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4"/>
  </p:sldMasterIdLst>
  <p:notesMasterIdLst>
    <p:notesMasterId r:id="rId18"/>
  </p:notesMasterIdLst>
  <p:handoutMasterIdLst>
    <p:handoutMasterId r:id="rId19"/>
  </p:handoutMasterIdLst>
  <p:sldIdLst>
    <p:sldId id="462" r:id="rId5"/>
    <p:sldId id="840" r:id="rId6"/>
    <p:sldId id="837" r:id="rId7"/>
    <p:sldId id="867" r:id="rId8"/>
    <p:sldId id="868" r:id="rId9"/>
    <p:sldId id="869" r:id="rId10"/>
    <p:sldId id="870" r:id="rId11"/>
    <p:sldId id="871" r:id="rId12"/>
    <p:sldId id="872" r:id="rId13"/>
    <p:sldId id="873" r:id="rId14"/>
    <p:sldId id="874" r:id="rId15"/>
    <p:sldId id="838" r:id="rId16"/>
    <p:sldId id="512" r:id="rId17"/>
  </p:sldIdLst>
  <p:sldSz cx="12239625" cy="6840538"/>
  <p:notesSz cx="6858000" cy="9144000"/>
  <p:custDataLst>
    <p:tags r:id="rId2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55" userDrawn="1">
          <p15:clr>
            <a:srgbClr val="A4A3A4"/>
          </p15:clr>
        </p15:guide>
        <p15:guide id="2" pos="385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9932204-F0BA-0132-6699-423C630CB3FF}" name="Mark Thirlwell" initials="MT" userId="S::mark.thirlwell@eal.org.uk::0eea46bc-1a08-4dae-8290-d9217da89020" providerId="AD"/>
  <p188:author id="{84740FD1-6799-8D34-8EDB-C569EE671D9D}" name="John Calleja" initials="JC" userId="8c83955f4e64923d"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3" clrIdx="0">
    <p:extLst>
      <p:ext uri="{19B8F6BF-5375-455C-9EA6-DF929625EA0E}">
        <p15:presenceInfo xmlns:p15="http://schemas.microsoft.com/office/powerpoint/2012/main" userId="Caroline Prodger" providerId="None"/>
      </p:ext>
    </p:extLst>
  </p:cmAuthor>
  <p:cmAuthor id="2" name="Anwen Roberts" initials="AR" lastIdx="4" clrIdx="1">
    <p:extLst>
      <p:ext uri="{19B8F6BF-5375-455C-9EA6-DF929625EA0E}">
        <p15:presenceInfo xmlns:p15="http://schemas.microsoft.com/office/powerpoint/2012/main" userId="acb94dfec5711bca" providerId="Windows Live"/>
      </p:ext>
    </p:extLst>
  </p:cmAuthor>
  <p:cmAuthor id="3" name="Grant Dodd" initials="GD" lastIdx="3"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9D9"/>
    <a:srgbClr val="FFFFFF"/>
    <a:srgbClr val="FC4421"/>
    <a:srgbClr val="000000"/>
    <a:srgbClr val="0077E3"/>
    <a:srgbClr val="E30613"/>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80" y="102"/>
      </p:cViewPr>
      <p:guideLst>
        <p:guide orient="horz" pos="2155"/>
        <p:guide pos="3855"/>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zell, Danielle" userId="16322be0-50ef-46ff-b0c0-d304bc10d5d2" providerId="ADAL" clId="{E6D12E1F-DF63-450C-A9ED-E72C5F6C045B}"/>
    <pc:docChg chg="custSel modSld modMainMaster">
      <pc:chgData name="Hazell, Danielle" userId="16322be0-50ef-46ff-b0c0-d304bc10d5d2" providerId="ADAL" clId="{E6D12E1F-DF63-450C-A9ED-E72C5F6C045B}" dt="2025-10-28T12:03:37.290" v="8" actId="1076"/>
      <pc:docMkLst>
        <pc:docMk/>
      </pc:docMkLst>
      <pc:sldChg chg="addSp modSp mod">
        <pc:chgData name="Hazell, Danielle" userId="16322be0-50ef-46ff-b0c0-d304bc10d5d2" providerId="ADAL" clId="{E6D12E1F-DF63-450C-A9ED-E72C5F6C045B}" dt="2025-10-28T12:03:37.290" v="8" actId="1076"/>
        <pc:sldMkLst>
          <pc:docMk/>
          <pc:sldMk cId="2402489006" sldId="512"/>
        </pc:sldMkLst>
        <pc:spChg chg="add mod">
          <ac:chgData name="Hazell, Danielle" userId="16322be0-50ef-46ff-b0c0-d304bc10d5d2" providerId="ADAL" clId="{E6D12E1F-DF63-450C-A9ED-E72C5F6C045B}" dt="2025-10-28T12:03:37.290" v="8" actId="1076"/>
          <ac:spMkLst>
            <pc:docMk/>
            <pc:sldMk cId="2402489006" sldId="512"/>
            <ac:spMk id="2" creationId="{0EBA0D3D-1A82-2DB2-9D4F-A8AFFB6242C5}"/>
          </ac:spMkLst>
        </pc:spChg>
        <pc:spChg chg="mod">
          <ac:chgData name="Hazell, Danielle" userId="16322be0-50ef-46ff-b0c0-d304bc10d5d2" providerId="ADAL" clId="{E6D12E1F-DF63-450C-A9ED-E72C5F6C045B}" dt="2025-10-28T12:03:34.501" v="6" actId="1076"/>
          <ac:spMkLst>
            <pc:docMk/>
            <pc:sldMk cId="2402489006" sldId="512"/>
            <ac:spMk id="3" creationId="{C100DF00-DDB1-9E17-D96C-C839324D3C8E}"/>
          </ac:spMkLst>
        </pc:spChg>
      </pc:sldChg>
      <pc:sldMasterChg chg="addSp delSp modSp mod">
        <pc:chgData name="Hazell, Danielle" userId="16322be0-50ef-46ff-b0c0-d304bc10d5d2" providerId="ADAL" clId="{E6D12E1F-DF63-450C-A9ED-E72C5F6C045B}" dt="2025-10-17T12:51:30.709" v="5" actId="1076"/>
        <pc:sldMasterMkLst>
          <pc:docMk/>
          <pc:sldMasterMk cId="1337350340" sldId="2147483661"/>
        </pc:sldMasterMkLst>
        <pc:spChg chg="add mod">
          <ac:chgData name="Hazell, Danielle" userId="16322be0-50ef-46ff-b0c0-d304bc10d5d2" providerId="ADAL" clId="{E6D12E1F-DF63-450C-A9ED-E72C5F6C045B}" dt="2025-10-17T12:51:30.709" v="5" actId="1076"/>
          <ac:spMkLst>
            <pc:docMk/>
            <pc:sldMasterMk cId="1337350340" sldId="2147483661"/>
            <ac:spMk id="2" creationId="{4987E8D9-377B-AB1D-8A32-2882D85AB09F}"/>
          </ac:spMkLst>
        </pc:spChg>
        <pc:spChg chg="add mod">
          <ac:chgData name="Hazell, Danielle" userId="16322be0-50ef-46ff-b0c0-d304bc10d5d2" providerId="ADAL" clId="{E6D12E1F-DF63-450C-A9ED-E72C5F6C045B}" dt="2025-10-17T12:51:30.709" v="5" actId="1076"/>
          <ac:spMkLst>
            <pc:docMk/>
            <pc:sldMasterMk cId="1337350340" sldId="2147483661"/>
            <ac:spMk id="5" creationId="{12A05E16-C31E-E0B1-F9BA-6CA1198C9AE5}"/>
          </ac:spMkLst>
        </pc:spChg>
        <pc:picChg chg="add mod">
          <ac:chgData name="Hazell, Danielle" userId="16322be0-50ef-46ff-b0c0-d304bc10d5d2" providerId="ADAL" clId="{E6D12E1F-DF63-450C-A9ED-E72C5F6C045B}" dt="2025-10-17T12:51:30.709" v="5" actId="1076"/>
          <ac:picMkLst>
            <pc:docMk/>
            <pc:sldMasterMk cId="1337350340" sldId="2147483661"/>
            <ac:picMk id="4" creationId="{4D501824-D9B0-C525-F662-3787B202B144}"/>
          </ac:picMkLst>
        </pc:picChg>
        <pc:picChg chg="add mod">
          <ac:chgData name="Hazell, Danielle" userId="16322be0-50ef-46ff-b0c0-d304bc10d5d2" providerId="ADAL" clId="{E6D12E1F-DF63-450C-A9ED-E72C5F6C045B}" dt="2025-10-17T12:51:30.709" v="5" actId="1076"/>
          <ac:picMkLst>
            <pc:docMk/>
            <pc:sldMasterMk cId="1337350340" sldId="2147483661"/>
            <ac:picMk id="7" creationId="{9F3B6811-98F9-78F6-2493-AACB6F69F7B0}"/>
          </ac:picMkLst>
        </pc:picChg>
        <pc:picChg chg="add mod">
          <ac:chgData name="Hazell, Danielle" userId="16322be0-50ef-46ff-b0c0-d304bc10d5d2" providerId="ADAL" clId="{E6D12E1F-DF63-450C-A9ED-E72C5F6C045B}" dt="2025-10-17T12:51:30.709" v="5" actId="1076"/>
          <ac:picMkLst>
            <pc:docMk/>
            <pc:sldMasterMk cId="1337350340" sldId="2147483661"/>
            <ac:picMk id="13" creationId="{03A5C67B-1442-75DD-1FD1-C13DC74E6186}"/>
          </ac:picMkLst>
        </pc:picChg>
      </pc:sldMasterChg>
    </pc:docChg>
  </pc:docChgLst>
  <pc:docChgLst>
    <pc:chgData name="Bonita Searle-Barnes" userId="e782127f-826a-4a83-a372-afedaa2e0d4f" providerId="ADAL" clId="{FA3BD239-4B9A-4CBA-8CF5-F7BFBEA885D5}"/>
    <pc:docChg chg="modSld modMainMaster">
      <pc:chgData name="Bonita Searle-Barnes" userId="e782127f-826a-4a83-a372-afedaa2e0d4f" providerId="ADAL" clId="{FA3BD239-4B9A-4CBA-8CF5-F7BFBEA885D5}" dt="2025-10-14T13:47:01.234" v="31" actId="114"/>
      <pc:docMkLst>
        <pc:docMk/>
      </pc:docMkLst>
      <pc:sldChg chg="modSp mod">
        <pc:chgData name="Bonita Searle-Barnes" userId="e782127f-826a-4a83-a372-afedaa2e0d4f" providerId="ADAL" clId="{FA3BD239-4B9A-4CBA-8CF5-F7BFBEA885D5}" dt="2025-10-14T11:22:31.837" v="30" actId="20577"/>
        <pc:sldMkLst>
          <pc:docMk/>
          <pc:sldMk cId="3661908118" sldId="837"/>
        </pc:sldMkLst>
        <pc:spChg chg="mod">
          <ac:chgData name="Bonita Searle-Barnes" userId="e782127f-826a-4a83-a372-afedaa2e0d4f" providerId="ADAL" clId="{FA3BD239-4B9A-4CBA-8CF5-F7BFBEA885D5}" dt="2025-10-14T11:22:31.837" v="30" actId="20577"/>
          <ac:spMkLst>
            <pc:docMk/>
            <pc:sldMk cId="3661908118" sldId="837"/>
            <ac:spMk id="4" creationId="{BBFFC9DD-99F6-E5CA-5CF5-B1C6B4D6BBC1}"/>
          </ac:spMkLst>
        </pc:spChg>
      </pc:sldChg>
      <pc:sldMasterChg chg="modSp mod">
        <pc:chgData name="Bonita Searle-Barnes" userId="e782127f-826a-4a83-a372-afedaa2e0d4f" providerId="ADAL" clId="{FA3BD239-4B9A-4CBA-8CF5-F7BFBEA885D5}" dt="2025-10-14T13:47:01.234" v="31" actId="114"/>
        <pc:sldMasterMkLst>
          <pc:docMk/>
          <pc:sldMasterMk cId="1337350340" sldId="2147483661"/>
        </pc:sldMasterMkLst>
      </pc:sldMasterChg>
    </pc:docChg>
  </pc:docChgLst>
  <pc:docChgLst>
    <pc:chgData name="Bonita Searle-Barnes" userId="S::bonita.searle-barnes@eal.org.uk::e782127f-826a-4a83-a372-afedaa2e0d4f" providerId="AD" clId="Web-{B0D12C76-ACF5-6D7A-0BAA-C934221DF766}"/>
    <pc:docChg chg="modSld">
      <pc:chgData name="Bonita Searle-Barnes" userId="S::bonita.searle-barnes@eal.org.uk::e782127f-826a-4a83-a372-afedaa2e0d4f" providerId="AD" clId="Web-{B0D12C76-ACF5-6D7A-0BAA-C934221DF766}" dt="2025-10-14T11:23:11.522" v="0" actId="20577"/>
      <pc:docMkLst>
        <pc:docMk/>
      </pc:docMkLst>
      <pc:sldChg chg="modSp">
        <pc:chgData name="Bonita Searle-Barnes" userId="S::bonita.searle-barnes@eal.org.uk::e782127f-826a-4a83-a372-afedaa2e0d4f" providerId="AD" clId="Web-{B0D12C76-ACF5-6D7A-0BAA-C934221DF766}" dt="2025-10-14T11:23:11.522" v="0" actId="20577"/>
        <pc:sldMkLst>
          <pc:docMk/>
          <pc:sldMk cId="4139293381" sldId="462"/>
        </pc:sldMkLst>
        <pc:spChg chg="mod">
          <ac:chgData name="Bonita Searle-Barnes" userId="S::bonita.searle-barnes@eal.org.uk::e782127f-826a-4a83-a372-afedaa2e0d4f" providerId="AD" clId="Web-{B0D12C76-ACF5-6D7A-0BAA-C934221DF766}" dt="2025-10-14T11:23:11.522" v="0" actId="20577"/>
          <ac:spMkLst>
            <pc:docMk/>
            <pc:sldMk cId="4139293381" sldId="462"/>
            <ac:spMk id="3" creationId="{C071156A-2242-124B-AF49-34A979232ED8}"/>
          </ac:spMkLst>
        </pc:spChg>
      </pc:sldChg>
    </pc:docChg>
  </pc:docChgLst>
  <pc:docChgLst>
    <pc:chgData name="Andrasko, Rhiannon" userId="S::rhiannon.andrasko@wjec.co.uk::15be4c62-2de6-4343-a7f4-3c209826edd1" providerId="AD" clId="Web-{2FED4823-FEDD-0FC2-720A-78A01DC3E47E}"/>
    <pc:docChg chg="modSld">
      <pc:chgData name="Andrasko, Rhiannon" userId="S::rhiannon.andrasko@wjec.co.uk::15be4c62-2de6-4343-a7f4-3c209826edd1" providerId="AD" clId="Web-{2FED4823-FEDD-0FC2-720A-78A01DC3E47E}" dt="2025-10-30T13:18:22.172" v="6"/>
      <pc:docMkLst>
        <pc:docMk/>
      </pc:docMkLst>
      <pc:sldChg chg="modNotes">
        <pc:chgData name="Andrasko, Rhiannon" userId="S::rhiannon.andrasko@wjec.co.uk::15be4c62-2de6-4343-a7f4-3c209826edd1" providerId="AD" clId="Web-{2FED4823-FEDD-0FC2-720A-78A01DC3E47E}" dt="2025-10-30T13:18:22.172" v="6"/>
        <pc:sldMkLst>
          <pc:docMk/>
          <pc:sldMk cId="4139293381" sldId="46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10/30/2025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361950" y="685800"/>
            <a:ext cx="61341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8338" y="1019175"/>
            <a:ext cx="5521325" cy="3086100"/>
          </a:xfrm>
        </p:spPr>
      </p:sp>
      <p:sp>
        <p:nvSpPr>
          <p:cNvPr id="3" name="Notes Placeholder 2"/>
          <p:cNvSpPr>
            <a:spLocks noGrp="1"/>
          </p:cNvSpPr>
          <p:nvPr>
            <p:ph type="body" idx="1"/>
          </p:nvPr>
        </p:nvSpPr>
        <p:spPr/>
        <p:txBody>
          <a:bodyPr/>
          <a:lstStyle/>
          <a:p>
            <a:r>
              <a:rPr lang="en-GB" sz="1200" kern="1200" dirty="0">
                <a:solidFill>
                  <a:schemeClr val="tx1"/>
                </a:solidFill>
                <a:effectLst/>
                <a:latin typeface="Arial"/>
                <a:ea typeface="ＭＳ Ｐゴシック"/>
                <a:cs typeface="Arial"/>
              </a:rPr>
              <a:t>643.10</a:t>
            </a:r>
          </a:p>
          <a:p>
            <a:r>
              <a:rPr lang="en-GB" sz="1200" kern="1200" dirty="0">
                <a:solidFill>
                  <a:schemeClr val="tx1"/>
                </a:solidFill>
                <a:effectLst/>
                <a:latin typeface="Arial"/>
                <a:ea typeface="ＭＳ Ｐゴシック"/>
                <a:cs typeface="Arial"/>
              </a:rPr>
              <a:t>Functional testing</a:t>
            </a:r>
          </a:p>
          <a:p>
            <a:r>
              <a:rPr lang="en-GB" sz="1200" kern="1200" dirty="0">
                <a:solidFill>
                  <a:schemeClr val="tx1"/>
                </a:solidFill>
                <a:effectLst/>
                <a:latin typeface="Arial"/>
                <a:ea typeface="ＭＳ Ｐゴシック"/>
                <a:cs typeface="Arial"/>
              </a:rPr>
              <a:t>Equipment shall be subjected to functional testing, as appropriate, to verify that it is properly mounted, adjusted and installed and operates correctly in accordance with the relevant requirements of BS 7671. Examples of such equipment are:</a:t>
            </a:r>
          </a:p>
          <a:p>
            <a:r>
              <a:rPr lang="en-GB" sz="1200" kern="1200" dirty="0">
                <a:solidFill>
                  <a:schemeClr val="tx1"/>
                </a:solidFill>
                <a:effectLst/>
                <a:latin typeface="Arial"/>
                <a:ea typeface="ＭＳ Ｐゴシック"/>
                <a:cs typeface="Arial"/>
              </a:rPr>
              <a:t>﻿﻿switchgear and control gear assemblies, drives, controls and interlocks</a:t>
            </a:r>
            <a:r>
              <a:rPr lang="en-GB" dirty="0">
                <a:latin typeface="Arial"/>
                <a:ea typeface="ＭＳ Ｐゴシック"/>
                <a:cs typeface="Arial"/>
              </a:rPr>
              <a:t>, </a:t>
            </a:r>
            <a:r>
              <a:rPr lang="en-GB" sz="1200" kern="1200" dirty="0">
                <a:solidFill>
                  <a:schemeClr val="tx1"/>
                </a:solidFill>
                <a:effectLst/>
                <a:latin typeface="Arial"/>
                <a:ea typeface="ＭＳ Ｐゴシック"/>
                <a:cs typeface="Arial"/>
              </a:rPr>
              <a:t>﻿systems for emergency switching off and emergency </a:t>
            </a:r>
            <a:r>
              <a:rPr lang="en-GB" dirty="0">
                <a:latin typeface="Arial"/>
                <a:ea typeface="ＭＳ Ｐゴシック"/>
                <a:cs typeface="Arial"/>
              </a:rPr>
              <a:t>stopping, insulation</a:t>
            </a:r>
            <a:r>
              <a:rPr lang="en-GB" sz="1200" kern="1200" dirty="0">
                <a:solidFill>
                  <a:schemeClr val="tx1"/>
                </a:solidFill>
                <a:effectLst/>
                <a:latin typeface="Arial"/>
                <a:ea typeface="ＭＳ Ｐゴシック"/>
                <a:cs typeface="Arial"/>
              </a:rPr>
              <a:t> monitoring.</a:t>
            </a:r>
          </a:p>
          <a:p>
            <a:r>
              <a:rPr lang="en-GB" sz="1200" kern="1200" dirty="0">
                <a:solidFill>
                  <a:schemeClr val="tx1"/>
                </a:solidFill>
                <a:effectLst/>
                <a:latin typeface="Arial"/>
                <a:ea typeface="ＭＳ Ｐゴシック"/>
                <a:cs typeface="Arial"/>
              </a:rPr>
              <a:t>NOTE 1: This list is not exhaustive.</a:t>
            </a:r>
          </a:p>
          <a:p>
            <a:r>
              <a:rPr lang="en-GB" sz="1200" kern="1200" dirty="0">
                <a:solidFill>
                  <a:schemeClr val="tx1"/>
                </a:solidFill>
                <a:effectLst/>
                <a:latin typeface="Arial"/>
                <a:ea typeface="ＭＳ Ｐゴシック"/>
                <a:cs typeface="Arial"/>
              </a:rPr>
              <a:t>Protective devices shall be submitted to a test of their function, as necessary, to check that they are properly installed and adjusted. Where fault protection and/or additional protection is provided by an RCD, the effectiveness of any test facility incorporated in the device shall be verified.</a:t>
            </a:r>
          </a:p>
          <a:p>
            <a:r>
              <a:rPr lang="en-GB" sz="1200" kern="1200" dirty="0">
                <a:solidFill>
                  <a:schemeClr val="tx1"/>
                </a:solidFill>
                <a:effectLst/>
                <a:latin typeface="Arial"/>
                <a:ea typeface="ＭＳ Ｐゴシック"/>
                <a:cs typeface="Arial"/>
              </a:rPr>
              <a:t>Where an AFDD is installed the effectiveness of any manually operated test facility shall be verified in accordance with the manufacturers' recommendations.</a:t>
            </a:r>
          </a:p>
          <a:p>
            <a:r>
              <a:rPr lang="en-GB" sz="1200" kern="1200" dirty="0">
                <a:solidFill>
                  <a:schemeClr val="tx1"/>
                </a:solidFill>
                <a:effectLst/>
                <a:latin typeface="Arial"/>
                <a:ea typeface="ＭＳ Ｐゴシック"/>
                <a:cs typeface="Arial"/>
              </a:rPr>
              <a:t>NOTE 2: This functional test does not replace the functional test indicated by the relevant standards.</a:t>
            </a:r>
          </a:p>
          <a:p>
            <a:endParaRPr lang="en-US"/>
          </a:p>
        </p:txBody>
      </p:sp>
      <p:sp>
        <p:nvSpPr>
          <p:cNvPr id="4" name="Slide Number Placeholder 3"/>
          <p:cNvSpPr>
            <a:spLocks noGrp="1"/>
          </p:cNvSpPr>
          <p:nvPr>
            <p:ph type="sldNum" sz="quarter" idx="5"/>
          </p:nvPr>
        </p:nvSpPr>
        <p:spPr/>
        <p:txBody>
          <a:bodyPr/>
          <a:lstStyle/>
          <a:p>
            <a:fld id="{37FF5B3C-53B5-664F-A361-196110A59AE4}" type="slidenum">
              <a:rPr lang="en-US" smtClean="0"/>
              <a:t>1</a:t>
            </a:fld>
            <a:endParaRPr lang="en-US"/>
          </a:p>
        </p:txBody>
      </p:sp>
    </p:spTree>
    <p:extLst>
      <p:ext uri="{BB962C8B-B14F-4D97-AF65-F5344CB8AC3E}">
        <p14:creationId xmlns:p14="http://schemas.microsoft.com/office/powerpoint/2010/main" val="1736937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6DB864-7760-1931-F316-0FDE417C9B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2DE76F-3ED6-D32D-413C-D55B2F098F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FAE906-57F8-5E0B-9611-0F9C25ADA82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BA37C1A-B591-0835-5D0A-53E757B8C8C1}"/>
              </a:ext>
            </a:extLst>
          </p:cNvPr>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26950405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2EAB77-E9A8-B449-10D5-BC9DE193A2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B5DE99-2E8D-6092-4736-BBC6F74C3A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711844-EF88-7A05-2852-44A847962ADD}"/>
              </a:ext>
            </a:extLst>
          </p:cNvPr>
          <p:cNvSpPr>
            <a:spLocks noGrp="1"/>
          </p:cNvSpPr>
          <p:nvPr>
            <p:ph type="body" idx="1"/>
          </p:nvPr>
        </p:nvSpPr>
        <p:spPr/>
        <p:txBody>
          <a:bodyPr/>
          <a:lstStyle/>
          <a:p>
            <a:r>
              <a:rPr lang="en-GB" sz="1200" b="0" i="0" u="none" strike="noStrike" kern="1200">
                <a:solidFill>
                  <a:schemeClr val="tx1"/>
                </a:solidFill>
                <a:effectLst/>
                <a:latin typeface="Arial" charset="0"/>
                <a:ea typeface="ＭＳ Ｐゴシック" charset="-128"/>
                <a:cs typeface="ＭＳ Ｐゴシック" charset="-128"/>
              </a:rPr>
              <a:t>Emphasise that this documentation is essential for future maintenance and inspections.</a:t>
            </a:r>
            <a:endParaRPr lang="en-US"/>
          </a:p>
        </p:txBody>
      </p:sp>
      <p:sp>
        <p:nvSpPr>
          <p:cNvPr id="4" name="Slide Number Placeholder 3">
            <a:extLst>
              <a:ext uri="{FF2B5EF4-FFF2-40B4-BE49-F238E27FC236}">
                <a16:creationId xmlns:a16="http://schemas.microsoft.com/office/drawing/2014/main" id="{C5D9446F-E320-77AD-DF9A-117A76AE2A78}"/>
              </a:ext>
            </a:extLst>
          </p:cNvPr>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24607747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4497294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8338" y="1019175"/>
            <a:ext cx="552132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7FF5B3C-53B5-664F-A361-196110A59AE4}" type="slidenum">
              <a:rPr lang="en-US" smtClean="0"/>
              <a:t>13</a:t>
            </a:fld>
            <a:endParaRPr lang="en-US"/>
          </a:p>
        </p:txBody>
      </p:sp>
    </p:spTree>
    <p:extLst>
      <p:ext uri="{BB962C8B-B14F-4D97-AF65-F5344CB8AC3E}">
        <p14:creationId xmlns:p14="http://schemas.microsoft.com/office/powerpoint/2010/main" val="4138113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17907952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2021401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Explain that commissioning goes beyond testing, it ensures final adjustments are made and recorded. It’s the final validation before client use.</a:t>
            </a:r>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15865342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74A640-80CD-EE01-AB9C-7234E67FE1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7F9F43-248E-917A-9070-972CA90203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8852C7-0D56-4988-DAB8-C9C7B2CEA4AA}"/>
              </a:ext>
            </a:extLst>
          </p:cNvPr>
          <p:cNvSpPr>
            <a:spLocks noGrp="1"/>
          </p:cNvSpPr>
          <p:nvPr>
            <p:ph type="body" idx="1"/>
          </p:nvPr>
        </p:nvSpPr>
        <p:spPr/>
        <p:txBody>
          <a:bodyPr/>
          <a:lstStyle/>
          <a:p>
            <a:r>
              <a:rPr lang="en-US"/>
              <a:t>Highlight that default settings are not always suitable. Without proper adjustment, systems may underperform or pose safety risks.</a:t>
            </a:r>
          </a:p>
        </p:txBody>
      </p:sp>
      <p:sp>
        <p:nvSpPr>
          <p:cNvPr id="4" name="Slide Number Placeholder 3">
            <a:extLst>
              <a:ext uri="{FF2B5EF4-FFF2-40B4-BE49-F238E27FC236}">
                <a16:creationId xmlns:a16="http://schemas.microsoft.com/office/drawing/2014/main" id="{B70A7630-1F33-E413-5736-4B4FC73E5927}"/>
              </a:ext>
            </a:extLst>
          </p:cNvPr>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24671673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09629F-18B0-C614-DAB1-B937170450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4BEFAF-3F75-F8CC-987D-B586CF7A15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2CA9A9-3375-A247-B768-01D7B8326ED3}"/>
              </a:ext>
            </a:extLst>
          </p:cNvPr>
          <p:cNvSpPr>
            <a:spLocks noGrp="1"/>
          </p:cNvSpPr>
          <p:nvPr>
            <p:ph type="body" idx="1"/>
          </p:nvPr>
        </p:nvSpPr>
        <p:spPr/>
        <p:txBody>
          <a:bodyPr/>
          <a:lstStyle/>
          <a:p>
            <a:r>
              <a:rPr lang="en-GB" sz="1200" b="0" i="0" u="none" strike="noStrike" kern="1200">
                <a:solidFill>
                  <a:schemeClr val="tx1"/>
                </a:solidFill>
                <a:effectLst/>
                <a:latin typeface="Arial" charset="0"/>
                <a:ea typeface="ＭＳ Ｐゴシック" charset="-128"/>
                <a:cs typeface="ＭＳ Ｐゴシック" charset="-128"/>
              </a:rPr>
              <a:t>Use props if available. Demonstrate how these settings affect functionality.</a:t>
            </a:r>
            <a:endParaRPr lang="en-US"/>
          </a:p>
        </p:txBody>
      </p:sp>
      <p:sp>
        <p:nvSpPr>
          <p:cNvPr id="4" name="Slide Number Placeholder 3">
            <a:extLst>
              <a:ext uri="{FF2B5EF4-FFF2-40B4-BE49-F238E27FC236}">
                <a16:creationId xmlns:a16="http://schemas.microsoft.com/office/drawing/2014/main" id="{ACDFE7B2-3417-DB4C-2B99-77FF8237A84D}"/>
              </a:ext>
            </a:extLst>
          </p:cNvPr>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23643519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AE17DA-62A7-9038-4838-EC095F306C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AD9496-F585-D903-58D1-1BB1E85059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E6F38B-F177-6128-BADE-A1331159647E}"/>
              </a:ext>
            </a:extLst>
          </p:cNvPr>
          <p:cNvSpPr>
            <a:spLocks noGrp="1"/>
          </p:cNvSpPr>
          <p:nvPr>
            <p:ph type="body" idx="1"/>
          </p:nvPr>
        </p:nvSpPr>
        <p:spPr/>
        <p:txBody>
          <a:bodyPr/>
          <a:lstStyle/>
          <a:p>
            <a:r>
              <a:rPr lang="en-GB" sz="1200" b="0" i="0" u="none" strike="noStrike" kern="1200">
                <a:solidFill>
                  <a:schemeClr val="tx1"/>
                </a:solidFill>
                <a:effectLst/>
                <a:latin typeface="Arial" charset="0"/>
                <a:ea typeface="ＭＳ Ｐゴシック" charset="-128"/>
                <a:cs typeface="ＭＳ Ｐゴシック" charset="-128"/>
              </a:rPr>
              <a:t>Explain the importance of balancing effectiveness with energy efficiency and noise concerns.</a:t>
            </a:r>
            <a:endParaRPr lang="en-US"/>
          </a:p>
        </p:txBody>
      </p:sp>
      <p:sp>
        <p:nvSpPr>
          <p:cNvPr id="4" name="Slide Number Placeholder 3">
            <a:extLst>
              <a:ext uri="{FF2B5EF4-FFF2-40B4-BE49-F238E27FC236}">
                <a16:creationId xmlns:a16="http://schemas.microsoft.com/office/drawing/2014/main" id="{055A0FC7-E5A8-9A4B-DDC5-99EE491FAAB9}"/>
              </a:ext>
            </a:extLst>
          </p:cNvPr>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7871308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CCC11-77E3-0D8E-65C0-4B52776452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15BB67-0F46-47C6-8736-390CA4D683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2D57AD-7D74-F1C4-717F-92B3ED94163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40EAD8B-5780-9295-ECCB-4777593C08D2}"/>
              </a:ext>
            </a:extLst>
          </p:cNvPr>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2632145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B50AAF-5E2A-0F32-AEF1-9034E50088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B1DC55-A852-2AE3-D20B-800B105E72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699174-E966-44E5-E88B-B60C0EAA39D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A1999A0-CD4A-5277-CA0C-3040FABE5DC7}"/>
              </a:ext>
            </a:extLst>
          </p:cNvPr>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9065509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52000" y="990000"/>
            <a:ext cx="11628452" cy="584775"/>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360000" y="1800000"/>
            <a:ext cx="9360212" cy="4140000"/>
          </a:xfrm>
        </p:spPr>
        <p:txBody>
          <a:bodyPr/>
          <a:lstStyle>
            <a:lvl1pPr>
              <a:lnSpc>
                <a:spcPct val="110000"/>
              </a:lnSpc>
              <a:spcBef>
                <a:spcPts val="0"/>
              </a:spcBef>
              <a:spcAft>
                <a:spcPts val="1200"/>
              </a:spcAft>
              <a:defRPr sz="2400"/>
            </a:lvl1pPr>
            <a:lvl2pPr>
              <a:buClr>
                <a:srgbClr val="FC4421"/>
              </a:buClr>
              <a:defRPr sz="2400"/>
            </a:lvl2pPr>
            <a:lvl3pPr>
              <a:defRPr sz="2400"/>
            </a:lvl3pPr>
            <a:lvl4pPr>
              <a:buClr>
                <a:srgbClr val="FC4421"/>
              </a:buClr>
              <a:defRPr sz="2400"/>
            </a:lvl4pPr>
            <a:lvl5pPr>
              <a:defRPr sz="2400"/>
            </a:lvl5pPr>
          </a:lstStyle>
          <a:p>
            <a:pPr lvl="0"/>
            <a:r>
              <a:rPr lang="en-GB"/>
              <a:t>Click to edit Master text styles</a:t>
            </a:r>
          </a:p>
        </p:txBody>
      </p:sp>
    </p:spTree>
    <p:extLst>
      <p:ext uri="{BB962C8B-B14F-4D97-AF65-F5344CB8AC3E}">
        <p14:creationId xmlns:p14="http://schemas.microsoft.com/office/powerpoint/2010/main" val="3037502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52000" y="990000"/>
            <a:ext cx="11628452" cy="584775"/>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360000" y="1800000"/>
            <a:ext cx="7560000" cy="4140000"/>
          </a:xfrm>
        </p:spPr>
        <p:txBody>
          <a:bodyPr/>
          <a:lstStyle>
            <a:lvl1pPr>
              <a:lnSpc>
                <a:spcPct val="110000"/>
              </a:lnSpc>
              <a:spcBef>
                <a:spcPts val="0"/>
              </a:spcBef>
              <a:spcAft>
                <a:spcPts val="1200"/>
              </a:spcAft>
              <a:defRPr sz="2400"/>
            </a:lvl1pPr>
            <a:lvl2pPr>
              <a:buClr>
                <a:srgbClr val="FC4421"/>
              </a:buClr>
              <a:defRPr sz="2400"/>
            </a:lvl2pPr>
            <a:lvl3pPr>
              <a:defRPr sz="2400"/>
            </a:lvl3pPr>
            <a:lvl4pPr>
              <a:buClr>
                <a:srgbClr val="FC4421"/>
              </a:buClr>
              <a:defRPr sz="2400"/>
            </a:lvl4pPr>
            <a:lvl5pPr>
              <a:defRPr sz="2400"/>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8280052" y="1800000"/>
            <a:ext cx="3600798" cy="4139999"/>
          </a:xfrm>
        </p:spPr>
        <p:txBody>
          <a:bodyPr/>
          <a:lstStyle/>
          <a:p>
            <a:endParaRPr lang="en-GB"/>
          </a:p>
        </p:txBody>
      </p:sp>
    </p:spTree>
    <p:extLst>
      <p:ext uri="{BB962C8B-B14F-4D97-AF65-F5344CB8AC3E}">
        <p14:creationId xmlns:p14="http://schemas.microsoft.com/office/powerpoint/2010/main" val="3619303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left an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52000" y="990000"/>
            <a:ext cx="11628452" cy="584775"/>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20000" y="1799999"/>
            <a:ext cx="7560000" cy="4140000"/>
          </a:xfrm>
        </p:spPr>
        <p:txBody>
          <a:bodyPr/>
          <a:lstStyle>
            <a:lvl1pPr>
              <a:lnSpc>
                <a:spcPct val="110000"/>
              </a:lnSpc>
              <a:spcBef>
                <a:spcPts val="0"/>
              </a:spcBef>
              <a:spcAft>
                <a:spcPts val="1200"/>
              </a:spcAft>
              <a:defRPr sz="2400"/>
            </a:lvl1pPr>
            <a:lvl2pPr>
              <a:buClr>
                <a:srgbClr val="FC4421"/>
              </a:buClr>
              <a:defRPr sz="2400"/>
            </a:lvl2pPr>
            <a:lvl3pPr>
              <a:defRPr sz="2400"/>
            </a:lvl3pPr>
            <a:lvl4pPr>
              <a:buClr>
                <a:srgbClr val="FC4421"/>
              </a:buClr>
              <a:defRPr sz="2400"/>
            </a:lvl4pPr>
            <a:lvl5pPr>
              <a:defRPr sz="2400"/>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360000" y="1800000"/>
            <a:ext cx="3600798" cy="4139999"/>
          </a:xfrm>
        </p:spPr>
        <p:txBody>
          <a:bodyPr/>
          <a:lstStyle/>
          <a:p>
            <a:endParaRPr lang="en-GB"/>
          </a:p>
        </p:txBody>
      </p:sp>
    </p:spTree>
    <p:extLst>
      <p:ext uri="{BB962C8B-B14F-4D97-AF65-F5344CB8AC3E}">
        <p14:creationId xmlns:p14="http://schemas.microsoft.com/office/powerpoint/2010/main" val="2315102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7DBAA5-A1A5-E447-B3A6-3E2DEB396A51}"/>
              </a:ext>
            </a:extLst>
          </p:cNvPr>
          <p:cNvSpPr>
            <a:spLocks noGrp="1"/>
          </p:cNvSpPr>
          <p:nvPr>
            <p:ph type="body" sz="quarter" idx="10"/>
          </p:nvPr>
        </p:nvSpPr>
        <p:spPr>
          <a:xfrm>
            <a:off x="359172" y="1260475"/>
            <a:ext cx="8640959" cy="4319588"/>
          </a:xfrm>
        </p:spPr>
        <p:txBody>
          <a:bodyPr/>
          <a:lstStyle>
            <a:lvl1pPr>
              <a:defRPr sz="2400"/>
            </a:lvl1pPr>
          </a:lstStyle>
          <a:p>
            <a:pPr lvl="0"/>
            <a:r>
              <a:rPr lang="en-GB"/>
              <a:t>Click to edit Master text styles</a:t>
            </a:r>
          </a:p>
        </p:txBody>
      </p:sp>
    </p:spTree>
    <p:extLst>
      <p:ext uri="{BB962C8B-B14F-4D97-AF65-F5344CB8AC3E}">
        <p14:creationId xmlns:p14="http://schemas.microsoft.com/office/powerpoint/2010/main" val="1342418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6036"/>
            <a:ext cx="12239625" cy="152012"/>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7">
                <a:solidFill>
                  <a:srgbClr val="D9D9D9"/>
                </a:solidFill>
                <a:cs typeface="Arial" charset="0"/>
              </a:rPr>
              <a:t> </a:t>
            </a:r>
          </a:p>
        </p:txBody>
      </p:sp>
      <p:sp>
        <p:nvSpPr>
          <p:cNvPr id="1035" name="Title Placeholder 10"/>
          <p:cNvSpPr>
            <a:spLocks noGrp="1"/>
          </p:cNvSpPr>
          <p:nvPr>
            <p:ph type="title"/>
          </p:nvPr>
        </p:nvSpPr>
        <p:spPr bwMode="auto">
          <a:xfrm>
            <a:off x="252000" y="990000"/>
            <a:ext cx="11628000" cy="646331"/>
          </a:xfrm>
          <a:prstGeom prst="rect">
            <a:avLst/>
          </a:prstGeom>
          <a:noFill/>
        </p:spPr>
        <p:txBody>
          <a:bodyPr wrap="square" anchor="ctr" anchorCtr="0">
            <a:spAutoFit/>
          </a:bodyPr>
          <a:lstStyle/>
          <a:p>
            <a:pPr lvl="0"/>
            <a:r>
              <a:rPr lang="en-GB"/>
              <a:t>Click to edit Master title style</a:t>
            </a:r>
            <a:endParaRPr lang="en-US"/>
          </a:p>
        </p:txBody>
      </p:sp>
      <p:sp>
        <p:nvSpPr>
          <p:cNvPr id="1036" name="Text Placeholder 13"/>
          <p:cNvSpPr>
            <a:spLocks noGrp="1"/>
          </p:cNvSpPr>
          <p:nvPr>
            <p:ph type="body" idx="1"/>
          </p:nvPr>
        </p:nvSpPr>
        <p:spPr bwMode="auto">
          <a:xfrm>
            <a:off x="361406" y="1800000"/>
            <a:ext cx="11520000" cy="4140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Text Box 11"/>
          <p:cNvSpPr txBox="1">
            <a:spLocks noChangeArrowheads="1"/>
          </p:cNvSpPr>
          <p:nvPr userDrawn="1"/>
        </p:nvSpPr>
        <p:spPr bwMode="auto">
          <a:xfrm>
            <a:off x="360000" y="6389601"/>
            <a:ext cx="588541" cy="153888"/>
          </a:xfrm>
          <a:prstGeom prst="rect">
            <a:avLst/>
          </a:prstGeom>
          <a:noFill/>
          <a:ln w="9525">
            <a:noFill/>
            <a:miter lim="800000"/>
            <a:headEnd/>
            <a:tailEnd/>
          </a:ln>
        </p:spPr>
        <p:txBody>
          <a:bodyPr lIns="0" tIns="0" rIns="0" bIns="0" anchor="ctr">
            <a:prstTxWarp prst="textNoShape">
              <a:avLst/>
            </a:prstTxWarp>
            <a:spAutoFit/>
          </a:bodyPr>
          <a:lstStyle/>
          <a:p>
            <a:pPr algn="l">
              <a:spcBef>
                <a:spcPts val="602"/>
              </a:spcBef>
            </a:pPr>
            <a:fld id="{6152C911-7D81-1845-9D20-613E63F035EB}" type="slidenum">
              <a:rPr lang="en-US" sz="1000" baseline="0" smtClean="0">
                <a:latin typeface="+mn-lt"/>
                <a:ea typeface="Arial" pitchFamily="-105" charset="0"/>
                <a:cs typeface="Arial" pitchFamily="-105" charset="0"/>
              </a:rPr>
              <a:pPr algn="l">
                <a:spcBef>
                  <a:spcPts val="602"/>
                </a:spcBef>
              </a:pPr>
              <a:t>‹#›</a:t>
            </a:fld>
            <a:endParaRPr lang="en-US" sz="1000" baseline="0">
              <a:latin typeface="+mn-lt"/>
              <a:ea typeface="Arial" pitchFamily="-105" charset="0"/>
              <a:cs typeface="Arial" pitchFamily="-105" charset="0"/>
            </a:endParaRPr>
          </a:p>
        </p:txBody>
      </p:sp>
      <p:pic>
        <p:nvPicPr>
          <p:cNvPr id="11" name="Picture 10" descr="A purple and white logo&#10;&#10;AI-generated content may be incorrect.">
            <a:extLst>
              <a:ext uri="{FF2B5EF4-FFF2-40B4-BE49-F238E27FC236}">
                <a16:creationId xmlns:a16="http://schemas.microsoft.com/office/drawing/2014/main" id="{FDCAB167-3DB8-1DBB-F44F-644CAB60BD46}"/>
              </a:ext>
            </a:extLst>
          </p:cNvPr>
          <p:cNvPicPr>
            <a:picLocks noChangeAspect="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9360000" y="6228000"/>
            <a:ext cx="2520000" cy="456536"/>
          </a:xfrm>
          <a:prstGeom prst="rect">
            <a:avLst/>
          </a:prstGeom>
          <a:noFill/>
          <a:ln>
            <a:noFill/>
          </a:ln>
        </p:spPr>
      </p:pic>
      <p:cxnSp>
        <p:nvCxnSpPr>
          <p:cNvPr id="3" name="Straight Connector 2">
            <a:extLst>
              <a:ext uri="{FF2B5EF4-FFF2-40B4-BE49-F238E27FC236}">
                <a16:creationId xmlns:a16="http://schemas.microsoft.com/office/drawing/2014/main" id="{4F6FB0EF-50E1-BEA5-42FC-4B590EC0611E}"/>
              </a:ext>
            </a:extLst>
          </p:cNvPr>
          <p:cNvCxnSpPr/>
          <p:nvPr userDrawn="1"/>
        </p:nvCxnSpPr>
        <p:spPr>
          <a:xfrm>
            <a:off x="0" y="6084000"/>
            <a:ext cx="12240000" cy="0"/>
          </a:xfrm>
          <a:prstGeom prst="line">
            <a:avLst/>
          </a:prstGeom>
          <a:ln>
            <a:solidFill>
              <a:srgbClr val="000000"/>
            </a:solidFill>
          </a:ln>
        </p:spPr>
        <p:style>
          <a:lnRef idx="1">
            <a:schemeClr val="accent6"/>
          </a:lnRef>
          <a:fillRef idx="0">
            <a:schemeClr val="accent6"/>
          </a:fillRef>
          <a:effectRef idx="0">
            <a:schemeClr val="accent6"/>
          </a:effectRef>
          <a:fontRef idx="minor">
            <a:schemeClr val="tx1"/>
          </a:fontRef>
        </p:style>
      </p:cxnSp>
      <p:sp>
        <p:nvSpPr>
          <p:cNvPr id="2" name="Graphic 26">
            <a:extLst>
              <a:ext uri="{FF2B5EF4-FFF2-40B4-BE49-F238E27FC236}">
                <a16:creationId xmlns:a16="http://schemas.microsoft.com/office/drawing/2014/main" id="{4987E8D9-377B-AB1D-8A32-2882D85AB09F}"/>
              </a:ext>
            </a:extLst>
          </p:cNvPr>
          <p:cNvSpPr>
            <a:spLocks/>
          </p:cNvSpPr>
          <p:nvPr userDrawn="1"/>
        </p:nvSpPr>
        <p:spPr>
          <a:xfrm>
            <a:off x="-1" y="790331"/>
            <a:ext cx="12239626" cy="3600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endParaRPr lang="en-GB" sz="2008"/>
          </a:p>
        </p:txBody>
      </p:sp>
      <p:pic>
        <p:nvPicPr>
          <p:cNvPr id="4" name="Picture 3" descr="A red arrow pointing up&#10;&#10;AI-generated content may be incorrect.">
            <a:extLst>
              <a:ext uri="{FF2B5EF4-FFF2-40B4-BE49-F238E27FC236}">
                <a16:creationId xmlns:a16="http://schemas.microsoft.com/office/drawing/2014/main" id="{4D501824-D9B0-C525-F662-3787B202B144}"/>
              </a:ext>
            </a:extLst>
          </p:cNvPr>
          <p:cNvPicPr>
            <a:picLocks/>
          </p:cNvPicPr>
          <p:nvPr userDrawn="1"/>
        </p:nvPicPr>
        <p:blipFill>
          <a:blip r:embed="rId7" cstate="print">
            <a:extLst>
              <a:ext uri="{28A0092B-C50C-407E-A947-70E740481C1C}">
                <a14:useLocalDpi xmlns:a14="http://schemas.microsoft.com/office/drawing/2010/main"/>
              </a:ext>
            </a:extLst>
          </a:blip>
          <a:srcRect/>
          <a:stretch>
            <a:fillRect/>
          </a:stretch>
        </p:blipFill>
        <p:spPr bwMode="auto">
          <a:xfrm>
            <a:off x="232040" y="204919"/>
            <a:ext cx="591666" cy="437463"/>
          </a:xfrm>
          <a:prstGeom prst="rect">
            <a:avLst/>
          </a:prstGeom>
          <a:noFill/>
          <a:ln>
            <a:noFill/>
          </a:ln>
        </p:spPr>
      </p:pic>
      <p:sp>
        <p:nvSpPr>
          <p:cNvPr id="5" name="Text Box 2">
            <a:extLst>
              <a:ext uri="{FF2B5EF4-FFF2-40B4-BE49-F238E27FC236}">
                <a16:creationId xmlns:a16="http://schemas.microsoft.com/office/drawing/2014/main" id="{12A05E16-C31E-E0B1-F9BA-6CA1198C9AE5}"/>
              </a:ext>
            </a:extLst>
          </p:cNvPr>
          <p:cNvSpPr txBox="1">
            <a:spLocks noChangeArrowheads="1"/>
          </p:cNvSpPr>
          <p:nvPr userDrawn="1"/>
        </p:nvSpPr>
        <p:spPr bwMode="auto">
          <a:xfrm>
            <a:off x="3848978" y="101943"/>
            <a:ext cx="5827751" cy="589388"/>
          </a:xfrm>
          <a:prstGeom prst="rect">
            <a:avLst/>
          </a:prstGeom>
          <a:noFill/>
          <a:ln w="9525">
            <a:noFill/>
            <a:miter lim="800000"/>
            <a:headEnd/>
            <a:tailEnd/>
          </a:ln>
        </p:spPr>
        <p:txBody>
          <a:bodyPr rot="0" vert="horz" wrap="square" lIns="91797" tIns="45899" rIns="91797" bIns="45899" anchor="t" anchorCtr="0">
            <a:no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marL="0" marR="0" lvl="0" indent="0" algn="l" defTabSz="914400" rtl="0" eaLnBrk="1" fontAlgn="base" latinLnBrk="0" hangingPunct="1">
              <a:lnSpc>
                <a:spcPts val="1305"/>
              </a:lnSpc>
              <a:spcBef>
                <a:spcPts val="402"/>
              </a:spcBef>
              <a:spcAft>
                <a:spcPts val="402"/>
              </a:spcAft>
              <a:buClrTx/>
              <a:buSzTx/>
              <a:buFontTx/>
              <a:buNone/>
              <a:tabLst/>
              <a:defRPr/>
            </a:pPr>
            <a:r>
              <a:rPr lang="en-GB" sz="14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914400" rtl="0" eaLnBrk="1" fontAlgn="base" latinLnBrk="0" hangingPunct="1">
              <a:lnSpc>
                <a:spcPts val="1305"/>
              </a:lnSpc>
              <a:spcBef>
                <a:spcPts val="402"/>
              </a:spcBef>
              <a:spcAft>
                <a:spcPts val="402"/>
              </a:spcAft>
              <a:buClrTx/>
              <a:buSzTx/>
              <a:buFontTx/>
              <a:buNone/>
              <a:tabLst/>
              <a:defRPr/>
            </a:pPr>
            <a:r>
              <a:rPr lang="en-GB" sz="1400" b="1" i="0" dirty="0">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Electrotechnical Engineering </a:t>
            </a:r>
            <a:endParaRPr lang="en-GB" sz="1050" i="0" dirty="0">
              <a:effectLst/>
              <a:latin typeface="Arial" panose="020B0604020202020204" pitchFamily="34" charset="0"/>
              <a:ea typeface="Cambria" panose="02040503050406030204" pitchFamily="18" charset="0"/>
              <a:cs typeface="Times New Roman" panose="02020603050405020304" pitchFamily="18" charset="0"/>
            </a:endParaRPr>
          </a:p>
        </p:txBody>
      </p:sp>
      <p:pic>
        <p:nvPicPr>
          <p:cNvPr id="7" name="Picture 6" descr="A black and white logo&#10;&#10;AI-generated content may be incorrect.">
            <a:extLst>
              <a:ext uri="{FF2B5EF4-FFF2-40B4-BE49-F238E27FC236}">
                <a16:creationId xmlns:a16="http://schemas.microsoft.com/office/drawing/2014/main" id="{9F3B6811-98F9-78F6-2493-AACB6F69F7B0}"/>
              </a:ext>
            </a:extLst>
          </p:cNvPr>
          <p:cNvPicPr>
            <a:picLocks noChangeAspect="1"/>
          </p:cNvPicPr>
          <p:nvPr userDrawn="1"/>
        </p:nvPicPr>
        <p:blipFill>
          <a:blip r:embed="rId8" cstate="print">
            <a:extLst>
              <a:ext uri="{28A0092B-C50C-407E-A947-70E740481C1C}">
                <a14:useLocalDpi xmlns:a14="http://schemas.microsoft.com/office/drawing/2010/main"/>
              </a:ext>
            </a:extLst>
          </a:blip>
          <a:srcRect/>
          <a:stretch>
            <a:fillRect/>
          </a:stretch>
        </p:blipFill>
        <p:spPr bwMode="auto">
          <a:xfrm>
            <a:off x="9408361" y="191488"/>
            <a:ext cx="2563495" cy="498243"/>
          </a:xfrm>
          <a:prstGeom prst="rect">
            <a:avLst/>
          </a:prstGeom>
          <a:noFill/>
          <a:ln>
            <a:noFill/>
          </a:ln>
        </p:spPr>
      </p:pic>
      <p:pic>
        <p:nvPicPr>
          <p:cNvPr id="13" name="Picture 12" descr="A black background with a black square&#10;&#10;AI-generated content may be incorrect.">
            <a:extLst>
              <a:ext uri="{FF2B5EF4-FFF2-40B4-BE49-F238E27FC236}">
                <a16:creationId xmlns:a16="http://schemas.microsoft.com/office/drawing/2014/main" id="{03A5C67B-1442-75DD-1FD1-C13DC74E6186}"/>
              </a:ext>
            </a:extLst>
          </p:cNvPr>
          <p:cNvPicPr>
            <a:picLocks noChangeAspect="1"/>
          </p:cNvPicPr>
          <p:nvPr userDrawn="1"/>
        </p:nvPicPr>
        <p:blipFill>
          <a:blip r:embed="rId9"/>
          <a:stretch>
            <a:fillRect/>
          </a:stretch>
        </p:blipFill>
        <p:spPr>
          <a:xfrm>
            <a:off x="948534" y="211466"/>
            <a:ext cx="2685203" cy="440679"/>
          </a:xfrm>
          <a:prstGeom prst="rect">
            <a:avLst/>
          </a:prstGeom>
        </p:spPr>
      </p:pic>
    </p:spTree>
    <p:extLst>
      <p:ext uri="{BB962C8B-B14F-4D97-AF65-F5344CB8AC3E}">
        <p14:creationId xmlns:p14="http://schemas.microsoft.com/office/powerpoint/2010/main" val="133735034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hf hdr="0" ftr="0" dt="0"/>
  <p:txStyles>
    <p:titleStyle>
      <a:lvl1pPr algn="l" rtl="0" eaLnBrk="1" fontAlgn="base" hangingPunct="1">
        <a:spcBef>
          <a:spcPct val="0"/>
        </a:spcBef>
        <a:spcAft>
          <a:spcPct val="0"/>
        </a:spcAft>
        <a:defRPr lang="en-US" sz="3600" b="1" kern="1200" baseline="0" dirty="0">
          <a:solidFill>
            <a:srgbClr val="FC4421"/>
          </a:solidFill>
          <a:latin typeface="+mj-lt"/>
          <a:ea typeface="ＭＳ Ｐゴシック" pitchFamily="-105" charset="-128"/>
          <a:cs typeface="Arial" panose="020B0604020202020204" pitchFamily="34" charset="0"/>
        </a:defRPr>
      </a:lvl1pPr>
      <a:lvl2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5pPr>
      <a:lvl6pPr marL="458983" algn="ctr" rtl="0" eaLnBrk="1" fontAlgn="base" hangingPunct="1">
        <a:spcBef>
          <a:spcPct val="0"/>
        </a:spcBef>
        <a:spcAft>
          <a:spcPct val="0"/>
        </a:spcAft>
        <a:defRPr sz="4417">
          <a:solidFill>
            <a:srgbClr val="CC0000"/>
          </a:solidFill>
          <a:latin typeface="Arial" charset="0"/>
        </a:defRPr>
      </a:lvl6pPr>
      <a:lvl7pPr marL="917966" algn="ctr" rtl="0" eaLnBrk="1" fontAlgn="base" hangingPunct="1">
        <a:spcBef>
          <a:spcPct val="0"/>
        </a:spcBef>
        <a:spcAft>
          <a:spcPct val="0"/>
        </a:spcAft>
        <a:defRPr sz="4417">
          <a:solidFill>
            <a:srgbClr val="CC0000"/>
          </a:solidFill>
          <a:latin typeface="Arial" charset="0"/>
        </a:defRPr>
      </a:lvl7pPr>
      <a:lvl8pPr marL="1376949" algn="ctr" rtl="0" eaLnBrk="1" fontAlgn="base" hangingPunct="1">
        <a:spcBef>
          <a:spcPct val="0"/>
        </a:spcBef>
        <a:spcAft>
          <a:spcPct val="0"/>
        </a:spcAft>
        <a:defRPr sz="4417">
          <a:solidFill>
            <a:srgbClr val="CC0000"/>
          </a:solidFill>
          <a:latin typeface="Arial" charset="0"/>
        </a:defRPr>
      </a:lvl8pPr>
      <a:lvl9pPr marL="1835932" algn="ctr" rtl="0" eaLnBrk="1" fontAlgn="base" hangingPunct="1">
        <a:spcBef>
          <a:spcPct val="0"/>
        </a:spcBef>
        <a:spcAft>
          <a:spcPct val="0"/>
        </a:spcAft>
        <a:defRPr sz="4417">
          <a:solidFill>
            <a:srgbClr val="CC0000"/>
          </a:solidFill>
          <a:latin typeface="Arial" charset="0"/>
        </a:defRPr>
      </a:lvl9pPr>
    </p:titleStyle>
    <p:bodyStyle>
      <a:lvl1pPr marL="0" indent="0" algn="l" rtl="0" eaLnBrk="1" fontAlgn="base" hangingPunct="1">
        <a:lnSpc>
          <a:spcPts val="2409"/>
        </a:lnSpc>
        <a:spcBef>
          <a:spcPts val="1004"/>
        </a:spcBef>
        <a:spcAft>
          <a:spcPts val="1004"/>
        </a:spcAft>
        <a:defRPr lang="en-GB" sz="2000" dirty="0">
          <a:solidFill>
            <a:schemeClr val="tx1"/>
          </a:solidFill>
          <a:latin typeface="+mn-lt"/>
          <a:ea typeface="ＭＳ Ｐゴシック" charset="-128"/>
          <a:cs typeface="ＭＳ Ｐゴシック" charset="-128"/>
        </a:defRPr>
      </a:lvl1pPr>
      <a:lvl2pPr marL="216742" indent="-216742" algn="l" rtl="0" eaLnBrk="1" fontAlgn="base" hangingPunct="1">
        <a:lnSpc>
          <a:spcPts val="2409"/>
        </a:lnSpc>
        <a:spcBef>
          <a:spcPts val="502"/>
        </a:spcBef>
        <a:spcAft>
          <a:spcPts val="502"/>
        </a:spcAft>
        <a:buClr>
          <a:srgbClr val="FC4421"/>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8"/>
        </a:lnSpc>
        <a:spcBef>
          <a:spcPts val="502"/>
        </a:spcBef>
        <a:spcAft>
          <a:spcPts val="502"/>
        </a:spcAft>
        <a:buFont typeface="Lucida Grande" pitchFamily="-105" charset="0"/>
        <a:defRPr lang="en-GB" sz="1606" dirty="0">
          <a:solidFill>
            <a:schemeClr val="tx1"/>
          </a:solidFill>
          <a:latin typeface="+mn-lt"/>
          <a:ea typeface="ＭＳ Ｐゴシック" charset="-128"/>
          <a:cs typeface="+mn-cs"/>
        </a:defRPr>
      </a:lvl3pPr>
      <a:lvl4pPr marL="216742" indent="-216742" algn="l" rtl="0" eaLnBrk="1" fontAlgn="base" hangingPunct="1">
        <a:lnSpc>
          <a:spcPts val="2008"/>
        </a:lnSpc>
        <a:spcBef>
          <a:spcPts val="502"/>
        </a:spcBef>
        <a:spcAft>
          <a:spcPts val="502"/>
        </a:spcAft>
        <a:buClr>
          <a:srgbClr val="FC4421"/>
        </a:buClr>
        <a:buFont typeface="Arial" pitchFamily="-105" charset="0"/>
        <a:buChar char="•"/>
        <a:defRPr lang="en-GB" sz="1606" dirty="0">
          <a:solidFill>
            <a:schemeClr val="tx1"/>
          </a:solidFill>
          <a:latin typeface="+mn-lt"/>
          <a:ea typeface="ＭＳ Ｐゴシック" charset="-128"/>
          <a:cs typeface="ＭＳ Ｐゴシック" charset="-128"/>
        </a:defRPr>
      </a:lvl4pPr>
      <a:lvl5pPr marL="433484" indent="-216742" algn="l" rtl="0" eaLnBrk="1" fontAlgn="base" hangingPunct="1">
        <a:lnSpc>
          <a:spcPts val="2008"/>
        </a:lnSpc>
        <a:spcBef>
          <a:spcPct val="0"/>
        </a:spcBef>
        <a:spcAft>
          <a:spcPts val="502"/>
        </a:spcAft>
        <a:buFont typeface="Arial" pitchFamily="-105" charset="0"/>
        <a:buChar char="–"/>
        <a:defRPr lang="en-US" sz="1606" dirty="0">
          <a:solidFill>
            <a:schemeClr val="tx1"/>
          </a:solidFill>
          <a:latin typeface="+mn-lt"/>
          <a:ea typeface="ＭＳ Ｐゴシック" charset="-128"/>
          <a:cs typeface="ＭＳ Ｐゴシック" charset="-128"/>
        </a:defRPr>
      </a:lvl5pPr>
      <a:lvl6pPr marL="458983" indent="-458983" algn="l" defTabSz="917966" rtl="0" eaLnBrk="1" fontAlgn="base" hangingPunct="1">
        <a:spcBef>
          <a:spcPct val="20000"/>
        </a:spcBef>
        <a:spcAft>
          <a:spcPct val="0"/>
        </a:spcAft>
        <a:buChar char="»"/>
        <a:defRPr lang="en-GB" sz="1606" kern="0" baseline="0" dirty="0" smtClean="0">
          <a:solidFill>
            <a:schemeClr val="tx1"/>
          </a:solidFill>
          <a:latin typeface="+mn-lt"/>
          <a:ea typeface="ＭＳ Ｐゴシック" charset="-128"/>
          <a:cs typeface="ＭＳ Ｐゴシック" charset="-128"/>
        </a:defRPr>
      </a:lvl6pPr>
      <a:lvl7pPr marL="2983390" indent="-229492" algn="l" defTabSz="917966" rtl="0" eaLnBrk="1" fontAlgn="base" hangingPunct="1">
        <a:spcBef>
          <a:spcPct val="20000"/>
        </a:spcBef>
        <a:spcAft>
          <a:spcPct val="0"/>
        </a:spcAft>
        <a:buClr>
          <a:srgbClr val="E30613"/>
        </a:buClr>
        <a:buChar char="»"/>
        <a:defRPr lang="en-GB" sz="1606" kern="0" baseline="0" dirty="0" smtClean="0">
          <a:solidFill>
            <a:schemeClr val="tx1"/>
          </a:solidFill>
          <a:latin typeface="+mn-lt"/>
          <a:ea typeface="ＭＳ Ｐゴシック" charset="-128"/>
          <a:cs typeface="ＭＳ Ｐゴシック" charset="-128"/>
        </a:defRPr>
      </a:lvl7pPr>
      <a:lvl8pPr marL="3442373" indent="-229492" algn="l" defTabSz="917966" rtl="0" eaLnBrk="1" fontAlgn="base" hangingPunct="1">
        <a:spcBef>
          <a:spcPct val="20000"/>
        </a:spcBef>
        <a:spcAft>
          <a:spcPct val="0"/>
        </a:spcAft>
        <a:buChar char="»"/>
        <a:defRPr lang="en-GB" sz="1606" kern="0" dirty="0" smtClean="0">
          <a:solidFill>
            <a:schemeClr val="tx1"/>
          </a:solidFill>
          <a:latin typeface="+mn-lt"/>
          <a:ea typeface="ＭＳ Ｐゴシック" charset="-128"/>
          <a:cs typeface="ＭＳ Ｐゴシック" charset="-128"/>
        </a:defRPr>
      </a:lvl8pPr>
      <a:lvl9pPr marL="3901356" indent="-229492" algn="l" defTabSz="917966" rtl="0" eaLnBrk="1" fontAlgn="base" hangingPunct="1">
        <a:spcBef>
          <a:spcPct val="20000"/>
        </a:spcBef>
        <a:spcAft>
          <a:spcPct val="0"/>
        </a:spcAft>
        <a:buChar char="»"/>
        <a:defRPr lang="en-GB" sz="1004"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8983" rtl="0" eaLnBrk="1" latinLnBrk="0" hangingPunct="1">
        <a:defRPr sz="1807" kern="1200">
          <a:solidFill>
            <a:schemeClr val="tx1"/>
          </a:solidFill>
          <a:latin typeface="+mn-lt"/>
          <a:ea typeface="+mn-ea"/>
          <a:cs typeface="+mn-cs"/>
        </a:defRPr>
      </a:lvl1pPr>
      <a:lvl2pPr marL="458983" algn="l" defTabSz="458983" rtl="0" eaLnBrk="1" latinLnBrk="0" hangingPunct="1">
        <a:defRPr sz="1807" kern="1200">
          <a:solidFill>
            <a:schemeClr val="tx1"/>
          </a:solidFill>
          <a:latin typeface="+mn-lt"/>
          <a:ea typeface="+mn-ea"/>
          <a:cs typeface="+mn-cs"/>
        </a:defRPr>
      </a:lvl2pPr>
      <a:lvl3pPr marL="917966" algn="l" defTabSz="458983" rtl="0" eaLnBrk="1" latinLnBrk="0" hangingPunct="1">
        <a:defRPr sz="1807" kern="1200">
          <a:solidFill>
            <a:schemeClr val="tx1"/>
          </a:solidFill>
          <a:latin typeface="+mn-lt"/>
          <a:ea typeface="+mn-ea"/>
          <a:cs typeface="+mn-cs"/>
        </a:defRPr>
      </a:lvl3pPr>
      <a:lvl4pPr marL="1376949" algn="l" defTabSz="458983" rtl="0" eaLnBrk="1" latinLnBrk="0" hangingPunct="1">
        <a:defRPr sz="1807" kern="1200">
          <a:solidFill>
            <a:schemeClr val="tx1"/>
          </a:solidFill>
          <a:latin typeface="+mn-lt"/>
          <a:ea typeface="+mn-ea"/>
          <a:cs typeface="+mn-cs"/>
        </a:defRPr>
      </a:lvl4pPr>
      <a:lvl5pPr marL="1835932" algn="l" defTabSz="458983" rtl="0" eaLnBrk="1" latinLnBrk="0" hangingPunct="1">
        <a:defRPr sz="1807" kern="1200">
          <a:solidFill>
            <a:schemeClr val="tx1"/>
          </a:solidFill>
          <a:latin typeface="+mn-lt"/>
          <a:ea typeface="+mn-ea"/>
          <a:cs typeface="+mn-cs"/>
        </a:defRPr>
      </a:lvl5pPr>
      <a:lvl6pPr marL="2294915" algn="l" defTabSz="458983" rtl="0" eaLnBrk="1" latinLnBrk="0" hangingPunct="1">
        <a:defRPr sz="1807" kern="1200">
          <a:solidFill>
            <a:schemeClr val="tx1"/>
          </a:solidFill>
          <a:latin typeface="+mn-lt"/>
          <a:ea typeface="+mn-ea"/>
          <a:cs typeface="+mn-cs"/>
        </a:defRPr>
      </a:lvl6pPr>
      <a:lvl7pPr marL="2753898" algn="l" defTabSz="458983" rtl="0" eaLnBrk="1" latinLnBrk="0" hangingPunct="1">
        <a:defRPr sz="1807" kern="1200">
          <a:solidFill>
            <a:schemeClr val="tx1"/>
          </a:solidFill>
          <a:latin typeface="+mn-lt"/>
          <a:ea typeface="+mn-ea"/>
          <a:cs typeface="+mn-cs"/>
        </a:defRPr>
      </a:lvl7pPr>
      <a:lvl8pPr marL="3212882" algn="l" defTabSz="458983" rtl="0" eaLnBrk="1" latinLnBrk="0" hangingPunct="1">
        <a:defRPr sz="1807" kern="1200">
          <a:solidFill>
            <a:schemeClr val="tx1"/>
          </a:solidFill>
          <a:latin typeface="+mn-lt"/>
          <a:ea typeface="+mn-ea"/>
          <a:cs typeface="+mn-cs"/>
        </a:defRPr>
      </a:lvl8pPr>
      <a:lvl9pPr marL="3671865" algn="l" defTabSz="458983" rtl="0" eaLnBrk="1" latinLnBrk="0" hangingPunct="1">
        <a:defRPr sz="180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071156A-2242-124B-AF49-34A979232ED8}"/>
              </a:ext>
            </a:extLst>
          </p:cNvPr>
          <p:cNvSpPr txBox="1">
            <a:spLocks/>
          </p:cNvSpPr>
          <p:nvPr/>
        </p:nvSpPr>
        <p:spPr>
          <a:xfrm>
            <a:off x="360000" y="1980110"/>
            <a:ext cx="10800000" cy="3779890"/>
          </a:xfrm>
          <a:prstGeom prst="rect">
            <a:avLst/>
          </a:prstGeom>
        </p:spPr>
        <p:txBody>
          <a:bodyPr lIns="0" tIns="0" rIns="0" bIns="0" anchor="t" anchorCtr="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bg1"/>
                </a:solidFill>
                <a:latin typeface="Poppins" pitchFamily="2" charset="77"/>
                <a:ea typeface="+mn-ea"/>
                <a:cs typeface="Poppins" pitchFamily="2" charset="77"/>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bg1"/>
                </a:solidFill>
                <a:latin typeface="Poppins" pitchFamily="2" charset="77"/>
                <a:ea typeface="+mn-ea"/>
                <a:cs typeface="Poppins" pitchFamily="2" charset="77"/>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solidFill>
                <a:latin typeface="Poppins" pitchFamily="2" charset="77"/>
                <a:ea typeface="+mn-ea"/>
                <a:cs typeface="Poppins" pitchFamily="2" charset="77"/>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030" fontAlgn="auto">
              <a:lnSpc>
                <a:spcPct val="100000"/>
              </a:lnSpc>
              <a:spcBef>
                <a:spcPts val="0"/>
              </a:spcBef>
              <a:spcAft>
                <a:spcPts val="0"/>
              </a:spcAft>
              <a:buNone/>
              <a:defRPr/>
            </a:pPr>
            <a:r>
              <a:rPr lang="en-GB" sz="2800" b="1">
                <a:solidFill>
                  <a:srgbClr val="170130"/>
                </a:solidFill>
                <a:latin typeface="Arial" panose="020B0604020202020204" pitchFamily="34" charset="0"/>
                <a:ea typeface="ＭＳ Ｐゴシック" panose="020B0600070205080204" pitchFamily="34" charset="-128"/>
                <a:cs typeface="Arial" panose="020B0604020202020204" pitchFamily="34" charset="0"/>
              </a:rPr>
              <a:t>Occupational Specialism: Electrotechnical Engineering</a:t>
            </a:r>
          </a:p>
          <a:p>
            <a:pPr marL="0" indent="0" defTabSz="608030" fontAlgn="auto">
              <a:lnSpc>
                <a:spcPct val="100000"/>
              </a:lnSpc>
              <a:spcBef>
                <a:spcPts val="0"/>
              </a:spcBef>
              <a:spcAft>
                <a:spcPts val="0"/>
              </a:spcAft>
              <a:buNone/>
              <a:defRPr/>
            </a:pPr>
            <a:endParaRPr lang="en-GB" sz="2800" b="1">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a:p>
            <a:pPr marL="0" indent="0" defTabSz="608030" fontAlgn="auto">
              <a:lnSpc>
                <a:spcPct val="100000"/>
              </a:lnSpc>
              <a:spcBef>
                <a:spcPts val="0"/>
              </a:spcBef>
              <a:spcAft>
                <a:spcPts val="0"/>
              </a:spcAft>
              <a:buNone/>
              <a:defRPr/>
            </a:pPr>
            <a:r>
              <a:rPr lang="en-GB" sz="2800" b="1">
                <a:solidFill>
                  <a:schemeClr val="tx1"/>
                </a:solidFill>
                <a:latin typeface="Arial" panose="020B0604020202020204" pitchFamily="34" charset="0"/>
                <a:ea typeface="ＭＳ Ｐゴシック" panose="020B0600070205080204" pitchFamily="34" charset="-128"/>
                <a:cs typeface="Arial" panose="020B0604020202020204" pitchFamily="34" charset="0"/>
              </a:rPr>
              <a:t>K1.16 Equipment adjustments as required by installation standards to ensure correct function</a:t>
            </a:r>
          </a:p>
          <a:p>
            <a:pPr marL="0" indent="0" defTabSz="608030" fontAlgn="auto">
              <a:lnSpc>
                <a:spcPct val="100000"/>
              </a:lnSpc>
              <a:spcBef>
                <a:spcPts val="0"/>
              </a:spcBef>
              <a:spcAft>
                <a:spcPts val="0"/>
              </a:spcAft>
              <a:buNone/>
              <a:defRPr/>
            </a:pPr>
            <a:endParaRPr lang="en-GB" sz="2800" b="1">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a:p>
            <a:pPr marL="0" indent="0" defTabSz="608030" fontAlgn="auto">
              <a:lnSpc>
                <a:spcPct val="100000"/>
              </a:lnSpc>
              <a:spcBef>
                <a:spcPts val="0"/>
              </a:spcBef>
              <a:spcAft>
                <a:spcPts val="0"/>
              </a:spcAft>
              <a:buNone/>
              <a:defRPr/>
            </a:pPr>
            <a:r>
              <a:rPr lang="en-US" sz="2800" b="1">
                <a:solidFill>
                  <a:srgbClr val="FC4421"/>
                </a:solidFill>
                <a:latin typeface="Arial"/>
                <a:ea typeface="ＭＳ Ｐゴシック"/>
                <a:cs typeface="Arial"/>
              </a:rPr>
              <a:t>PowerPoint 1.16:</a:t>
            </a:r>
            <a:r>
              <a:rPr lang="en-GB" sz="2800" b="1">
                <a:solidFill>
                  <a:srgbClr val="FC4421"/>
                </a:solidFill>
                <a:latin typeface="Arial"/>
                <a:ea typeface="ＭＳ Ｐゴシック"/>
                <a:cs typeface="Arial"/>
              </a:rPr>
              <a:t> Equipment adjustments</a:t>
            </a:r>
            <a:r>
              <a:rPr lang="en-GB">
                <a:solidFill>
                  <a:srgbClr val="FFFFFF"/>
                </a:solidFill>
                <a:latin typeface="Poppins"/>
                <a:ea typeface="ＭＳ Ｐゴシック" panose="020B0600070205080204" pitchFamily="34" charset="-128"/>
                <a:cs typeface="Poppins"/>
              </a:rPr>
              <a:t>1.16</a:t>
            </a:r>
            <a:r>
              <a:rPr lang="en-GB">
                <a:latin typeface="Poppins"/>
                <a:cs typeface="Poppins"/>
              </a:rPr>
              <a:t> Equipment adjustments as required by installation standards to ensure correct function</a:t>
            </a:r>
            <a:r>
              <a:rPr lang="en-GB" sz="2800">
                <a:latin typeface="Poppins"/>
                <a:cs typeface="Poppins"/>
              </a:rPr>
              <a:t> </a:t>
            </a:r>
            <a:endParaRPr lang="en-US" sz="2800" b="1">
              <a:solidFill>
                <a:srgbClr val="FC4421"/>
              </a:solidFill>
              <a:latin typeface="Poppins"/>
              <a:ea typeface="ＭＳ Ｐゴシック" panose="020B0600070205080204" pitchFamily="34" charset="-128"/>
              <a:cs typeface="Poppins"/>
            </a:endParaRPr>
          </a:p>
        </p:txBody>
      </p:sp>
    </p:spTree>
    <p:extLst>
      <p:ext uri="{BB962C8B-B14F-4D97-AF65-F5344CB8AC3E}">
        <p14:creationId xmlns:p14="http://schemas.microsoft.com/office/powerpoint/2010/main" val="4139293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1C46A8-A2D2-7E79-0138-E8DF6FF42A3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953FA8B-38E0-E86D-A6A2-ADAEA68F127C}"/>
              </a:ext>
            </a:extLst>
          </p:cNvPr>
          <p:cNvSpPr>
            <a:spLocks noGrp="1"/>
          </p:cNvSpPr>
          <p:nvPr>
            <p:ph type="title"/>
          </p:nvPr>
        </p:nvSpPr>
        <p:spPr>
          <a:xfrm>
            <a:off x="252000" y="959222"/>
            <a:ext cx="11628452" cy="646331"/>
          </a:xfrm>
        </p:spPr>
        <p:txBody>
          <a:bodyPr/>
          <a:lstStyle/>
          <a:p>
            <a:r>
              <a:rPr lang="en-GB"/>
              <a:t>Following manufacturer’s instructions</a:t>
            </a:r>
          </a:p>
        </p:txBody>
      </p:sp>
      <p:sp>
        <p:nvSpPr>
          <p:cNvPr id="4" name="Content Placeholder 3">
            <a:extLst>
              <a:ext uri="{FF2B5EF4-FFF2-40B4-BE49-F238E27FC236}">
                <a16:creationId xmlns:a16="http://schemas.microsoft.com/office/drawing/2014/main" id="{5A1DC717-B3F6-97D1-B288-AADCD9EA882A}"/>
              </a:ext>
            </a:extLst>
          </p:cNvPr>
          <p:cNvSpPr>
            <a:spLocks noGrp="1"/>
          </p:cNvSpPr>
          <p:nvPr>
            <p:ph sz="quarter" idx="10"/>
          </p:nvPr>
        </p:nvSpPr>
        <p:spPr>
          <a:xfrm>
            <a:off x="360000" y="1800000"/>
            <a:ext cx="11348296" cy="4140000"/>
          </a:xfrm>
        </p:spPr>
        <p:txBody>
          <a:bodyPr/>
          <a:lstStyle/>
          <a:p>
            <a:pPr algn="l"/>
            <a:r>
              <a:rPr lang="en-GB" b="0" i="0">
                <a:effectLst/>
                <a:latin typeface="Arial"/>
                <a:cs typeface="Arial"/>
              </a:rPr>
              <a:t>All adjustments must be:</a:t>
            </a:r>
          </a:p>
          <a:p>
            <a:pPr marL="342900" indent="-342900" algn="l">
              <a:buClr>
                <a:schemeClr val="tx1"/>
              </a:buClr>
              <a:buFont typeface="Arial" panose="020B0604020202020204" pitchFamily="34" charset="0"/>
              <a:buChar char="•"/>
            </a:pPr>
            <a:r>
              <a:rPr lang="en-GB" b="0" i="0">
                <a:effectLst/>
                <a:latin typeface="Arial"/>
                <a:cs typeface="Arial"/>
              </a:rPr>
              <a:t>made in accordance with manufacturer guidelines</a:t>
            </a:r>
          </a:p>
          <a:p>
            <a:pPr marL="342900" indent="-342900" algn="l">
              <a:buClr>
                <a:schemeClr val="tx1"/>
              </a:buClr>
              <a:buFont typeface="Arial" panose="020B0604020202020204" pitchFamily="34" charset="0"/>
              <a:buChar char="•"/>
            </a:pPr>
            <a:r>
              <a:rPr lang="en-GB" b="0" i="0">
                <a:effectLst/>
                <a:latin typeface="Arial"/>
                <a:cs typeface="Arial"/>
              </a:rPr>
              <a:t>using correct tools and procedures</a:t>
            </a:r>
          </a:p>
          <a:p>
            <a:pPr marL="342900" indent="-342900" algn="l">
              <a:buClr>
                <a:schemeClr val="tx1"/>
              </a:buClr>
              <a:buFont typeface="Arial" panose="020B0604020202020204" pitchFamily="34" charset="0"/>
              <a:buChar char="•"/>
            </a:pPr>
            <a:r>
              <a:rPr lang="en-GB" b="0" i="0">
                <a:effectLst/>
                <a:latin typeface="Arial"/>
                <a:cs typeface="Arial"/>
              </a:rPr>
              <a:t>avoiding over-tightening, incorrect dials or damage.</a:t>
            </a:r>
          </a:p>
          <a:p>
            <a:pPr algn="l">
              <a:buClr>
                <a:schemeClr val="tx1"/>
              </a:buClr>
            </a:pPr>
            <a:r>
              <a:rPr lang="en-GB" b="0" i="0">
                <a:effectLst/>
                <a:latin typeface="Arial"/>
                <a:cs typeface="Arial"/>
              </a:rPr>
              <a:t>Why?</a:t>
            </a:r>
          </a:p>
          <a:p>
            <a:pPr marL="342900" indent="-342900" algn="l">
              <a:buClr>
                <a:schemeClr val="tx1"/>
              </a:buClr>
              <a:buFont typeface="Arial" panose="020B0604020202020204" pitchFamily="34" charset="0"/>
              <a:buChar char="•"/>
            </a:pPr>
            <a:r>
              <a:rPr lang="en-GB" b="0" i="0">
                <a:effectLst/>
                <a:latin typeface="Arial"/>
                <a:cs typeface="Arial"/>
              </a:rPr>
              <a:t>Warranty validity.</a:t>
            </a:r>
          </a:p>
          <a:p>
            <a:pPr marL="342900" indent="-342900" algn="l">
              <a:buClr>
                <a:schemeClr val="tx1"/>
              </a:buClr>
              <a:buFont typeface="Arial" panose="020B0604020202020204" pitchFamily="34" charset="0"/>
              <a:buChar char="•"/>
            </a:pPr>
            <a:r>
              <a:rPr lang="en-GB" b="0" i="0">
                <a:effectLst/>
                <a:latin typeface="Arial"/>
                <a:cs typeface="Arial"/>
              </a:rPr>
              <a:t>Safety.</a:t>
            </a:r>
          </a:p>
          <a:p>
            <a:pPr marL="342900" indent="-342900" algn="l">
              <a:buClr>
                <a:schemeClr val="tx1"/>
              </a:buClr>
              <a:buFont typeface="Arial" panose="020B0604020202020204" pitchFamily="34" charset="0"/>
              <a:buChar char="•"/>
            </a:pPr>
            <a:r>
              <a:rPr lang="en-GB" b="0" i="0">
                <a:effectLst/>
                <a:latin typeface="Arial"/>
                <a:cs typeface="Arial"/>
              </a:rPr>
              <a:t>Compliance with BS 7671.</a:t>
            </a:r>
            <a:endParaRPr lang="en-GB"/>
          </a:p>
        </p:txBody>
      </p:sp>
    </p:spTree>
    <p:extLst>
      <p:ext uri="{BB962C8B-B14F-4D97-AF65-F5344CB8AC3E}">
        <p14:creationId xmlns:p14="http://schemas.microsoft.com/office/powerpoint/2010/main" val="34285096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EC173D-8C13-B96B-F0A9-D091C7427A2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83201D5-1841-CA92-A6E0-22EAC3C3AFFF}"/>
              </a:ext>
            </a:extLst>
          </p:cNvPr>
          <p:cNvSpPr>
            <a:spLocks noGrp="1"/>
          </p:cNvSpPr>
          <p:nvPr>
            <p:ph type="title"/>
          </p:nvPr>
        </p:nvSpPr>
        <p:spPr>
          <a:xfrm>
            <a:off x="252000" y="959222"/>
            <a:ext cx="11628452" cy="646331"/>
          </a:xfrm>
        </p:spPr>
        <p:txBody>
          <a:bodyPr/>
          <a:lstStyle/>
          <a:p>
            <a:r>
              <a:rPr lang="en-GB"/>
              <a:t>Recording and handover</a:t>
            </a:r>
          </a:p>
        </p:txBody>
      </p:sp>
      <p:sp>
        <p:nvSpPr>
          <p:cNvPr id="4" name="Content Placeholder 3">
            <a:extLst>
              <a:ext uri="{FF2B5EF4-FFF2-40B4-BE49-F238E27FC236}">
                <a16:creationId xmlns:a16="http://schemas.microsoft.com/office/drawing/2014/main" id="{84CF7C96-2CDB-F889-F21E-4EC2C9C2797D}"/>
              </a:ext>
            </a:extLst>
          </p:cNvPr>
          <p:cNvSpPr>
            <a:spLocks noGrp="1"/>
          </p:cNvSpPr>
          <p:nvPr>
            <p:ph sz="quarter" idx="10"/>
          </p:nvPr>
        </p:nvSpPr>
        <p:spPr>
          <a:xfrm>
            <a:off x="360000" y="1800000"/>
            <a:ext cx="11348296" cy="4140000"/>
          </a:xfrm>
        </p:spPr>
        <p:txBody>
          <a:bodyPr/>
          <a:lstStyle/>
          <a:p>
            <a:pPr algn="l"/>
            <a:r>
              <a:rPr lang="en-GB" b="0" i="0">
                <a:effectLst/>
                <a:latin typeface="Arial"/>
                <a:cs typeface="Arial"/>
              </a:rPr>
              <a:t>Once adjustments are made:</a:t>
            </a:r>
          </a:p>
          <a:p>
            <a:pPr marL="342900" indent="-342900" algn="l">
              <a:buClr>
                <a:schemeClr val="tx1"/>
              </a:buClr>
              <a:buFont typeface="Arial" panose="020B0604020202020204" pitchFamily="34" charset="0"/>
              <a:buChar char="•"/>
            </a:pPr>
            <a:r>
              <a:rPr lang="en-GB" b="0" i="0">
                <a:effectLst/>
                <a:latin typeface="Arial"/>
                <a:cs typeface="Arial"/>
              </a:rPr>
              <a:t>record them in the commissioning certificate</a:t>
            </a:r>
          </a:p>
          <a:p>
            <a:pPr marL="342900" indent="-342900" algn="l">
              <a:buClr>
                <a:schemeClr val="tx1"/>
              </a:buClr>
              <a:buFont typeface="Arial" panose="020B0604020202020204" pitchFamily="34" charset="0"/>
              <a:buChar char="•"/>
            </a:pPr>
            <a:r>
              <a:rPr lang="en-GB" b="0" i="0">
                <a:effectLst/>
                <a:latin typeface="Arial"/>
                <a:cs typeface="Arial"/>
              </a:rPr>
              <a:t>inform the client or responsible person.</a:t>
            </a:r>
          </a:p>
          <a:p>
            <a:pPr algn="l">
              <a:buClr>
                <a:schemeClr val="tx1"/>
              </a:buClr>
            </a:pPr>
            <a:r>
              <a:rPr lang="en-GB" b="0" i="0">
                <a:effectLst/>
                <a:latin typeface="Arial"/>
                <a:cs typeface="Arial"/>
              </a:rPr>
              <a:t>Include any:</a:t>
            </a:r>
          </a:p>
          <a:p>
            <a:pPr marL="342900" indent="-342900" algn="l">
              <a:buClr>
                <a:schemeClr val="tx1"/>
              </a:buClr>
              <a:buFont typeface="Arial" panose="020B0604020202020204" pitchFamily="34" charset="0"/>
              <a:buChar char="•"/>
            </a:pPr>
            <a:r>
              <a:rPr lang="en-GB" b="0" i="0">
                <a:effectLst/>
                <a:latin typeface="Arial"/>
                <a:cs typeface="Arial"/>
              </a:rPr>
              <a:t>user instructions</a:t>
            </a:r>
          </a:p>
          <a:p>
            <a:pPr marL="342900" indent="-342900" algn="l">
              <a:buClr>
                <a:schemeClr val="tx1"/>
              </a:buClr>
              <a:buFont typeface="Arial" panose="020B0604020202020204" pitchFamily="34" charset="0"/>
              <a:buChar char="•"/>
            </a:pPr>
            <a:r>
              <a:rPr lang="en-GB" b="0" i="0">
                <a:effectLst/>
                <a:latin typeface="Arial"/>
                <a:cs typeface="Arial"/>
              </a:rPr>
              <a:t>O&amp;M manuals (Operation and Maintenance)</a:t>
            </a:r>
          </a:p>
          <a:p>
            <a:pPr marL="342900" indent="-342900" algn="l">
              <a:buClr>
                <a:schemeClr val="tx1"/>
              </a:buClr>
              <a:buFont typeface="Arial" panose="020B0604020202020204" pitchFamily="34" charset="0"/>
              <a:buChar char="•"/>
            </a:pPr>
            <a:r>
              <a:rPr lang="en-GB" b="0" i="0">
                <a:effectLst/>
                <a:latin typeface="Arial"/>
                <a:cs typeface="Arial"/>
              </a:rPr>
              <a:t>labels or notices.</a:t>
            </a:r>
            <a:endParaRPr lang="en-GB"/>
          </a:p>
        </p:txBody>
      </p:sp>
    </p:spTree>
    <p:extLst>
      <p:ext uri="{BB962C8B-B14F-4D97-AF65-F5344CB8AC3E}">
        <p14:creationId xmlns:p14="http://schemas.microsoft.com/office/powerpoint/2010/main" val="21014385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C644A-242E-ABA1-434F-9E6A4A35F9E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A94B90A-30B6-56D1-21EB-457B88DBC0F3}"/>
              </a:ext>
            </a:extLst>
          </p:cNvPr>
          <p:cNvSpPr>
            <a:spLocks noGrp="1"/>
          </p:cNvSpPr>
          <p:nvPr>
            <p:ph type="title"/>
          </p:nvPr>
        </p:nvSpPr>
        <p:spPr>
          <a:xfrm>
            <a:off x="252000" y="959222"/>
            <a:ext cx="11628452" cy="646331"/>
          </a:xfrm>
        </p:spPr>
        <p:txBody>
          <a:bodyPr/>
          <a:lstStyle/>
          <a:p>
            <a:r>
              <a:rPr lang="en-GB"/>
              <a:t>Summary</a:t>
            </a:r>
          </a:p>
        </p:txBody>
      </p:sp>
      <p:sp>
        <p:nvSpPr>
          <p:cNvPr id="4" name="Content Placeholder 3">
            <a:extLst>
              <a:ext uri="{FF2B5EF4-FFF2-40B4-BE49-F238E27FC236}">
                <a16:creationId xmlns:a16="http://schemas.microsoft.com/office/drawing/2014/main" id="{93E98F04-331F-CCC4-AA81-C88F3473D389}"/>
              </a:ext>
            </a:extLst>
          </p:cNvPr>
          <p:cNvSpPr>
            <a:spLocks noGrp="1"/>
          </p:cNvSpPr>
          <p:nvPr>
            <p:ph sz="quarter" idx="10"/>
          </p:nvPr>
        </p:nvSpPr>
        <p:spPr>
          <a:xfrm>
            <a:off x="360000" y="1800000"/>
            <a:ext cx="9936276" cy="4140000"/>
          </a:xfrm>
        </p:spPr>
        <p:txBody>
          <a:bodyPr/>
          <a:lstStyle/>
          <a:p>
            <a:pPr algn="l">
              <a:buClr>
                <a:schemeClr val="tx1"/>
              </a:buClr>
            </a:pPr>
            <a:r>
              <a:rPr lang="en-GB" b="0" i="0">
                <a:effectLst/>
                <a:cs typeface="Arial"/>
              </a:rPr>
              <a:t>You should now be able to:</a:t>
            </a:r>
          </a:p>
          <a:p>
            <a:pPr marL="342900" indent="-342900">
              <a:buClr>
                <a:schemeClr val="tx1"/>
              </a:buClr>
              <a:buFont typeface="Arial" panose="020B0604020202020204" pitchFamily="34" charset="0"/>
              <a:buChar char="•"/>
            </a:pPr>
            <a:r>
              <a:rPr lang="en-GB" b="1">
                <a:cs typeface="Arial"/>
              </a:rPr>
              <a:t>Explain</a:t>
            </a:r>
            <a:r>
              <a:rPr lang="en-GB">
                <a:cs typeface="Arial"/>
              </a:rPr>
              <a:t> the purpose of equipment adjustment during commissioning and its link to design intent and safe operation</a:t>
            </a:r>
          </a:p>
          <a:p>
            <a:pPr marL="342900" indent="-342900">
              <a:buClr>
                <a:schemeClr val="tx1"/>
              </a:buClr>
              <a:buFont typeface="Arial" panose="020B0604020202020204" pitchFamily="34" charset="0"/>
              <a:buChar char="•"/>
            </a:pPr>
            <a:r>
              <a:rPr lang="en-GB" b="1">
                <a:cs typeface="Arial"/>
              </a:rPr>
              <a:t>Demonstrate</a:t>
            </a:r>
            <a:r>
              <a:rPr lang="en-GB">
                <a:cs typeface="Arial"/>
              </a:rPr>
              <a:t> how to adjust settings in accordance with manufacturer instructions</a:t>
            </a:r>
          </a:p>
          <a:p>
            <a:pPr marL="342900" indent="-342900">
              <a:buClr>
                <a:schemeClr val="tx1"/>
              </a:buClr>
              <a:buFont typeface="Arial" panose="020B0604020202020204" pitchFamily="34" charset="0"/>
              <a:buChar char="•"/>
            </a:pPr>
            <a:r>
              <a:rPr lang="en-GB" b="1">
                <a:cs typeface="Arial"/>
              </a:rPr>
              <a:t>Document </a:t>
            </a:r>
            <a:r>
              <a:rPr lang="en-GB">
                <a:cs typeface="Arial"/>
              </a:rPr>
              <a:t>all adjustments clearly in a commissioning certificate or adjustment log</a:t>
            </a:r>
          </a:p>
        </p:txBody>
      </p:sp>
    </p:spTree>
    <p:extLst>
      <p:ext uri="{BB962C8B-B14F-4D97-AF65-F5344CB8AC3E}">
        <p14:creationId xmlns:p14="http://schemas.microsoft.com/office/powerpoint/2010/main" val="30142199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00DF00-DDB1-9E17-D96C-C839324D3C8E}"/>
              </a:ext>
            </a:extLst>
          </p:cNvPr>
          <p:cNvSpPr txBox="1"/>
          <p:nvPr/>
        </p:nvSpPr>
        <p:spPr>
          <a:xfrm>
            <a:off x="3599812" y="1901229"/>
            <a:ext cx="5040000" cy="923330"/>
          </a:xfrm>
          <a:prstGeom prst="rect">
            <a:avLst/>
          </a:prstGeom>
          <a:noFill/>
        </p:spPr>
        <p:txBody>
          <a:bodyPr wrap="none" rtlCol="0">
            <a:spAutoFit/>
          </a:bodyPr>
          <a:lstStyle/>
          <a:p>
            <a:pPr algn="ctr"/>
            <a:r>
              <a:rPr lang="en-GB" sz="5400" dirty="0">
                <a:solidFill>
                  <a:srgbClr val="FC4421"/>
                </a:solidFill>
              </a:rPr>
              <a:t>Any questions?</a:t>
            </a:r>
          </a:p>
        </p:txBody>
      </p:sp>
      <p:sp>
        <p:nvSpPr>
          <p:cNvPr id="2" name="TextBox 3">
            <a:extLst>
              <a:ext uri="{FF2B5EF4-FFF2-40B4-BE49-F238E27FC236}">
                <a16:creationId xmlns:a16="http://schemas.microsoft.com/office/drawing/2014/main" id="{0EBA0D3D-1A82-2DB2-9D4F-A8AFFB6242C5}"/>
              </a:ext>
            </a:extLst>
          </p:cNvPr>
          <p:cNvSpPr txBox="1"/>
          <p:nvPr/>
        </p:nvSpPr>
        <p:spPr>
          <a:xfrm>
            <a:off x="467358" y="3328151"/>
            <a:ext cx="11304908" cy="2031325"/>
          </a:xfrm>
          <a:prstGeom prst="rect">
            <a:avLst/>
          </a:prstGeom>
          <a:noFill/>
        </p:spPr>
        <p:txBody>
          <a:bodyPr wrap="square">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l" fontAlgn="base">
              <a:buNone/>
            </a:pPr>
            <a:r>
              <a:rPr lang="en-GB" sz="1800" b="0" i="0" dirty="0">
                <a:solidFill>
                  <a:srgbClr val="000000"/>
                </a:solidFill>
                <a:effectLst/>
                <a:latin typeface="inherit"/>
              </a:rPr>
              <a:t>Copyright in this document belongs to and is used under licence from the Department for Education, © 2025.</a:t>
            </a: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 </a:t>
            </a: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‘T-LEVELS’ and ‘T Level’ are registered trademarks of the Department for Education.</a:t>
            </a: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 </a:t>
            </a: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WJEC is authorised by the Department for Education to develop and deliver this T Level Technical Qualification.</a:t>
            </a:r>
          </a:p>
          <a:p>
            <a:pPr algn="l" fontAlgn="base">
              <a:buNone/>
            </a:pPr>
            <a:endParaRPr lang="en-GB" sz="1800" dirty="0">
              <a:solidFill>
                <a:srgbClr val="000000"/>
              </a:solidFill>
              <a:latin typeface="inherit"/>
            </a:endParaRPr>
          </a:p>
          <a:p>
            <a:r>
              <a:rPr lang="en-US" altLang="en-US" sz="1800" dirty="0">
                <a:solidFill>
                  <a:srgbClr val="000000"/>
                </a:solidFill>
                <a:latin typeface="inherit"/>
              </a:rPr>
              <a:t>WJEC operates in England under the name </a:t>
            </a:r>
            <a:r>
              <a:rPr lang="en-US" altLang="en-US" sz="1800" dirty="0" err="1">
                <a:solidFill>
                  <a:srgbClr val="000000"/>
                </a:solidFill>
                <a:latin typeface="inherit"/>
              </a:rPr>
              <a:t>Eduqas</a:t>
            </a:r>
            <a:r>
              <a:rPr lang="en-US" altLang="en-US" sz="1800" dirty="0">
                <a:solidFill>
                  <a:srgbClr val="000000"/>
                </a:solidFill>
                <a:latin typeface="inherit"/>
              </a:rPr>
              <a:t> which is a registered trademark of WJEC.</a:t>
            </a:r>
          </a:p>
        </p:txBody>
      </p:sp>
    </p:spTree>
    <p:extLst>
      <p:ext uri="{BB962C8B-B14F-4D97-AF65-F5344CB8AC3E}">
        <p14:creationId xmlns:p14="http://schemas.microsoft.com/office/powerpoint/2010/main" val="2402489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FB772F-E825-9D87-9E8B-D04BC8A5280C}"/>
              </a:ext>
            </a:extLst>
          </p:cNvPr>
          <p:cNvSpPr>
            <a:spLocks noGrp="1"/>
          </p:cNvSpPr>
          <p:nvPr>
            <p:ph type="title"/>
          </p:nvPr>
        </p:nvSpPr>
        <p:spPr>
          <a:xfrm>
            <a:off x="252000" y="959222"/>
            <a:ext cx="11628452" cy="646331"/>
          </a:xfrm>
        </p:spPr>
        <p:txBody>
          <a:bodyPr wrap="square" lIns="91440" tIns="45720" rIns="91440" bIns="45720" anchor="ctr" anchorCtr="0">
            <a:spAutoFit/>
          </a:bodyPr>
          <a:lstStyle/>
          <a:p>
            <a:r>
              <a:rPr lang="en-GB">
                <a:ea typeface="ＭＳ Ｐゴシック"/>
                <a:cs typeface="Arial"/>
              </a:rPr>
              <a:t>Introduction</a:t>
            </a:r>
          </a:p>
        </p:txBody>
      </p:sp>
      <p:sp>
        <p:nvSpPr>
          <p:cNvPr id="4" name="Content Placeholder 3">
            <a:extLst>
              <a:ext uri="{FF2B5EF4-FFF2-40B4-BE49-F238E27FC236}">
                <a16:creationId xmlns:a16="http://schemas.microsoft.com/office/drawing/2014/main" id="{183CA12B-98D8-441B-A2DE-6FF2B2597824}"/>
              </a:ext>
            </a:extLst>
          </p:cNvPr>
          <p:cNvSpPr>
            <a:spLocks noGrp="1"/>
          </p:cNvSpPr>
          <p:nvPr>
            <p:ph sz="quarter" idx="10"/>
          </p:nvPr>
        </p:nvSpPr>
        <p:spPr/>
        <p:txBody>
          <a:bodyPr/>
          <a:lstStyle/>
          <a:p>
            <a:r>
              <a:rPr lang="en-GB"/>
              <a:t>Give an example of building equipment where adjustable settings are a feature.</a:t>
            </a:r>
          </a:p>
          <a:p>
            <a:endParaRPr lang="en-GB"/>
          </a:p>
        </p:txBody>
      </p:sp>
    </p:spTree>
    <p:extLst>
      <p:ext uri="{BB962C8B-B14F-4D97-AF65-F5344CB8AC3E}">
        <p14:creationId xmlns:p14="http://schemas.microsoft.com/office/powerpoint/2010/main" val="28084807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792BCA-8AB6-0FDF-AC08-CE636D202BE9}"/>
              </a:ext>
            </a:extLst>
          </p:cNvPr>
          <p:cNvSpPr>
            <a:spLocks noGrp="1"/>
          </p:cNvSpPr>
          <p:nvPr>
            <p:ph type="title"/>
          </p:nvPr>
        </p:nvSpPr>
        <p:spPr>
          <a:xfrm>
            <a:off x="252000" y="959222"/>
            <a:ext cx="11628452" cy="646331"/>
          </a:xfrm>
        </p:spPr>
        <p:txBody>
          <a:bodyPr/>
          <a:lstStyle/>
          <a:p>
            <a:r>
              <a:rPr lang="en-GB"/>
              <a:t>Objectives</a:t>
            </a:r>
          </a:p>
        </p:txBody>
      </p:sp>
      <p:sp>
        <p:nvSpPr>
          <p:cNvPr id="4" name="Content Placeholder 3">
            <a:extLst>
              <a:ext uri="{FF2B5EF4-FFF2-40B4-BE49-F238E27FC236}">
                <a16:creationId xmlns:a16="http://schemas.microsoft.com/office/drawing/2014/main" id="{BBFFC9DD-99F6-E5CA-5CF5-B1C6B4D6BBC1}"/>
              </a:ext>
            </a:extLst>
          </p:cNvPr>
          <p:cNvSpPr>
            <a:spLocks noGrp="1"/>
          </p:cNvSpPr>
          <p:nvPr>
            <p:ph sz="quarter" idx="10"/>
          </p:nvPr>
        </p:nvSpPr>
        <p:spPr>
          <a:xfrm>
            <a:off x="360000" y="1800000"/>
            <a:ext cx="10586296" cy="4140000"/>
          </a:xfrm>
        </p:spPr>
        <p:txBody>
          <a:bodyPr/>
          <a:lstStyle/>
          <a:p>
            <a:pPr algn="l"/>
            <a:r>
              <a:rPr lang="en-GB">
                <a:latin typeface="Arial"/>
                <a:cs typeface="Arial"/>
              </a:rPr>
              <a:t>By the end of this session, y</a:t>
            </a:r>
            <a:r>
              <a:rPr lang="en-GB" b="0" i="0">
                <a:effectLst/>
                <a:latin typeface="Arial"/>
                <a:cs typeface="Arial"/>
              </a:rPr>
              <a:t>ou should be able to:</a:t>
            </a:r>
            <a:endParaRPr lang="en-GB" b="1">
              <a:latin typeface="Arial"/>
              <a:cs typeface="Arial"/>
            </a:endParaRPr>
          </a:p>
          <a:p>
            <a:pPr marL="342900" indent="-342900" algn="l">
              <a:buClr>
                <a:schemeClr val="tx1"/>
              </a:buClr>
              <a:buFont typeface="Arial" panose="020B0604020202020204" pitchFamily="34" charset="0"/>
              <a:buChar char="•"/>
            </a:pPr>
            <a:r>
              <a:rPr lang="en-GB" b="1">
                <a:latin typeface="Arial"/>
                <a:cs typeface="Arial"/>
              </a:rPr>
              <a:t>Explain</a:t>
            </a:r>
            <a:r>
              <a:rPr lang="en-GB">
                <a:latin typeface="Arial"/>
                <a:cs typeface="Arial"/>
              </a:rPr>
              <a:t> the purpose of equipment adjustment during commissioning and its link to design intent and safe operation</a:t>
            </a:r>
          </a:p>
          <a:p>
            <a:pPr marL="342900" indent="-342900" algn="l">
              <a:buClr>
                <a:schemeClr val="tx1"/>
              </a:buClr>
              <a:buFont typeface="Arial" panose="020B0604020202020204" pitchFamily="34" charset="0"/>
              <a:buChar char="•"/>
            </a:pPr>
            <a:r>
              <a:rPr lang="en-GB" b="1">
                <a:latin typeface="Arial"/>
                <a:cs typeface="Arial"/>
              </a:rPr>
              <a:t>Demonstrate</a:t>
            </a:r>
            <a:r>
              <a:rPr lang="en-GB">
                <a:latin typeface="Arial"/>
                <a:cs typeface="Arial"/>
              </a:rPr>
              <a:t> how to adjust settings in accordance with manufacturer instructions</a:t>
            </a:r>
          </a:p>
          <a:p>
            <a:pPr marL="342900" indent="-342900" algn="l">
              <a:buClr>
                <a:schemeClr val="tx1"/>
              </a:buClr>
              <a:buFont typeface="Arial" panose="020B0604020202020204" pitchFamily="34" charset="0"/>
              <a:buChar char="•"/>
            </a:pPr>
            <a:r>
              <a:rPr lang="en-GB" b="1">
                <a:latin typeface="Arial"/>
                <a:cs typeface="Arial"/>
              </a:rPr>
              <a:t>Document </a:t>
            </a:r>
            <a:r>
              <a:rPr lang="en-GB">
                <a:latin typeface="Arial"/>
                <a:cs typeface="Arial"/>
              </a:rPr>
              <a:t>all adjustments clearly in a commissioning certificate or adjustment log</a:t>
            </a:r>
          </a:p>
        </p:txBody>
      </p:sp>
    </p:spTree>
    <p:extLst>
      <p:ext uri="{BB962C8B-B14F-4D97-AF65-F5344CB8AC3E}">
        <p14:creationId xmlns:p14="http://schemas.microsoft.com/office/powerpoint/2010/main" val="36619081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1855F4-08BE-DE59-B3A3-1C0C6C34471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08DAB4F-88BF-86D1-4FEF-CA40C3CC6245}"/>
              </a:ext>
            </a:extLst>
          </p:cNvPr>
          <p:cNvSpPr>
            <a:spLocks noGrp="1"/>
          </p:cNvSpPr>
          <p:nvPr>
            <p:ph type="title"/>
          </p:nvPr>
        </p:nvSpPr>
        <p:spPr>
          <a:xfrm>
            <a:off x="252000" y="959222"/>
            <a:ext cx="11628452" cy="646331"/>
          </a:xfrm>
        </p:spPr>
        <p:txBody>
          <a:bodyPr/>
          <a:lstStyle/>
          <a:p>
            <a:r>
              <a:rPr lang="en-GB"/>
              <a:t>What is commissioning?</a:t>
            </a:r>
          </a:p>
        </p:txBody>
      </p:sp>
      <p:sp>
        <p:nvSpPr>
          <p:cNvPr id="4" name="Content Placeholder 3">
            <a:extLst>
              <a:ext uri="{FF2B5EF4-FFF2-40B4-BE49-F238E27FC236}">
                <a16:creationId xmlns:a16="http://schemas.microsoft.com/office/drawing/2014/main" id="{41EC214B-A459-5D03-F5DB-6738667BA854}"/>
              </a:ext>
            </a:extLst>
          </p:cNvPr>
          <p:cNvSpPr>
            <a:spLocks noGrp="1"/>
          </p:cNvSpPr>
          <p:nvPr>
            <p:ph sz="quarter" idx="10"/>
          </p:nvPr>
        </p:nvSpPr>
        <p:spPr>
          <a:xfrm>
            <a:off x="360000" y="1800000"/>
            <a:ext cx="9671896" cy="4140000"/>
          </a:xfrm>
        </p:spPr>
        <p:txBody>
          <a:bodyPr/>
          <a:lstStyle/>
          <a:p>
            <a:pPr algn="l"/>
            <a:r>
              <a:rPr lang="en-GB" b="0" i="0">
                <a:effectLst/>
                <a:latin typeface="Arial"/>
                <a:cs typeface="Arial"/>
              </a:rPr>
              <a:t>Commissioning is the process of ensuring that a newly installed electrical system or equipment:</a:t>
            </a:r>
          </a:p>
          <a:p>
            <a:pPr marL="342900" indent="-342900" algn="l">
              <a:buClr>
                <a:schemeClr val="tx1"/>
              </a:buClr>
              <a:buFont typeface="Arial" panose="020B0604020202020204" pitchFamily="34" charset="0"/>
              <a:buChar char="•"/>
            </a:pPr>
            <a:r>
              <a:rPr lang="en-GB">
                <a:latin typeface="Arial"/>
                <a:cs typeface="Arial"/>
              </a:rPr>
              <a:t>o</a:t>
            </a:r>
            <a:r>
              <a:rPr lang="en-GB" b="0" i="0">
                <a:effectLst/>
                <a:latin typeface="Arial"/>
                <a:cs typeface="Arial"/>
              </a:rPr>
              <a:t>perates as intended</a:t>
            </a:r>
          </a:p>
          <a:p>
            <a:pPr marL="342900" indent="-342900" algn="l">
              <a:buClr>
                <a:schemeClr val="tx1"/>
              </a:buClr>
              <a:buFont typeface="Arial" panose="020B0604020202020204" pitchFamily="34" charset="0"/>
              <a:buChar char="•"/>
            </a:pPr>
            <a:r>
              <a:rPr lang="en-GB">
                <a:latin typeface="Arial"/>
                <a:cs typeface="Arial"/>
              </a:rPr>
              <a:t>c</a:t>
            </a:r>
            <a:r>
              <a:rPr lang="en-GB" b="0" i="0">
                <a:effectLst/>
                <a:latin typeface="Arial"/>
                <a:cs typeface="Arial"/>
              </a:rPr>
              <a:t>omplies with design specifications</a:t>
            </a:r>
          </a:p>
          <a:p>
            <a:pPr marL="342900" indent="-342900" algn="l">
              <a:buClr>
                <a:schemeClr val="tx1"/>
              </a:buClr>
              <a:buFont typeface="Arial" panose="020B0604020202020204" pitchFamily="34" charset="0"/>
              <a:buChar char="•"/>
            </a:pPr>
            <a:r>
              <a:rPr lang="en-GB">
                <a:latin typeface="Arial"/>
                <a:cs typeface="Arial"/>
              </a:rPr>
              <a:t>i</a:t>
            </a:r>
            <a:r>
              <a:rPr lang="en-GB" b="0" i="0">
                <a:effectLst/>
                <a:latin typeface="Arial"/>
                <a:cs typeface="Arial"/>
              </a:rPr>
              <a:t>s safe and efficient before being handed over.</a:t>
            </a:r>
          </a:p>
          <a:p>
            <a:pPr algn="l">
              <a:buClr>
                <a:schemeClr val="tx1"/>
              </a:buClr>
            </a:pPr>
            <a:r>
              <a:rPr lang="en-GB" b="0" i="0">
                <a:effectLst/>
                <a:latin typeface="Arial"/>
                <a:cs typeface="Arial"/>
              </a:rPr>
              <a:t>This stage includes testing, inspecting, adjusting and documenting the system’s performance.</a:t>
            </a:r>
            <a:endParaRPr lang="en-GB"/>
          </a:p>
        </p:txBody>
      </p:sp>
    </p:spTree>
    <p:extLst>
      <p:ext uri="{BB962C8B-B14F-4D97-AF65-F5344CB8AC3E}">
        <p14:creationId xmlns:p14="http://schemas.microsoft.com/office/powerpoint/2010/main" val="1696455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925308-0A05-2DD8-1EEB-00AD0B9222A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84BFF5D-2AFB-1E88-3775-A5214309AB0A}"/>
              </a:ext>
            </a:extLst>
          </p:cNvPr>
          <p:cNvSpPr>
            <a:spLocks noGrp="1"/>
          </p:cNvSpPr>
          <p:nvPr>
            <p:ph type="title"/>
          </p:nvPr>
        </p:nvSpPr>
        <p:spPr>
          <a:xfrm>
            <a:off x="252000" y="959222"/>
            <a:ext cx="11628452" cy="646331"/>
          </a:xfrm>
        </p:spPr>
        <p:txBody>
          <a:bodyPr/>
          <a:lstStyle/>
          <a:p>
            <a:r>
              <a:rPr lang="en-GB"/>
              <a:t>Why are adjustments required?</a:t>
            </a:r>
          </a:p>
        </p:txBody>
      </p:sp>
      <p:sp>
        <p:nvSpPr>
          <p:cNvPr id="4" name="Content Placeholder 3">
            <a:extLst>
              <a:ext uri="{FF2B5EF4-FFF2-40B4-BE49-F238E27FC236}">
                <a16:creationId xmlns:a16="http://schemas.microsoft.com/office/drawing/2014/main" id="{17854BBB-DE3B-4FC6-BE3A-6E236AD7FA27}"/>
              </a:ext>
            </a:extLst>
          </p:cNvPr>
          <p:cNvSpPr>
            <a:spLocks noGrp="1"/>
          </p:cNvSpPr>
          <p:nvPr>
            <p:ph sz="quarter" idx="10"/>
          </p:nvPr>
        </p:nvSpPr>
        <p:spPr>
          <a:xfrm>
            <a:off x="360000" y="1800000"/>
            <a:ext cx="11348296" cy="4140000"/>
          </a:xfrm>
        </p:spPr>
        <p:txBody>
          <a:bodyPr/>
          <a:lstStyle/>
          <a:p>
            <a:pPr algn="l"/>
            <a:r>
              <a:rPr lang="en-GB" b="0" i="0">
                <a:effectLst/>
                <a:latin typeface="Arial"/>
                <a:cs typeface="Arial"/>
              </a:rPr>
              <a:t>Electrical devices often include adjustable settings to tailor performance.</a:t>
            </a:r>
          </a:p>
          <a:p>
            <a:pPr algn="l"/>
            <a:r>
              <a:rPr lang="en-GB" b="0" i="0">
                <a:effectLst/>
                <a:latin typeface="Arial"/>
                <a:cs typeface="Arial"/>
              </a:rPr>
              <a:t>Examples include:</a:t>
            </a:r>
          </a:p>
          <a:p>
            <a:pPr marL="342900" indent="-342900" algn="l">
              <a:buClr>
                <a:schemeClr val="tx1"/>
              </a:buClr>
              <a:buFont typeface="Arial" panose="020B0604020202020204" pitchFamily="34" charset="0"/>
              <a:buChar char="•"/>
            </a:pPr>
            <a:r>
              <a:rPr lang="en-GB" b="0" i="0">
                <a:effectLst/>
                <a:latin typeface="Arial"/>
                <a:cs typeface="Arial"/>
              </a:rPr>
              <a:t>time delays on fans or PIRs</a:t>
            </a:r>
          </a:p>
          <a:p>
            <a:pPr marL="342900" indent="-342900" algn="l">
              <a:buClr>
                <a:schemeClr val="tx1"/>
              </a:buClr>
              <a:buFont typeface="Arial" panose="020B0604020202020204" pitchFamily="34" charset="0"/>
              <a:buChar char="•"/>
            </a:pPr>
            <a:r>
              <a:rPr lang="en-GB" b="0" i="0">
                <a:effectLst/>
                <a:latin typeface="Arial"/>
                <a:cs typeface="Arial"/>
              </a:rPr>
              <a:t>current ratings on overload relays</a:t>
            </a:r>
          </a:p>
          <a:p>
            <a:pPr marL="342900" indent="-342900" algn="l">
              <a:buClr>
                <a:schemeClr val="tx1"/>
              </a:buClr>
              <a:buFont typeface="Arial" panose="020B0604020202020204" pitchFamily="34" charset="0"/>
              <a:buChar char="•"/>
            </a:pPr>
            <a:r>
              <a:rPr lang="en-GB" b="0" i="0">
                <a:effectLst/>
                <a:latin typeface="Arial"/>
                <a:cs typeface="Arial"/>
              </a:rPr>
              <a:t>sensitivity of motion detectors.</a:t>
            </a:r>
          </a:p>
          <a:p>
            <a:pPr algn="l">
              <a:buClr>
                <a:schemeClr val="accent2"/>
              </a:buClr>
            </a:pPr>
            <a:r>
              <a:rPr lang="en-GB" b="0" i="0">
                <a:effectLst/>
                <a:latin typeface="Arial"/>
                <a:cs typeface="Arial"/>
              </a:rPr>
              <a:t>These must be adjusted according to the designer's intent </a:t>
            </a:r>
            <a:r>
              <a:rPr lang="en-GB" b="1" i="0">
                <a:effectLst/>
                <a:latin typeface="Arial"/>
                <a:cs typeface="Arial"/>
              </a:rPr>
              <a:t>and</a:t>
            </a:r>
            <a:r>
              <a:rPr lang="en-GB" b="0" i="0">
                <a:effectLst/>
                <a:latin typeface="Arial"/>
                <a:cs typeface="Arial"/>
              </a:rPr>
              <a:t> in line with the manufacturer's specifications.</a:t>
            </a:r>
            <a:endParaRPr lang="en-GB"/>
          </a:p>
        </p:txBody>
      </p:sp>
    </p:spTree>
    <p:extLst>
      <p:ext uri="{BB962C8B-B14F-4D97-AF65-F5344CB8AC3E}">
        <p14:creationId xmlns:p14="http://schemas.microsoft.com/office/powerpoint/2010/main" val="28783524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185CFB-0D3B-5D23-8ADF-3B5634C0071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BEBB1C2-307F-918E-6D43-A2306F24DC81}"/>
              </a:ext>
            </a:extLst>
          </p:cNvPr>
          <p:cNvSpPr>
            <a:spLocks noGrp="1"/>
          </p:cNvSpPr>
          <p:nvPr>
            <p:ph type="title"/>
          </p:nvPr>
        </p:nvSpPr>
        <p:spPr>
          <a:xfrm>
            <a:off x="252000" y="959222"/>
            <a:ext cx="11628452" cy="646331"/>
          </a:xfrm>
        </p:spPr>
        <p:txBody>
          <a:bodyPr/>
          <a:lstStyle/>
          <a:p>
            <a:r>
              <a:rPr lang="en-GB"/>
              <a:t>Common equipment with adjustable settings</a:t>
            </a:r>
          </a:p>
        </p:txBody>
      </p:sp>
      <p:sp>
        <p:nvSpPr>
          <p:cNvPr id="4" name="Content Placeholder 3">
            <a:extLst>
              <a:ext uri="{FF2B5EF4-FFF2-40B4-BE49-F238E27FC236}">
                <a16:creationId xmlns:a16="http://schemas.microsoft.com/office/drawing/2014/main" id="{719223AD-4CB4-A58F-952A-9A295636D1AB}"/>
              </a:ext>
            </a:extLst>
          </p:cNvPr>
          <p:cNvSpPr>
            <a:spLocks noGrp="1"/>
          </p:cNvSpPr>
          <p:nvPr>
            <p:ph sz="quarter" idx="10"/>
          </p:nvPr>
        </p:nvSpPr>
        <p:spPr>
          <a:xfrm>
            <a:off x="360000" y="1800000"/>
            <a:ext cx="11348296" cy="4140000"/>
          </a:xfrm>
        </p:spPr>
        <p:txBody>
          <a:bodyPr/>
          <a:lstStyle/>
          <a:p>
            <a:pPr algn="l"/>
            <a:r>
              <a:rPr lang="en-GB" b="0" i="0">
                <a:effectLst/>
                <a:latin typeface="Arial"/>
                <a:cs typeface="Arial"/>
              </a:rPr>
              <a:t>Some electrical devices need to be adjusted during commissioning to ensure correct function.</a:t>
            </a:r>
          </a:p>
          <a:p>
            <a:pPr marL="342900" indent="-342900" algn="l">
              <a:buClr>
                <a:schemeClr val="tx1"/>
              </a:buClr>
              <a:buFont typeface="Arial" panose="020B0604020202020204" pitchFamily="34" charset="0"/>
              <a:buChar char="•"/>
            </a:pPr>
            <a:r>
              <a:rPr lang="en-GB" b="0" i="0">
                <a:effectLst/>
                <a:latin typeface="Arial"/>
                <a:cs typeface="Arial"/>
              </a:rPr>
              <a:t>Fan timers, delay time after switch-off.</a:t>
            </a:r>
          </a:p>
          <a:p>
            <a:pPr marL="342900" indent="-342900" algn="l">
              <a:buClr>
                <a:schemeClr val="tx1"/>
              </a:buClr>
              <a:buFont typeface="Arial" panose="020B0604020202020204" pitchFamily="34" charset="0"/>
              <a:buChar char="•"/>
            </a:pPr>
            <a:r>
              <a:rPr lang="en-GB" b="0" i="0">
                <a:effectLst/>
                <a:latin typeface="Arial"/>
                <a:cs typeface="Arial"/>
              </a:rPr>
              <a:t>PIR sensors, lux level, time delay, sensitivity.</a:t>
            </a:r>
          </a:p>
          <a:p>
            <a:pPr marL="342900" indent="-342900" algn="l">
              <a:buClr>
                <a:schemeClr val="tx1"/>
              </a:buClr>
              <a:buFont typeface="Arial" panose="020B0604020202020204" pitchFamily="34" charset="0"/>
              <a:buChar char="•"/>
            </a:pPr>
            <a:r>
              <a:rPr lang="en-GB" b="0" i="0">
                <a:effectLst/>
                <a:latin typeface="Arial"/>
                <a:cs typeface="Arial"/>
              </a:rPr>
              <a:t>Thermostats, temperature set points.</a:t>
            </a:r>
          </a:p>
          <a:p>
            <a:pPr marL="342900" indent="-342900" algn="l">
              <a:buClr>
                <a:schemeClr val="tx1"/>
              </a:buClr>
              <a:buFont typeface="Arial" panose="020B0604020202020204" pitchFamily="34" charset="0"/>
              <a:buChar char="•"/>
            </a:pPr>
            <a:r>
              <a:rPr lang="en-GB">
                <a:latin typeface="Arial"/>
                <a:cs typeface="Arial"/>
              </a:rPr>
              <a:t>Mechanical ventilation.</a:t>
            </a:r>
            <a:endParaRPr lang="en-GB" b="0" i="0">
              <a:effectLst/>
              <a:latin typeface="Arial"/>
              <a:cs typeface="Arial"/>
            </a:endParaRPr>
          </a:p>
          <a:p>
            <a:pPr algn="l"/>
            <a:r>
              <a:rPr lang="en-GB" b="0" i="0">
                <a:effectLst/>
                <a:latin typeface="Arial"/>
                <a:cs typeface="Arial"/>
              </a:rPr>
              <a:t>These settings must be checked, adjusted if necessary, and recorded as part of the handover process.</a:t>
            </a:r>
          </a:p>
        </p:txBody>
      </p:sp>
    </p:spTree>
    <p:extLst>
      <p:ext uri="{BB962C8B-B14F-4D97-AF65-F5344CB8AC3E}">
        <p14:creationId xmlns:p14="http://schemas.microsoft.com/office/powerpoint/2010/main" val="4166231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774C47-53CC-5D6F-4231-FC1D0E1AB42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8858E7D-F369-A3A5-BC52-7BECE68A7A75}"/>
              </a:ext>
            </a:extLst>
          </p:cNvPr>
          <p:cNvSpPr>
            <a:spLocks noGrp="1"/>
          </p:cNvSpPr>
          <p:nvPr>
            <p:ph type="title"/>
          </p:nvPr>
        </p:nvSpPr>
        <p:spPr>
          <a:xfrm>
            <a:off x="252000" y="959222"/>
            <a:ext cx="11628452" cy="646331"/>
          </a:xfrm>
        </p:spPr>
        <p:txBody>
          <a:bodyPr/>
          <a:lstStyle/>
          <a:p>
            <a:r>
              <a:rPr lang="en-GB"/>
              <a:t>Adjusting fan overrun time</a:t>
            </a:r>
          </a:p>
        </p:txBody>
      </p:sp>
      <p:sp>
        <p:nvSpPr>
          <p:cNvPr id="4" name="Content Placeholder 3">
            <a:extLst>
              <a:ext uri="{FF2B5EF4-FFF2-40B4-BE49-F238E27FC236}">
                <a16:creationId xmlns:a16="http://schemas.microsoft.com/office/drawing/2014/main" id="{0FA4239E-7FB8-1543-F3FF-4D36CC3F6E22}"/>
              </a:ext>
            </a:extLst>
          </p:cNvPr>
          <p:cNvSpPr>
            <a:spLocks noGrp="1"/>
          </p:cNvSpPr>
          <p:nvPr>
            <p:ph sz="quarter" idx="10"/>
          </p:nvPr>
        </p:nvSpPr>
        <p:spPr>
          <a:xfrm>
            <a:off x="360000" y="1800000"/>
            <a:ext cx="6631815" cy="4140000"/>
          </a:xfrm>
        </p:spPr>
        <p:txBody>
          <a:bodyPr/>
          <a:lstStyle/>
          <a:p>
            <a:r>
              <a:rPr lang="en-GB"/>
              <a:t>A fan in a bathroom is often wired with a timer module.</a:t>
            </a:r>
            <a:r>
              <a:rPr lang="en-US"/>
              <a:t>​</a:t>
            </a:r>
          </a:p>
          <a:p>
            <a:r>
              <a:rPr lang="en-GB"/>
              <a:t>This allows the fan to run for a set time after the light is switched off (e.g. 2–5 mins).</a:t>
            </a:r>
            <a:r>
              <a:rPr lang="en-US"/>
              <a:t>​</a:t>
            </a:r>
          </a:p>
          <a:p>
            <a:r>
              <a:rPr lang="en-GB"/>
              <a:t>The setting must be:</a:t>
            </a:r>
            <a:r>
              <a:rPr lang="en-US"/>
              <a:t>​</a:t>
            </a:r>
          </a:p>
          <a:p>
            <a:pPr marL="342900" indent="-342900">
              <a:buFont typeface="Arial" panose="020B0604020202020204" pitchFamily="34" charset="0"/>
              <a:buChar char="•"/>
            </a:pPr>
            <a:r>
              <a:rPr lang="en-GB"/>
              <a:t>appropriate to the room’s size and use</a:t>
            </a:r>
            <a:r>
              <a:rPr lang="en-US"/>
              <a:t>​</a:t>
            </a:r>
          </a:p>
          <a:p>
            <a:pPr marL="342900" indent="-342900">
              <a:buFont typeface="Arial" panose="020B0604020202020204" pitchFamily="34" charset="0"/>
              <a:buChar char="•"/>
            </a:pPr>
            <a:r>
              <a:rPr lang="en-GB"/>
              <a:t>set using the dial or DIP switch on the timer module​.</a:t>
            </a:r>
          </a:p>
        </p:txBody>
      </p:sp>
      <p:pic>
        <p:nvPicPr>
          <p:cNvPr id="1026" name="Picture 2">
            <a:extLst>
              <a:ext uri="{FF2B5EF4-FFF2-40B4-BE49-F238E27FC236}">
                <a16:creationId xmlns:a16="http://schemas.microsoft.com/office/drawing/2014/main" id="{062EFCD6-E55E-9956-0FC4-5E4798A4D2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34569" y="2067719"/>
            <a:ext cx="2714625" cy="2705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56594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154B72-3C28-B2AA-1B2D-1578C972E30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A874BAC-2799-75D0-440A-877DEDB85B2B}"/>
              </a:ext>
            </a:extLst>
          </p:cNvPr>
          <p:cNvSpPr>
            <a:spLocks noGrp="1"/>
          </p:cNvSpPr>
          <p:nvPr>
            <p:ph type="title"/>
          </p:nvPr>
        </p:nvSpPr>
        <p:spPr>
          <a:xfrm>
            <a:off x="252000" y="959222"/>
            <a:ext cx="11628452" cy="646331"/>
          </a:xfrm>
        </p:spPr>
        <p:txBody>
          <a:bodyPr/>
          <a:lstStyle/>
          <a:p>
            <a:r>
              <a:rPr lang="en-GB"/>
              <a:t>Setting thermal overload relays</a:t>
            </a:r>
          </a:p>
        </p:txBody>
      </p:sp>
      <p:sp>
        <p:nvSpPr>
          <p:cNvPr id="4" name="Content Placeholder 3">
            <a:extLst>
              <a:ext uri="{FF2B5EF4-FFF2-40B4-BE49-F238E27FC236}">
                <a16:creationId xmlns:a16="http://schemas.microsoft.com/office/drawing/2014/main" id="{D83C8654-6D63-2AD6-1BBB-64A48C97D1A0}"/>
              </a:ext>
            </a:extLst>
          </p:cNvPr>
          <p:cNvSpPr>
            <a:spLocks noGrp="1"/>
          </p:cNvSpPr>
          <p:nvPr>
            <p:ph sz="quarter" idx="10"/>
          </p:nvPr>
        </p:nvSpPr>
        <p:spPr>
          <a:xfrm>
            <a:off x="360000" y="1800000"/>
            <a:ext cx="10241739" cy="4140000"/>
          </a:xfrm>
        </p:spPr>
        <p:txBody>
          <a:bodyPr/>
          <a:lstStyle/>
          <a:p>
            <a:pPr marL="342900" indent="-342900" algn="l">
              <a:buFont typeface="Arial" panose="020B0604020202020204" pitchFamily="34" charset="0"/>
              <a:buChar char="•"/>
            </a:pPr>
            <a:r>
              <a:rPr lang="en-GB" b="0" i="0">
                <a:effectLst/>
                <a:latin typeface="Arial"/>
                <a:cs typeface="Arial"/>
              </a:rPr>
              <a:t>Thermal overloads are used in motor control circuits.</a:t>
            </a:r>
          </a:p>
          <a:p>
            <a:pPr marL="342900" indent="-342900" algn="l">
              <a:buFont typeface="Arial" panose="020B0604020202020204" pitchFamily="34" charset="0"/>
              <a:buChar char="•"/>
            </a:pPr>
            <a:r>
              <a:rPr lang="en-GB" b="0" i="0">
                <a:effectLst/>
                <a:latin typeface="Arial"/>
                <a:cs typeface="Arial"/>
              </a:rPr>
              <a:t>They protect motors from prolonged overcurrent.</a:t>
            </a:r>
          </a:p>
          <a:p>
            <a:pPr marL="342900" indent="-342900" algn="l">
              <a:buFont typeface="Arial" panose="020B0604020202020204" pitchFamily="34" charset="0"/>
              <a:buChar char="•"/>
            </a:pPr>
            <a:r>
              <a:rPr lang="en-GB" b="0" i="0">
                <a:effectLst/>
                <a:latin typeface="Arial"/>
                <a:cs typeface="Arial"/>
              </a:rPr>
              <a:t>Settings are usually dialled in amps and must match the motor's full load current (FLC).</a:t>
            </a:r>
          </a:p>
          <a:p>
            <a:pPr algn="l"/>
            <a:r>
              <a:rPr lang="en-GB" b="0" i="0">
                <a:effectLst/>
                <a:latin typeface="Arial"/>
                <a:cs typeface="Arial"/>
              </a:rPr>
              <a:t>Check:</a:t>
            </a:r>
          </a:p>
          <a:p>
            <a:pPr marL="342900" indent="-342900" algn="l">
              <a:buClr>
                <a:schemeClr val="tx1"/>
              </a:buClr>
              <a:buFont typeface="Arial" panose="020B0604020202020204" pitchFamily="34" charset="0"/>
              <a:buChar char="•"/>
            </a:pPr>
            <a:r>
              <a:rPr lang="en-GB" b="0" i="0">
                <a:effectLst/>
                <a:latin typeface="Arial"/>
                <a:cs typeface="Arial"/>
              </a:rPr>
              <a:t>motor rating plate</a:t>
            </a:r>
          </a:p>
          <a:p>
            <a:pPr marL="342900" indent="-342900" algn="l">
              <a:buClr>
                <a:schemeClr val="tx1"/>
              </a:buClr>
              <a:buFont typeface="Arial" panose="020B0604020202020204" pitchFamily="34" charset="0"/>
              <a:buChar char="•"/>
            </a:pPr>
            <a:r>
              <a:rPr lang="en-GB" b="0" i="0">
                <a:effectLst/>
                <a:latin typeface="Arial"/>
                <a:cs typeface="Arial"/>
              </a:rPr>
              <a:t>manufacturer data for trip curve</a:t>
            </a:r>
          </a:p>
          <a:p>
            <a:pPr marL="342900" indent="-342900" algn="l">
              <a:buClr>
                <a:schemeClr val="tx1"/>
              </a:buClr>
              <a:buFont typeface="Arial" panose="020B0604020202020204" pitchFamily="34" charset="0"/>
              <a:buChar char="•"/>
            </a:pPr>
            <a:r>
              <a:rPr lang="en-GB" b="0" i="0">
                <a:effectLst/>
                <a:latin typeface="Arial"/>
                <a:cs typeface="Arial"/>
              </a:rPr>
              <a:t>environmental temperature adjustments.</a:t>
            </a:r>
            <a:endParaRPr lang="en-GB"/>
          </a:p>
        </p:txBody>
      </p:sp>
    </p:spTree>
    <p:extLst>
      <p:ext uri="{BB962C8B-B14F-4D97-AF65-F5344CB8AC3E}">
        <p14:creationId xmlns:p14="http://schemas.microsoft.com/office/powerpoint/2010/main" val="42765228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ACB9AB-DD40-772F-E6A5-239428618E1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295DBD4-17D9-E74C-F8DE-2527DB90FF06}"/>
              </a:ext>
            </a:extLst>
          </p:cNvPr>
          <p:cNvSpPr>
            <a:spLocks noGrp="1"/>
          </p:cNvSpPr>
          <p:nvPr>
            <p:ph type="title"/>
          </p:nvPr>
        </p:nvSpPr>
        <p:spPr>
          <a:xfrm>
            <a:off x="252000" y="959222"/>
            <a:ext cx="11628452" cy="646331"/>
          </a:xfrm>
        </p:spPr>
        <p:txBody>
          <a:bodyPr/>
          <a:lstStyle/>
          <a:p>
            <a:r>
              <a:rPr lang="en-GB"/>
              <a:t>PIR sensor settings</a:t>
            </a:r>
          </a:p>
        </p:txBody>
      </p:sp>
      <p:sp>
        <p:nvSpPr>
          <p:cNvPr id="4" name="Content Placeholder 3">
            <a:extLst>
              <a:ext uri="{FF2B5EF4-FFF2-40B4-BE49-F238E27FC236}">
                <a16:creationId xmlns:a16="http://schemas.microsoft.com/office/drawing/2014/main" id="{0C6D4DE4-8D37-E31C-7638-18A4E25BE155}"/>
              </a:ext>
            </a:extLst>
          </p:cNvPr>
          <p:cNvSpPr>
            <a:spLocks noGrp="1"/>
          </p:cNvSpPr>
          <p:nvPr>
            <p:ph sz="quarter" idx="10"/>
          </p:nvPr>
        </p:nvSpPr>
        <p:spPr>
          <a:xfrm>
            <a:off x="359999" y="1746992"/>
            <a:ext cx="8267165" cy="4140000"/>
          </a:xfrm>
        </p:spPr>
        <p:txBody>
          <a:bodyPr/>
          <a:lstStyle/>
          <a:p>
            <a:pPr algn="l"/>
            <a:r>
              <a:rPr lang="en-GB" b="0" i="0">
                <a:effectLst/>
                <a:latin typeface="Arial"/>
                <a:cs typeface="Arial"/>
              </a:rPr>
              <a:t>Passive Infrared (PIR) sensors are adjustable for:</a:t>
            </a:r>
          </a:p>
          <a:p>
            <a:pPr marL="342900" indent="-342900" algn="l">
              <a:buFont typeface="Arial" panose="020B0604020202020204" pitchFamily="34" charset="0"/>
              <a:buChar char="•"/>
            </a:pPr>
            <a:r>
              <a:rPr lang="en-GB" b="1" i="0">
                <a:effectLst/>
                <a:latin typeface="Arial"/>
                <a:cs typeface="Arial"/>
              </a:rPr>
              <a:t>Lux level: </a:t>
            </a:r>
            <a:r>
              <a:rPr lang="en-GB" b="0" i="0">
                <a:effectLst/>
                <a:latin typeface="Arial"/>
                <a:cs typeface="Arial"/>
              </a:rPr>
              <a:t>Determines ambient light threshold</a:t>
            </a:r>
          </a:p>
          <a:p>
            <a:pPr marL="342900" indent="-342900" algn="l">
              <a:buFont typeface="Arial" panose="020B0604020202020204" pitchFamily="34" charset="0"/>
              <a:buChar char="•"/>
            </a:pPr>
            <a:r>
              <a:rPr lang="en-GB" b="1" i="0">
                <a:effectLst/>
                <a:latin typeface="Arial"/>
                <a:cs typeface="Arial"/>
              </a:rPr>
              <a:t>Time delay: </a:t>
            </a:r>
            <a:r>
              <a:rPr lang="en-GB" b="0" i="0">
                <a:effectLst/>
                <a:latin typeface="Arial"/>
                <a:cs typeface="Arial"/>
              </a:rPr>
              <a:t>How long light stays on after last movement</a:t>
            </a:r>
          </a:p>
          <a:p>
            <a:pPr marL="342900" indent="-342900" algn="l">
              <a:buFont typeface="Arial" panose="020B0604020202020204" pitchFamily="34" charset="0"/>
              <a:buChar char="•"/>
            </a:pPr>
            <a:r>
              <a:rPr lang="en-GB" b="1" i="0">
                <a:effectLst/>
                <a:latin typeface="Arial"/>
                <a:cs typeface="Arial"/>
              </a:rPr>
              <a:t>Sensitivity: </a:t>
            </a:r>
            <a:r>
              <a:rPr lang="en-GB" b="0" i="0">
                <a:effectLst/>
                <a:latin typeface="Arial"/>
                <a:cs typeface="Arial"/>
              </a:rPr>
              <a:t>Detection range or radius</a:t>
            </a:r>
          </a:p>
          <a:p>
            <a:pPr algn="l"/>
            <a:r>
              <a:rPr lang="en-GB" b="0" i="0">
                <a:effectLst/>
                <a:latin typeface="Arial"/>
                <a:cs typeface="Arial"/>
              </a:rPr>
              <a:t>Proper adjustment ensures:</a:t>
            </a:r>
          </a:p>
          <a:p>
            <a:pPr marL="342900" indent="-342900" algn="l">
              <a:buFont typeface="Arial" panose="020B0604020202020204" pitchFamily="34" charset="0"/>
              <a:buChar char="•"/>
            </a:pPr>
            <a:r>
              <a:rPr lang="en-GB" b="0" i="0">
                <a:effectLst/>
                <a:latin typeface="Arial"/>
                <a:cs typeface="Arial"/>
              </a:rPr>
              <a:t>energy savings</a:t>
            </a:r>
          </a:p>
          <a:p>
            <a:pPr marL="342900" indent="-342900" algn="l">
              <a:buFont typeface="Arial" panose="020B0604020202020204" pitchFamily="34" charset="0"/>
              <a:buChar char="•"/>
            </a:pPr>
            <a:r>
              <a:rPr lang="en-GB" b="0" i="0">
                <a:effectLst/>
                <a:latin typeface="Arial"/>
                <a:cs typeface="Arial"/>
              </a:rPr>
              <a:t>reduced nuisance switching</a:t>
            </a:r>
          </a:p>
          <a:p>
            <a:pPr marL="342900" indent="-342900" algn="l">
              <a:buFont typeface="Arial" panose="020B0604020202020204" pitchFamily="34" charset="0"/>
              <a:buChar char="•"/>
            </a:pPr>
            <a:r>
              <a:rPr lang="en-GB" b="0" i="0">
                <a:effectLst/>
                <a:latin typeface="Arial"/>
                <a:cs typeface="Arial"/>
              </a:rPr>
              <a:t>longer lamp life.</a:t>
            </a:r>
            <a:endParaRPr lang="en-GB"/>
          </a:p>
        </p:txBody>
      </p:sp>
      <p:pic>
        <p:nvPicPr>
          <p:cNvPr id="2" name="Picture 1">
            <a:extLst>
              <a:ext uri="{FF2B5EF4-FFF2-40B4-BE49-F238E27FC236}">
                <a16:creationId xmlns:a16="http://schemas.microsoft.com/office/drawing/2014/main" id="{591804EA-F143-6486-9C11-E4A2067D8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97438" y="2056094"/>
            <a:ext cx="2882187" cy="2728350"/>
          </a:xfrm>
          <a:prstGeom prst="rect">
            <a:avLst/>
          </a:prstGeom>
        </p:spPr>
      </p:pic>
    </p:spTree>
    <p:extLst>
      <p:ext uri="{BB962C8B-B14F-4D97-AF65-F5344CB8AC3E}">
        <p14:creationId xmlns:p14="http://schemas.microsoft.com/office/powerpoint/2010/main" val="6997687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DD05C0E7E0E414EB79F81A23986EA6A" ma:contentTypeVersion="11" ma:contentTypeDescription="Create a new document." ma:contentTypeScope="" ma:versionID="a35201a8bc688b2d88f5dbb6e1211090">
  <xsd:schema xmlns:xsd="http://www.w3.org/2001/XMLSchema" xmlns:xs="http://www.w3.org/2001/XMLSchema" xmlns:p="http://schemas.microsoft.com/office/2006/metadata/properties" xmlns:ns2="7c04300a-231c-4281-9146-a98f6f4a7aff" xmlns:ns3="01e15224-84b2-4570-bdea-a67bb94d0921" targetNamespace="http://schemas.microsoft.com/office/2006/metadata/properties" ma:root="true" ma:fieldsID="b4e4d11d21b039030c9a48cd9f3673c2" ns2:_="" ns3:_="">
    <xsd:import namespace="7c04300a-231c-4281-9146-a98f6f4a7aff"/>
    <xsd:import namespace="01e15224-84b2-4570-bdea-a67bb94d09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300a-231c-4281-9146-a98f6f4a7a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e15224-84b2-4570-bdea-a67bb94d092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8a52c73-49a1-4329-875b-4831fc8e3540}" ma:internalName="TaxCatchAll" ma:showField="CatchAllData" ma:web="01e15224-84b2-4570-bdea-a67bb94d0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1e15224-84b2-4570-bdea-a67bb94d0921" xsi:nil="true"/>
    <lcf76f155ced4ddcb4097134ff3c332f xmlns="7c04300a-231c-4281-9146-a98f6f4a7af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B32E1C8-D666-4C90-809D-8287C18347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04300a-231c-4281-9146-a98f6f4a7aff"/>
    <ds:schemaRef ds:uri="01e15224-84b2-4570-bdea-a67bb94d0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7D282AF-3624-45B9-804D-F764465AEF68}">
  <ds:schemaRefs>
    <ds:schemaRef ds:uri="http://schemas.microsoft.com/sharepoint/v3/contenttype/forms"/>
  </ds:schemaRefs>
</ds:datastoreItem>
</file>

<file path=customXml/itemProps3.xml><?xml version="1.0" encoding="utf-8"?>
<ds:datastoreItem xmlns:ds="http://schemas.openxmlformats.org/officeDocument/2006/customXml" ds:itemID="{D5041F6D-BBDE-4B15-9860-57A05AB8973C}">
  <ds:schemaRefs>
    <ds:schemaRef ds:uri="http://schemas.microsoft.com/office/2006/documentManagement/types"/>
    <ds:schemaRef ds:uri="http://purl.org/dc/elements/1.1/"/>
    <ds:schemaRef ds:uri="http://schemas.microsoft.com/office/infopath/2007/PartnerControls"/>
    <ds:schemaRef ds:uri="7c04300a-231c-4281-9146-a98f6f4a7aff"/>
    <ds:schemaRef ds:uri="01e15224-84b2-4570-bdea-a67bb94d0921"/>
    <ds:schemaRef ds:uri="http://schemas.microsoft.com/office/2006/metadata/properties"/>
    <ds:schemaRef ds:uri="http://www.w3.org/XML/1998/namespace"/>
    <ds:schemaRef ds:uri="http://schemas.openxmlformats.org/package/2006/metadata/core-properties"/>
    <ds:schemaRef ds:uri="http://purl.org/dc/dcmitype/"/>
    <ds:schemaRef ds:uri="http://purl.org/dc/terms/"/>
  </ds:schemaRefs>
</ds:datastoreItem>
</file>

<file path=docMetadata/LabelInfo.xml><?xml version="1.0" encoding="utf-8"?>
<clbl:labelList xmlns:clbl="http://schemas.microsoft.com/office/2020/mipLabelMetadata">
  <clbl:label id="{cdb5124c-a56e-47e1-8444-7a6f9085be98}" enabled="1" method="Standard" siteId="{0b26221c-c008-47b1-94c7-58a0b89761cc}" removed="0"/>
</clbl:labelList>
</file>

<file path=docProps/app.xml><?xml version="1.0" encoding="utf-8"?>
<Properties xmlns="http://schemas.openxmlformats.org/officeDocument/2006/extended-properties" xmlns:vt="http://schemas.openxmlformats.org/officeDocument/2006/docPropsVTypes">
  <Template>T Levels Powerpoint Template</Template>
  <TotalTime>2</TotalTime>
  <Words>904</Words>
  <Application>Microsoft Office PowerPoint</Application>
  <PresentationFormat>Custom</PresentationFormat>
  <Paragraphs>113</Paragraphs>
  <Slides>13</Slides>
  <Notes>13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2_Default Design</vt:lpstr>
      <vt:lpstr>PowerPoint Presentation</vt:lpstr>
      <vt:lpstr>Introduction</vt:lpstr>
      <vt:lpstr>Objectives</vt:lpstr>
      <vt:lpstr>What is commissioning?</vt:lpstr>
      <vt:lpstr>Why are adjustments required?</vt:lpstr>
      <vt:lpstr>Common equipment with adjustable settings</vt:lpstr>
      <vt:lpstr>Adjusting fan overrun time</vt:lpstr>
      <vt:lpstr>Setting thermal overload relays</vt:lpstr>
      <vt:lpstr>PIR sensor settings</vt:lpstr>
      <vt:lpstr>Following manufacturer’s instructions</vt:lpstr>
      <vt:lpstr>Recording and handover</vt:lpstr>
      <vt:lpstr>Summary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Mark Thirlwell</dc:creator>
  <cp:lastModifiedBy>Hazell, Danielle</cp:lastModifiedBy>
  <cp:revision>5</cp:revision>
  <dcterms:created xsi:type="dcterms:W3CDTF">2025-04-15T10:44:23Z</dcterms:created>
  <dcterms:modified xsi:type="dcterms:W3CDTF">2025-10-30T13:18:22Z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3666724-00ca-41b5-b6fa-015eacb44368_Enabled">
    <vt:lpwstr>true</vt:lpwstr>
  </property>
  <property fmtid="{D5CDD505-2E9C-101B-9397-08002B2CF9AE}" pid="3" name="MSIP_Label_a3666724-00ca-41b5-b6fa-015eacb44368_SetDate">
    <vt:lpwstr>2025-04-10T10:14:23Z</vt:lpwstr>
  </property>
  <property fmtid="{D5CDD505-2E9C-101B-9397-08002B2CF9AE}" pid="4" name="MSIP_Label_a3666724-00ca-41b5-b6fa-015eacb44368_Method">
    <vt:lpwstr>Privileged</vt:lpwstr>
  </property>
  <property fmtid="{D5CDD505-2E9C-101B-9397-08002B2CF9AE}" pid="5" name="MSIP_Label_a3666724-00ca-41b5-b6fa-015eacb44368_Name">
    <vt:lpwstr>Internal</vt:lpwstr>
  </property>
  <property fmtid="{D5CDD505-2E9C-101B-9397-08002B2CF9AE}" pid="6" name="MSIP_Label_a3666724-00ca-41b5-b6fa-015eacb44368_SiteId">
    <vt:lpwstr>b6d3492e-0aa1-4a60-840d-b706a96e670d</vt:lpwstr>
  </property>
  <property fmtid="{D5CDD505-2E9C-101B-9397-08002B2CF9AE}" pid="7" name="MSIP_Label_a3666724-00ca-41b5-b6fa-015eacb44368_ActionId">
    <vt:lpwstr>e858918b-4881-4444-b984-9dbe2495d330</vt:lpwstr>
  </property>
  <property fmtid="{D5CDD505-2E9C-101B-9397-08002B2CF9AE}" pid="8" name="MSIP_Label_a3666724-00ca-41b5-b6fa-015eacb44368_ContentBits">
    <vt:lpwstr>1</vt:lpwstr>
  </property>
  <property fmtid="{D5CDD505-2E9C-101B-9397-08002B2CF9AE}" pid="9" name="MSIP_Label_a3666724-00ca-41b5-b6fa-015eacb44368_Tag">
    <vt:lpwstr>10, 0, 1, 1</vt:lpwstr>
  </property>
  <property fmtid="{D5CDD505-2E9C-101B-9397-08002B2CF9AE}" pid="10" name="ClassificationContentMarkingHeaderLocations">
    <vt:lpwstr>1_Default Design:4</vt:lpwstr>
  </property>
  <property fmtid="{D5CDD505-2E9C-101B-9397-08002B2CF9AE}" pid="11" name="ClassificationContentMarkingHeaderText">
    <vt:lpwstr>MEWNOL - INTERNAL</vt:lpwstr>
  </property>
  <property fmtid="{D5CDD505-2E9C-101B-9397-08002B2CF9AE}" pid="12" name="ContentTypeId">
    <vt:lpwstr>0x010100CDD05C0E7E0E414EB79F81A23986EA6A</vt:lpwstr>
  </property>
  <property fmtid="{D5CDD505-2E9C-101B-9397-08002B2CF9AE}" pid="13" name="MediaServiceImageTags">
    <vt:lpwstr/>
  </property>
</Properties>
</file>