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372_B28ACF36.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37A_315E1FE1.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Lst>
  <p:notesMasterIdLst>
    <p:notesMasterId r:id="rId29"/>
  </p:notesMasterIdLst>
  <p:handoutMasterIdLst>
    <p:handoutMasterId r:id="rId30"/>
  </p:handoutMasterIdLst>
  <p:sldIdLst>
    <p:sldId id="462" r:id="rId5"/>
    <p:sldId id="840" r:id="rId6"/>
    <p:sldId id="837" r:id="rId7"/>
    <p:sldId id="867" r:id="rId8"/>
    <p:sldId id="868" r:id="rId9"/>
    <p:sldId id="869" r:id="rId10"/>
    <p:sldId id="871" r:id="rId11"/>
    <p:sldId id="872" r:id="rId12"/>
    <p:sldId id="873" r:id="rId13"/>
    <p:sldId id="877" r:id="rId14"/>
    <p:sldId id="893" r:id="rId15"/>
    <p:sldId id="875" r:id="rId16"/>
    <p:sldId id="881" r:id="rId17"/>
    <p:sldId id="882" r:id="rId18"/>
    <p:sldId id="883" r:id="rId19"/>
    <p:sldId id="884" r:id="rId20"/>
    <p:sldId id="886" r:id="rId21"/>
    <p:sldId id="887" r:id="rId22"/>
    <p:sldId id="888" r:id="rId23"/>
    <p:sldId id="889" r:id="rId24"/>
    <p:sldId id="890" r:id="rId25"/>
    <p:sldId id="892" r:id="rId26"/>
    <p:sldId id="838" r:id="rId27"/>
    <p:sldId id="512" r:id="rId28"/>
  </p:sldIdLst>
  <p:sldSz cx="12239625" cy="6840538"/>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84740FD1-6799-8D34-8EDB-C569EE671D9D}" name="John Calleja" initials="JC" userId="8c83955f4e64923d"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5200"/>
    <a:srgbClr val="0077E3"/>
    <a:srgbClr val="D9D9D9"/>
    <a:srgbClr val="FFFFFF"/>
    <a:srgbClr val="FC4421"/>
    <a:srgbClr val="000000"/>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518BEA-47E0-ED2A-FADE-062552AC96A8}" v="13" dt="2025-10-30T13:39:20.8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80" y="102"/>
      </p:cViewPr>
      <p:guideLst>
        <p:guide orient="horz" pos="2155"/>
        <p:guide pos="385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zell, Danielle" userId="16322be0-50ef-46ff-b0c0-d304bc10d5d2" providerId="ADAL" clId="{E6D12E1F-DF63-450C-A9ED-E72C5F6C045B}"/>
    <pc:docChg chg="custSel modSld modMainMaster">
      <pc:chgData name="Hazell, Danielle" userId="16322be0-50ef-46ff-b0c0-d304bc10d5d2" providerId="ADAL" clId="{E6D12E1F-DF63-450C-A9ED-E72C5F6C045B}" dt="2025-10-28T11:53:50.067" v="14" actId="478"/>
      <pc:docMkLst>
        <pc:docMk/>
      </pc:docMkLst>
      <pc:sldChg chg="addSp modSp mod">
        <pc:chgData name="Hazell, Danielle" userId="16322be0-50ef-46ff-b0c0-d304bc10d5d2" providerId="ADAL" clId="{E6D12E1F-DF63-450C-A9ED-E72C5F6C045B}" dt="2025-10-28T11:53:19.976" v="10" actId="1076"/>
        <pc:sldMkLst>
          <pc:docMk/>
          <pc:sldMk cId="2402489006" sldId="512"/>
        </pc:sldMkLst>
        <pc:spChg chg="add mod">
          <ac:chgData name="Hazell, Danielle" userId="16322be0-50ef-46ff-b0c0-d304bc10d5d2" providerId="ADAL" clId="{E6D12E1F-DF63-450C-A9ED-E72C5F6C045B}" dt="2025-10-28T11:53:18.521" v="9" actId="1076"/>
          <ac:spMkLst>
            <pc:docMk/>
            <pc:sldMk cId="2402489006" sldId="512"/>
            <ac:spMk id="2" creationId="{0EBA0D3D-1A82-2DB2-9D4F-A8AFFB6242C5}"/>
          </ac:spMkLst>
        </pc:spChg>
        <pc:spChg chg="mod">
          <ac:chgData name="Hazell, Danielle" userId="16322be0-50ef-46ff-b0c0-d304bc10d5d2" providerId="ADAL" clId="{E6D12E1F-DF63-450C-A9ED-E72C5F6C045B}" dt="2025-10-28T11:53:19.976" v="10" actId="1076"/>
          <ac:spMkLst>
            <pc:docMk/>
            <pc:sldMk cId="2402489006" sldId="512"/>
            <ac:spMk id="3" creationId="{C100DF00-DDB1-9E17-D96C-C839324D3C8E}"/>
          </ac:spMkLst>
        </pc:spChg>
      </pc:sldChg>
      <pc:sldChg chg="delSp modSp mod">
        <pc:chgData name="Hazell, Danielle" userId="16322be0-50ef-46ff-b0c0-d304bc10d5d2" providerId="ADAL" clId="{E6D12E1F-DF63-450C-A9ED-E72C5F6C045B}" dt="2025-10-28T11:53:41.935" v="13" actId="14100"/>
        <pc:sldMkLst>
          <pc:docMk/>
          <pc:sldMk cId="1542616900" sldId="869"/>
        </pc:sldMkLst>
        <pc:spChg chg="mod">
          <ac:chgData name="Hazell, Danielle" userId="16322be0-50ef-46ff-b0c0-d304bc10d5d2" providerId="ADAL" clId="{E6D12E1F-DF63-450C-A9ED-E72C5F6C045B}" dt="2025-10-28T11:53:41.935" v="13" actId="14100"/>
          <ac:spMkLst>
            <pc:docMk/>
            <pc:sldMk cId="1542616900" sldId="869"/>
            <ac:spMk id="4" creationId="{771D4300-8B98-6AB0-A34E-D9D23C50BACA}"/>
          </ac:spMkLst>
        </pc:spChg>
      </pc:sldChg>
      <pc:sldChg chg="delSp mod">
        <pc:chgData name="Hazell, Danielle" userId="16322be0-50ef-46ff-b0c0-d304bc10d5d2" providerId="ADAL" clId="{E6D12E1F-DF63-450C-A9ED-E72C5F6C045B}" dt="2025-10-28T11:53:50.067" v="14" actId="478"/>
        <pc:sldMkLst>
          <pc:docMk/>
          <pc:sldMk cId="3923958922" sldId="872"/>
        </pc:sldMkLst>
      </pc:sldChg>
      <pc:sldMasterChg chg="addSp delSp modSp mod">
        <pc:chgData name="Hazell, Danielle" userId="16322be0-50ef-46ff-b0c0-d304bc10d5d2" providerId="ADAL" clId="{E6D12E1F-DF63-450C-A9ED-E72C5F6C045B}" dt="2025-10-21T08:27:46.992" v="6" actId="6013"/>
        <pc:sldMasterMkLst>
          <pc:docMk/>
          <pc:sldMasterMk cId="1337350340" sldId="2147483661"/>
        </pc:sldMasterMkLst>
        <pc:spChg chg="add mod">
          <ac:chgData name="Hazell, Danielle" userId="16322be0-50ef-46ff-b0c0-d304bc10d5d2" providerId="ADAL" clId="{E6D12E1F-DF63-450C-A9ED-E72C5F6C045B}" dt="2025-10-17T12:45:32.741" v="5" actId="1076"/>
          <ac:spMkLst>
            <pc:docMk/>
            <pc:sldMasterMk cId="1337350340" sldId="2147483661"/>
            <ac:spMk id="2" creationId="{4987E8D9-377B-AB1D-8A32-2882D85AB09F}"/>
          </ac:spMkLst>
        </pc:spChg>
        <pc:spChg chg="add mod">
          <ac:chgData name="Hazell, Danielle" userId="16322be0-50ef-46ff-b0c0-d304bc10d5d2" providerId="ADAL" clId="{E6D12E1F-DF63-450C-A9ED-E72C5F6C045B}" dt="2025-10-17T12:45:32.741" v="5" actId="1076"/>
          <ac:spMkLst>
            <pc:docMk/>
            <pc:sldMasterMk cId="1337350340" sldId="2147483661"/>
            <ac:spMk id="5" creationId="{12A05E16-C31E-E0B1-F9BA-6CA1198C9AE5}"/>
          </ac:spMkLst>
        </pc:spChg>
        <pc:picChg chg="add mod">
          <ac:chgData name="Hazell, Danielle" userId="16322be0-50ef-46ff-b0c0-d304bc10d5d2" providerId="ADAL" clId="{E6D12E1F-DF63-450C-A9ED-E72C5F6C045B}" dt="2025-10-17T12:45:32.741" v="5" actId="1076"/>
          <ac:picMkLst>
            <pc:docMk/>
            <pc:sldMasterMk cId="1337350340" sldId="2147483661"/>
            <ac:picMk id="4" creationId="{4D501824-D9B0-C525-F662-3787B202B144}"/>
          </ac:picMkLst>
        </pc:picChg>
        <pc:picChg chg="add mod">
          <ac:chgData name="Hazell, Danielle" userId="16322be0-50ef-46ff-b0c0-d304bc10d5d2" providerId="ADAL" clId="{E6D12E1F-DF63-450C-A9ED-E72C5F6C045B}" dt="2025-10-17T12:45:32.741" v="5" actId="1076"/>
          <ac:picMkLst>
            <pc:docMk/>
            <pc:sldMasterMk cId="1337350340" sldId="2147483661"/>
            <ac:picMk id="7" creationId="{9F3B6811-98F9-78F6-2493-AACB6F69F7B0}"/>
          </ac:picMkLst>
        </pc:picChg>
        <pc:picChg chg="add mod">
          <ac:chgData name="Hazell, Danielle" userId="16322be0-50ef-46ff-b0c0-d304bc10d5d2" providerId="ADAL" clId="{E6D12E1F-DF63-450C-A9ED-E72C5F6C045B}" dt="2025-10-17T12:45:32.741" v="5" actId="1076"/>
          <ac:picMkLst>
            <pc:docMk/>
            <pc:sldMasterMk cId="1337350340" sldId="2147483661"/>
            <ac:picMk id="13" creationId="{03A5C67B-1442-75DD-1FD1-C13DC74E6186}"/>
          </ac:picMkLst>
        </pc:picChg>
      </pc:sldMasterChg>
    </pc:docChg>
  </pc:docChgLst>
  <pc:docChgLst>
    <pc:chgData name="Bonita Searle-Barnes" userId="e782127f-826a-4a83-a372-afedaa2e0d4f" providerId="ADAL" clId="{FA3BD239-4B9A-4CBA-8CF5-F7BFBEA885D5}"/>
    <pc:docChg chg="undo custSel modSld modMainMaster">
      <pc:chgData name="Bonita Searle-Barnes" userId="e782127f-826a-4a83-a372-afedaa2e0d4f" providerId="ADAL" clId="{FA3BD239-4B9A-4CBA-8CF5-F7BFBEA885D5}" dt="2025-10-14T12:03:09.326" v="224" actId="114"/>
      <pc:docMkLst>
        <pc:docMk/>
      </pc:docMkLst>
      <pc:sldChg chg="modSp mod">
        <pc:chgData name="Bonita Searle-Barnes" userId="e782127f-826a-4a83-a372-afedaa2e0d4f" providerId="ADAL" clId="{FA3BD239-4B9A-4CBA-8CF5-F7BFBEA885D5}" dt="2025-10-14T10:58:04.965" v="30" actId="20577"/>
        <pc:sldMkLst>
          <pc:docMk/>
          <pc:sldMk cId="3661908118" sldId="837"/>
        </pc:sldMkLst>
        <pc:spChg chg="mod">
          <ac:chgData name="Bonita Searle-Barnes" userId="e782127f-826a-4a83-a372-afedaa2e0d4f" providerId="ADAL" clId="{FA3BD239-4B9A-4CBA-8CF5-F7BFBEA885D5}" dt="2025-10-14T10:58:04.965" v="30" actId="20577"/>
          <ac:spMkLst>
            <pc:docMk/>
            <pc:sldMk cId="3661908118" sldId="837"/>
            <ac:spMk id="4" creationId="{BBFFC9DD-99F6-E5CA-5CF5-B1C6B4D6BBC1}"/>
          </ac:spMkLst>
        </pc:spChg>
      </pc:sldChg>
      <pc:sldChg chg="modSp mod">
        <pc:chgData name="Bonita Searle-Barnes" userId="e782127f-826a-4a83-a372-afedaa2e0d4f" providerId="ADAL" clId="{FA3BD239-4B9A-4CBA-8CF5-F7BFBEA885D5}" dt="2025-10-14T11:01:28.986" v="200"/>
        <pc:sldMkLst>
          <pc:docMk/>
          <pc:sldMk cId="3014219946" sldId="838"/>
        </pc:sldMkLst>
        <pc:spChg chg="mod">
          <ac:chgData name="Bonita Searle-Barnes" userId="e782127f-826a-4a83-a372-afedaa2e0d4f" providerId="ADAL" clId="{FA3BD239-4B9A-4CBA-8CF5-F7BFBEA885D5}" dt="2025-10-14T11:01:28.986" v="200"/>
          <ac:spMkLst>
            <pc:docMk/>
            <pc:sldMk cId="3014219946" sldId="838"/>
            <ac:spMk id="4" creationId="{93E98F04-331F-CCC4-AA81-C88F3473D389}"/>
          </ac:spMkLst>
        </pc:spChg>
      </pc:sldChg>
      <pc:sldChg chg="modSp mod">
        <pc:chgData name="Bonita Searle-Barnes" userId="e782127f-826a-4a83-a372-afedaa2e0d4f" providerId="ADAL" clId="{FA3BD239-4B9A-4CBA-8CF5-F7BFBEA885D5}" dt="2025-10-14T11:00:27.472" v="54"/>
        <pc:sldMkLst>
          <pc:docMk/>
          <pc:sldMk cId="3923958922" sldId="872"/>
        </pc:sldMkLst>
        <pc:spChg chg="mod">
          <ac:chgData name="Bonita Searle-Barnes" userId="e782127f-826a-4a83-a372-afedaa2e0d4f" providerId="ADAL" clId="{FA3BD239-4B9A-4CBA-8CF5-F7BFBEA885D5}" dt="2025-10-14T11:00:27.472" v="54"/>
          <ac:spMkLst>
            <pc:docMk/>
            <pc:sldMk cId="3923958922" sldId="872"/>
            <ac:spMk id="4" creationId="{060791DF-09B9-37E1-CB20-2BD3C641CEA2}"/>
          </ac:spMkLst>
        </pc:spChg>
      </pc:sldChg>
      <pc:sldChg chg="modSp mod">
        <pc:chgData name="Bonita Searle-Barnes" userId="e782127f-826a-4a83-a372-afedaa2e0d4f" providerId="ADAL" clId="{FA3BD239-4B9A-4CBA-8CF5-F7BFBEA885D5}" dt="2025-10-14T11:00:30.114" v="65"/>
        <pc:sldMkLst>
          <pc:docMk/>
          <pc:sldMk cId="2348748688" sldId="873"/>
        </pc:sldMkLst>
        <pc:spChg chg="mod">
          <ac:chgData name="Bonita Searle-Barnes" userId="e782127f-826a-4a83-a372-afedaa2e0d4f" providerId="ADAL" clId="{FA3BD239-4B9A-4CBA-8CF5-F7BFBEA885D5}" dt="2025-10-14T11:00:30.114" v="65"/>
          <ac:spMkLst>
            <pc:docMk/>
            <pc:sldMk cId="2348748688" sldId="873"/>
            <ac:spMk id="4" creationId="{206206A9-72BD-793B-46C2-DF7CFDAC3221}"/>
          </ac:spMkLst>
        </pc:spChg>
      </pc:sldChg>
      <pc:sldChg chg="modSp mod">
        <pc:chgData name="Bonita Searle-Barnes" userId="e782127f-826a-4a83-a372-afedaa2e0d4f" providerId="ADAL" clId="{FA3BD239-4B9A-4CBA-8CF5-F7BFBEA885D5}" dt="2025-10-14T11:02:08.467" v="218" actId="1035"/>
        <pc:sldMkLst>
          <pc:docMk/>
          <pc:sldMk cId="73301485" sldId="875"/>
        </pc:sldMkLst>
        <pc:spChg chg="mod">
          <ac:chgData name="Bonita Searle-Barnes" userId="e782127f-826a-4a83-a372-afedaa2e0d4f" providerId="ADAL" clId="{FA3BD239-4B9A-4CBA-8CF5-F7BFBEA885D5}" dt="2025-10-14T11:02:08.467" v="218" actId="1035"/>
          <ac:spMkLst>
            <pc:docMk/>
            <pc:sldMk cId="73301485" sldId="875"/>
            <ac:spMk id="4" creationId="{5768D16B-990D-177D-51CD-AE534C7ED470}"/>
          </ac:spMkLst>
        </pc:spChg>
      </pc:sldChg>
      <pc:sldChg chg="modSp mod">
        <pc:chgData name="Bonita Searle-Barnes" userId="e782127f-826a-4a83-a372-afedaa2e0d4f" providerId="ADAL" clId="{FA3BD239-4B9A-4CBA-8CF5-F7BFBEA885D5}" dt="2025-10-14T11:00:33.597" v="76"/>
        <pc:sldMkLst>
          <pc:docMk/>
          <pc:sldMk cId="2926541619" sldId="877"/>
        </pc:sldMkLst>
        <pc:spChg chg="mod">
          <ac:chgData name="Bonita Searle-Barnes" userId="e782127f-826a-4a83-a372-afedaa2e0d4f" providerId="ADAL" clId="{FA3BD239-4B9A-4CBA-8CF5-F7BFBEA885D5}" dt="2025-10-14T11:00:33.597" v="76"/>
          <ac:spMkLst>
            <pc:docMk/>
            <pc:sldMk cId="2926541619" sldId="877"/>
            <ac:spMk id="4" creationId="{80D5E865-9400-E4E5-D0FF-0A9F622FBB11}"/>
          </ac:spMkLst>
        </pc:spChg>
      </pc:sldChg>
      <pc:sldChg chg="modSp mod">
        <pc:chgData name="Bonita Searle-Barnes" userId="e782127f-826a-4a83-a372-afedaa2e0d4f" providerId="ADAL" clId="{FA3BD239-4B9A-4CBA-8CF5-F7BFBEA885D5}" dt="2025-10-14T11:02:37.426" v="219" actId="948"/>
        <pc:sldMkLst>
          <pc:docMk/>
          <pc:sldMk cId="1448730512" sldId="881"/>
        </pc:sldMkLst>
        <pc:spChg chg="mod">
          <ac:chgData name="Bonita Searle-Barnes" userId="e782127f-826a-4a83-a372-afedaa2e0d4f" providerId="ADAL" clId="{FA3BD239-4B9A-4CBA-8CF5-F7BFBEA885D5}" dt="2025-10-14T11:02:37.426" v="219" actId="948"/>
          <ac:spMkLst>
            <pc:docMk/>
            <pc:sldMk cId="1448730512" sldId="881"/>
            <ac:spMk id="4" creationId="{DD0C18F4-6B12-6479-6BAE-1DE2707A3120}"/>
          </ac:spMkLst>
        </pc:spChg>
      </pc:sldChg>
      <pc:sldChg chg="modSp mod">
        <pc:chgData name="Bonita Searle-Barnes" userId="e782127f-826a-4a83-a372-afedaa2e0d4f" providerId="ADAL" clId="{FA3BD239-4B9A-4CBA-8CF5-F7BFBEA885D5}" dt="2025-10-14T11:03:07.151" v="220" actId="948"/>
        <pc:sldMkLst>
          <pc:docMk/>
          <pc:sldMk cId="2995441462" sldId="882"/>
        </pc:sldMkLst>
        <pc:spChg chg="mod">
          <ac:chgData name="Bonita Searle-Barnes" userId="e782127f-826a-4a83-a372-afedaa2e0d4f" providerId="ADAL" clId="{FA3BD239-4B9A-4CBA-8CF5-F7BFBEA885D5}" dt="2025-10-14T11:03:07.151" v="220" actId="948"/>
          <ac:spMkLst>
            <pc:docMk/>
            <pc:sldMk cId="2995441462" sldId="882"/>
            <ac:spMk id="4" creationId="{8278D8DB-D606-D7EC-4501-C4572DC6E78F}"/>
          </ac:spMkLst>
        </pc:spChg>
      </pc:sldChg>
      <pc:sldChg chg="modSp mod">
        <pc:chgData name="Bonita Searle-Barnes" userId="e782127f-826a-4a83-a372-afedaa2e0d4f" providerId="ADAL" clId="{FA3BD239-4B9A-4CBA-8CF5-F7BFBEA885D5}" dt="2025-10-14T11:03:19.311" v="221" actId="948"/>
        <pc:sldMkLst>
          <pc:docMk/>
          <pc:sldMk cId="3495187793" sldId="883"/>
        </pc:sldMkLst>
        <pc:spChg chg="mod">
          <ac:chgData name="Bonita Searle-Barnes" userId="e782127f-826a-4a83-a372-afedaa2e0d4f" providerId="ADAL" clId="{FA3BD239-4B9A-4CBA-8CF5-F7BFBEA885D5}" dt="2025-10-14T11:03:19.311" v="221" actId="948"/>
          <ac:spMkLst>
            <pc:docMk/>
            <pc:sldMk cId="3495187793" sldId="883"/>
            <ac:spMk id="4" creationId="{2AE48606-360C-3E26-10E3-CFCE9802DCCA}"/>
          </ac:spMkLst>
        </pc:spChg>
      </pc:sldChg>
      <pc:sldChg chg="modSp mod">
        <pc:chgData name="Bonita Searle-Barnes" userId="e782127f-826a-4a83-a372-afedaa2e0d4f" providerId="ADAL" clId="{FA3BD239-4B9A-4CBA-8CF5-F7BFBEA885D5}" dt="2025-10-14T11:01:15.784" v="156"/>
        <pc:sldMkLst>
          <pc:docMk/>
          <pc:sldMk cId="256498102" sldId="886"/>
        </pc:sldMkLst>
        <pc:spChg chg="mod">
          <ac:chgData name="Bonita Searle-Barnes" userId="e782127f-826a-4a83-a372-afedaa2e0d4f" providerId="ADAL" clId="{FA3BD239-4B9A-4CBA-8CF5-F7BFBEA885D5}" dt="2025-10-14T11:01:15.784" v="156"/>
          <ac:spMkLst>
            <pc:docMk/>
            <pc:sldMk cId="256498102" sldId="886"/>
            <ac:spMk id="4" creationId="{D56F6660-5EBB-DF59-BE24-47BF773527F9}"/>
          </ac:spMkLst>
        </pc:spChg>
      </pc:sldChg>
      <pc:sldChg chg="modSp mod">
        <pc:chgData name="Bonita Searle-Barnes" userId="e782127f-826a-4a83-a372-afedaa2e0d4f" providerId="ADAL" clId="{FA3BD239-4B9A-4CBA-8CF5-F7BFBEA885D5}" dt="2025-10-14T11:01:18.442" v="167"/>
        <pc:sldMkLst>
          <pc:docMk/>
          <pc:sldMk cId="710220661" sldId="889"/>
        </pc:sldMkLst>
        <pc:spChg chg="mod">
          <ac:chgData name="Bonita Searle-Barnes" userId="e782127f-826a-4a83-a372-afedaa2e0d4f" providerId="ADAL" clId="{FA3BD239-4B9A-4CBA-8CF5-F7BFBEA885D5}" dt="2025-10-14T11:01:18.442" v="167"/>
          <ac:spMkLst>
            <pc:docMk/>
            <pc:sldMk cId="710220661" sldId="889"/>
            <ac:spMk id="4" creationId="{5087F281-EDFE-D77C-94A0-081149A202C3}"/>
          </ac:spMkLst>
        </pc:spChg>
      </pc:sldChg>
      <pc:sldChg chg="modSp mod">
        <pc:chgData name="Bonita Searle-Barnes" userId="e782127f-826a-4a83-a372-afedaa2e0d4f" providerId="ADAL" clId="{FA3BD239-4B9A-4CBA-8CF5-F7BFBEA885D5}" dt="2025-10-14T11:04:02.767" v="223" actId="948"/>
        <pc:sldMkLst>
          <pc:docMk/>
          <pc:sldMk cId="828252129" sldId="890"/>
        </pc:sldMkLst>
        <pc:spChg chg="mod">
          <ac:chgData name="Bonita Searle-Barnes" userId="e782127f-826a-4a83-a372-afedaa2e0d4f" providerId="ADAL" clId="{FA3BD239-4B9A-4CBA-8CF5-F7BFBEA885D5}" dt="2025-10-14T11:04:02.767" v="223" actId="948"/>
          <ac:spMkLst>
            <pc:docMk/>
            <pc:sldMk cId="828252129" sldId="890"/>
            <ac:spMk id="4" creationId="{87A3ADA9-99AF-E6F8-E1C3-42085B6F975A}"/>
          </ac:spMkLst>
        </pc:spChg>
      </pc:sldChg>
      <pc:sldChg chg="modSp mod">
        <pc:chgData name="Bonita Searle-Barnes" userId="e782127f-826a-4a83-a372-afedaa2e0d4f" providerId="ADAL" clId="{FA3BD239-4B9A-4CBA-8CF5-F7BFBEA885D5}" dt="2025-10-14T11:03:51.391" v="222" actId="948"/>
        <pc:sldMkLst>
          <pc:docMk/>
          <pc:sldMk cId="4073341404" sldId="892"/>
        </pc:sldMkLst>
        <pc:spChg chg="mod">
          <ac:chgData name="Bonita Searle-Barnes" userId="e782127f-826a-4a83-a372-afedaa2e0d4f" providerId="ADAL" clId="{FA3BD239-4B9A-4CBA-8CF5-F7BFBEA885D5}" dt="2025-10-14T11:03:51.391" v="222" actId="948"/>
          <ac:spMkLst>
            <pc:docMk/>
            <pc:sldMk cId="4073341404" sldId="892"/>
            <ac:spMk id="4" creationId="{F77A91DC-9CEE-149D-9F71-DB4D1F7691A4}"/>
          </ac:spMkLst>
        </pc:spChg>
      </pc:sldChg>
      <pc:sldChg chg="modSp mod">
        <pc:chgData name="Bonita Searle-Barnes" userId="e782127f-826a-4a83-a372-afedaa2e0d4f" providerId="ADAL" clId="{FA3BD239-4B9A-4CBA-8CF5-F7BFBEA885D5}" dt="2025-10-14T11:00:36.739" v="87"/>
        <pc:sldMkLst>
          <pc:docMk/>
          <pc:sldMk cId="1175600055" sldId="893"/>
        </pc:sldMkLst>
        <pc:spChg chg="mod">
          <ac:chgData name="Bonita Searle-Barnes" userId="e782127f-826a-4a83-a372-afedaa2e0d4f" providerId="ADAL" clId="{FA3BD239-4B9A-4CBA-8CF5-F7BFBEA885D5}" dt="2025-10-14T11:00:36.739" v="87"/>
          <ac:spMkLst>
            <pc:docMk/>
            <pc:sldMk cId="1175600055" sldId="893"/>
            <ac:spMk id="4" creationId="{F5F6FB1A-C237-7CB6-E7EB-F85452575443}"/>
          </ac:spMkLst>
        </pc:spChg>
      </pc:sldChg>
      <pc:sldMasterChg chg="modSp mod">
        <pc:chgData name="Bonita Searle-Barnes" userId="e782127f-826a-4a83-a372-afedaa2e0d4f" providerId="ADAL" clId="{FA3BD239-4B9A-4CBA-8CF5-F7BFBEA885D5}" dt="2025-10-14T12:03:09.326" v="224" actId="114"/>
        <pc:sldMasterMkLst>
          <pc:docMk/>
          <pc:sldMasterMk cId="1337350340" sldId="2147483661"/>
        </pc:sldMasterMkLst>
      </pc:sldMasterChg>
    </pc:docChg>
  </pc:docChgLst>
  <pc:docChgLst>
    <pc:chgData name="Andrasko, Rhiannon" userId="S::rhiannon.andrasko@wjec.co.uk::15be4c62-2de6-4343-a7f4-3c209826edd1" providerId="AD" clId="Web-{3C518BEA-47E0-ED2A-FADE-062552AC96A8}"/>
    <pc:docChg chg="mod modSld">
      <pc:chgData name="Andrasko, Rhiannon" userId="S::rhiannon.andrasko@wjec.co.uk::15be4c62-2de6-4343-a7f4-3c209826edd1" providerId="AD" clId="Web-{3C518BEA-47E0-ED2A-FADE-062552AC96A8}" dt="2025-10-30T11:13:18.377" v="15" actId="20577"/>
      <pc:docMkLst>
        <pc:docMk/>
      </pc:docMkLst>
      <pc:sldChg chg="modNotes">
        <pc:chgData name="Andrasko, Rhiannon" userId="S::rhiannon.andrasko@wjec.co.uk::15be4c62-2de6-4343-a7f4-3c209826edd1" providerId="AD" clId="Web-{3C518BEA-47E0-ED2A-FADE-062552AC96A8}" dt="2025-10-30T10:34:05.991" v="0"/>
        <pc:sldMkLst>
          <pc:docMk/>
          <pc:sldMk cId="4139293381" sldId="462"/>
        </pc:sldMkLst>
      </pc:sldChg>
      <pc:sldChg chg="modNotes">
        <pc:chgData name="Andrasko, Rhiannon" userId="S::rhiannon.andrasko@wjec.co.uk::15be4c62-2de6-4343-a7f4-3c209826edd1" providerId="AD" clId="Web-{3C518BEA-47E0-ED2A-FADE-062552AC96A8}" dt="2025-10-30T10:37:04.158" v="4"/>
        <pc:sldMkLst>
          <pc:docMk/>
          <pc:sldMk cId="2348748688" sldId="873"/>
        </pc:sldMkLst>
      </pc:sldChg>
      <pc:sldChg chg="modNotes">
        <pc:chgData name="Andrasko, Rhiannon" userId="S::rhiannon.andrasko@wjec.co.uk::15be4c62-2de6-4343-a7f4-3c209826edd1" providerId="AD" clId="Web-{3C518BEA-47E0-ED2A-FADE-062552AC96A8}" dt="2025-10-30T10:37:39.225" v="7"/>
        <pc:sldMkLst>
          <pc:docMk/>
          <pc:sldMk cId="2926541619" sldId="877"/>
        </pc:sldMkLst>
      </pc:sldChg>
      <pc:sldChg chg="modSp">
        <pc:chgData name="Andrasko, Rhiannon" userId="S::rhiannon.andrasko@wjec.co.uk::15be4c62-2de6-4343-a7f4-3c209826edd1" providerId="AD" clId="Web-{3C518BEA-47E0-ED2A-FADE-062552AC96A8}" dt="2025-10-30T11:13:18.377" v="15" actId="20577"/>
        <pc:sldMkLst>
          <pc:docMk/>
          <pc:sldMk cId="828252129" sldId="890"/>
        </pc:sldMkLst>
        <pc:spChg chg="mod">
          <ac:chgData name="Andrasko, Rhiannon" userId="S::rhiannon.andrasko@wjec.co.uk::15be4c62-2de6-4343-a7f4-3c209826edd1" providerId="AD" clId="Web-{3C518BEA-47E0-ED2A-FADE-062552AC96A8}" dt="2025-10-30T11:13:18.377" v="15" actId="20577"/>
          <ac:spMkLst>
            <pc:docMk/>
            <pc:sldMk cId="828252129" sldId="890"/>
            <ac:spMk id="4" creationId="{87A3ADA9-99AF-E6F8-E1C3-42085B6F975A}"/>
          </ac:spMkLst>
        </pc:spChg>
      </pc:sldChg>
    </pc:docChg>
  </pc:docChgLst>
</pc:chgInfo>
</file>

<file path=ppt/comments/modernComment_372_B28ACF36.xml><?xml version="1.0" encoding="utf-8"?>
<p188:cmLst xmlns:a="http://schemas.openxmlformats.org/drawingml/2006/main" xmlns:r="http://schemas.openxmlformats.org/officeDocument/2006/relationships" xmlns:p188="http://schemas.microsoft.com/office/powerpoint/2018/8/main">
  <p188:cm id="{200E0EDD-C97C-43D8-BDF5-33A4478E48B5}" authorId="{5BD82555-537F-E2F1-613C-D8E839C8829C}" created="2025-10-30T10:41:25.666">
    <ac:txMkLst xmlns:ac="http://schemas.microsoft.com/office/drawing/2013/main/command">
      <pc:docMk xmlns:pc="http://schemas.microsoft.com/office/powerpoint/2013/main/command"/>
      <pc:sldMk xmlns:pc="http://schemas.microsoft.com/office/powerpoint/2013/main/command" cId="2995441462" sldId="882"/>
      <ac:spMk id="151" creationId="{DE5347EC-7E13-4A49-B61A-0D05701BB635}"/>
      <ac:txMk cp="0" len="39">
        <ac:context len="40" hash="1206927274"/>
      </ac:txMk>
    </ac:txMkLst>
    <p188:pos x="2580035" y="202106"/>
    <p188:txBody>
      <a:bodyPr/>
      <a:lstStyle/>
      <a:p>
        <a:r>
          <a:rPr lang="en-GB"/>
          <a:t>Is the image link supposed to be there?</a:t>
        </a:r>
      </a:p>
    </p188:txBody>
  </p188:cm>
</p188:cmLst>
</file>

<file path=ppt/comments/modernComment_37A_315E1FE1.xml><?xml version="1.0" encoding="utf-8"?>
<p188:cmLst xmlns:a="http://schemas.openxmlformats.org/drawingml/2006/main" xmlns:r="http://schemas.openxmlformats.org/officeDocument/2006/relationships" xmlns:p188="http://schemas.microsoft.com/office/powerpoint/2018/8/main">
  <p188:cm id="{5801C203-D33F-4D94-BC41-956572F7ECC0}" authorId="{5BD82555-537F-E2F1-613C-D8E839C8829C}" created="2025-10-30T11:13:54.331">
    <ac:txMkLst xmlns:ac="http://schemas.microsoft.com/office/drawing/2013/main/command">
      <pc:docMk xmlns:pc="http://schemas.microsoft.com/office/powerpoint/2013/main/command"/>
      <pc:sldMk xmlns:pc="http://schemas.microsoft.com/office/powerpoint/2013/main/command" cId="828252129" sldId="890"/>
      <ac:spMk id="4" creationId="{87A3ADA9-99AF-E6F8-E1C3-42085B6F975A}"/>
      <ac:txMk cp="14" len="2">
        <ac:context len="377" hash="3128506652"/>
      </ac:txMk>
    </ac:txMkLst>
    <p188:pos x="2036051" y="186560"/>
    <p188:txBody>
      <a:bodyPr/>
      <a:lstStyle/>
      <a:p>
        <a:r>
          <a:rPr lang="en-GB"/>
          <a:t>Is this correct or is it supposed to be r2?</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10/30/2025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361950" y="685800"/>
            <a:ext cx="61341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gx.theiet.org/f/wiring-and-regulations/30536/bonding-maximum-resistanc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r>
              <a:rPr lang="en-US" dirty="0">
                <a:latin typeface="Arial"/>
                <a:ea typeface="ＭＳ Ｐゴシック"/>
                <a:cs typeface="Arial"/>
              </a:rPr>
              <a:t>Use guidance note 3 to assist in the delivery of this PowerPoint.</a:t>
            </a:r>
            <a:endParaRPr lang="en-US" dirty="0"/>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E9FE7-D401-787F-B1AE-F1D895E8A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85D82-6E03-0FAC-0189-A309EB55CF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B1F6AF-CE93-4036-0FB0-FAD39E9767B2}"/>
              </a:ext>
            </a:extLst>
          </p:cNvPr>
          <p:cNvSpPr>
            <a:spLocks noGrp="1"/>
          </p:cNvSpPr>
          <p:nvPr>
            <p:ph type="body" idx="1"/>
          </p:nvPr>
        </p:nvSpPr>
        <p:spPr/>
        <p:txBody>
          <a:bodyPr/>
          <a:lstStyle/>
          <a:p>
            <a:r>
              <a:rPr lang="en-US" dirty="0">
                <a:latin typeface="Arial"/>
                <a:ea typeface="ＭＳ Ｐゴシック"/>
                <a:cs typeface="Arial"/>
                <a:hlinkClick r:id="rId3"/>
              </a:rPr>
              <a:t>https://engx.theiet.org/f/wiring-and-regulations/30536/bonding-maximum-resistance</a:t>
            </a:r>
            <a:r>
              <a:rPr lang="en-US" dirty="0">
                <a:latin typeface="Arial"/>
                <a:ea typeface="ＭＳ Ｐゴシック"/>
                <a:cs typeface="Arial"/>
              </a:rPr>
              <a: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Arial"/>
                <a:ea typeface="ＭＳ Ｐゴシック"/>
                <a:cs typeface="Arial"/>
              </a:rPr>
              <a:t>Show image of GN3 Figure 2.16: The image shows the test being conducted with the bonding conductor still terminated in the distribution board, it's best practice to disconnect the bonding conductor for the test to avoid parallel paths affecting the test results.</a:t>
            </a:r>
            <a:endParaRPr lang="en-US" dirty="0"/>
          </a:p>
          <a:p>
            <a:endParaRPr lang="en-US"/>
          </a:p>
        </p:txBody>
      </p:sp>
      <p:sp>
        <p:nvSpPr>
          <p:cNvPr id="4" name="Slide Number Placeholder 3">
            <a:extLst>
              <a:ext uri="{FF2B5EF4-FFF2-40B4-BE49-F238E27FC236}">
                <a16:creationId xmlns:a16="http://schemas.microsoft.com/office/drawing/2014/main" id="{829B2E85-1B49-5728-D6B3-57952FD104C8}"/>
              </a:ext>
            </a:extLst>
          </p:cNvPr>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414608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9C4CA-EDD4-4FAB-2806-A552CB18C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41CF35-4C4E-FB05-F02F-0E6D6DE793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B54A47-34FC-BB62-9611-F8B0D7DA149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EB5F80C-6230-6F57-48D6-088BAB030A5D}"/>
              </a:ext>
            </a:extLst>
          </p:cNvPr>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73353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AA177-739A-67FC-1998-457499F1A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D69A79-AC96-D0CC-944C-F73FFA16D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D136-985E-8AFC-D37F-EB90CDF84F0B}"/>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solidFill>
                  <a:srgbClr val="333333"/>
                </a:solidFill>
              </a:rPr>
              <a:t>This method is usually only used on bonding conductors as a separate test would be required for dead polarity if this method was used for circuits.</a:t>
            </a:r>
            <a:endParaRPr lang="en-US"/>
          </a:p>
          <a:p>
            <a:endParaRPr lang="en-US"/>
          </a:p>
        </p:txBody>
      </p:sp>
      <p:sp>
        <p:nvSpPr>
          <p:cNvPr id="4" name="Slide Number Placeholder 3">
            <a:extLst>
              <a:ext uri="{FF2B5EF4-FFF2-40B4-BE49-F238E27FC236}">
                <a16:creationId xmlns:a16="http://schemas.microsoft.com/office/drawing/2014/main" id="{132051EC-EDD9-11F6-8853-9728B665F26D}"/>
              </a:ext>
            </a:extLst>
          </p:cNvPr>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601243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77E9F-D6FB-4B03-7E6D-AFBE16E1FD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3853D7-CC61-45E7-883A-9D1AA693DB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139B06-8631-2D10-20D1-AA89F5C5FE6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A85FF91-6574-E73B-7E8A-8EFBCDAE51DA}"/>
              </a:ext>
            </a:extLst>
          </p:cNvPr>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140569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1C157-CAC9-6749-E94B-1B5F4BBF9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5BAEF2-8712-982B-457D-4F86C28D48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8C8AE3-4734-35CD-6C46-F77AD8EE757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A893D03-91E0-5A79-D309-E39783A81FA5}"/>
              </a:ext>
            </a:extLst>
          </p:cNvPr>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85658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F3B12-87AA-EF6E-C044-44FA70A48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2A5CCB-7ABD-7271-1FF9-892D095535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B36442-2B9C-C14E-1C19-BB25DD737A8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345C4F-0129-DD4B-C039-CE5A3A71A284}"/>
              </a:ext>
            </a:extLst>
          </p:cNvPr>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966119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BF64F-C3D3-8592-3F9E-9178076C0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9CA974-6445-1429-C8A5-E4C17B8CD9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24A767-DED4-C5E2-6995-73AFEF8299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D7A4D4-BEB1-564F-5651-F01A776B2F32}"/>
              </a:ext>
            </a:extLst>
          </p:cNvPr>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58914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F5D31-E708-584B-CCB9-2CAF49C7FB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AB1927-5B81-AFDF-38D2-0E6EEE84CB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7AE7E6-B575-9487-F182-DD6B3722FDA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A8156D1-E3F0-628F-6229-E4C76E9B2309}"/>
              </a:ext>
            </a:extLst>
          </p:cNvPr>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1062821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F21B4-3186-5790-5AF7-240BE3BE75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7DB0AC-1FF1-2DB1-E1DF-D89CF540DC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4BA02D-0DF3-19B0-F5D6-0BD1A51D8C8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DCF2C7C-C4B5-64BB-5B31-2173B69B4141}"/>
              </a:ext>
            </a:extLst>
          </p:cNvPr>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7765848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6FD2-9CA8-52C8-B87E-61728DA461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1320BD-37FD-C6E0-6E4A-FF91ECAB67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89B70-4A69-0B65-1721-C3E786EB5D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5D2F71-E7AF-2C5E-0A56-6ADC515C61B2}"/>
              </a:ext>
            </a:extLst>
          </p:cNvPr>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089854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1790795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1725F-4352-895D-B3B1-83A23A091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2B0424-3739-DA2D-13DD-9C826B6C8B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9BBD7A-A770-C470-8C16-9C96E05B607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333AAFF-9E0A-5224-59A7-6EC45BE87364}"/>
              </a:ext>
            </a:extLst>
          </p:cNvPr>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4222861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2ADFD-3E72-BB2B-C501-C3B45BE968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3C41A-05A2-A317-3A4E-6AA918213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0473A5-E003-24EA-574C-AF9E213E99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8284F6-16B4-F81F-5F03-9F0A0684C77A}"/>
              </a:ext>
            </a:extLst>
          </p:cNvPr>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913425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8C920-9F95-0F17-6739-FDCF7EF306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36B035-B5C0-FA2E-4C07-8B0813AE42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CA81B4-8FC2-7478-8E5A-392713DF3F5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A80F995-647C-FCFF-565F-852F7C4196AE}"/>
              </a:ext>
            </a:extLst>
          </p:cNvPr>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191034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24</a:t>
            </a:fld>
            <a:endParaRPr lang="en-US"/>
          </a:p>
        </p:txBody>
      </p:sp>
    </p:spTree>
    <p:extLst>
      <p:ext uri="{BB962C8B-B14F-4D97-AF65-F5344CB8AC3E}">
        <p14:creationId xmlns:p14="http://schemas.microsoft.com/office/powerpoint/2010/main" val="4138113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021401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86534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E8004-318C-AE25-E3E2-1F4F335A60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E1465E-25A0-7DAD-5FD1-B3DA3B353F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DFD7B4-76F3-4000-504D-FDFB3578A3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2352A7-BD72-905C-5AE4-8FE287C9B56B}"/>
              </a:ext>
            </a:extLst>
          </p:cNvPr>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617894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6D9EC-9E30-0F4C-3442-2B8C71D9A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8F279-698B-826B-D58D-7A99636E40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86C397-75F9-2C6C-5F6A-850885378EC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5B3546-B077-E651-BEA4-89D52C55B214}"/>
              </a:ext>
            </a:extLst>
          </p:cNvPr>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936078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B0A03-BAA4-FB9F-FD5C-1C1F802B9B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B63F01-D14E-85DC-5864-4A3BA331E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0B7645-4519-A108-3ED4-992D602651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D91F1E-3F7C-3D5F-EC55-A16732D8DB8F}"/>
              </a:ext>
            </a:extLst>
          </p:cNvPr>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306731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A493D-7489-A82A-D437-FABE148581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8011C-6AFC-8E7E-D491-104BC9EC3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8AF610-FA3D-49E8-E34F-BCFE99ADEF1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70F2AB9-3F03-F3C1-9D68-19BFF1F5B390}"/>
              </a:ext>
            </a:extLst>
          </p:cNvPr>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61461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D80A2-C73A-6E5E-F727-22FDF9CA2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7B234D-9B64-4A18-CFA9-5FA4CBE91F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7FD8E7-C75E-583B-A89B-3D1636864904}"/>
              </a:ext>
            </a:extLst>
          </p:cNvPr>
          <p:cNvSpPr>
            <a:spLocks noGrp="1"/>
          </p:cNvSpPr>
          <p:nvPr>
            <p:ph type="body" idx="1"/>
          </p:nvPr>
        </p:nvSpPr>
        <p:spPr/>
        <p:txBody>
          <a:bodyPr/>
          <a:lstStyle/>
          <a:p>
            <a:r>
              <a:rPr lang="en-US" dirty="0">
                <a:solidFill>
                  <a:srgbClr val="333333"/>
                </a:solidFill>
                <a:latin typeface="Arial"/>
                <a:ea typeface="ＭＳ Ｐゴシック"/>
                <a:cs typeface="Arial"/>
              </a:rPr>
              <a:t>State and say that the results of either test method are recorded on the schedule of test results.</a:t>
            </a:r>
            <a:endParaRPr lang="en-US" dirty="0">
              <a:latin typeface="Arial"/>
              <a:ea typeface="ＭＳ Ｐゴシック"/>
              <a:cs typeface="Arial"/>
            </a:endParaRPr>
          </a:p>
        </p:txBody>
      </p:sp>
      <p:sp>
        <p:nvSpPr>
          <p:cNvPr id="4" name="Slide Number Placeholder 3">
            <a:extLst>
              <a:ext uri="{FF2B5EF4-FFF2-40B4-BE49-F238E27FC236}">
                <a16:creationId xmlns:a16="http://schemas.microsoft.com/office/drawing/2014/main" id="{468C2892-4938-B558-162E-FC4AEADB9AD0}"/>
              </a:ext>
            </a:extLst>
          </p:cNvPr>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98355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03750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3619303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231510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1342418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Text Box 11"/>
          <p:cNvSpPr txBox="1">
            <a:spLocks noChangeArrowheads="1"/>
          </p:cNvSpPr>
          <p:nvPr userDrawn="1"/>
        </p:nvSpPr>
        <p:spPr bwMode="auto">
          <a:xfrm>
            <a:off x="360000" y="6389601"/>
            <a:ext cx="588541" cy="153888"/>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000" baseline="0" smtClean="0">
                <a:latin typeface="+mn-lt"/>
                <a:ea typeface="Arial" pitchFamily="-105" charset="0"/>
                <a:cs typeface="Arial" pitchFamily="-105" charset="0"/>
              </a:rPr>
              <a:pPr algn="l">
                <a:spcBef>
                  <a:spcPts val="602"/>
                </a:spcBef>
              </a:pPr>
              <a:t>‹#›</a:t>
            </a:fld>
            <a:endParaRPr lang="en-US" sz="10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
        <p:nvSpPr>
          <p:cNvPr id="2" name="Graphic 26">
            <a:extLst>
              <a:ext uri="{FF2B5EF4-FFF2-40B4-BE49-F238E27FC236}">
                <a16:creationId xmlns:a16="http://schemas.microsoft.com/office/drawing/2014/main" id="{4987E8D9-377B-AB1D-8A32-2882D85AB09F}"/>
              </a:ext>
            </a:extLst>
          </p:cNvPr>
          <p:cNvSpPr>
            <a:spLocks/>
          </p:cNvSpPr>
          <p:nvPr userDrawn="1"/>
        </p:nvSpPr>
        <p:spPr>
          <a:xfrm>
            <a:off x="-1" y="7834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endParaRPr lang="en-GB" sz="2008"/>
          </a:p>
        </p:txBody>
      </p:sp>
      <p:pic>
        <p:nvPicPr>
          <p:cNvPr id="4" name="Picture 3"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32040" y="197988"/>
            <a:ext cx="591666" cy="437463"/>
          </a:xfrm>
          <a:prstGeom prst="rect">
            <a:avLst/>
          </a:prstGeom>
          <a:noFill/>
          <a:ln>
            <a:noFill/>
          </a:ln>
        </p:spPr>
      </p:pic>
      <p:sp>
        <p:nvSpPr>
          <p:cNvPr id="5"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3848978" y="95012"/>
            <a:ext cx="5827751" cy="589388"/>
          </a:xfrm>
          <a:prstGeom prst="rect">
            <a:avLst/>
          </a:prstGeom>
          <a:noFill/>
          <a:ln w="9525">
            <a:noFill/>
            <a:miter lim="800000"/>
            <a:headEnd/>
            <a:tailEnd/>
          </a:ln>
        </p:spPr>
        <p:txBody>
          <a:bodyPr rot="0" vert="horz" wrap="square" lIns="91797" tIns="45899" rIns="91797" bIns="45899" anchor="t" anchorCtr="0">
            <a:no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Electrotechnical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1" y="184557"/>
            <a:ext cx="2563495" cy="498243"/>
          </a:xfrm>
          <a:prstGeom prst="rect">
            <a:avLst/>
          </a:prstGeom>
          <a:noFill/>
          <a:ln>
            <a:noFill/>
          </a:ln>
        </p:spPr>
      </p:pic>
      <p:pic>
        <p:nvPicPr>
          <p:cNvPr id="13" name="Picture 12" descr="A black background with a black square&#10;&#10;AI-generated content may be incorrect.">
            <a:extLst>
              <a:ext uri="{FF2B5EF4-FFF2-40B4-BE49-F238E27FC236}">
                <a16:creationId xmlns:a16="http://schemas.microsoft.com/office/drawing/2014/main" id="{03A5C67B-1442-75DD-1FD1-C13DC74E6186}"/>
              </a:ext>
            </a:extLst>
          </p:cNvPr>
          <p:cNvPicPr>
            <a:picLocks noChangeAspect="1"/>
          </p:cNvPicPr>
          <p:nvPr userDrawn="1"/>
        </p:nvPicPr>
        <p:blipFill>
          <a:blip r:embed="rId9"/>
          <a:stretch>
            <a:fillRect/>
          </a:stretch>
        </p:blipFill>
        <p:spPr>
          <a:xfrm>
            <a:off x="948534" y="204535"/>
            <a:ext cx="2685203" cy="440679"/>
          </a:xfrm>
          <a:prstGeom prst="rect">
            <a:avLst/>
          </a:prstGeom>
        </p:spPr>
      </p:pic>
    </p:spTree>
    <p:extLst>
      <p:ext uri="{BB962C8B-B14F-4D97-AF65-F5344CB8AC3E}">
        <p14:creationId xmlns:p14="http://schemas.microsoft.com/office/powerpoint/2010/main" val="133735034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372_B28ACF36.xm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37A_315E1FE1.xm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98011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00000"/>
              </a:lnSpc>
              <a:spcBef>
                <a:spcPts val="0"/>
              </a:spcBef>
              <a:spcAft>
                <a:spcPts val="0"/>
              </a:spcAft>
              <a:buNone/>
              <a:defRPr/>
            </a:pPr>
            <a:r>
              <a:rPr lang="en-GB" sz="2800" b="1">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Electrotechnical Engineering</a:t>
            </a:r>
          </a:p>
          <a:p>
            <a:pPr marL="0" indent="0" defTabSz="608030" fontAlgn="auto">
              <a:lnSpc>
                <a:spcPct val="100000"/>
              </a:lnSpc>
              <a:spcBef>
                <a:spcPts val="0"/>
              </a:spcBef>
              <a:spcAft>
                <a:spcPts val="0"/>
              </a:spcAft>
              <a:buNone/>
              <a:defRPr/>
            </a:pPr>
            <a:endPar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608030" fontAlgn="auto">
              <a:lnSpc>
                <a:spcPct val="100000"/>
              </a:lnSpc>
              <a:spcBef>
                <a:spcPts val="0"/>
              </a:spcBef>
              <a:spcAft>
                <a:spcPts val="0"/>
              </a:spcAft>
              <a:buNone/>
              <a:defRPr/>
            </a:pPr>
            <a:r>
              <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rPr>
              <a:t>K1.15 Testing for electrotechnical systems</a:t>
            </a:r>
          </a:p>
          <a:p>
            <a:pPr marL="0" indent="0" defTabSz="608030" fontAlgn="auto">
              <a:lnSpc>
                <a:spcPct val="100000"/>
              </a:lnSpc>
              <a:spcBef>
                <a:spcPts val="0"/>
              </a:spcBef>
              <a:spcAft>
                <a:spcPts val="0"/>
              </a:spcAft>
              <a:buNone/>
              <a:defRPr/>
            </a:pPr>
            <a:endPar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608030" fontAlgn="auto">
              <a:lnSpc>
                <a:spcPct val="100000"/>
              </a:lnSpc>
              <a:spcBef>
                <a:spcPts val="0"/>
              </a:spcBef>
              <a:spcAft>
                <a:spcPts val="0"/>
              </a:spcAft>
              <a:buNone/>
              <a:defRPr/>
            </a:pPr>
            <a:r>
              <a:rPr lang="en-US" sz="2800" b="1">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1.15 Continuity</a:t>
            </a: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08394-9726-1253-8DBD-8B2AD062334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FC0A915-11C7-8755-2317-C0EDA7373195}"/>
              </a:ext>
            </a:extLst>
          </p:cNvPr>
          <p:cNvSpPr>
            <a:spLocks noGrp="1"/>
          </p:cNvSpPr>
          <p:nvPr>
            <p:ph type="title"/>
          </p:nvPr>
        </p:nvSpPr>
        <p:spPr>
          <a:xfrm>
            <a:off x="252000" y="959222"/>
            <a:ext cx="11628452" cy="646331"/>
          </a:xfrm>
        </p:spPr>
        <p:txBody>
          <a:bodyPr/>
          <a:lstStyle/>
          <a:p>
            <a:r>
              <a:rPr lang="en-GB"/>
              <a:t>Results</a:t>
            </a:r>
          </a:p>
        </p:txBody>
      </p:sp>
      <p:sp>
        <p:nvSpPr>
          <p:cNvPr id="4" name="Content Placeholder 3">
            <a:extLst>
              <a:ext uri="{FF2B5EF4-FFF2-40B4-BE49-F238E27FC236}">
                <a16:creationId xmlns:a16="http://schemas.microsoft.com/office/drawing/2014/main" id="{80D5E865-9400-E4E5-D0FF-0A9F622FBB11}"/>
              </a:ext>
            </a:extLst>
          </p:cNvPr>
          <p:cNvSpPr>
            <a:spLocks noGrp="1"/>
          </p:cNvSpPr>
          <p:nvPr>
            <p:ph sz="quarter" idx="10"/>
          </p:nvPr>
        </p:nvSpPr>
        <p:spPr>
          <a:xfrm>
            <a:off x="328200" y="1741316"/>
            <a:ext cx="11125755" cy="4140000"/>
          </a:xfrm>
        </p:spPr>
        <p:txBody>
          <a:bodyPr/>
          <a:lstStyle/>
          <a:p>
            <a:pPr marL="342900" indent="-342900">
              <a:spcBef>
                <a:spcPts val="931"/>
              </a:spcBef>
              <a:buFont typeface="Arial" panose="020B0604020202020204" pitchFamily="34" charset="0"/>
              <a:buChar char="•"/>
            </a:pPr>
            <a:r>
              <a:rPr lang="en-GB" dirty="0">
                <a:latin typeface="Arial" panose="020B0604020202020204" pitchFamily="34" charset="0"/>
                <a:cs typeface="Arial" panose="020B0604020202020204" pitchFamily="34" charset="0"/>
              </a:rPr>
              <a:t>The results should first and foremost indicate no discontinuity in the protective conductors. </a:t>
            </a:r>
          </a:p>
          <a:p>
            <a:pPr marL="342900" indent="-342900">
              <a:spcBef>
                <a:spcPts val="931"/>
              </a:spcBef>
              <a:buFont typeface="Arial" panose="020B0604020202020204" pitchFamily="34" charset="0"/>
              <a:buChar char="•"/>
            </a:pPr>
            <a:r>
              <a:rPr lang="en-GB" dirty="0">
                <a:latin typeface="Arial" panose="020B0604020202020204" pitchFamily="34" charset="0"/>
                <a:cs typeface="Arial" panose="020B0604020202020204" pitchFamily="34" charset="0"/>
              </a:rPr>
              <a:t>For lengths of conductor, use Appendix B of Guidance Note 3 for resistance data. </a:t>
            </a:r>
          </a:p>
          <a:p>
            <a:pPr marL="342900" indent="-342900">
              <a:spcBef>
                <a:spcPts val="931"/>
              </a:spcBef>
              <a:buFont typeface="Arial" panose="020B0604020202020204" pitchFamily="34" charset="0"/>
              <a:buChar char="•"/>
            </a:pPr>
            <a:r>
              <a:rPr lang="en-GB" dirty="0">
                <a:latin typeface="Arial" panose="020B0604020202020204" pitchFamily="34" charset="0"/>
                <a:cs typeface="Arial" panose="020B0604020202020204" pitchFamily="34" charset="0"/>
              </a:rPr>
              <a:t>For joints across bonds by earth clamps and similar, the readings should approach 0.05Ω, taking into account the resolution of the instrument, its accuracy at low values and contact resistance.</a:t>
            </a:r>
          </a:p>
          <a:p>
            <a:pPr marL="342900" indent="-342900">
              <a:lnSpc>
                <a:spcPct val="90000"/>
              </a:lnSpc>
              <a:spcBef>
                <a:spcPts val="1330"/>
              </a:spcBef>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2926541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59B2B-14FB-6BEE-6372-22672F1D86F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39697E2-4DA9-2340-E6DF-007FB9D7593C}"/>
              </a:ext>
            </a:extLst>
          </p:cNvPr>
          <p:cNvSpPr>
            <a:spLocks noGrp="1"/>
          </p:cNvSpPr>
          <p:nvPr>
            <p:ph type="title"/>
          </p:nvPr>
        </p:nvSpPr>
        <p:spPr>
          <a:xfrm>
            <a:off x="252000" y="959222"/>
            <a:ext cx="11628452" cy="646331"/>
          </a:xfrm>
        </p:spPr>
        <p:txBody>
          <a:bodyPr/>
          <a:lstStyle/>
          <a:p>
            <a:pPr>
              <a:lnSpc>
                <a:spcPct val="90000"/>
              </a:lnSpc>
              <a:spcBef>
                <a:spcPts val="1330"/>
              </a:spcBef>
            </a:pPr>
            <a:r>
              <a:rPr lang="en-GB">
                <a:latin typeface="Arial" panose="020B0604020202020204" pitchFamily="34" charset="0"/>
              </a:rPr>
              <a:t>Using test method 1</a:t>
            </a:r>
          </a:p>
        </p:txBody>
      </p:sp>
      <p:sp>
        <p:nvSpPr>
          <p:cNvPr id="4" name="Content Placeholder 3">
            <a:extLst>
              <a:ext uri="{FF2B5EF4-FFF2-40B4-BE49-F238E27FC236}">
                <a16:creationId xmlns:a16="http://schemas.microsoft.com/office/drawing/2014/main" id="{F5F6FB1A-C237-7CB6-E7EB-F85452575443}"/>
              </a:ext>
            </a:extLst>
          </p:cNvPr>
          <p:cNvSpPr>
            <a:spLocks noGrp="1"/>
          </p:cNvSpPr>
          <p:nvPr>
            <p:ph sz="quarter" idx="10"/>
          </p:nvPr>
        </p:nvSpPr>
        <p:spPr>
          <a:xfrm>
            <a:off x="328200" y="1741316"/>
            <a:ext cx="11125755" cy="4140000"/>
          </a:xfrm>
        </p:spPr>
        <p:txBody>
          <a:bodyPr/>
          <a:lstStyle/>
          <a:p>
            <a:pPr marL="342900" indent="-342900">
              <a:buFont typeface="Arial" panose="020B0604020202020204" pitchFamily="34" charset="0"/>
              <a:buChar char="•"/>
            </a:pPr>
            <a:r>
              <a:rPr lang="en-US" dirty="0">
                <a:ea typeface="ＭＳ Ｐゴシック"/>
                <a:cs typeface="Arial"/>
              </a:rPr>
              <a:t>When conducting this test, ensure that the link is removed before </a:t>
            </a:r>
            <a:r>
              <a:rPr lang="en-US" dirty="0" err="1">
                <a:ea typeface="ＭＳ Ｐゴシック"/>
                <a:cs typeface="Arial"/>
              </a:rPr>
              <a:t>energising</a:t>
            </a:r>
            <a:r>
              <a:rPr lang="en-US" dirty="0">
                <a:ea typeface="ＭＳ Ｐゴシック"/>
                <a:cs typeface="Arial"/>
              </a:rPr>
              <a:t> the installation.</a:t>
            </a:r>
          </a:p>
          <a:p>
            <a:pPr marL="342900" indent="-342900">
              <a:spcBef>
                <a:spcPct val="50000"/>
              </a:spcBef>
              <a:buFont typeface="Arial" panose="020B0604020202020204" pitchFamily="34" charset="0"/>
              <a:buChar char="•"/>
            </a:pPr>
            <a:r>
              <a:rPr lang="en-GB" dirty="0">
                <a:latin typeface="Arial" panose="020B0604020202020204" pitchFamily="34" charset="0"/>
                <a:cs typeface="Arial" panose="020B0604020202020204" pitchFamily="34" charset="0"/>
              </a:rPr>
              <a:t>Use a temporary link, c</a:t>
            </a:r>
            <a:r>
              <a:rPr lang="en-GB" dirty="0">
                <a:cs typeface="Arial"/>
              </a:rPr>
              <a:t>onnected between line and earth in the distribution board.</a:t>
            </a:r>
          </a:p>
          <a:p>
            <a:pPr marL="342900" indent="-342900">
              <a:spcBef>
                <a:spcPct val="50000"/>
              </a:spcBef>
              <a:buFont typeface="Arial" panose="020B0604020202020204" pitchFamily="34" charset="0"/>
              <a:buChar char="•"/>
            </a:pPr>
            <a:r>
              <a:rPr lang="en-GB" dirty="0">
                <a:solidFill>
                  <a:srgbClr val="000000"/>
                </a:solidFill>
                <a:ea typeface="ＭＳ Ｐゴシック"/>
                <a:cs typeface="Arial"/>
              </a:rPr>
              <a:t>This measured value confirms continuity of both the line and earthing conductor. It is the circuit’s R1+R2 value, which is measured at each outlet.</a:t>
            </a:r>
            <a:endParaRPr lang="en-US" dirty="0">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1175600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4DABF-67F2-AC46-116E-7E16DCBB545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BCE20AC-89E2-AC23-EDA5-EFA12A177D54}"/>
              </a:ext>
            </a:extLst>
          </p:cNvPr>
          <p:cNvSpPr>
            <a:spLocks noGrp="1"/>
          </p:cNvSpPr>
          <p:nvPr>
            <p:ph type="title"/>
          </p:nvPr>
        </p:nvSpPr>
        <p:spPr>
          <a:xfrm>
            <a:off x="252000" y="959222"/>
            <a:ext cx="11628452" cy="646331"/>
          </a:xfrm>
        </p:spPr>
        <p:txBody>
          <a:bodyPr/>
          <a:lstStyle/>
          <a:p>
            <a:pPr>
              <a:lnSpc>
                <a:spcPct val="90000"/>
              </a:lnSpc>
              <a:spcBef>
                <a:spcPts val="1330"/>
              </a:spcBef>
            </a:pPr>
            <a:r>
              <a:rPr lang="en-GB">
                <a:latin typeface="Arial" panose="020B0604020202020204" pitchFamily="34" charset="0"/>
              </a:rPr>
              <a:t>Using test method 2</a:t>
            </a:r>
          </a:p>
        </p:txBody>
      </p:sp>
      <p:sp>
        <p:nvSpPr>
          <p:cNvPr id="4" name="Content Placeholder 3">
            <a:extLst>
              <a:ext uri="{FF2B5EF4-FFF2-40B4-BE49-F238E27FC236}">
                <a16:creationId xmlns:a16="http://schemas.microsoft.com/office/drawing/2014/main" id="{5768D16B-990D-177D-51CD-AE534C7ED470}"/>
              </a:ext>
            </a:extLst>
          </p:cNvPr>
          <p:cNvSpPr>
            <a:spLocks noGrp="1"/>
          </p:cNvSpPr>
          <p:nvPr>
            <p:ph sz="quarter" idx="10"/>
          </p:nvPr>
        </p:nvSpPr>
        <p:spPr>
          <a:xfrm>
            <a:off x="328200" y="1528374"/>
            <a:ext cx="11125755" cy="4140000"/>
          </a:xfrm>
        </p:spPr>
        <p:txBody>
          <a:bodyPr/>
          <a:lstStyle/>
          <a:p>
            <a:pPr>
              <a:lnSpc>
                <a:spcPct val="90000"/>
              </a:lnSpc>
              <a:spcBef>
                <a:spcPts val="1330"/>
              </a:spcBef>
              <a:spcAft>
                <a:spcPts val="600"/>
              </a:spcAft>
            </a:pPr>
            <a:r>
              <a:rPr lang="en-GB" dirty="0">
                <a:latin typeface="Arial" panose="020B0604020202020204" pitchFamily="34" charset="0"/>
                <a:cs typeface="Arial" panose="020B0604020202020204" pitchFamily="34" charset="0"/>
              </a:rPr>
              <a:t>Account should be taken of the possibility of test readings being affected by parallel paths, so carry out the test with the protective conductor disconnected at one end.</a:t>
            </a:r>
          </a:p>
          <a:p>
            <a:pPr marL="342900" indent="-342900">
              <a:lnSpc>
                <a:spcPct val="90000"/>
              </a:lnSpc>
              <a:spcBef>
                <a:spcPts val="1330"/>
              </a:spcBef>
              <a:spcAft>
                <a:spcPts val="600"/>
              </a:spcAft>
              <a:buFont typeface="Arial" panose="020B0604020202020204" pitchFamily="34" charset="0"/>
              <a:buChar char="•"/>
            </a:pPr>
            <a:r>
              <a:rPr lang="en-GB" b="1" dirty="0">
                <a:solidFill>
                  <a:srgbClr val="000000"/>
                </a:solidFill>
                <a:ea typeface="ＭＳ Ｐゴシック"/>
                <a:cs typeface="Arial"/>
              </a:rPr>
              <a:t>Main switch OFF and safely locked off. </a:t>
            </a:r>
            <a:r>
              <a:rPr lang="en-GB" dirty="0">
                <a:solidFill>
                  <a:srgbClr val="000000"/>
                </a:solidFill>
                <a:cs typeface="Arial" panose="020B0604020202020204" pitchFamily="34" charset="0"/>
              </a:rPr>
              <a:t>Disconnect the bonding conductors at the main earth terminal only. </a:t>
            </a:r>
            <a:r>
              <a:rPr lang="en-GB" dirty="0">
                <a:solidFill>
                  <a:srgbClr val="000000"/>
                </a:solidFill>
                <a:ea typeface="ＭＳ Ｐゴシック"/>
                <a:cs typeface="Arial"/>
              </a:rPr>
              <a:t>Place one lead on disconnected bonding conductor and the other on the metallic pipe near the bonding clamp. Then do the same for all the other bonds where applicable. A long wander lead may be needed.</a:t>
            </a:r>
          </a:p>
          <a:p>
            <a:pPr marL="342900" indent="-342900">
              <a:lnSpc>
                <a:spcPct val="90000"/>
              </a:lnSpc>
              <a:spcBef>
                <a:spcPts val="931"/>
              </a:spcBef>
              <a:spcAft>
                <a:spcPts val="600"/>
              </a:spcAft>
              <a:buFont typeface="Arial" panose="020B0604020202020204" pitchFamily="34" charset="0"/>
              <a:buChar char="•"/>
            </a:pPr>
            <a:r>
              <a:rPr lang="en-GB" dirty="0">
                <a:cs typeface="Arial" panose="020B0604020202020204" pitchFamily="34" charset="0"/>
              </a:rPr>
              <a:t>Set dial on </a:t>
            </a:r>
            <a:r>
              <a:rPr lang="en-GB" b="1" dirty="0">
                <a:cs typeface="Arial" panose="020B0604020202020204" pitchFamily="34" charset="0"/>
              </a:rPr>
              <a:t>Continuity</a:t>
            </a:r>
            <a:r>
              <a:rPr lang="en-GB" dirty="0">
                <a:cs typeface="Arial" panose="020B0604020202020204" pitchFamily="34" charset="0"/>
              </a:rPr>
              <a:t> range and take the measurement </a:t>
            </a:r>
            <a:r>
              <a:rPr lang="en-GB" dirty="0"/>
              <a:t>after zeroing the meter leads or taking their resistance into account. </a:t>
            </a:r>
            <a:r>
              <a:rPr lang="en-GB" dirty="0">
                <a:cs typeface="Arial" panose="020B0604020202020204" pitchFamily="34" charset="0"/>
              </a:rPr>
              <a:t>Reconnect the bonding conductors once the test is complete. </a:t>
            </a:r>
          </a:p>
          <a:p>
            <a:pPr marL="342900" indent="-342900">
              <a:lnSpc>
                <a:spcPct val="90000"/>
              </a:lnSpc>
              <a:spcBef>
                <a:spcPts val="931"/>
              </a:spcBef>
              <a:spcAft>
                <a:spcPts val="600"/>
              </a:spcAft>
              <a:buFont typeface="Arial" panose="020B0604020202020204" pitchFamily="34" charset="0"/>
              <a:buChar char="•"/>
            </a:pPr>
            <a:r>
              <a:rPr lang="en-GB" dirty="0">
                <a:solidFill>
                  <a:srgbClr val="000000"/>
                </a:solidFill>
                <a:cs typeface="Arial" panose="020B0604020202020204" pitchFamily="34" charset="0"/>
              </a:rPr>
              <a:t>This test confirms continuity of the CPC which is the R2 test value.</a:t>
            </a:r>
            <a:endParaRPr lang="en-GB" dirty="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73301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DAE8E-8F70-823B-1368-09604E7DBC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31D41BD-3663-F942-6628-E5A838407411}"/>
              </a:ext>
            </a:extLst>
          </p:cNvPr>
          <p:cNvSpPr>
            <a:spLocks noGrp="1"/>
          </p:cNvSpPr>
          <p:nvPr>
            <p:ph type="title"/>
          </p:nvPr>
        </p:nvSpPr>
        <p:spPr>
          <a:xfrm>
            <a:off x="251999" y="959222"/>
            <a:ext cx="12974143" cy="646331"/>
          </a:xfrm>
        </p:spPr>
        <p:txBody>
          <a:bodyPr/>
          <a:lstStyle/>
          <a:p>
            <a:r>
              <a:rPr lang="en-GB"/>
              <a:t>Method for ring final circuit conductor continuity </a:t>
            </a:r>
          </a:p>
        </p:txBody>
      </p:sp>
      <p:sp>
        <p:nvSpPr>
          <p:cNvPr id="4" name="Content Placeholder 3">
            <a:extLst>
              <a:ext uri="{FF2B5EF4-FFF2-40B4-BE49-F238E27FC236}">
                <a16:creationId xmlns:a16="http://schemas.microsoft.com/office/drawing/2014/main" id="{DD0C18F4-6B12-6479-6BAE-1DE2707A3120}"/>
              </a:ext>
            </a:extLst>
          </p:cNvPr>
          <p:cNvSpPr>
            <a:spLocks noGrp="1"/>
          </p:cNvSpPr>
          <p:nvPr>
            <p:ph sz="quarter" idx="10"/>
          </p:nvPr>
        </p:nvSpPr>
        <p:spPr>
          <a:xfrm>
            <a:off x="328200" y="1741316"/>
            <a:ext cx="11125755" cy="4140000"/>
          </a:xfrm>
        </p:spPr>
        <p:txBody>
          <a:bodyPr/>
          <a:lstStyle/>
          <a:p>
            <a:r>
              <a:rPr lang="en-GB" dirty="0">
                <a:solidFill>
                  <a:srgbClr val="000000"/>
                </a:solidFill>
                <a:latin typeface="Arial" panose="020B0604020202020204" pitchFamily="34" charset="0"/>
                <a:cs typeface="Arial" panose="020B0604020202020204" pitchFamily="34" charset="0"/>
              </a:rPr>
              <a:t>This is a three-step test to verify the continuity of the line, neutral and protective conductors and the correct wiring of every ring final circuit.</a:t>
            </a:r>
          </a:p>
          <a:p>
            <a:pPr>
              <a:lnSpc>
                <a:spcPct val="90000"/>
              </a:lnSpc>
              <a:spcBef>
                <a:spcPts val="1330"/>
              </a:spcBef>
            </a:pPr>
            <a:r>
              <a:rPr lang="en-GB" b="1" dirty="0">
                <a:solidFill>
                  <a:srgbClr val="000000"/>
                </a:solidFill>
                <a:latin typeface="Arial" panose="020B0604020202020204" pitchFamily="34" charset="0"/>
                <a:cs typeface="Arial" panose="020B0604020202020204" pitchFamily="34" charset="0"/>
              </a:rPr>
              <a:t>Step 1: </a:t>
            </a:r>
            <a:r>
              <a:rPr lang="en-GB" dirty="0">
                <a:solidFill>
                  <a:srgbClr val="000000"/>
                </a:solidFill>
                <a:latin typeface="Arial" panose="020B0604020202020204" pitchFamily="34" charset="0"/>
                <a:cs typeface="Arial" panose="020B0604020202020204" pitchFamily="34" charset="0"/>
              </a:rPr>
              <a:t>Verifying the continuity of the line conductors</a:t>
            </a:r>
          </a:p>
          <a:p>
            <a:pPr>
              <a:lnSpc>
                <a:spcPct val="90000"/>
              </a:lnSpc>
              <a:spcBef>
                <a:spcPts val="1330"/>
              </a:spcBef>
            </a:pPr>
            <a:r>
              <a:rPr lang="en-GB" b="1" dirty="0">
                <a:solidFill>
                  <a:srgbClr val="000000"/>
                </a:solidFill>
                <a:latin typeface="Arial" panose="020B0604020202020204" pitchFamily="34" charset="0"/>
                <a:cs typeface="Arial" panose="020B0604020202020204" pitchFamily="34" charset="0"/>
              </a:rPr>
              <a:t>Step 2: </a:t>
            </a:r>
            <a:r>
              <a:rPr lang="en-GB" dirty="0">
                <a:solidFill>
                  <a:srgbClr val="000000"/>
                </a:solidFill>
                <a:latin typeface="Arial" panose="020B0604020202020204" pitchFamily="34" charset="0"/>
                <a:cs typeface="Arial" panose="020B0604020202020204" pitchFamily="34" charset="0"/>
              </a:rPr>
              <a:t>Verifying there are no interconnections within the ring</a:t>
            </a:r>
          </a:p>
          <a:p>
            <a:pPr>
              <a:lnSpc>
                <a:spcPct val="90000"/>
              </a:lnSpc>
              <a:spcBef>
                <a:spcPts val="1330"/>
              </a:spcBef>
            </a:pPr>
            <a:r>
              <a:rPr lang="en-GB" b="1" dirty="0">
                <a:solidFill>
                  <a:srgbClr val="000000"/>
                </a:solidFill>
                <a:latin typeface="Arial" panose="020B0604020202020204" pitchFamily="34" charset="0"/>
                <a:cs typeface="Arial" panose="020B0604020202020204" pitchFamily="34" charset="0"/>
              </a:rPr>
              <a:t>Step 3: </a:t>
            </a:r>
            <a:r>
              <a:rPr lang="en-GB" dirty="0">
                <a:solidFill>
                  <a:srgbClr val="000000"/>
                </a:solidFill>
                <a:latin typeface="Arial" panose="020B0604020202020204" pitchFamily="34" charset="0"/>
                <a:cs typeface="Arial" panose="020B0604020202020204" pitchFamily="34" charset="0"/>
              </a:rPr>
              <a:t>Verifying true R1+R2 value of the ring circuit</a:t>
            </a: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b="1"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1448730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387D8-0310-5F56-63EB-F0E90489DA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2E54516-E1D6-C59F-85DB-66DE7BEA5CBC}"/>
              </a:ext>
            </a:extLst>
          </p:cNvPr>
          <p:cNvSpPr>
            <a:spLocks noGrp="1"/>
          </p:cNvSpPr>
          <p:nvPr>
            <p:ph type="title"/>
          </p:nvPr>
        </p:nvSpPr>
        <p:spPr>
          <a:xfrm>
            <a:off x="252000" y="959222"/>
            <a:ext cx="11628452" cy="646331"/>
          </a:xfrm>
        </p:spPr>
        <p:txBody>
          <a:bodyPr/>
          <a:lstStyle/>
          <a:p>
            <a:r>
              <a:rPr lang="en-GB"/>
              <a:t>Step 1</a:t>
            </a:r>
          </a:p>
        </p:txBody>
      </p:sp>
      <p:sp>
        <p:nvSpPr>
          <p:cNvPr id="4" name="Content Placeholder 3">
            <a:extLst>
              <a:ext uri="{FF2B5EF4-FFF2-40B4-BE49-F238E27FC236}">
                <a16:creationId xmlns:a16="http://schemas.microsoft.com/office/drawing/2014/main" id="{8278D8DB-D606-D7EC-4501-C4572DC6E78F}"/>
              </a:ext>
            </a:extLst>
          </p:cNvPr>
          <p:cNvSpPr>
            <a:spLocks noGrp="1"/>
          </p:cNvSpPr>
          <p:nvPr>
            <p:ph sz="quarter" idx="10"/>
          </p:nvPr>
        </p:nvSpPr>
        <p:spPr>
          <a:xfrm>
            <a:off x="360001" y="1799999"/>
            <a:ext cx="4742246" cy="3522013"/>
          </a:xfrm>
        </p:spPr>
        <p:txBody>
          <a:bodyPr/>
          <a:lstStyle/>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This test verifies the continuity of the line conductors.</a:t>
            </a:r>
          </a:p>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Measure the end-to-end resistance of the line conductor.</a:t>
            </a:r>
            <a:endParaRPr lang="en-GB" b="1" dirty="0">
              <a:solidFill>
                <a:srgbClr val="000000"/>
              </a:solidFill>
              <a:latin typeface="Arial" panose="020B0604020202020204" pitchFamily="34" charset="0"/>
              <a:cs typeface="Arial" panose="020B0604020202020204" pitchFamily="34" charset="0"/>
            </a:endParaRPr>
          </a:p>
          <a:p>
            <a:pPr marL="342900" indent="-342900">
              <a:lnSpc>
                <a:spcPct val="90000"/>
              </a:lnSpc>
              <a:spcBef>
                <a:spcPts val="1330"/>
              </a:spcBef>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
        <p:nvSpPr>
          <p:cNvPr id="151" name="TextBox 7">
            <a:extLst>
              <a:ext uri="{FF2B5EF4-FFF2-40B4-BE49-F238E27FC236}">
                <a16:creationId xmlns:a16="http://schemas.microsoft.com/office/drawing/2014/main" id="{DE5347EC-7E13-4A49-B61A-0D05701BB635}"/>
              </a:ext>
            </a:extLst>
          </p:cNvPr>
          <p:cNvSpPr txBox="1"/>
          <p:nvPr/>
        </p:nvSpPr>
        <p:spPr>
          <a:xfrm>
            <a:off x="3614752" y="6271321"/>
            <a:ext cx="4572399" cy="2560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64">
                <a:latin typeface="Arial" panose="020B0604020202020204" pitchFamily="34" charset="0"/>
                <a:cs typeface="Arial" panose="020B0604020202020204" pitchFamily="34" charset="0"/>
              </a:rPr>
              <a:t>Image supplied by www.test-meter.co.uk.</a:t>
            </a:r>
            <a:endParaRPr lang="en-GB" sz="1064">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57E73F7-C9D0-D125-A2C8-419342754584}"/>
              </a:ext>
            </a:extLst>
          </p:cNvPr>
          <p:cNvGrpSpPr/>
          <p:nvPr/>
        </p:nvGrpSpPr>
        <p:grpSpPr>
          <a:xfrm>
            <a:off x="4150125" y="1282387"/>
            <a:ext cx="10799254" cy="4539216"/>
            <a:chOff x="1602868" y="1178067"/>
            <a:chExt cx="10799254" cy="4539216"/>
          </a:xfrm>
        </p:grpSpPr>
        <p:sp>
          <p:nvSpPr>
            <p:cNvPr id="80" name="Text Box 206">
              <a:extLst>
                <a:ext uri="{FF2B5EF4-FFF2-40B4-BE49-F238E27FC236}">
                  <a16:creationId xmlns:a16="http://schemas.microsoft.com/office/drawing/2014/main" id="{22F4A095-2946-1376-C7F3-5019C2F2196E}"/>
                </a:ext>
              </a:extLst>
            </p:cNvPr>
            <p:cNvSpPr txBox="1">
              <a:spLocks noChangeArrowheads="1"/>
            </p:cNvSpPr>
            <p:nvPr/>
          </p:nvSpPr>
          <p:spPr bwMode="auto">
            <a:xfrm>
              <a:off x="1602868" y="3851368"/>
              <a:ext cx="10799254" cy="307135"/>
            </a:xfrm>
            <a:prstGeom prst="rect">
              <a:avLst/>
            </a:prstGeom>
            <a:noFill/>
            <a:ln w="9525">
              <a:noFill/>
              <a:miter lim="800000"/>
              <a:headEnd/>
              <a:tailEnd/>
            </a:ln>
          </p:spPr>
          <p:txBody>
            <a:bodyPr wrap="square">
              <a:spAutoFit/>
            </a:bodyPr>
            <a:lstStyle/>
            <a:p>
              <a:pPr>
                <a:spcBef>
                  <a:spcPct val="50000"/>
                </a:spcBef>
              </a:pPr>
              <a:r>
                <a:rPr lang="en-GB" sz="1396" b="1"/>
                <a:t>                                                                         E1 N1    L1     L2      N2 E2</a:t>
              </a:r>
            </a:p>
          </p:txBody>
        </p:sp>
        <p:grpSp>
          <p:nvGrpSpPr>
            <p:cNvPr id="2" name="Group 1">
              <a:extLst>
                <a:ext uri="{FF2B5EF4-FFF2-40B4-BE49-F238E27FC236}">
                  <a16:creationId xmlns:a16="http://schemas.microsoft.com/office/drawing/2014/main" id="{BD863FB1-E0A4-2CBB-47D1-3118BF33B9F8}"/>
                </a:ext>
              </a:extLst>
            </p:cNvPr>
            <p:cNvGrpSpPr/>
            <p:nvPr/>
          </p:nvGrpSpPr>
          <p:grpSpPr>
            <a:xfrm>
              <a:off x="3565411" y="1178067"/>
              <a:ext cx="5496048" cy="4539216"/>
              <a:chOff x="3565411" y="1178067"/>
              <a:chExt cx="5496048" cy="4539216"/>
            </a:xfrm>
          </p:grpSpPr>
          <p:pic>
            <p:nvPicPr>
              <p:cNvPr id="79" name="Picture 78">
                <a:extLst>
                  <a:ext uri="{FF2B5EF4-FFF2-40B4-BE49-F238E27FC236}">
                    <a16:creationId xmlns:a16="http://schemas.microsoft.com/office/drawing/2014/main" id="{5C2AF9A7-8276-7EDE-8A90-E8E403E7EBF6}"/>
                  </a:ext>
                </a:extLst>
              </p:cNvPr>
              <p:cNvPicPr>
                <a:picLocks noChangeAspect="1"/>
              </p:cNvPicPr>
              <p:nvPr/>
            </p:nvPicPr>
            <p:blipFill>
              <a:blip r:embed="rId4"/>
              <a:srcRect/>
              <a:stretch/>
            </p:blipFill>
            <p:spPr>
              <a:xfrm>
                <a:off x="4073778" y="4467473"/>
                <a:ext cx="2174282" cy="1242446"/>
              </a:xfrm>
              <a:prstGeom prst="rect">
                <a:avLst/>
              </a:prstGeom>
            </p:spPr>
          </p:pic>
          <p:sp>
            <p:nvSpPr>
              <p:cNvPr id="81" name="Freeform 208">
                <a:extLst>
                  <a:ext uri="{FF2B5EF4-FFF2-40B4-BE49-F238E27FC236}">
                    <a16:creationId xmlns:a16="http://schemas.microsoft.com/office/drawing/2014/main" id="{C870721E-F98D-5A95-7F58-F146BB766149}"/>
                  </a:ext>
                </a:extLst>
              </p:cNvPr>
              <p:cNvSpPr>
                <a:spLocks/>
              </p:cNvSpPr>
              <p:nvPr/>
            </p:nvSpPr>
            <p:spPr bwMode="auto">
              <a:xfrm>
                <a:off x="4900251" y="3872916"/>
                <a:ext cx="1130698" cy="727393"/>
              </a:xfrm>
              <a:custGeom>
                <a:avLst/>
                <a:gdLst>
                  <a:gd name="T0" fmla="*/ 0 w 452"/>
                  <a:gd name="T1" fmla="*/ 486 h 486"/>
                  <a:gd name="T2" fmla="*/ 45 w 452"/>
                  <a:gd name="T3" fmla="*/ 349 h 486"/>
                  <a:gd name="T4" fmla="*/ 155 w 452"/>
                  <a:gd name="T5" fmla="*/ 285 h 486"/>
                  <a:gd name="T6" fmla="*/ 246 w 452"/>
                  <a:gd name="T7" fmla="*/ 230 h 486"/>
                  <a:gd name="T8" fmla="*/ 265 w 452"/>
                  <a:gd name="T9" fmla="*/ 212 h 486"/>
                  <a:gd name="T10" fmla="*/ 292 w 452"/>
                  <a:gd name="T11" fmla="*/ 203 h 486"/>
                  <a:gd name="T12" fmla="*/ 420 w 452"/>
                  <a:gd name="T13" fmla="*/ 66 h 486"/>
                  <a:gd name="T14" fmla="*/ 429 w 452"/>
                  <a:gd name="T15" fmla="*/ 38 h 486"/>
                  <a:gd name="T16" fmla="*/ 448 w 452"/>
                  <a:gd name="T17" fmla="*/ 2 h 4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2"/>
                  <a:gd name="T28" fmla="*/ 0 h 486"/>
                  <a:gd name="T29" fmla="*/ 452 w 452"/>
                  <a:gd name="T30" fmla="*/ 486 h 4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2" h="486">
                    <a:moveTo>
                      <a:pt x="0" y="486"/>
                    </a:moveTo>
                    <a:cubicBezTo>
                      <a:pt x="8" y="448"/>
                      <a:pt x="12" y="377"/>
                      <a:pt x="45" y="349"/>
                    </a:cubicBezTo>
                    <a:cubicBezTo>
                      <a:pt x="76" y="323"/>
                      <a:pt x="121" y="306"/>
                      <a:pt x="155" y="285"/>
                    </a:cubicBezTo>
                    <a:cubicBezTo>
                      <a:pt x="247" y="227"/>
                      <a:pt x="187" y="250"/>
                      <a:pt x="246" y="230"/>
                    </a:cubicBezTo>
                    <a:cubicBezTo>
                      <a:pt x="252" y="224"/>
                      <a:pt x="257" y="216"/>
                      <a:pt x="265" y="212"/>
                    </a:cubicBezTo>
                    <a:cubicBezTo>
                      <a:pt x="273" y="207"/>
                      <a:pt x="285" y="209"/>
                      <a:pt x="292" y="203"/>
                    </a:cubicBezTo>
                    <a:cubicBezTo>
                      <a:pt x="343" y="163"/>
                      <a:pt x="375" y="111"/>
                      <a:pt x="420" y="66"/>
                    </a:cubicBezTo>
                    <a:cubicBezTo>
                      <a:pt x="423" y="57"/>
                      <a:pt x="424" y="46"/>
                      <a:pt x="429" y="38"/>
                    </a:cubicBezTo>
                    <a:cubicBezTo>
                      <a:pt x="452" y="0"/>
                      <a:pt x="448" y="40"/>
                      <a:pt x="448" y="2"/>
                    </a:cubicBezTo>
                  </a:path>
                </a:pathLst>
              </a:custGeom>
              <a:noFill/>
              <a:ln w="28575" cmpd="sng">
                <a:solidFill>
                  <a:srgbClr val="00B050"/>
                </a:solidFill>
                <a:round/>
                <a:headEnd type="none" w="med" len="med"/>
                <a:tailEnd type="triangle" w="med" len="med"/>
              </a:ln>
            </p:spPr>
            <p:txBody>
              <a:bodyPr/>
              <a:lstStyle/>
              <a:p>
                <a:endParaRPr lang="en-GB" sz="1396"/>
              </a:p>
            </p:txBody>
          </p:sp>
          <p:sp>
            <p:nvSpPr>
              <p:cNvPr id="82" name="Freeform 209">
                <a:extLst>
                  <a:ext uri="{FF2B5EF4-FFF2-40B4-BE49-F238E27FC236}">
                    <a16:creationId xmlns:a16="http://schemas.microsoft.com/office/drawing/2014/main" id="{672B73B2-77C1-739E-6A1B-4AEB85B44784}"/>
                  </a:ext>
                </a:extLst>
              </p:cNvPr>
              <p:cNvSpPr>
                <a:spLocks/>
              </p:cNvSpPr>
              <p:nvPr/>
            </p:nvSpPr>
            <p:spPr bwMode="auto">
              <a:xfrm>
                <a:off x="4980602" y="3890421"/>
                <a:ext cx="1432267" cy="709888"/>
              </a:xfrm>
              <a:custGeom>
                <a:avLst/>
                <a:gdLst>
                  <a:gd name="T0" fmla="*/ 0 w 238"/>
                  <a:gd name="T1" fmla="*/ 393 h 393"/>
                  <a:gd name="T2" fmla="*/ 128 w 238"/>
                  <a:gd name="T3" fmla="*/ 237 h 393"/>
                  <a:gd name="T4" fmla="*/ 174 w 238"/>
                  <a:gd name="T5" fmla="*/ 183 h 393"/>
                  <a:gd name="T6" fmla="*/ 238 w 238"/>
                  <a:gd name="T7" fmla="*/ 0 h 393"/>
                  <a:gd name="T8" fmla="*/ 0 60000 65536"/>
                  <a:gd name="T9" fmla="*/ 0 60000 65536"/>
                  <a:gd name="T10" fmla="*/ 0 60000 65536"/>
                  <a:gd name="T11" fmla="*/ 0 60000 65536"/>
                  <a:gd name="T12" fmla="*/ 0 w 238"/>
                  <a:gd name="T13" fmla="*/ 0 h 393"/>
                  <a:gd name="T14" fmla="*/ 238 w 238"/>
                  <a:gd name="T15" fmla="*/ 393 h 393"/>
                </a:gdLst>
                <a:ahLst/>
                <a:cxnLst>
                  <a:cxn ang="T8">
                    <a:pos x="T0" y="T1"/>
                  </a:cxn>
                  <a:cxn ang="T9">
                    <a:pos x="T2" y="T3"/>
                  </a:cxn>
                  <a:cxn ang="T10">
                    <a:pos x="T4" y="T5"/>
                  </a:cxn>
                  <a:cxn ang="T11">
                    <a:pos x="T6" y="T7"/>
                  </a:cxn>
                </a:cxnLst>
                <a:rect l="T12" t="T13" r="T14" b="T15"/>
                <a:pathLst>
                  <a:path w="238" h="393">
                    <a:moveTo>
                      <a:pt x="0" y="393"/>
                    </a:moveTo>
                    <a:cubicBezTo>
                      <a:pt x="22" y="312"/>
                      <a:pt x="64" y="285"/>
                      <a:pt x="128" y="237"/>
                    </a:cubicBezTo>
                    <a:cubicBezTo>
                      <a:pt x="147" y="223"/>
                      <a:pt x="157" y="200"/>
                      <a:pt x="174" y="183"/>
                    </a:cubicBezTo>
                    <a:cubicBezTo>
                      <a:pt x="203" y="123"/>
                      <a:pt x="238" y="69"/>
                      <a:pt x="238" y="0"/>
                    </a:cubicBezTo>
                  </a:path>
                </a:pathLst>
              </a:custGeom>
              <a:noFill/>
              <a:ln w="28575" cmpd="sng">
                <a:solidFill>
                  <a:srgbClr val="945200"/>
                </a:solidFill>
                <a:round/>
                <a:headEnd type="none" w="med" len="med"/>
                <a:tailEnd type="triangle" w="med" len="med"/>
              </a:ln>
            </p:spPr>
            <p:txBody>
              <a:bodyPr/>
              <a:lstStyle/>
              <a:p>
                <a:endParaRPr lang="en-GB" sz="1396"/>
              </a:p>
            </p:txBody>
          </p:sp>
          <p:grpSp>
            <p:nvGrpSpPr>
              <p:cNvPr id="84" name="Group 83">
                <a:extLst>
                  <a:ext uri="{FF2B5EF4-FFF2-40B4-BE49-F238E27FC236}">
                    <a16:creationId xmlns:a16="http://schemas.microsoft.com/office/drawing/2014/main" id="{E6BF8E86-CF99-9254-A21D-9B6FA4C76327}"/>
                  </a:ext>
                </a:extLst>
              </p:cNvPr>
              <p:cNvGrpSpPr/>
              <p:nvPr/>
            </p:nvGrpSpPr>
            <p:grpSpPr>
              <a:xfrm>
                <a:off x="3565411" y="1178067"/>
                <a:ext cx="5496048" cy="2700899"/>
                <a:chOff x="2295532" y="1838316"/>
                <a:chExt cx="4343400" cy="2057400"/>
              </a:xfrm>
            </p:grpSpPr>
            <p:sp>
              <p:nvSpPr>
                <p:cNvPr id="85" name="Line 4">
                  <a:extLst>
                    <a:ext uri="{FF2B5EF4-FFF2-40B4-BE49-F238E27FC236}">
                      <a16:creationId xmlns:a16="http://schemas.microsoft.com/office/drawing/2014/main" id="{EE46EB3C-09B0-A9EE-57FD-E43A383CD63A}"/>
                    </a:ext>
                  </a:extLst>
                </p:cNvPr>
                <p:cNvSpPr>
                  <a:spLocks noChangeShapeType="1"/>
                </p:cNvSpPr>
                <p:nvPr/>
              </p:nvSpPr>
              <p:spPr bwMode="auto">
                <a:xfrm>
                  <a:off x="3679832" y="3592504"/>
                  <a:ext cx="0" cy="303212"/>
                </a:xfrm>
                <a:prstGeom prst="line">
                  <a:avLst/>
                </a:prstGeom>
                <a:noFill/>
                <a:ln w="9525">
                  <a:solidFill>
                    <a:srgbClr val="009900"/>
                  </a:solidFill>
                  <a:round/>
                  <a:headEnd/>
                  <a:tailEnd/>
                </a:ln>
              </p:spPr>
              <p:txBody>
                <a:bodyPr/>
                <a:lstStyle/>
                <a:p>
                  <a:endParaRPr lang="en-GB" sz="1396"/>
                </a:p>
              </p:txBody>
            </p:sp>
            <p:sp>
              <p:nvSpPr>
                <p:cNvPr id="86" name="Line 5">
                  <a:extLst>
                    <a:ext uri="{FF2B5EF4-FFF2-40B4-BE49-F238E27FC236}">
                      <a16:creationId xmlns:a16="http://schemas.microsoft.com/office/drawing/2014/main" id="{DBA6FE39-50ED-3187-F1EE-A5F1D9287EA3}"/>
                    </a:ext>
                  </a:extLst>
                </p:cNvPr>
                <p:cNvSpPr>
                  <a:spLocks noChangeShapeType="1"/>
                </p:cNvSpPr>
                <p:nvPr/>
              </p:nvSpPr>
              <p:spPr bwMode="auto">
                <a:xfrm>
                  <a:off x="5254632" y="3592504"/>
                  <a:ext cx="0" cy="303212"/>
                </a:xfrm>
                <a:prstGeom prst="line">
                  <a:avLst/>
                </a:prstGeom>
                <a:noFill/>
                <a:ln w="9525">
                  <a:solidFill>
                    <a:srgbClr val="009900"/>
                  </a:solidFill>
                  <a:round/>
                  <a:headEnd/>
                  <a:tailEnd/>
                </a:ln>
              </p:spPr>
              <p:txBody>
                <a:bodyPr/>
                <a:lstStyle/>
                <a:p>
                  <a:endParaRPr lang="en-GB" sz="1396"/>
                </a:p>
              </p:txBody>
            </p:sp>
            <p:sp>
              <p:nvSpPr>
                <p:cNvPr id="87" name="Line 6">
                  <a:extLst>
                    <a:ext uri="{FF2B5EF4-FFF2-40B4-BE49-F238E27FC236}">
                      <a16:creationId xmlns:a16="http://schemas.microsoft.com/office/drawing/2014/main" id="{70C1A1E3-D86C-32E3-8023-85D6867F4E27}"/>
                    </a:ext>
                  </a:extLst>
                </p:cNvPr>
                <p:cNvSpPr>
                  <a:spLocks noChangeShapeType="1"/>
                </p:cNvSpPr>
                <p:nvPr/>
              </p:nvSpPr>
              <p:spPr bwMode="auto">
                <a:xfrm>
                  <a:off x="3932245" y="3411529"/>
                  <a:ext cx="0" cy="484187"/>
                </a:xfrm>
                <a:prstGeom prst="line">
                  <a:avLst/>
                </a:prstGeom>
                <a:noFill/>
                <a:ln w="9525">
                  <a:solidFill>
                    <a:srgbClr val="0000FF"/>
                  </a:solidFill>
                  <a:round/>
                  <a:headEnd/>
                  <a:tailEnd/>
                </a:ln>
              </p:spPr>
              <p:txBody>
                <a:bodyPr/>
                <a:lstStyle/>
                <a:p>
                  <a:endParaRPr lang="en-GB" sz="1396"/>
                </a:p>
              </p:txBody>
            </p:sp>
            <p:sp>
              <p:nvSpPr>
                <p:cNvPr id="88" name="Line 7">
                  <a:extLst>
                    <a:ext uri="{FF2B5EF4-FFF2-40B4-BE49-F238E27FC236}">
                      <a16:creationId xmlns:a16="http://schemas.microsoft.com/office/drawing/2014/main" id="{FB6A52E0-D6F9-BA10-6806-74B0E9A212D8}"/>
                    </a:ext>
                  </a:extLst>
                </p:cNvPr>
                <p:cNvSpPr>
                  <a:spLocks noChangeShapeType="1"/>
                </p:cNvSpPr>
                <p:nvPr/>
              </p:nvSpPr>
              <p:spPr bwMode="auto">
                <a:xfrm>
                  <a:off x="5002220" y="3411529"/>
                  <a:ext cx="0" cy="484187"/>
                </a:xfrm>
                <a:prstGeom prst="line">
                  <a:avLst/>
                </a:prstGeom>
                <a:noFill/>
                <a:ln w="9525">
                  <a:solidFill>
                    <a:srgbClr val="0000FF"/>
                  </a:solidFill>
                  <a:round/>
                  <a:headEnd/>
                  <a:tailEnd/>
                </a:ln>
              </p:spPr>
              <p:txBody>
                <a:bodyPr/>
                <a:lstStyle/>
                <a:p>
                  <a:endParaRPr lang="en-GB" sz="1396"/>
                </a:p>
              </p:txBody>
            </p:sp>
            <p:sp>
              <p:nvSpPr>
                <p:cNvPr id="89" name="Line 8">
                  <a:extLst>
                    <a:ext uri="{FF2B5EF4-FFF2-40B4-BE49-F238E27FC236}">
                      <a16:creationId xmlns:a16="http://schemas.microsoft.com/office/drawing/2014/main" id="{B92CDE3B-579E-B8D0-8601-9B8406B71E5C}"/>
                    </a:ext>
                  </a:extLst>
                </p:cNvPr>
                <p:cNvSpPr>
                  <a:spLocks noChangeShapeType="1"/>
                </p:cNvSpPr>
                <p:nvPr/>
              </p:nvSpPr>
              <p:spPr bwMode="auto">
                <a:xfrm>
                  <a:off x="4276732" y="3209916"/>
                  <a:ext cx="0" cy="665163"/>
                </a:xfrm>
                <a:prstGeom prst="line">
                  <a:avLst/>
                </a:prstGeom>
                <a:noFill/>
                <a:ln w="9525">
                  <a:solidFill>
                    <a:srgbClr val="C00000"/>
                  </a:solidFill>
                  <a:round/>
                  <a:headEnd/>
                  <a:tailEnd/>
                </a:ln>
              </p:spPr>
              <p:txBody>
                <a:bodyPr/>
                <a:lstStyle/>
                <a:p>
                  <a:endParaRPr lang="en-GB" sz="1396"/>
                </a:p>
              </p:txBody>
            </p:sp>
            <p:sp>
              <p:nvSpPr>
                <p:cNvPr id="90" name="Line 9">
                  <a:extLst>
                    <a:ext uri="{FF2B5EF4-FFF2-40B4-BE49-F238E27FC236}">
                      <a16:creationId xmlns:a16="http://schemas.microsoft.com/office/drawing/2014/main" id="{D9FD92D6-6911-9BDE-F3B0-E492A40ACF69}"/>
                    </a:ext>
                  </a:extLst>
                </p:cNvPr>
                <p:cNvSpPr>
                  <a:spLocks noChangeShapeType="1"/>
                </p:cNvSpPr>
                <p:nvPr/>
              </p:nvSpPr>
              <p:spPr bwMode="auto">
                <a:xfrm>
                  <a:off x="4581532" y="3209916"/>
                  <a:ext cx="0" cy="665163"/>
                </a:xfrm>
                <a:prstGeom prst="line">
                  <a:avLst/>
                </a:prstGeom>
                <a:noFill/>
                <a:ln w="9525">
                  <a:solidFill>
                    <a:srgbClr val="C00000"/>
                  </a:solidFill>
                  <a:round/>
                  <a:headEnd/>
                  <a:tailEnd/>
                </a:ln>
              </p:spPr>
              <p:txBody>
                <a:bodyPr/>
                <a:lstStyle/>
                <a:p>
                  <a:endParaRPr lang="en-GB" sz="1396"/>
                </a:p>
              </p:txBody>
            </p:sp>
            <p:grpSp>
              <p:nvGrpSpPr>
                <p:cNvPr id="91" name="Group 90">
                  <a:extLst>
                    <a:ext uri="{FF2B5EF4-FFF2-40B4-BE49-F238E27FC236}">
                      <a16:creationId xmlns:a16="http://schemas.microsoft.com/office/drawing/2014/main" id="{BD705B17-BB54-A814-4D48-78020A750333}"/>
                    </a:ext>
                  </a:extLst>
                </p:cNvPr>
                <p:cNvGrpSpPr>
                  <a:grpSpLocks/>
                </p:cNvGrpSpPr>
                <p:nvPr/>
              </p:nvGrpSpPr>
              <p:grpSpPr bwMode="auto">
                <a:xfrm>
                  <a:off x="2295533" y="1838313"/>
                  <a:ext cx="4343401" cy="1754189"/>
                  <a:chOff x="1440" y="1056"/>
                  <a:chExt cx="2736" cy="1105"/>
                </a:xfrm>
              </p:grpSpPr>
              <p:grpSp>
                <p:nvGrpSpPr>
                  <p:cNvPr id="92" name="Group 91">
                    <a:extLst>
                      <a:ext uri="{FF2B5EF4-FFF2-40B4-BE49-F238E27FC236}">
                        <a16:creationId xmlns:a16="http://schemas.microsoft.com/office/drawing/2014/main" id="{927898C9-34B4-2CD8-6525-4E1C0168C052}"/>
                      </a:ext>
                    </a:extLst>
                  </p:cNvPr>
                  <p:cNvGrpSpPr>
                    <a:grpSpLocks/>
                  </p:cNvGrpSpPr>
                  <p:nvPr/>
                </p:nvGrpSpPr>
                <p:grpSpPr bwMode="auto">
                  <a:xfrm>
                    <a:off x="3304" y="1170"/>
                    <a:ext cx="376" cy="317"/>
                    <a:chOff x="3792" y="1632"/>
                    <a:chExt cx="768" cy="624"/>
                  </a:xfrm>
                </p:grpSpPr>
                <p:sp>
                  <p:nvSpPr>
                    <p:cNvPr id="145" name="Rectangle 18">
                      <a:extLst>
                        <a:ext uri="{FF2B5EF4-FFF2-40B4-BE49-F238E27FC236}">
                          <a16:creationId xmlns:a16="http://schemas.microsoft.com/office/drawing/2014/main" id="{C787D965-7324-B1C2-791C-7D6E62FCE24B}"/>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146" name="Rectangle 19">
                      <a:extLst>
                        <a:ext uri="{FF2B5EF4-FFF2-40B4-BE49-F238E27FC236}">
                          <a16:creationId xmlns:a16="http://schemas.microsoft.com/office/drawing/2014/main" id="{3C9144CE-8C5A-D69E-B433-7C3B36C7CD0C}"/>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147" name="Rectangle 20">
                      <a:extLst>
                        <a:ext uri="{FF2B5EF4-FFF2-40B4-BE49-F238E27FC236}">
                          <a16:creationId xmlns:a16="http://schemas.microsoft.com/office/drawing/2014/main" id="{DCBF77CF-1769-3551-22FF-E0584FC8598E}"/>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148" name="Rectangle 21">
                      <a:extLst>
                        <a:ext uri="{FF2B5EF4-FFF2-40B4-BE49-F238E27FC236}">
                          <a16:creationId xmlns:a16="http://schemas.microsoft.com/office/drawing/2014/main" id="{39C07ABE-031C-BD2C-7BF4-1F332D02FB5D}"/>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grpSp>
                <p:nvGrpSpPr>
                  <p:cNvPr id="93" name="Group 22">
                    <a:extLst>
                      <a:ext uri="{FF2B5EF4-FFF2-40B4-BE49-F238E27FC236}">
                        <a16:creationId xmlns:a16="http://schemas.microsoft.com/office/drawing/2014/main" id="{D5CF3A3E-96E0-4D09-FFA3-578F7A74C57E}"/>
                      </a:ext>
                    </a:extLst>
                  </p:cNvPr>
                  <p:cNvGrpSpPr>
                    <a:grpSpLocks/>
                  </p:cNvGrpSpPr>
                  <p:nvPr/>
                </p:nvGrpSpPr>
                <p:grpSpPr bwMode="auto">
                  <a:xfrm>
                    <a:off x="2630" y="1170"/>
                    <a:ext cx="375" cy="317"/>
                    <a:chOff x="3792" y="1632"/>
                    <a:chExt cx="768" cy="624"/>
                  </a:xfrm>
                </p:grpSpPr>
                <p:sp>
                  <p:nvSpPr>
                    <p:cNvPr id="141" name="Rectangle 23">
                      <a:extLst>
                        <a:ext uri="{FF2B5EF4-FFF2-40B4-BE49-F238E27FC236}">
                          <a16:creationId xmlns:a16="http://schemas.microsoft.com/office/drawing/2014/main" id="{4B2FCA32-2544-C580-0B44-1E90CECA2628}"/>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142" name="Rectangle 24">
                      <a:extLst>
                        <a:ext uri="{FF2B5EF4-FFF2-40B4-BE49-F238E27FC236}">
                          <a16:creationId xmlns:a16="http://schemas.microsoft.com/office/drawing/2014/main" id="{F020B65E-1A1F-97BA-6940-6627C7FA920C}"/>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143" name="Rectangle 25">
                      <a:extLst>
                        <a:ext uri="{FF2B5EF4-FFF2-40B4-BE49-F238E27FC236}">
                          <a16:creationId xmlns:a16="http://schemas.microsoft.com/office/drawing/2014/main" id="{2A906BAB-9AB3-4B54-DF14-A9D52C3B514C}"/>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144" name="Rectangle 26">
                      <a:extLst>
                        <a:ext uri="{FF2B5EF4-FFF2-40B4-BE49-F238E27FC236}">
                          <a16:creationId xmlns:a16="http://schemas.microsoft.com/office/drawing/2014/main" id="{22A064E4-6AC8-5A5E-9584-05DD15E6DD2F}"/>
                        </a:ext>
                      </a:extLst>
                    </p:cNvPr>
                    <p:cNvSpPr>
                      <a:spLocks noChangeArrowheads="1"/>
                    </p:cNvSpPr>
                    <p:nvPr/>
                  </p:nvSpPr>
                  <p:spPr bwMode="auto">
                    <a:xfrm>
                      <a:off x="4224" y="2064"/>
                      <a:ext cx="240" cy="96"/>
                    </a:xfrm>
                    <a:prstGeom prst="rect">
                      <a:avLst/>
                    </a:prstGeom>
                    <a:solidFill>
                      <a:srgbClr val="C00000"/>
                    </a:solidFill>
                    <a:ln w="9525">
                      <a:solidFill>
                        <a:srgbClr val="C00000"/>
                      </a:solidFill>
                      <a:miter lim="800000"/>
                      <a:headEnd/>
                      <a:tailEnd/>
                    </a:ln>
                  </p:spPr>
                  <p:txBody>
                    <a:bodyPr wrap="none" anchor="ctr"/>
                    <a:lstStyle/>
                    <a:p>
                      <a:endParaRPr lang="en-US" sz="1396"/>
                    </a:p>
                  </p:txBody>
                </p:sp>
              </p:grpSp>
              <p:grpSp>
                <p:nvGrpSpPr>
                  <p:cNvPr id="94" name="Group 27">
                    <a:extLst>
                      <a:ext uri="{FF2B5EF4-FFF2-40B4-BE49-F238E27FC236}">
                        <a16:creationId xmlns:a16="http://schemas.microsoft.com/office/drawing/2014/main" id="{9CD3A1A1-7ACD-1CD1-53B7-8039021E1156}"/>
                      </a:ext>
                    </a:extLst>
                  </p:cNvPr>
                  <p:cNvGrpSpPr>
                    <a:grpSpLocks/>
                  </p:cNvGrpSpPr>
                  <p:nvPr/>
                </p:nvGrpSpPr>
                <p:grpSpPr bwMode="auto">
                  <a:xfrm>
                    <a:off x="1955" y="1170"/>
                    <a:ext cx="376" cy="317"/>
                    <a:chOff x="3792" y="1632"/>
                    <a:chExt cx="768" cy="624"/>
                  </a:xfrm>
                </p:grpSpPr>
                <p:sp>
                  <p:nvSpPr>
                    <p:cNvPr id="137" name="Rectangle 28">
                      <a:extLst>
                        <a:ext uri="{FF2B5EF4-FFF2-40B4-BE49-F238E27FC236}">
                          <a16:creationId xmlns:a16="http://schemas.microsoft.com/office/drawing/2014/main" id="{2D53041C-62D1-41E0-ECD9-BC7F29A2A8CD}"/>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138" name="Rectangle 29">
                      <a:extLst>
                        <a:ext uri="{FF2B5EF4-FFF2-40B4-BE49-F238E27FC236}">
                          <a16:creationId xmlns:a16="http://schemas.microsoft.com/office/drawing/2014/main" id="{0122BF62-3860-301C-426F-52F139FE6299}"/>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139" name="Rectangle 30">
                      <a:extLst>
                        <a:ext uri="{FF2B5EF4-FFF2-40B4-BE49-F238E27FC236}">
                          <a16:creationId xmlns:a16="http://schemas.microsoft.com/office/drawing/2014/main" id="{28DC2C4A-E9E7-FD87-F441-A23504D66F5F}"/>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140" name="Rectangle 31">
                      <a:extLst>
                        <a:ext uri="{FF2B5EF4-FFF2-40B4-BE49-F238E27FC236}">
                          <a16:creationId xmlns:a16="http://schemas.microsoft.com/office/drawing/2014/main" id="{125ADC63-5BE8-AF67-A358-B2E05807C0F1}"/>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sp>
                <p:nvSpPr>
                  <p:cNvPr id="95" name="Line 32">
                    <a:extLst>
                      <a:ext uri="{FF2B5EF4-FFF2-40B4-BE49-F238E27FC236}">
                        <a16:creationId xmlns:a16="http://schemas.microsoft.com/office/drawing/2014/main" id="{55D30596-1DCC-3FBB-C773-357EB491F96D}"/>
                      </a:ext>
                    </a:extLst>
                  </p:cNvPr>
                  <p:cNvSpPr>
                    <a:spLocks noChangeShapeType="1"/>
                  </p:cNvSpPr>
                  <p:nvPr/>
                </p:nvSpPr>
                <p:spPr bwMode="auto">
                  <a:xfrm flipH="1" flipV="1">
                    <a:off x="2035" y="1056"/>
                    <a:ext cx="119" cy="152"/>
                  </a:xfrm>
                  <a:prstGeom prst="line">
                    <a:avLst/>
                  </a:prstGeom>
                  <a:noFill/>
                  <a:ln w="9525">
                    <a:solidFill>
                      <a:srgbClr val="009900"/>
                    </a:solidFill>
                    <a:round/>
                    <a:headEnd/>
                    <a:tailEnd/>
                  </a:ln>
                </p:spPr>
                <p:txBody>
                  <a:bodyPr/>
                  <a:lstStyle/>
                  <a:p>
                    <a:endParaRPr lang="en-GB" sz="1396"/>
                  </a:p>
                </p:txBody>
              </p:sp>
              <p:sp>
                <p:nvSpPr>
                  <p:cNvPr id="96" name="Line 33">
                    <a:extLst>
                      <a:ext uri="{FF2B5EF4-FFF2-40B4-BE49-F238E27FC236}">
                        <a16:creationId xmlns:a16="http://schemas.microsoft.com/office/drawing/2014/main" id="{B1A5095B-8FD6-0E43-0080-068EA43B1787}"/>
                      </a:ext>
                    </a:extLst>
                  </p:cNvPr>
                  <p:cNvSpPr>
                    <a:spLocks noChangeShapeType="1"/>
                  </p:cNvSpPr>
                  <p:nvPr/>
                </p:nvSpPr>
                <p:spPr bwMode="auto">
                  <a:xfrm flipV="1">
                    <a:off x="2154" y="1056"/>
                    <a:ext cx="79" cy="152"/>
                  </a:xfrm>
                  <a:prstGeom prst="line">
                    <a:avLst/>
                  </a:prstGeom>
                  <a:noFill/>
                  <a:ln w="9525">
                    <a:solidFill>
                      <a:srgbClr val="009900"/>
                    </a:solidFill>
                    <a:round/>
                    <a:headEnd/>
                    <a:tailEnd/>
                  </a:ln>
                </p:spPr>
                <p:txBody>
                  <a:bodyPr/>
                  <a:lstStyle/>
                  <a:p>
                    <a:endParaRPr lang="en-GB" sz="1396"/>
                  </a:p>
                </p:txBody>
              </p:sp>
              <p:sp>
                <p:nvSpPr>
                  <p:cNvPr id="97" name="Line 34">
                    <a:extLst>
                      <a:ext uri="{FF2B5EF4-FFF2-40B4-BE49-F238E27FC236}">
                        <a16:creationId xmlns:a16="http://schemas.microsoft.com/office/drawing/2014/main" id="{DECBDFC8-CD9A-68A3-7878-9D957417CB3F}"/>
                      </a:ext>
                    </a:extLst>
                  </p:cNvPr>
                  <p:cNvSpPr>
                    <a:spLocks noChangeShapeType="1"/>
                  </p:cNvSpPr>
                  <p:nvPr/>
                </p:nvSpPr>
                <p:spPr bwMode="auto">
                  <a:xfrm flipV="1">
                    <a:off x="2828" y="1056"/>
                    <a:ext cx="79" cy="152"/>
                  </a:xfrm>
                  <a:prstGeom prst="line">
                    <a:avLst/>
                  </a:prstGeom>
                  <a:noFill/>
                  <a:ln w="9525">
                    <a:solidFill>
                      <a:srgbClr val="009900"/>
                    </a:solidFill>
                    <a:round/>
                    <a:headEnd/>
                    <a:tailEnd/>
                  </a:ln>
                </p:spPr>
                <p:txBody>
                  <a:bodyPr/>
                  <a:lstStyle/>
                  <a:p>
                    <a:endParaRPr lang="en-GB" sz="1396"/>
                  </a:p>
                </p:txBody>
              </p:sp>
              <p:sp>
                <p:nvSpPr>
                  <p:cNvPr id="98" name="Line 35">
                    <a:extLst>
                      <a:ext uri="{FF2B5EF4-FFF2-40B4-BE49-F238E27FC236}">
                        <a16:creationId xmlns:a16="http://schemas.microsoft.com/office/drawing/2014/main" id="{35EF5058-EAEB-507E-71A6-D0FC013942BA}"/>
                      </a:ext>
                    </a:extLst>
                  </p:cNvPr>
                  <p:cNvSpPr>
                    <a:spLocks noChangeShapeType="1"/>
                  </p:cNvSpPr>
                  <p:nvPr/>
                </p:nvSpPr>
                <p:spPr bwMode="auto">
                  <a:xfrm flipV="1">
                    <a:off x="3502" y="1056"/>
                    <a:ext cx="79" cy="152"/>
                  </a:xfrm>
                  <a:prstGeom prst="line">
                    <a:avLst/>
                  </a:prstGeom>
                  <a:noFill/>
                  <a:ln w="9525">
                    <a:solidFill>
                      <a:srgbClr val="009900"/>
                    </a:solidFill>
                    <a:round/>
                    <a:headEnd/>
                    <a:tailEnd/>
                  </a:ln>
                </p:spPr>
                <p:txBody>
                  <a:bodyPr/>
                  <a:lstStyle/>
                  <a:p>
                    <a:endParaRPr lang="en-GB" sz="1396"/>
                  </a:p>
                </p:txBody>
              </p:sp>
              <p:sp>
                <p:nvSpPr>
                  <p:cNvPr id="99" name="Line 36">
                    <a:extLst>
                      <a:ext uri="{FF2B5EF4-FFF2-40B4-BE49-F238E27FC236}">
                        <a16:creationId xmlns:a16="http://schemas.microsoft.com/office/drawing/2014/main" id="{7FD8CF66-07A4-A3DB-AD31-C2AB57415AFB}"/>
                      </a:ext>
                    </a:extLst>
                  </p:cNvPr>
                  <p:cNvSpPr>
                    <a:spLocks noChangeShapeType="1"/>
                  </p:cNvSpPr>
                  <p:nvPr/>
                </p:nvSpPr>
                <p:spPr bwMode="auto">
                  <a:xfrm flipH="1" flipV="1">
                    <a:off x="3383" y="1056"/>
                    <a:ext cx="119" cy="152"/>
                  </a:xfrm>
                  <a:prstGeom prst="line">
                    <a:avLst/>
                  </a:prstGeom>
                  <a:noFill/>
                  <a:ln w="9525">
                    <a:solidFill>
                      <a:srgbClr val="009900"/>
                    </a:solidFill>
                    <a:round/>
                    <a:headEnd/>
                    <a:tailEnd/>
                  </a:ln>
                </p:spPr>
                <p:txBody>
                  <a:bodyPr/>
                  <a:lstStyle/>
                  <a:p>
                    <a:endParaRPr lang="en-GB" sz="1396"/>
                  </a:p>
                </p:txBody>
              </p:sp>
              <p:sp>
                <p:nvSpPr>
                  <p:cNvPr id="100" name="Line 37">
                    <a:extLst>
                      <a:ext uri="{FF2B5EF4-FFF2-40B4-BE49-F238E27FC236}">
                        <a16:creationId xmlns:a16="http://schemas.microsoft.com/office/drawing/2014/main" id="{75584869-2A46-EE48-DECB-22C708BAD6A8}"/>
                      </a:ext>
                    </a:extLst>
                  </p:cNvPr>
                  <p:cNvSpPr>
                    <a:spLocks noChangeShapeType="1"/>
                  </p:cNvSpPr>
                  <p:nvPr/>
                </p:nvSpPr>
                <p:spPr bwMode="auto">
                  <a:xfrm flipH="1" flipV="1">
                    <a:off x="2709" y="1056"/>
                    <a:ext cx="119" cy="152"/>
                  </a:xfrm>
                  <a:prstGeom prst="line">
                    <a:avLst/>
                  </a:prstGeom>
                  <a:noFill/>
                  <a:ln w="9525">
                    <a:solidFill>
                      <a:srgbClr val="009900"/>
                    </a:solidFill>
                    <a:round/>
                    <a:headEnd/>
                    <a:tailEnd/>
                  </a:ln>
                </p:spPr>
                <p:txBody>
                  <a:bodyPr/>
                  <a:lstStyle/>
                  <a:p>
                    <a:endParaRPr lang="en-GB" sz="1396"/>
                  </a:p>
                </p:txBody>
              </p:sp>
              <p:sp>
                <p:nvSpPr>
                  <p:cNvPr id="101" name="Line 38">
                    <a:extLst>
                      <a:ext uri="{FF2B5EF4-FFF2-40B4-BE49-F238E27FC236}">
                        <a16:creationId xmlns:a16="http://schemas.microsoft.com/office/drawing/2014/main" id="{D54D8833-0AA9-1F3D-C7A4-1CD6C5047A06}"/>
                      </a:ext>
                    </a:extLst>
                  </p:cNvPr>
                  <p:cNvSpPr>
                    <a:spLocks noChangeShapeType="1"/>
                  </p:cNvSpPr>
                  <p:nvPr/>
                </p:nvSpPr>
                <p:spPr bwMode="auto">
                  <a:xfrm>
                    <a:off x="2907" y="1056"/>
                    <a:ext cx="476" cy="0"/>
                  </a:xfrm>
                  <a:prstGeom prst="line">
                    <a:avLst/>
                  </a:prstGeom>
                  <a:noFill/>
                  <a:ln w="9525">
                    <a:solidFill>
                      <a:srgbClr val="009900"/>
                    </a:solidFill>
                    <a:round/>
                    <a:headEnd/>
                    <a:tailEnd/>
                  </a:ln>
                </p:spPr>
                <p:txBody>
                  <a:bodyPr/>
                  <a:lstStyle/>
                  <a:p>
                    <a:endParaRPr lang="en-GB" sz="1396"/>
                  </a:p>
                </p:txBody>
              </p:sp>
              <p:sp>
                <p:nvSpPr>
                  <p:cNvPr id="102" name="Line 39">
                    <a:extLst>
                      <a:ext uri="{FF2B5EF4-FFF2-40B4-BE49-F238E27FC236}">
                        <a16:creationId xmlns:a16="http://schemas.microsoft.com/office/drawing/2014/main" id="{3D69CEC5-4260-99D5-9C93-E246A426A41D}"/>
                      </a:ext>
                    </a:extLst>
                  </p:cNvPr>
                  <p:cNvSpPr>
                    <a:spLocks noChangeShapeType="1"/>
                  </p:cNvSpPr>
                  <p:nvPr/>
                </p:nvSpPr>
                <p:spPr bwMode="auto">
                  <a:xfrm flipH="1">
                    <a:off x="2233" y="1056"/>
                    <a:ext cx="476" cy="0"/>
                  </a:xfrm>
                  <a:prstGeom prst="line">
                    <a:avLst/>
                  </a:prstGeom>
                  <a:noFill/>
                  <a:ln w="9525">
                    <a:solidFill>
                      <a:srgbClr val="009900"/>
                    </a:solidFill>
                    <a:round/>
                    <a:headEnd/>
                    <a:tailEnd/>
                  </a:ln>
                </p:spPr>
                <p:txBody>
                  <a:bodyPr/>
                  <a:lstStyle/>
                  <a:p>
                    <a:endParaRPr lang="en-GB" sz="1396"/>
                  </a:p>
                </p:txBody>
              </p:sp>
              <p:sp>
                <p:nvSpPr>
                  <p:cNvPr id="103" name="Line 40">
                    <a:extLst>
                      <a:ext uri="{FF2B5EF4-FFF2-40B4-BE49-F238E27FC236}">
                        <a16:creationId xmlns:a16="http://schemas.microsoft.com/office/drawing/2014/main" id="{45ED209B-80B9-571D-9926-643AB4C79A55}"/>
                      </a:ext>
                    </a:extLst>
                  </p:cNvPr>
                  <p:cNvSpPr>
                    <a:spLocks noChangeShapeType="1"/>
                  </p:cNvSpPr>
                  <p:nvPr/>
                </p:nvSpPr>
                <p:spPr bwMode="auto">
                  <a:xfrm flipH="1">
                    <a:off x="1440" y="1056"/>
                    <a:ext cx="595" cy="0"/>
                  </a:xfrm>
                  <a:prstGeom prst="line">
                    <a:avLst/>
                  </a:prstGeom>
                  <a:noFill/>
                  <a:ln w="9525">
                    <a:solidFill>
                      <a:srgbClr val="009900"/>
                    </a:solidFill>
                    <a:round/>
                    <a:headEnd/>
                    <a:tailEnd/>
                  </a:ln>
                </p:spPr>
                <p:txBody>
                  <a:bodyPr/>
                  <a:lstStyle/>
                  <a:p>
                    <a:endParaRPr lang="en-GB" sz="1396"/>
                  </a:p>
                </p:txBody>
              </p:sp>
              <p:sp>
                <p:nvSpPr>
                  <p:cNvPr id="104" name="Line 41">
                    <a:extLst>
                      <a:ext uri="{FF2B5EF4-FFF2-40B4-BE49-F238E27FC236}">
                        <a16:creationId xmlns:a16="http://schemas.microsoft.com/office/drawing/2014/main" id="{13876BBE-17A2-18BA-E89B-98861E593C8C}"/>
                      </a:ext>
                    </a:extLst>
                  </p:cNvPr>
                  <p:cNvSpPr>
                    <a:spLocks noChangeShapeType="1"/>
                  </p:cNvSpPr>
                  <p:nvPr/>
                </p:nvSpPr>
                <p:spPr bwMode="auto">
                  <a:xfrm flipH="1">
                    <a:off x="3581" y="1056"/>
                    <a:ext cx="595" cy="0"/>
                  </a:xfrm>
                  <a:prstGeom prst="line">
                    <a:avLst/>
                  </a:prstGeom>
                  <a:noFill/>
                  <a:ln w="9525">
                    <a:solidFill>
                      <a:srgbClr val="009900"/>
                    </a:solidFill>
                    <a:round/>
                    <a:headEnd/>
                    <a:tailEnd/>
                  </a:ln>
                </p:spPr>
                <p:txBody>
                  <a:bodyPr/>
                  <a:lstStyle/>
                  <a:p>
                    <a:endParaRPr lang="en-GB" sz="1396"/>
                  </a:p>
                </p:txBody>
              </p:sp>
              <p:sp>
                <p:nvSpPr>
                  <p:cNvPr id="105" name="Line 42">
                    <a:extLst>
                      <a:ext uri="{FF2B5EF4-FFF2-40B4-BE49-F238E27FC236}">
                        <a16:creationId xmlns:a16="http://schemas.microsoft.com/office/drawing/2014/main" id="{3C2BD453-8509-E045-B761-E061B39A590C}"/>
                      </a:ext>
                    </a:extLst>
                  </p:cNvPr>
                  <p:cNvSpPr>
                    <a:spLocks noChangeShapeType="1"/>
                  </p:cNvSpPr>
                  <p:nvPr/>
                </p:nvSpPr>
                <p:spPr bwMode="auto">
                  <a:xfrm>
                    <a:off x="1440" y="1056"/>
                    <a:ext cx="0" cy="1105"/>
                  </a:xfrm>
                  <a:prstGeom prst="line">
                    <a:avLst/>
                  </a:prstGeom>
                  <a:noFill/>
                  <a:ln w="9525">
                    <a:solidFill>
                      <a:srgbClr val="009900"/>
                    </a:solidFill>
                    <a:round/>
                    <a:headEnd/>
                    <a:tailEnd/>
                  </a:ln>
                </p:spPr>
                <p:txBody>
                  <a:bodyPr/>
                  <a:lstStyle/>
                  <a:p>
                    <a:endParaRPr lang="en-GB" sz="1396"/>
                  </a:p>
                </p:txBody>
              </p:sp>
              <p:sp>
                <p:nvSpPr>
                  <p:cNvPr id="106" name="Line 43">
                    <a:extLst>
                      <a:ext uri="{FF2B5EF4-FFF2-40B4-BE49-F238E27FC236}">
                        <a16:creationId xmlns:a16="http://schemas.microsoft.com/office/drawing/2014/main" id="{09115AE0-146E-AB6A-3C64-421E8E9D4E96}"/>
                      </a:ext>
                    </a:extLst>
                  </p:cNvPr>
                  <p:cNvSpPr>
                    <a:spLocks noChangeShapeType="1"/>
                  </p:cNvSpPr>
                  <p:nvPr/>
                </p:nvSpPr>
                <p:spPr bwMode="auto">
                  <a:xfrm>
                    <a:off x="4176" y="1056"/>
                    <a:ext cx="0" cy="1105"/>
                  </a:xfrm>
                  <a:prstGeom prst="line">
                    <a:avLst/>
                  </a:prstGeom>
                  <a:noFill/>
                  <a:ln w="9525">
                    <a:solidFill>
                      <a:srgbClr val="009900"/>
                    </a:solidFill>
                    <a:round/>
                    <a:headEnd/>
                    <a:tailEnd/>
                  </a:ln>
                </p:spPr>
                <p:txBody>
                  <a:bodyPr/>
                  <a:lstStyle/>
                  <a:p>
                    <a:endParaRPr lang="en-GB" sz="1396"/>
                  </a:p>
                </p:txBody>
              </p:sp>
              <p:sp>
                <p:nvSpPr>
                  <p:cNvPr id="107" name="Line 44">
                    <a:extLst>
                      <a:ext uri="{FF2B5EF4-FFF2-40B4-BE49-F238E27FC236}">
                        <a16:creationId xmlns:a16="http://schemas.microsoft.com/office/drawing/2014/main" id="{7960FAF0-A17C-6A94-C298-79029077B754}"/>
                      </a:ext>
                    </a:extLst>
                  </p:cNvPr>
                  <p:cNvSpPr>
                    <a:spLocks noChangeShapeType="1"/>
                  </p:cNvSpPr>
                  <p:nvPr/>
                </p:nvSpPr>
                <p:spPr bwMode="auto">
                  <a:xfrm>
                    <a:off x="1440" y="2161"/>
                    <a:ext cx="872" cy="0"/>
                  </a:xfrm>
                  <a:prstGeom prst="line">
                    <a:avLst/>
                  </a:prstGeom>
                  <a:noFill/>
                  <a:ln w="9525">
                    <a:solidFill>
                      <a:srgbClr val="009900"/>
                    </a:solidFill>
                    <a:round/>
                    <a:headEnd/>
                    <a:tailEnd/>
                  </a:ln>
                </p:spPr>
                <p:txBody>
                  <a:bodyPr/>
                  <a:lstStyle/>
                  <a:p>
                    <a:endParaRPr lang="en-GB" sz="1396"/>
                  </a:p>
                </p:txBody>
              </p:sp>
              <p:sp>
                <p:nvSpPr>
                  <p:cNvPr id="108" name="Line 45">
                    <a:extLst>
                      <a:ext uri="{FF2B5EF4-FFF2-40B4-BE49-F238E27FC236}">
                        <a16:creationId xmlns:a16="http://schemas.microsoft.com/office/drawing/2014/main" id="{57396206-C743-9034-E5C5-AF17F9879F55}"/>
                      </a:ext>
                    </a:extLst>
                  </p:cNvPr>
                  <p:cNvSpPr>
                    <a:spLocks noChangeShapeType="1"/>
                  </p:cNvSpPr>
                  <p:nvPr/>
                </p:nvSpPr>
                <p:spPr bwMode="auto">
                  <a:xfrm>
                    <a:off x="3304" y="2161"/>
                    <a:ext cx="872" cy="0"/>
                  </a:xfrm>
                  <a:prstGeom prst="line">
                    <a:avLst/>
                  </a:prstGeom>
                  <a:noFill/>
                  <a:ln w="9525">
                    <a:solidFill>
                      <a:srgbClr val="009900"/>
                    </a:solidFill>
                    <a:round/>
                    <a:headEnd/>
                    <a:tailEnd/>
                  </a:ln>
                </p:spPr>
                <p:txBody>
                  <a:bodyPr/>
                  <a:lstStyle/>
                  <a:p>
                    <a:endParaRPr lang="en-GB" sz="1396"/>
                  </a:p>
                </p:txBody>
              </p:sp>
              <p:sp>
                <p:nvSpPr>
                  <p:cNvPr id="109" name="Line 46">
                    <a:extLst>
                      <a:ext uri="{FF2B5EF4-FFF2-40B4-BE49-F238E27FC236}">
                        <a16:creationId xmlns:a16="http://schemas.microsoft.com/office/drawing/2014/main" id="{491FA54D-F15C-E622-66FE-B7314FC68D3F}"/>
                      </a:ext>
                    </a:extLst>
                  </p:cNvPr>
                  <p:cNvSpPr>
                    <a:spLocks noChangeShapeType="1"/>
                  </p:cNvSpPr>
                  <p:nvPr/>
                </p:nvSpPr>
                <p:spPr bwMode="auto">
                  <a:xfrm flipH="1">
                    <a:off x="1955" y="1437"/>
                    <a:ext cx="80" cy="191"/>
                  </a:xfrm>
                  <a:prstGeom prst="line">
                    <a:avLst/>
                  </a:prstGeom>
                  <a:noFill/>
                  <a:ln w="9525">
                    <a:solidFill>
                      <a:srgbClr val="0000FF"/>
                    </a:solidFill>
                    <a:round/>
                    <a:headEnd/>
                    <a:tailEnd/>
                  </a:ln>
                </p:spPr>
                <p:txBody>
                  <a:bodyPr/>
                  <a:lstStyle/>
                  <a:p>
                    <a:endParaRPr lang="en-GB" sz="1396"/>
                  </a:p>
                </p:txBody>
              </p:sp>
              <p:sp>
                <p:nvSpPr>
                  <p:cNvPr id="110" name="Line 47">
                    <a:extLst>
                      <a:ext uri="{FF2B5EF4-FFF2-40B4-BE49-F238E27FC236}">
                        <a16:creationId xmlns:a16="http://schemas.microsoft.com/office/drawing/2014/main" id="{C4D2098A-0B7D-E21C-0208-D285A3568346}"/>
                      </a:ext>
                    </a:extLst>
                  </p:cNvPr>
                  <p:cNvSpPr>
                    <a:spLocks noChangeShapeType="1"/>
                  </p:cNvSpPr>
                  <p:nvPr/>
                </p:nvSpPr>
                <p:spPr bwMode="auto">
                  <a:xfrm flipH="1">
                    <a:off x="2630" y="1437"/>
                    <a:ext cx="79" cy="191"/>
                  </a:xfrm>
                  <a:prstGeom prst="line">
                    <a:avLst/>
                  </a:prstGeom>
                  <a:noFill/>
                  <a:ln w="9525">
                    <a:solidFill>
                      <a:srgbClr val="0000FF"/>
                    </a:solidFill>
                    <a:round/>
                    <a:headEnd/>
                    <a:tailEnd/>
                  </a:ln>
                </p:spPr>
                <p:txBody>
                  <a:bodyPr/>
                  <a:lstStyle/>
                  <a:p>
                    <a:endParaRPr lang="en-GB" sz="1396"/>
                  </a:p>
                </p:txBody>
              </p:sp>
              <p:sp>
                <p:nvSpPr>
                  <p:cNvPr id="111" name="Line 48">
                    <a:extLst>
                      <a:ext uri="{FF2B5EF4-FFF2-40B4-BE49-F238E27FC236}">
                        <a16:creationId xmlns:a16="http://schemas.microsoft.com/office/drawing/2014/main" id="{581461B2-A4F1-43E8-CED1-435DE32C2FC7}"/>
                      </a:ext>
                    </a:extLst>
                  </p:cNvPr>
                  <p:cNvSpPr>
                    <a:spLocks noChangeShapeType="1"/>
                  </p:cNvSpPr>
                  <p:nvPr/>
                </p:nvSpPr>
                <p:spPr bwMode="auto">
                  <a:xfrm flipH="1">
                    <a:off x="3304" y="1437"/>
                    <a:ext cx="79" cy="191"/>
                  </a:xfrm>
                  <a:prstGeom prst="line">
                    <a:avLst/>
                  </a:prstGeom>
                  <a:noFill/>
                  <a:ln w="9525">
                    <a:solidFill>
                      <a:srgbClr val="0000FF"/>
                    </a:solidFill>
                    <a:round/>
                    <a:headEnd/>
                    <a:tailEnd/>
                  </a:ln>
                </p:spPr>
                <p:txBody>
                  <a:bodyPr/>
                  <a:lstStyle/>
                  <a:p>
                    <a:endParaRPr lang="en-GB" sz="1396"/>
                  </a:p>
                </p:txBody>
              </p:sp>
              <p:sp>
                <p:nvSpPr>
                  <p:cNvPr id="112" name="Line 49">
                    <a:extLst>
                      <a:ext uri="{FF2B5EF4-FFF2-40B4-BE49-F238E27FC236}">
                        <a16:creationId xmlns:a16="http://schemas.microsoft.com/office/drawing/2014/main" id="{C7775C46-79ED-0388-975F-437947B3A248}"/>
                      </a:ext>
                    </a:extLst>
                  </p:cNvPr>
                  <p:cNvSpPr>
                    <a:spLocks noChangeShapeType="1"/>
                  </p:cNvSpPr>
                  <p:nvPr/>
                </p:nvSpPr>
                <p:spPr bwMode="auto">
                  <a:xfrm>
                    <a:off x="2074" y="1437"/>
                    <a:ext cx="80" cy="191"/>
                  </a:xfrm>
                  <a:prstGeom prst="line">
                    <a:avLst/>
                  </a:prstGeom>
                  <a:noFill/>
                  <a:ln w="9525">
                    <a:solidFill>
                      <a:srgbClr val="0000FF"/>
                    </a:solidFill>
                    <a:round/>
                    <a:headEnd/>
                    <a:tailEnd/>
                  </a:ln>
                </p:spPr>
                <p:txBody>
                  <a:bodyPr/>
                  <a:lstStyle/>
                  <a:p>
                    <a:endParaRPr lang="en-GB" sz="1396"/>
                  </a:p>
                </p:txBody>
              </p:sp>
              <p:sp>
                <p:nvSpPr>
                  <p:cNvPr id="113" name="Line 50">
                    <a:extLst>
                      <a:ext uri="{FF2B5EF4-FFF2-40B4-BE49-F238E27FC236}">
                        <a16:creationId xmlns:a16="http://schemas.microsoft.com/office/drawing/2014/main" id="{694D0D48-2582-4415-4B44-0AEB23952F0B}"/>
                      </a:ext>
                    </a:extLst>
                  </p:cNvPr>
                  <p:cNvSpPr>
                    <a:spLocks noChangeShapeType="1"/>
                  </p:cNvSpPr>
                  <p:nvPr/>
                </p:nvSpPr>
                <p:spPr bwMode="auto">
                  <a:xfrm>
                    <a:off x="3423" y="1437"/>
                    <a:ext cx="79" cy="191"/>
                  </a:xfrm>
                  <a:prstGeom prst="line">
                    <a:avLst/>
                  </a:prstGeom>
                  <a:noFill/>
                  <a:ln w="9525">
                    <a:solidFill>
                      <a:srgbClr val="0000FF"/>
                    </a:solidFill>
                    <a:round/>
                    <a:headEnd/>
                    <a:tailEnd/>
                  </a:ln>
                </p:spPr>
                <p:txBody>
                  <a:bodyPr/>
                  <a:lstStyle/>
                  <a:p>
                    <a:endParaRPr lang="en-GB" sz="1396"/>
                  </a:p>
                </p:txBody>
              </p:sp>
              <p:sp>
                <p:nvSpPr>
                  <p:cNvPr id="114" name="Line 51">
                    <a:extLst>
                      <a:ext uri="{FF2B5EF4-FFF2-40B4-BE49-F238E27FC236}">
                        <a16:creationId xmlns:a16="http://schemas.microsoft.com/office/drawing/2014/main" id="{CAF01BD0-B353-D9BE-72EF-D4ADE93CA2B7}"/>
                      </a:ext>
                    </a:extLst>
                  </p:cNvPr>
                  <p:cNvSpPr>
                    <a:spLocks noChangeShapeType="1"/>
                  </p:cNvSpPr>
                  <p:nvPr/>
                </p:nvSpPr>
                <p:spPr bwMode="auto">
                  <a:xfrm>
                    <a:off x="2749" y="1437"/>
                    <a:ext cx="79" cy="191"/>
                  </a:xfrm>
                  <a:prstGeom prst="line">
                    <a:avLst/>
                  </a:prstGeom>
                  <a:noFill/>
                  <a:ln w="9525">
                    <a:solidFill>
                      <a:srgbClr val="0000FF"/>
                    </a:solidFill>
                    <a:round/>
                    <a:headEnd/>
                    <a:tailEnd/>
                  </a:ln>
                </p:spPr>
                <p:txBody>
                  <a:bodyPr/>
                  <a:lstStyle/>
                  <a:p>
                    <a:endParaRPr lang="en-GB" sz="1396"/>
                  </a:p>
                </p:txBody>
              </p:sp>
              <p:sp>
                <p:nvSpPr>
                  <p:cNvPr id="115" name="Line 52">
                    <a:extLst>
                      <a:ext uri="{FF2B5EF4-FFF2-40B4-BE49-F238E27FC236}">
                        <a16:creationId xmlns:a16="http://schemas.microsoft.com/office/drawing/2014/main" id="{C0A168B6-0AFD-1914-FA11-53EADEFFDD81}"/>
                      </a:ext>
                    </a:extLst>
                  </p:cNvPr>
                  <p:cNvSpPr>
                    <a:spLocks noChangeShapeType="1"/>
                  </p:cNvSpPr>
                  <p:nvPr/>
                </p:nvSpPr>
                <p:spPr bwMode="auto">
                  <a:xfrm>
                    <a:off x="2154" y="1628"/>
                    <a:ext cx="476" cy="0"/>
                  </a:xfrm>
                  <a:prstGeom prst="line">
                    <a:avLst/>
                  </a:prstGeom>
                  <a:noFill/>
                  <a:ln w="9525">
                    <a:solidFill>
                      <a:srgbClr val="0000FF"/>
                    </a:solidFill>
                    <a:round/>
                    <a:headEnd/>
                    <a:tailEnd/>
                  </a:ln>
                </p:spPr>
                <p:txBody>
                  <a:bodyPr/>
                  <a:lstStyle/>
                  <a:p>
                    <a:endParaRPr lang="en-GB" sz="1396"/>
                  </a:p>
                </p:txBody>
              </p:sp>
              <p:sp>
                <p:nvSpPr>
                  <p:cNvPr id="116" name="Line 53">
                    <a:extLst>
                      <a:ext uri="{FF2B5EF4-FFF2-40B4-BE49-F238E27FC236}">
                        <a16:creationId xmlns:a16="http://schemas.microsoft.com/office/drawing/2014/main" id="{C7341895-19EF-C098-25C7-EE413F8159A2}"/>
                      </a:ext>
                    </a:extLst>
                  </p:cNvPr>
                  <p:cNvSpPr>
                    <a:spLocks noChangeShapeType="1"/>
                  </p:cNvSpPr>
                  <p:nvPr/>
                </p:nvSpPr>
                <p:spPr bwMode="auto">
                  <a:xfrm>
                    <a:off x="2828" y="1628"/>
                    <a:ext cx="476" cy="0"/>
                  </a:xfrm>
                  <a:prstGeom prst="line">
                    <a:avLst/>
                  </a:prstGeom>
                  <a:noFill/>
                  <a:ln w="9525">
                    <a:solidFill>
                      <a:srgbClr val="0000FF"/>
                    </a:solidFill>
                    <a:round/>
                    <a:headEnd/>
                    <a:tailEnd/>
                  </a:ln>
                </p:spPr>
                <p:txBody>
                  <a:bodyPr/>
                  <a:lstStyle/>
                  <a:p>
                    <a:endParaRPr lang="en-GB" sz="1396"/>
                  </a:p>
                </p:txBody>
              </p:sp>
              <p:sp>
                <p:nvSpPr>
                  <p:cNvPr id="117" name="Line 54">
                    <a:extLst>
                      <a:ext uri="{FF2B5EF4-FFF2-40B4-BE49-F238E27FC236}">
                        <a16:creationId xmlns:a16="http://schemas.microsoft.com/office/drawing/2014/main" id="{B08B8586-399A-ADDF-3276-993DEED65B1C}"/>
                      </a:ext>
                    </a:extLst>
                  </p:cNvPr>
                  <p:cNvSpPr>
                    <a:spLocks noChangeShapeType="1"/>
                  </p:cNvSpPr>
                  <p:nvPr/>
                </p:nvSpPr>
                <p:spPr bwMode="auto">
                  <a:xfrm flipH="1">
                    <a:off x="1638" y="1628"/>
                    <a:ext cx="317" cy="0"/>
                  </a:xfrm>
                  <a:prstGeom prst="line">
                    <a:avLst/>
                  </a:prstGeom>
                  <a:noFill/>
                  <a:ln w="9525">
                    <a:solidFill>
                      <a:srgbClr val="0000FF"/>
                    </a:solidFill>
                    <a:round/>
                    <a:headEnd/>
                    <a:tailEnd/>
                  </a:ln>
                </p:spPr>
                <p:txBody>
                  <a:bodyPr/>
                  <a:lstStyle/>
                  <a:p>
                    <a:endParaRPr lang="en-GB" sz="1396"/>
                  </a:p>
                </p:txBody>
              </p:sp>
              <p:sp>
                <p:nvSpPr>
                  <p:cNvPr id="118" name="Line 55">
                    <a:extLst>
                      <a:ext uri="{FF2B5EF4-FFF2-40B4-BE49-F238E27FC236}">
                        <a16:creationId xmlns:a16="http://schemas.microsoft.com/office/drawing/2014/main" id="{4531BED9-2DC4-B49F-FA91-61ED85684E0B}"/>
                      </a:ext>
                    </a:extLst>
                  </p:cNvPr>
                  <p:cNvSpPr>
                    <a:spLocks noChangeShapeType="1"/>
                  </p:cNvSpPr>
                  <p:nvPr/>
                </p:nvSpPr>
                <p:spPr bwMode="auto">
                  <a:xfrm>
                    <a:off x="3502" y="1628"/>
                    <a:ext cx="396" cy="0"/>
                  </a:xfrm>
                  <a:prstGeom prst="line">
                    <a:avLst/>
                  </a:prstGeom>
                  <a:noFill/>
                  <a:ln w="9525">
                    <a:solidFill>
                      <a:srgbClr val="0000FF"/>
                    </a:solidFill>
                    <a:round/>
                    <a:headEnd/>
                    <a:tailEnd/>
                  </a:ln>
                </p:spPr>
                <p:txBody>
                  <a:bodyPr/>
                  <a:lstStyle/>
                  <a:p>
                    <a:endParaRPr lang="en-GB" sz="1396"/>
                  </a:p>
                </p:txBody>
              </p:sp>
              <p:sp>
                <p:nvSpPr>
                  <p:cNvPr id="119" name="Line 56">
                    <a:extLst>
                      <a:ext uri="{FF2B5EF4-FFF2-40B4-BE49-F238E27FC236}">
                        <a16:creationId xmlns:a16="http://schemas.microsoft.com/office/drawing/2014/main" id="{62D1559A-9FE7-45F0-B83B-CBD8DD805F33}"/>
                      </a:ext>
                    </a:extLst>
                  </p:cNvPr>
                  <p:cNvSpPr>
                    <a:spLocks noChangeShapeType="1"/>
                  </p:cNvSpPr>
                  <p:nvPr/>
                </p:nvSpPr>
                <p:spPr bwMode="auto">
                  <a:xfrm>
                    <a:off x="3898" y="1628"/>
                    <a:ext cx="0" cy="419"/>
                  </a:xfrm>
                  <a:prstGeom prst="line">
                    <a:avLst/>
                  </a:prstGeom>
                  <a:noFill/>
                  <a:ln w="9525">
                    <a:solidFill>
                      <a:srgbClr val="0000FF"/>
                    </a:solidFill>
                    <a:round/>
                    <a:headEnd/>
                    <a:tailEnd/>
                  </a:ln>
                </p:spPr>
                <p:txBody>
                  <a:bodyPr/>
                  <a:lstStyle/>
                  <a:p>
                    <a:endParaRPr lang="en-GB" sz="1396"/>
                  </a:p>
                </p:txBody>
              </p:sp>
              <p:sp>
                <p:nvSpPr>
                  <p:cNvPr id="120" name="Line 57">
                    <a:extLst>
                      <a:ext uri="{FF2B5EF4-FFF2-40B4-BE49-F238E27FC236}">
                        <a16:creationId xmlns:a16="http://schemas.microsoft.com/office/drawing/2014/main" id="{33C8E7C4-D729-D224-7DC9-5AA802C8B909}"/>
                      </a:ext>
                    </a:extLst>
                  </p:cNvPr>
                  <p:cNvSpPr>
                    <a:spLocks noChangeShapeType="1"/>
                  </p:cNvSpPr>
                  <p:nvPr/>
                </p:nvSpPr>
                <p:spPr bwMode="auto">
                  <a:xfrm>
                    <a:off x="1638" y="1628"/>
                    <a:ext cx="0" cy="419"/>
                  </a:xfrm>
                  <a:prstGeom prst="line">
                    <a:avLst/>
                  </a:prstGeom>
                  <a:noFill/>
                  <a:ln w="9525">
                    <a:solidFill>
                      <a:srgbClr val="0000FF"/>
                    </a:solidFill>
                    <a:round/>
                    <a:headEnd/>
                    <a:tailEnd/>
                  </a:ln>
                </p:spPr>
                <p:txBody>
                  <a:bodyPr/>
                  <a:lstStyle/>
                  <a:p>
                    <a:endParaRPr lang="en-GB" sz="1396"/>
                  </a:p>
                </p:txBody>
              </p:sp>
              <p:sp>
                <p:nvSpPr>
                  <p:cNvPr id="121" name="Line 58">
                    <a:extLst>
                      <a:ext uri="{FF2B5EF4-FFF2-40B4-BE49-F238E27FC236}">
                        <a16:creationId xmlns:a16="http://schemas.microsoft.com/office/drawing/2014/main" id="{8186D32E-CA29-BDA6-252D-C7CE56F97A83}"/>
                      </a:ext>
                    </a:extLst>
                  </p:cNvPr>
                  <p:cNvSpPr>
                    <a:spLocks noChangeShapeType="1"/>
                  </p:cNvSpPr>
                  <p:nvPr/>
                </p:nvSpPr>
                <p:spPr bwMode="auto">
                  <a:xfrm flipH="1">
                    <a:off x="3145" y="2047"/>
                    <a:ext cx="753" cy="0"/>
                  </a:xfrm>
                  <a:prstGeom prst="line">
                    <a:avLst/>
                  </a:prstGeom>
                  <a:noFill/>
                  <a:ln w="9525">
                    <a:solidFill>
                      <a:srgbClr val="0000FF"/>
                    </a:solidFill>
                    <a:round/>
                    <a:headEnd/>
                    <a:tailEnd/>
                  </a:ln>
                </p:spPr>
                <p:txBody>
                  <a:bodyPr/>
                  <a:lstStyle/>
                  <a:p>
                    <a:endParaRPr lang="en-GB" sz="1396"/>
                  </a:p>
                </p:txBody>
              </p:sp>
              <p:sp>
                <p:nvSpPr>
                  <p:cNvPr id="122" name="Line 59">
                    <a:extLst>
                      <a:ext uri="{FF2B5EF4-FFF2-40B4-BE49-F238E27FC236}">
                        <a16:creationId xmlns:a16="http://schemas.microsoft.com/office/drawing/2014/main" id="{3C543D35-9F1F-2CEF-A48E-6EB84CB3E8DE}"/>
                      </a:ext>
                    </a:extLst>
                  </p:cNvPr>
                  <p:cNvSpPr>
                    <a:spLocks noChangeShapeType="1"/>
                  </p:cNvSpPr>
                  <p:nvPr/>
                </p:nvSpPr>
                <p:spPr bwMode="auto">
                  <a:xfrm flipH="1">
                    <a:off x="1638" y="2047"/>
                    <a:ext cx="833" cy="0"/>
                  </a:xfrm>
                  <a:prstGeom prst="line">
                    <a:avLst/>
                  </a:prstGeom>
                  <a:noFill/>
                  <a:ln w="9525">
                    <a:solidFill>
                      <a:srgbClr val="0000FF"/>
                    </a:solidFill>
                    <a:round/>
                    <a:headEnd/>
                    <a:tailEnd/>
                  </a:ln>
                </p:spPr>
                <p:txBody>
                  <a:bodyPr/>
                  <a:lstStyle/>
                  <a:p>
                    <a:endParaRPr lang="en-GB" sz="1396"/>
                  </a:p>
                </p:txBody>
              </p:sp>
              <p:sp>
                <p:nvSpPr>
                  <p:cNvPr id="123" name="Line 60">
                    <a:extLst>
                      <a:ext uri="{FF2B5EF4-FFF2-40B4-BE49-F238E27FC236}">
                        <a16:creationId xmlns:a16="http://schemas.microsoft.com/office/drawing/2014/main" id="{49F67BD3-B02A-B884-D894-AE82D40BC344}"/>
                      </a:ext>
                    </a:extLst>
                  </p:cNvPr>
                  <p:cNvSpPr>
                    <a:spLocks noChangeShapeType="1"/>
                  </p:cNvSpPr>
                  <p:nvPr/>
                </p:nvSpPr>
                <p:spPr bwMode="auto">
                  <a:xfrm flipH="1">
                    <a:off x="2074" y="1437"/>
                    <a:ext cx="119" cy="305"/>
                  </a:xfrm>
                  <a:prstGeom prst="line">
                    <a:avLst/>
                  </a:prstGeom>
                  <a:noFill/>
                  <a:ln w="9525">
                    <a:solidFill>
                      <a:srgbClr val="C00000"/>
                    </a:solidFill>
                    <a:round/>
                    <a:headEnd/>
                    <a:tailEnd/>
                  </a:ln>
                </p:spPr>
                <p:txBody>
                  <a:bodyPr/>
                  <a:lstStyle/>
                  <a:p>
                    <a:endParaRPr lang="en-GB" sz="1396"/>
                  </a:p>
                </p:txBody>
              </p:sp>
              <p:sp>
                <p:nvSpPr>
                  <p:cNvPr id="124" name="Line 61">
                    <a:extLst>
                      <a:ext uri="{FF2B5EF4-FFF2-40B4-BE49-F238E27FC236}">
                        <a16:creationId xmlns:a16="http://schemas.microsoft.com/office/drawing/2014/main" id="{789CEA9D-D91D-E2C7-1575-8865145ED784}"/>
                      </a:ext>
                    </a:extLst>
                  </p:cNvPr>
                  <p:cNvSpPr>
                    <a:spLocks noChangeShapeType="1"/>
                  </p:cNvSpPr>
                  <p:nvPr/>
                </p:nvSpPr>
                <p:spPr bwMode="auto">
                  <a:xfrm flipH="1">
                    <a:off x="3423" y="1437"/>
                    <a:ext cx="119" cy="305"/>
                  </a:xfrm>
                  <a:prstGeom prst="line">
                    <a:avLst/>
                  </a:prstGeom>
                  <a:noFill/>
                  <a:ln w="9525">
                    <a:solidFill>
                      <a:srgbClr val="C00000"/>
                    </a:solidFill>
                    <a:round/>
                    <a:headEnd/>
                    <a:tailEnd/>
                  </a:ln>
                </p:spPr>
                <p:txBody>
                  <a:bodyPr/>
                  <a:lstStyle/>
                  <a:p>
                    <a:endParaRPr lang="en-GB" sz="1396"/>
                  </a:p>
                </p:txBody>
              </p:sp>
              <p:sp>
                <p:nvSpPr>
                  <p:cNvPr id="125" name="Line 62">
                    <a:extLst>
                      <a:ext uri="{FF2B5EF4-FFF2-40B4-BE49-F238E27FC236}">
                        <a16:creationId xmlns:a16="http://schemas.microsoft.com/office/drawing/2014/main" id="{E9252714-EF5C-0E07-EAF2-3CBBE1061C98}"/>
                      </a:ext>
                    </a:extLst>
                  </p:cNvPr>
                  <p:cNvSpPr>
                    <a:spLocks noChangeShapeType="1"/>
                  </p:cNvSpPr>
                  <p:nvPr/>
                </p:nvSpPr>
                <p:spPr bwMode="auto">
                  <a:xfrm flipH="1">
                    <a:off x="2749" y="1437"/>
                    <a:ext cx="118" cy="305"/>
                  </a:xfrm>
                  <a:prstGeom prst="line">
                    <a:avLst/>
                  </a:prstGeom>
                  <a:noFill/>
                  <a:ln w="9525">
                    <a:solidFill>
                      <a:srgbClr val="C00000"/>
                    </a:solidFill>
                    <a:round/>
                    <a:headEnd/>
                    <a:tailEnd/>
                  </a:ln>
                </p:spPr>
                <p:txBody>
                  <a:bodyPr/>
                  <a:lstStyle/>
                  <a:p>
                    <a:endParaRPr lang="en-GB" sz="1396"/>
                  </a:p>
                </p:txBody>
              </p:sp>
              <p:sp>
                <p:nvSpPr>
                  <p:cNvPr id="126" name="Line 63">
                    <a:extLst>
                      <a:ext uri="{FF2B5EF4-FFF2-40B4-BE49-F238E27FC236}">
                        <a16:creationId xmlns:a16="http://schemas.microsoft.com/office/drawing/2014/main" id="{E2821521-4B41-CD65-012A-06C0F56FC910}"/>
                      </a:ext>
                    </a:extLst>
                  </p:cNvPr>
                  <p:cNvSpPr>
                    <a:spLocks noChangeShapeType="1"/>
                  </p:cNvSpPr>
                  <p:nvPr/>
                </p:nvSpPr>
                <p:spPr bwMode="auto">
                  <a:xfrm>
                    <a:off x="2233" y="1437"/>
                    <a:ext cx="119" cy="305"/>
                  </a:xfrm>
                  <a:prstGeom prst="line">
                    <a:avLst/>
                  </a:prstGeom>
                  <a:noFill/>
                  <a:ln w="9525">
                    <a:solidFill>
                      <a:srgbClr val="C00000"/>
                    </a:solidFill>
                    <a:round/>
                    <a:headEnd/>
                    <a:tailEnd/>
                  </a:ln>
                </p:spPr>
                <p:txBody>
                  <a:bodyPr/>
                  <a:lstStyle/>
                  <a:p>
                    <a:endParaRPr lang="en-GB" sz="1396"/>
                  </a:p>
                </p:txBody>
              </p:sp>
              <p:sp>
                <p:nvSpPr>
                  <p:cNvPr id="127" name="Line 64">
                    <a:extLst>
                      <a:ext uri="{FF2B5EF4-FFF2-40B4-BE49-F238E27FC236}">
                        <a16:creationId xmlns:a16="http://schemas.microsoft.com/office/drawing/2014/main" id="{5C8ED17E-3736-878D-0813-F581C70E943E}"/>
                      </a:ext>
                    </a:extLst>
                  </p:cNvPr>
                  <p:cNvSpPr>
                    <a:spLocks noChangeShapeType="1"/>
                  </p:cNvSpPr>
                  <p:nvPr/>
                </p:nvSpPr>
                <p:spPr bwMode="auto">
                  <a:xfrm>
                    <a:off x="3581" y="1437"/>
                    <a:ext cx="119" cy="305"/>
                  </a:xfrm>
                  <a:prstGeom prst="line">
                    <a:avLst/>
                  </a:prstGeom>
                  <a:noFill/>
                  <a:ln w="9525">
                    <a:solidFill>
                      <a:srgbClr val="C00000"/>
                    </a:solidFill>
                    <a:round/>
                    <a:headEnd/>
                    <a:tailEnd/>
                  </a:ln>
                </p:spPr>
                <p:txBody>
                  <a:bodyPr/>
                  <a:lstStyle/>
                  <a:p>
                    <a:endParaRPr lang="en-GB" sz="1396"/>
                  </a:p>
                </p:txBody>
              </p:sp>
              <p:sp>
                <p:nvSpPr>
                  <p:cNvPr id="128" name="Line 65">
                    <a:extLst>
                      <a:ext uri="{FF2B5EF4-FFF2-40B4-BE49-F238E27FC236}">
                        <a16:creationId xmlns:a16="http://schemas.microsoft.com/office/drawing/2014/main" id="{6D5E32E1-5542-E5F3-3FB4-F708E71BBB06}"/>
                      </a:ext>
                    </a:extLst>
                  </p:cNvPr>
                  <p:cNvSpPr>
                    <a:spLocks noChangeShapeType="1"/>
                  </p:cNvSpPr>
                  <p:nvPr/>
                </p:nvSpPr>
                <p:spPr bwMode="auto">
                  <a:xfrm>
                    <a:off x="2907" y="1437"/>
                    <a:ext cx="119" cy="305"/>
                  </a:xfrm>
                  <a:prstGeom prst="line">
                    <a:avLst/>
                  </a:prstGeom>
                  <a:noFill/>
                  <a:ln w="9525">
                    <a:solidFill>
                      <a:srgbClr val="C00000"/>
                    </a:solidFill>
                    <a:round/>
                    <a:headEnd/>
                    <a:tailEnd/>
                  </a:ln>
                </p:spPr>
                <p:txBody>
                  <a:bodyPr/>
                  <a:lstStyle/>
                  <a:p>
                    <a:endParaRPr lang="en-GB" sz="1396"/>
                  </a:p>
                </p:txBody>
              </p:sp>
              <p:sp>
                <p:nvSpPr>
                  <p:cNvPr id="129" name="Line 66">
                    <a:extLst>
                      <a:ext uri="{FF2B5EF4-FFF2-40B4-BE49-F238E27FC236}">
                        <a16:creationId xmlns:a16="http://schemas.microsoft.com/office/drawing/2014/main" id="{FFF63CA0-2630-D1AC-328E-130E58D31DD5}"/>
                      </a:ext>
                    </a:extLst>
                  </p:cNvPr>
                  <p:cNvSpPr>
                    <a:spLocks noChangeShapeType="1"/>
                  </p:cNvSpPr>
                  <p:nvPr/>
                </p:nvSpPr>
                <p:spPr bwMode="auto">
                  <a:xfrm>
                    <a:off x="2352" y="1742"/>
                    <a:ext cx="397" cy="0"/>
                  </a:xfrm>
                  <a:prstGeom prst="line">
                    <a:avLst/>
                  </a:prstGeom>
                  <a:noFill/>
                  <a:ln w="9525">
                    <a:solidFill>
                      <a:srgbClr val="C00000"/>
                    </a:solidFill>
                    <a:round/>
                    <a:headEnd/>
                    <a:tailEnd/>
                  </a:ln>
                </p:spPr>
                <p:txBody>
                  <a:bodyPr/>
                  <a:lstStyle/>
                  <a:p>
                    <a:endParaRPr lang="en-GB" sz="1396"/>
                  </a:p>
                </p:txBody>
              </p:sp>
              <p:sp>
                <p:nvSpPr>
                  <p:cNvPr id="130" name="Line 67">
                    <a:extLst>
                      <a:ext uri="{FF2B5EF4-FFF2-40B4-BE49-F238E27FC236}">
                        <a16:creationId xmlns:a16="http://schemas.microsoft.com/office/drawing/2014/main" id="{51F8740D-8515-0B1A-3C09-11B40E4107F6}"/>
                      </a:ext>
                    </a:extLst>
                  </p:cNvPr>
                  <p:cNvSpPr>
                    <a:spLocks noChangeShapeType="1"/>
                  </p:cNvSpPr>
                  <p:nvPr/>
                </p:nvSpPr>
                <p:spPr bwMode="auto">
                  <a:xfrm>
                    <a:off x="3026" y="1742"/>
                    <a:ext cx="397" cy="0"/>
                  </a:xfrm>
                  <a:prstGeom prst="line">
                    <a:avLst/>
                  </a:prstGeom>
                  <a:noFill/>
                  <a:ln w="9525">
                    <a:solidFill>
                      <a:srgbClr val="C00000"/>
                    </a:solidFill>
                    <a:round/>
                    <a:headEnd/>
                    <a:tailEnd/>
                  </a:ln>
                </p:spPr>
                <p:txBody>
                  <a:bodyPr/>
                  <a:lstStyle/>
                  <a:p>
                    <a:endParaRPr lang="en-GB" sz="1396"/>
                  </a:p>
                </p:txBody>
              </p:sp>
              <p:sp>
                <p:nvSpPr>
                  <p:cNvPr id="131" name="Line 68">
                    <a:extLst>
                      <a:ext uri="{FF2B5EF4-FFF2-40B4-BE49-F238E27FC236}">
                        <a16:creationId xmlns:a16="http://schemas.microsoft.com/office/drawing/2014/main" id="{9705CE68-2999-F586-6D24-EC62E209C625}"/>
                      </a:ext>
                    </a:extLst>
                  </p:cNvPr>
                  <p:cNvSpPr>
                    <a:spLocks noChangeShapeType="1"/>
                  </p:cNvSpPr>
                  <p:nvPr/>
                </p:nvSpPr>
                <p:spPr bwMode="auto">
                  <a:xfrm flipH="1">
                    <a:off x="1797" y="1742"/>
                    <a:ext cx="277" cy="0"/>
                  </a:xfrm>
                  <a:prstGeom prst="line">
                    <a:avLst/>
                  </a:prstGeom>
                  <a:noFill/>
                  <a:ln w="9525">
                    <a:solidFill>
                      <a:srgbClr val="C00000"/>
                    </a:solidFill>
                    <a:round/>
                    <a:headEnd/>
                    <a:tailEnd/>
                  </a:ln>
                </p:spPr>
                <p:txBody>
                  <a:bodyPr/>
                  <a:lstStyle/>
                  <a:p>
                    <a:endParaRPr lang="en-GB" sz="1396"/>
                  </a:p>
                </p:txBody>
              </p:sp>
              <p:sp>
                <p:nvSpPr>
                  <p:cNvPr id="132" name="Line 69">
                    <a:extLst>
                      <a:ext uri="{FF2B5EF4-FFF2-40B4-BE49-F238E27FC236}">
                        <a16:creationId xmlns:a16="http://schemas.microsoft.com/office/drawing/2014/main" id="{0E99CAB2-0918-F659-F319-5DD179393924}"/>
                      </a:ext>
                    </a:extLst>
                  </p:cNvPr>
                  <p:cNvSpPr>
                    <a:spLocks noChangeShapeType="1"/>
                  </p:cNvSpPr>
                  <p:nvPr/>
                </p:nvSpPr>
                <p:spPr bwMode="auto">
                  <a:xfrm>
                    <a:off x="3700" y="1742"/>
                    <a:ext cx="79" cy="0"/>
                  </a:xfrm>
                  <a:prstGeom prst="line">
                    <a:avLst/>
                  </a:prstGeom>
                  <a:noFill/>
                  <a:ln w="9525">
                    <a:solidFill>
                      <a:srgbClr val="C00000"/>
                    </a:solidFill>
                    <a:round/>
                    <a:headEnd/>
                    <a:tailEnd/>
                  </a:ln>
                </p:spPr>
                <p:txBody>
                  <a:bodyPr/>
                  <a:lstStyle/>
                  <a:p>
                    <a:endParaRPr lang="en-GB" sz="1396"/>
                  </a:p>
                </p:txBody>
              </p:sp>
              <p:sp>
                <p:nvSpPr>
                  <p:cNvPr id="133" name="Line 70">
                    <a:extLst>
                      <a:ext uri="{FF2B5EF4-FFF2-40B4-BE49-F238E27FC236}">
                        <a16:creationId xmlns:a16="http://schemas.microsoft.com/office/drawing/2014/main" id="{5073FC86-EDAD-CE52-8BF4-F92FF35DFDE5}"/>
                      </a:ext>
                    </a:extLst>
                  </p:cNvPr>
                  <p:cNvSpPr>
                    <a:spLocks noChangeShapeType="1"/>
                  </p:cNvSpPr>
                  <p:nvPr/>
                </p:nvSpPr>
                <p:spPr bwMode="auto">
                  <a:xfrm>
                    <a:off x="1797" y="1742"/>
                    <a:ext cx="0" cy="191"/>
                  </a:xfrm>
                  <a:prstGeom prst="line">
                    <a:avLst/>
                  </a:prstGeom>
                  <a:noFill/>
                  <a:ln w="9525">
                    <a:solidFill>
                      <a:srgbClr val="C00000"/>
                    </a:solidFill>
                    <a:round/>
                    <a:headEnd/>
                    <a:tailEnd/>
                  </a:ln>
                </p:spPr>
                <p:txBody>
                  <a:bodyPr/>
                  <a:lstStyle/>
                  <a:p>
                    <a:endParaRPr lang="en-GB" sz="1396"/>
                  </a:p>
                </p:txBody>
              </p:sp>
              <p:sp>
                <p:nvSpPr>
                  <p:cNvPr id="134" name="Line 71">
                    <a:extLst>
                      <a:ext uri="{FF2B5EF4-FFF2-40B4-BE49-F238E27FC236}">
                        <a16:creationId xmlns:a16="http://schemas.microsoft.com/office/drawing/2014/main" id="{DC1F2714-00B3-05B8-3666-3FA1C2139348}"/>
                      </a:ext>
                    </a:extLst>
                  </p:cNvPr>
                  <p:cNvSpPr>
                    <a:spLocks noChangeShapeType="1"/>
                  </p:cNvSpPr>
                  <p:nvPr/>
                </p:nvSpPr>
                <p:spPr bwMode="auto">
                  <a:xfrm>
                    <a:off x="3779" y="1742"/>
                    <a:ext cx="0" cy="191"/>
                  </a:xfrm>
                  <a:prstGeom prst="line">
                    <a:avLst/>
                  </a:prstGeom>
                  <a:noFill/>
                  <a:ln w="9525">
                    <a:solidFill>
                      <a:srgbClr val="C00000"/>
                    </a:solidFill>
                    <a:round/>
                    <a:headEnd/>
                    <a:tailEnd/>
                  </a:ln>
                </p:spPr>
                <p:txBody>
                  <a:bodyPr/>
                  <a:lstStyle/>
                  <a:p>
                    <a:endParaRPr lang="en-GB" sz="1396"/>
                  </a:p>
                </p:txBody>
              </p:sp>
              <p:sp>
                <p:nvSpPr>
                  <p:cNvPr id="135" name="Line 72">
                    <a:extLst>
                      <a:ext uri="{FF2B5EF4-FFF2-40B4-BE49-F238E27FC236}">
                        <a16:creationId xmlns:a16="http://schemas.microsoft.com/office/drawing/2014/main" id="{B20671E3-D957-5248-0FAA-84CFC2D62A1B}"/>
                      </a:ext>
                    </a:extLst>
                  </p:cNvPr>
                  <p:cNvSpPr>
                    <a:spLocks noChangeShapeType="1"/>
                  </p:cNvSpPr>
                  <p:nvPr/>
                </p:nvSpPr>
                <p:spPr bwMode="auto">
                  <a:xfrm flipH="1">
                    <a:off x="1824" y="1920"/>
                    <a:ext cx="864" cy="0"/>
                  </a:xfrm>
                  <a:prstGeom prst="line">
                    <a:avLst/>
                  </a:prstGeom>
                  <a:noFill/>
                  <a:ln w="9525">
                    <a:solidFill>
                      <a:srgbClr val="C00000"/>
                    </a:solidFill>
                    <a:round/>
                    <a:headEnd/>
                    <a:tailEnd/>
                  </a:ln>
                </p:spPr>
                <p:txBody>
                  <a:bodyPr/>
                  <a:lstStyle/>
                  <a:p>
                    <a:endParaRPr lang="en-GB" sz="1396"/>
                  </a:p>
                </p:txBody>
              </p:sp>
              <p:sp>
                <p:nvSpPr>
                  <p:cNvPr id="136" name="Line 73">
                    <a:extLst>
                      <a:ext uri="{FF2B5EF4-FFF2-40B4-BE49-F238E27FC236}">
                        <a16:creationId xmlns:a16="http://schemas.microsoft.com/office/drawing/2014/main" id="{66426341-236D-E32D-58A6-1698A41BB4DD}"/>
                      </a:ext>
                    </a:extLst>
                  </p:cNvPr>
                  <p:cNvSpPr>
                    <a:spLocks noChangeShapeType="1"/>
                  </p:cNvSpPr>
                  <p:nvPr/>
                </p:nvSpPr>
                <p:spPr bwMode="auto">
                  <a:xfrm>
                    <a:off x="2880" y="1920"/>
                    <a:ext cx="912" cy="0"/>
                  </a:xfrm>
                  <a:prstGeom prst="line">
                    <a:avLst/>
                  </a:prstGeom>
                  <a:noFill/>
                  <a:ln w="9525">
                    <a:solidFill>
                      <a:srgbClr val="C00000"/>
                    </a:solidFill>
                    <a:round/>
                    <a:headEnd/>
                    <a:tailEnd/>
                  </a:ln>
                </p:spPr>
                <p:txBody>
                  <a:bodyPr/>
                  <a:lstStyle/>
                  <a:p>
                    <a:endParaRPr lang="en-GB" sz="1396"/>
                  </a:p>
                </p:txBody>
              </p:sp>
            </p:grpSp>
          </p:grpSp>
          <p:sp>
            <p:nvSpPr>
              <p:cNvPr id="150" name="TextBox 149">
                <a:extLst>
                  <a:ext uri="{FF2B5EF4-FFF2-40B4-BE49-F238E27FC236}">
                    <a16:creationId xmlns:a16="http://schemas.microsoft.com/office/drawing/2014/main" id="{0757D0EF-502A-CBB9-D8A0-453780053203}"/>
                  </a:ext>
                </a:extLst>
              </p:cNvPr>
              <p:cNvSpPr txBox="1"/>
              <p:nvPr/>
            </p:nvSpPr>
            <p:spPr>
              <a:xfrm rot="20985755">
                <a:off x="4958011" y="4916635"/>
                <a:ext cx="690534" cy="307135"/>
              </a:xfrm>
              <a:prstGeom prst="rect">
                <a:avLst/>
              </a:prstGeom>
              <a:solidFill>
                <a:schemeClr val="bg1"/>
              </a:solidFill>
            </p:spPr>
            <p:txBody>
              <a:bodyPr wrap="square" rtlCol="0">
                <a:spAutoFit/>
              </a:bodyPr>
              <a:lstStyle/>
              <a:p>
                <a:r>
                  <a:rPr lang="en-GB" sz="1396"/>
                  <a:t>0.6 </a:t>
                </a:r>
                <a:r>
                  <a:rPr lang="el-GR" sz="1396">
                    <a:latin typeface="Times New Roman"/>
                    <a:cs typeface="Times New Roman"/>
                  </a:rPr>
                  <a:t>Ω</a:t>
                </a:r>
                <a:endParaRPr lang="en-GB" sz="1396"/>
              </a:p>
            </p:txBody>
          </p:sp>
          <p:sp>
            <p:nvSpPr>
              <p:cNvPr id="153" name="Text Box 152">
                <a:extLst>
                  <a:ext uri="{FF2B5EF4-FFF2-40B4-BE49-F238E27FC236}">
                    <a16:creationId xmlns:a16="http://schemas.microsoft.com/office/drawing/2014/main" id="{878C4D8C-41BD-0CA4-A7A3-811079733452}"/>
                  </a:ext>
                </a:extLst>
              </p:cNvPr>
              <p:cNvSpPr txBox="1">
                <a:spLocks noChangeArrowheads="1"/>
              </p:cNvSpPr>
              <p:nvPr/>
            </p:nvSpPr>
            <p:spPr bwMode="auto">
              <a:xfrm>
                <a:off x="6097592" y="5009397"/>
                <a:ext cx="2834265" cy="707886"/>
              </a:xfrm>
              <a:prstGeom prst="rect">
                <a:avLst/>
              </a:prstGeom>
              <a:noFill/>
              <a:ln w="9525">
                <a:noFill/>
                <a:miter lim="800000"/>
                <a:headEnd/>
                <a:tailEnd/>
              </a:ln>
            </p:spPr>
            <p:txBody>
              <a:bodyPr wrap="square">
                <a:spAutoFit/>
              </a:bodyPr>
              <a:lstStyle/>
              <a:p>
                <a:pPr algn="ctr">
                  <a:spcBef>
                    <a:spcPct val="50000"/>
                  </a:spcBef>
                </a:pPr>
                <a:r>
                  <a:rPr lang="en-GB">
                    <a:solidFill>
                      <a:srgbClr val="000000"/>
                    </a:solidFill>
                    <a:latin typeface="Arial" panose="020B0604020202020204" pitchFamily="34" charset="0"/>
                    <a:cs typeface="Arial" panose="020B0604020202020204" pitchFamily="34" charset="0"/>
                  </a:rPr>
                  <a:t>Low-resistance ohmmeter</a:t>
                </a:r>
              </a:p>
            </p:txBody>
          </p:sp>
        </p:grpSp>
      </p:grpSp>
    </p:spTree>
    <p:extLst>
      <p:ext uri="{BB962C8B-B14F-4D97-AF65-F5344CB8AC3E}">
        <p14:creationId xmlns:p14="http://schemas.microsoft.com/office/powerpoint/2010/main" val="2995441462"/>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5A607-13F7-B4C5-E0D1-4AE60DBBF1C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EA5D2B8-96AA-F20E-D5FE-0464BC48F7AE}"/>
              </a:ext>
            </a:extLst>
          </p:cNvPr>
          <p:cNvSpPr>
            <a:spLocks noGrp="1"/>
          </p:cNvSpPr>
          <p:nvPr>
            <p:ph type="title"/>
          </p:nvPr>
        </p:nvSpPr>
        <p:spPr>
          <a:xfrm>
            <a:off x="252000" y="959222"/>
            <a:ext cx="11628452" cy="646331"/>
          </a:xfrm>
        </p:spPr>
        <p:txBody>
          <a:bodyPr/>
          <a:lstStyle/>
          <a:p>
            <a:r>
              <a:rPr lang="en-GB"/>
              <a:t>Step 1 continued</a:t>
            </a:r>
          </a:p>
        </p:txBody>
      </p:sp>
      <p:sp>
        <p:nvSpPr>
          <p:cNvPr id="4" name="Content Placeholder 3">
            <a:extLst>
              <a:ext uri="{FF2B5EF4-FFF2-40B4-BE49-F238E27FC236}">
                <a16:creationId xmlns:a16="http://schemas.microsoft.com/office/drawing/2014/main" id="{2AE48606-360C-3E26-10E3-CFCE9802DCCA}"/>
              </a:ext>
            </a:extLst>
          </p:cNvPr>
          <p:cNvSpPr>
            <a:spLocks noGrp="1"/>
          </p:cNvSpPr>
          <p:nvPr>
            <p:ph sz="quarter" idx="10"/>
          </p:nvPr>
        </p:nvSpPr>
        <p:spPr>
          <a:xfrm>
            <a:off x="360000" y="1800000"/>
            <a:ext cx="5140255" cy="4140000"/>
          </a:xfrm>
        </p:spPr>
        <p:txBody>
          <a:bodyPr/>
          <a:lstStyle/>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Measure the end-to-end resistance of the neutral conductor.</a:t>
            </a:r>
          </a:p>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All measured values taken between the ends of line and neutral conductors should be within 0.05</a:t>
            </a:r>
            <a:r>
              <a:rPr lang="el-GR" dirty="0">
                <a:solidFill>
                  <a:srgbClr val="000000"/>
                </a:solidFill>
                <a:latin typeface="Arial" panose="020B0604020202020204" pitchFamily="34" charset="0"/>
                <a:cs typeface="Arial" panose="020B0604020202020204" pitchFamily="34" charset="0"/>
              </a:rPr>
              <a:t>Ω </a:t>
            </a:r>
            <a:r>
              <a:rPr lang="en-GB" dirty="0">
                <a:solidFill>
                  <a:srgbClr val="000000"/>
                </a:solidFill>
                <a:latin typeface="Arial" panose="020B0604020202020204" pitchFamily="34" charset="0"/>
                <a:cs typeface="Arial" panose="020B0604020202020204" pitchFamily="34" charset="0"/>
              </a:rPr>
              <a:t>of each other or further investigation will be required.</a:t>
            </a:r>
          </a:p>
          <a:p>
            <a:pPr>
              <a:lnSpc>
                <a:spcPct val="90000"/>
              </a:lnSpc>
              <a:spcBef>
                <a:spcPts val="1330"/>
              </a:spcBef>
            </a:pPr>
            <a:endParaRPr lang="en-GB" b="1"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grpSp>
        <p:nvGrpSpPr>
          <p:cNvPr id="77" name="Group 76">
            <a:extLst>
              <a:ext uri="{FF2B5EF4-FFF2-40B4-BE49-F238E27FC236}">
                <a16:creationId xmlns:a16="http://schemas.microsoft.com/office/drawing/2014/main" id="{63DF5B1B-19B3-3982-055F-75272584DF78}"/>
              </a:ext>
            </a:extLst>
          </p:cNvPr>
          <p:cNvGrpSpPr/>
          <p:nvPr/>
        </p:nvGrpSpPr>
        <p:grpSpPr>
          <a:xfrm>
            <a:off x="3692712" y="1282387"/>
            <a:ext cx="8512669" cy="4495807"/>
            <a:chOff x="2137674" y="1408019"/>
            <a:chExt cx="8512669" cy="4495807"/>
          </a:xfrm>
        </p:grpSpPr>
        <p:pic>
          <p:nvPicPr>
            <p:cNvPr id="2" name="Picture 1">
              <a:extLst>
                <a:ext uri="{FF2B5EF4-FFF2-40B4-BE49-F238E27FC236}">
                  <a16:creationId xmlns:a16="http://schemas.microsoft.com/office/drawing/2014/main" id="{9E3F70AA-8A46-BA30-73AD-7C935E2E75DD}"/>
                </a:ext>
              </a:extLst>
            </p:cNvPr>
            <p:cNvPicPr>
              <a:picLocks noChangeAspect="1"/>
            </p:cNvPicPr>
            <p:nvPr/>
          </p:nvPicPr>
          <p:blipFill>
            <a:blip r:embed="rId3"/>
            <a:srcRect/>
            <a:stretch/>
          </p:blipFill>
          <p:spPr>
            <a:xfrm>
              <a:off x="5565942" y="4692899"/>
              <a:ext cx="2119123" cy="1210927"/>
            </a:xfrm>
            <a:prstGeom prst="rect">
              <a:avLst/>
            </a:prstGeom>
          </p:spPr>
        </p:pic>
        <p:sp>
          <p:nvSpPr>
            <p:cNvPr id="5" name="Freeform 1107">
              <a:extLst>
                <a:ext uri="{FF2B5EF4-FFF2-40B4-BE49-F238E27FC236}">
                  <a16:creationId xmlns:a16="http://schemas.microsoft.com/office/drawing/2014/main" id="{39E903C2-4CED-6D3B-1632-04428470611E}"/>
                </a:ext>
              </a:extLst>
            </p:cNvPr>
            <p:cNvSpPr>
              <a:spLocks/>
            </p:cNvSpPr>
            <p:nvPr/>
          </p:nvSpPr>
          <p:spPr bwMode="auto">
            <a:xfrm flipH="1">
              <a:off x="6249638" y="3980659"/>
              <a:ext cx="204499" cy="876460"/>
            </a:xfrm>
            <a:custGeom>
              <a:avLst/>
              <a:gdLst>
                <a:gd name="T0" fmla="*/ 0 w 631"/>
                <a:gd name="T1" fmla="*/ 512 h 512"/>
                <a:gd name="T2" fmla="*/ 110 w 631"/>
                <a:gd name="T3" fmla="*/ 375 h 512"/>
                <a:gd name="T4" fmla="*/ 210 w 631"/>
                <a:gd name="T5" fmla="*/ 339 h 512"/>
                <a:gd name="T6" fmla="*/ 247 w 631"/>
                <a:gd name="T7" fmla="*/ 330 h 512"/>
                <a:gd name="T8" fmla="*/ 402 w 631"/>
                <a:gd name="T9" fmla="*/ 266 h 512"/>
                <a:gd name="T10" fmla="*/ 512 w 631"/>
                <a:gd name="T11" fmla="*/ 202 h 512"/>
                <a:gd name="T12" fmla="*/ 540 w 631"/>
                <a:gd name="T13" fmla="*/ 183 h 512"/>
                <a:gd name="T14" fmla="*/ 594 w 631"/>
                <a:gd name="T15" fmla="*/ 101 h 512"/>
                <a:gd name="T16" fmla="*/ 631 w 631"/>
                <a:gd name="T17" fmla="*/ 0 h 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1"/>
                <a:gd name="T28" fmla="*/ 0 h 512"/>
                <a:gd name="T29" fmla="*/ 631 w 631"/>
                <a:gd name="T30" fmla="*/ 512 h 5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1" h="512">
                  <a:moveTo>
                    <a:pt x="0" y="512"/>
                  </a:moveTo>
                  <a:cubicBezTo>
                    <a:pt x="29" y="466"/>
                    <a:pt x="55" y="393"/>
                    <a:pt x="110" y="375"/>
                  </a:cubicBezTo>
                  <a:cubicBezTo>
                    <a:pt x="158" y="343"/>
                    <a:pt x="127" y="359"/>
                    <a:pt x="210" y="339"/>
                  </a:cubicBezTo>
                  <a:cubicBezTo>
                    <a:pt x="222" y="336"/>
                    <a:pt x="247" y="330"/>
                    <a:pt x="247" y="330"/>
                  </a:cubicBezTo>
                  <a:cubicBezTo>
                    <a:pt x="293" y="298"/>
                    <a:pt x="349" y="284"/>
                    <a:pt x="402" y="266"/>
                  </a:cubicBezTo>
                  <a:cubicBezTo>
                    <a:pt x="438" y="241"/>
                    <a:pt x="474" y="227"/>
                    <a:pt x="512" y="202"/>
                  </a:cubicBezTo>
                  <a:cubicBezTo>
                    <a:pt x="521" y="196"/>
                    <a:pt x="540" y="183"/>
                    <a:pt x="540" y="183"/>
                  </a:cubicBezTo>
                  <a:cubicBezTo>
                    <a:pt x="582" y="119"/>
                    <a:pt x="564" y="146"/>
                    <a:pt x="594" y="101"/>
                  </a:cubicBezTo>
                  <a:cubicBezTo>
                    <a:pt x="613" y="72"/>
                    <a:pt x="616" y="32"/>
                    <a:pt x="631" y="0"/>
                  </a:cubicBezTo>
                </a:path>
              </a:pathLst>
            </a:custGeom>
            <a:noFill/>
            <a:ln w="28575" cmpd="sng">
              <a:solidFill>
                <a:srgbClr val="00B050"/>
              </a:solidFill>
              <a:round/>
              <a:headEnd type="none" w="med" len="med"/>
              <a:tailEnd type="triangle" w="med" len="med"/>
            </a:ln>
          </p:spPr>
          <p:txBody>
            <a:bodyPr/>
            <a:lstStyle/>
            <a:p>
              <a:endParaRPr lang="en-GB" sz="1396"/>
            </a:p>
          </p:txBody>
        </p:sp>
        <p:sp>
          <p:nvSpPr>
            <p:cNvPr id="6" name="Freeform 1109">
              <a:extLst>
                <a:ext uri="{FF2B5EF4-FFF2-40B4-BE49-F238E27FC236}">
                  <a16:creationId xmlns:a16="http://schemas.microsoft.com/office/drawing/2014/main" id="{3035B08E-056F-BC19-12B3-18F51035300C}"/>
                </a:ext>
              </a:extLst>
            </p:cNvPr>
            <p:cNvSpPr>
              <a:spLocks/>
            </p:cNvSpPr>
            <p:nvPr/>
          </p:nvSpPr>
          <p:spPr bwMode="auto">
            <a:xfrm>
              <a:off x="6643698" y="4016149"/>
              <a:ext cx="907807" cy="782156"/>
            </a:xfrm>
            <a:custGeom>
              <a:avLst/>
              <a:gdLst>
                <a:gd name="T0" fmla="*/ 0 w 409"/>
                <a:gd name="T1" fmla="*/ 384 h 384"/>
                <a:gd name="T2" fmla="*/ 201 w 409"/>
                <a:gd name="T3" fmla="*/ 274 h 384"/>
                <a:gd name="T4" fmla="*/ 311 w 409"/>
                <a:gd name="T5" fmla="*/ 237 h 384"/>
                <a:gd name="T6" fmla="*/ 384 w 409"/>
                <a:gd name="T7" fmla="*/ 183 h 384"/>
                <a:gd name="T8" fmla="*/ 393 w 409"/>
                <a:gd name="T9" fmla="*/ 55 h 384"/>
                <a:gd name="T10" fmla="*/ 375 w 409"/>
                <a:gd name="T11" fmla="*/ 0 h 384"/>
                <a:gd name="T12" fmla="*/ 0 60000 65536"/>
                <a:gd name="T13" fmla="*/ 0 60000 65536"/>
                <a:gd name="T14" fmla="*/ 0 60000 65536"/>
                <a:gd name="T15" fmla="*/ 0 60000 65536"/>
                <a:gd name="T16" fmla="*/ 0 60000 65536"/>
                <a:gd name="T17" fmla="*/ 0 60000 65536"/>
                <a:gd name="T18" fmla="*/ 0 w 409"/>
                <a:gd name="T19" fmla="*/ 0 h 384"/>
                <a:gd name="T20" fmla="*/ 409 w 409"/>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09" h="384">
                  <a:moveTo>
                    <a:pt x="0" y="384"/>
                  </a:moveTo>
                  <a:cubicBezTo>
                    <a:pt x="54" y="309"/>
                    <a:pt x="117" y="301"/>
                    <a:pt x="201" y="274"/>
                  </a:cubicBezTo>
                  <a:cubicBezTo>
                    <a:pt x="238" y="262"/>
                    <a:pt x="272" y="247"/>
                    <a:pt x="311" y="237"/>
                  </a:cubicBezTo>
                  <a:cubicBezTo>
                    <a:pt x="372" y="196"/>
                    <a:pt x="349" y="216"/>
                    <a:pt x="384" y="183"/>
                  </a:cubicBezTo>
                  <a:cubicBezTo>
                    <a:pt x="406" y="117"/>
                    <a:pt x="409" y="132"/>
                    <a:pt x="393" y="55"/>
                  </a:cubicBezTo>
                  <a:cubicBezTo>
                    <a:pt x="389" y="36"/>
                    <a:pt x="375" y="0"/>
                    <a:pt x="375" y="0"/>
                  </a:cubicBezTo>
                </a:path>
              </a:pathLst>
            </a:custGeom>
            <a:noFill/>
            <a:ln w="28575" cmpd="sng">
              <a:solidFill>
                <a:srgbClr val="945200"/>
              </a:solidFill>
              <a:round/>
              <a:headEnd type="none" w="med" len="med"/>
              <a:tailEnd type="triangle" w="med" len="med"/>
            </a:ln>
          </p:spPr>
          <p:txBody>
            <a:bodyPr/>
            <a:lstStyle/>
            <a:p>
              <a:endParaRPr lang="en-GB" sz="1396"/>
            </a:p>
          </p:txBody>
        </p:sp>
        <p:grpSp>
          <p:nvGrpSpPr>
            <p:cNvPr id="7" name="Group 6">
              <a:extLst>
                <a:ext uri="{FF2B5EF4-FFF2-40B4-BE49-F238E27FC236}">
                  <a16:creationId xmlns:a16="http://schemas.microsoft.com/office/drawing/2014/main" id="{83E5672C-2AE2-90C9-2036-385FF64FC4FE}"/>
                </a:ext>
              </a:extLst>
            </p:cNvPr>
            <p:cNvGrpSpPr/>
            <p:nvPr/>
          </p:nvGrpSpPr>
          <p:grpSpPr>
            <a:xfrm>
              <a:off x="4377411" y="1408019"/>
              <a:ext cx="4968400" cy="2419568"/>
              <a:chOff x="2295532" y="1838316"/>
              <a:chExt cx="4343400" cy="2057400"/>
            </a:xfrm>
          </p:grpSpPr>
          <p:sp>
            <p:nvSpPr>
              <p:cNvPr id="8" name="Line 4">
                <a:extLst>
                  <a:ext uri="{FF2B5EF4-FFF2-40B4-BE49-F238E27FC236}">
                    <a16:creationId xmlns:a16="http://schemas.microsoft.com/office/drawing/2014/main" id="{3053FC49-08A4-75F8-A84B-145A84DA03C0}"/>
                  </a:ext>
                </a:extLst>
              </p:cNvPr>
              <p:cNvSpPr>
                <a:spLocks noChangeShapeType="1"/>
              </p:cNvSpPr>
              <p:nvPr/>
            </p:nvSpPr>
            <p:spPr bwMode="auto">
              <a:xfrm>
                <a:off x="3679832" y="3592504"/>
                <a:ext cx="0" cy="303212"/>
              </a:xfrm>
              <a:prstGeom prst="line">
                <a:avLst/>
              </a:prstGeom>
              <a:noFill/>
              <a:ln w="9525">
                <a:solidFill>
                  <a:srgbClr val="009900"/>
                </a:solidFill>
                <a:round/>
                <a:headEnd/>
                <a:tailEnd/>
              </a:ln>
            </p:spPr>
            <p:txBody>
              <a:bodyPr/>
              <a:lstStyle/>
              <a:p>
                <a:endParaRPr lang="en-GB" sz="1396"/>
              </a:p>
            </p:txBody>
          </p:sp>
          <p:sp>
            <p:nvSpPr>
              <p:cNvPr id="9" name="Line 5">
                <a:extLst>
                  <a:ext uri="{FF2B5EF4-FFF2-40B4-BE49-F238E27FC236}">
                    <a16:creationId xmlns:a16="http://schemas.microsoft.com/office/drawing/2014/main" id="{E00436DD-B7C6-B5CD-5A53-0FBFD9279078}"/>
                  </a:ext>
                </a:extLst>
              </p:cNvPr>
              <p:cNvSpPr>
                <a:spLocks noChangeShapeType="1"/>
              </p:cNvSpPr>
              <p:nvPr/>
            </p:nvSpPr>
            <p:spPr bwMode="auto">
              <a:xfrm>
                <a:off x="5254632" y="3592504"/>
                <a:ext cx="0" cy="303212"/>
              </a:xfrm>
              <a:prstGeom prst="line">
                <a:avLst/>
              </a:prstGeom>
              <a:noFill/>
              <a:ln w="9525">
                <a:solidFill>
                  <a:srgbClr val="009900"/>
                </a:solidFill>
                <a:round/>
                <a:headEnd/>
                <a:tailEnd/>
              </a:ln>
            </p:spPr>
            <p:txBody>
              <a:bodyPr/>
              <a:lstStyle/>
              <a:p>
                <a:endParaRPr lang="en-GB" sz="1396"/>
              </a:p>
            </p:txBody>
          </p:sp>
          <p:sp>
            <p:nvSpPr>
              <p:cNvPr id="10" name="Line 6">
                <a:extLst>
                  <a:ext uri="{FF2B5EF4-FFF2-40B4-BE49-F238E27FC236}">
                    <a16:creationId xmlns:a16="http://schemas.microsoft.com/office/drawing/2014/main" id="{CE2C6386-9EF7-1993-4FB5-A34D76D13C2C}"/>
                  </a:ext>
                </a:extLst>
              </p:cNvPr>
              <p:cNvSpPr>
                <a:spLocks noChangeShapeType="1"/>
              </p:cNvSpPr>
              <p:nvPr/>
            </p:nvSpPr>
            <p:spPr bwMode="auto">
              <a:xfrm>
                <a:off x="3932245" y="3411529"/>
                <a:ext cx="0" cy="484187"/>
              </a:xfrm>
              <a:prstGeom prst="line">
                <a:avLst/>
              </a:prstGeom>
              <a:noFill/>
              <a:ln w="9525">
                <a:solidFill>
                  <a:srgbClr val="0000FF"/>
                </a:solidFill>
                <a:round/>
                <a:headEnd/>
                <a:tailEnd/>
              </a:ln>
            </p:spPr>
            <p:txBody>
              <a:bodyPr/>
              <a:lstStyle/>
              <a:p>
                <a:endParaRPr lang="en-GB" sz="1396"/>
              </a:p>
            </p:txBody>
          </p:sp>
          <p:sp>
            <p:nvSpPr>
              <p:cNvPr id="11" name="Line 7">
                <a:extLst>
                  <a:ext uri="{FF2B5EF4-FFF2-40B4-BE49-F238E27FC236}">
                    <a16:creationId xmlns:a16="http://schemas.microsoft.com/office/drawing/2014/main" id="{4D699452-D5F4-F053-61AE-0180A001F3D1}"/>
                  </a:ext>
                </a:extLst>
              </p:cNvPr>
              <p:cNvSpPr>
                <a:spLocks noChangeShapeType="1"/>
              </p:cNvSpPr>
              <p:nvPr/>
            </p:nvSpPr>
            <p:spPr bwMode="auto">
              <a:xfrm>
                <a:off x="5002220" y="3411529"/>
                <a:ext cx="0" cy="484187"/>
              </a:xfrm>
              <a:prstGeom prst="line">
                <a:avLst/>
              </a:prstGeom>
              <a:noFill/>
              <a:ln w="9525">
                <a:solidFill>
                  <a:srgbClr val="0000FF"/>
                </a:solidFill>
                <a:round/>
                <a:headEnd/>
                <a:tailEnd/>
              </a:ln>
            </p:spPr>
            <p:txBody>
              <a:bodyPr/>
              <a:lstStyle/>
              <a:p>
                <a:endParaRPr lang="en-GB" sz="1396"/>
              </a:p>
            </p:txBody>
          </p:sp>
          <p:sp>
            <p:nvSpPr>
              <p:cNvPr id="12" name="Line 8">
                <a:extLst>
                  <a:ext uri="{FF2B5EF4-FFF2-40B4-BE49-F238E27FC236}">
                    <a16:creationId xmlns:a16="http://schemas.microsoft.com/office/drawing/2014/main" id="{52C400A3-F832-7D9E-A217-4AF2906F542A}"/>
                  </a:ext>
                </a:extLst>
              </p:cNvPr>
              <p:cNvSpPr>
                <a:spLocks noChangeShapeType="1"/>
              </p:cNvSpPr>
              <p:nvPr/>
            </p:nvSpPr>
            <p:spPr bwMode="auto">
              <a:xfrm>
                <a:off x="4276732" y="3209916"/>
                <a:ext cx="0" cy="665163"/>
              </a:xfrm>
              <a:prstGeom prst="line">
                <a:avLst/>
              </a:prstGeom>
              <a:noFill/>
              <a:ln w="9525">
                <a:solidFill>
                  <a:srgbClr val="C00000"/>
                </a:solidFill>
                <a:round/>
                <a:headEnd/>
                <a:tailEnd/>
              </a:ln>
            </p:spPr>
            <p:txBody>
              <a:bodyPr/>
              <a:lstStyle/>
              <a:p>
                <a:endParaRPr lang="en-GB" sz="1396"/>
              </a:p>
            </p:txBody>
          </p:sp>
          <p:sp>
            <p:nvSpPr>
              <p:cNvPr id="13" name="Line 9">
                <a:extLst>
                  <a:ext uri="{FF2B5EF4-FFF2-40B4-BE49-F238E27FC236}">
                    <a16:creationId xmlns:a16="http://schemas.microsoft.com/office/drawing/2014/main" id="{3F9A3BF9-9D6E-EF3F-9A2C-93CCBBF55C40}"/>
                  </a:ext>
                </a:extLst>
              </p:cNvPr>
              <p:cNvSpPr>
                <a:spLocks noChangeShapeType="1"/>
              </p:cNvSpPr>
              <p:nvPr/>
            </p:nvSpPr>
            <p:spPr bwMode="auto">
              <a:xfrm>
                <a:off x="4581532" y="3209916"/>
                <a:ext cx="0" cy="665163"/>
              </a:xfrm>
              <a:prstGeom prst="line">
                <a:avLst/>
              </a:prstGeom>
              <a:noFill/>
              <a:ln w="9525">
                <a:solidFill>
                  <a:srgbClr val="C00000"/>
                </a:solidFill>
                <a:round/>
                <a:headEnd/>
                <a:tailEnd/>
              </a:ln>
            </p:spPr>
            <p:txBody>
              <a:bodyPr/>
              <a:lstStyle/>
              <a:p>
                <a:endParaRPr lang="en-GB" sz="1396"/>
              </a:p>
            </p:txBody>
          </p:sp>
          <p:grpSp>
            <p:nvGrpSpPr>
              <p:cNvPr id="14" name="Group 13">
                <a:extLst>
                  <a:ext uri="{FF2B5EF4-FFF2-40B4-BE49-F238E27FC236}">
                    <a16:creationId xmlns:a16="http://schemas.microsoft.com/office/drawing/2014/main" id="{C800055A-A258-7285-BD2B-216D9DE7B167}"/>
                  </a:ext>
                </a:extLst>
              </p:cNvPr>
              <p:cNvGrpSpPr>
                <a:grpSpLocks/>
              </p:cNvGrpSpPr>
              <p:nvPr/>
            </p:nvGrpSpPr>
            <p:grpSpPr bwMode="auto">
              <a:xfrm>
                <a:off x="2295533" y="1838313"/>
                <a:ext cx="4343401" cy="1754189"/>
                <a:chOff x="1440" y="1056"/>
                <a:chExt cx="2736" cy="1105"/>
              </a:xfrm>
            </p:grpSpPr>
            <p:grpSp>
              <p:nvGrpSpPr>
                <p:cNvPr id="15" name="Group 14">
                  <a:extLst>
                    <a:ext uri="{FF2B5EF4-FFF2-40B4-BE49-F238E27FC236}">
                      <a16:creationId xmlns:a16="http://schemas.microsoft.com/office/drawing/2014/main" id="{1728164F-7142-C050-E402-A3B91ADE5FA7}"/>
                    </a:ext>
                  </a:extLst>
                </p:cNvPr>
                <p:cNvGrpSpPr>
                  <a:grpSpLocks/>
                </p:cNvGrpSpPr>
                <p:nvPr/>
              </p:nvGrpSpPr>
              <p:grpSpPr bwMode="auto">
                <a:xfrm>
                  <a:off x="3304" y="1170"/>
                  <a:ext cx="376" cy="317"/>
                  <a:chOff x="3792" y="1632"/>
                  <a:chExt cx="768" cy="624"/>
                </a:xfrm>
              </p:grpSpPr>
              <p:sp>
                <p:nvSpPr>
                  <p:cNvPr id="68" name="Rectangle 18">
                    <a:extLst>
                      <a:ext uri="{FF2B5EF4-FFF2-40B4-BE49-F238E27FC236}">
                        <a16:creationId xmlns:a16="http://schemas.microsoft.com/office/drawing/2014/main" id="{AD33F382-D333-2B45-12B9-07674304DA8F}"/>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9" name="Rectangle 19">
                    <a:extLst>
                      <a:ext uri="{FF2B5EF4-FFF2-40B4-BE49-F238E27FC236}">
                        <a16:creationId xmlns:a16="http://schemas.microsoft.com/office/drawing/2014/main" id="{D65EE832-53D7-53FA-12B5-743E20C84AC5}"/>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70" name="Rectangle 20">
                    <a:extLst>
                      <a:ext uri="{FF2B5EF4-FFF2-40B4-BE49-F238E27FC236}">
                        <a16:creationId xmlns:a16="http://schemas.microsoft.com/office/drawing/2014/main" id="{E2D4D0B2-42B3-903F-0296-E8A51CD12B31}"/>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71" name="Rectangle 21">
                    <a:extLst>
                      <a:ext uri="{FF2B5EF4-FFF2-40B4-BE49-F238E27FC236}">
                        <a16:creationId xmlns:a16="http://schemas.microsoft.com/office/drawing/2014/main" id="{57DEBD88-98CA-3FBB-88C5-F12C80B3B56C}"/>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grpSp>
              <p:nvGrpSpPr>
                <p:cNvPr id="16" name="Group 22">
                  <a:extLst>
                    <a:ext uri="{FF2B5EF4-FFF2-40B4-BE49-F238E27FC236}">
                      <a16:creationId xmlns:a16="http://schemas.microsoft.com/office/drawing/2014/main" id="{7977A95B-624B-ED9A-6DDC-A6256F0EAAEA}"/>
                    </a:ext>
                  </a:extLst>
                </p:cNvPr>
                <p:cNvGrpSpPr>
                  <a:grpSpLocks/>
                </p:cNvGrpSpPr>
                <p:nvPr/>
              </p:nvGrpSpPr>
              <p:grpSpPr bwMode="auto">
                <a:xfrm>
                  <a:off x="2630" y="1170"/>
                  <a:ext cx="375" cy="317"/>
                  <a:chOff x="3792" y="1632"/>
                  <a:chExt cx="768" cy="624"/>
                </a:xfrm>
              </p:grpSpPr>
              <p:sp>
                <p:nvSpPr>
                  <p:cNvPr id="64" name="Rectangle 23">
                    <a:extLst>
                      <a:ext uri="{FF2B5EF4-FFF2-40B4-BE49-F238E27FC236}">
                        <a16:creationId xmlns:a16="http://schemas.microsoft.com/office/drawing/2014/main" id="{ACF8E6E4-EE6D-5B9F-48FC-A3BD4C654B5F}"/>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5" name="Rectangle 24">
                    <a:extLst>
                      <a:ext uri="{FF2B5EF4-FFF2-40B4-BE49-F238E27FC236}">
                        <a16:creationId xmlns:a16="http://schemas.microsoft.com/office/drawing/2014/main" id="{2A746286-CE8F-01D8-D3DB-7B11796F5608}"/>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6" name="Rectangle 25">
                    <a:extLst>
                      <a:ext uri="{FF2B5EF4-FFF2-40B4-BE49-F238E27FC236}">
                        <a16:creationId xmlns:a16="http://schemas.microsoft.com/office/drawing/2014/main" id="{2EEFB474-FA2A-C064-E665-8C3C2A5344CA}"/>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7" name="Rectangle 26">
                    <a:extLst>
                      <a:ext uri="{FF2B5EF4-FFF2-40B4-BE49-F238E27FC236}">
                        <a16:creationId xmlns:a16="http://schemas.microsoft.com/office/drawing/2014/main" id="{932C8E2F-8415-AED7-A536-C01A8497E340}"/>
                      </a:ext>
                    </a:extLst>
                  </p:cNvPr>
                  <p:cNvSpPr>
                    <a:spLocks noChangeArrowheads="1"/>
                  </p:cNvSpPr>
                  <p:nvPr/>
                </p:nvSpPr>
                <p:spPr bwMode="auto">
                  <a:xfrm>
                    <a:off x="4224" y="2064"/>
                    <a:ext cx="240" cy="96"/>
                  </a:xfrm>
                  <a:prstGeom prst="rect">
                    <a:avLst/>
                  </a:prstGeom>
                  <a:solidFill>
                    <a:srgbClr val="C00000"/>
                  </a:solidFill>
                  <a:ln w="9525">
                    <a:solidFill>
                      <a:srgbClr val="C00000"/>
                    </a:solidFill>
                    <a:miter lim="800000"/>
                    <a:headEnd/>
                    <a:tailEnd/>
                  </a:ln>
                </p:spPr>
                <p:txBody>
                  <a:bodyPr wrap="none" anchor="ctr"/>
                  <a:lstStyle/>
                  <a:p>
                    <a:endParaRPr lang="en-US" sz="1396"/>
                  </a:p>
                </p:txBody>
              </p:sp>
            </p:grpSp>
            <p:grpSp>
              <p:nvGrpSpPr>
                <p:cNvPr id="17" name="Group 27">
                  <a:extLst>
                    <a:ext uri="{FF2B5EF4-FFF2-40B4-BE49-F238E27FC236}">
                      <a16:creationId xmlns:a16="http://schemas.microsoft.com/office/drawing/2014/main" id="{396ACAD6-2CC7-2E2B-A77A-046EB0304AFE}"/>
                    </a:ext>
                  </a:extLst>
                </p:cNvPr>
                <p:cNvGrpSpPr>
                  <a:grpSpLocks/>
                </p:cNvGrpSpPr>
                <p:nvPr/>
              </p:nvGrpSpPr>
              <p:grpSpPr bwMode="auto">
                <a:xfrm>
                  <a:off x="1955" y="1170"/>
                  <a:ext cx="376" cy="317"/>
                  <a:chOff x="3792" y="1632"/>
                  <a:chExt cx="768" cy="624"/>
                </a:xfrm>
              </p:grpSpPr>
              <p:sp>
                <p:nvSpPr>
                  <p:cNvPr id="60" name="Rectangle 28">
                    <a:extLst>
                      <a:ext uri="{FF2B5EF4-FFF2-40B4-BE49-F238E27FC236}">
                        <a16:creationId xmlns:a16="http://schemas.microsoft.com/office/drawing/2014/main" id="{624DB46F-6BBA-479F-9B2C-8136D8710324}"/>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1" name="Rectangle 29">
                    <a:extLst>
                      <a:ext uri="{FF2B5EF4-FFF2-40B4-BE49-F238E27FC236}">
                        <a16:creationId xmlns:a16="http://schemas.microsoft.com/office/drawing/2014/main" id="{BB06F9D1-7A6C-D060-576D-5013B2F0B31E}"/>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2" name="Rectangle 30">
                    <a:extLst>
                      <a:ext uri="{FF2B5EF4-FFF2-40B4-BE49-F238E27FC236}">
                        <a16:creationId xmlns:a16="http://schemas.microsoft.com/office/drawing/2014/main" id="{E0C11B02-2CDA-1CAC-64E0-F128DE597D64}"/>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3" name="Rectangle 31">
                    <a:extLst>
                      <a:ext uri="{FF2B5EF4-FFF2-40B4-BE49-F238E27FC236}">
                        <a16:creationId xmlns:a16="http://schemas.microsoft.com/office/drawing/2014/main" id="{EC543CF8-4FD7-1F3F-0265-02352FE34061}"/>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sp>
              <p:nvSpPr>
                <p:cNvPr id="18" name="Line 32">
                  <a:extLst>
                    <a:ext uri="{FF2B5EF4-FFF2-40B4-BE49-F238E27FC236}">
                      <a16:creationId xmlns:a16="http://schemas.microsoft.com/office/drawing/2014/main" id="{E4689F1C-9099-B53C-F53D-43B0B2B1E067}"/>
                    </a:ext>
                  </a:extLst>
                </p:cNvPr>
                <p:cNvSpPr>
                  <a:spLocks noChangeShapeType="1"/>
                </p:cNvSpPr>
                <p:nvPr/>
              </p:nvSpPr>
              <p:spPr bwMode="auto">
                <a:xfrm flipH="1" flipV="1">
                  <a:off x="2035" y="1056"/>
                  <a:ext cx="119" cy="152"/>
                </a:xfrm>
                <a:prstGeom prst="line">
                  <a:avLst/>
                </a:prstGeom>
                <a:noFill/>
                <a:ln w="9525">
                  <a:solidFill>
                    <a:srgbClr val="009900"/>
                  </a:solidFill>
                  <a:round/>
                  <a:headEnd/>
                  <a:tailEnd/>
                </a:ln>
              </p:spPr>
              <p:txBody>
                <a:bodyPr/>
                <a:lstStyle/>
                <a:p>
                  <a:endParaRPr lang="en-GB" sz="1396"/>
                </a:p>
              </p:txBody>
            </p:sp>
            <p:sp>
              <p:nvSpPr>
                <p:cNvPr id="19" name="Line 33">
                  <a:extLst>
                    <a:ext uri="{FF2B5EF4-FFF2-40B4-BE49-F238E27FC236}">
                      <a16:creationId xmlns:a16="http://schemas.microsoft.com/office/drawing/2014/main" id="{23D000C0-1EA4-8368-CE83-656843C334D0}"/>
                    </a:ext>
                  </a:extLst>
                </p:cNvPr>
                <p:cNvSpPr>
                  <a:spLocks noChangeShapeType="1"/>
                </p:cNvSpPr>
                <p:nvPr/>
              </p:nvSpPr>
              <p:spPr bwMode="auto">
                <a:xfrm flipV="1">
                  <a:off x="2154" y="1056"/>
                  <a:ext cx="79" cy="152"/>
                </a:xfrm>
                <a:prstGeom prst="line">
                  <a:avLst/>
                </a:prstGeom>
                <a:noFill/>
                <a:ln w="9525">
                  <a:solidFill>
                    <a:srgbClr val="009900"/>
                  </a:solidFill>
                  <a:round/>
                  <a:headEnd/>
                  <a:tailEnd/>
                </a:ln>
              </p:spPr>
              <p:txBody>
                <a:bodyPr/>
                <a:lstStyle/>
                <a:p>
                  <a:endParaRPr lang="en-GB" sz="1396"/>
                </a:p>
              </p:txBody>
            </p:sp>
            <p:sp>
              <p:nvSpPr>
                <p:cNvPr id="20" name="Line 34">
                  <a:extLst>
                    <a:ext uri="{FF2B5EF4-FFF2-40B4-BE49-F238E27FC236}">
                      <a16:creationId xmlns:a16="http://schemas.microsoft.com/office/drawing/2014/main" id="{245EE762-F642-D2D7-D1AF-83A15ED2723C}"/>
                    </a:ext>
                  </a:extLst>
                </p:cNvPr>
                <p:cNvSpPr>
                  <a:spLocks noChangeShapeType="1"/>
                </p:cNvSpPr>
                <p:nvPr/>
              </p:nvSpPr>
              <p:spPr bwMode="auto">
                <a:xfrm flipV="1">
                  <a:off x="2828" y="1056"/>
                  <a:ext cx="79" cy="152"/>
                </a:xfrm>
                <a:prstGeom prst="line">
                  <a:avLst/>
                </a:prstGeom>
                <a:noFill/>
                <a:ln w="9525">
                  <a:solidFill>
                    <a:srgbClr val="009900"/>
                  </a:solidFill>
                  <a:round/>
                  <a:headEnd/>
                  <a:tailEnd/>
                </a:ln>
              </p:spPr>
              <p:txBody>
                <a:bodyPr/>
                <a:lstStyle/>
                <a:p>
                  <a:endParaRPr lang="en-GB" sz="1396"/>
                </a:p>
              </p:txBody>
            </p:sp>
            <p:sp>
              <p:nvSpPr>
                <p:cNvPr id="21" name="Line 35">
                  <a:extLst>
                    <a:ext uri="{FF2B5EF4-FFF2-40B4-BE49-F238E27FC236}">
                      <a16:creationId xmlns:a16="http://schemas.microsoft.com/office/drawing/2014/main" id="{CB6A5E84-C730-13C6-C03B-3FB6847C7B85}"/>
                    </a:ext>
                  </a:extLst>
                </p:cNvPr>
                <p:cNvSpPr>
                  <a:spLocks noChangeShapeType="1"/>
                </p:cNvSpPr>
                <p:nvPr/>
              </p:nvSpPr>
              <p:spPr bwMode="auto">
                <a:xfrm flipV="1">
                  <a:off x="3502" y="1056"/>
                  <a:ext cx="79" cy="152"/>
                </a:xfrm>
                <a:prstGeom prst="line">
                  <a:avLst/>
                </a:prstGeom>
                <a:noFill/>
                <a:ln w="9525">
                  <a:solidFill>
                    <a:srgbClr val="009900"/>
                  </a:solidFill>
                  <a:round/>
                  <a:headEnd/>
                  <a:tailEnd/>
                </a:ln>
              </p:spPr>
              <p:txBody>
                <a:bodyPr/>
                <a:lstStyle/>
                <a:p>
                  <a:endParaRPr lang="en-GB" sz="1396"/>
                </a:p>
              </p:txBody>
            </p:sp>
            <p:sp>
              <p:nvSpPr>
                <p:cNvPr id="22" name="Line 36">
                  <a:extLst>
                    <a:ext uri="{FF2B5EF4-FFF2-40B4-BE49-F238E27FC236}">
                      <a16:creationId xmlns:a16="http://schemas.microsoft.com/office/drawing/2014/main" id="{A873EC26-7F6A-CD0F-8D67-4CA65E855B4C}"/>
                    </a:ext>
                  </a:extLst>
                </p:cNvPr>
                <p:cNvSpPr>
                  <a:spLocks noChangeShapeType="1"/>
                </p:cNvSpPr>
                <p:nvPr/>
              </p:nvSpPr>
              <p:spPr bwMode="auto">
                <a:xfrm flipH="1" flipV="1">
                  <a:off x="3383" y="1056"/>
                  <a:ext cx="119" cy="152"/>
                </a:xfrm>
                <a:prstGeom prst="line">
                  <a:avLst/>
                </a:prstGeom>
                <a:noFill/>
                <a:ln w="9525">
                  <a:solidFill>
                    <a:srgbClr val="009900"/>
                  </a:solidFill>
                  <a:round/>
                  <a:headEnd/>
                  <a:tailEnd/>
                </a:ln>
              </p:spPr>
              <p:txBody>
                <a:bodyPr/>
                <a:lstStyle/>
                <a:p>
                  <a:endParaRPr lang="en-GB" sz="1396"/>
                </a:p>
              </p:txBody>
            </p:sp>
            <p:sp>
              <p:nvSpPr>
                <p:cNvPr id="23" name="Line 37">
                  <a:extLst>
                    <a:ext uri="{FF2B5EF4-FFF2-40B4-BE49-F238E27FC236}">
                      <a16:creationId xmlns:a16="http://schemas.microsoft.com/office/drawing/2014/main" id="{F2DD18FF-7150-87BE-7ACD-4B0B3A8477F2}"/>
                    </a:ext>
                  </a:extLst>
                </p:cNvPr>
                <p:cNvSpPr>
                  <a:spLocks noChangeShapeType="1"/>
                </p:cNvSpPr>
                <p:nvPr/>
              </p:nvSpPr>
              <p:spPr bwMode="auto">
                <a:xfrm flipH="1" flipV="1">
                  <a:off x="2709" y="1056"/>
                  <a:ext cx="119" cy="152"/>
                </a:xfrm>
                <a:prstGeom prst="line">
                  <a:avLst/>
                </a:prstGeom>
                <a:noFill/>
                <a:ln w="9525">
                  <a:solidFill>
                    <a:srgbClr val="009900"/>
                  </a:solidFill>
                  <a:round/>
                  <a:headEnd/>
                  <a:tailEnd/>
                </a:ln>
              </p:spPr>
              <p:txBody>
                <a:bodyPr/>
                <a:lstStyle/>
                <a:p>
                  <a:endParaRPr lang="en-GB" sz="1396"/>
                </a:p>
              </p:txBody>
            </p:sp>
            <p:sp>
              <p:nvSpPr>
                <p:cNvPr id="24" name="Line 38">
                  <a:extLst>
                    <a:ext uri="{FF2B5EF4-FFF2-40B4-BE49-F238E27FC236}">
                      <a16:creationId xmlns:a16="http://schemas.microsoft.com/office/drawing/2014/main" id="{CED6438C-282E-2876-65C9-1CA93C748B4F}"/>
                    </a:ext>
                  </a:extLst>
                </p:cNvPr>
                <p:cNvSpPr>
                  <a:spLocks noChangeShapeType="1"/>
                </p:cNvSpPr>
                <p:nvPr/>
              </p:nvSpPr>
              <p:spPr bwMode="auto">
                <a:xfrm>
                  <a:off x="2907" y="1056"/>
                  <a:ext cx="476" cy="0"/>
                </a:xfrm>
                <a:prstGeom prst="line">
                  <a:avLst/>
                </a:prstGeom>
                <a:noFill/>
                <a:ln w="9525">
                  <a:solidFill>
                    <a:srgbClr val="009900"/>
                  </a:solidFill>
                  <a:round/>
                  <a:headEnd/>
                  <a:tailEnd/>
                </a:ln>
              </p:spPr>
              <p:txBody>
                <a:bodyPr/>
                <a:lstStyle/>
                <a:p>
                  <a:endParaRPr lang="en-GB" sz="1396"/>
                </a:p>
              </p:txBody>
            </p:sp>
            <p:sp>
              <p:nvSpPr>
                <p:cNvPr id="25" name="Line 39">
                  <a:extLst>
                    <a:ext uri="{FF2B5EF4-FFF2-40B4-BE49-F238E27FC236}">
                      <a16:creationId xmlns:a16="http://schemas.microsoft.com/office/drawing/2014/main" id="{C3D01B72-E15A-8527-4CA5-E2DD1749D4A1}"/>
                    </a:ext>
                  </a:extLst>
                </p:cNvPr>
                <p:cNvSpPr>
                  <a:spLocks noChangeShapeType="1"/>
                </p:cNvSpPr>
                <p:nvPr/>
              </p:nvSpPr>
              <p:spPr bwMode="auto">
                <a:xfrm flipH="1">
                  <a:off x="2233" y="1056"/>
                  <a:ext cx="476" cy="0"/>
                </a:xfrm>
                <a:prstGeom prst="line">
                  <a:avLst/>
                </a:prstGeom>
                <a:noFill/>
                <a:ln w="9525">
                  <a:solidFill>
                    <a:srgbClr val="009900"/>
                  </a:solidFill>
                  <a:round/>
                  <a:headEnd/>
                  <a:tailEnd/>
                </a:ln>
              </p:spPr>
              <p:txBody>
                <a:bodyPr/>
                <a:lstStyle/>
                <a:p>
                  <a:endParaRPr lang="en-GB" sz="1396"/>
                </a:p>
              </p:txBody>
            </p:sp>
            <p:sp>
              <p:nvSpPr>
                <p:cNvPr id="26" name="Line 40">
                  <a:extLst>
                    <a:ext uri="{FF2B5EF4-FFF2-40B4-BE49-F238E27FC236}">
                      <a16:creationId xmlns:a16="http://schemas.microsoft.com/office/drawing/2014/main" id="{1808BDD1-3150-8B58-3FFB-B896E5E7A5F5}"/>
                    </a:ext>
                  </a:extLst>
                </p:cNvPr>
                <p:cNvSpPr>
                  <a:spLocks noChangeShapeType="1"/>
                </p:cNvSpPr>
                <p:nvPr/>
              </p:nvSpPr>
              <p:spPr bwMode="auto">
                <a:xfrm flipH="1">
                  <a:off x="1440" y="1056"/>
                  <a:ext cx="595" cy="0"/>
                </a:xfrm>
                <a:prstGeom prst="line">
                  <a:avLst/>
                </a:prstGeom>
                <a:noFill/>
                <a:ln w="9525">
                  <a:solidFill>
                    <a:srgbClr val="009900"/>
                  </a:solidFill>
                  <a:round/>
                  <a:headEnd/>
                  <a:tailEnd/>
                </a:ln>
              </p:spPr>
              <p:txBody>
                <a:bodyPr/>
                <a:lstStyle/>
                <a:p>
                  <a:endParaRPr lang="en-GB" sz="1396"/>
                </a:p>
              </p:txBody>
            </p:sp>
            <p:sp>
              <p:nvSpPr>
                <p:cNvPr id="27" name="Line 41">
                  <a:extLst>
                    <a:ext uri="{FF2B5EF4-FFF2-40B4-BE49-F238E27FC236}">
                      <a16:creationId xmlns:a16="http://schemas.microsoft.com/office/drawing/2014/main" id="{B0C48A98-298B-26FE-D615-4D6E75157C84}"/>
                    </a:ext>
                  </a:extLst>
                </p:cNvPr>
                <p:cNvSpPr>
                  <a:spLocks noChangeShapeType="1"/>
                </p:cNvSpPr>
                <p:nvPr/>
              </p:nvSpPr>
              <p:spPr bwMode="auto">
                <a:xfrm flipH="1">
                  <a:off x="3581" y="1056"/>
                  <a:ext cx="595" cy="0"/>
                </a:xfrm>
                <a:prstGeom prst="line">
                  <a:avLst/>
                </a:prstGeom>
                <a:noFill/>
                <a:ln w="9525">
                  <a:solidFill>
                    <a:srgbClr val="009900"/>
                  </a:solidFill>
                  <a:round/>
                  <a:headEnd/>
                  <a:tailEnd/>
                </a:ln>
              </p:spPr>
              <p:txBody>
                <a:bodyPr/>
                <a:lstStyle/>
                <a:p>
                  <a:endParaRPr lang="en-GB" sz="1396"/>
                </a:p>
              </p:txBody>
            </p:sp>
            <p:sp>
              <p:nvSpPr>
                <p:cNvPr id="28" name="Line 42">
                  <a:extLst>
                    <a:ext uri="{FF2B5EF4-FFF2-40B4-BE49-F238E27FC236}">
                      <a16:creationId xmlns:a16="http://schemas.microsoft.com/office/drawing/2014/main" id="{B67F010A-945D-A7B4-FBB0-AFD2CD46927D}"/>
                    </a:ext>
                  </a:extLst>
                </p:cNvPr>
                <p:cNvSpPr>
                  <a:spLocks noChangeShapeType="1"/>
                </p:cNvSpPr>
                <p:nvPr/>
              </p:nvSpPr>
              <p:spPr bwMode="auto">
                <a:xfrm>
                  <a:off x="1440" y="1056"/>
                  <a:ext cx="0" cy="1105"/>
                </a:xfrm>
                <a:prstGeom prst="line">
                  <a:avLst/>
                </a:prstGeom>
                <a:noFill/>
                <a:ln w="9525">
                  <a:solidFill>
                    <a:srgbClr val="009900"/>
                  </a:solidFill>
                  <a:round/>
                  <a:headEnd/>
                  <a:tailEnd/>
                </a:ln>
              </p:spPr>
              <p:txBody>
                <a:bodyPr/>
                <a:lstStyle/>
                <a:p>
                  <a:endParaRPr lang="en-GB" sz="1396"/>
                </a:p>
              </p:txBody>
            </p:sp>
            <p:sp>
              <p:nvSpPr>
                <p:cNvPr id="29" name="Line 43">
                  <a:extLst>
                    <a:ext uri="{FF2B5EF4-FFF2-40B4-BE49-F238E27FC236}">
                      <a16:creationId xmlns:a16="http://schemas.microsoft.com/office/drawing/2014/main" id="{B5C116B5-6A23-4A64-F46D-C238FA837DBF}"/>
                    </a:ext>
                  </a:extLst>
                </p:cNvPr>
                <p:cNvSpPr>
                  <a:spLocks noChangeShapeType="1"/>
                </p:cNvSpPr>
                <p:nvPr/>
              </p:nvSpPr>
              <p:spPr bwMode="auto">
                <a:xfrm>
                  <a:off x="4176" y="1056"/>
                  <a:ext cx="0" cy="1105"/>
                </a:xfrm>
                <a:prstGeom prst="line">
                  <a:avLst/>
                </a:prstGeom>
                <a:noFill/>
                <a:ln w="9525">
                  <a:solidFill>
                    <a:srgbClr val="009900"/>
                  </a:solidFill>
                  <a:round/>
                  <a:headEnd/>
                  <a:tailEnd/>
                </a:ln>
              </p:spPr>
              <p:txBody>
                <a:bodyPr/>
                <a:lstStyle/>
                <a:p>
                  <a:endParaRPr lang="en-GB" sz="1396"/>
                </a:p>
              </p:txBody>
            </p:sp>
            <p:sp>
              <p:nvSpPr>
                <p:cNvPr id="30" name="Line 44">
                  <a:extLst>
                    <a:ext uri="{FF2B5EF4-FFF2-40B4-BE49-F238E27FC236}">
                      <a16:creationId xmlns:a16="http://schemas.microsoft.com/office/drawing/2014/main" id="{6E9F9838-801C-94F2-A1A2-D59E3D89A084}"/>
                    </a:ext>
                  </a:extLst>
                </p:cNvPr>
                <p:cNvSpPr>
                  <a:spLocks noChangeShapeType="1"/>
                </p:cNvSpPr>
                <p:nvPr/>
              </p:nvSpPr>
              <p:spPr bwMode="auto">
                <a:xfrm>
                  <a:off x="1440" y="2161"/>
                  <a:ext cx="872" cy="0"/>
                </a:xfrm>
                <a:prstGeom prst="line">
                  <a:avLst/>
                </a:prstGeom>
                <a:noFill/>
                <a:ln w="9525">
                  <a:solidFill>
                    <a:srgbClr val="009900"/>
                  </a:solidFill>
                  <a:round/>
                  <a:headEnd/>
                  <a:tailEnd/>
                </a:ln>
              </p:spPr>
              <p:txBody>
                <a:bodyPr/>
                <a:lstStyle/>
                <a:p>
                  <a:endParaRPr lang="en-GB" sz="1396"/>
                </a:p>
              </p:txBody>
            </p:sp>
            <p:sp>
              <p:nvSpPr>
                <p:cNvPr id="31" name="Line 45">
                  <a:extLst>
                    <a:ext uri="{FF2B5EF4-FFF2-40B4-BE49-F238E27FC236}">
                      <a16:creationId xmlns:a16="http://schemas.microsoft.com/office/drawing/2014/main" id="{9D4021A2-D2A0-EA58-5771-3AA11DC1DAC3}"/>
                    </a:ext>
                  </a:extLst>
                </p:cNvPr>
                <p:cNvSpPr>
                  <a:spLocks noChangeShapeType="1"/>
                </p:cNvSpPr>
                <p:nvPr/>
              </p:nvSpPr>
              <p:spPr bwMode="auto">
                <a:xfrm>
                  <a:off x="3304" y="2161"/>
                  <a:ext cx="872" cy="0"/>
                </a:xfrm>
                <a:prstGeom prst="line">
                  <a:avLst/>
                </a:prstGeom>
                <a:noFill/>
                <a:ln w="9525">
                  <a:solidFill>
                    <a:srgbClr val="009900"/>
                  </a:solidFill>
                  <a:round/>
                  <a:headEnd/>
                  <a:tailEnd/>
                </a:ln>
              </p:spPr>
              <p:txBody>
                <a:bodyPr/>
                <a:lstStyle/>
                <a:p>
                  <a:endParaRPr lang="en-GB" sz="1396"/>
                </a:p>
              </p:txBody>
            </p:sp>
            <p:sp>
              <p:nvSpPr>
                <p:cNvPr id="32" name="Line 46">
                  <a:extLst>
                    <a:ext uri="{FF2B5EF4-FFF2-40B4-BE49-F238E27FC236}">
                      <a16:creationId xmlns:a16="http://schemas.microsoft.com/office/drawing/2014/main" id="{5AA87441-CAE8-C250-6D4F-F13470A1B5A4}"/>
                    </a:ext>
                  </a:extLst>
                </p:cNvPr>
                <p:cNvSpPr>
                  <a:spLocks noChangeShapeType="1"/>
                </p:cNvSpPr>
                <p:nvPr/>
              </p:nvSpPr>
              <p:spPr bwMode="auto">
                <a:xfrm flipH="1">
                  <a:off x="1955" y="1437"/>
                  <a:ext cx="80" cy="191"/>
                </a:xfrm>
                <a:prstGeom prst="line">
                  <a:avLst/>
                </a:prstGeom>
                <a:noFill/>
                <a:ln w="9525">
                  <a:solidFill>
                    <a:srgbClr val="0000FF"/>
                  </a:solidFill>
                  <a:round/>
                  <a:headEnd/>
                  <a:tailEnd/>
                </a:ln>
              </p:spPr>
              <p:txBody>
                <a:bodyPr/>
                <a:lstStyle/>
                <a:p>
                  <a:endParaRPr lang="en-GB" sz="1396"/>
                </a:p>
              </p:txBody>
            </p:sp>
            <p:sp>
              <p:nvSpPr>
                <p:cNvPr id="33" name="Line 47">
                  <a:extLst>
                    <a:ext uri="{FF2B5EF4-FFF2-40B4-BE49-F238E27FC236}">
                      <a16:creationId xmlns:a16="http://schemas.microsoft.com/office/drawing/2014/main" id="{70E959A9-559A-03FA-92AF-E51CD6D87A9D}"/>
                    </a:ext>
                  </a:extLst>
                </p:cNvPr>
                <p:cNvSpPr>
                  <a:spLocks noChangeShapeType="1"/>
                </p:cNvSpPr>
                <p:nvPr/>
              </p:nvSpPr>
              <p:spPr bwMode="auto">
                <a:xfrm flipH="1">
                  <a:off x="2630" y="1437"/>
                  <a:ext cx="79" cy="191"/>
                </a:xfrm>
                <a:prstGeom prst="line">
                  <a:avLst/>
                </a:prstGeom>
                <a:noFill/>
                <a:ln w="9525">
                  <a:solidFill>
                    <a:srgbClr val="0000FF"/>
                  </a:solidFill>
                  <a:round/>
                  <a:headEnd/>
                  <a:tailEnd/>
                </a:ln>
              </p:spPr>
              <p:txBody>
                <a:bodyPr/>
                <a:lstStyle/>
                <a:p>
                  <a:endParaRPr lang="en-GB" sz="1396"/>
                </a:p>
              </p:txBody>
            </p:sp>
            <p:sp>
              <p:nvSpPr>
                <p:cNvPr id="34" name="Line 48">
                  <a:extLst>
                    <a:ext uri="{FF2B5EF4-FFF2-40B4-BE49-F238E27FC236}">
                      <a16:creationId xmlns:a16="http://schemas.microsoft.com/office/drawing/2014/main" id="{7C4599FD-08AA-1DD3-626E-FEAE37664B60}"/>
                    </a:ext>
                  </a:extLst>
                </p:cNvPr>
                <p:cNvSpPr>
                  <a:spLocks noChangeShapeType="1"/>
                </p:cNvSpPr>
                <p:nvPr/>
              </p:nvSpPr>
              <p:spPr bwMode="auto">
                <a:xfrm flipH="1">
                  <a:off x="3304" y="1437"/>
                  <a:ext cx="79" cy="191"/>
                </a:xfrm>
                <a:prstGeom prst="line">
                  <a:avLst/>
                </a:prstGeom>
                <a:noFill/>
                <a:ln w="9525">
                  <a:solidFill>
                    <a:srgbClr val="0000FF"/>
                  </a:solidFill>
                  <a:round/>
                  <a:headEnd/>
                  <a:tailEnd/>
                </a:ln>
              </p:spPr>
              <p:txBody>
                <a:bodyPr/>
                <a:lstStyle/>
                <a:p>
                  <a:endParaRPr lang="en-GB" sz="1396"/>
                </a:p>
              </p:txBody>
            </p:sp>
            <p:sp>
              <p:nvSpPr>
                <p:cNvPr id="35" name="Line 49">
                  <a:extLst>
                    <a:ext uri="{FF2B5EF4-FFF2-40B4-BE49-F238E27FC236}">
                      <a16:creationId xmlns:a16="http://schemas.microsoft.com/office/drawing/2014/main" id="{480B71FC-27AE-2E80-2FC6-4331297EBF21}"/>
                    </a:ext>
                  </a:extLst>
                </p:cNvPr>
                <p:cNvSpPr>
                  <a:spLocks noChangeShapeType="1"/>
                </p:cNvSpPr>
                <p:nvPr/>
              </p:nvSpPr>
              <p:spPr bwMode="auto">
                <a:xfrm>
                  <a:off x="2074" y="1437"/>
                  <a:ext cx="80" cy="191"/>
                </a:xfrm>
                <a:prstGeom prst="line">
                  <a:avLst/>
                </a:prstGeom>
                <a:noFill/>
                <a:ln w="9525">
                  <a:solidFill>
                    <a:srgbClr val="0000FF"/>
                  </a:solidFill>
                  <a:round/>
                  <a:headEnd/>
                  <a:tailEnd/>
                </a:ln>
              </p:spPr>
              <p:txBody>
                <a:bodyPr/>
                <a:lstStyle/>
                <a:p>
                  <a:endParaRPr lang="en-GB" sz="1396"/>
                </a:p>
              </p:txBody>
            </p:sp>
            <p:sp>
              <p:nvSpPr>
                <p:cNvPr id="36" name="Line 50">
                  <a:extLst>
                    <a:ext uri="{FF2B5EF4-FFF2-40B4-BE49-F238E27FC236}">
                      <a16:creationId xmlns:a16="http://schemas.microsoft.com/office/drawing/2014/main" id="{491C32DD-B9CB-266B-C4EC-443AFE8DF0DC}"/>
                    </a:ext>
                  </a:extLst>
                </p:cNvPr>
                <p:cNvSpPr>
                  <a:spLocks noChangeShapeType="1"/>
                </p:cNvSpPr>
                <p:nvPr/>
              </p:nvSpPr>
              <p:spPr bwMode="auto">
                <a:xfrm>
                  <a:off x="3423" y="1437"/>
                  <a:ext cx="79" cy="191"/>
                </a:xfrm>
                <a:prstGeom prst="line">
                  <a:avLst/>
                </a:prstGeom>
                <a:noFill/>
                <a:ln w="9525">
                  <a:solidFill>
                    <a:srgbClr val="0000FF"/>
                  </a:solidFill>
                  <a:round/>
                  <a:headEnd/>
                  <a:tailEnd/>
                </a:ln>
              </p:spPr>
              <p:txBody>
                <a:bodyPr/>
                <a:lstStyle/>
                <a:p>
                  <a:endParaRPr lang="en-GB" sz="1396"/>
                </a:p>
              </p:txBody>
            </p:sp>
            <p:sp>
              <p:nvSpPr>
                <p:cNvPr id="37" name="Line 51">
                  <a:extLst>
                    <a:ext uri="{FF2B5EF4-FFF2-40B4-BE49-F238E27FC236}">
                      <a16:creationId xmlns:a16="http://schemas.microsoft.com/office/drawing/2014/main" id="{71CF4FC1-D0A5-999C-D914-7ED27A62C429}"/>
                    </a:ext>
                  </a:extLst>
                </p:cNvPr>
                <p:cNvSpPr>
                  <a:spLocks noChangeShapeType="1"/>
                </p:cNvSpPr>
                <p:nvPr/>
              </p:nvSpPr>
              <p:spPr bwMode="auto">
                <a:xfrm>
                  <a:off x="2749" y="1437"/>
                  <a:ext cx="79" cy="191"/>
                </a:xfrm>
                <a:prstGeom prst="line">
                  <a:avLst/>
                </a:prstGeom>
                <a:noFill/>
                <a:ln w="9525">
                  <a:solidFill>
                    <a:srgbClr val="0000FF"/>
                  </a:solidFill>
                  <a:round/>
                  <a:headEnd/>
                  <a:tailEnd/>
                </a:ln>
              </p:spPr>
              <p:txBody>
                <a:bodyPr/>
                <a:lstStyle/>
                <a:p>
                  <a:endParaRPr lang="en-GB" sz="1396"/>
                </a:p>
              </p:txBody>
            </p:sp>
            <p:sp>
              <p:nvSpPr>
                <p:cNvPr id="38" name="Line 52">
                  <a:extLst>
                    <a:ext uri="{FF2B5EF4-FFF2-40B4-BE49-F238E27FC236}">
                      <a16:creationId xmlns:a16="http://schemas.microsoft.com/office/drawing/2014/main" id="{06185439-BF69-424F-4605-0594276848A0}"/>
                    </a:ext>
                  </a:extLst>
                </p:cNvPr>
                <p:cNvSpPr>
                  <a:spLocks noChangeShapeType="1"/>
                </p:cNvSpPr>
                <p:nvPr/>
              </p:nvSpPr>
              <p:spPr bwMode="auto">
                <a:xfrm>
                  <a:off x="2154" y="1628"/>
                  <a:ext cx="476" cy="0"/>
                </a:xfrm>
                <a:prstGeom prst="line">
                  <a:avLst/>
                </a:prstGeom>
                <a:noFill/>
                <a:ln w="9525">
                  <a:solidFill>
                    <a:srgbClr val="0000FF"/>
                  </a:solidFill>
                  <a:round/>
                  <a:headEnd/>
                  <a:tailEnd/>
                </a:ln>
              </p:spPr>
              <p:txBody>
                <a:bodyPr/>
                <a:lstStyle/>
                <a:p>
                  <a:endParaRPr lang="en-GB" sz="1396"/>
                </a:p>
              </p:txBody>
            </p:sp>
            <p:sp>
              <p:nvSpPr>
                <p:cNvPr id="39" name="Line 53">
                  <a:extLst>
                    <a:ext uri="{FF2B5EF4-FFF2-40B4-BE49-F238E27FC236}">
                      <a16:creationId xmlns:a16="http://schemas.microsoft.com/office/drawing/2014/main" id="{D296FD9E-3DD5-A3D3-FBB4-7074B8A671C3}"/>
                    </a:ext>
                  </a:extLst>
                </p:cNvPr>
                <p:cNvSpPr>
                  <a:spLocks noChangeShapeType="1"/>
                </p:cNvSpPr>
                <p:nvPr/>
              </p:nvSpPr>
              <p:spPr bwMode="auto">
                <a:xfrm>
                  <a:off x="2828" y="1628"/>
                  <a:ext cx="476" cy="0"/>
                </a:xfrm>
                <a:prstGeom prst="line">
                  <a:avLst/>
                </a:prstGeom>
                <a:noFill/>
                <a:ln w="9525">
                  <a:solidFill>
                    <a:srgbClr val="0000FF"/>
                  </a:solidFill>
                  <a:round/>
                  <a:headEnd/>
                  <a:tailEnd/>
                </a:ln>
              </p:spPr>
              <p:txBody>
                <a:bodyPr/>
                <a:lstStyle/>
                <a:p>
                  <a:endParaRPr lang="en-GB" sz="1396"/>
                </a:p>
              </p:txBody>
            </p:sp>
            <p:sp>
              <p:nvSpPr>
                <p:cNvPr id="40" name="Line 54">
                  <a:extLst>
                    <a:ext uri="{FF2B5EF4-FFF2-40B4-BE49-F238E27FC236}">
                      <a16:creationId xmlns:a16="http://schemas.microsoft.com/office/drawing/2014/main" id="{8D9A5FF9-ECD4-A3C6-6349-58CE0F998E48}"/>
                    </a:ext>
                  </a:extLst>
                </p:cNvPr>
                <p:cNvSpPr>
                  <a:spLocks noChangeShapeType="1"/>
                </p:cNvSpPr>
                <p:nvPr/>
              </p:nvSpPr>
              <p:spPr bwMode="auto">
                <a:xfrm flipH="1">
                  <a:off x="1638" y="1628"/>
                  <a:ext cx="317" cy="0"/>
                </a:xfrm>
                <a:prstGeom prst="line">
                  <a:avLst/>
                </a:prstGeom>
                <a:noFill/>
                <a:ln w="9525">
                  <a:solidFill>
                    <a:srgbClr val="0000FF"/>
                  </a:solidFill>
                  <a:round/>
                  <a:headEnd/>
                  <a:tailEnd/>
                </a:ln>
              </p:spPr>
              <p:txBody>
                <a:bodyPr/>
                <a:lstStyle/>
                <a:p>
                  <a:endParaRPr lang="en-GB" sz="1396"/>
                </a:p>
              </p:txBody>
            </p:sp>
            <p:sp>
              <p:nvSpPr>
                <p:cNvPr id="41" name="Line 55">
                  <a:extLst>
                    <a:ext uri="{FF2B5EF4-FFF2-40B4-BE49-F238E27FC236}">
                      <a16:creationId xmlns:a16="http://schemas.microsoft.com/office/drawing/2014/main" id="{57B353AC-F5FD-9322-0E5C-E1B5468AED06}"/>
                    </a:ext>
                  </a:extLst>
                </p:cNvPr>
                <p:cNvSpPr>
                  <a:spLocks noChangeShapeType="1"/>
                </p:cNvSpPr>
                <p:nvPr/>
              </p:nvSpPr>
              <p:spPr bwMode="auto">
                <a:xfrm>
                  <a:off x="3502" y="1628"/>
                  <a:ext cx="396" cy="0"/>
                </a:xfrm>
                <a:prstGeom prst="line">
                  <a:avLst/>
                </a:prstGeom>
                <a:noFill/>
                <a:ln w="9525">
                  <a:solidFill>
                    <a:srgbClr val="0000FF"/>
                  </a:solidFill>
                  <a:round/>
                  <a:headEnd/>
                  <a:tailEnd/>
                </a:ln>
              </p:spPr>
              <p:txBody>
                <a:bodyPr/>
                <a:lstStyle/>
                <a:p>
                  <a:endParaRPr lang="en-GB" sz="1396"/>
                </a:p>
              </p:txBody>
            </p:sp>
            <p:sp>
              <p:nvSpPr>
                <p:cNvPr id="42" name="Line 56">
                  <a:extLst>
                    <a:ext uri="{FF2B5EF4-FFF2-40B4-BE49-F238E27FC236}">
                      <a16:creationId xmlns:a16="http://schemas.microsoft.com/office/drawing/2014/main" id="{F4D323C5-7851-8823-61F6-C98254EE1F82}"/>
                    </a:ext>
                  </a:extLst>
                </p:cNvPr>
                <p:cNvSpPr>
                  <a:spLocks noChangeShapeType="1"/>
                </p:cNvSpPr>
                <p:nvPr/>
              </p:nvSpPr>
              <p:spPr bwMode="auto">
                <a:xfrm>
                  <a:off x="3898" y="1628"/>
                  <a:ext cx="0" cy="419"/>
                </a:xfrm>
                <a:prstGeom prst="line">
                  <a:avLst/>
                </a:prstGeom>
                <a:noFill/>
                <a:ln w="9525">
                  <a:solidFill>
                    <a:srgbClr val="0000FF"/>
                  </a:solidFill>
                  <a:round/>
                  <a:headEnd/>
                  <a:tailEnd/>
                </a:ln>
              </p:spPr>
              <p:txBody>
                <a:bodyPr/>
                <a:lstStyle/>
                <a:p>
                  <a:endParaRPr lang="en-GB" sz="1396"/>
                </a:p>
              </p:txBody>
            </p:sp>
            <p:sp>
              <p:nvSpPr>
                <p:cNvPr id="43" name="Line 57">
                  <a:extLst>
                    <a:ext uri="{FF2B5EF4-FFF2-40B4-BE49-F238E27FC236}">
                      <a16:creationId xmlns:a16="http://schemas.microsoft.com/office/drawing/2014/main" id="{2760025B-8B60-1F41-6DAB-E0528303B8E9}"/>
                    </a:ext>
                  </a:extLst>
                </p:cNvPr>
                <p:cNvSpPr>
                  <a:spLocks noChangeShapeType="1"/>
                </p:cNvSpPr>
                <p:nvPr/>
              </p:nvSpPr>
              <p:spPr bwMode="auto">
                <a:xfrm>
                  <a:off x="1638" y="1628"/>
                  <a:ext cx="0" cy="419"/>
                </a:xfrm>
                <a:prstGeom prst="line">
                  <a:avLst/>
                </a:prstGeom>
                <a:noFill/>
                <a:ln w="9525">
                  <a:solidFill>
                    <a:srgbClr val="0000FF"/>
                  </a:solidFill>
                  <a:round/>
                  <a:headEnd/>
                  <a:tailEnd/>
                </a:ln>
              </p:spPr>
              <p:txBody>
                <a:bodyPr/>
                <a:lstStyle/>
                <a:p>
                  <a:endParaRPr lang="en-GB" sz="1396"/>
                </a:p>
              </p:txBody>
            </p:sp>
            <p:sp>
              <p:nvSpPr>
                <p:cNvPr id="44" name="Line 58">
                  <a:extLst>
                    <a:ext uri="{FF2B5EF4-FFF2-40B4-BE49-F238E27FC236}">
                      <a16:creationId xmlns:a16="http://schemas.microsoft.com/office/drawing/2014/main" id="{E10C2208-56AA-2CC1-7ADD-4F2E6BE3BAA4}"/>
                    </a:ext>
                  </a:extLst>
                </p:cNvPr>
                <p:cNvSpPr>
                  <a:spLocks noChangeShapeType="1"/>
                </p:cNvSpPr>
                <p:nvPr/>
              </p:nvSpPr>
              <p:spPr bwMode="auto">
                <a:xfrm flipH="1">
                  <a:off x="3145" y="2047"/>
                  <a:ext cx="753" cy="0"/>
                </a:xfrm>
                <a:prstGeom prst="line">
                  <a:avLst/>
                </a:prstGeom>
                <a:noFill/>
                <a:ln w="9525">
                  <a:solidFill>
                    <a:srgbClr val="0000FF"/>
                  </a:solidFill>
                  <a:round/>
                  <a:headEnd/>
                  <a:tailEnd/>
                </a:ln>
              </p:spPr>
              <p:txBody>
                <a:bodyPr/>
                <a:lstStyle/>
                <a:p>
                  <a:endParaRPr lang="en-GB" sz="1396"/>
                </a:p>
              </p:txBody>
            </p:sp>
            <p:sp>
              <p:nvSpPr>
                <p:cNvPr id="45" name="Line 59">
                  <a:extLst>
                    <a:ext uri="{FF2B5EF4-FFF2-40B4-BE49-F238E27FC236}">
                      <a16:creationId xmlns:a16="http://schemas.microsoft.com/office/drawing/2014/main" id="{B7168112-BB3C-04CA-923A-BF8701C36046}"/>
                    </a:ext>
                  </a:extLst>
                </p:cNvPr>
                <p:cNvSpPr>
                  <a:spLocks noChangeShapeType="1"/>
                </p:cNvSpPr>
                <p:nvPr/>
              </p:nvSpPr>
              <p:spPr bwMode="auto">
                <a:xfrm flipH="1">
                  <a:off x="1638" y="2047"/>
                  <a:ext cx="833" cy="0"/>
                </a:xfrm>
                <a:prstGeom prst="line">
                  <a:avLst/>
                </a:prstGeom>
                <a:noFill/>
                <a:ln w="9525">
                  <a:solidFill>
                    <a:srgbClr val="0000FF"/>
                  </a:solidFill>
                  <a:round/>
                  <a:headEnd/>
                  <a:tailEnd/>
                </a:ln>
              </p:spPr>
              <p:txBody>
                <a:bodyPr/>
                <a:lstStyle/>
                <a:p>
                  <a:endParaRPr lang="en-GB" sz="1396"/>
                </a:p>
              </p:txBody>
            </p:sp>
            <p:sp>
              <p:nvSpPr>
                <p:cNvPr id="46" name="Line 60">
                  <a:extLst>
                    <a:ext uri="{FF2B5EF4-FFF2-40B4-BE49-F238E27FC236}">
                      <a16:creationId xmlns:a16="http://schemas.microsoft.com/office/drawing/2014/main" id="{74F59A8C-2211-62B3-FD73-6EB5B137E6DD}"/>
                    </a:ext>
                  </a:extLst>
                </p:cNvPr>
                <p:cNvSpPr>
                  <a:spLocks noChangeShapeType="1"/>
                </p:cNvSpPr>
                <p:nvPr/>
              </p:nvSpPr>
              <p:spPr bwMode="auto">
                <a:xfrm flipH="1">
                  <a:off x="2074" y="1437"/>
                  <a:ext cx="119" cy="305"/>
                </a:xfrm>
                <a:prstGeom prst="line">
                  <a:avLst/>
                </a:prstGeom>
                <a:noFill/>
                <a:ln w="9525">
                  <a:solidFill>
                    <a:srgbClr val="C00000"/>
                  </a:solidFill>
                  <a:round/>
                  <a:headEnd/>
                  <a:tailEnd/>
                </a:ln>
              </p:spPr>
              <p:txBody>
                <a:bodyPr/>
                <a:lstStyle/>
                <a:p>
                  <a:endParaRPr lang="en-GB" sz="1396"/>
                </a:p>
              </p:txBody>
            </p:sp>
            <p:sp>
              <p:nvSpPr>
                <p:cNvPr id="47" name="Line 61">
                  <a:extLst>
                    <a:ext uri="{FF2B5EF4-FFF2-40B4-BE49-F238E27FC236}">
                      <a16:creationId xmlns:a16="http://schemas.microsoft.com/office/drawing/2014/main" id="{0100D89B-BC5B-331B-7801-A826D82F7065}"/>
                    </a:ext>
                  </a:extLst>
                </p:cNvPr>
                <p:cNvSpPr>
                  <a:spLocks noChangeShapeType="1"/>
                </p:cNvSpPr>
                <p:nvPr/>
              </p:nvSpPr>
              <p:spPr bwMode="auto">
                <a:xfrm flipH="1">
                  <a:off x="3423" y="1437"/>
                  <a:ext cx="119" cy="305"/>
                </a:xfrm>
                <a:prstGeom prst="line">
                  <a:avLst/>
                </a:prstGeom>
                <a:noFill/>
                <a:ln w="9525">
                  <a:solidFill>
                    <a:srgbClr val="C00000"/>
                  </a:solidFill>
                  <a:round/>
                  <a:headEnd/>
                  <a:tailEnd/>
                </a:ln>
              </p:spPr>
              <p:txBody>
                <a:bodyPr/>
                <a:lstStyle/>
                <a:p>
                  <a:endParaRPr lang="en-GB" sz="1396"/>
                </a:p>
              </p:txBody>
            </p:sp>
            <p:sp>
              <p:nvSpPr>
                <p:cNvPr id="48" name="Line 62">
                  <a:extLst>
                    <a:ext uri="{FF2B5EF4-FFF2-40B4-BE49-F238E27FC236}">
                      <a16:creationId xmlns:a16="http://schemas.microsoft.com/office/drawing/2014/main" id="{05749DB2-04F7-A19E-7F04-65A008F04A29}"/>
                    </a:ext>
                  </a:extLst>
                </p:cNvPr>
                <p:cNvSpPr>
                  <a:spLocks noChangeShapeType="1"/>
                </p:cNvSpPr>
                <p:nvPr/>
              </p:nvSpPr>
              <p:spPr bwMode="auto">
                <a:xfrm flipH="1">
                  <a:off x="2749" y="1437"/>
                  <a:ext cx="118" cy="305"/>
                </a:xfrm>
                <a:prstGeom prst="line">
                  <a:avLst/>
                </a:prstGeom>
                <a:noFill/>
                <a:ln w="9525">
                  <a:solidFill>
                    <a:srgbClr val="C00000"/>
                  </a:solidFill>
                  <a:round/>
                  <a:headEnd/>
                  <a:tailEnd/>
                </a:ln>
              </p:spPr>
              <p:txBody>
                <a:bodyPr/>
                <a:lstStyle/>
                <a:p>
                  <a:endParaRPr lang="en-GB" sz="1396"/>
                </a:p>
              </p:txBody>
            </p:sp>
            <p:sp>
              <p:nvSpPr>
                <p:cNvPr id="49" name="Line 63">
                  <a:extLst>
                    <a:ext uri="{FF2B5EF4-FFF2-40B4-BE49-F238E27FC236}">
                      <a16:creationId xmlns:a16="http://schemas.microsoft.com/office/drawing/2014/main" id="{4E57DF49-4C82-BB6E-D573-E0C3518D230C}"/>
                    </a:ext>
                  </a:extLst>
                </p:cNvPr>
                <p:cNvSpPr>
                  <a:spLocks noChangeShapeType="1"/>
                </p:cNvSpPr>
                <p:nvPr/>
              </p:nvSpPr>
              <p:spPr bwMode="auto">
                <a:xfrm>
                  <a:off x="2233" y="1437"/>
                  <a:ext cx="119" cy="305"/>
                </a:xfrm>
                <a:prstGeom prst="line">
                  <a:avLst/>
                </a:prstGeom>
                <a:noFill/>
                <a:ln w="9525">
                  <a:solidFill>
                    <a:srgbClr val="C00000"/>
                  </a:solidFill>
                  <a:round/>
                  <a:headEnd/>
                  <a:tailEnd/>
                </a:ln>
              </p:spPr>
              <p:txBody>
                <a:bodyPr/>
                <a:lstStyle/>
                <a:p>
                  <a:endParaRPr lang="en-GB" sz="1396"/>
                </a:p>
              </p:txBody>
            </p:sp>
            <p:sp>
              <p:nvSpPr>
                <p:cNvPr id="50" name="Line 64">
                  <a:extLst>
                    <a:ext uri="{FF2B5EF4-FFF2-40B4-BE49-F238E27FC236}">
                      <a16:creationId xmlns:a16="http://schemas.microsoft.com/office/drawing/2014/main" id="{71905687-3EEC-7E8C-724C-E96F5D2A0991}"/>
                    </a:ext>
                  </a:extLst>
                </p:cNvPr>
                <p:cNvSpPr>
                  <a:spLocks noChangeShapeType="1"/>
                </p:cNvSpPr>
                <p:nvPr/>
              </p:nvSpPr>
              <p:spPr bwMode="auto">
                <a:xfrm>
                  <a:off x="3581" y="1437"/>
                  <a:ext cx="119" cy="305"/>
                </a:xfrm>
                <a:prstGeom prst="line">
                  <a:avLst/>
                </a:prstGeom>
                <a:noFill/>
                <a:ln w="9525">
                  <a:solidFill>
                    <a:srgbClr val="C00000"/>
                  </a:solidFill>
                  <a:round/>
                  <a:headEnd/>
                  <a:tailEnd/>
                </a:ln>
              </p:spPr>
              <p:txBody>
                <a:bodyPr/>
                <a:lstStyle/>
                <a:p>
                  <a:endParaRPr lang="en-GB" sz="1396"/>
                </a:p>
              </p:txBody>
            </p:sp>
            <p:sp>
              <p:nvSpPr>
                <p:cNvPr id="51" name="Line 65">
                  <a:extLst>
                    <a:ext uri="{FF2B5EF4-FFF2-40B4-BE49-F238E27FC236}">
                      <a16:creationId xmlns:a16="http://schemas.microsoft.com/office/drawing/2014/main" id="{1E263034-7934-69D6-DFA7-1B9DF0EB4100}"/>
                    </a:ext>
                  </a:extLst>
                </p:cNvPr>
                <p:cNvSpPr>
                  <a:spLocks noChangeShapeType="1"/>
                </p:cNvSpPr>
                <p:nvPr/>
              </p:nvSpPr>
              <p:spPr bwMode="auto">
                <a:xfrm>
                  <a:off x="2907" y="1437"/>
                  <a:ext cx="119" cy="305"/>
                </a:xfrm>
                <a:prstGeom prst="line">
                  <a:avLst/>
                </a:prstGeom>
                <a:noFill/>
                <a:ln w="9525">
                  <a:solidFill>
                    <a:srgbClr val="C00000"/>
                  </a:solidFill>
                  <a:round/>
                  <a:headEnd/>
                  <a:tailEnd/>
                </a:ln>
              </p:spPr>
              <p:txBody>
                <a:bodyPr/>
                <a:lstStyle/>
                <a:p>
                  <a:endParaRPr lang="en-GB" sz="1396"/>
                </a:p>
              </p:txBody>
            </p:sp>
            <p:sp>
              <p:nvSpPr>
                <p:cNvPr id="52" name="Line 66">
                  <a:extLst>
                    <a:ext uri="{FF2B5EF4-FFF2-40B4-BE49-F238E27FC236}">
                      <a16:creationId xmlns:a16="http://schemas.microsoft.com/office/drawing/2014/main" id="{B31E91F2-C749-329D-6518-186B49459D91}"/>
                    </a:ext>
                  </a:extLst>
                </p:cNvPr>
                <p:cNvSpPr>
                  <a:spLocks noChangeShapeType="1"/>
                </p:cNvSpPr>
                <p:nvPr/>
              </p:nvSpPr>
              <p:spPr bwMode="auto">
                <a:xfrm>
                  <a:off x="2352" y="1742"/>
                  <a:ext cx="397" cy="0"/>
                </a:xfrm>
                <a:prstGeom prst="line">
                  <a:avLst/>
                </a:prstGeom>
                <a:noFill/>
                <a:ln w="9525">
                  <a:solidFill>
                    <a:srgbClr val="C00000"/>
                  </a:solidFill>
                  <a:round/>
                  <a:headEnd/>
                  <a:tailEnd/>
                </a:ln>
              </p:spPr>
              <p:txBody>
                <a:bodyPr/>
                <a:lstStyle/>
                <a:p>
                  <a:endParaRPr lang="en-GB" sz="1396"/>
                </a:p>
              </p:txBody>
            </p:sp>
            <p:sp>
              <p:nvSpPr>
                <p:cNvPr id="53" name="Line 67">
                  <a:extLst>
                    <a:ext uri="{FF2B5EF4-FFF2-40B4-BE49-F238E27FC236}">
                      <a16:creationId xmlns:a16="http://schemas.microsoft.com/office/drawing/2014/main" id="{197A6162-1397-2CFB-9D17-23337F6BFDCC}"/>
                    </a:ext>
                  </a:extLst>
                </p:cNvPr>
                <p:cNvSpPr>
                  <a:spLocks noChangeShapeType="1"/>
                </p:cNvSpPr>
                <p:nvPr/>
              </p:nvSpPr>
              <p:spPr bwMode="auto">
                <a:xfrm>
                  <a:off x="3026" y="1742"/>
                  <a:ext cx="397" cy="0"/>
                </a:xfrm>
                <a:prstGeom prst="line">
                  <a:avLst/>
                </a:prstGeom>
                <a:noFill/>
                <a:ln w="9525">
                  <a:solidFill>
                    <a:srgbClr val="C00000"/>
                  </a:solidFill>
                  <a:round/>
                  <a:headEnd/>
                  <a:tailEnd/>
                </a:ln>
              </p:spPr>
              <p:txBody>
                <a:bodyPr/>
                <a:lstStyle/>
                <a:p>
                  <a:endParaRPr lang="en-GB" sz="1396"/>
                </a:p>
              </p:txBody>
            </p:sp>
            <p:sp>
              <p:nvSpPr>
                <p:cNvPr id="54" name="Line 68">
                  <a:extLst>
                    <a:ext uri="{FF2B5EF4-FFF2-40B4-BE49-F238E27FC236}">
                      <a16:creationId xmlns:a16="http://schemas.microsoft.com/office/drawing/2014/main" id="{6B81E109-E6A6-DDDA-778B-42FEAD300EB0}"/>
                    </a:ext>
                  </a:extLst>
                </p:cNvPr>
                <p:cNvSpPr>
                  <a:spLocks noChangeShapeType="1"/>
                </p:cNvSpPr>
                <p:nvPr/>
              </p:nvSpPr>
              <p:spPr bwMode="auto">
                <a:xfrm flipH="1">
                  <a:off x="1797" y="1742"/>
                  <a:ext cx="277" cy="0"/>
                </a:xfrm>
                <a:prstGeom prst="line">
                  <a:avLst/>
                </a:prstGeom>
                <a:noFill/>
                <a:ln w="9525">
                  <a:solidFill>
                    <a:srgbClr val="C00000"/>
                  </a:solidFill>
                  <a:round/>
                  <a:headEnd/>
                  <a:tailEnd/>
                </a:ln>
              </p:spPr>
              <p:txBody>
                <a:bodyPr/>
                <a:lstStyle/>
                <a:p>
                  <a:endParaRPr lang="en-GB" sz="1396"/>
                </a:p>
              </p:txBody>
            </p:sp>
            <p:sp>
              <p:nvSpPr>
                <p:cNvPr id="55" name="Line 69">
                  <a:extLst>
                    <a:ext uri="{FF2B5EF4-FFF2-40B4-BE49-F238E27FC236}">
                      <a16:creationId xmlns:a16="http://schemas.microsoft.com/office/drawing/2014/main" id="{866A10AA-3FDF-30B3-5DCA-1336A2A95E2F}"/>
                    </a:ext>
                  </a:extLst>
                </p:cNvPr>
                <p:cNvSpPr>
                  <a:spLocks noChangeShapeType="1"/>
                </p:cNvSpPr>
                <p:nvPr/>
              </p:nvSpPr>
              <p:spPr bwMode="auto">
                <a:xfrm>
                  <a:off x="3700" y="1742"/>
                  <a:ext cx="79" cy="0"/>
                </a:xfrm>
                <a:prstGeom prst="line">
                  <a:avLst/>
                </a:prstGeom>
                <a:noFill/>
                <a:ln w="9525">
                  <a:solidFill>
                    <a:srgbClr val="C00000"/>
                  </a:solidFill>
                  <a:round/>
                  <a:headEnd/>
                  <a:tailEnd/>
                </a:ln>
              </p:spPr>
              <p:txBody>
                <a:bodyPr/>
                <a:lstStyle/>
                <a:p>
                  <a:endParaRPr lang="en-GB" sz="1396"/>
                </a:p>
              </p:txBody>
            </p:sp>
            <p:sp>
              <p:nvSpPr>
                <p:cNvPr id="56" name="Line 70">
                  <a:extLst>
                    <a:ext uri="{FF2B5EF4-FFF2-40B4-BE49-F238E27FC236}">
                      <a16:creationId xmlns:a16="http://schemas.microsoft.com/office/drawing/2014/main" id="{7CCEC94C-17EA-E1F9-4A51-E40765462AA0}"/>
                    </a:ext>
                  </a:extLst>
                </p:cNvPr>
                <p:cNvSpPr>
                  <a:spLocks noChangeShapeType="1"/>
                </p:cNvSpPr>
                <p:nvPr/>
              </p:nvSpPr>
              <p:spPr bwMode="auto">
                <a:xfrm>
                  <a:off x="1797" y="1742"/>
                  <a:ext cx="0" cy="191"/>
                </a:xfrm>
                <a:prstGeom prst="line">
                  <a:avLst/>
                </a:prstGeom>
                <a:noFill/>
                <a:ln w="9525">
                  <a:solidFill>
                    <a:srgbClr val="C00000"/>
                  </a:solidFill>
                  <a:round/>
                  <a:headEnd/>
                  <a:tailEnd/>
                </a:ln>
              </p:spPr>
              <p:txBody>
                <a:bodyPr/>
                <a:lstStyle/>
                <a:p>
                  <a:endParaRPr lang="en-GB" sz="1396"/>
                </a:p>
              </p:txBody>
            </p:sp>
            <p:sp>
              <p:nvSpPr>
                <p:cNvPr id="57" name="Line 71">
                  <a:extLst>
                    <a:ext uri="{FF2B5EF4-FFF2-40B4-BE49-F238E27FC236}">
                      <a16:creationId xmlns:a16="http://schemas.microsoft.com/office/drawing/2014/main" id="{B17613C2-9EDC-343C-A3F4-DCDAC5C76B7C}"/>
                    </a:ext>
                  </a:extLst>
                </p:cNvPr>
                <p:cNvSpPr>
                  <a:spLocks noChangeShapeType="1"/>
                </p:cNvSpPr>
                <p:nvPr/>
              </p:nvSpPr>
              <p:spPr bwMode="auto">
                <a:xfrm>
                  <a:off x="3779" y="1742"/>
                  <a:ext cx="0" cy="191"/>
                </a:xfrm>
                <a:prstGeom prst="line">
                  <a:avLst/>
                </a:prstGeom>
                <a:noFill/>
                <a:ln w="9525">
                  <a:solidFill>
                    <a:srgbClr val="C00000"/>
                  </a:solidFill>
                  <a:round/>
                  <a:headEnd/>
                  <a:tailEnd/>
                </a:ln>
              </p:spPr>
              <p:txBody>
                <a:bodyPr/>
                <a:lstStyle/>
                <a:p>
                  <a:endParaRPr lang="en-GB" sz="1396"/>
                </a:p>
              </p:txBody>
            </p:sp>
            <p:sp>
              <p:nvSpPr>
                <p:cNvPr id="58" name="Line 72">
                  <a:extLst>
                    <a:ext uri="{FF2B5EF4-FFF2-40B4-BE49-F238E27FC236}">
                      <a16:creationId xmlns:a16="http://schemas.microsoft.com/office/drawing/2014/main" id="{89908620-9BC6-9C3F-17EB-2BB4A69EC514}"/>
                    </a:ext>
                  </a:extLst>
                </p:cNvPr>
                <p:cNvSpPr>
                  <a:spLocks noChangeShapeType="1"/>
                </p:cNvSpPr>
                <p:nvPr/>
              </p:nvSpPr>
              <p:spPr bwMode="auto">
                <a:xfrm flipH="1">
                  <a:off x="1824" y="1920"/>
                  <a:ext cx="864" cy="0"/>
                </a:xfrm>
                <a:prstGeom prst="line">
                  <a:avLst/>
                </a:prstGeom>
                <a:noFill/>
                <a:ln w="9525">
                  <a:solidFill>
                    <a:srgbClr val="C00000"/>
                  </a:solidFill>
                  <a:round/>
                  <a:headEnd/>
                  <a:tailEnd/>
                </a:ln>
              </p:spPr>
              <p:txBody>
                <a:bodyPr/>
                <a:lstStyle/>
                <a:p>
                  <a:endParaRPr lang="en-GB" sz="1396"/>
                </a:p>
              </p:txBody>
            </p:sp>
            <p:sp>
              <p:nvSpPr>
                <p:cNvPr id="59" name="Line 73">
                  <a:extLst>
                    <a:ext uri="{FF2B5EF4-FFF2-40B4-BE49-F238E27FC236}">
                      <a16:creationId xmlns:a16="http://schemas.microsoft.com/office/drawing/2014/main" id="{3367A347-04F6-8717-B042-4C9DC7C00946}"/>
                    </a:ext>
                  </a:extLst>
                </p:cNvPr>
                <p:cNvSpPr>
                  <a:spLocks noChangeShapeType="1"/>
                </p:cNvSpPr>
                <p:nvPr/>
              </p:nvSpPr>
              <p:spPr bwMode="auto">
                <a:xfrm>
                  <a:off x="2880" y="1920"/>
                  <a:ext cx="912" cy="0"/>
                </a:xfrm>
                <a:prstGeom prst="line">
                  <a:avLst/>
                </a:prstGeom>
                <a:noFill/>
                <a:ln w="9525">
                  <a:solidFill>
                    <a:srgbClr val="C00000"/>
                  </a:solidFill>
                  <a:round/>
                  <a:headEnd/>
                  <a:tailEnd/>
                </a:ln>
              </p:spPr>
              <p:txBody>
                <a:bodyPr/>
                <a:lstStyle/>
                <a:p>
                  <a:endParaRPr lang="en-GB" sz="1396"/>
                </a:p>
              </p:txBody>
            </p:sp>
          </p:grpSp>
        </p:grpSp>
        <p:sp>
          <p:nvSpPr>
            <p:cNvPr id="73" name="Text Box 206">
              <a:extLst>
                <a:ext uri="{FF2B5EF4-FFF2-40B4-BE49-F238E27FC236}">
                  <a16:creationId xmlns:a16="http://schemas.microsoft.com/office/drawing/2014/main" id="{22FE81B3-D80D-427C-C24C-EDC4AECBD844}"/>
                </a:ext>
              </a:extLst>
            </p:cNvPr>
            <p:cNvSpPr txBox="1">
              <a:spLocks noChangeArrowheads="1"/>
            </p:cNvSpPr>
            <p:nvPr/>
          </p:nvSpPr>
          <p:spPr bwMode="auto">
            <a:xfrm>
              <a:off x="2137674" y="3767826"/>
              <a:ext cx="8512669" cy="307135"/>
            </a:xfrm>
            <a:prstGeom prst="rect">
              <a:avLst/>
            </a:prstGeom>
            <a:noFill/>
            <a:ln w="9525">
              <a:noFill/>
              <a:miter lim="800000"/>
              <a:headEnd/>
              <a:tailEnd/>
            </a:ln>
          </p:spPr>
          <p:txBody>
            <a:bodyPr>
              <a:spAutoFit/>
            </a:bodyPr>
            <a:lstStyle/>
            <a:p>
              <a:pPr>
                <a:spcBef>
                  <a:spcPct val="50000"/>
                </a:spcBef>
              </a:pPr>
              <a:r>
                <a:rPr lang="en-GB" sz="1396" b="1"/>
                <a:t>                                                                         E1 N1  L1     L2      N2 E2</a:t>
              </a:r>
            </a:p>
          </p:txBody>
        </p:sp>
        <p:sp>
          <p:nvSpPr>
            <p:cNvPr id="74" name="TextBox 73">
              <a:extLst>
                <a:ext uri="{FF2B5EF4-FFF2-40B4-BE49-F238E27FC236}">
                  <a16:creationId xmlns:a16="http://schemas.microsoft.com/office/drawing/2014/main" id="{0AB616E7-A450-42E5-C38F-200291EC9A8B}"/>
                </a:ext>
              </a:extLst>
            </p:cNvPr>
            <p:cNvSpPr txBox="1"/>
            <p:nvPr/>
          </p:nvSpPr>
          <p:spPr>
            <a:xfrm rot="20985755">
              <a:off x="6440783" y="5123934"/>
              <a:ext cx="634977" cy="307135"/>
            </a:xfrm>
            <a:prstGeom prst="rect">
              <a:avLst/>
            </a:prstGeom>
            <a:solidFill>
              <a:schemeClr val="bg1"/>
            </a:solidFill>
          </p:spPr>
          <p:txBody>
            <a:bodyPr wrap="square" rtlCol="0">
              <a:spAutoFit/>
            </a:bodyPr>
            <a:lstStyle/>
            <a:p>
              <a:r>
                <a:rPr lang="en-GB" sz="1396"/>
                <a:t>0.6 </a:t>
              </a:r>
              <a:r>
                <a:rPr lang="el-GR" sz="1396">
                  <a:latin typeface="Times New Roman"/>
                  <a:cs typeface="Times New Roman"/>
                </a:rPr>
                <a:t>Ω</a:t>
              </a:r>
              <a:endParaRPr lang="en-GB" sz="1396"/>
            </a:p>
          </p:txBody>
        </p:sp>
      </p:grpSp>
      <p:sp>
        <p:nvSpPr>
          <p:cNvPr id="76" name="Text Box 152">
            <a:extLst>
              <a:ext uri="{FF2B5EF4-FFF2-40B4-BE49-F238E27FC236}">
                <a16:creationId xmlns:a16="http://schemas.microsoft.com/office/drawing/2014/main" id="{F2CB2473-0D9C-597B-7214-1EB20FD5CB54}"/>
              </a:ext>
            </a:extLst>
          </p:cNvPr>
          <p:cNvSpPr txBox="1">
            <a:spLocks noChangeArrowheads="1"/>
          </p:cNvSpPr>
          <p:nvPr/>
        </p:nvSpPr>
        <p:spPr bwMode="auto">
          <a:xfrm>
            <a:off x="8960428" y="4912203"/>
            <a:ext cx="2834265" cy="707886"/>
          </a:xfrm>
          <a:prstGeom prst="rect">
            <a:avLst/>
          </a:prstGeom>
          <a:noFill/>
          <a:ln w="9525">
            <a:noFill/>
            <a:miter lim="800000"/>
            <a:headEnd/>
            <a:tailEnd/>
          </a:ln>
        </p:spPr>
        <p:txBody>
          <a:bodyPr wrap="square">
            <a:spAutoFit/>
          </a:bodyPr>
          <a:lstStyle/>
          <a:p>
            <a:pPr algn="ctr">
              <a:spcBef>
                <a:spcPct val="50000"/>
              </a:spcBef>
            </a:pPr>
            <a:r>
              <a:rPr lang="en-GB">
                <a:solidFill>
                  <a:srgbClr val="000000"/>
                </a:solidFill>
                <a:latin typeface="Arial" panose="020B0604020202020204" pitchFamily="34" charset="0"/>
                <a:cs typeface="Arial" panose="020B0604020202020204" pitchFamily="34" charset="0"/>
              </a:rPr>
              <a:t>Low-resistance ohmmeter</a:t>
            </a:r>
          </a:p>
        </p:txBody>
      </p:sp>
    </p:spTree>
    <p:extLst>
      <p:ext uri="{BB962C8B-B14F-4D97-AF65-F5344CB8AC3E}">
        <p14:creationId xmlns:p14="http://schemas.microsoft.com/office/powerpoint/2010/main" val="3495187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7AE61-C02E-745E-32BC-651C6192316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9EF6B0-D14E-FC8D-524A-AD938B399828}"/>
              </a:ext>
            </a:extLst>
          </p:cNvPr>
          <p:cNvSpPr>
            <a:spLocks noGrp="1"/>
          </p:cNvSpPr>
          <p:nvPr>
            <p:ph type="title"/>
          </p:nvPr>
        </p:nvSpPr>
        <p:spPr>
          <a:xfrm>
            <a:off x="252000" y="959222"/>
            <a:ext cx="11628452" cy="646331"/>
          </a:xfrm>
        </p:spPr>
        <p:txBody>
          <a:bodyPr/>
          <a:lstStyle/>
          <a:p>
            <a:r>
              <a:rPr lang="en-GB"/>
              <a:t>Step 1 continued</a:t>
            </a:r>
          </a:p>
        </p:txBody>
      </p:sp>
      <p:grpSp>
        <p:nvGrpSpPr>
          <p:cNvPr id="77" name="Group 76">
            <a:extLst>
              <a:ext uri="{FF2B5EF4-FFF2-40B4-BE49-F238E27FC236}">
                <a16:creationId xmlns:a16="http://schemas.microsoft.com/office/drawing/2014/main" id="{3E2401ED-0657-462E-A3DF-A73C39C291B8}"/>
              </a:ext>
            </a:extLst>
          </p:cNvPr>
          <p:cNvGrpSpPr/>
          <p:nvPr/>
        </p:nvGrpSpPr>
        <p:grpSpPr>
          <a:xfrm>
            <a:off x="2700759" y="1474598"/>
            <a:ext cx="9179693" cy="4408631"/>
            <a:chOff x="1848622" y="1598063"/>
            <a:chExt cx="9179693" cy="4408631"/>
          </a:xfrm>
        </p:grpSpPr>
        <p:pic>
          <p:nvPicPr>
            <p:cNvPr id="5" name="Picture 4">
              <a:extLst>
                <a:ext uri="{FF2B5EF4-FFF2-40B4-BE49-F238E27FC236}">
                  <a16:creationId xmlns:a16="http://schemas.microsoft.com/office/drawing/2014/main" id="{B8D02A62-81D3-4C27-F5CA-0AD4EFAEA204}"/>
                </a:ext>
              </a:extLst>
            </p:cNvPr>
            <p:cNvPicPr>
              <a:picLocks noChangeAspect="1"/>
            </p:cNvPicPr>
            <p:nvPr/>
          </p:nvPicPr>
          <p:blipFill>
            <a:blip r:embed="rId3"/>
            <a:srcRect/>
            <a:stretch/>
          </p:blipFill>
          <p:spPr>
            <a:xfrm>
              <a:off x="4918646" y="4716457"/>
              <a:ext cx="2257915" cy="1290237"/>
            </a:xfrm>
            <a:prstGeom prst="rect">
              <a:avLst/>
            </a:prstGeom>
          </p:spPr>
        </p:pic>
        <p:sp>
          <p:nvSpPr>
            <p:cNvPr id="6" name="Freeform 71">
              <a:extLst>
                <a:ext uri="{FF2B5EF4-FFF2-40B4-BE49-F238E27FC236}">
                  <a16:creationId xmlns:a16="http://schemas.microsoft.com/office/drawing/2014/main" id="{9B661D66-4506-05A8-1EA1-F2F3C521161C}"/>
                </a:ext>
              </a:extLst>
            </p:cNvPr>
            <p:cNvSpPr>
              <a:spLocks/>
            </p:cNvSpPr>
            <p:nvPr/>
          </p:nvSpPr>
          <p:spPr bwMode="auto">
            <a:xfrm flipH="1">
              <a:off x="5251733" y="4166979"/>
              <a:ext cx="645420" cy="653500"/>
            </a:xfrm>
            <a:custGeom>
              <a:avLst/>
              <a:gdLst>
                <a:gd name="T0" fmla="*/ 0 w 631"/>
                <a:gd name="T1" fmla="*/ 512 h 512"/>
                <a:gd name="T2" fmla="*/ 110 w 631"/>
                <a:gd name="T3" fmla="*/ 375 h 512"/>
                <a:gd name="T4" fmla="*/ 210 w 631"/>
                <a:gd name="T5" fmla="*/ 339 h 512"/>
                <a:gd name="T6" fmla="*/ 247 w 631"/>
                <a:gd name="T7" fmla="*/ 330 h 512"/>
                <a:gd name="T8" fmla="*/ 402 w 631"/>
                <a:gd name="T9" fmla="*/ 266 h 512"/>
                <a:gd name="T10" fmla="*/ 512 w 631"/>
                <a:gd name="T11" fmla="*/ 202 h 512"/>
                <a:gd name="T12" fmla="*/ 540 w 631"/>
                <a:gd name="T13" fmla="*/ 183 h 512"/>
                <a:gd name="T14" fmla="*/ 594 w 631"/>
                <a:gd name="T15" fmla="*/ 101 h 512"/>
                <a:gd name="T16" fmla="*/ 631 w 631"/>
                <a:gd name="T17" fmla="*/ 0 h 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1"/>
                <a:gd name="T28" fmla="*/ 0 h 512"/>
                <a:gd name="T29" fmla="*/ 631 w 631"/>
                <a:gd name="T30" fmla="*/ 512 h 5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1" h="512">
                  <a:moveTo>
                    <a:pt x="0" y="512"/>
                  </a:moveTo>
                  <a:cubicBezTo>
                    <a:pt x="29" y="466"/>
                    <a:pt x="55" y="393"/>
                    <a:pt x="110" y="375"/>
                  </a:cubicBezTo>
                  <a:cubicBezTo>
                    <a:pt x="158" y="343"/>
                    <a:pt x="127" y="359"/>
                    <a:pt x="210" y="339"/>
                  </a:cubicBezTo>
                  <a:cubicBezTo>
                    <a:pt x="222" y="336"/>
                    <a:pt x="247" y="330"/>
                    <a:pt x="247" y="330"/>
                  </a:cubicBezTo>
                  <a:cubicBezTo>
                    <a:pt x="293" y="298"/>
                    <a:pt x="349" y="284"/>
                    <a:pt x="402" y="266"/>
                  </a:cubicBezTo>
                  <a:cubicBezTo>
                    <a:pt x="438" y="241"/>
                    <a:pt x="474" y="227"/>
                    <a:pt x="512" y="202"/>
                  </a:cubicBezTo>
                  <a:cubicBezTo>
                    <a:pt x="521" y="196"/>
                    <a:pt x="540" y="183"/>
                    <a:pt x="540" y="183"/>
                  </a:cubicBezTo>
                  <a:cubicBezTo>
                    <a:pt x="582" y="119"/>
                    <a:pt x="564" y="146"/>
                    <a:pt x="594" y="101"/>
                  </a:cubicBezTo>
                  <a:cubicBezTo>
                    <a:pt x="613" y="72"/>
                    <a:pt x="616" y="32"/>
                    <a:pt x="631" y="0"/>
                  </a:cubicBezTo>
                </a:path>
              </a:pathLst>
            </a:custGeom>
            <a:noFill/>
            <a:ln w="28575" cmpd="sng">
              <a:solidFill>
                <a:srgbClr val="00B050"/>
              </a:solidFill>
              <a:round/>
              <a:headEnd type="none" w="med" len="med"/>
              <a:tailEnd type="triangle" w="med" len="med"/>
            </a:ln>
          </p:spPr>
          <p:txBody>
            <a:bodyPr/>
            <a:lstStyle/>
            <a:p>
              <a:endParaRPr lang="en-GB" sz="1396"/>
            </a:p>
          </p:txBody>
        </p:sp>
        <p:sp>
          <p:nvSpPr>
            <p:cNvPr id="7" name="Freeform 72">
              <a:extLst>
                <a:ext uri="{FF2B5EF4-FFF2-40B4-BE49-F238E27FC236}">
                  <a16:creationId xmlns:a16="http://schemas.microsoft.com/office/drawing/2014/main" id="{3215A0B4-9630-317C-72BF-C01DBF951213}"/>
                </a:ext>
              </a:extLst>
            </p:cNvPr>
            <p:cNvSpPr>
              <a:spLocks/>
            </p:cNvSpPr>
            <p:nvPr/>
          </p:nvSpPr>
          <p:spPr bwMode="auto">
            <a:xfrm>
              <a:off x="6100376" y="4217409"/>
              <a:ext cx="893025" cy="583874"/>
            </a:xfrm>
            <a:custGeom>
              <a:avLst/>
              <a:gdLst>
                <a:gd name="T0" fmla="*/ 0 w 409"/>
                <a:gd name="T1" fmla="*/ 384 h 384"/>
                <a:gd name="T2" fmla="*/ 201 w 409"/>
                <a:gd name="T3" fmla="*/ 274 h 384"/>
                <a:gd name="T4" fmla="*/ 311 w 409"/>
                <a:gd name="T5" fmla="*/ 237 h 384"/>
                <a:gd name="T6" fmla="*/ 384 w 409"/>
                <a:gd name="T7" fmla="*/ 183 h 384"/>
                <a:gd name="T8" fmla="*/ 393 w 409"/>
                <a:gd name="T9" fmla="*/ 55 h 384"/>
                <a:gd name="T10" fmla="*/ 375 w 409"/>
                <a:gd name="T11" fmla="*/ 0 h 384"/>
                <a:gd name="T12" fmla="*/ 0 60000 65536"/>
                <a:gd name="T13" fmla="*/ 0 60000 65536"/>
                <a:gd name="T14" fmla="*/ 0 60000 65536"/>
                <a:gd name="T15" fmla="*/ 0 60000 65536"/>
                <a:gd name="T16" fmla="*/ 0 60000 65536"/>
                <a:gd name="T17" fmla="*/ 0 60000 65536"/>
                <a:gd name="T18" fmla="*/ 0 w 409"/>
                <a:gd name="T19" fmla="*/ 0 h 384"/>
                <a:gd name="T20" fmla="*/ 409 w 409"/>
                <a:gd name="T21" fmla="*/ 384 h 384"/>
              </a:gdLst>
              <a:ahLst/>
              <a:cxnLst>
                <a:cxn ang="T12">
                  <a:pos x="T0" y="T1"/>
                </a:cxn>
                <a:cxn ang="T13">
                  <a:pos x="T2" y="T3"/>
                </a:cxn>
                <a:cxn ang="T14">
                  <a:pos x="T4" y="T5"/>
                </a:cxn>
                <a:cxn ang="T15">
                  <a:pos x="T6" y="T7"/>
                </a:cxn>
                <a:cxn ang="T16">
                  <a:pos x="T8" y="T9"/>
                </a:cxn>
                <a:cxn ang="T17">
                  <a:pos x="T10" y="T11"/>
                </a:cxn>
              </a:cxnLst>
              <a:rect l="T18" t="T19" r="T20" b="T21"/>
              <a:pathLst>
                <a:path w="409" h="384">
                  <a:moveTo>
                    <a:pt x="0" y="384"/>
                  </a:moveTo>
                  <a:cubicBezTo>
                    <a:pt x="54" y="309"/>
                    <a:pt x="117" y="301"/>
                    <a:pt x="201" y="274"/>
                  </a:cubicBezTo>
                  <a:cubicBezTo>
                    <a:pt x="238" y="262"/>
                    <a:pt x="272" y="247"/>
                    <a:pt x="311" y="237"/>
                  </a:cubicBezTo>
                  <a:cubicBezTo>
                    <a:pt x="372" y="196"/>
                    <a:pt x="349" y="216"/>
                    <a:pt x="384" y="183"/>
                  </a:cubicBezTo>
                  <a:cubicBezTo>
                    <a:pt x="406" y="117"/>
                    <a:pt x="409" y="132"/>
                    <a:pt x="393" y="55"/>
                  </a:cubicBezTo>
                  <a:cubicBezTo>
                    <a:pt x="389" y="36"/>
                    <a:pt x="375" y="0"/>
                    <a:pt x="375" y="0"/>
                  </a:cubicBezTo>
                </a:path>
              </a:pathLst>
            </a:custGeom>
            <a:noFill/>
            <a:ln w="28575" cmpd="sng">
              <a:solidFill>
                <a:srgbClr val="945200"/>
              </a:solidFill>
              <a:round/>
              <a:headEnd type="none" w="med" len="med"/>
              <a:tailEnd type="triangle" w="med" len="med"/>
            </a:ln>
          </p:spPr>
          <p:txBody>
            <a:bodyPr/>
            <a:lstStyle/>
            <a:p>
              <a:endParaRPr lang="en-GB" sz="1396"/>
            </a:p>
          </p:txBody>
        </p:sp>
        <p:grpSp>
          <p:nvGrpSpPr>
            <p:cNvPr id="8" name="Group 7">
              <a:extLst>
                <a:ext uri="{FF2B5EF4-FFF2-40B4-BE49-F238E27FC236}">
                  <a16:creationId xmlns:a16="http://schemas.microsoft.com/office/drawing/2014/main" id="{A7593111-CC35-39F5-D45E-4394CD59ECF5}"/>
                </a:ext>
              </a:extLst>
            </p:cNvPr>
            <p:cNvGrpSpPr/>
            <p:nvPr/>
          </p:nvGrpSpPr>
          <p:grpSpPr>
            <a:xfrm>
              <a:off x="3730322" y="1598063"/>
              <a:ext cx="4671807" cy="2420628"/>
              <a:chOff x="2295532" y="1838316"/>
              <a:chExt cx="4343400" cy="2057400"/>
            </a:xfrm>
          </p:grpSpPr>
          <p:sp>
            <p:nvSpPr>
              <p:cNvPr id="9" name="Line 4">
                <a:extLst>
                  <a:ext uri="{FF2B5EF4-FFF2-40B4-BE49-F238E27FC236}">
                    <a16:creationId xmlns:a16="http://schemas.microsoft.com/office/drawing/2014/main" id="{C1E60479-3EAD-B274-6DEB-2AE83BA89C91}"/>
                  </a:ext>
                </a:extLst>
              </p:cNvPr>
              <p:cNvSpPr>
                <a:spLocks noChangeShapeType="1"/>
              </p:cNvSpPr>
              <p:nvPr/>
            </p:nvSpPr>
            <p:spPr bwMode="auto">
              <a:xfrm>
                <a:off x="3679832" y="3592504"/>
                <a:ext cx="0" cy="303212"/>
              </a:xfrm>
              <a:prstGeom prst="line">
                <a:avLst/>
              </a:prstGeom>
              <a:noFill/>
              <a:ln w="9525">
                <a:solidFill>
                  <a:srgbClr val="009900"/>
                </a:solidFill>
                <a:round/>
                <a:headEnd/>
                <a:tailEnd/>
              </a:ln>
            </p:spPr>
            <p:txBody>
              <a:bodyPr/>
              <a:lstStyle/>
              <a:p>
                <a:endParaRPr lang="en-GB" sz="1396"/>
              </a:p>
            </p:txBody>
          </p:sp>
          <p:sp>
            <p:nvSpPr>
              <p:cNvPr id="10" name="Line 5">
                <a:extLst>
                  <a:ext uri="{FF2B5EF4-FFF2-40B4-BE49-F238E27FC236}">
                    <a16:creationId xmlns:a16="http://schemas.microsoft.com/office/drawing/2014/main" id="{148BF21D-2DB2-5AEF-95A2-A9ED9FE13C81}"/>
                  </a:ext>
                </a:extLst>
              </p:cNvPr>
              <p:cNvSpPr>
                <a:spLocks noChangeShapeType="1"/>
              </p:cNvSpPr>
              <p:nvPr/>
            </p:nvSpPr>
            <p:spPr bwMode="auto">
              <a:xfrm>
                <a:off x="5254632" y="3592504"/>
                <a:ext cx="0" cy="303212"/>
              </a:xfrm>
              <a:prstGeom prst="line">
                <a:avLst/>
              </a:prstGeom>
              <a:noFill/>
              <a:ln w="9525">
                <a:solidFill>
                  <a:srgbClr val="009900"/>
                </a:solidFill>
                <a:round/>
                <a:headEnd/>
                <a:tailEnd/>
              </a:ln>
            </p:spPr>
            <p:txBody>
              <a:bodyPr/>
              <a:lstStyle/>
              <a:p>
                <a:endParaRPr lang="en-GB" sz="1396"/>
              </a:p>
            </p:txBody>
          </p:sp>
          <p:sp>
            <p:nvSpPr>
              <p:cNvPr id="11" name="Line 6">
                <a:extLst>
                  <a:ext uri="{FF2B5EF4-FFF2-40B4-BE49-F238E27FC236}">
                    <a16:creationId xmlns:a16="http://schemas.microsoft.com/office/drawing/2014/main" id="{849A136D-5784-F4A9-3018-2BB7BFB09F64}"/>
                  </a:ext>
                </a:extLst>
              </p:cNvPr>
              <p:cNvSpPr>
                <a:spLocks noChangeShapeType="1"/>
              </p:cNvSpPr>
              <p:nvPr/>
            </p:nvSpPr>
            <p:spPr bwMode="auto">
              <a:xfrm>
                <a:off x="3932245" y="3411529"/>
                <a:ext cx="0" cy="484187"/>
              </a:xfrm>
              <a:prstGeom prst="line">
                <a:avLst/>
              </a:prstGeom>
              <a:noFill/>
              <a:ln w="9525">
                <a:solidFill>
                  <a:srgbClr val="0000FF"/>
                </a:solidFill>
                <a:round/>
                <a:headEnd/>
                <a:tailEnd/>
              </a:ln>
            </p:spPr>
            <p:txBody>
              <a:bodyPr/>
              <a:lstStyle/>
              <a:p>
                <a:endParaRPr lang="en-GB" sz="1396"/>
              </a:p>
            </p:txBody>
          </p:sp>
          <p:sp>
            <p:nvSpPr>
              <p:cNvPr id="12" name="Line 7">
                <a:extLst>
                  <a:ext uri="{FF2B5EF4-FFF2-40B4-BE49-F238E27FC236}">
                    <a16:creationId xmlns:a16="http://schemas.microsoft.com/office/drawing/2014/main" id="{43D9DBD0-B58C-3F56-9B29-922B74277B9B}"/>
                  </a:ext>
                </a:extLst>
              </p:cNvPr>
              <p:cNvSpPr>
                <a:spLocks noChangeShapeType="1"/>
              </p:cNvSpPr>
              <p:nvPr/>
            </p:nvSpPr>
            <p:spPr bwMode="auto">
              <a:xfrm>
                <a:off x="5002220" y="3411529"/>
                <a:ext cx="0" cy="484187"/>
              </a:xfrm>
              <a:prstGeom prst="line">
                <a:avLst/>
              </a:prstGeom>
              <a:noFill/>
              <a:ln w="9525">
                <a:solidFill>
                  <a:srgbClr val="0000FF"/>
                </a:solidFill>
                <a:round/>
                <a:headEnd/>
                <a:tailEnd/>
              </a:ln>
            </p:spPr>
            <p:txBody>
              <a:bodyPr/>
              <a:lstStyle/>
              <a:p>
                <a:endParaRPr lang="en-GB" sz="1396"/>
              </a:p>
            </p:txBody>
          </p:sp>
          <p:sp>
            <p:nvSpPr>
              <p:cNvPr id="13" name="Line 8">
                <a:extLst>
                  <a:ext uri="{FF2B5EF4-FFF2-40B4-BE49-F238E27FC236}">
                    <a16:creationId xmlns:a16="http://schemas.microsoft.com/office/drawing/2014/main" id="{0EB7CDF4-DED2-41E0-E5DA-1F0D2CC6143D}"/>
                  </a:ext>
                </a:extLst>
              </p:cNvPr>
              <p:cNvSpPr>
                <a:spLocks noChangeShapeType="1"/>
              </p:cNvSpPr>
              <p:nvPr/>
            </p:nvSpPr>
            <p:spPr bwMode="auto">
              <a:xfrm>
                <a:off x="4276732" y="3209916"/>
                <a:ext cx="0" cy="665163"/>
              </a:xfrm>
              <a:prstGeom prst="line">
                <a:avLst/>
              </a:prstGeom>
              <a:noFill/>
              <a:ln w="9525">
                <a:solidFill>
                  <a:srgbClr val="C00000"/>
                </a:solidFill>
                <a:round/>
                <a:headEnd/>
                <a:tailEnd/>
              </a:ln>
            </p:spPr>
            <p:txBody>
              <a:bodyPr/>
              <a:lstStyle/>
              <a:p>
                <a:endParaRPr lang="en-GB" sz="1396"/>
              </a:p>
            </p:txBody>
          </p:sp>
          <p:sp>
            <p:nvSpPr>
              <p:cNvPr id="14" name="Line 9">
                <a:extLst>
                  <a:ext uri="{FF2B5EF4-FFF2-40B4-BE49-F238E27FC236}">
                    <a16:creationId xmlns:a16="http://schemas.microsoft.com/office/drawing/2014/main" id="{7A2D5EF3-F0EB-05FB-1979-3CECADE6EC5F}"/>
                  </a:ext>
                </a:extLst>
              </p:cNvPr>
              <p:cNvSpPr>
                <a:spLocks noChangeShapeType="1"/>
              </p:cNvSpPr>
              <p:nvPr/>
            </p:nvSpPr>
            <p:spPr bwMode="auto">
              <a:xfrm>
                <a:off x="4581532" y="3209916"/>
                <a:ext cx="0" cy="665163"/>
              </a:xfrm>
              <a:prstGeom prst="line">
                <a:avLst/>
              </a:prstGeom>
              <a:noFill/>
              <a:ln w="9525">
                <a:solidFill>
                  <a:srgbClr val="C00000"/>
                </a:solidFill>
                <a:round/>
                <a:headEnd/>
                <a:tailEnd/>
              </a:ln>
            </p:spPr>
            <p:txBody>
              <a:bodyPr/>
              <a:lstStyle/>
              <a:p>
                <a:endParaRPr lang="en-GB" sz="1396"/>
              </a:p>
            </p:txBody>
          </p:sp>
          <p:grpSp>
            <p:nvGrpSpPr>
              <p:cNvPr id="15" name="Group 14">
                <a:extLst>
                  <a:ext uri="{FF2B5EF4-FFF2-40B4-BE49-F238E27FC236}">
                    <a16:creationId xmlns:a16="http://schemas.microsoft.com/office/drawing/2014/main" id="{90F9D0FC-FDD2-ED1C-C2D2-F5D75B4758EC}"/>
                  </a:ext>
                </a:extLst>
              </p:cNvPr>
              <p:cNvGrpSpPr>
                <a:grpSpLocks/>
              </p:cNvGrpSpPr>
              <p:nvPr/>
            </p:nvGrpSpPr>
            <p:grpSpPr bwMode="auto">
              <a:xfrm>
                <a:off x="2295533" y="1838315"/>
                <a:ext cx="4343401" cy="1754189"/>
                <a:chOff x="1440" y="1056"/>
                <a:chExt cx="2736" cy="1105"/>
              </a:xfrm>
            </p:grpSpPr>
            <p:grpSp>
              <p:nvGrpSpPr>
                <p:cNvPr id="16" name="Group 15">
                  <a:extLst>
                    <a:ext uri="{FF2B5EF4-FFF2-40B4-BE49-F238E27FC236}">
                      <a16:creationId xmlns:a16="http://schemas.microsoft.com/office/drawing/2014/main" id="{801A2C98-5BFE-74B5-F4AE-7E1127F66610}"/>
                    </a:ext>
                  </a:extLst>
                </p:cNvPr>
                <p:cNvGrpSpPr>
                  <a:grpSpLocks/>
                </p:cNvGrpSpPr>
                <p:nvPr/>
              </p:nvGrpSpPr>
              <p:grpSpPr bwMode="auto">
                <a:xfrm>
                  <a:off x="3304" y="1170"/>
                  <a:ext cx="376" cy="317"/>
                  <a:chOff x="3792" y="1632"/>
                  <a:chExt cx="768" cy="624"/>
                </a:xfrm>
              </p:grpSpPr>
              <p:sp>
                <p:nvSpPr>
                  <p:cNvPr id="69" name="Rectangle 18">
                    <a:extLst>
                      <a:ext uri="{FF2B5EF4-FFF2-40B4-BE49-F238E27FC236}">
                        <a16:creationId xmlns:a16="http://schemas.microsoft.com/office/drawing/2014/main" id="{A4F8D6E1-0AE6-04D7-63F4-1FD27CBA11A3}"/>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70" name="Rectangle 19">
                    <a:extLst>
                      <a:ext uri="{FF2B5EF4-FFF2-40B4-BE49-F238E27FC236}">
                        <a16:creationId xmlns:a16="http://schemas.microsoft.com/office/drawing/2014/main" id="{B7E89E2F-4FAB-570D-B3F7-E3C36EA136D6}"/>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71" name="Rectangle 20">
                    <a:extLst>
                      <a:ext uri="{FF2B5EF4-FFF2-40B4-BE49-F238E27FC236}">
                        <a16:creationId xmlns:a16="http://schemas.microsoft.com/office/drawing/2014/main" id="{06AFAABA-F0DA-E85F-7C11-F9B2049B468A}"/>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72" name="Rectangle 21">
                    <a:extLst>
                      <a:ext uri="{FF2B5EF4-FFF2-40B4-BE49-F238E27FC236}">
                        <a16:creationId xmlns:a16="http://schemas.microsoft.com/office/drawing/2014/main" id="{23054708-23BE-DB56-815A-B7CD6BB90092}"/>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grpSp>
              <p:nvGrpSpPr>
                <p:cNvPr id="17" name="Group 22">
                  <a:extLst>
                    <a:ext uri="{FF2B5EF4-FFF2-40B4-BE49-F238E27FC236}">
                      <a16:creationId xmlns:a16="http://schemas.microsoft.com/office/drawing/2014/main" id="{4E97F813-9483-7B87-2137-3BD27FE7CAAB}"/>
                    </a:ext>
                  </a:extLst>
                </p:cNvPr>
                <p:cNvGrpSpPr>
                  <a:grpSpLocks/>
                </p:cNvGrpSpPr>
                <p:nvPr/>
              </p:nvGrpSpPr>
              <p:grpSpPr bwMode="auto">
                <a:xfrm>
                  <a:off x="2630" y="1170"/>
                  <a:ext cx="375" cy="317"/>
                  <a:chOff x="3792" y="1632"/>
                  <a:chExt cx="768" cy="624"/>
                </a:xfrm>
              </p:grpSpPr>
              <p:sp>
                <p:nvSpPr>
                  <p:cNvPr id="65" name="Rectangle 23">
                    <a:extLst>
                      <a:ext uri="{FF2B5EF4-FFF2-40B4-BE49-F238E27FC236}">
                        <a16:creationId xmlns:a16="http://schemas.microsoft.com/office/drawing/2014/main" id="{9320E2D7-0DF6-894B-45DB-14C46BEB8B35}"/>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6" name="Rectangle 24">
                    <a:extLst>
                      <a:ext uri="{FF2B5EF4-FFF2-40B4-BE49-F238E27FC236}">
                        <a16:creationId xmlns:a16="http://schemas.microsoft.com/office/drawing/2014/main" id="{D66DD49F-6B17-BB5D-5180-0970FD0DFAA7}"/>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7" name="Rectangle 25">
                    <a:extLst>
                      <a:ext uri="{FF2B5EF4-FFF2-40B4-BE49-F238E27FC236}">
                        <a16:creationId xmlns:a16="http://schemas.microsoft.com/office/drawing/2014/main" id="{DD4FD64A-35B9-DCC7-8356-AD2389E8AF9B}"/>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8" name="Rectangle 26">
                    <a:extLst>
                      <a:ext uri="{FF2B5EF4-FFF2-40B4-BE49-F238E27FC236}">
                        <a16:creationId xmlns:a16="http://schemas.microsoft.com/office/drawing/2014/main" id="{AA47DEC4-1F3C-4D98-741E-4BDF0D0464BF}"/>
                      </a:ext>
                    </a:extLst>
                  </p:cNvPr>
                  <p:cNvSpPr>
                    <a:spLocks noChangeArrowheads="1"/>
                  </p:cNvSpPr>
                  <p:nvPr/>
                </p:nvSpPr>
                <p:spPr bwMode="auto">
                  <a:xfrm>
                    <a:off x="4224" y="2064"/>
                    <a:ext cx="240" cy="96"/>
                  </a:xfrm>
                  <a:prstGeom prst="rect">
                    <a:avLst/>
                  </a:prstGeom>
                  <a:solidFill>
                    <a:srgbClr val="C00000"/>
                  </a:solidFill>
                  <a:ln w="9525">
                    <a:solidFill>
                      <a:srgbClr val="C00000"/>
                    </a:solidFill>
                    <a:miter lim="800000"/>
                    <a:headEnd/>
                    <a:tailEnd/>
                  </a:ln>
                </p:spPr>
                <p:txBody>
                  <a:bodyPr wrap="none" anchor="ctr"/>
                  <a:lstStyle/>
                  <a:p>
                    <a:endParaRPr lang="en-US" sz="1396"/>
                  </a:p>
                </p:txBody>
              </p:sp>
            </p:grpSp>
            <p:grpSp>
              <p:nvGrpSpPr>
                <p:cNvPr id="18" name="Group 27">
                  <a:extLst>
                    <a:ext uri="{FF2B5EF4-FFF2-40B4-BE49-F238E27FC236}">
                      <a16:creationId xmlns:a16="http://schemas.microsoft.com/office/drawing/2014/main" id="{8325639E-5394-D369-0055-F301D892FCE3}"/>
                    </a:ext>
                  </a:extLst>
                </p:cNvPr>
                <p:cNvGrpSpPr>
                  <a:grpSpLocks/>
                </p:cNvGrpSpPr>
                <p:nvPr/>
              </p:nvGrpSpPr>
              <p:grpSpPr bwMode="auto">
                <a:xfrm>
                  <a:off x="1955" y="1170"/>
                  <a:ext cx="376" cy="317"/>
                  <a:chOff x="3792" y="1632"/>
                  <a:chExt cx="768" cy="624"/>
                </a:xfrm>
              </p:grpSpPr>
              <p:sp>
                <p:nvSpPr>
                  <p:cNvPr id="61" name="Rectangle 28">
                    <a:extLst>
                      <a:ext uri="{FF2B5EF4-FFF2-40B4-BE49-F238E27FC236}">
                        <a16:creationId xmlns:a16="http://schemas.microsoft.com/office/drawing/2014/main" id="{495BDDCD-EEB7-E0E5-D9E8-F37AF5540D65}"/>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2" name="Rectangle 29">
                    <a:extLst>
                      <a:ext uri="{FF2B5EF4-FFF2-40B4-BE49-F238E27FC236}">
                        <a16:creationId xmlns:a16="http://schemas.microsoft.com/office/drawing/2014/main" id="{49655BCF-9B2D-26BF-4EF6-063D543097E4}"/>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3" name="Rectangle 30">
                    <a:extLst>
                      <a:ext uri="{FF2B5EF4-FFF2-40B4-BE49-F238E27FC236}">
                        <a16:creationId xmlns:a16="http://schemas.microsoft.com/office/drawing/2014/main" id="{64E10904-979A-F4D9-4F90-65E731A27364}"/>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4" name="Rectangle 31">
                    <a:extLst>
                      <a:ext uri="{FF2B5EF4-FFF2-40B4-BE49-F238E27FC236}">
                        <a16:creationId xmlns:a16="http://schemas.microsoft.com/office/drawing/2014/main" id="{997DDDD0-DFB3-F164-90D0-F83A67D32E2C}"/>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sp>
              <p:nvSpPr>
                <p:cNvPr id="19" name="Line 32">
                  <a:extLst>
                    <a:ext uri="{FF2B5EF4-FFF2-40B4-BE49-F238E27FC236}">
                      <a16:creationId xmlns:a16="http://schemas.microsoft.com/office/drawing/2014/main" id="{B7535A09-73E6-607E-2EB6-7196A111074A}"/>
                    </a:ext>
                  </a:extLst>
                </p:cNvPr>
                <p:cNvSpPr>
                  <a:spLocks noChangeShapeType="1"/>
                </p:cNvSpPr>
                <p:nvPr/>
              </p:nvSpPr>
              <p:spPr bwMode="auto">
                <a:xfrm flipH="1" flipV="1">
                  <a:off x="2035" y="1056"/>
                  <a:ext cx="119" cy="152"/>
                </a:xfrm>
                <a:prstGeom prst="line">
                  <a:avLst/>
                </a:prstGeom>
                <a:noFill/>
                <a:ln w="9525">
                  <a:solidFill>
                    <a:srgbClr val="009900"/>
                  </a:solidFill>
                  <a:round/>
                  <a:headEnd/>
                  <a:tailEnd/>
                </a:ln>
              </p:spPr>
              <p:txBody>
                <a:bodyPr/>
                <a:lstStyle/>
                <a:p>
                  <a:endParaRPr lang="en-GB" sz="1396"/>
                </a:p>
              </p:txBody>
            </p:sp>
            <p:sp>
              <p:nvSpPr>
                <p:cNvPr id="20" name="Line 33">
                  <a:extLst>
                    <a:ext uri="{FF2B5EF4-FFF2-40B4-BE49-F238E27FC236}">
                      <a16:creationId xmlns:a16="http://schemas.microsoft.com/office/drawing/2014/main" id="{AA0FB93A-CCFB-F5C4-4346-31205975E90E}"/>
                    </a:ext>
                  </a:extLst>
                </p:cNvPr>
                <p:cNvSpPr>
                  <a:spLocks noChangeShapeType="1"/>
                </p:cNvSpPr>
                <p:nvPr/>
              </p:nvSpPr>
              <p:spPr bwMode="auto">
                <a:xfrm flipV="1">
                  <a:off x="2154" y="1056"/>
                  <a:ext cx="79" cy="152"/>
                </a:xfrm>
                <a:prstGeom prst="line">
                  <a:avLst/>
                </a:prstGeom>
                <a:noFill/>
                <a:ln w="9525">
                  <a:solidFill>
                    <a:srgbClr val="009900"/>
                  </a:solidFill>
                  <a:round/>
                  <a:headEnd/>
                  <a:tailEnd/>
                </a:ln>
              </p:spPr>
              <p:txBody>
                <a:bodyPr/>
                <a:lstStyle/>
                <a:p>
                  <a:endParaRPr lang="en-GB" sz="1396"/>
                </a:p>
              </p:txBody>
            </p:sp>
            <p:sp>
              <p:nvSpPr>
                <p:cNvPr id="21" name="Line 34">
                  <a:extLst>
                    <a:ext uri="{FF2B5EF4-FFF2-40B4-BE49-F238E27FC236}">
                      <a16:creationId xmlns:a16="http://schemas.microsoft.com/office/drawing/2014/main" id="{D480AB6F-FBF0-520B-02E4-AF8A8F4CD04A}"/>
                    </a:ext>
                  </a:extLst>
                </p:cNvPr>
                <p:cNvSpPr>
                  <a:spLocks noChangeShapeType="1"/>
                </p:cNvSpPr>
                <p:nvPr/>
              </p:nvSpPr>
              <p:spPr bwMode="auto">
                <a:xfrm flipV="1">
                  <a:off x="2828" y="1056"/>
                  <a:ext cx="79" cy="152"/>
                </a:xfrm>
                <a:prstGeom prst="line">
                  <a:avLst/>
                </a:prstGeom>
                <a:noFill/>
                <a:ln w="9525">
                  <a:solidFill>
                    <a:srgbClr val="009900"/>
                  </a:solidFill>
                  <a:round/>
                  <a:headEnd/>
                  <a:tailEnd/>
                </a:ln>
              </p:spPr>
              <p:txBody>
                <a:bodyPr/>
                <a:lstStyle/>
                <a:p>
                  <a:endParaRPr lang="en-GB" sz="1396"/>
                </a:p>
              </p:txBody>
            </p:sp>
            <p:sp>
              <p:nvSpPr>
                <p:cNvPr id="22" name="Line 35">
                  <a:extLst>
                    <a:ext uri="{FF2B5EF4-FFF2-40B4-BE49-F238E27FC236}">
                      <a16:creationId xmlns:a16="http://schemas.microsoft.com/office/drawing/2014/main" id="{CE735544-E98F-62B4-0556-40309B75C8C5}"/>
                    </a:ext>
                  </a:extLst>
                </p:cNvPr>
                <p:cNvSpPr>
                  <a:spLocks noChangeShapeType="1"/>
                </p:cNvSpPr>
                <p:nvPr/>
              </p:nvSpPr>
              <p:spPr bwMode="auto">
                <a:xfrm flipV="1">
                  <a:off x="3502" y="1056"/>
                  <a:ext cx="79" cy="152"/>
                </a:xfrm>
                <a:prstGeom prst="line">
                  <a:avLst/>
                </a:prstGeom>
                <a:noFill/>
                <a:ln w="9525">
                  <a:solidFill>
                    <a:srgbClr val="009900"/>
                  </a:solidFill>
                  <a:round/>
                  <a:headEnd/>
                  <a:tailEnd/>
                </a:ln>
              </p:spPr>
              <p:txBody>
                <a:bodyPr/>
                <a:lstStyle/>
                <a:p>
                  <a:endParaRPr lang="en-GB" sz="1396"/>
                </a:p>
              </p:txBody>
            </p:sp>
            <p:sp>
              <p:nvSpPr>
                <p:cNvPr id="23" name="Line 36">
                  <a:extLst>
                    <a:ext uri="{FF2B5EF4-FFF2-40B4-BE49-F238E27FC236}">
                      <a16:creationId xmlns:a16="http://schemas.microsoft.com/office/drawing/2014/main" id="{363E3D1A-CF2B-5E81-3446-F7A0B540C5E0}"/>
                    </a:ext>
                  </a:extLst>
                </p:cNvPr>
                <p:cNvSpPr>
                  <a:spLocks noChangeShapeType="1"/>
                </p:cNvSpPr>
                <p:nvPr/>
              </p:nvSpPr>
              <p:spPr bwMode="auto">
                <a:xfrm flipH="1" flipV="1">
                  <a:off x="3383" y="1056"/>
                  <a:ext cx="119" cy="152"/>
                </a:xfrm>
                <a:prstGeom prst="line">
                  <a:avLst/>
                </a:prstGeom>
                <a:noFill/>
                <a:ln w="9525">
                  <a:solidFill>
                    <a:srgbClr val="009900"/>
                  </a:solidFill>
                  <a:round/>
                  <a:headEnd/>
                  <a:tailEnd/>
                </a:ln>
              </p:spPr>
              <p:txBody>
                <a:bodyPr/>
                <a:lstStyle/>
                <a:p>
                  <a:endParaRPr lang="en-GB" sz="1396"/>
                </a:p>
              </p:txBody>
            </p:sp>
            <p:sp>
              <p:nvSpPr>
                <p:cNvPr id="24" name="Line 37">
                  <a:extLst>
                    <a:ext uri="{FF2B5EF4-FFF2-40B4-BE49-F238E27FC236}">
                      <a16:creationId xmlns:a16="http://schemas.microsoft.com/office/drawing/2014/main" id="{EA0813CE-B655-7B4B-8826-3014D59297B0}"/>
                    </a:ext>
                  </a:extLst>
                </p:cNvPr>
                <p:cNvSpPr>
                  <a:spLocks noChangeShapeType="1"/>
                </p:cNvSpPr>
                <p:nvPr/>
              </p:nvSpPr>
              <p:spPr bwMode="auto">
                <a:xfrm flipH="1" flipV="1">
                  <a:off x="2709" y="1056"/>
                  <a:ext cx="119" cy="152"/>
                </a:xfrm>
                <a:prstGeom prst="line">
                  <a:avLst/>
                </a:prstGeom>
                <a:noFill/>
                <a:ln w="9525">
                  <a:solidFill>
                    <a:srgbClr val="009900"/>
                  </a:solidFill>
                  <a:round/>
                  <a:headEnd/>
                  <a:tailEnd/>
                </a:ln>
              </p:spPr>
              <p:txBody>
                <a:bodyPr/>
                <a:lstStyle/>
                <a:p>
                  <a:endParaRPr lang="en-GB" sz="1396"/>
                </a:p>
              </p:txBody>
            </p:sp>
            <p:sp>
              <p:nvSpPr>
                <p:cNvPr id="25" name="Line 38">
                  <a:extLst>
                    <a:ext uri="{FF2B5EF4-FFF2-40B4-BE49-F238E27FC236}">
                      <a16:creationId xmlns:a16="http://schemas.microsoft.com/office/drawing/2014/main" id="{8E90B664-1B1B-4EF4-6E43-FDEFA0B16B1A}"/>
                    </a:ext>
                  </a:extLst>
                </p:cNvPr>
                <p:cNvSpPr>
                  <a:spLocks noChangeShapeType="1"/>
                </p:cNvSpPr>
                <p:nvPr/>
              </p:nvSpPr>
              <p:spPr bwMode="auto">
                <a:xfrm>
                  <a:off x="2907" y="1056"/>
                  <a:ext cx="476" cy="0"/>
                </a:xfrm>
                <a:prstGeom prst="line">
                  <a:avLst/>
                </a:prstGeom>
                <a:noFill/>
                <a:ln w="9525">
                  <a:solidFill>
                    <a:srgbClr val="009900"/>
                  </a:solidFill>
                  <a:round/>
                  <a:headEnd/>
                  <a:tailEnd/>
                </a:ln>
              </p:spPr>
              <p:txBody>
                <a:bodyPr/>
                <a:lstStyle/>
                <a:p>
                  <a:endParaRPr lang="en-GB" sz="1396"/>
                </a:p>
              </p:txBody>
            </p:sp>
            <p:sp>
              <p:nvSpPr>
                <p:cNvPr id="26" name="Line 39">
                  <a:extLst>
                    <a:ext uri="{FF2B5EF4-FFF2-40B4-BE49-F238E27FC236}">
                      <a16:creationId xmlns:a16="http://schemas.microsoft.com/office/drawing/2014/main" id="{9E0884CB-78ED-F429-53CB-FA766A8A419C}"/>
                    </a:ext>
                  </a:extLst>
                </p:cNvPr>
                <p:cNvSpPr>
                  <a:spLocks noChangeShapeType="1"/>
                </p:cNvSpPr>
                <p:nvPr/>
              </p:nvSpPr>
              <p:spPr bwMode="auto">
                <a:xfrm flipH="1">
                  <a:off x="2233" y="1056"/>
                  <a:ext cx="476" cy="0"/>
                </a:xfrm>
                <a:prstGeom prst="line">
                  <a:avLst/>
                </a:prstGeom>
                <a:noFill/>
                <a:ln w="9525">
                  <a:solidFill>
                    <a:srgbClr val="009900"/>
                  </a:solidFill>
                  <a:round/>
                  <a:headEnd/>
                  <a:tailEnd/>
                </a:ln>
              </p:spPr>
              <p:txBody>
                <a:bodyPr/>
                <a:lstStyle/>
                <a:p>
                  <a:endParaRPr lang="en-GB" sz="1396"/>
                </a:p>
              </p:txBody>
            </p:sp>
            <p:sp>
              <p:nvSpPr>
                <p:cNvPr id="27" name="Line 40">
                  <a:extLst>
                    <a:ext uri="{FF2B5EF4-FFF2-40B4-BE49-F238E27FC236}">
                      <a16:creationId xmlns:a16="http://schemas.microsoft.com/office/drawing/2014/main" id="{91FEAAC2-9FE2-9746-F626-BE9F3D4E0379}"/>
                    </a:ext>
                  </a:extLst>
                </p:cNvPr>
                <p:cNvSpPr>
                  <a:spLocks noChangeShapeType="1"/>
                </p:cNvSpPr>
                <p:nvPr/>
              </p:nvSpPr>
              <p:spPr bwMode="auto">
                <a:xfrm flipH="1">
                  <a:off x="1440" y="1056"/>
                  <a:ext cx="595" cy="0"/>
                </a:xfrm>
                <a:prstGeom prst="line">
                  <a:avLst/>
                </a:prstGeom>
                <a:noFill/>
                <a:ln w="9525">
                  <a:solidFill>
                    <a:srgbClr val="009900"/>
                  </a:solidFill>
                  <a:round/>
                  <a:headEnd/>
                  <a:tailEnd/>
                </a:ln>
              </p:spPr>
              <p:txBody>
                <a:bodyPr/>
                <a:lstStyle/>
                <a:p>
                  <a:endParaRPr lang="en-GB" sz="1396"/>
                </a:p>
              </p:txBody>
            </p:sp>
            <p:sp>
              <p:nvSpPr>
                <p:cNvPr id="28" name="Line 41">
                  <a:extLst>
                    <a:ext uri="{FF2B5EF4-FFF2-40B4-BE49-F238E27FC236}">
                      <a16:creationId xmlns:a16="http://schemas.microsoft.com/office/drawing/2014/main" id="{B1B6AC25-8B82-5617-45F8-107C871FA1E8}"/>
                    </a:ext>
                  </a:extLst>
                </p:cNvPr>
                <p:cNvSpPr>
                  <a:spLocks noChangeShapeType="1"/>
                </p:cNvSpPr>
                <p:nvPr/>
              </p:nvSpPr>
              <p:spPr bwMode="auto">
                <a:xfrm flipH="1">
                  <a:off x="3581" y="1056"/>
                  <a:ext cx="595" cy="0"/>
                </a:xfrm>
                <a:prstGeom prst="line">
                  <a:avLst/>
                </a:prstGeom>
                <a:noFill/>
                <a:ln w="9525">
                  <a:solidFill>
                    <a:srgbClr val="009900"/>
                  </a:solidFill>
                  <a:round/>
                  <a:headEnd/>
                  <a:tailEnd/>
                </a:ln>
              </p:spPr>
              <p:txBody>
                <a:bodyPr/>
                <a:lstStyle/>
                <a:p>
                  <a:endParaRPr lang="en-GB" sz="1396"/>
                </a:p>
              </p:txBody>
            </p:sp>
            <p:sp>
              <p:nvSpPr>
                <p:cNvPr id="29" name="Line 42">
                  <a:extLst>
                    <a:ext uri="{FF2B5EF4-FFF2-40B4-BE49-F238E27FC236}">
                      <a16:creationId xmlns:a16="http://schemas.microsoft.com/office/drawing/2014/main" id="{FF2F7981-3399-E0F8-CE17-8636CC0895AC}"/>
                    </a:ext>
                  </a:extLst>
                </p:cNvPr>
                <p:cNvSpPr>
                  <a:spLocks noChangeShapeType="1"/>
                </p:cNvSpPr>
                <p:nvPr/>
              </p:nvSpPr>
              <p:spPr bwMode="auto">
                <a:xfrm>
                  <a:off x="1440" y="1056"/>
                  <a:ext cx="0" cy="1105"/>
                </a:xfrm>
                <a:prstGeom prst="line">
                  <a:avLst/>
                </a:prstGeom>
                <a:noFill/>
                <a:ln w="9525">
                  <a:solidFill>
                    <a:srgbClr val="009900"/>
                  </a:solidFill>
                  <a:round/>
                  <a:headEnd/>
                  <a:tailEnd/>
                </a:ln>
              </p:spPr>
              <p:txBody>
                <a:bodyPr/>
                <a:lstStyle/>
                <a:p>
                  <a:endParaRPr lang="en-GB" sz="1396"/>
                </a:p>
              </p:txBody>
            </p:sp>
            <p:sp>
              <p:nvSpPr>
                <p:cNvPr id="30" name="Line 43">
                  <a:extLst>
                    <a:ext uri="{FF2B5EF4-FFF2-40B4-BE49-F238E27FC236}">
                      <a16:creationId xmlns:a16="http://schemas.microsoft.com/office/drawing/2014/main" id="{7C896115-B386-0A09-A526-47D0010841F3}"/>
                    </a:ext>
                  </a:extLst>
                </p:cNvPr>
                <p:cNvSpPr>
                  <a:spLocks noChangeShapeType="1"/>
                </p:cNvSpPr>
                <p:nvPr/>
              </p:nvSpPr>
              <p:spPr bwMode="auto">
                <a:xfrm>
                  <a:off x="4176" y="1056"/>
                  <a:ext cx="0" cy="1105"/>
                </a:xfrm>
                <a:prstGeom prst="line">
                  <a:avLst/>
                </a:prstGeom>
                <a:noFill/>
                <a:ln w="9525">
                  <a:solidFill>
                    <a:srgbClr val="009900"/>
                  </a:solidFill>
                  <a:round/>
                  <a:headEnd/>
                  <a:tailEnd/>
                </a:ln>
              </p:spPr>
              <p:txBody>
                <a:bodyPr/>
                <a:lstStyle/>
                <a:p>
                  <a:endParaRPr lang="en-GB" sz="1396"/>
                </a:p>
              </p:txBody>
            </p:sp>
            <p:sp>
              <p:nvSpPr>
                <p:cNvPr id="31" name="Line 44">
                  <a:extLst>
                    <a:ext uri="{FF2B5EF4-FFF2-40B4-BE49-F238E27FC236}">
                      <a16:creationId xmlns:a16="http://schemas.microsoft.com/office/drawing/2014/main" id="{71EB24CE-D2E1-9FE8-9D64-643F657FB90E}"/>
                    </a:ext>
                  </a:extLst>
                </p:cNvPr>
                <p:cNvSpPr>
                  <a:spLocks noChangeShapeType="1"/>
                </p:cNvSpPr>
                <p:nvPr/>
              </p:nvSpPr>
              <p:spPr bwMode="auto">
                <a:xfrm>
                  <a:off x="1440" y="2161"/>
                  <a:ext cx="872" cy="0"/>
                </a:xfrm>
                <a:prstGeom prst="line">
                  <a:avLst/>
                </a:prstGeom>
                <a:noFill/>
                <a:ln w="9525">
                  <a:solidFill>
                    <a:srgbClr val="009900"/>
                  </a:solidFill>
                  <a:round/>
                  <a:headEnd/>
                  <a:tailEnd/>
                </a:ln>
              </p:spPr>
              <p:txBody>
                <a:bodyPr/>
                <a:lstStyle/>
                <a:p>
                  <a:endParaRPr lang="en-GB" sz="1396"/>
                </a:p>
              </p:txBody>
            </p:sp>
            <p:sp>
              <p:nvSpPr>
                <p:cNvPr id="32" name="Line 45">
                  <a:extLst>
                    <a:ext uri="{FF2B5EF4-FFF2-40B4-BE49-F238E27FC236}">
                      <a16:creationId xmlns:a16="http://schemas.microsoft.com/office/drawing/2014/main" id="{D24162EF-F072-FBA8-F9A8-86F1734A477F}"/>
                    </a:ext>
                  </a:extLst>
                </p:cNvPr>
                <p:cNvSpPr>
                  <a:spLocks noChangeShapeType="1"/>
                </p:cNvSpPr>
                <p:nvPr/>
              </p:nvSpPr>
              <p:spPr bwMode="auto">
                <a:xfrm>
                  <a:off x="3304" y="2161"/>
                  <a:ext cx="872" cy="0"/>
                </a:xfrm>
                <a:prstGeom prst="line">
                  <a:avLst/>
                </a:prstGeom>
                <a:noFill/>
                <a:ln w="9525">
                  <a:solidFill>
                    <a:srgbClr val="009900"/>
                  </a:solidFill>
                  <a:round/>
                  <a:headEnd/>
                  <a:tailEnd/>
                </a:ln>
              </p:spPr>
              <p:txBody>
                <a:bodyPr/>
                <a:lstStyle/>
                <a:p>
                  <a:endParaRPr lang="en-GB" sz="1396"/>
                </a:p>
              </p:txBody>
            </p:sp>
            <p:sp>
              <p:nvSpPr>
                <p:cNvPr id="33" name="Line 46">
                  <a:extLst>
                    <a:ext uri="{FF2B5EF4-FFF2-40B4-BE49-F238E27FC236}">
                      <a16:creationId xmlns:a16="http://schemas.microsoft.com/office/drawing/2014/main" id="{DB974B09-FF91-81E5-F9D3-BBF08CD04710}"/>
                    </a:ext>
                  </a:extLst>
                </p:cNvPr>
                <p:cNvSpPr>
                  <a:spLocks noChangeShapeType="1"/>
                </p:cNvSpPr>
                <p:nvPr/>
              </p:nvSpPr>
              <p:spPr bwMode="auto">
                <a:xfrm flipH="1">
                  <a:off x="1955" y="1437"/>
                  <a:ext cx="80" cy="191"/>
                </a:xfrm>
                <a:prstGeom prst="line">
                  <a:avLst/>
                </a:prstGeom>
                <a:noFill/>
                <a:ln w="9525">
                  <a:solidFill>
                    <a:srgbClr val="0000FF"/>
                  </a:solidFill>
                  <a:round/>
                  <a:headEnd/>
                  <a:tailEnd/>
                </a:ln>
              </p:spPr>
              <p:txBody>
                <a:bodyPr/>
                <a:lstStyle/>
                <a:p>
                  <a:endParaRPr lang="en-GB" sz="1396"/>
                </a:p>
              </p:txBody>
            </p:sp>
            <p:sp>
              <p:nvSpPr>
                <p:cNvPr id="34" name="Line 47">
                  <a:extLst>
                    <a:ext uri="{FF2B5EF4-FFF2-40B4-BE49-F238E27FC236}">
                      <a16:creationId xmlns:a16="http://schemas.microsoft.com/office/drawing/2014/main" id="{3F10250C-0A36-0FD7-D481-07CD12A036C1}"/>
                    </a:ext>
                  </a:extLst>
                </p:cNvPr>
                <p:cNvSpPr>
                  <a:spLocks noChangeShapeType="1"/>
                </p:cNvSpPr>
                <p:nvPr/>
              </p:nvSpPr>
              <p:spPr bwMode="auto">
                <a:xfrm flipH="1">
                  <a:off x="2630" y="1437"/>
                  <a:ext cx="79" cy="191"/>
                </a:xfrm>
                <a:prstGeom prst="line">
                  <a:avLst/>
                </a:prstGeom>
                <a:noFill/>
                <a:ln w="9525">
                  <a:solidFill>
                    <a:srgbClr val="0000FF"/>
                  </a:solidFill>
                  <a:round/>
                  <a:headEnd/>
                  <a:tailEnd/>
                </a:ln>
              </p:spPr>
              <p:txBody>
                <a:bodyPr/>
                <a:lstStyle/>
                <a:p>
                  <a:endParaRPr lang="en-GB" sz="1396"/>
                </a:p>
              </p:txBody>
            </p:sp>
            <p:sp>
              <p:nvSpPr>
                <p:cNvPr id="35" name="Line 48">
                  <a:extLst>
                    <a:ext uri="{FF2B5EF4-FFF2-40B4-BE49-F238E27FC236}">
                      <a16:creationId xmlns:a16="http://schemas.microsoft.com/office/drawing/2014/main" id="{A17162FD-A030-3387-050A-B7653DC7EF1A}"/>
                    </a:ext>
                  </a:extLst>
                </p:cNvPr>
                <p:cNvSpPr>
                  <a:spLocks noChangeShapeType="1"/>
                </p:cNvSpPr>
                <p:nvPr/>
              </p:nvSpPr>
              <p:spPr bwMode="auto">
                <a:xfrm flipH="1">
                  <a:off x="3304" y="1437"/>
                  <a:ext cx="79" cy="191"/>
                </a:xfrm>
                <a:prstGeom prst="line">
                  <a:avLst/>
                </a:prstGeom>
                <a:noFill/>
                <a:ln w="9525">
                  <a:solidFill>
                    <a:srgbClr val="0000FF"/>
                  </a:solidFill>
                  <a:round/>
                  <a:headEnd/>
                  <a:tailEnd/>
                </a:ln>
              </p:spPr>
              <p:txBody>
                <a:bodyPr/>
                <a:lstStyle/>
                <a:p>
                  <a:endParaRPr lang="en-GB" sz="1396"/>
                </a:p>
              </p:txBody>
            </p:sp>
            <p:sp>
              <p:nvSpPr>
                <p:cNvPr id="36" name="Line 49">
                  <a:extLst>
                    <a:ext uri="{FF2B5EF4-FFF2-40B4-BE49-F238E27FC236}">
                      <a16:creationId xmlns:a16="http://schemas.microsoft.com/office/drawing/2014/main" id="{C81E49EA-F698-A09F-67FF-B89C659B84DC}"/>
                    </a:ext>
                  </a:extLst>
                </p:cNvPr>
                <p:cNvSpPr>
                  <a:spLocks noChangeShapeType="1"/>
                </p:cNvSpPr>
                <p:nvPr/>
              </p:nvSpPr>
              <p:spPr bwMode="auto">
                <a:xfrm>
                  <a:off x="2074" y="1437"/>
                  <a:ext cx="80" cy="191"/>
                </a:xfrm>
                <a:prstGeom prst="line">
                  <a:avLst/>
                </a:prstGeom>
                <a:noFill/>
                <a:ln w="9525">
                  <a:solidFill>
                    <a:srgbClr val="0000FF"/>
                  </a:solidFill>
                  <a:round/>
                  <a:headEnd/>
                  <a:tailEnd/>
                </a:ln>
              </p:spPr>
              <p:txBody>
                <a:bodyPr/>
                <a:lstStyle/>
                <a:p>
                  <a:endParaRPr lang="en-GB" sz="1396"/>
                </a:p>
              </p:txBody>
            </p:sp>
            <p:sp>
              <p:nvSpPr>
                <p:cNvPr id="37" name="Line 50">
                  <a:extLst>
                    <a:ext uri="{FF2B5EF4-FFF2-40B4-BE49-F238E27FC236}">
                      <a16:creationId xmlns:a16="http://schemas.microsoft.com/office/drawing/2014/main" id="{64E06F82-12C7-8218-2FED-2070D3D0E5A5}"/>
                    </a:ext>
                  </a:extLst>
                </p:cNvPr>
                <p:cNvSpPr>
                  <a:spLocks noChangeShapeType="1"/>
                </p:cNvSpPr>
                <p:nvPr/>
              </p:nvSpPr>
              <p:spPr bwMode="auto">
                <a:xfrm>
                  <a:off x="3423" y="1437"/>
                  <a:ext cx="79" cy="191"/>
                </a:xfrm>
                <a:prstGeom prst="line">
                  <a:avLst/>
                </a:prstGeom>
                <a:noFill/>
                <a:ln w="9525">
                  <a:solidFill>
                    <a:srgbClr val="0000FF"/>
                  </a:solidFill>
                  <a:round/>
                  <a:headEnd/>
                  <a:tailEnd/>
                </a:ln>
              </p:spPr>
              <p:txBody>
                <a:bodyPr/>
                <a:lstStyle/>
                <a:p>
                  <a:endParaRPr lang="en-GB" sz="1396"/>
                </a:p>
              </p:txBody>
            </p:sp>
            <p:sp>
              <p:nvSpPr>
                <p:cNvPr id="38" name="Line 51">
                  <a:extLst>
                    <a:ext uri="{FF2B5EF4-FFF2-40B4-BE49-F238E27FC236}">
                      <a16:creationId xmlns:a16="http://schemas.microsoft.com/office/drawing/2014/main" id="{39EF9F58-C43A-B614-7238-6BDCD74B1851}"/>
                    </a:ext>
                  </a:extLst>
                </p:cNvPr>
                <p:cNvSpPr>
                  <a:spLocks noChangeShapeType="1"/>
                </p:cNvSpPr>
                <p:nvPr/>
              </p:nvSpPr>
              <p:spPr bwMode="auto">
                <a:xfrm>
                  <a:off x="2749" y="1437"/>
                  <a:ext cx="79" cy="191"/>
                </a:xfrm>
                <a:prstGeom prst="line">
                  <a:avLst/>
                </a:prstGeom>
                <a:noFill/>
                <a:ln w="9525">
                  <a:solidFill>
                    <a:srgbClr val="0000FF"/>
                  </a:solidFill>
                  <a:round/>
                  <a:headEnd/>
                  <a:tailEnd/>
                </a:ln>
              </p:spPr>
              <p:txBody>
                <a:bodyPr/>
                <a:lstStyle/>
                <a:p>
                  <a:endParaRPr lang="en-GB" sz="1396"/>
                </a:p>
              </p:txBody>
            </p:sp>
            <p:sp>
              <p:nvSpPr>
                <p:cNvPr id="39" name="Line 52">
                  <a:extLst>
                    <a:ext uri="{FF2B5EF4-FFF2-40B4-BE49-F238E27FC236}">
                      <a16:creationId xmlns:a16="http://schemas.microsoft.com/office/drawing/2014/main" id="{8BAD2E39-B11D-29DF-866F-03F5D0D87C79}"/>
                    </a:ext>
                  </a:extLst>
                </p:cNvPr>
                <p:cNvSpPr>
                  <a:spLocks noChangeShapeType="1"/>
                </p:cNvSpPr>
                <p:nvPr/>
              </p:nvSpPr>
              <p:spPr bwMode="auto">
                <a:xfrm>
                  <a:off x="2154" y="1628"/>
                  <a:ext cx="476" cy="0"/>
                </a:xfrm>
                <a:prstGeom prst="line">
                  <a:avLst/>
                </a:prstGeom>
                <a:noFill/>
                <a:ln w="9525">
                  <a:solidFill>
                    <a:srgbClr val="0000FF"/>
                  </a:solidFill>
                  <a:round/>
                  <a:headEnd/>
                  <a:tailEnd/>
                </a:ln>
              </p:spPr>
              <p:txBody>
                <a:bodyPr/>
                <a:lstStyle/>
                <a:p>
                  <a:endParaRPr lang="en-GB" sz="1396"/>
                </a:p>
              </p:txBody>
            </p:sp>
            <p:sp>
              <p:nvSpPr>
                <p:cNvPr id="40" name="Line 53">
                  <a:extLst>
                    <a:ext uri="{FF2B5EF4-FFF2-40B4-BE49-F238E27FC236}">
                      <a16:creationId xmlns:a16="http://schemas.microsoft.com/office/drawing/2014/main" id="{07496957-89C1-D88B-E110-B41C2B2A17B2}"/>
                    </a:ext>
                  </a:extLst>
                </p:cNvPr>
                <p:cNvSpPr>
                  <a:spLocks noChangeShapeType="1"/>
                </p:cNvSpPr>
                <p:nvPr/>
              </p:nvSpPr>
              <p:spPr bwMode="auto">
                <a:xfrm>
                  <a:off x="2828" y="1628"/>
                  <a:ext cx="476" cy="0"/>
                </a:xfrm>
                <a:prstGeom prst="line">
                  <a:avLst/>
                </a:prstGeom>
                <a:noFill/>
                <a:ln w="9525">
                  <a:solidFill>
                    <a:srgbClr val="0000FF"/>
                  </a:solidFill>
                  <a:round/>
                  <a:headEnd/>
                  <a:tailEnd/>
                </a:ln>
              </p:spPr>
              <p:txBody>
                <a:bodyPr/>
                <a:lstStyle/>
                <a:p>
                  <a:endParaRPr lang="en-GB" sz="1396"/>
                </a:p>
              </p:txBody>
            </p:sp>
            <p:sp>
              <p:nvSpPr>
                <p:cNvPr id="41" name="Line 54">
                  <a:extLst>
                    <a:ext uri="{FF2B5EF4-FFF2-40B4-BE49-F238E27FC236}">
                      <a16:creationId xmlns:a16="http://schemas.microsoft.com/office/drawing/2014/main" id="{18D9C92A-ACEC-2292-2442-5DD8A853792A}"/>
                    </a:ext>
                  </a:extLst>
                </p:cNvPr>
                <p:cNvSpPr>
                  <a:spLocks noChangeShapeType="1"/>
                </p:cNvSpPr>
                <p:nvPr/>
              </p:nvSpPr>
              <p:spPr bwMode="auto">
                <a:xfrm flipH="1">
                  <a:off x="1638" y="1628"/>
                  <a:ext cx="317" cy="0"/>
                </a:xfrm>
                <a:prstGeom prst="line">
                  <a:avLst/>
                </a:prstGeom>
                <a:noFill/>
                <a:ln w="9525">
                  <a:solidFill>
                    <a:srgbClr val="0000FF"/>
                  </a:solidFill>
                  <a:round/>
                  <a:headEnd/>
                  <a:tailEnd/>
                </a:ln>
              </p:spPr>
              <p:txBody>
                <a:bodyPr/>
                <a:lstStyle/>
                <a:p>
                  <a:endParaRPr lang="en-GB" sz="1396"/>
                </a:p>
              </p:txBody>
            </p:sp>
            <p:sp>
              <p:nvSpPr>
                <p:cNvPr id="42" name="Line 55">
                  <a:extLst>
                    <a:ext uri="{FF2B5EF4-FFF2-40B4-BE49-F238E27FC236}">
                      <a16:creationId xmlns:a16="http://schemas.microsoft.com/office/drawing/2014/main" id="{9C981337-C733-6C7F-69FF-A9434BE00BFA}"/>
                    </a:ext>
                  </a:extLst>
                </p:cNvPr>
                <p:cNvSpPr>
                  <a:spLocks noChangeShapeType="1"/>
                </p:cNvSpPr>
                <p:nvPr/>
              </p:nvSpPr>
              <p:spPr bwMode="auto">
                <a:xfrm>
                  <a:off x="3502" y="1628"/>
                  <a:ext cx="396" cy="0"/>
                </a:xfrm>
                <a:prstGeom prst="line">
                  <a:avLst/>
                </a:prstGeom>
                <a:noFill/>
                <a:ln w="9525">
                  <a:solidFill>
                    <a:srgbClr val="0000FF"/>
                  </a:solidFill>
                  <a:round/>
                  <a:headEnd/>
                  <a:tailEnd/>
                </a:ln>
              </p:spPr>
              <p:txBody>
                <a:bodyPr/>
                <a:lstStyle/>
                <a:p>
                  <a:endParaRPr lang="en-GB" sz="1396"/>
                </a:p>
              </p:txBody>
            </p:sp>
            <p:sp>
              <p:nvSpPr>
                <p:cNvPr id="43" name="Line 56">
                  <a:extLst>
                    <a:ext uri="{FF2B5EF4-FFF2-40B4-BE49-F238E27FC236}">
                      <a16:creationId xmlns:a16="http://schemas.microsoft.com/office/drawing/2014/main" id="{7B0E0629-CCC3-E71E-25F0-C5EE1363A84F}"/>
                    </a:ext>
                  </a:extLst>
                </p:cNvPr>
                <p:cNvSpPr>
                  <a:spLocks noChangeShapeType="1"/>
                </p:cNvSpPr>
                <p:nvPr/>
              </p:nvSpPr>
              <p:spPr bwMode="auto">
                <a:xfrm>
                  <a:off x="3898" y="1628"/>
                  <a:ext cx="0" cy="419"/>
                </a:xfrm>
                <a:prstGeom prst="line">
                  <a:avLst/>
                </a:prstGeom>
                <a:noFill/>
                <a:ln w="9525">
                  <a:solidFill>
                    <a:srgbClr val="0000FF"/>
                  </a:solidFill>
                  <a:round/>
                  <a:headEnd/>
                  <a:tailEnd/>
                </a:ln>
              </p:spPr>
              <p:txBody>
                <a:bodyPr/>
                <a:lstStyle/>
                <a:p>
                  <a:endParaRPr lang="en-GB" sz="1396"/>
                </a:p>
              </p:txBody>
            </p:sp>
            <p:sp>
              <p:nvSpPr>
                <p:cNvPr id="44" name="Line 57">
                  <a:extLst>
                    <a:ext uri="{FF2B5EF4-FFF2-40B4-BE49-F238E27FC236}">
                      <a16:creationId xmlns:a16="http://schemas.microsoft.com/office/drawing/2014/main" id="{473C2A9F-439D-8BA8-4091-FA8072459A3D}"/>
                    </a:ext>
                  </a:extLst>
                </p:cNvPr>
                <p:cNvSpPr>
                  <a:spLocks noChangeShapeType="1"/>
                </p:cNvSpPr>
                <p:nvPr/>
              </p:nvSpPr>
              <p:spPr bwMode="auto">
                <a:xfrm>
                  <a:off x="1638" y="1628"/>
                  <a:ext cx="0" cy="419"/>
                </a:xfrm>
                <a:prstGeom prst="line">
                  <a:avLst/>
                </a:prstGeom>
                <a:noFill/>
                <a:ln w="9525">
                  <a:solidFill>
                    <a:srgbClr val="0000FF"/>
                  </a:solidFill>
                  <a:round/>
                  <a:headEnd/>
                  <a:tailEnd/>
                </a:ln>
              </p:spPr>
              <p:txBody>
                <a:bodyPr/>
                <a:lstStyle/>
                <a:p>
                  <a:endParaRPr lang="en-GB" sz="1396"/>
                </a:p>
              </p:txBody>
            </p:sp>
            <p:sp>
              <p:nvSpPr>
                <p:cNvPr id="45" name="Line 58">
                  <a:extLst>
                    <a:ext uri="{FF2B5EF4-FFF2-40B4-BE49-F238E27FC236}">
                      <a16:creationId xmlns:a16="http://schemas.microsoft.com/office/drawing/2014/main" id="{28C51B70-E2CC-BD02-1A14-6BD9248E6A6B}"/>
                    </a:ext>
                  </a:extLst>
                </p:cNvPr>
                <p:cNvSpPr>
                  <a:spLocks noChangeShapeType="1"/>
                </p:cNvSpPr>
                <p:nvPr/>
              </p:nvSpPr>
              <p:spPr bwMode="auto">
                <a:xfrm flipH="1">
                  <a:off x="3145" y="2047"/>
                  <a:ext cx="753" cy="0"/>
                </a:xfrm>
                <a:prstGeom prst="line">
                  <a:avLst/>
                </a:prstGeom>
                <a:noFill/>
                <a:ln w="9525">
                  <a:solidFill>
                    <a:srgbClr val="0000FF"/>
                  </a:solidFill>
                  <a:round/>
                  <a:headEnd/>
                  <a:tailEnd/>
                </a:ln>
              </p:spPr>
              <p:txBody>
                <a:bodyPr/>
                <a:lstStyle/>
                <a:p>
                  <a:endParaRPr lang="en-GB" sz="1396"/>
                </a:p>
              </p:txBody>
            </p:sp>
            <p:sp>
              <p:nvSpPr>
                <p:cNvPr id="46" name="Line 59">
                  <a:extLst>
                    <a:ext uri="{FF2B5EF4-FFF2-40B4-BE49-F238E27FC236}">
                      <a16:creationId xmlns:a16="http://schemas.microsoft.com/office/drawing/2014/main" id="{159845B0-86BB-2E6D-5AE3-CC304C129E0D}"/>
                    </a:ext>
                  </a:extLst>
                </p:cNvPr>
                <p:cNvSpPr>
                  <a:spLocks noChangeShapeType="1"/>
                </p:cNvSpPr>
                <p:nvPr/>
              </p:nvSpPr>
              <p:spPr bwMode="auto">
                <a:xfrm flipH="1">
                  <a:off x="1638" y="2047"/>
                  <a:ext cx="833" cy="0"/>
                </a:xfrm>
                <a:prstGeom prst="line">
                  <a:avLst/>
                </a:prstGeom>
                <a:noFill/>
                <a:ln w="9525">
                  <a:solidFill>
                    <a:srgbClr val="0000FF"/>
                  </a:solidFill>
                  <a:round/>
                  <a:headEnd/>
                  <a:tailEnd/>
                </a:ln>
              </p:spPr>
              <p:txBody>
                <a:bodyPr/>
                <a:lstStyle/>
                <a:p>
                  <a:endParaRPr lang="en-GB" sz="1396"/>
                </a:p>
              </p:txBody>
            </p:sp>
            <p:sp>
              <p:nvSpPr>
                <p:cNvPr id="47" name="Line 60">
                  <a:extLst>
                    <a:ext uri="{FF2B5EF4-FFF2-40B4-BE49-F238E27FC236}">
                      <a16:creationId xmlns:a16="http://schemas.microsoft.com/office/drawing/2014/main" id="{C221CA20-4A20-3DE5-7438-8AE2493CED9D}"/>
                    </a:ext>
                  </a:extLst>
                </p:cNvPr>
                <p:cNvSpPr>
                  <a:spLocks noChangeShapeType="1"/>
                </p:cNvSpPr>
                <p:nvPr/>
              </p:nvSpPr>
              <p:spPr bwMode="auto">
                <a:xfrm flipH="1">
                  <a:off x="2074" y="1437"/>
                  <a:ext cx="119" cy="305"/>
                </a:xfrm>
                <a:prstGeom prst="line">
                  <a:avLst/>
                </a:prstGeom>
                <a:noFill/>
                <a:ln w="9525">
                  <a:solidFill>
                    <a:srgbClr val="C00000"/>
                  </a:solidFill>
                  <a:round/>
                  <a:headEnd/>
                  <a:tailEnd/>
                </a:ln>
              </p:spPr>
              <p:txBody>
                <a:bodyPr/>
                <a:lstStyle/>
                <a:p>
                  <a:endParaRPr lang="en-GB" sz="1396"/>
                </a:p>
              </p:txBody>
            </p:sp>
            <p:sp>
              <p:nvSpPr>
                <p:cNvPr id="48" name="Line 61">
                  <a:extLst>
                    <a:ext uri="{FF2B5EF4-FFF2-40B4-BE49-F238E27FC236}">
                      <a16:creationId xmlns:a16="http://schemas.microsoft.com/office/drawing/2014/main" id="{186621C3-6A2D-09E2-2032-49EB93D9A064}"/>
                    </a:ext>
                  </a:extLst>
                </p:cNvPr>
                <p:cNvSpPr>
                  <a:spLocks noChangeShapeType="1"/>
                </p:cNvSpPr>
                <p:nvPr/>
              </p:nvSpPr>
              <p:spPr bwMode="auto">
                <a:xfrm flipH="1">
                  <a:off x="3423" y="1437"/>
                  <a:ext cx="119" cy="305"/>
                </a:xfrm>
                <a:prstGeom prst="line">
                  <a:avLst/>
                </a:prstGeom>
                <a:noFill/>
                <a:ln w="9525">
                  <a:solidFill>
                    <a:srgbClr val="C00000"/>
                  </a:solidFill>
                  <a:round/>
                  <a:headEnd/>
                  <a:tailEnd/>
                </a:ln>
              </p:spPr>
              <p:txBody>
                <a:bodyPr/>
                <a:lstStyle/>
                <a:p>
                  <a:endParaRPr lang="en-GB" sz="1396"/>
                </a:p>
              </p:txBody>
            </p:sp>
            <p:sp>
              <p:nvSpPr>
                <p:cNvPr id="49" name="Line 62">
                  <a:extLst>
                    <a:ext uri="{FF2B5EF4-FFF2-40B4-BE49-F238E27FC236}">
                      <a16:creationId xmlns:a16="http://schemas.microsoft.com/office/drawing/2014/main" id="{FFFE4125-6CA6-981D-AA9F-D6D3696C02A8}"/>
                    </a:ext>
                  </a:extLst>
                </p:cNvPr>
                <p:cNvSpPr>
                  <a:spLocks noChangeShapeType="1"/>
                </p:cNvSpPr>
                <p:nvPr/>
              </p:nvSpPr>
              <p:spPr bwMode="auto">
                <a:xfrm flipH="1">
                  <a:off x="2749" y="1437"/>
                  <a:ext cx="118" cy="305"/>
                </a:xfrm>
                <a:prstGeom prst="line">
                  <a:avLst/>
                </a:prstGeom>
                <a:noFill/>
                <a:ln w="9525">
                  <a:solidFill>
                    <a:srgbClr val="C00000"/>
                  </a:solidFill>
                  <a:round/>
                  <a:headEnd/>
                  <a:tailEnd/>
                </a:ln>
              </p:spPr>
              <p:txBody>
                <a:bodyPr/>
                <a:lstStyle/>
                <a:p>
                  <a:endParaRPr lang="en-GB" sz="1396"/>
                </a:p>
              </p:txBody>
            </p:sp>
            <p:sp>
              <p:nvSpPr>
                <p:cNvPr id="50" name="Line 63">
                  <a:extLst>
                    <a:ext uri="{FF2B5EF4-FFF2-40B4-BE49-F238E27FC236}">
                      <a16:creationId xmlns:a16="http://schemas.microsoft.com/office/drawing/2014/main" id="{829D5106-A142-D801-DBD1-AA06AC7E3F07}"/>
                    </a:ext>
                  </a:extLst>
                </p:cNvPr>
                <p:cNvSpPr>
                  <a:spLocks noChangeShapeType="1"/>
                </p:cNvSpPr>
                <p:nvPr/>
              </p:nvSpPr>
              <p:spPr bwMode="auto">
                <a:xfrm>
                  <a:off x="2233" y="1437"/>
                  <a:ext cx="119" cy="305"/>
                </a:xfrm>
                <a:prstGeom prst="line">
                  <a:avLst/>
                </a:prstGeom>
                <a:noFill/>
                <a:ln w="9525">
                  <a:solidFill>
                    <a:srgbClr val="C00000"/>
                  </a:solidFill>
                  <a:round/>
                  <a:headEnd/>
                  <a:tailEnd/>
                </a:ln>
              </p:spPr>
              <p:txBody>
                <a:bodyPr/>
                <a:lstStyle/>
                <a:p>
                  <a:endParaRPr lang="en-GB" sz="1396"/>
                </a:p>
              </p:txBody>
            </p:sp>
            <p:sp>
              <p:nvSpPr>
                <p:cNvPr id="51" name="Line 64">
                  <a:extLst>
                    <a:ext uri="{FF2B5EF4-FFF2-40B4-BE49-F238E27FC236}">
                      <a16:creationId xmlns:a16="http://schemas.microsoft.com/office/drawing/2014/main" id="{73ABAD79-E5F3-11C3-EAD4-699A1F5D4C3B}"/>
                    </a:ext>
                  </a:extLst>
                </p:cNvPr>
                <p:cNvSpPr>
                  <a:spLocks noChangeShapeType="1"/>
                </p:cNvSpPr>
                <p:nvPr/>
              </p:nvSpPr>
              <p:spPr bwMode="auto">
                <a:xfrm>
                  <a:off x="3581" y="1437"/>
                  <a:ext cx="119" cy="305"/>
                </a:xfrm>
                <a:prstGeom prst="line">
                  <a:avLst/>
                </a:prstGeom>
                <a:noFill/>
                <a:ln w="9525">
                  <a:solidFill>
                    <a:srgbClr val="C00000"/>
                  </a:solidFill>
                  <a:round/>
                  <a:headEnd/>
                  <a:tailEnd/>
                </a:ln>
              </p:spPr>
              <p:txBody>
                <a:bodyPr/>
                <a:lstStyle/>
                <a:p>
                  <a:endParaRPr lang="en-GB" sz="1396"/>
                </a:p>
              </p:txBody>
            </p:sp>
            <p:sp>
              <p:nvSpPr>
                <p:cNvPr id="52" name="Line 65">
                  <a:extLst>
                    <a:ext uri="{FF2B5EF4-FFF2-40B4-BE49-F238E27FC236}">
                      <a16:creationId xmlns:a16="http://schemas.microsoft.com/office/drawing/2014/main" id="{3C89D680-781C-6AC9-27DD-F31E4ED4D47A}"/>
                    </a:ext>
                  </a:extLst>
                </p:cNvPr>
                <p:cNvSpPr>
                  <a:spLocks noChangeShapeType="1"/>
                </p:cNvSpPr>
                <p:nvPr/>
              </p:nvSpPr>
              <p:spPr bwMode="auto">
                <a:xfrm>
                  <a:off x="2907" y="1437"/>
                  <a:ext cx="119" cy="305"/>
                </a:xfrm>
                <a:prstGeom prst="line">
                  <a:avLst/>
                </a:prstGeom>
                <a:noFill/>
                <a:ln w="9525">
                  <a:solidFill>
                    <a:srgbClr val="C00000"/>
                  </a:solidFill>
                  <a:round/>
                  <a:headEnd/>
                  <a:tailEnd/>
                </a:ln>
              </p:spPr>
              <p:txBody>
                <a:bodyPr/>
                <a:lstStyle/>
                <a:p>
                  <a:endParaRPr lang="en-GB" sz="1396"/>
                </a:p>
              </p:txBody>
            </p:sp>
            <p:sp>
              <p:nvSpPr>
                <p:cNvPr id="53" name="Line 66">
                  <a:extLst>
                    <a:ext uri="{FF2B5EF4-FFF2-40B4-BE49-F238E27FC236}">
                      <a16:creationId xmlns:a16="http://schemas.microsoft.com/office/drawing/2014/main" id="{F6B18290-DD38-AB4B-0070-5790AAFFED05}"/>
                    </a:ext>
                  </a:extLst>
                </p:cNvPr>
                <p:cNvSpPr>
                  <a:spLocks noChangeShapeType="1"/>
                </p:cNvSpPr>
                <p:nvPr/>
              </p:nvSpPr>
              <p:spPr bwMode="auto">
                <a:xfrm>
                  <a:off x="2352" y="1742"/>
                  <a:ext cx="397" cy="0"/>
                </a:xfrm>
                <a:prstGeom prst="line">
                  <a:avLst/>
                </a:prstGeom>
                <a:noFill/>
                <a:ln w="9525">
                  <a:solidFill>
                    <a:srgbClr val="C00000"/>
                  </a:solidFill>
                  <a:round/>
                  <a:headEnd/>
                  <a:tailEnd/>
                </a:ln>
              </p:spPr>
              <p:txBody>
                <a:bodyPr/>
                <a:lstStyle/>
                <a:p>
                  <a:endParaRPr lang="en-GB" sz="1396"/>
                </a:p>
              </p:txBody>
            </p:sp>
            <p:sp>
              <p:nvSpPr>
                <p:cNvPr id="54" name="Line 67">
                  <a:extLst>
                    <a:ext uri="{FF2B5EF4-FFF2-40B4-BE49-F238E27FC236}">
                      <a16:creationId xmlns:a16="http://schemas.microsoft.com/office/drawing/2014/main" id="{7F066094-32D7-E521-997A-A85F2E6C076D}"/>
                    </a:ext>
                  </a:extLst>
                </p:cNvPr>
                <p:cNvSpPr>
                  <a:spLocks noChangeShapeType="1"/>
                </p:cNvSpPr>
                <p:nvPr/>
              </p:nvSpPr>
              <p:spPr bwMode="auto">
                <a:xfrm>
                  <a:off x="3026" y="1742"/>
                  <a:ext cx="397" cy="0"/>
                </a:xfrm>
                <a:prstGeom prst="line">
                  <a:avLst/>
                </a:prstGeom>
                <a:noFill/>
                <a:ln w="9525">
                  <a:solidFill>
                    <a:srgbClr val="C00000"/>
                  </a:solidFill>
                  <a:round/>
                  <a:headEnd/>
                  <a:tailEnd/>
                </a:ln>
              </p:spPr>
              <p:txBody>
                <a:bodyPr/>
                <a:lstStyle/>
                <a:p>
                  <a:endParaRPr lang="en-GB" sz="1396"/>
                </a:p>
              </p:txBody>
            </p:sp>
            <p:sp>
              <p:nvSpPr>
                <p:cNvPr id="55" name="Line 68">
                  <a:extLst>
                    <a:ext uri="{FF2B5EF4-FFF2-40B4-BE49-F238E27FC236}">
                      <a16:creationId xmlns:a16="http://schemas.microsoft.com/office/drawing/2014/main" id="{558DFC43-E707-BAA4-FD85-6E0AF987F80E}"/>
                    </a:ext>
                  </a:extLst>
                </p:cNvPr>
                <p:cNvSpPr>
                  <a:spLocks noChangeShapeType="1"/>
                </p:cNvSpPr>
                <p:nvPr/>
              </p:nvSpPr>
              <p:spPr bwMode="auto">
                <a:xfrm flipH="1">
                  <a:off x="1797" y="1742"/>
                  <a:ext cx="277" cy="0"/>
                </a:xfrm>
                <a:prstGeom prst="line">
                  <a:avLst/>
                </a:prstGeom>
                <a:noFill/>
                <a:ln w="9525">
                  <a:solidFill>
                    <a:srgbClr val="C00000"/>
                  </a:solidFill>
                  <a:round/>
                  <a:headEnd/>
                  <a:tailEnd/>
                </a:ln>
              </p:spPr>
              <p:txBody>
                <a:bodyPr/>
                <a:lstStyle/>
                <a:p>
                  <a:endParaRPr lang="en-GB" sz="1396"/>
                </a:p>
              </p:txBody>
            </p:sp>
            <p:sp>
              <p:nvSpPr>
                <p:cNvPr id="56" name="Line 69">
                  <a:extLst>
                    <a:ext uri="{FF2B5EF4-FFF2-40B4-BE49-F238E27FC236}">
                      <a16:creationId xmlns:a16="http://schemas.microsoft.com/office/drawing/2014/main" id="{5D188561-DC30-7C3D-6FF5-B7CBA2C46A25}"/>
                    </a:ext>
                  </a:extLst>
                </p:cNvPr>
                <p:cNvSpPr>
                  <a:spLocks noChangeShapeType="1"/>
                </p:cNvSpPr>
                <p:nvPr/>
              </p:nvSpPr>
              <p:spPr bwMode="auto">
                <a:xfrm>
                  <a:off x="3700" y="1742"/>
                  <a:ext cx="79" cy="0"/>
                </a:xfrm>
                <a:prstGeom prst="line">
                  <a:avLst/>
                </a:prstGeom>
                <a:noFill/>
                <a:ln w="9525">
                  <a:solidFill>
                    <a:srgbClr val="C00000"/>
                  </a:solidFill>
                  <a:round/>
                  <a:headEnd/>
                  <a:tailEnd/>
                </a:ln>
              </p:spPr>
              <p:txBody>
                <a:bodyPr/>
                <a:lstStyle/>
                <a:p>
                  <a:endParaRPr lang="en-GB" sz="1396"/>
                </a:p>
              </p:txBody>
            </p:sp>
            <p:sp>
              <p:nvSpPr>
                <p:cNvPr id="57" name="Line 70">
                  <a:extLst>
                    <a:ext uri="{FF2B5EF4-FFF2-40B4-BE49-F238E27FC236}">
                      <a16:creationId xmlns:a16="http://schemas.microsoft.com/office/drawing/2014/main" id="{371F5593-0A1A-3100-AFE5-AED797B6114E}"/>
                    </a:ext>
                  </a:extLst>
                </p:cNvPr>
                <p:cNvSpPr>
                  <a:spLocks noChangeShapeType="1"/>
                </p:cNvSpPr>
                <p:nvPr/>
              </p:nvSpPr>
              <p:spPr bwMode="auto">
                <a:xfrm>
                  <a:off x="1797" y="1742"/>
                  <a:ext cx="0" cy="191"/>
                </a:xfrm>
                <a:prstGeom prst="line">
                  <a:avLst/>
                </a:prstGeom>
                <a:noFill/>
                <a:ln w="9525">
                  <a:solidFill>
                    <a:srgbClr val="C00000"/>
                  </a:solidFill>
                  <a:round/>
                  <a:headEnd/>
                  <a:tailEnd/>
                </a:ln>
              </p:spPr>
              <p:txBody>
                <a:bodyPr/>
                <a:lstStyle/>
                <a:p>
                  <a:endParaRPr lang="en-GB" sz="1396"/>
                </a:p>
              </p:txBody>
            </p:sp>
            <p:sp>
              <p:nvSpPr>
                <p:cNvPr id="58" name="Line 71">
                  <a:extLst>
                    <a:ext uri="{FF2B5EF4-FFF2-40B4-BE49-F238E27FC236}">
                      <a16:creationId xmlns:a16="http://schemas.microsoft.com/office/drawing/2014/main" id="{5FBC6186-1188-988A-0B96-B242A1CFA0F0}"/>
                    </a:ext>
                  </a:extLst>
                </p:cNvPr>
                <p:cNvSpPr>
                  <a:spLocks noChangeShapeType="1"/>
                </p:cNvSpPr>
                <p:nvPr/>
              </p:nvSpPr>
              <p:spPr bwMode="auto">
                <a:xfrm>
                  <a:off x="3779" y="1742"/>
                  <a:ext cx="0" cy="191"/>
                </a:xfrm>
                <a:prstGeom prst="line">
                  <a:avLst/>
                </a:prstGeom>
                <a:noFill/>
                <a:ln w="9525">
                  <a:solidFill>
                    <a:srgbClr val="C00000"/>
                  </a:solidFill>
                  <a:round/>
                  <a:headEnd/>
                  <a:tailEnd/>
                </a:ln>
              </p:spPr>
              <p:txBody>
                <a:bodyPr/>
                <a:lstStyle/>
                <a:p>
                  <a:endParaRPr lang="en-GB" sz="1396"/>
                </a:p>
              </p:txBody>
            </p:sp>
            <p:sp>
              <p:nvSpPr>
                <p:cNvPr id="59" name="Line 72">
                  <a:extLst>
                    <a:ext uri="{FF2B5EF4-FFF2-40B4-BE49-F238E27FC236}">
                      <a16:creationId xmlns:a16="http://schemas.microsoft.com/office/drawing/2014/main" id="{BC99D995-053B-CC5A-9E54-475BBFBF49A4}"/>
                    </a:ext>
                  </a:extLst>
                </p:cNvPr>
                <p:cNvSpPr>
                  <a:spLocks noChangeShapeType="1"/>
                </p:cNvSpPr>
                <p:nvPr/>
              </p:nvSpPr>
              <p:spPr bwMode="auto">
                <a:xfrm flipH="1">
                  <a:off x="1824" y="1920"/>
                  <a:ext cx="864" cy="0"/>
                </a:xfrm>
                <a:prstGeom prst="line">
                  <a:avLst/>
                </a:prstGeom>
                <a:noFill/>
                <a:ln w="9525">
                  <a:solidFill>
                    <a:srgbClr val="C00000"/>
                  </a:solidFill>
                  <a:round/>
                  <a:headEnd/>
                  <a:tailEnd/>
                </a:ln>
              </p:spPr>
              <p:txBody>
                <a:bodyPr/>
                <a:lstStyle/>
                <a:p>
                  <a:endParaRPr lang="en-GB" sz="1396"/>
                </a:p>
              </p:txBody>
            </p:sp>
            <p:sp>
              <p:nvSpPr>
                <p:cNvPr id="60" name="Line 73">
                  <a:extLst>
                    <a:ext uri="{FF2B5EF4-FFF2-40B4-BE49-F238E27FC236}">
                      <a16:creationId xmlns:a16="http://schemas.microsoft.com/office/drawing/2014/main" id="{59DA74F3-8E41-F816-9CE1-7084E0745A27}"/>
                    </a:ext>
                  </a:extLst>
                </p:cNvPr>
                <p:cNvSpPr>
                  <a:spLocks noChangeShapeType="1"/>
                </p:cNvSpPr>
                <p:nvPr/>
              </p:nvSpPr>
              <p:spPr bwMode="auto">
                <a:xfrm>
                  <a:off x="2880" y="1920"/>
                  <a:ext cx="912" cy="0"/>
                </a:xfrm>
                <a:prstGeom prst="line">
                  <a:avLst/>
                </a:prstGeom>
                <a:noFill/>
                <a:ln w="9525">
                  <a:solidFill>
                    <a:srgbClr val="C00000"/>
                  </a:solidFill>
                  <a:round/>
                  <a:headEnd/>
                  <a:tailEnd/>
                </a:ln>
              </p:spPr>
              <p:txBody>
                <a:bodyPr/>
                <a:lstStyle/>
                <a:p>
                  <a:endParaRPr lang="en-GB" sz="1396"/>
                </a:p>
              </p:txBody>
            </p:sp>
          </p:grpSp>
        </p:grpSp>
        <p:sp>
          <p:nvSpPr>
            <p:cNvPr id="74" name="Text Box 206">
              <a:extLst>
                <a:ext uri="{FF2B5EF4-FFF2-40B4-BE49-F238E27FC236}">
                  <a16:creationId xmlns:a16="http://schemas.microsoft.com/office/drawing/2014/main" id="{6982AEC5-4927-BCC1-4750-F7F1F11A2389}"/>
                </a:ext>
              </a:extLst>
            </p:cNvPr>
            <p:cNvSpPr txBox="1">
              <a:spLocks noChangeArrowheads="1"/>
            </p:cNvSpPr>
            <p:nvPr/>
          </p:nvSpPr>
          <p:spPr bwMode="auto">
            <a:xfrm>
              <a:off x="1848622" y="3954054"/>
              <a:ext cx="9179693" cy="307135"/>
            </a:xfrm>
            <a:prstGeom prst="rect">
              <a:avLst/>
            </a:prstGeom>
            <a:noFill/>
            <a:ln w="9525">
              <a:noFill/>
              <a:miter lim="800000"/>
              <a:headEnd/>
              <a:tailEnd/>
            </a:ln>
          </p:spPr>
          <p:txBody>
            <a:bodyPr wrap="square">
              <a:spAutoFit/>
            </a:bodyPr>
            <a:lstStyle/>
            <a:p>
              <a:pPr>
                <a:spcBef>
                  <a:spcPct val="50000"/>
                </a:spcBef>
              </a:pPr>
              <a:r>
                <a:rPr lang="en-GB" sz="1396" b="1"/>
                <a:t>                                                                 E1 N1  L1     L2  N2 E2</a:t>
              </a:r>
            </a:p>
          </p:txBody>
        </p:sp>
        <p:sp>
          <p:nvSpPr>
            <p:cNvPr id="75" name="TextBox 74">
              <a:extLst>
                <a:ext uri="{FF2B5EF4-FFF2-40B4-BE49-F238E27FC236}">
                  <a16:creationId xmlns:a16="http://schemas.microsoft.com/office/drawing/2014/main" id="{56F0D89A-140F-9EDE-7843-79065517FFEC}"/>
                </a:ext>
              </a:extLst>
            </p:cNvPr>
            <p:cNvSpPr txBox="1"/>
            <p:nvPr/>
          </p:nvSpPr>
          <p:spPr>
            <a:xfrm rot="21036960">
              <a:off x="5835346" y="5204810"/>
              <a:ext cx="713335" cy="307135"/>
            </a:xfrm>
            <a:prstGeom prst="rect">
              <a:avLst/>
            </a:prstGeom>
            <a:solidFill>
              <a:schemeClr val="bg1"/>
            </a:solidFill>
          </p:spPr>
          <p:txBody>
            <a:bodyPr wrap="square" rtlCol="0">
              <a:spAutoFit/>
            </a:bodyPr>
            <a:lstStyle/>
            <a:p>
              <a:r>
                <a:rPr lang="en-GB" sz="1396">
                  <a:latin typeface="Times New Roman"/>
                  <a:cs typeface="Times New Roman"/>
                </a:rPr>
                <a:t>1.0 </a:t>
              </a:r>
              <a:r>
                <a:rPr lang="el-GR" sz="1396">
                  <a:latin typeface="Times New Roman"/>
                  <a:cs typeface="Times New Roman"/>
                </a:rPr>
                <a:t>Ω</a:t>
              </a:r>
              <a:endParaRPr lang="en-GB" sz="1396"/>
            </a:p>
          </p:txBody>
        </p:sp>
      </p:grpSp>
      <p:sp>
        <p:nvSpPr>
          <p:cNvPr id="78" name="Text Box 152">
            <a:extLst>
              <a:ext uri="{FF2B5EF4-FFF2-40B4-BE49-F238E27FC236}">
                <a16:creationId xmlns:a16="http://schemas.microsoft.com/office/drawing/2014/main" id="{12C03645-0D24-CED2-2265-BDF17E3CB5D3}"/>
              </a:ext>
            </a:extLst>
          </p:cNvPr>
          <p:cNvSpPr txBox="1">
            <a:spLocks noChangeArrowheads="1"/>
          </p:cNvSpPr>
          <p:nvPr/>
        </p:nvSpPr>
        <p:spPr bwMode="auto">
          <a:xfrm>
            <a:off x="3033966" y="4959444"/>
            <a:ext cx="2834265" cy="707886"/>
          </a:xfrm>
          <a:prstGeom prst="rect">
            <a:avLst/>
          </a:prstGeom>
          <a:noFill/>
          <a:ln w="9525">
            <a:noFill/>
            <a:miter lim="800000"/>
            <a:headEnd/>
            <a:tailEnd/>
          </a:ln>
        </p:spPr>
        <p:txBody>
          <a:bodyPr wrap="square">
            <a:spAutoFit/>
          </a:bodyPr>
          <a:lstStyle/>
          <a:p>
            <a:pPr algn="ctr">
              <a:spcBef>
                <a:spcPct val="50000"/>
              </a:spcBef>
            </a:pPr>
            <a:r>
              <a:rPr lang="en-GB">
                <a:solidFill>
                  <a:srgbClr val="000000"/>
                </a:solidFill>
                <a:latin typeface="Arial" panose="020B0604020202020204" pitchFamily="34" charset="0"/>
                <a:cs typeface="Arial" panose="020B0604020202020204" pitchFamily="34" charset="0"/>
              </a:rPr>
              <a:t>Low-resistance ohmmeter</a:t>
            </a:r>
          </a:p>
        </p:txBody>
      </p:sp>
    </p:spTree>
    <p:extLst>
      <p:ext uri="{BB962C8B-B14F-4D97-AF65-F5344CB8AC3E}">
        <p14:creationId xmlns:p14="http://schemas.microsoft.com/office/powerpoint/2010/main" val="179225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7D7FE-5347-5143-25BC-2699F8CA369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20977A0-DAC8-76B3-6BC9-070E6D285CF3}"/>
              </a:ext>
            </a:extLst>
          </p:cNvPr>
          <p:cNvSpPr>
            <a:spLocks noGrp="1"/>
          </p:cNvSpPr>
          <p:nvPr>
            <p:ph type="title"/>
          </p:nvPr>
        </p:nvSpPr>
        <p:spPr>
          <a:xfrm>
            <a:off x="252000" y="959222"/>
            <a:ext cx="11628452" cy="646331"/>
          </a:xfrm>
        </p:spPr>
        <p:txBody>
          <a:bodyPr/>
          <a:lstStyle/>
          <a:p>
            <a:r>
              <a:rPr lang="en-GB"/>
              <a:t>How to verify CPC measurement</a:t>
            </a:r>
          </a:p>
        </p:txBody>
      </p:sp>
      <p:sp>
        <p:nvSpPr>
          <p:cNvPr id="4" name="Content Placeholder 3">
            <a:extLst>
              <a:ext uri="{FF2B5EF4-FFF2-40B4-BE49-F238E27FC236}">
                <a16:creationId xmlns:a16="http://schemas.microsoft.com/office/drawing/2014/main" id="{D56F6660-5EBB-DF59-BE24-47BF773527F9}"/>
              </a:ext>
            </a:extLst>
          </p:cNvPr>
          <p:cNvSpPr>
            <a:spLocks noGrp="1"/>
          </p:cNvSpPr>
          <p:nvPr>
            <p:ph sz="quarter" idx="10"/>
          </p:nvPr>
        </p:nvSpPr>
        <p:spPr>
          <a:xfrm>
            <a:off x="328200" y="1741316"/>
            <a:ext cx="11125755" cy="4140000"/>
          </a:xfrm>
        </p:spPr>
        <p:txBody>
          <a:bodyPr/>
          <a:lstStyle/>
          <a:p>
            <a:pPr marL="342900" indent="-342900">
              <a:spcBef>
                <a:spcPct val="50000"/>
              </a:spcBef>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This measured value of the CPC should be </a:t>
            </a:r>
            <a:r>
              <a:rPr lang="en-GB" b="1" dirty="0">
                <a:solidFill>
                  <a:srgbClr val="000000"/>
                </a:solidFill>
                <a:latin typeface="Arial" panose="020B0604020202020204" pitchFamily="34" charset="0"/>
                <a:cs typeface="Arial" panose="020B0604020202020204" pitchFamily="34" charset="0"/>
              </a:rPr>
              <a:t>1.67 times greater </a:t>
            </a:r>
            <a:r>
              <a:rPr lang="en-GB" dirty="0">
                <a:solidFill>
                  <a:srgbClr val="000000"/>
                </a:solidFill>
                <a:latin typeface="Arial" panose="020B0604020202020204" pitchFamily="34" charset="0"/>
                <a:cs typeface="Arial" panose="020B0604020202020204" pitchFamily="34" charset="0"/>
              </a:rPr>
              <a:t>than either the line or neutral end measurement. </a:t>
            </a:r>
          </a:p>
          <a:p>
            <a:pPr marL="342900" indent="-342900">
              <a:buFont typeface="Arial" panose="020B0604020202020204" pitchFamily="34" charset="0"/>
              <a:buChar char="•"/>
            </a:pPr>
            <a:r>
              <a:rPr lang="en-GB" dirty="0">
                <a:solidFill>
                  <a:srgbClr val="000000"/>
                </a:solidFill>
                <a:latin typeface="Arial"/>
                <a:ea typeface="ＭＳ Ｐゴシック"/>
                <a:cs typeface="Arial"/>
              </a:rPr>
              <a:t>This is the case when a 1.5mm² earth is used in conjunction with a 2.5mm²  Line conductor.</a:t>
            </a:r>
            <a:endParaRPr lang="en-GB" dirty="0"/>
          </a:p>
          <a:p>
            <a:pPr marL="342900" indent="-342900">
              <a:spcBef>
                <a:spcPct val="50000"/>
              </a:spcBef>
              <a:buFont typeface="Arial" panose="020B0604020202020204" pitchFamily="34" charset="0"/>
              <a:buChar char="•"/>
            </a:pPr>
            <a:r>
              <a:rPr lang="en-GB" dirty="0">
                <a:solidFill>
                  <a:srgbClr val="000000"/>
                </a:solidFill>
                <a:latin typeface="Arial"/>
                <a:ea typeface="ＭＳ Ｐゴシック"/>
                <a:cs typeface="Arial"/>
              </a:rPr>
              <a:t>i.e. 2.5/1.5 = 1.67  mm²</a:t>
            </a:r>
            <a:endParaRPr lang="en-GB" dirty="0">
              <a:solidFill>
                <a:srgbClr val="000000"/>
              </a:solidFill>
              <a:latin typeface="Arial" panose="020B0604020202020204" pitchFamily="34" charset="0"/>
              <a:cs typeface="Arial" panose="020B0604020202020204" pitchFamily="34" charset="0"/>
            </a:endParaRPr>
          </a:p>
          <a:p>
            <a:pPr marL="342900" indent="-342900">
              <a:spcBef>
                <a:spcPct val="50000"/>
              </a:spcBef>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1.67 is the ratio difference between the two sizes of conductors, which affects the resistance value by the same ratio.</a:t>
            </a: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256498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927B5-FD56-314B-A0BD-5A7C4AF2533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55E00EB-3F00-B609-9394-2353F6D415A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t="14256" r="41311"/>
          <a:stretch/>
        </p:blipFill>
        <p:spPr bwMode="auto">
          <a:xfrm>
            <a:off x="4360788" y="3637961"/>
            <a:ext cx="2067585" cy="1534693"/>
          </a:xfrm>
          <a:prstGeom prst="rect">
            <a:avLst/>
          </a:prstGeom>
          <a:noFill/>
          <a:ln w="1">
            <a:noFill/>
            <a:miter lim="800000"/>
            <a:headEnd/>
            <a:tailEnd type="none" w="med" len="med"/>
          </a:ln>
          <a:effectLst/>
        </p:spPr>
      </p:pic>
      <p:sp>
        <p:nvSpPr>
          <p:cNvPr id="3" name="Title 2">
            <a:extLst>
              <a:ext uri="{FF2B5EF4-FFF2-40B4-BE49-F238E27FC236}">
                <a16:creationId xmlns:a16="http://schemas.microsoft.com/office/drawing/2014/main" id="{274A96B3-E20B-985D-0AAB-7E2CCEF5A2FA}"/>
              </a:ext>
            </a:extLst>
          </p:cNvPr>
          <p:cNvSpPr>
            <a:spLocks noGrp="1"/>
          </p:cNvSpPr>
          <p:nvPr>
            <p:ph type="title"/>
          </p:nvPr>
        </p:nvSpPr>
        <p:spPr>
          <a:xfrm>
            <a:off x="252000" y="959222"/>
            <a:ext cx="11628452" cy="646331"/>
          </a:xfrm>
        </p:spPr>
        <p:txBody>
          <a:bodyPr/>
          <a:lstStyle/>
          <a:p>
            <a:r>
              <a:rPr lang="en-GB"/>
              <a:t>Step 2</a:t>
            </a:r>
          </a:p>
        </p:txBody>
      </p:sp>
      <p:sp>
        <p:nvSpPr>
          <p:cNvPr id="4" name="Content Placeholder 3">
            <a:extLst>
              <a:ext uri="{FF2B5EF4-FFF2-40B4-BE49-F238E27FC236}">
                <a16:creationId xmlns:a16="http://schemas.microsoft.com/office/drawing/2014/main" id="{7BEE9163-77D2-292F-0851-3EB464538B87}"/>
              </a:ext>
            </a:extLst>
          </p:cNvPr>
          <p:cNvSpPr>
            <a:spLocks noGrp="1"/>
          </p:cNvSpPr>
          <p:nvPr>
            <p:ph sz="quarter" idx="10"/>
          </p:nvPr>
        </p:nvSpPr>
        <p:spPr>
          <a:xfrm>
            <a:off x="360001" y="1800000"/>
            <a:ext cx="4254489" cy="4140000"/>
          </a:xfrm>
        </p:spPr>
        <p:txBody>
          <a:bodyPr/>
          <a:lstStyle/>
          <a:p>
            <a:pPr marL="342900" indent="-342900">
              <a:spcBef>
                <a:spcPct val="50000"/>
              </a:spcBef>
              <a:buFont typeface="Arial" panose="020B0604020202020204" pitchFamily="34" charset="0"/>
              <a:buChar char="•"/>
            </a:pPr>
            <a:r>
              <a:rPr lang="en-GB">
                <a:solidFill>
                  <a:srgbClr val="000000"/>
                </a:solidFill>
                <a:latin typeface="Arial" panose="020B0604020202020204" pitchFamily="34" charset="0"/>
                <a:cs typeface="Arial" panose="020B0604020202020204" pitchFamily="34" charset="0"/>
              </a:rPr>
              <a:t>This test verifies that there are no interconnections within the ring and no spurs off spurs. </a:t>
            </a:r>
          </a:p>
          <a:p>
            <a:pPr marL="342900" indent="-342900">
              <a:spcBef>
                <a:spcPct val="50000"/>
              </a:spcBef>
              <a:buFont typeface="Arial" panose="020B0604020202020204" pitchFamily="34" charset="0"/>
              <a:buChar char="•"/>
            </a:pPr>
            <a:r>
              <a:rPr lang="en-GB">
                <a:solidFill>
                  <a:srgbClr val="000000"/>
                </a:solidFill>
                <a:latin typeface="Arial" panose="020B0604020202020204" pitchFamily="34" charset="0"/>
                <a:cs typeface="Arial" panose="020B0604020202020204" pitchFamily="34" charset="0"/>
              </a:rPr>
              <a:t>All measured values taken on each socket outlet must be within 0.05</a:t>
            </a:r>
            <a:r>
              <a:rPr lang="el-GR">
                <a:solidFill>
                  <a:srgbClr val="000000"/>
                </a:solidFill>
                <a:latin typeface="Arial" panose="020B0604020202020204" pitchFamily="34" charset="0"/>
                <a:cs typeface="Arial" panose="020B0604020202020204" pitchFamily="34" charset="0"/>
              </a:rPr>
              <a:t>Ω </a:t>
            </a:r>
            <a:r>
              <a:rPr lang="en-GB">
                <a:solidFill>
                  <a:srgbClr val="000000"/>
                </a:solidFill>
                <a:latin typeface="Arial" panose="020B0604020202020204" pitchFamily="34" charset="0"/>
                <a:cs typeface="Arial" panose="020B0604020202020204" pitchFamily="34" charset="0"/>
              </a:rPr>
              <a:t>of each other, or further investigation will be required.</a:t>
            </a:r>
          </a:p>
          <a:p>
            <a:pPr>
              <a:spcBef>
                <a:spcPct val="50000"/>
              </a:spcBef>
            </a:pPr>
            <a:endParaRPr lang="en-GB">
              <a:solidFill>
                <a:srgbClr val="000000"/>
              </a:solidFill>
              <a:latin typeface="Arial" panose="020B0604020202020204" pitchFamily="34" charset="0"/>
              <a:cs typeface="Arial" panose="020B0604020202020204" pitchFamily="34" charset="0"/>
            </a:endParaRPr>
          </a:p>
          <a:p>
            <a:pPr>
              <a:spcBef>
                <a:spcPct val="50000"/>
              </a:spcBef>
            </a:pPr>
            <a:endParaRPr lang="en-GB">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a:latin typeface="Arial" panose="020B0604020202020204" pitchFamily="34" charset="0"/>
              <a:cs typeface="Arial" panose="020B0604020202020204" pitchFamily="34" charset="0"/>
            </a:endParaRPr>
          </a:p>
          <a:p>
            <a:pPr>
              <a:lnSpc>
                <a:spcPct val="90000"/>
              </a:lnSpc>
              <a:spcBef>
                <a:spcPts val="1330"/>
              </a:spcBef>
            </a:pPr>
            <a:endParaRPr lang="en-GB">
              <a:latin typeface="Arial" panose="020B0604020202020204" pitchFamily="34" charset="0"/>
              <a:cs typeface="Arial" panose="020B0604020202020204" pitchFamily="34" charset="0"/>
            </a:endParaRPr>
          </a:p>
          <a:p>
            <a:pPr>
              <a:lnSpc>
                <a:spcPct val="90000"/>
              </a:lnSpc>
              <a:spcBef>
                <a:spcPts val="1330"/>
              </a:spcBef>
            </a:pPr>
            <a:endParaRPr lang="en-GB">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a:solidFill>
                <a:srgbClr val="000000"/>
              </a:solidFill>
              <a:latin typeface="Arial" panose="020B0604020202020204" pitchFamily="34" charset="0"/>
              <a:cs typeface="Arial" panose="020B0604020202020204" pitchFamily="34" charset="0"/>
            </a:endParaRPr>
          </a:p>
          <a:p>
            <a:pPr algn="l"/>
            <a:endParaRPr lang="en-GB" b="0" i="0">
              <a:effectLst/>
              <a:latin typeface="Arial"/>
              <a:cs typeface="Arial"/>
            </a:endParaRPr>
          </a:p>
          <a:p>
            <a:pPr algn="l"/>
            <a:endParaRPr lang="en-GB" b="0" i="0">
              <a:effectLst/>
              <a:latin typeface="Arial"/>
              <a:cs typeface="Arial"/>
            </a:endParaRPr>
          </a:p>
          <a:p>
            <a:pPr algn="l"/>
            <a:endParaRPr lang="en-GB" b="0" i="0">
              <a:effectLst/>
              <a:latin typeface="Arial"/>
              <a:cs typeface="Arial"/>
            </a:endParaRPr>
          </a:p>
        </p:txBody>
      </p:sp>
      <p:pic>
        <p:nvPicPr>
          <p:cNvPr id="5" name="Picture 4">
            <a:extLst>
              <a:ext uri="{FF2B5EF4-FFF2-40B4-BE49-F238E27FC236}">
                <a16:creationId xmlns:a16="http://schemas.microsoft.com/office/drawing/2014/main" id="{8CB731D6-4740-8755-04E8-595D664940A8}"/>
              </a:ext>
            </a:extLst>
          </p:cNvPr>
          <p:cNvPicPr>
            <a:picLocks noChangeAspect="1"/>
          </p:cNvPicPr>
          <p:nvPr/>
        </p:nvPicPr>
        <p:blipFill>
          <a:blip r:embed="rId4"/>
          <a:srcRect/>
          <a:stretch/>
        </p:blipFill>
        <p:spPr>
          <a:xfrm>
            <a:off x="9965408" y="4028991"/>
            <a:ext cx="1914216" cy="1093837"/>
          </a:xfrm>
          <a:prstGeom prst="rect">
            <a:avLst/>
          </a:prstGeom>
        </p:spPr>
      </p:pic>
      <p:grpSp>
        <p:nvGrpSpPr>
          <p:cNvPr id="6" name="Group 77">
            <a:extLst>
              <a:ext uri="{FF2B5EF4-FFF2-40B4-BE49-F238E27FC236}">
                <a16:creationId xmlns:a16="http://schemas.microsoft.com/office/drawing/2014/main" id="{CFA616DD-EBF8-866D-3944-DABA4E637581}"/>
              </a:ext>
            </a:extLst>
          </p:cNvPr>
          <p:cNvGrpSpPr>
            <a:grpSpLocks/>
          </p:cNvGrpSpPr>
          <p:nvPr/>
        </p:nvGrpSpPr>
        <p:grpSpPr bwMode="auto">
          <a:xfrm>
            <a:off x="7000014" y="4015462"/>
            <a:ext cx="2955175" cy="1330107"/>
            <a:chOff x="733" y="2249"/>
            <a:chExt cx="1261" cy="840"/>
          </a:xfrm>
        </p:grpSpPr>
        <p:sp>
          <p:nvSpPr>
            <p:cNvPr id="7" name="Text Box 78">
              <a:extLst>
                <a:ext uri="{FF2B5EF4-FFF2-40B4-BE49-F238E27FC236}">
                  <a16:creationId xmlns:a16="http://schemas.microsoft.com/office/drawing/2014/main" id="{FD8B8016-764D-12F5-90A5-11D5B1897ECC}"/>
                </a:ext>
              </a:extLst>
            </p:cNvPr>
            <p:cNvSpPr txBox="1">
              <a:spLocks noChangeArrowheads="1"/>
            </p:cNvSpPr>
            <p:nvPr/>
          </p:nvSpPr>
          <p:spPr bwMode="auto">
            <a:xfrm>
              <a:off x="733" y="2448"/>
              <a:ext cx="1261" cy="641"/>
            </a:xfrm>
            <a:prstGeom prst="rect">
              <a:avLst/>
            </a:prstGeom>
            <a:noFill/>
            <a:ln w="9525">
              <a:solidFill>
                <a:schemeClr val="tx1"/>
              </a:solidFill>
              <a:miter lim="800000"/>
              <a:headEnd/>
              <a:tailEnd/>
            </a:ln>
          </p:spPr>
          <p:txBody>
            <a:bodyPr wrap="square">
              <a:spAutoFit/>
            </a:bodyPr>
            <a:lstStyle/>
            <a:p>
              <a:pPr>
                <a:spcBef>
                  <a:spcPct val="50000"/>
                </a:spcBef>
              </a:pPr>
              <a:r>
                <a:rPr lang="en-GB">
                  <a:latin typeface="Arial" panose="020B0604020202020204" pitchFamily="34" charset="0"/>
                  <a:cs typeface="Arial" panose="020B0604020202020204" pitchFamily="34" charset="0"/>
                </a:rPr>
                <a:t>It is important that the links are connected in the correct way.</a:t>
              </a:r>
            </a:p>
          </p:txBody>
        </p:sp>
        <p:sp>
          <p:nvSpPr>
            <p:cNvPr id="8" name="Line 79">
              <a:extLst>
                <a:ext uri="{FF2B5EF4-FFF2-40B4-BE49-F238E27FC236}">
                  <a16:creationId xmlns:a16="http://schemas.microsoft.com/office/drawing/2014/main" id="{633B7627-61CF-58FF-4C70-624845D5FE7B}"/>
                </a:ext>
              </a:extLst>
            </p:cNvPr>
            <p:cNvSpPr>
              <a:spLocks noChangeShapeType="1"/>
            </p:cNvSpPr>
            <p:nvPr/>
          </p:nvSpPr>
          <p:spPr bwMode="auto">
            <a:xfrm flipH="1" flipV="1">
              <a:off x="1490" y="2249"/>
              <a:ext cx="65" cy="208"/>
            </a:xfrm>
            <a:prstGeom prst="line">
              <a:avLst/>
            </a:prstGeom>
            <a:noFill/>
            <a:ln w="9525">
              <a:solidFill>
                <a:schemeClr val="tx1"/>
              </a:solidFill>
              <a:round/>
              <a:headEnd/>
              <a:tailEnd type="triangle" w="med" len="med"/>
            </a:ln>
          </p:spPr>
          <p:txBody>
            <a:bodyPr/>
            <a:lstStyle/>
            <a:p>
              <a:endParaRPr lang="en-GB" sz="1596">
                <a:latin typeface="Arial" panose="020B0604020202020204" pitchFamily="34" charset="0"/>
                <a:cs typeface="Arial" panose="020B0604020202020204" pitchFamily="34" charset="0"/>
              </a:endParaRPr>
            </a:p>
          </p:txBody>
        </p:sp>
      </p:grpSp>
      <p:sp>
        <p:nvSpPr>
          <p:cNvPr id="9" name="Freeform 80">
            <a:extLst>
              <a:ext uri="{FF2B5EF4-FFF2-40B4-BE49-F238E27FC236}">
                <a16:creationId xmlns:a16="http://schemas.microsoft.com/office/drawing/2014/main" id="{512696CB-CB7B-70DE-A501-563B53972806}"/>
              </a:ext>
            </a:extLst>
          </p:cNvPr>
          <p:cNvSpPr>
            <a:spLocks/>
          </p:cNvSpPr>
          <p:nvPr/>
        </p:nvSpPr>
        <p:spPr bwMode="auto">
          <a:xfrm>
            <a:off x="8226650" y="3518528"/>
            <a:ext cx="777478" cy="463953"/>
          </a:xfrm>
          <a:custGeom>
            <a:avLst/>
            <a:gdLst>
              <a:gd name="T0" fmla="*/ 20 w 491"/>
              <a:gd name="T1" fmla="*/ 0 h 293"/>
              <a:gd name="T2" fmla="*/ 66 w 491"/>
              <a:gd name="T3" fmla="*/ 201 h 293"/>
              <a:gd name="T4" fmla="*/ 84 w 491"/>
              <a:gd name="T5" fmla="*/ 237 h 293"/>
              <a:gd name="T6" fmla="*/ 212 w 491"/>
              <a:gd name="T7" fmla="*/ 283 h 293"/>
              <a:gd name="T8" fmla="*/ 450 w 491"/>
              <a:gd name="T9" fmla="*/ 228 h 293"/>
              <a:gd name="T10" fmla="*/ 477 w 491"/>
              <a:gd name="T11" fmla="*/ 0 h 293"/>
              <a:gd name="T12" fmla="*/ 0 60000 65536"/>
              <a:gd name="T13" fmla="*/ 0 60000 65536"/>
              <a:gd name="T14" fmla="*/ 0 60000 65536"/>
              <a:gd name="T15" fmla="*/ 0 60000 65536"/>
              <a:gd name="T16" fmla="*/ 0 60000 65536"/>
              <a:gd name="T17" fmla="*/ 0 60000 65536"/>
              <a:gd name="T18" fmla="*/ 0 w 491"/>
              <a:gd name="T19" fmla="*/ 0 h 293"/>
              <a:gd name="T20" fmla="*/ 491 w 491"/>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491" h="293">
                <a:moveTo>
                  <a:pt x="20" y="0"/>
                </a:moveTo>
                <a:cubicBezTo>
                  <a:pt x="0" y="61"/>
                  <a:pt x="35" y="147"/>
                  <a:pt x="66" y="201"/>
                </a:cubicBezTo>
                <a:cubicBezTo>
                  <a:pt x="73" y="213"/>
                  <a:pt x="75" y="228"/>
                  <a:pt x="84" y="237"/>
                </a:cubicBezTo>
                <a:cubicBezTo>
                  <a:pt x="113" y="266"/>
                  <a:pt x="172" y="273"/>
                  <a:pt x="212" y="283"/>
                </a:cubicBezTo>
                <a:cubicBezTo>
                  <a:pt x="306" y="278"/>
                  <a:pt x="382" y="293"/>
                  <a:pt x="450" y="228"/>
                </a:cubicBezTo>
                <a:cubicBezTo>
                  <a:pt x="491" y="146"/>
                  <a:pt x="477" y="108"/>
                  <a:pt x="477" y="0"/>
                </a:cubicBezTo>
              </a:path>
            </a:pathLst>
          </a:custGeom>
          <a:noFill/>
          <a:ln w="9525">
            <a:solidFill>
              <a:srgbClr val="FF0000"/>
            </a:solidFill>
            <a:round/>
            <a:headEnd type="triangle" w="med" len="med"/>
            <a:tailEnd type="triangle" w="med" len="med"/>
          </a:ln>
        </p:spPr>
        <p:txBody>
          <a:bodyPr/>
          <a:lstStyle/>
          <a:p>
            <a:endParaRPr lang="en-GB" sz="1396"/>
          </a:p>
        </p:txBody>
      </p:sp>
      <p:sp>
        <p:nvSpPr>
          <p:cNvPr id="10" name="Freeform 81">
            <a:extLst>
              <a:ext uri="{FF2B5EF4-FFF2-40B4-BE49-F238E27FC236}">
                <a16:creationId xmlns:a16="http://schemas.microsoft.com/office/drawing/2014/main" id="{A7A023D2-B7EE-FF75-0338-4618F30F6CC5}"/>
              </a:ext>
            </a:extLst>
          </p:cNvPr>
          <p:cNvSpPr>
            <a:spLocks/>
          </p:cNvSpPr>
          <p:nvPr/>
        </p:nvSpPr>
        <p:spPr bwMode="auto">
          <a:xfrm>
            <a:off x="7925792" y="3474192"/>
            <a:ext cx="733142" cy="582712"/>
          </a:xfrm>
          <a:custGeom>
            <a:avLst/>
            <a:gdLst>
              <a:gd name="T0" fmla="*/ 0 w 463"/>
              <a:gd name="T1" fmla="*/ 28 h 368"/>
              <a:gd name="T2" fmla="*/ 45 w 463"/>
              <a:gd name="T3" fmla="*/ 265 h 368"/>
              <a:gd name="T4" fmla="*/ 137 w 463"/>
              <a:gd name="T5" fmla="*/ 348 h 368"/>
              <a:gd name="T6" fmla="*/ 228 w 463"/>
              <a:gd name="T7" fmla="*/ 366 h 368"/>
              <a:gd name="T8" fmla="*/ 411 w 463"/>
              <a:gd name="T9" fmla="*/ 302 h 368"/>
              <a:gd name="T10" fmla="*/ 402 w 463"/>
              <a:gd name="T11" fmla="*/ 73 h 368"/>
              <a:gd name="T12" fmla="*/ 393 w 463"/>
              <a:gd name="T13" fmla="*/ 0 h 368"/>
              <a:gd name="T14" fmla="*/ 0 60000 65536"/>
              <a:gd name="T15" fmla="*/ 0 60000 65536"/>
              <a:gd name="T16" fmla="*/ 0 60000 65536"/>
              <a:gd name="T17" fmla="*/ 0 60000 65536"/>
              <a:gd name="T18" fmla="*/ 0 60000 65536"/>
              <a:gd name="T19" fmla="*/ 0 60000 65536"/>
              <a:gd name="T20" fmla="*/ 0 60000 65536"/>
              <a:gd name="T21" fmla="*/ 0 w 463"/>
              <a:gd name="T22" fmla="*/ 0 h 368"/>
              <a:gd name="T23" fmla="*/ 463 w 463"/>
              <a:gd name="T24" fmla="*/ 368 h 3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3" h="368">
                <a:moveTo>
                  <a:pt x="0" y="28"/>
                </a:moveTo>
                <a:cubicBezTo>
                  <a:pt x="20" y="107"/>
                  <a:pt x="26" y="186"/>
                  <a:pt x="45" y="265"/>
                </a:cubicBezTo>
                <a:cubicBezTo>
                  <a:pt x="51" y="289"/>
                  <a:pt x="126" y="340"/>
                  <a:pt x="137" y="348"/>
                </a:cubicBezTo>
                <a:cubicBezTo>
                  <a:pt x="163" y="365"/>
                  <a:pt x="197" y="361"/>
                  <a:pt x="228" y="366"/>
                </a:cubicBezTo>
                <a:cubicBezTo>
                  <a:pt x="339" y="358"/>
                  <a:pt x="345" y="368"/>
                  <a:pt x="411" y="302"/>
                </a:cubicBezTo>
                <a:cubicBezTo>
                  <a:pt x="435" y="229"/>
                  <a:pt x="463" y="137"/>
                  <a:pt x="402" y="73"/>
                </a:cubicBezTo>
                <a:cubicBezTo>
                  <a:pt x="390" y="25"/>
                  <a:pt x="393" y="49"/>
                  <a:pt x="393" y="0"/>
                </a:cubicBezTo>
              </a:path>
            </a:pathLst>
          </a:custGeom>
          <a:noFill/>
          <a:ln w="9525">
            <a:solidFill>
              <a:schemeClr val="tx1"/>
            </a:solidFill>
            <a:round/>
            <a:headEnd type="triangle" w="med" len="med"/>
            <a:tailEnd type="triangle" w="med" len="med"/>
          </a:ln>
        </p:spPr>
        <p:txBody>
          <a:bodyPr/>
          <a:lstStyle/>
          <a:p>
            <a:endParaRPr lang="en-GB" sz="1396"/>
          </a:p>
        </p:txBody>
      </p:sp>
      <p:grpSp>
        <p:nvGrpSpPr>
          <p:cNvPr id="11" name="Group 10">
            <a:extLst>
              <a:ext uri="{FF2B5EF4-FFF2-40B4-BE49-F238E27FC236}">
                <a16:creationId xmlns:a16="http://schemas.microsoft.com/office/drawing/2014/main" id="{3322B27D-1073-2E8A-81E9-3E999E75FC4F}"/>
              </a:ext>
            </a:extLst>
          </p:cNvPr>
          <p:cNvGrpSpPr/>
          <p:nvPr/>
        </p:nvGrpSpPr>
        <p:grpSpPr>
          <a:xfrm>
            <a:off x="6296388" y="1498010"/>
            <a:ext cx="4332340" cy="2052161"/>
            <a:chOff x="2295532" y="1838316"/>
            <a:chExt cx="4343400" cy="2057400"/>
          </a:xfrm>
        </p:grpSpPr>
        <p:sp>
          <p:nvSpPr>
            <p:cNvPr id="12" name="Line 4">
              <a:extLst>
                <a:ext uri="{FF2B5EF4-FFF2-40B4-BE49-F238E27FC236}">
                  <a16:creationId xmlns:a16="http://schemas.microsoft.com/office/drawing/2014/main" id="{756B1F05-B94A-54B0-88A5-0BF0DD26C832}"/>
                </a:ext>
              </a:extLst>
            </p:cNvPr>
            <p:cNvSpPr>
              <a:spLocks noChangeShapeType="1"/>
            </p:cNvSpPr>
            <p:nvPr/>
          </p:nvSpPr>
          <p:spPr bwMode="auto">
            <a:xfrm>
              <a:off x="3679832" y="3592504"/>
              <a:ext cx="0" cy="303212"/>
            </a:xfrm>
            <a:prstGeom prst="line">
              <a:avLst/>
            </a:prstGeom>
            <a:noFill/>
            <a:ln w="9525">
              <a:solidFill>
                <a:srgbClr val="009900"/>
              </a:solidFill>
              <a:round/>
              <a:headEnd/>
              <a:tailEnd/>
            </a:ln>
          </p:spPr>
          <p:txBody>
            <a:bodyPr/>
            <a:lstStyle/>
            <a:p>
              <a:endParaRPr lang="en-GB" sz="1396"/>
            </a:p>
          </p:txBody>
        </p:sp>
        <p:sp>
          <p:nvSpPr>
            <p:cNvPr id="13" name="Line 5">
              <a:extLst>
                <a:ext uri="{FF2B5EF4-FFF2-40B4-BE49-F238E27FC236}">
                  <a16:creationId xmlns:a16="http://schemas.microsoft.com/office/drawing/2014/main" id="{FAB3834D-EBF2-0B01-F79C-62239586BC96}"/>
                </a:ext>
              </a:extLst>
            </p:cNvPr>
            <p:cNvSpPr>
              <a:spLocks noChangeShapeType="1"/>
            </p:cNvSpPr>
            <p:nvPr/>
          </p:nvSpPr>
          <p:spPr bwMode="auto">
            <a:xfrm>
              <a:off x="5254632" y="3592504"/>
              <a:ext cx="0" cy="303212"/>
            </a:xfrm>
            <a:prstGeom prst="line">
              <a:avLst/>
            </a:prstGeom>
            <a:noFill/>
            <a:ln w="9525">
              <a:solidFill>
                <a:srgbClr val="009900"/>
              </a:solidFill>
              <a:round/>
              <a:headEnd/>
              <a:tailEnd/>
            </a:ln>
          </p:spPr>
          <p:txBody>
            <a:bodyPr/>
            <a:lstStyle/>
            <a:p>
              <a:endParaRPr lang="en-GB" sz="1396"/>
            </a:p>
          </p:txBody>
        </p:sp>
        <p:sp>
          <p:nvSpPr>
            <p:cNvPr id="14" name="Line 6">
              <a:extLst>
                <a:ext uri="{FF2B5EF4-FFF2-40B4-BE49-F238E27FC236}">
                  <a16:creationId xmlns:a16="http://schemas.microsoft.com/office/drawing/2014/main" id="{E3A72B0C-A8AE-3A33-5B13-18E0D7F6B526}"/>
                </a:ext>
              </a:extLst>
            </p:cNvPr>
            <p:cNvSpPr>
              <a:spLocks noChangeShapeType="1"/>
            </p:cNvSpPr>
            <p:nvPr/>
          </p:nvSpPr>
          <p:spPr bwMode="auto">
            <a:xfrm>
              <a:off x="3932245" y="3411529"/>
              <a:ext cx="0" cy="484187"/>
            </a:xfrm>
            <a:prstGeom prst="line">
              <a:avLst/>
            </a:prstGeom>
            <a:noFill/>
            <a:ln w="9525">
              <a:solidFill>
                <a:srgbClr val="0000FF"/>
              </a:solidFill>
              <a:round/>
              <a:headEnd/>
              <a:tailEnd/>
            </a:ln>
          </p:spPr>
          <p:txBody>
            <a:bodyPr/>
            <a:lstStyle/>
            <a:p>
              <a:endParaRPr lang="en-GB" sz="1396"/>
            </a:p>
          </p:txBody>
        </p:sp>
        <p:sp>
          <p:nvSpPr>
            <p:cNvPr id="15" name="Line 7">
              <a:extLst>
                <a:ext uri="{FF2B5EF4-FFF2-40B4-BE49-F238E27FC236}">
                  <a16:creationId xmlns:a16="http://schemas.microsoft.com/office/drawing/2014/main" id="{2CBA2C5A-4382-F735-3704-86183BD18439}"/>
                </a:ext>
              </a:extLst>
            </p:cNvPr>
            <p:cNvSpPr>
              <a:spLocks noChangeShapeType="1"/>
            </p:cNvSpPr>
            <p:nvPr/>
          </p:nvSpPr>
          <p:spPr bwMode="auto">
            <a:xfrm>
              <a:off x="5002220" y="3411529"/>
              <a:ext cx="0" cy="484187"/>
            </a:xfrm>
            <a:prstGeom prst="line">
              <a:avLst/>
            </a:prstGeom>
            <a:noFill/>
            <a:ln w="9525">
              <a:solidFill>
                <a:srgbClr val="0000FF"/>
              </a:solidFill>
              <a:round/>
              <a:headEnd/>
              <a:tailEnd/>
            </a:ln>
          </p:spPr>
          <p:txBody>
            <a:bodyPr/>
            <a:lstStyle/>
            <a:p>
              <a:endParaRPr lang="en-GB" sz="1396"/>
            </a:p>
          </p:txBody>
        </p:sp>
        <p:sp>
          <p:nvSpPr>
            <p:cNvPr id="16" name="Line 8">
              <a:extLst>
                <a:ext uri="{FF2B5EF4-FFF2-40B4-BE49-F238E27FC236}">
                  <a16:creationId xmlns:a16="http://schemas.microsoft.com/office/drawing/2014/main" id="{E5160B7B-967B-5696-28C5-22B7D85838C6}"/>
                </a:ext>
              </a:extLst>
            </p:cNvPr>
            <p:cNvSpPr>
              <a:spLocks noChangeShapeType="1"/>
            </p:cNvSpPr>
            <p:nvPr/>
          </p:nvSpPr>
          <p:spPr bwMode="auto">
            <a:xfrm>
              <a:off x="4276732" y="3209916"/>
              <a:ext cx="0" cy="665163"/>
            </a:xfrm>
            <a:prstGeom prst="line">
              <a:avLst/>
            </a:prstGeom>
            <a:noFill/>
            <a:ln w="9525">
              <a:solidFill>
                <a:srgbClr val="C00000"/>
              </a:solidFill>
              <a:round/>
              <a:headEnd/>
              <a:tailEnd/>
            </a:ln>
          </p:spPr>
          <p:txBody>
            <a:bodyPr/>
            <a:lstStyle/>
            <a:p>
              <a:endParaRPr lang="en-GB" sz="1396"/>
            </a:p>
          </p:txBody>
        </p:sp>
        <p:sp>
          <p:nvSpPr>
            <p:cNvPr id="17" name="Line 9">
              <a:extLst>
                <a:ext uri="{FF2B5EF4-FFF2-40B4-BE49-F238E27FC236}">
                  <a16:creationId xmlns:a16="http://schemas.microsoft.com/office/drawing/2014/main" id="{D6FB7C89-E11B-AEAE-C631-5BEEFF95495D}"/>
                </a:ext>
              </a:extLst>
            </p:cNvPr>
            <p:cNvSpPr>
              <a:spLocks noChangeShapeType="1"/>
            </p:cNvSpPr>
            <p:nvPr/>
          </p:nvSpPr>
          <p:spPr bwMode="auto">
            <a:xfrm>
              <a:off x="4581532" y="3209916"/>
              <a:ext cx="0" cy="665163"/>
            </a:xfrm>
            <a:prstGeom prst="line">
              <a:avLst/>
            </a:prstGeom>
            <a:noFill/>
            <a:ln w="9525">
              <a:solidFill>
                <a:srgbClr val="C00000"/>
              </a:solidFill>
              <a:round/>
              <a:headEnd/>
              <a:tailEnd/>
            </a:ln>
          </p:spPr>
          <p:txBody>
            <a:bodyPr/>
            <a:lstStyle/>
            <a:p>
              <a:endParaRPr lang="en-GB" sz="1396"/>
            </a:p>
          </p:txBody>
        </p:sp>
        <p:grpSp>
          <p:nvGrpSpPr>
            <p:cNvPr id="18" name="Group 16">
              <a:extLst>
                <a:ext uri="{FF2B5EF4-FFF2-40B4-BE49-F238E27FC236}">
                  <a16:creationId xmlns:a16="http://schemas.microsoft.com/office/drawing/2014/main" id="{7822C643-A6D5-8B92-5CB2-7E2C323353CB}"/>
                </a:ext>
              </a:extLst>
            </p:cNvPr>
            <p:cNvGrpSpPr>
              <a:grpSpLocks/>
            </p:cNvGrpSpPr>
            <p:nvPr/>
          </p:nvGrpSpPr>
          <p:grpSpPr bwMode="auto">
            <a:xfrm>
              <a:off x="2295533" y="1838313"/>
              <a:ext cx="4343401" cy="1754189"/>
              <a:chOff x="1440" y="1056"/>
              <a:chExt cx="2736" cy="1105"/>
            </a:xfrm>
          </p:grpSpPr>
          <p:grpSp>
            <p:nvGrpSpPr>
              <p:cNvPr id="19" name="Group 17">
                <a:extLst>
                  <a:ext uri="{FF2B5EF4-FFF2-40B4-BE49-F238E27FC236}">
                    <a16:creationId xmlns:a16="http://schemas.microsoft.com/office/drawing/2014/main" id="{5C04B2F6-98CB-35DD-97DE-496A86233C92}"/>
                  </a:ext>
                </a:extLst>
              </p:cNvPr>
              <p:cNvGrpSpPr>
                <a:grpSpLocks/>
              </p:cNvGrpSpPr>
              <p:nvPr/>
            </p:nvGrpSpPr>
            <p:grpSpPr bwMode="auto">
              <a:xfrm>
                <a:off x="3304" y="1170"/>
                <a:ext cx="376" cy="317"/>
                <a:chOff x="3792" y="1632"/>
                <a:chExt cx="768" cy="624"/>
              </a:xfrm>
            </p:grpSpPr>
            <p:sp>
              <p:nvSpPr>
                <p:cNvPr id="72" name="Rectangle 18">
                  <a:extLst>
                    <a:ext uri="{FF2B5EF4-FFF2-40B4-BE49-F238E27FC236}">
                      <a16:creationId xmlns:a16="http://schemas.microsoft.com/office/drawing/2014/main" id="{1524678B-C758-56A6-F30C-E4CA8AA37309}"/>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73" name="Rectangle 19">
                  <a:extLst>
                    <a:ext uri="{FF2B5EF4-FFF2-40B4-BE49-F238E27FC236}">
                      <a16:creationId xmlns:a16="http://schemas.microsoft.com/office/drawing/2014/main" id="{DBC5DF63-7425-BF5B-E19A-F6FF8F88180B}"/>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74" name="Rectangle 20">
                  <a:extLst>
                    <a:ext uri="{FF2B5EF4-FFF2-40B4-BE49-F238E27FC236}">
                      <a16:creationId xmlns:a16="http://schemas.microsoft.com/office/drawing/2014/main" id="{632E2241-3FDC-95F8-1E43-522BF83A7D4F}"/>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75" name="Rectangle 21">
                  <a:extLst>
                    <a:ext uri="{FF2B5EF4-FFF2-40B4-BE49-F238E27FC236}">
                      <a16:creationId xmlns:a16="http://schemas.microsoft.com/office/drawing/2014/main" id="{5BD995D9-BEE4-7FD8-1397-F01B1D42C61A}"/>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grpSp>
            <p:nvGrpSpPr>
              <p:cNvPr id="20" name="Group 22">
                <a:extLst>
                  <a:ext uri="{FF2B5EF4-FFF2-40B4-BE49-F238E27FC236}">
                    <a16:creationId xmlns:a16="http://schemas.microsoft.com/office/drawing/2014/main" id="{EB724648-C5A7-6BB9-6335-F95B571D3436}"/>
                  </a:ext>
                </a:extLst>
              </p:cNvPr>
              <p:cNvGrpSpPr>
                <a:grpSpLocks/>
              </p:cNvGrpSpPr>
              <p:nvPr/>
            </p:nvGrpSpPr>
            <p:grpSpPr bwMode="auto">
              <a:xfrm>
                <a:off x="2630" y="1170"/>
                <a:ext cx="375" cy="317"/>
                <a:chOff x="3792" y="1632"/>
                <a:chExt cx="768" cy="624"/>
              </a:xfrm>
            </p:grpSpPr>
            <p:sp>
              <p:nvSpPr>
                <p:cNvPr id="68" name="Rectangle 23">
                  <a:extLst>
                    <a:ext uri="{FF2B5EF4-FFF2-40B4-BE49-F238E27FC236}">
                      <a16:creationId xmlns:a16="http://schemas.microsoft.com/office/drawing/2014/main" id="{CBA0A8D9-5994-3753-A766-3D93DBA5B93D}"/>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9" name="Rectangle 24">
                  <a:extLst>
                    <a:ext uri="{FF2B5EF4-FFF2-40B4-BE49-F238E27FC236}">
                      <a16:creationId xmlns:a16="http://schemas.microsoft.com/office/drawing/2014/main" id="{DD3C34E1-A6AA-0EB8-D7B9-450398DE706E}"/>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70" name="Rectangle 25">
                  <a:extLst>
                    <a:ext uri="{FF2B5EF4-FFF2-40B4-BE49-F238E27FC236}">
                      <a16:creationId xmlns:a16="http://schemas.microsoft.com/office/drawing/2014/main" id="{2AB1CCAE-11BC-C059-7996-8A323282CFB1}"/>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71" name="Rectangle 26">
                  <a:extLst>
                    <a:ext uri="{FF2B5EF4-FFF2-40B4-BE49-F238E27FC236}">
                      <a16:creationId xmlns:a16="http://schemas.microsoft.com/office/drawing/2014/main" id="{54AA69EA-3B20-72A7-4B4A-F8C77EBECE1E}"/>
                    </a:ext>
                  </a:extLst>
                </p:cNvPr>
                <p:cNvSpPr>
                  <a:spLocks noChangeArrowheads="1"/>
                </p:cNvSpPr>
                <p:nvPr/>
              </p:nvSpPr>
              <p:spPr bwMode="auto">
                <a:xfrm>
                  <a:off x="4224" y="2064"/>
                  <a:ext cx="240" cy="96"/>
                </a:xfrm>
                <a:prstGeom prst="rect">
                  <a:avLst/>
                </a:prstGeom>
                <a:solidFill>
                  <a:srgbClr val="C00000"/>
                </a:solidFill>
                <a:ln w="9525">
                  <a:solidFill>
                    <a:srgbClr val="C00000"/>
                  </a:solidFill>
                  <a:miter lim="800000"/>
                  <a:headEnd/>
                  <a:tailEnd/>
                </a:ln>
              </p:spPr>
              <p:txBody>
                <a:bodyPr wrap="none" anchor="ctr"/>
                <a:lstStyle/>
                <a:p>
                  <a:endParaRPr lang="en-US" sz="1396"/>
                </a:p>
              </p:txBody>
            </p:sp>
          </p:grpSp>
          <p:grpSp>
            <p:nvGrpSpPr>
              <p:cNvPr id="21" name="Group 27">
                <a:extLst>
                  <a:ext uri="{FF2B5EF4-FFF2-40B4-BE49-F238E27FC236}">
                    <a16:creationId xmlns:a16="http://schemas.microsoft.com/office/drawing/2014/main" id="{E32C8A2E-DA44-9FCD-1B9C-0ABD960373A2}"/>
                  </a:ext>
                </a:extLst>
              </p:cNvPr>
              <p:cNvGrpSpPr>
                <a:grpSpLocks/>
              </p:cNvGrpSpPr>
              <p:nvPr/>
            </p:nvGrpSpPr>
            <p:grpSpPr bwMode="auto">
              <a:xfrm>
                <a:off x="1955" y="1170"/>
                <a:ext cx="376" cy="317"/>
                <a:chOff x="3792" y="1632"/>
                <a:chExt cx="768" cy="624"/>
              </a:xfrm>
            </p:grpSpPr>
            <p:sp>
              <p:nvSpPr>
                <p:cNvPr id="64" name="Rectangle 28">
                  <a:extLst>
                    <a:ext uri="{FF2B5EF4-FFF2-40B4-BE49-F238E27FC236}">
                      <a16:creationId xmlns:a16="http://schemas.microsoft.com/office/drawing/2014/main" id="{2FE04C6A-5BB1-1D0C-41FA-37F0108E34B5}"/>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5" name="Rectangle 29">
                  <a:extLst>
                    <a:ext uri="{FF2B5EF4-FFF2-40B4-BE49-F238E27FC236}">
                      <a16:creationId xmlns:a16="http://schemas.microsoft.com/office/drawing/2014/main" id="{F1E9BE5A-CB7D-78B4-78D0-23FF15954A85}"/>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6" name="Rectangle 30">
                  <a:extLst>
                    <a:ext uri="{FF2B5EF4-FFF2-40B4-BE49-F238E27FC236}">
                      <a16:creationId xmlns:a16="http://schemas.microsoft.com/office/drawing/2014/main" id="{A0CA3A49-DB09-814F-7C75-1E5A7AF5A391}"/>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7" name="Rectangle 31">
                  <a:extLst>
                    <a:ext uri="{FF2B5EF4-FFF2-40B4-BE49-F238E27FC236}">
                      <a16:creationId xmlns:a16="http://schemas.microsoft.com/office/drawing/2014/main" id="{BE11B6D9-B292-22AB-E999-3CAE24A2A2B7}"/>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sp>
            <p:nvSpPr>
              <p:cNvPr id="22" name="Line 32">
                <a:extLst>
                  <a:ext uri="{FF2B5EF4-FFF2-40B4-BE49-F238E27FC236}">
                    <a16:creationId xmlns:a16="http://schemas.microsoft.com/office/drawing/2014/main" id="{2E95EAD4-7FA4-87D8-2620-58D0C89E5239}"/>
                  </a:ext>
                </a:extLst>
              </p:cNvPr>
              <p:cNvSpPr>
                <a:spLocks noChangeShapeType="1"/>
              </p:cNvSpPr>
              <p:nvPr/>
            </p:nvSpPr>
            <p:spPr bwMode="auto">
              <a:xfrm flipH="1" flipV="1">
                <a:off x="2035" y="1056"/>
                <a:ext cx="119" cy="152"/>
              </a:xfrm>
              <a:prstGeom prst="line">
                <a:avLst/>
              </a:prstGeom>
              <a:noFill/>
              <a:ln w="9525">
                <a:solidFill>
                  <a:srgbClr val="009900"/>
                </a:solidFill>
                <a:round/>
                <a:headEnd/>
                <a:tailEnd/>
              </a:ln>
            </p:spPr>
            <p:txBody>
              <a:bodyPr/>
              <a:lstStyle/>
              <a:p>
                <a:endParaRPr lang="en-GB" sz="1396"/>
              </a:p>
            </p:txBody>
          </p:sp>
          <p:sp>
            <p:nvSpPr>
              <p:cNvPr id="23" name="Line 33">
                <a:extLst>
                  <a:ext uri="{FF2B5EF4-FFF2-40B4-BE49-F238E27FC236}">
                    <a16:creationId xmlns:a16="http://schemas.microsoft.com/office/drawing/2014/main" id="{AD6C5083-A529-D212-F96E-C53193180528}"/>
                  </a:ext>
                </a:extLst>
              </p:cNvPr>
              <p:cNvSpPr>
                <a:spLocks noChangeShapeType="1"/>
              </p:cNvSpPr>
              <p:nvPr/>
            </p:nvSpPr>
            <p:spPr bwMode="auto">
              <a:xfrm flipV="1">
                <a:off x="2154" y="1056"/>
                <a:ext cx="79" cy="152"/>
              </a:xfrm>
              <a:prstGeom prst="line">
                <a:avLst/>
              </a:prstGeom>
              <a:noFill/>
              <a:ln w="9525">
                <a:solidFill>
                  <a:srgbClr val="009900"/>
                </a:solidFill>
                <a:round/>
                <a:headEnd/>
                <a:tailEnd/>
              </a:ln>
            </p:spPr>
            <p:txBody>
              <a:bodyPr/>
              <a:lstStyle/>
              <a:p>
                <a:endParaRPr lang="en-GB" sz="1396"/>
              </a:p>
            </p:txBody>
          </p:sp>
          <p:sp>
            <p:nvSpPr>
              <p:cNvPr id="24" name="Line 34">
                <a:extLst>
                  <a:ext uri="{FF2B5EF4-FFF2-40B4-BE49-F238E27FC236}">
                    <a16:creationId xmlns:a16="http://schemas.microsoft.com/office/drawing/2014/main" id="{0DEA4334-B026-A424-3991-408726B7898B}"/>
                  </a:ext>
                </a:extLst>
              </p:cNvPr>
              <p:cNvSpPr>
                <a:spLocks noChangeShapeType="1"/>
              </p:cNvSpPr>
              <p:nvPr/>
            </p:nvSpPr>
            <p:spPr bwMode="auto">
              <a:xfrm flipV="1">
                <a:off x="2828" y="1056"/>
                <a:ext cx="79" cy="152"/>
              </a:xfrm>
              <a:prstGeom prst="line">
                <a:avLst/>
              </a:prstGeom>
              <a:noFill/>
              <a:ln w="9525">
                <a:solidFill>
                  <a:srgbClr val="009900"/>
                </a:solidFill>
                <a:round/>
                <a:headEnd/>
                <a:tailEnd/>
              </a:ln>
            </p:spPr>
            <p:txBody>
              <a:bodyPr/>
              <a:lstStyle/>
              <a:p>
                <a:endParaRPr lang="en-GB" sz="1396"/>
              </a:p>
            </p:txBody>
          </p:sp>
          <p:sp>
            <p:nvSpPr>
              <p:cNvPr id="25" name="Line 35">
                <a:extLst>
                  <a:ext uri="{FF2B5EF4-FFF2-40B4-BE49-F238E27FC236}">
                    <a16:creationId xmlns:a16="http://schemas.microsoft.com/office/drawing/2014/main" id="{4806C4BE-4414-539C-1F27-E0D7A9751F24}"/>
                  </a:ext>
                </a:extLst>
              </p:cNvPr>
              <p:cNvSpPr>
                <a:spLocks noChangeShapeType="1"/>
              </p:cNvSpPr>
              <p:nvPr/>
            </p:nvSpPr>
            <p:spPr bwMode="auto">
              <a:xfrm flipV="1">
                <a:off x="3502" y="1056"/>
                <a:ext cx="79" cy="152"/>
              </a:xfrm>
              <a:prstGeom prst="line">
                <a:avLst/>
              </a:prstGeom>
              <a:noFill/>
              <a:ln w="9525">
                <a:solidFill>
                  <a:srgbClr val="009900"/>
                </a:solidFill>
                <a:round/>
                <a:headEnd/>
                <a:tailEnd/>
              </a:ln>
            </p:spPr>
            <p:txBody>
              <a:bodyPr/>
              <a:lstStyle/>
              <a:p>
                <a:endParaRPr lang="en-GB" sz="1396"/>
              </a:p>
            </p:txBody>
          </p:sp>
          <p:sp>
            <p:nvSpPr>
              <p:cNvPr id="26" name="Line 36">
                <a:extLst>
                  <a:ext uri="{FF2B5EF4-FFF2-40B4-BE49-F238E27FC236}">
                    <a16:creationId xmlns:a16="http://schemas.microsoft.com/office/drawing/2014/main" id="{759316E0-8B0E-A7ED-EA92-8D6307207749}"/>
                  </a:ext>
                </a:extLst>
              </p:cNvPr>
              <p:cNvSpPr>
                <a:spLocks noChangeShapeType="1"/>
              </p:cNvSpPr>
              <p:nvPr/>
            </p:nvSpPr>
            <p:spPr bwMode="auto">
              <a:xfrm flipH="1" flipV="1">
                <a:off x="3383" y="1056"/>
                <a:ext cx="119" cy="152"/>
              </a:xfrm>
              <a:prstGeom prst="line">
                <a:avLst/>
              </a:prstGeom>
              <a:noFill/>
              <a:ln w="9525">
                <a:solidFill>
                  <a:srgbClr val="009900"/>
                </a:solidFill>
                <a:round/>
                <a:headEnd/>
                <a:tailEnd/>
              </a:ln>
            </p:spPr>
            <p:txBody>
              <a:bodyPr/>
              <a:lstStyle/>
              <a:p>
                <a:endParaRPr lang="en-GB" sz="1396"/>
              </a:p>
            </p:txBody>
          </p:sp>
          <p:sp>
            <p:nvSpPr>
              <p:cNvPr id="27" name="Line 37">
                <a:extLst>
                  <a:ext uri="{FF2B5EF4-FFF2-40B4-BE49-F238E27FC236}">
                    <a16:creationId xmlns:a16="http://schemas.microsoft.com/office/drawing/2014/main" id="{90CC1810-8F35-5982-C75F-31B6BFEB44B4}"/>
                  </a:ext>
                </a:extLst>
              </p:cNvPr>
              <p:cNvSpPr>
                <a:spLocks noChangeShapeType="1"/>
              </p:cNvSpPr>
              <p:nvPr/>
            </p:nvSpPr>
            <p:spPr bwMode="auto">
              <a:xfrm flipH="1" flipV="1">
                <a:off x="2709" y="1056"/>
                <a:ext cx="119" cy="152"/>
              </a:xfrm>
              <a:prstGeom prst="line">
                <a:avLst/>
              </a:prstGeom>
              <a:noFill/>
              <a:ln w="9525">
                <a:solidFill>
                  <a:srgbClr val="009900"/>
                </a:solidFill>
                <a:round/>
                <a:headEnd/>
                <a:tailEnd/>
              </a:ln>
            </p:spPr>
            <p:txBody>
              <a:bodyPr/>
              <a:lstStyle/>
              <a:p>
                <a:endParaRPr lang="en-GB" sz="1396"/>
              </a:p>
            </p:txBody>
          </p:sp>
          <p:sp>
            <p:nvSpPr>
              <p:cNvPr id="28" name="Line 38">
                <a:extLst>
                  <a:ext uri="{FF2B5EF4-FFF2-40B4-BE49-F238E27FC236}">
                    <a16:creationId xmlns:a16="http://schemas.microsoft.com/office/drawing/2014/main" id="{996C3B0F-D01E-FEBC-D30A-2B0BD03152D4}"/>
                  </a:ext>
                </a:extLst>
              </p:cNvPr>
              <p:cNvSpPr>
                <a:spLocks noChangeShapeType="1"/>
              </p:cNvSpPr>
              <p:nvPr/>
            </p:nvSpPr>
            <p:spPr bwMode="auto">
              <a:xfrm>
                <a:off x="2907" y="1056"/>
                <a:ext cx="476" cy="0"/>
              </a:xfrm>
              <a:prstGeom prst="line">
                <a:avLst/>
              </a:prstGeom>
              <a:noFill/>
              <a:ln w="9525">
                <a:solidFill>
                  <a:srgbClr val="009900"/>
                </a:solidFill>
                <a:round/>
                <a:headEnd/>
                <a:tailEnd/>
              </a:ln>
            </p:spPr>
            <p:txBody>
              <a:bodyPr/>
              <a:lstStyle/>
              <a:p>
                <a:endParaRPr lang="en-GB" sz="1396"/>
              </a:p>
            </p:txBody>
          </p:sp>
          <p:sp>
            <p:nvSpPr>
              <p:cNvPr id="29" name="Line 39">
                <a:extLst>
                  <a:ext uri="{FF2B5EF4-FFF2-40B4-BE49-F238E27FC236}">
                    <a16:creationId xmlns:a16="http://schemas.microsoft.com/office/drawing/2014/main" id="{AF014A35-30B1-BC7C-F995-3BB587C8A9C9}"/>
                  </a:ext>
                </a:extLst>
              </p:cNvPr>
              <p:cNvSpPr>
                <a:spLocks noChangeShapeType="1"/>
              </p:cNvSpPr>
              <p:nvPr/>
            </p:nvSpPr>
            <p:spPr bwMode="auto">
              <a:xfrm flipH="1">
                <a:off x="2233" y="1056"/>
                <a:ext cx="476" cy="0"/>
              </a:xfrm>
              <a:prstGeom prst="line">
                <a:avLst/>
              </a:prstGeom>
              <a:noFill/>
              <a:ln w="9525">
                <a:solidFill>
                  <a:srgbClr val="009900"/>
                </a:solidFill>
                <a:round/>
                <a:headEnd/>
                <a:tailEnd/>
              </a:ln>
            </p:spPr>
            <p:txBody>
              <a:bodyPr/>
              <a:lstStyle/>
              <a:p>
                <a:endParaRPr lang="en-GB" sz="1396"/>
              </a:p>
            </p:txBody>
          </p:sp>
          <p:sp>
            <p:nvSpPr>
              <p:cNvPr id="30" name="Line 40">
                <a:extLst>
                  <a:ext uri="{FF2B5EF4-FFF2-40B4-BE49-F238E27FC236}">
                    <a16:creationId xmlns:a16="http://schemas.microsoft.com/office/drawing/2014/main" id="{16D544F4-DCE1-D9E8-F346-A7EB44D43386}"/>
                  </a:ext>
                </a:extLst>
              </p:cNvPr>
              <p:cNvSpPr>
                <a:spLocks noChangeShapeType="1"/>
              </p:cNvSpPr>
              <p:nvPr/>
            </p:nvSpPr>
            <p:spPr bwMode="auto">
              <a:xfrm flipH="1">
                <a:off x="1440" y="1056"/>
                <a:ext cx="595" cy="0"/>
              </a:xfrm>
              <a:prstGeom prst="line">
                <a:avLst/>
              </a:prstGeom>
              <a:noFill/>
              <a:ln w="9525">
                <a:solidFill>
                  <a:srgbClr val="009900"/>
                </a:solidFill>
                <a:round/>
                <a:headEnd/>
                <a:tailEnd/>
              </a:ln>
            </p:spPr>
            <p:txBody>
              <a:bodyPr/>
              <a:lstStyle/>
              <a:p>
                <a:endParaRPr lang="en-GB" sz="1396"/>
              </a:p>
            </p:txBody>
          </p:sp>
          <p:sp>
            <p:nvSpPr>
              <p:cNvPr id="31" name="Line 41">
                <a:extLst>
                  <a:ext uri="{FF2B5EF4-FFF2-40B4-BE49-F238E27FC236}">
                    <a16:creationId xmlns:a16="http://schemas.microsoft.com/office/drawing/2014/main" id="{9CF06DB1-6E9B-9740-DE63-0A4F5430D161}"/>
                  </a:ext>
                </a:extLst>
              </p:cNvPr>
              <p:cNvSpPr>
                <a:spLocks noChangeShapeType="1"/>
              </p:cNvSpPr>
              <p:nvPr/>
            </p:nvSpPr>
            <p:spPr bwMode="auto">
              <a:xfrm flipH="1">
                <a:off x="3581" y="1056"/>
                <a:ext cx="595" cy="0"/>
              </a:xfrm>
              <a:prstGeom prst="line">
                <a:avLst/>
              </a:prstGeom>
              <a:noFill/>
              <a:ln w="9525">
                <a:solidFill>
                  <a:srgbClr val="009900"/>
                </a:solidFill>
                <a:round/>
                <a:headEnd/>
                <a:tailEnd/>
              </a:ln>
            </p:spPr>
            <p:txBody>
              <a:bodyPr/>
              <a:lstStyle/>
              <a:p>
                <a:endParaRPr lang="en-GB" sz="1396"/>
              </a:p>
            </p:txBody>
          </p:sp>
          <p:sp>
            <p:nvSpPr>
              <p:cNvPr id="32" name="Line 42">
                <a:extLst>
                  <a:ext uri="{FF2B5EF4-FFF2-40B4-BE49-F238E27FC236}">
                    <a16:creationId xmlns:a16="http://schemas.microsoft.com/office/drawing/2014/main" id="{B4C883E9-3A66-4C6A-8E91-25F5B846F73C}"/>
                  </a:ext>
                </a:extLst>
              </p:cNvPr>
              <p:cNvSpPr>
                <a:spLocks noChangeShapeType="1"/>
              </p:cNvSpPr>
              <p:nvPr/>
            </p:nvSpPr>
            <p:spPr bwMode="auto">
              <a:xfrm>
                <a:off x="1440" y="1056"/>
                <a:ext cx="0" cy="1105"/>
              </a:xfrm>
              <a:prstGeom prst="line">
                <a:avLst/>
              </a:prstGeom>
              <a:noFill/>
              <a:ln w="9525">
                <a:solidFill>
                  <a:srgbClr val="009900"/>
                </a:solidFill>
                <a:round/>
                <a:headEnd/>
                <a:tailEnd/>
              </a:ln>
            </p:spPr>
            <p:txBody>
              <a:bodyPr/>
              <a:lstStyle/>
              <a:p>
                <a:endParaRPr lang="en-GB" sz="1396"/>
              </a:p>
            </p:txBody>
          </p:sp>
          <p:sp>
            <p:nvSpPr>
              <p:cNvPr id="33" name="Line 43">
                <a:extLst>
                  <a:ext uri="{FF2B5EF4-FFF2-40B4-BE49-F238E27FC236}">
                    <a16:creationId xmlns:a16="http://schemas.microsoft.com/office/drawing/2014/main" id="{6399B010-1580-2FC7-391C-6B8766BBC8DC}"/>
                  </a:ext>
                </a:extLst>
              </p:cNvPr>
              <p:cNvSpPr>
                <a:spLocks noChangeShapeType="1"/>
              </p:cNvSpPr>
              <p:nvPr/>
            </p:nvSpPr>
            <p:spPr bwMode="auto">
              <a:xfrm>
                <a:off x="4176" y="1056"/>
                <a:ext cx="0" cy="1105"/>
              </a:xfrm>
              <a:prstGeom prst="line">
                <a:avLst/>
              </a:prstGeom>
              <a:noFill/>
              <a:ln w="9525">
                <a:solidFill>
                  <a:srgbClr val="009900"/>
                </a:solidFill>
                <a:round/>
                <a:headEnd/>
                <a:tailEnd/>
              </a:ln>
            </p:spPr>
            <p:txBody>
              <a:bodyPr/>
              <a:lstStyle/>
              <a:p>
                <a:endParaRPr lang="en-GB" sz="1396"/>
              </a:p>
            </p:txBody>
          </p:sp>
          <p:sp>
            <p:nvSpPr>
              <p:cNvPr id="34" name="Line 44">
                <a:extLst>
                  <a:ext uri="{FF2B5EF4-FFF2-40B4-BE49-F238E27FC236}">
                    <a16:creationId xmlns:a16="http://schemas.microsoft.com/office/drawing/2014/main" id="{8068FAA8-34E5-CE0D-960D-D648BBAE9C77}"/>
                  </a:ext>
                </a:extLst>
              </p:cNvPr>
              <p:cNvSpPr>
                <a:spLocks noChangeShapeType="1"/>
              </p:cNvSpPr>
              <p:nvPr/>
            </p:nvSpPr>
            <p:spPr bwMode="auto">
              <a:xfrm>
                <a:off x="1440" y="2161"/>
                <a:ext cx="872" cy="0"/>
              </a:xfrm>
              <a:prstGeom prst="line">
                <a:avLst/>
              </a:prstGeom>
              <a:noFill/>
              <a:ln w="9525">
                <a:solidFill>
                  <a:srgbClr val="009900"/>
                </a:solidFill>
                <a:round/>
                <a:headEnd/>
                <a:tailEnd/>
              </a:ln>
            </p:spPr>
            <p:txBody>
              <a:bodyPr/>
              <a:lstStyle/>
              <a:p>
                <a:endParaRPr lang="en-GB" sz="1396"/>
              </a:p>
            </p:txBody>
          </p:sp>
          <p:sp>
            <p:nvSpPr>
              <p:cNvPr id="35" name="Line 45">
                <a:extLst>
                  <a:ext uri="{FF2B5EF4-FFF2-40B4-BE49-F238E27FC236}">
                    <a16:creationId xmlns:a16="http://schemas.microsoft.com/office/drawing/2014/main" id="{022D7BC5-76BA-B4E8-79BF-4488E7919ACF}"/>
                  </a:ext>
                </a:extLst>
              </p:cNvPr>
              <p:cNvSpPr>
                <a:spLocks noChangeShapeType="1"/>
              </p:cNvSpPr>
              <p:nvPr/>
            </p:nvSpPr>
            <p:spPr bwMode="auto">
              <a:xfrm>
                <a:off x="3304" y="2161"/>
                <a:ext cx="872" cy="0"/>
              </a:xfrm>
              <a:prstGeom prst="line">
                <a:avLst/>
              </a:prstGeom>
              <a:noFill/>
              <a:ln w="9525">
                <a:solidFill>
                  <a:srgbClr val="009900"/>
                </a:solidFill>
                <a:round/>
                <a:headEnd/>
                <a:tailEnd/>
              </a:ln>
            </p:spPr>
            <p:txBody>
              <a:bodyPr/>
              <a:lstStyle/>
              <a:p>
                <a:endParaRPr lang="en-GB" sz="1396"/>
              </a:p>
            </p:txBody>
          </p:sp>
          <p:sp>
            <p:nvSpPr>
              <p:cNvPr id="36" name="Line 46">
                <a:extLst>
                  <a:ext uri="{FF2B5EF4-FFF2-40B4-BE49-F238E27FC236}">
                    <a16:creationId xmlns:a16="http://schemas.microsoft.com/office/drawing/2014/main" id="{B892DBF5-46E0-C6CA-23FF-D8EC464EE0C8}"/>
                  </a:ext>
                </a:extLst>
              </p:cNvPr>
              <p:cNvSpPr>
                <a:spLocks noChangeShapeType="1"/>
              </p:cNvSpPr>
              <p:nvPr/>
            </p:nvSpPr>
            <p:spPr bwMode="auto">
              <a:xfrm flipH="1">
                <a:off x="1955" y="1437"/>
                <a:ext cx="80" cy="191"/>
              </a:xfrm>
              <a:prstGeom prst="line">
                <a:avLst/>
              </a:prstGeom>
              <a:noFill/>
              <a:ln w="9525">
                <a:solidFill>
                  <a:srgbClr val="0000FF"/>
                </a:solidFill>
                <a:round/>
                <a:headEnd/>
                <a:tailEnd/>
              </a:ln>
            </p:spPr>
            <p:txBody>
              <a:bodyPr/>
              <a:lstStyle/>
              <a:p>
                <a:endParaRPr lang="en-GB" sz="1396"/>
              </a:p>
            </p:txBody>
          </p:sp>
          <p:sp>
            <p:nvSpPr>
              <p:cNvPr id="37" name="Line 47">
                <a:extLst>
                  <a:ext uri="{FF2B5EF4-FFF2-40B4-BE49-F238E27FC236}">
                    <a16:creationId xmlns:a16="http://schemas.microsoft.com/office/drawing/2014/main" id="{37FF136A-3985-0CF1-1A43-107F478C872D}"/>
                  </a:ext>
                </a:extLst>
              </p:cNvPr>
              <p:cNvSpPr>
                <a:spLocks noChangeShapeType="1"/>
              </p:cNvSpPr>
              <p:nvPr/>
            </p:nvSpPr>
            <p:spPr bwMode="auto">
              <a:xfrm flipH="1">
                <a:off x="2630" y="1437"/>
                <a:ext cx="79" cy="191"/>
              </a:xfrm>
              <a:prstGeom prst="line">
                <a:avLst/>
              </a:prstGeom>
              <a:noFill/>
              <a:ln w="9525">
                <a:solidFill>
                  <a:srgbClr val="0000FF"/>
                </a:solidFill>
                <a:round/>
                <a:headEnd/>
                <a:tailEnd/>
              </a:ln>
            </p:spPr>
            <p:txBody>
              <a:bodyPr/>
              <a:lstStyle/>
              <a:p>
                <a:endParaRPr lang="en-GB" sz="1396"/>
              </a:p>
            </p:txBody>
          </p:sp>
          <p:sp>
            <p:nvSpPr>
              <p:cNvPr id="38" name="Line 48">
                <a:extLst>
                  <a:ext uri="{FF2B5EF4-FFF2-40B4-BE49-F238E27FC236}">
                    <a16:creationId xmlns:a16="http://schemas.microsoft.com/office/drawing/2014/main" id="{0C7C4869-DE07-63F8-D399-B2A5F6679ED9}"/>
                  </a:ext>
                </a:extLst>
              </p:cNvPr>
              <p:cNvSpPr>
                <a:spLocks noChangeShapeType="1"/>
              </p:cNvSpPr>
              <p:nvPr/>
            </p:nvSpPr>
            <p:spPr bwMode="auto">
              <a:xfrm flipH="1">
                <a:off x="3304" y="1437"/>
                <a:ext cx="79" cy="191"/>
              </a:xfrm>
              <a:prstGeom prst="line">
                <a:avLst/>
              </a:prstGeom>
              <a:noFill/>
              <a:ln w="9525">
                <a:solidFill>
                  <a:srgbClr val="0000FF"/>
                </a:solidFill>
                <a:round/>
                <a:headEnd/>
                <a:tailEnd/>
              </a:ln>
            </p:spPr>
            <p:txBody>
              <a:bodyPr/>
              <a:lstStyle/>
              <a:p>
                <a:endParaRPr lang="en-GB" sz="1396"/>
              </a:p>
            </p:txBody>
          </p:sp>
          <p:sp>
            <p:nvSpPr>
              <p:cNvPr id="39" name="Line 49">
                <a:extLst>
                  <a:ext uri="{FF2B5EF4-FFF2-40B4-BE49-F238E27FC236}">
                    <a16:creationId xmlns:a16="http://schemas.microsoft.com/office/drawing/2014/main" id="{6DABB872-F25A-240B-EBE8-816783ECCA77}"/>
                  </a:ext>
                </a:extLst>
              </p:cNvPr>
              <p:cNvSpPr>
                <a:spLocks noChangeShapeType="1"/>
              </p:cNvSpPr>
              <p:nvPr/>
            </p:nvSpPr>
            <p:spPr bwMode="auto">
              <a:xfrm>
                <a:off x="2074" y="1437"/>
                <a:ext cx="80" cy="191"/>
              </a:xfrm>
              <a:prstGeom prst="line">
                <a:avLst/>
              </a:prstGeom>
              <a:noFill/>
              <a:ln w="9525">
                <a:solidFill>
                  <a:srgbClr val="0000FF"/>
                </a:solidFill>
                <a:round/>
                <a:headEnd/>
                <a:tailEnd/>
              </a:ln>
            </p:spPr>
            <p:txBody>
              <a:bodyPr/>
              <a:lstStyle/>
              <a:p>
                <a:endParaRPr lang="en-GB" sz="1396"/>
              </a:p>
            </p:txBody>
          </p:sp>
          <p:sp>
            <p:nvSpPr>
              <p:cNvPr id="40" name="Line 50">
                <a:extLst>
                  <a:ext uri="{FF2B5EF4-FFF2-40B4-BE49-F238E27FC236}">
                    <a16:creationId xmlns:a16="http://schemas.microsoft.com/office/drawing/2014/main" id="{7173E086-0764-D15B-E971-003C1BEC3B4D}"/>
                  </a:ext>
                </a:extLst>
              </p:cNvPr>
              <p:cNvSpPr>
                <a:spLocks noChangeShapeType="1"/>
              </p:cNvSpPr>
              <p:nvPr/>
            </p:nvSpPr>
            <p:spPr bwMode="auto">
              <a:xfrm>
                <a:off x="3423" y="1437"/>
                <a:ext cx="79" cy="191"/>
              </a:xfrm>
              <a:prstGeom prst="line">
                <a:avLst/>
              </a:prstGeom>
              <a:noFill/>
              <a:ln w="9525">
                <a:solidFill>
                  <a:srgbClr val="0000FF"/>
                </a:solidFill>
                <a:round/>
                <a:headEnd/>
                <a:tailEnd/>
              </a:ln>
            </p:spPr>
            <p:txBody>
              <a:bodyPr/>
              <a:lstStyle/>
              <a:p>
                <a:endParaRPr lang="en-GB" sz="1396"/>
              </a:p>
            </p:txBody>
          </p:sp>
          <p:sp>
            <p:nvSpPr>
              <p:cNvPr id="41" name="Line 51">
                <a:extLst>
                  <a:ext uri="{FF2B5EF4-FFF2-40B4-BE49-F238E27FC236}">
                    <a16:creationId xmlns:a16="http://schemas.microsoft.com/office/drawing/2014/main" id="{B9AA483D-B1BE-1A71-C927-E386FD0B5BED}"/>
                  </a:ext>
                </a:extLst>
              </p:cNvPr>
              <p:cNvSpPr>
                <a:spLocks noChangeShapeType="1"/>
              </p:cNvSpPr>
              <p:nvPr/>
            </p:nvSpPr>
            <p:spPr bwMode="auto">
              <a:xfrm>
                <a:off x="2749" y="1437"/>
                <a:ext cx="79" cy="191"/>
              </a:xfrm>
              <a:prstGeom prst="line">
                <a:avLst/>
              </a:prstGeom>
              <a:noFill/>
              <a:ln w="9525">
                <a:solidFill>
                  <a:srgbClr val="0000FF"/>
                </a:solidFill>
                <a:round/>
                <a:headEnd/>
                <a:tailEnd/>
              </a:ln>
            </p:spPr>
            <p:txBody>
              <a:bodyPr/>
              <a:lstStyle/>
              <a:p>
                <a:endParaRPr lang="en-GB" sz="1396"/>
              </a:p>
            </p:txBody>
          </p:sp>
          <p:sp>
            <p:nvSpPr>
              <p:cNvPr id="42" name="Line 52">
                <a:extLst>
                  <a:ext uri="{FF2B5EF4-FFF2-40B4-BE49-F238E27FC236}">
                    <a16:creationId xmlns:a16="http://schemas.microsoft.com/office/drawing/2014/main" id="{CAFDB39B-C929-3C02-FA28-55EFA9F39C31}"/>
                  </a:ext>
                </a:extLst>
              </p:cNvPr>
              <p:cNvSpPr>
                <a:spLocks noChangeShapeType="1"/>
              </p:cNvSpPr>
              <p:nvPr/>
            </p:nvSpPr>
            <p:spPr bwMode="auto">
              <a:xfrm>
                <a:off x="2154" y="1628"/>
                <a:ext cx="476" cy="0"/>
              </a:xfrm>
              <a:prstGeom prst="line">
                <a:avLst/>
              </a:prstGeom>
              <a:noFill/>
              <a:ln w="9525">
                <a:solidFill>
                  <a:srgbClr val="0000FF"/>
                </a:solidFill>
                <a:round/>
                <a:headEnd/>
                <a:tailEnd/>
              </a:ln>
            </p:spPr>
            <p:txBody>
              <a:bodyPr/>
              <a:lstStyle/>
              <a:p>
                <a:endParaRPr lang="en-GB" sz="1396"/>
              </a:p>
            </p:txBody>
          </p:sp>
          <p:sp>
            <p:nvSpPr>
              <p:cNvPr id="43" name="Line 53">
                <a:extLst>
                  <a:ext uri="{FF2B5EF4-FFF2-40B4-BE49-F238E27FC236}">
                    <a16:creationId xmlns:a16="http://schemas.microsoft.com/office/drawing/2014/main" id="{C992FB30-5BDD-55ED-1A3E-19F9F941499A}"/>
                  </a:ext>
                </a:extLst>
              </p:cNvPr>
              <p:cNvSpPr>
                <a:spLocks noChangeShapeType="1"/>
              </p:cNvSpPr>
              <p:nvPr/>
            </p:nvSpPr>
            <p:spPr bwMode="auto">
              <a:xfrm>
                <a:off x="2828" y="1628"/>
                <a:ext cx="476" cy="0"/>
              </a:xfrm>
              <a:prstGeom prst="line">
                <a:avLst/>
              </a:prstGeom>
              <a:noFill/>
              <a:ln w="9525">
                <a:solidFill>
                  <a:srgbClr val="0000FF"/>
                </a:solidFill>
                <a:round/>
                <a:headEnd/>
                <a:tailEnd/>
              </a:ln>
            </p:spPr>
            <p:txBody>
              <a:bodyPr/>
              <a:lstStyle/>
              <a:p>
                <a:endParaRPr lang="en-GB" sz="1396"/>
              </a:p>
            </p:txBody>
          </p:sp>
          <p:sp>
            <p:nvSpPr>
              <p:cNvPr id="44" name="Line 54">
                <a:extLst>
                  <a:ext uri="{FF2B5EF4-FFF2-40B4-BE49-F238E27FC236}">
                    <a16:creationId xmlns:a16="http://schemas.microsoft.com/office/drawing/2014/main" id="{0A433518-AEF3-FF27-80BF-47C4DB840E20}"/>
                  </a:ext>
                </a:extLst>
              </p:cNvPr>
              <p:cNvSpPr>
                <a:spLocks noChangeShapeType="1"/>
              </p:cNvSpPr>
              <p:nvPr/>
            </p:nvSpPr>
            <p:spPr bwMode="auto">
              <a:xfrm flipH="1">
                <a:off x="1638" y="1628"/>
                <a:ext cx="317" cy="0"/>
              </a:xfrm>
              <a:prstGeom prst="line">
                <a:avLst/>
              </a:prstGeom>
              <a:noFill/>
              <a:ln w="9525">
                <a:solidFill>
                  <a:srgbClr val="0000FF"/>
                </a:solidFill>
                <a:round/>
                <a:headEnd/>
                <a:tailEnd/>
              </a:ln>
            </p:spPr>
            <p:txBody>
              <a:bodyPr/>
              <a:lstStyle/>
              <a:p>
                <a:endParaRPr lang="en-GB" sz="1396"/>
              </a:p>
            </p:txBody>
          </p:sp>
          <p:sp>
            <p:nvSpPr>
              <p:cNvPr id="45" name="Line 55">
                <a:extLst>
                  <a:ext uri="{FF2B5EF4-FFF2-40B4-BE49-F238E27FC236}">
                    <a16:creationId xmlns:a16="http://schemas.microsoft.com/office/drawing/2014/main" id="{58955897-86C0-9097-4CF7-8030AADDD192}"/>
                  </a:ext>
                </a:extLst>
              </p:cNvPr>
              <p:cNvSpPr>
                <a:spLocks noChangeShapeType="1"/>
              </p:cNvSpPr>
              <p:nvPr/>
            </p:nvSpPr>
            <p:spPr bwMode="auto">
              <a:xfrm>
                <a:off x="3502" y="1628"/>
                <a:ext cx="396" cy="0"/>
              </a:xfrm>
              <a:prstGeom prst="line">
                <a:avLst/>
              </a:prstGeom>
              <a:noFill/>
              <a:ln w="9525">
                <a:solidFill>
                  <a:srgbClr val="0000FF"/>
                </a:solidFill>
                <a:round/>
                <a:headEnd/>
                <a:tailEnd/>
              </a:ln>
            </p:spPr>
            <p:txBody>
              <a:bodyPr/>
              <a:lstStyle/>
              <a:p>
                <a:endParaRPr lang="en-GB" sz="1396"/>
              </a:p>
            </p:txBody>
          </p:sp>
          <p:sp>
            <p:nvSpPr>
              <p:cNvPr id="46" name="Line 56">
                <a:extLst>
                  <a:ext uri="{FF2B5EF4-FFF2-40B4-BE49-F238E27FC236}">
                    <a16:creationId xmlns:a16="http://schemas.microsoft.com/office/drawing/2014/main" id="{872604B0-BAB9-751B-2C47-C47D8D4E6566}"/>
                  </a:ext>
                </a:extLst>
              </p:cNvPr>
              <p:cNvSpPr>
                <a:spLocks noChangeShapeType="1"/>
              </p:cNvSpPr>
              <p:nvPr/>
            </p:nvSpPr>
            <p:spPr bwMode="auto">
              <a:xfrm>
                <a:off x="3898" y="1628"/>
                <a:ext cx="0" cy="419"/>
              </a:xfrm>
              <a:prstGeom prst="line">
                <a:avLst/>
              </a:prstGeom>
              <a:noFill/>
              <a:ln w="9525">
                <a:solidFill>
                  <a:srgbClr val="0000FF"/>
                </a:solidFill>
                <a:round/>
                <a:headEnd/>
                <a:tailEnd/>
              </a:ln>
            </p:spPr>
            <p:txBody>
              <a:bodyPr/>
              <a:lstStyle/>
              <a:p>
                <a:endParaRPr lang="en-GB" sz="1396"/>
              </a:p>
            </p:txBody>
          </p:sp>
          <p:sp>
            <p:nvSpPr>
              <p:cNvPr id="47" name="Line 57">
                <a:extLst>
                  <a:ext uri="{FF2B5EF4-FFF2-40B4-BE49-F238E27FC236}">
                    <a16:creationId xmlns:a16="http://schemas.microsoft.com/office/drawing/2014/main" id="{05592D05-F29D-B6CB-C009-03EA3FA1EBC7}"/>
                  </a:ext>
                </a:extLst>
              </p:cNvPr>
              <p:cNvSpPr>
                <a:spLocks noChangeShapeType="1"/>
              </p:cNvSpPr>
              <p:nvPr/>
            </p:nvSpPr>
            <p:spPr bwMode="auto">
              <a:xfrm>
                <a:off x="1638" y="1628"/>
                <a:ext cx="0" cy="419"/>
              </a:xfrm>
              <a:prstGeom prst="line">
                <a:avLst/>
              </a:prstGeom>
              <a:noFill/>
              <a:ln w="9525">
                <a:solidFill>
                  <a:srgbClr val="0000FF"/>
                </a:solidFill>
                <a:round/>
                <a:headEnd/>
                <a:tailEnd/>
              </a:ln>
            </p:spPr>
            <p:txBody>
              <a:bodyPr/>
              <a:lstStyle/>
              <a:p>
                <a:endParaRPr lang="en-GB" sz="1396"/>
              </a:p>
            </p:txBody>
          </p:sp>
          <p:sp>
            <p:nvSpPr>
              <p:cNvPr id="48" name="Line 58">
                <a:extLst>
                  <a:ext uri="{FF2B5EF4-FFF2-40B4-BE49-F238E27FC236}">
                    <a16:creationId xmlns:a16="http://schemas.microsoft.com/office/drawing/2014/main" id="{B9E6126E-32FD-2672-8110-0A1C9B8C65E9}"/>
                  </a:ext>
                </a:extLst>
              </p:cNvPr>
              <p:cNvSpPr>
                <a:spLocks noChangeShapeType="1"/>
              </p:cNvSpPr>
              <p:nvPr/>
            </p:nvSpPr>
            <p:spPr bwMode="auto">
              <a:xfrm flipH="1">
                <a:off x="3145" y="2047"/>
                <a:ext cx="753" cy="0"/>
              </a:xfrm>
              <a:prstGeom prst="line">
                <a:avLst/>
              </a:prstGeom>
              <a:noFill/>
              <a:ln w="9525">
                <a:solidFill>
                  <a:srgbClr val="0000FF"/>
                </a:solidFill>
                <a:round/>
                <a:headEnd/>
                <a:tailEnd/>
              </a:ln>
            </p:spPr>
            <p:txBody>
              <a:bodyPr/>
              <a:lstStyle/>
              <a:p>
                <a:endParaRPr lang="en-GB" sz="1396"/>
              </a:p>
            </p:txBody>
          </p:sp>
          <p:sp>
            <p:nvSpPr>
              <p:cNvPr id="49" name="Line 59">
                <a:extLst>
                  <a:ext uri="{FF2B5EF4-FFF2-40B4-BE49-F238E27FC236}">
                    <a16:creationId xmlns:a16="http://schemas.microsoft.com/office/drawing/2014/main" id="{9C0B2D79-84C6-3EA0-17CC-9318A5EE433B}"/>
                  </a:ext>
                </a:extLst>
              </p:cNvPr>
              <p:cNvSpPr>
                <a:spLocks noChangeShapeType="1"/>
              </p:cNvSpPr>
              <p:nvPr/>
            </p:nvSpPr>
            <p:spPr bwMode="auto">
              <a:xfrm flipH="1">
                <a:off x="1638" y="2047"/>
                <a:ext cx="833" cy="0"/>
              </a:xfrm>
              <a:prstGeom prst="line">
                <a:avLst/>
              </a:prstGeom>
              <a:noFill/>
              <a:ln w="9525">
                <a:solidFill>
                  <a:srgbClr val="0000FF"/>
                </a:solidFill>
                <a:round/>
                <a:headEnd/>
                <a:tailEnd/>
              </a:ln>
            </p:spPr>
            <p:txBody>
              <a:bodyPr/>
              <a:lstStyle/>
              <a:p>
                <a:endParaRPr lang="en-GB" sz="1396"/>
              </a:p>
            </p:txBody>
          </p:sp>
          <p:sp>
            <p:nvSpPr>
              <p:cNvPr id="50" name="Line 60">
                <a:extLst>
                  <a:ext uri="{FF2B5EF4-FFF2-40B4-BE49-F238E27FC236}">
                    <a16:creationId xmlns:a16="http://schemas.microsoft.com/office/drawing/2014/main" id="{47AC1E97-FA38-0CBB-A8DB-E826886C79AA}"/>
                  </a:ext>
                </a:extLst>
              </p:cNvPr>
              <p:cNvSpPr>
                <a:spLocks noChangeShapeType="1"/>
              </p:cNvSpPr>
              <p:nvPr/>
            </p:nvSpPr>
            <p:spPr bwMode="auto">
              <a:xfrm flipH="1">
                <a:off x="2074" y="1437"/>
                <a:ext cx="119" cy="305"/>
              </a:xfrm>
              <a:prstGeom prst="line">
                <a:avLst/>
              </a:prstGeom>
              <a:noFill/>
              <a:ln w="9525">
                <a:solidFill>
                  <a:srgbClr val="C00000"/>
                </a:solidFill>
                <a:round/>
                <a:headEnd/>
                <a:tailEnd/>
              </a:ln>
            </p:spPr>
            <p:txBody>
              <a:bodyPr/>
              <a:lstStyle/>
              <a:p>
                <a:endParaRPr lang="en-GB" sz="1396"/>
              </a:p>
            </p:txBody>
          </p:sp>
          <p:sp>
            <p:nvSpPr>
              <p:cNvPr id="51" name="Line 61">
                <a:extLst>
                  <a:ext uri="{FF2B5EF4-FFF2-40B4-BE49-F238E27FC236}">
                    <a16:creationId xmlns:a16="http://schemas.microsoft.com/office/drawing/2014/main" id="{6BE9BB96-37E9-67F3-B975-AC7EBD42AA19}"/>
                  </a:ext>
                </a:extLst>
              </p:cNvPr>
              <p:cNvSpPr>
                <a:spLocks noChangeShapeType="1"/>
              </p:cNvSpPr>
              <p:nvPr/>
            </p:nvSpPr>
            <p:spPr bwMode="auto">
              <a:xfrm flipH="1">
                <a:off x="3423" y="1437"/>
                <a:ext cx="119" cy="305"/>
              </a:xfrm>
              <a:prstGeom prst="line">
                <a:avLst/>
              </a:prstGeom>
              <a:noFill/>
              <a:ln w="9525">
                <a:solidFill>
                  <a:srgbClr val="C00000"/>
                </a:solidFill>
                <a:round/>
                <a:headEnd/>
                <a:tailEnd/>
              </a:ln>
            </p:spPr>
            <p:txBody>
              <a:bodyPr/>
              <a:lstStyle/>
              <a:p>
                <a:endParaRPr lang="en-GB" sz="1396"/>
              </a:p>
            </p:txBody>
          </p:sp>
          <p:sp>
            <p:nvSpPr>
              <p:cNvPr id="52" name="Line 62">
                <a:extLst>
                  <a:ext uri="{FF2B5EF4-FFF2-40B4-BE49-F238E27FC236}">
                    <a16:creationId xmlns:a16="http://schemas.microsoft.com/office/drawing/2014/main" id="{9787A3C9-9870-A43B-8B59-A48299A2F9E9}"/>
                  </a:ext>
                </a:extLst>
              </p:cNvPr>
              <p:cNvSpPr>
                <a:spLocks noChangeShapeType="1"/>
              </p:cNvSpPr>
              <p:nvPr/>
            </p:nvSpPr>
            <p:spPr bwMode="auto">
              <a:xfrm flipH="1">
                <a:off x="2749" y="1437"/>
                <a:ext cx="118" cy="305"/>
              </a:xfrm>
              <a:prstGeom prst="line">
                <a:avLst/>
              </a:prstGeom>
              <a:noFill/>
              <a:ln w="9525">
                <a:solidFill>
                  <a:srgbClr val="C00000"/>
                </a:solidFill>
                <a:round/>
                <a:headEnd/>
                <a:tailEnd/>
              </a:ln>
            </p:spPr>
            <p:txBody>
              <a:bodyPr/>
              <a:lstStyle/>
              <a:p>
                <a:endParaRPr lang="en-GB" sz="1396"/>
              </a:p>
            </p:txBody>
          </p:sp>
          <p:sp>
            <p:nvSpPr>
              <p:cNvPr id="53" name="Line 63">
                <a:extLst>
                  <a:ext uri="{FF2B5EF4-FFF2-40B4-BE49-F238E27FC236}">
                    <a16:creationId xmlns:a16="http://schemas.microsoft.com/office/drawing/2014/main" id="{0ED61A19-B284-A4B8-42B0-D7E3F87D9DD9}"/>
                  </a:ext>
                </a:extLst>
              </p:cNvPr>
              <p:cNvSpPr>
                <a:spLocks noChangeShapeType="1"/>
              </p:cNvSpPr>
              <p:nvPr/>
            </p:nvSpPr>
            <p:spPr bwMode="auto">
              <a:xfrm>
                <a:off x="2233" y="1437"/>
                <a:ext cx="119" cy="305"/>
              </a:xfrm>
              <a:prstGeom prst="line">
                <a:avLst/>
              </a:prstGeom>
              <a:noFill/>
              <a:ln w="9525">
                <a:solidFill>
                  <a:srgbClr val="C00000"/>
                </a:solidFill>
                <a:round/>
                <a:headEnd/>
                <a:tailEnd/>
              </a:ln>
            </p:spPr>
            <p:txBody>
              <a:bodyPr/>
              <a:lstStyle/>
              <a:p>
                <a:endParaRPr lang="en-GB" sz="1396"/>
              </a:p>
            </p:txBody>
          </p:sp>
          <p:sp>
            <p:nvSpPr>
              <p:cNvPr id="54" name="Line 64">
                <a:extLst>
                  <a:ext uri="{FF2B5EF4-FFF2-40B4-BE49-F238E27FC236}">
                    <a16:creationId xmlns:a16="http://schemas.microsoft.com/office/drawing/2014/main" id="{0E1D1164-081F-A005-7AD3-58B2B39A9F0B}"/>
                  </a:ext>
                </a:extLst>
              </p:cNvPr>
              <p:cNvSpPr>
                <a:spLocks noChangeShapeType="1"/>
              </p:cNvSpPr>
              <p:nvPr/>
            </p:nvSpPr>
            <p:spPr bwMode="auto">
              <a:xfrm>
                <a:off x="3581" y="1437"/>
                <a:ext cx="119" cy="305"/>
              </a:xfrm>
              <a:prstGeom prst="line">
                <a:avLst/>
              </a:prstGeom>
              <a:noFill/>
              <a:ln w="9525">
                <a:solidFill>
                  <a:srgbClr val="C00000"/>
                </a:solidFill>
                <a:round/>
                <a:headEnd/>
                <a:tailEnd/>
              </a:ln>
            </p:spPr>
            <p:txBody>
              <a:bodyPr/>
              <a:lstStyle/>
              <a:p>
                <a:endParaRPr lang="en-GB" sz="1396"/>
              </a:p>
            </p:txBody>
          </p:sp>
          <p:sp>
            <p:nvSpPr>
              <p:cNvPr id="55" name="Line 65">
                <a:extLst>
                  <a:ext uri="{FF2B5EF4-FFF2-40B4-BE49-F238E27FC236}">
                    <a16:creationId xmlns:a16="http://schemas.microsoft.com/office/drawing/2014/main" id="{CB719C61-F49E-9C78-142F-322212CBE278}"/>
                  </a:ext>
                </a:extLst>
              </p:cNvPr>
              <p:cNvSpPr>
                <a:spLocks noChangeShapeType="1"/>
              </p:cNvSpPr>
              <p:nvPr/>
            </p:nvSpPr>
            <p:spPr bwMode="auto">
              <a:xfrm>
                <a:off x="2907" y="1437"/>
                <a:ext cx="119" cy="305"/>
              </a:xfrm>
              <a:prstGeom prst="line">
                <a:avLst/>
              </a:prstGeom>
              <a:noFill/>
              <a:ln w="9525">
                <a:solidFill>
                  <a:srgbClr val="C00000"/>
                </a:solidFill>
                <a:round/>
                <a:headEnd/>
                <a:tailEnd/>
              </a:ln>
            </p:spPr>
            <p:txBody>
              <a:bodyPr/>
              <a:lstStyle/>
              <a:p>
                <a:endParaRPr lang="en-GB" sz="1396"/>
              </a:p>
            </p:txBody>
          </p:sp>
          <p:sp>
            <p:nvSpPr>
              <p:cNvPr id="56" name="Line 66">
                <a:extLst>
                  <a:ext uri="{FF2B5EF4-FFF2-40B4-BE49-F238E27FC236}">
                    <a16:creationId xmlns:a16="http://schemas.microsoft.com/office/drawing/2014/main" id="{69C3019E-9EDA-4F74-B607-0B808A951748}"/>
                  </a:ext>
                </a:extLst>
              </p:cNvPr>
              <p:cNvSpPr>
                <a:spLocks noChangeShapeType="1"/>
              </p:cNvSpPr>
              <p:nvPr/>
            </p:nvSpPr>
            <p:spPr bwMode="auto">
              <a:xfrm>
                <a:off x="2352" y="1742"/>
                <a:ext cx="397" cy="0"/>
              </a:xfrm>
              <a:prstGeom prst="line">
                <a:avLst/>
              </a:prstGeom>
              <a:noFill/>
              <a:ln w="9525">
                <a:solidFill>
                  <a:srgbClr val="C00000"/>
                </a:solidFill>
                <a:round/>
                <a:headEnd/>
                <a:tailEnd/>
              </a:ln>
            </p:spPr>
            <p:txBody>
              <a:bodyPr/>
              <a:lstStyle/>
              <a:p>
                <a:endParaRPr lang="en-GB" sz="1396"/>
              </a:p>
            </p:txBody>
          </p:sp>
          <p:sp>
            <p:nvSpPr>
              <p:cNvPr id="57" name="Line 67">
                <a:extLst>
                  <a:ext uri="{FF2B5EF4-FFF2-40B4-BE49-F238E27FC236}">
                    <a16:creationId xmlns:a16="http://schemas.microsoft.com/office/drawing/2014/main" id="{E6C18211-E8DF-61F3-C1E7-86D09209D805}"/>
                  </a:ext>
                </a:extLst>
              </p:cNvPr>
              <p:cNvSpPr>
                <a:spLocks noChangeShapeType="1"/>
              </p:cNvSpPr>
              <p:nvPr/>
            </p:nvSpPr>
            <p:spPr bwMode="auto">
              <a:xfrm>
                <a:off x="3026" y="1742"/>
                <a:ext cx="397" cy="0"/>
              </a:xfrm>
              <a:prstGeom prst="line">
                <a:avLst/>
              </a:prstGeom>
              <a:noFill/>
              <a:ln w="9525">
                <a:solidFill>
                  <a:srgbClr val="C00000"/>
                </a:solidFill>
                <a:round/>
                <a:headEnd/>
                <a:tailEnd/>
              </a:ln>
            </p:spPr>
            <p:txBody>
              <a:bodyPr/>
              <a:lstStyle/>
              <a:p>
                <a:endParaRPr lang="en-GB" sz="1396"/>
              </a:p>
            </p:txBody>
          </p:sp>
          <p:sp>
            <p:nvSpPr>
              <p:cNvPr id="58" name="Line 68">
                <a:extLst>
                  <a:ext uri="{FF2B5EF4-FFF2-40B4-BE49-F238E27FC236}">
                    <a16:creationId xmlns:a16="http://schemas.microsoft.com/office/drawing/2014/main" id="{3B84DAEF-D0CA-61B2-D912-095DBD4980B1}"/>
                  </a:ext>
                </a:extLst>
              </p:cNvPr>
              <p:cNvSpPr>
                <a:spLocks noChangeShapeType="1"/>
              </p:cNvSpPr>
              <p:nvPr/>
            </p:nvSpPr>
            <p:spPr bwMode="auto">
              <a:xfrm flipH="1">
                <a:off x="1797" y="1742"/>
                <a:ext cx="277" cy="0"/>
              </a:xfrm>
              <a:prstGeom prst="line">
                <a:avLst/>
              </a:prstGeom>
              <a:noFill/>
              <a:ln w="9525">
                <a:solidFill>
                  <a:srgbClr val="C00000"/>
                </a:solidFill>
                <a:round/>
                <a:headEnd/>
                <a:tailEnd/>
              </a:ln>
            </p:spPr>
            <p:txBody>
              <a:bodyPr/>
              <a:lstStyle/>
              <a:p>
                <a:endParaRPr lang="en-GB" sz="1396"/>
              </a:p>
            </p:txBody>
          </p:sp>
          <p:sp>
            <p:nvSpPr>
              <p:cNvPr id="59" name="Line 69">
                <a:extLst>
                  <a:ext uri="{FF2B5EF4-FFF2-40B4-BE49-F238E27FC236}">
                    <a16:creationId xmlns:a16="http://schemas.microsoft.com/office/drawing/2014/main" id="{17D75EC5-F9E5-862D-DAF0-D112BBB28BA2}"/>
                  </a:ext>
                </a:extLst>
              </p:cNvPr>
              <p:cNvSpPr>
                <a:spLocks noChangeShapeType="1"/>
              </p:cNvSpPr>
              <p:nvPr/>
            </p:nvSpPr>
            <p:spPr bwMode="auto">
              <a:xfrm>
                <a:off x="3700" y="1742"/>
                <a:ext cx="79" cy="0"/>
              </a:xfrm>
              <a:prstGeom prst="line">
                <a:avLst/>
              </a:prstGeom>
              <a:noFill/>
              <a:ln w="9525">
                <a:solidFill>
                  <a:srgbClr val="C00000"/>
                </a:solidFill>
                <a:round/>
                <a:headEnd/>
                <a:tailEnd/>
              </a:ln>
            </p:spPr>
            <p:txBody>
              <a:bodyPr/>
              <a:lstStyle/>
              <a:p>
                <a:endParaRPr lang="en-GB" sz="1396"/>
              </a:p>
            </p:txBody>
          </p:sp>
          <p:sp>
            <p:nvSpPr>
              <p:cNvPr id="60" name="Line 70">
                <a:extLst>
                  <a:ext uri="{FF2B5EF4-FFF2-40B4-BE49-F238E27FC236}">
                    <a16:creationId xmlns:a16="http://schemas.microsoft.com/office/drawing/2014/main" id="{2325BE56-A488-F477-3952-3657E6FA7E5B}"/>
                  </a:ext>
                </a:extLst>
              </p:cNvPr>
              <p:cNvSpPr>
                <a:spLocks noChangeShapeType="1"/>
              </p:cNvSpPr>
              <p:nvPr/>
            </p:nvSpPr>
            <p:spPr bwMode="auto">
              <a:xfrm>
                <a:off x="1797" y="1742"/>
                <a:ext cx="0" cy="191"/>
              </a:xfrm>
              <a:prstGeom prst="line">
                <a:avLst/>
              </a:prstGeom>
              <a:noFill/>
              <a:ln w="9525">
                <a:solidFill>
                  <a:srgbClr val="C00000"/>
                </a:solidFill>
                <a:round/>
                <a:headEnd/>
                <a:tailEnd/>
              </a:ln>
            </p:spPr>
            <p:txBody>
              <a:bodyPr/>
              <a:lstStyle/>
              <a:p>
                <a:endParaRPr lang="en-GB" sz="1396"/>
              </a:p>
            </p:txBody>
          </p:sp>
          <p:sp>
            <p:nvSpPr>
              <p:cNvPr id="61" name="Line 71">
                <a:extLst>
                  <a:ext uri="{FF2B5EF4-FFF2-40B4-BE49-F238E27FC236}">
                    <a16:creationId xmlns:a16="http://schemas.microsoft.com/office/drawing/2014/main" id="{69FA4786-0FB5-D05A-E8EF-057FA837E828}"/>
                  </a:ext>
                </a:extLst>
              </p:cNvPr>
              <p:cNvSpPr>
                <a:spLocks noChangeShapeType="1"/>
              </p:cNvSpPr>
              <p:nvPr/>
            </p:nvSpPr>
            <p:spPr bwMode="auto">
              <a:xfrm>
                <a:off x="3779" y="1742"/>
                <a:ext cx="0" cy="191"/>
              </a:xfrm>
              <a:prstGeom prst="line">
                <a:avLst/>
              </a:prstGeom>
              <a:noFill/>
              <a:ln w="9525">
                <a:solidFill>
                  <a:srgbClr val="C00000"/>
                </a:solidFill>
                <a:round/>
                <a:headEnd/>
                <a:tailEnd/>
              </a:ln>
            </p:spPr>
            <p:txBody>
              <a:bodyPr/>
              <a:lstStyle/>
              <a:p>
                <a:endParaRPr lang="en-GB" sz="1396"/>
              </a:p>
            </p:txBody>
          </p:sp>
          <p:sp>
            <p:nvSpPr>
              <p:cNvPr id="62" name="Line 72">
                <a:extLst>
                  <a:ext uri="{FF2B5EF4-FFF2-40B4-BE49-F238E27FC236}">
                    <a16:creationId xmlns:a16="http://schemas.microsoft.com/office/drawing/2014/main" id="{6AC28FE5-978A-B00C-2B5A-D8502B5D2DA8}"/>
                  </a:ext>
                </a:extLst>
              </p:cNvPr>
              <p:cNvSpPr>
                <a:spLocks noChangeShapeType="1"/>
              </p:cNvSpPr>
              <p:nvPr/>
            </p:nvSpPr>
            <p:spPr bwMode="auto">
              <a:xfrm flipH="1">
                <a:off x="1824" y="1920"/>
                <a:ext cx="864" cy="0"/>
              </a:xfrm>
              <a:prstGeom prst="line">
                <a:avLst/>
              </a:prstGeom>
              <a:noFill/>
              <a:ln w="9525">
                <a:solidFill>
                  <a:srgbClr val="C00000"/>
                </a:solidFill>
                <a:round/>
                <a:headEnd/>
                <a:tailEnd/>
              </a:ln>
            </p:spPr>
            <p:txBody>
              <a:bodyPr/>
              <a:lstStyle/>
              <a:p>
                <a:endParaRPr lang="en-GB" sz="1396"/>
              </a:p>
            </p:txBody>
          </p:sp>
          <p:sp>
            <p:nvSpPr>
              <p:cNvPr id="63" name="Line 73">
                <a:extLst>
                  <a:ext uri="{FF2B5EF4-FFF2-40B4-BE49-F238E27FC236}">
                    <a16:creationId xmlns:a16="http://schemas.microsoft.com/office/drawing/2014/main" id="{D3661177-2301-2D1F-E42F-BDDF14D24915}"/>
                  </a:ext>
                </a:extLst>
              </p:cNvPr>
              <p:cNvSpPr>
                <a:spLocks noChangeShapeType="1"/>
              </p:cNvSpPr>
              <p:nvPr/>
            </p:nvSpPr>
            <p:spPr bwMode="auto">
              <a:xfrm>
                <a:off x="2880" y="1920"/>
                <a:ext cx="912" cy="0"/>
              </a:xfrm>
              <a:prstGeom prst="line">
                <a:avLst/>
              </a:prstGeom>
              <a:noFill/>
              <a:ln w="9525">
                <a:solidFill>
                  <a:srgbClr val="C00000"/>
                </a:solidFill>
                <a:round/>
                <a:headEnd/>
                <a:tailEnd/>
              </a:ln>
            </p:spPr>
            <p:txBody>
              <a:bodyPr/>
              <a:lstStyle/>
              <a:p>
                <a:endParaRPr lang="en-GB" sz="1396"/>
              </a:p>
            </p:txBody>
          </p:sp>
        </p:grpSp>
      </p:grpSp>
      <p:sp>
        <p:nvSpPr>
          <p:cNvPr id="76" name="Freeform 82">
            <a:extLst>
              <a:ext uri="{FF2B5EF4-FFF2-40B4-BE49-F238E27FC236}">
                <a16:creationId xmlns:a16="http://schemas.microsoft.com/office/drawing/2014/main" id="{56D06989-0381-54CA-6B27-ABC879A2A8B3}"/>
              </a:ext>
            </a:extLst>
          </p:cNvPr>
          <p:cNvSpPr>
            <a:spLocks/>
          </p:cNvSpPr>
          <p:nvPr/>
        </p:nvSpPr>
        <p:spPr bwMode="auto">
          <a:xfrm>
            <a:off x="9415825" y="2083915"/>
            <a:ext cx="1369698" cy="2050572"/>
          </a:xfrm>
          <a:custGeom>
            <a:avLst/>
            <a:gdLst>
              <a:gd name="T0" fmla="*/ 613 w 659"/>
              <a:gd name="T1" fmla="*/ 1216 h 1216"/>
              <a:gd name="T2" fmla="*/ 650 w 659"/>
              <a:gd name="T3" fmla="*/ 1024 h 1216"/>
              <a:gd name="T4" fmla="*/ 622 w 659"/>
              <a:gd name="T5" fmla="*/ 723 h 1216"/>
              <a:gd name="T6" fmla="*/ 540 w 659"/>
              <a:gd name="T7" fmla="*/ 604 h 1216"/>
              <a:gd name="T8" fmla="*/ 330 w 659"/>
              <a:gd name="T9" fmla="*/ 375 h 1216"/>
              <a:gd name="T10" fmla="*/ 229 w 659"/>
              <a:gd name="T11" fmla="*/ 293 h 1216"/>
              <a:gd name="T12" fmla="*/ 55 w 659"/>
              <a:gd name="T13" fmla="*/ 119 h 1216"/>
              <a:gd name="T14" fmla="*/ 10 w 659"/>
              <a:gd name="T15" fmla="*/ 37 h 1216"/>
              <a:gd name="T16" fmla="*/ 0 w 659"/>
              <a:gd name="T17" fmla="*/ 0 h 12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9"/>
              <a:gd name="T28" fmla="*/ 0 h 1216"/>
              <a:gd name="T29" fmla="*/ 659 w 659"/>
              <a:gd name="T30" fmla="*/ 1216 h 12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9" h="1216">
                <a:moveTo>
                  <a:pt x="613" y="1216"/>
                </a:moveTo>
                <a:cubicBezTo>
                  <a:pt x="643" y="1156"/>
                  <a:pt x="638" y="1090"/>
                  <a:pt x="650" y="1024"/>
                </a:cubicBezTo>
                <a:cubicBezTo>
                  <a:pt x="648" y="984"/>
                  <a:pt x="659" y="802"/>
                  <a:pt x="622" y="723"/>
                </a:cubicBezTo>
                <a:cubicBezTo>
                  <a:pt x="596" y="667"/>
                  <a:pt x="573" y="650"/>
                  <a:pt x="540" y="604"/>
                </a:cubicBezTo>
                <a:cubicBezTo>
                  <a:pt x="470" y="507"/>
                  <a:pt x="416" y="454"/>
                  <a:pt x="330" y="375"/>
                </a:cubicBezTo>
                <a:cubicBezTo>
                  <a:pt x="280" y="329"/>
                  <a:pt x="276" y="319"/>
                  <a:pt x="229" y="293"/>
                </a:cubicBezTo>
                <a:cubicBezTo>
                  <a:pt x="153" y="250"/>
                  <a:pt x="106" y="185"/>
                  <a:pt x="55" y="119"/>
                </a:cubicBezTo>
                <a:cubicBezTo>
                  <a:pt x="25" y="80"/>
                  <a:pt x="21" y="74"/>
                  <a:pt x="10" y="37"/>
                </a:cubicBezTo>
                <a:cubicBezTo>
                  <a:pt x="6" y="25"/>
                  <a:pt x="0" y="0"/>
                  <a:pt x="0" y="0"/>
                </a:cubicBezTo>
              </a:path>
            </a:pathLst>
          </a:custGeom>
          <a:noFill/>
          <a:ln w="28575" cmpd="sng">
            <a:solidFill>
              <a:srgbClr val="00B050"/>
            </a:solidFill>
            <a:round/>
            <a:headEnd type="none" w="med" len="med"/>
            <a:tailEnd type="triangle" w="med" len="med"/>
          </a:ln>
        </p:spPr>
        <p:txBody>
          <a:bodyPr/>
          <a:lstStyle/>
          <a:p>
            <a:endParaRPr lang="en-GB" sz="1396"/>
          </a:p>
        </p:txBody>
      </p:sp>
      <p:sp>
        <p:nvSpPr>
          <p:cNvPr id="77" name="Freeform 83">
            <a:extLst>
              <a:ext uri="{FF2B5EF4-FFF2-40B4-BE49-F238E27FC236}">
                <a16:creationId xmlns:a16="http://schemas.microsoft.com/office/drawing/2014/main" id="{A12E9A7D-F0C5-17CC-485C-5A8D2B53F42E}"/>
              </a:ext>
            </a:extLst>
          </p:cNvPr>
          <p:cNvSpPr>
            <a:spLocks/>
          </p:cNvSpPr>
          <p:nvPr/>
        </p:nvSpPr>
        <p:spPr bwMode="auto">
          <a:xfrm>
            <a:off x="9719849" y="2083916"/>
            <a:ext cx="1287350" cy="2002801"/>
          </a:xfrm>
          <a:custGeom>
            <a:avLst/>
            <a:gdLst>
              <a:gd name="T0" fmla="*/ 832 w 832"/>
              <a:gd name="T1" fmla="*/ 1125 h 1125"/>
              <a:gd name="T2" fmla="*/ 768 w 832"/>
              <a:gd name="T3" fmla="*/ 814 h 1125"/>
              <a:gd name="T4" fmla="*/ 714 w 832"/>
              <a:gd name="T5" fmla="*/ 714 h 1125"/>
              <a:gd name="T6" fmla="*/ 604 w 832"/>
              <a:gd name="T7" fmla="*/ 613 h 1125"/>
              <a:gd name="T8" fmla="*/ 540 w 832"/>
              <a:gd name="T9" fmla="*/ 522 h 1125"/>
              <a:gd name="T10" fmla="*/ 348 w 832"/>
              <a:gd name="T11" fmla="*/ 311 h 1125"/>
              <a:gd name="T12" fmla="*/ 211 w 832"/>
              <a:gd name="T13" fmla="*/ 183 h 1125"/>
              <a:gd name="T14" fmla="*/ 110 w 832"/>
              <a:gd name="T15" fmla="*/ 74 h 1125"/>
              <a:gd name="T16" fmla="*/ 64 w 832"/>
              <a:gd name="T17" fmla="*/ 28 h 1125"/>
              <a:gd name="T18" fmla="*/ 0 w 832"/>
              <a:gd name="T19" fmla="*/ 0 h 1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2"/>
              <a:gd name="T31" fmla="*/ 0 h 1125"/>
              <a:gd name="T32" fmla="*/ 832 w 832"/>
              <a:gd name="T33" fmla="*/ 1125 h 11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2" h="1125">
                <a:moveTo>
                  <a:pt x="832" y="1125"/>
                </a:moveTo>
                <a:cubicBezTo>
                  <a:pt x="821" y="1026"/>
                  <a:pt x="814" y="907"/>
                  <a:pt x="768" y="814"/>
                </a:cubicBezTo>
                <a:cubicBezTo>
                  <a:pt x="751" y="780"/>
                  <a:pt x="737" y="744"/>
                  <a:pt x="714" y="714"/>
                </a:cubicBezTo>
                <a:cubicBezTo>
                  <a:pt x="649" y="628"/>
                  <a:pt x="672" y="689"/>
                  <a:pt x="604" y="613"/>
                </a:cubicBezTo>
                <a:cubicBezTo>
                  <a:pt x="579" y="585"/>
                  <a:pt x="565" y="550"/>
                  <a:pt x="540" y="522"/>
                </a:cubicBezTo>
                <a:cubicBezTo>
                  <a:pt x="477" y="451"/>
                  <a:pt x="411" y="382"/>
                  <a:pt x="348" y="311"/>
                </a:cubicBezTo>
                <a:cubicBezTo>
                  <a:pt x="308" y="265"/>
                  <a:pt x="254" y="226"/>
                  <a:pt x="211" y="183"/>
                </a:cubicBezTo>
                <a:cubicBezTo>
                  <a:pt x="175" y="147"/>
                  <a:pt x="148" y="107"/>
                  <a:pt x="110" y="74"/>
                </a:cubicBezTo>
                <a:cubicBezTo>
                  <a:pt x="94" y="60"/>
                  <a:pt x="85" y="35"/>
                  <a:pt x="64" y="28"/>
                </a:cubicBezTo>
                <a:cubicBezTo>
                  <a:pt x="45" y="22"/>
                  <a:pt x="0" y="21"/>
                  <a:pt x="0" y="0"/>
                </a:cubicBezTo>
              </a:path>
            </a:pathLst>
          </a:custGeom>
          <a:noFill/>
          <a:ln w="28575" cmpd="sng">
            <a:solidFill>
              <a:srgbClr val="945200"/>
            </a:solidFill>
            <a:round/>
            <a:headEnd type="none" w="med" len="med"/>
            <a:tailEnd type="triangle" w="med" len="med"/>
          </a:ln>
        </p:spPr>
        <p:txBody>
          <a:bodyPr/>
          <a:lstStyle/>
          <a:p>
            <a:endParaRPr lang="en-GB" sz="1396"/>
          </a:p>
        </p:txBody>
      </p:sp>
      <p:sp>
        <p:nvSpPr>
          <p:cNvPr id="78" name="TextBox 77">
            <a:extLst>
              <a:ext uri="{FF2B5EF4-FFF2-40B4-BE49-F238E27FC236}">
                <a16:creationId xmlns:a16="http://schemas.microsoft.com/office/drawing/2014/main" id="{8D85CBE3-4619-975B-D539-4FF96E36C24D}"/>
              </a:ext>
            </a:extLst>
          </p:cNvPr>
          <p:cNvSpPr txBox="1"/>
          <p:nvPr/>
        </p:nvSpPr>
        <p:spPr>
          <a:xfrm rot="20775660">
            <a:off x="10689714" y="4407051"/>
            <a:ext cx="670665" cy="307135"/>
          </a:xfrm>
          <a:prstGeom prst="rect">
            <a:avLst/>
          </a:prstGeom>
          <a:solidFill>
            <a:schemeClr val="bg1"/>
          </a:solidFill>
        </p:spPr>
        <p:txBody>
          <a:bodyPr wrap="square" rtlCol="0">
            <a:spAutoFit/>
          </a:bodyPr>
          <a:lstStyle/>
          <a:p>
            <a:r>
              <a:rPr lang="en-GB" sz="1396"/>
              <a:t>0.3 </a:t>
            </a:r>
            <a:r>
              <a:rPr lang="el-GR" sz="1396">
                <a:latin typeface="Times New Roman"/>
                <a:cs typeface="Times New Roman"/>
              </a:rPr>
              <a:t>Ω</a:t>
            </a:r>
            <a:endParaRPr lang="en-GB" sz="1396"/>
          </a:p>
        </p:txBody>
      </p:sp>
    </p:spTree>
    <p:extLst>
      <p:ext uri="{BB962C8B-B14F-4D97-AF65-F5344CB8AC3E}">
        <p14:creationId xmlns:p14="http://schemas.microsoft.com/office/powerpoint/2010/main" val="1983992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ECA43-7672-EC7D-00A5-4421BD95BD1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E42A15F-EC7D-8D32-2944-5F9FC2F156EF}"/>
              </a:ext>
            </a:extLst>
          </p:cNvPr>
          <p:cNvSpPr>
            <a:spLocks noGrp="1"/>
          </p:cNvSpPr>
          <p:nvPr>
            <p:ph type="title"/>
          </p:nvPr>
        </p:nvSpPr>
        <p:spPr>
          <a:xfrm>
            <a:off x="252000" y="959222"/>
            <a:ext cx="11628452" cy="646331"/>
          </a:xfrm>
        </p:spPr>
        <p:txBody>
          <a:bodyPr/>
          <a:lstStyle/>
          <a:p>
            <a:r>
              <a:rPr lang="en-GB"/>
              <a:t>Step 3</a:t>
            </a:r>
          </a:p>
        </p:txBody>
      </p:sp>
      <p:sp>
        <p:nvSpPr>
          <p:cNvPr id="4" name="Content Placeholder 3">
            <a:extLst>
              <a:ext uri="{FF2B5EF4-FFF2-40B4-BE49-F238E27FC236}">
                <a16:creationId xmlns:a16="http://schemas.microsoft.com/office/drawing/2014/main" id="{CD6D9D2B-85FB-EE1B-F1A7-7D004E774B36}"/>
              </a:ext>
            </a:extLst>
          </p:cNvPr>
          <p:cNvSpPr>
            <a:spLocks noGrp="1"/>
          </p:cNvSpPr>
          <p:nvPr>
            <p:ph sz="quarter" idx="10"/>
          </p:nvPr>
        </p:nvSpPr>
        <p:spPr>
          <a:xfrm>
            <a:off x="360000" y="1800000"/>
            <a:ext cx="5239208" cy="4140000"/>
          </a:xfrm>
        </p:spPr>
        <p:txBody>
          <a:bodyPr/>
          <a:lstStyle/>
          <a:p>
            <a:pPr marL="342900" indent="-342900">
              <a:spcBef>
                <a:spcPct val="50000"/>
              </a:spcBef>
              <a:buFont typeface="Arial" panose="020B0604020202020204" pitchFamily="34" charset="0"/>
              <a:buChar char="•"/>
            </a:pPr>
            <a:r>
              <a:rPr lang="en-GB">
                <a:solidFill>
                  <a:srgbClr val="000000"/>
                </a:solidFill>
                <a:latin typeface="Arial" panose="020B0604020202020204" pitchFamily="34" charset="0"/>
                <a:cs typeface="Arial" panose="020B0604020202020204" pitchFamily="34" charset="0"/>
              </a:rPr>
              <a:t>The highest value recorded on any socket will be the true R1+R2 value of the ring circuit. </a:t>
            </a:r>
          </a:p>
          <a:p>
            <a:pPr marL="342900" indent="-342900">
              <a:spcBef>
                <a:spcPct val="50000"/>
              </a:spcBef>
              <a:buFont typeface="Arial" panose="020B0604020202020204" pitchFamily="34" charset="0"/>
              <a:buChar char="•"/>
            </a:pPr>
            <a:r>
              <a:rPr lang="en-GB">
                <a:solidFill>
                  <a:srgbClr val="000000"/>
                </a:solidFill>
                <a:latin typeface="Arial" panose="020B0604020202020204" pitchFamily="34" charset="0"/>
                <a:cs typeface="Arial" panose="020B0604020202020204" pitchFamily="34" charset="0"/>
              </a:rPr>
              <a:t>All measured values taken on each socket outlet must be within 0.05</a:t>
            </a:r>
            <a:r>
              <a:rPr lang="el-GR">
                <a:solidFill>
                  <a:srgbClr val="000000"/>
                </a:solidFill>
                <a:latin typeface="Arial" panose="020B0604020202020204" pitchFamily="34" charset="0"/>
                <a:cs typeface="Arial" panose="020B0604020202020204" pitchFamily="34" charset="0"/>
              </a:rPr>
              <a:t>Ω </a:t>
            </a:r>
            <a:r>
              <a:rPr lang="en-GB">
                <a:solidFill>
                  <a:srgbClr val="000000"/>
                </a:solidFill>
                <a:latin typeface="Arial" panose="020B0604020202020204" pitchFamily="34" charset="0"/>
                <a:cs typeface="Arial" panose="020B0604020202020204" pitchFamily="34" charset="0"/>
              </a:rPr>
              <a:t>of each other, or further investigation will be required.</a:t>
            </a:r>
          </a:p>
          <a:p>
            <a:pPr>
              <a:spcBef>
                <a:spcPct val="50000"/>
              </a:spcBef>
            </a:pPr>
            <a:endParaRPr lang="en-GB">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a:latin typeface="Arial" panose="020B0604020202020204" pitchFamily="34" charset="0"/>
              <a:cs typeface="Arial" panose="020B0604020202020204" pitchFamily="34" charset="0"/>
            </a:endParaRPr>
          </a:p>
          <a:p>
            <a:pPr>
              <a:lnSpc>
                <a:spcPct val="90000"/>
              </a:lnSpc>
              <a:spcBef>
                <a:spcPts val="1330"/>
              </a:spcBef>
            </a:pPr>
            <a:endParaRPr lang="en-GB">
              <a:latin typeface="Arial" panose="020B0604020202020204" pitchFamily="34" charset="0"/>
              <a:cs typeface="Arial" panose="020B0604020202020204" pitchFamily="34" charset="0"/>
            </a:endParaRPr>
          </a:p>
          <a:p>
            <a:pPr>
              <a:lnSpc>
                <a:spcPct val="90000"/>
              </a:lnSpc>
              <a:spcBef>
                <a:spcPts val="1330"/>
              </a:spcBef>
            </a:pPr>
            <a:endParaRPr lang="en-GB">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a:solidFill>
                <a:srgbClr val="000000"/>
              </a:solidFill>
              <a:latin typeface="Arial" panose="020B0604020202020204" pitchFamily="34" charset="0"/>
              <a:cs typeface="Arial" panose="020B0604020202020204" pitchFamily="34" charset="0"/>
            </a:endParaRPr>
          </a:p>
          <a:p>
            <a:pPr algn="l"/>
            <a:endParaRPr lang="en-GB" b="0" i="0">
              <a:effectLst/>
              <a:latin typeface="Arial"/>
              <a:cs typeface="Arial"/>
            </a:endParaRPr>
          </a:p>
          <a:p>
            <a:pPr algn="l"/>
            <a:endParaRPr lang="en-GB" b="0" i="0">
              <a:effectLst/>
              <a:latin typeface="Arial"/>
              <a:cs typeface="Arial"/>
            </a:endParaRPr>
          </a:p>
          <a:p>
            <a:pPr algn="l"/>
            <a:endParaRPr lang="en-GB" b="0" i="0">
              <a:effectLst/>
              <a:latin typeface="Arial"/>
              <a:cs typeface="Arial"/>
            </a:endParaRPr>
          </a:p>
        </p:txBody>
      </p:sp>
      <p:grpSp>
        <p:nvGrpSpPr>
          <p:cNvPr id="77" name="Group 76">
            <a:extLst>
              <a:ext uri="{FF2B5EF4-FFF2-40B4-BE49-F238E27FC236}">
                <a16:creationId xmlns:a16="http://schemas.microsoft.com/office/drawing/2014/main" id="{4A867E74-B5B5-8B58-1C84-25A56CD40D1B}"/>
              </a:ext>
            </a:extLst>
          </p:cNvPr>
          <p:cNvGrpSpPr/>
          <p:nvPr/>
        </p:nvGrpSpPr>
        <p:grpSpPr>
          <a:xfrm>
            <a:off x="5980820" y="1605553"/>
            <a:ext cx="5445141" cy="3478361"/>
            <a:chOff x="4620106" y="1134389"/>
            <a:chExt cx="5445141" cy="3478361"/>
          </a:xfrm>
        </p:grpSpPr>
        <p:pic>
          <p:nvPicPr>
            <p:cNvPr id="2" name="Picture 1">
              <a:extLst>
                <a:ext uri="{FF2B5EF4-FFF2-40B4-BE49-F238E27FC236}">
                  <a16:creationId xmlns:a16="http://schemas.microsoft.com/office/drawing/2014/main" id="{872243B2-B4EF-EFE0-6E10-FB4FF611D3AF}"/>
                </a:ext>
              </a:extLst>
            </p:cNvPr>
            <p:cNvPicPr>
              <a:picLocks noChangeAspect="1"/>
            </p:cNvPicPr>
            <p:nvPr/>
          </p:nvPicPr>
          <p:blipFill>
            <a:blip r:embed="rId3"/>
            <a:srcRect/>
            <a:stretch/>
          </p:blipFill>
          <p:spPr>
            <a:xfrm>
              <a:off x="8151031" y="3518913"/>
              <a:ext cx="1914216" cy="1093837"/>
            </a:xfrm>
            <a:prstGeom prst="rect">
              <a:avLst/>
            </a:prstGeom>
          </p:spPr>
        </p:pic>
        <p:sp>
          <p:nvSpPr>
            <p:cNvPr id="5" name="Line 4">
              <a:extLst>
                <a:ext uri="{FF2B5EF4-FFF2-40B4-BE49-F238E27FC236}">
                  <a16:creationId xmlns:a16="http://schemas.microsoft.com/office/drawing/2014/main" id="{763E7838-209E-6F14-4B0F-533B1621C50E}"/>
                </a:ext>
              </a:extLst>
            </p:cNvPr>
            <p:cNvSpPr>
              <a:spLocks noChangeShapeType="1"/>
            </p:cNvSpPr>
            <p:nvPr/>
          </p:nvSpPr>
          <p:spPr bwMode="auto">
            <a:xfrm>
              <a:off x="6000881" y="2884110"/>
              <a:ext cx="0" cy="302440"/>
            </a:xfrm>
            <a:prstGeom prst="line">
              <a:avLst/>
            </a:prstGeom>
            <a:noFill/>
            <a:ln w="9525">
              <a:solidFill>
                <a:srgbClr val="009900"/>
              </a:solidFill>
              <a:round/>
              <a:headEnd/>
              <a:tailEnd/>
            </a:ln>
          </p:spPr>
          <p:txBody>
            <a:bodyPr/>
            <a:lstStyle/>
            <a:p>
              <a:endParaRPr lang="en-GB" sz="1396"/>
            </a:p>
          </p:txBody>
        </p:sp>
        <p:sp>
          <p:nvSpPr>
            <p:cNvPr id="6" name="Line 5">
              <a:extLst>
                <a:ext uri="{FF2B5EF4-FFF2-40B4-BE49-F238E27FC236}">
                  <a16:creationId xmlns:a16="http://schemas.microsoft.com/office/drawing/2014/main" id="{9DCEB4CA-60FC-DB7D-DFB0-E8565C063301}"/>
                </a:ext>
              </a:extLst>
            </p:cNvPr>
            <p:cNvSpPr>
              <a:spLocks noChangeShapeType="1"/>
            </p:cNvSpPr>
            <p:nvPr/>
          </p:nvSpPr>
          <p:spPr bwMode="auto">
            <a:xfrm>
              <a:off x="7571671" y="2884110"/>
              <a:ext cx="0" cy="302440"/>
            </a:xfrm>
            <a:prstGeom prst="line">
              <a:avLst/>
            </a:prstGeom>
            <a:noFill/>
            <a:ln w="9525">
              <a:solidFill>
                <a:srgbClr val="009900"/>
              </a:solidFill>
              <a:round/>
              <a:headEnd/>
              <a:tailEnd/>
            </a:ln>
          </p:spPr>
          <p:txBody>
            <a:bodyPr/>
            <a:lstStyle/>
            <a:p>
              <a:endParaRPr lang="en-GB" sz="1396"/>
            </a:p>
          </p:txBody>
        </p:sp>
        <p:sp>
          <p:nvSpPr>
            <p:cNvPr id="7" name="Line 6">
              <a:extLst>
                <a:ext uri="{FF2B5EF4-FFF2-40B4-BE49-F238E27FC236}">
                  <a16:creationId xmlns:a16="http://schemas.microsoft.com/office/drawing/2014/main" id="{07AD5DB0-78BE-957F-A97F-BEB19A5B7B0C}"/>
                </a:ext>
              </a:extLst>
            </p:cNvPr>
            <p:cNvSpPr>
              <a:spLocks noChangeShapeType="1"/>
            </p:cNvSpPr>
            <p:nvPr/>
          </p:nvSpPr>
          <p:spPr bwMode="auto">
            <a:xfrm>
              <a:off x="6252651" y="2703596"/>
              <a:ext cx="0" cy="482954"/>
            </a:xfrm>
            <a:prstGeom prst="line">
              <a:avLst/>
            </a:prstGeom>
            <a:noFill/>
            <a:ln w="9525">
              <a:solidFill>
                <a:srgbClr val="0000FF"/>
              </a:solidFill>
              <a:round/>
              <a:headEnd/>
              <a:tailEnd/>
            </a:ln>
          </p:spPr>
          <p:txBody>
            <a:bodyPr/>
            <a:lstStyle/>
            <a:p>
              <a:endParaRPr lang="en-GB" sz="1396"/>
            </a:p>
          </p:txBody>
        </p:sp>
        <p:sp>
          <p:nvSpPr>
            <p:cNvPr id="8" name="Line 7">
              <a:extLst>
                <a:ext uri="{FF2B5EF4-FFF2-40B4-BE49-F238E27FC236}">
                  <a16:creationId xmlns:a16="http://schemas.microsoft.com/office/drawing/2014/main" id="{E8812B6B-53E9-89B2-A2BA-069B7037517C}"/>
                </a:ext>
              </a:extLst>
            </p:cNvPr>
            <p:cNvSpPr>
              <a:spLocks noChangeShapeType="1"/>
            </p:cNvSpPr>
            <p:nvPr/>
          </p:nvSpPr>
          <p:spPr bwMode="auto">
            <a:xfrm>
              <a:off x="7319902" y="2703596"/>
              <a:ext cx="0" cy="482954"/>
            </a:xfrm>
            <a:prstGeom prst="line">
              <a:avLst/>
            </a:prstGeom>
            <a:noFill/>
            <a:ln w="9525">
              <a:solidFill>
                <a:srgbClr val="0000FF"/>
              </a:solidFill>
              <a:round/>
              <a:headEnd/>
              <a:tailEnd/>
            </a:ln>
          </p:spPr>
          <p:txBody>
            <a:bodyPr/>
            <a:lstStyle/>
            <a:p>
              <a:endParaRPr lang="en-GB" sz="1396"/>
            </a:p>
          </p:txBody>
        </p:sp>
        <p:sp>
          <p:nvSpPr>
            <p:cNvPr id="9" name="Line 8">
              <a:extLst>
                <a:ext uri="{FF2B5EF4-FFF2-40B4-BE49-F238E27FC236}">
                  <a16:creationId xmlns:a16="http://schemas.microsoft.com/office/drawing/2014/main" id="{A043EB21-7E32-D18C-03F2-B156BCD70E10}"/>
                </a:ext>
              </a:extLst>
            </p:cNvPr>
            <p:cNvSpPr>
              <a:spLocks noChangeShapeType="1"/>
            </p:cNvSpPr>
            <p:nvPr/>
          </p:nvSpPr>
          <p:spPr bwMode="auto">
            <a:xfrm>
              <a:off x="6596261" y="2502497"/>
              <a:ext cx="0" cy="663469"/>
            </a:xfrm>
            <a:prstGeom prst="line">
              <a:avLst/>
            </a:prstGeom>
            <a:noFill/>
            <a:ln w="9525">
              <a:solidFill>
                <a:srgbClr val="C00000"/>
              </a:solidFill>
              <a:round/>
              <a:headEnd/>
              <a:tailEnd/>
            </a:ln>
          </p:spPr>
          <p:txBody>
            <a:bodyPr/>
            <a:lstStyle/>
            <a:p>
              <a:endParaRPr lang="en-GB" sz="1396"/>
            </a:p>
          </p:txBody>
        </p:sp>
        <p:sp>
          <p:nvSpPr>
            <p:cNvPr id="10" name="Line 9">
              <a:extLst>
                <a:ext uri="{FF2B5EF4-FFF2-40B4-BE49-F238E27FC236}">
                  <a16:creationId xmlns:a16="http://schemas.microsoft.com/office/drawing/2014/main" id="{6544107D-3ADD-CA81-196D-2527EFF30558}"/>
                </a:ext>
              </a:extLst>
            </p:cNvPr>
            <p:cNvSpPr>
              <a:spLocks noChangeShapeType="1"/>
            </p:cNvSpPr>
            <p:nvPr/>
          </p:nvSpPr>
          <p:spPr bwMode="auto">
            <a:xfrm>
              <a:off x="6900285" y="2502497"/>
              <a:ext cx="0" cy="663469"/>
            </a:xfrm>
            <a:prstGeom prst="line">
              <a:avLst/>
            </a:prstGeom>
            <a:noFill/>
            <a:ln w="9525">
              <a:solidFill>
                <a:srgbClr val="C00000"/>
              </a:solidFill>
              <a:round/>
              <a:headEnd/>
              <a:tailEnd/>
            </a:ln>
          </p:spPr>
          <p:txBody>
            <a:bodyPr/>
            <a:lstStyle/>
            <a:p>
              <a:endParaRPr lang="en-GB" sz="1396"/>
            </a:p>
          </p:txBody>
        </p:sp>
        <p:grpSp>
          <p:nvGrpSpPr>
            <p:cNvPr id="11" name="Group 16">
              <a:extLst>
                <a:ext uri="{FF2B5EF4-FFF2-40B4-BE49-F238E27FC236}">
                  <a16:creationId xmlns:a16="http://schemas.microsoft.com/office/drawing/2014/main" id="{DCCD88AE-F83A-7944-C047-F1BAC063FC35}"/>
                </a:ext>
              </a:extLst>
            </p:cNvPr>
            <p:cNvGrpSpPr>
              <a:grpSpLocks/>
            </p:cNvGrpSpPr>
            <p:nvPr/>
          </p:nvGrpSpPr>
          <p:grpSpPr bwMode="auto">
            <a:xfrm>
              <a:off x="4620106" y="1134389"/>
              <a:ext cx="4332340" cy="1749721"/>
              <a:chOff x="1440" y="1056"/>
              <a:chExt cx="2736" cy="1105"/>
            </a:xfrm>
          </p:grpSpPr>
          <p:grpSp>
            <p:nvGrpSpPr>
              <p:cNvPr id="12" name="Group 17">
                <a:extLst>
                  <a:ext uri="{FF2B5EF4-FFF2-40B4-BE49-F238E27FC236}">
                    <a16:creationId xmlns:a16="http://schemas.microsoft.com/office/drawing/2014/main" id="{10053C43-8131-4FD1-B10C-2F8B70941780}"/>
                  </a:ext>
                </a:extLst>
              </p:cNvPr>
              <p:cNvGrpSpPr>
                <a:grpSpLocks/>
              </p:cNvGrpSpPr>
              <p:nvPr/>
            </p:nvGrpSpPr>
            <p:grpSpPr bwMode="auto">
              <a:xfrm>
                <a:off x="3304" y="1170"/>
                <a:ext cx="376" cy="317"/>
                <a:chOff x="3792" y="1632"/>
                <a:chExt cx="768" cy="624"/>
              </a:xfrm>
            </p:grpSpPr>
            <p:sp>
              <p:nvSpPr>
                <p:cNvPr id="65" name="Rectangle 18">
                  <a:extLst>
                    <a:ext uri="{FF2B5EF4-FFF2-40B4-BE49-F238E27FC236}">
                      <a16:creationId xmlns:a16="http://schemas.microsoft.com/office/drawing/2014/main" id="{D47D63EB-AEB7-E7A8-4832-025E651BED2D}"/>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6" name="Rectangle 19">
                  <a:extLst>
                    <a:ext uri="{FF2B5EF4-FFF2-40B4-BE49-F238E27FC236}">
                      <a16:creationId xmlns:a16="http://schemas.microsoft.com/office/drawing/2014/main" id="{B72DBEDB-39C1-7BFF-E25A-7C384F7855F4}"/>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7" name="Rectangle 20">
                  <a:extLst>
                    <a:ext uri="{FF2B5EF4-FFF2-40B4-BE49-F238E27FC236}">
                      <a16:creationId xmlns:a16="http://schemas.microsoft.com/office/drawing/2014/main" id="{5138D342-BB34-6534-0B2B-5EA28B8F26FF}"/>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8" name="Rectangle 21">
                  <a:extLst>
                    <a:ext uri="{FF2B5EF4-FFF2-40B4-BE49-F238E27FC236}">
                      <a16:creationId xmlns:a16="http://schemas.microsoft.com/office/drawing/2014/main" id="{5979D785-76DB-403F-2602-3F1942873C63}"/>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grpSp>
            <p:nvGrpSpPr>
              <p:cNvPr id="13" name="Group 22">
                <a:extLst>
                  <a:ext uri="{FF2B5EF4-FFF2-40B4-BE49-F238E27FC236}">
                    <a16:creationId xmlns:a16="http://schemas.microsoft.com/office/drawing/2014/main" id="{CF91191E-AF6C-660D-9BD1-9FFA944E00B6}"/>
                  </a:ext>
                </a:extLst>
              </p:cNvPr>
              <p:cNvGrpSpPr>
                <a:grpSpLocks/>
              </p:cNvGrpSpPr>
              <p:nvPr/>
            </p:nvGrpSpPr>
            <p:grpSpPr bwMode="auto">
              <a:xfrm>
                <a:off x="2630" y="1170"/>
                <a:ext cx="375" cy="317"/>
                <a:chOff x="3792" y="1632"/>
                <a:chExt cx="768" cy="624"/>
              </a:xfrm>
            </p:grpSpPr>
            <p:sp>
              <p:nvSpPr>
                <p:cNvPr id="61" name="Rectangle 23">
                  <a:extLst>
                    <a:ext uri="{FF2B5EF4-FFF2-40B4-BE49-F238E27FC236}">
                      <a16:creationId xmlns:a16="http://schemas.microsoft.com/office/drawing/2014/main" id="{885EEFBD-8FC8-D263-2489-0A90262ADCA7}"/>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62" name="Rectangle 24">
                  <a:extLst>
                    <a:ext uri="{FF2B5EF4-FFF2-40B4-BE49-F238E27FC236}">
                      <a16:creationId xmlns:a16="http://schemas.microsoft.com/office/drawing/2014/main" id="{382D5D7D-DE1A-F903-CB68-2569791FCB56}"/>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63" name="Rectangle 25">
                  <a:extLst>
                    <a:ext uri="{FF2B5EF4-FFF2-40B4-BE49-F238E27FC236}">
                      <a16:creationId xmlns:a16="http://schemas.microsoft.com/office/drawing/2014/main" id="{EA58540C-E166-7DC1-7450-C9EE320D7C80}"/>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4" name="Rectangle 26">
                  <a:extLst>
                    <a:ext uri="{FF2B5EF4-FFF2-40B4-BE49-F238E27FC236}">
                      <a16:creationId xmlns:a16="http://schemas.microsoft.com/office/drawing/2014/main" id="{4AC3287C-0F62-9232-233A-8EFFB3AFF7EF}"/>
                    </a:ext>
                  </a:extLst>
                </p:cNvPr>
                <p:cNvSpPr>
                  <a:spLocks noChangeArrowheads="1"/>
                </p:cNvSpPr>
                <p:nvPr/>
              </p:nvSpPr>
              <p:spPr bwMode="auto">
                <a:xfrm>
                  <a:off x="4224" y="2064"/>
                  <a:ext cx="240" cy="96"/>
                </a:xfrm>
                <a:prstGeom prst="rect">
                  <a:avLst/>
                </a:prstGeom>
                <a:solidFill>
                  <a:srgbClr val="C00000"/>
                </a:solidFill>
                <a:ln w="9525">
                  <a:solidFill>
                    <a:srgbClr val="C00000"/>
                  </a:solidFill>
                  <a:miter lim="800000"/>
                  <a:headEnd/>
                  <a:tailEnd/>
                </a:ln>
              </p:spPr>
              <p:txBody>
                <a:bodyPr wrap="none" anchor="ctr"/>
                <a:lstStyle/>
                <a:p>
                  <a:endParaRPr lang="en-US" sz="1396"/>
                </a:p>
              </p:txBody>
            </p:sp>
          </p:grpSp>
          <p:grpSp>
            <p:nvGrpSpPr>
              <p:cNvPr id="14" name="Group 27">
                <a:extLst>
                  <a:ext uri="{FF2B5EF4-FFF2-40B4-BE49-F238E27FC236}">
                    <a16:creationId xmlns:a16="http://schemas.microsoft.com/office/drawing/2014/main" id="{0FF91FC2-7888-83BC-5F86-31809B0EB7B9}"/>
                  </a:ext>
                </a:extLst>
              </p:cNvPr>
              <p:cNvGrpSpPr>
                <a:grpSpLocks/>
              </p:cNvGrpSpPr>
              <p:nvPr/>
            </p:nvGrpSpPr>
            <p:grpSpPr bwMode="auto">
              <a:xfrm>
                <a:off x="1955" y="1170"/>
                <a:ext cx="376" cy="317"/>
                <a:chOff x="3792" y="1632"/>
                <a:chExt cx="768" cy="624"/>
              </a:xfrm>
            </p:grpSpPr>
            <p:sp>
              <p:nvSpPr>
                <p:cNvPr id="57" name="Rectangle 28">
                  <a:extLst>
                    <a:ext uri="{FF2B5EF4-FFF2-40B4-BE49-F238E27FC236}">
                      <a16:creationId xmlns:a16="http://schemas.microsoft.com/office/drawing/2014/main" id="{95159440-6ED9-1A70-6FF6-0425BCDDCA23}"/>
                    </a:ext>
                  </a:extLst>
                </p:cNvPr>
                <p:cNvSpPr>
                  <a:spLocks noChangeArrowheads="1"/>
                </p:cNvSpPr>
                <p:nvPr/>
              </p:nvSpPr>
              <p:spPr bwMode="auto">
                <a:xfrm>
                  <a:off x="3792" y="1632"/>
                  <a:ext cx="768" cy="624"/>
                </a:xfrm>
                <a:prstGeom prst="rect">
                  <a:avLst/>
                </a:prstGeom>
                <a:noFill/>
                <a:ln w="9525">
                  <a:solidFill>
                    <a:schemeClr val="tx1"/>
                  </a:solidFill>
                  <a:miter lim="800000"/>
                  <a:headEnd/>
                  <a:tailEnd/>
                </a:ln>
              </p:spPr>
              <p:txBody>
                <a:bodyPr wrap="none" anchor="ctr"/>
                <a:lstStyle/>
                <a:p>
                  <a:endParaRPr lang="en-US" sz="1396"/>
                </a:p>
              </p:txBody>
            </p:sp>
            <p:sp>
              <p:nvSpPr>
                <p:cNvPr id="58" name="Rectangle 29">
                  <a:extLst>
                    <a:ext uri="{FF2B5EF4-FFF2-40B4-BE49-F238E27FC236}">
                      <a16:creationId xmlns:a16="http://schemas.microsoft.com/office/drawing/2014/main" id="{1A4C2003-269A-545B-283B-0903377A1CA1}"/>
                    </a:ext>
                  </a:extLst>
                </p:cNvPr>
                <p:cNvSpPr>
                  <a:spLocks noChangeArrowheads="1"/>
                </p:cNvSpPr>
                <p:nvPr/>
              </p:nvSpPr>
              <p:spPr bwMode="auto">
                <a:xfrm>
                  <a:off x="4128" y="1680"/>
                  <a:ext cx="96" cy="240"/>
                </a:xfrm>
                <a:prstGeom prst="rect">
                  <a:avLst/>
                </a:prstGeom>
                <a:solidFill>
                  <a:srgbClr val="00B050"/>
                </a:solidFill>
                <a:ln w="9525">
                  <a:solidFill>
                    <a:schemeClr val="tx1"/>
                  </a:solidFill>
                  <a:miter lim="800000"/>
                  <a:headEnd/>
                  <a:tailEnd/>
                </a:ln>
              </p:spPr>
              <p:txBody>
                <a:bodyPr wrap="none" anchor="ctr"/>
                <a:lstStyle/>
                <a:p>
                  <a:endParaRPr lang="en-US" sz="1396"/>
                </a:p>
              </p:txBody>
            </p:sp>
            <p:sp>
              <p:nvSpPr>
                <p:cNvPr id="59" name="Rectangle 30">
                  <a:extLst>
                    <a:ext uri="{FF2B5EF4-FFF2-40B4-BE49-F238E27FC236}">
                      <a16:creationId xmlns:a16="http://schemas.microsoft.com/office/drawing/2014/main" id="{23FB8DC8-55E1-0D07-5949-7192C931D186}"/>
                    </a:ext>
                  </a:extLst>
                </p:cNvPr>
                <p:cNvSpPr>
                  <a:spLocks noChangeArrowheads="1"/>
                </p:cNvSpPr>
                <p:nvPr/>
              </p:nvSpPr>
              <p:spPr bwMode="auto">
                <a:xfrm>
                  <a:off x="3888" y="2064"/>
                  <a:ext cx="240" cy="96"/>
                </a:xfrm>
                <a:prstGeom prst="rect">
                  <a:avLst/>
                </a:prstGeom>
                <a:solidFill>
                  <a:srgbClr val="0000FF"/>
                </a:solidFill>
                <a:ln w="9525">
                  <a:solidFill>
                    <a:schemeClr val="tx1"/>
                  </a:solidFill>
                  <a:miter lim="800000"/>
                  <a:headEnd/>
                  <a:tailEnd/>
                </a:ln>
              </p:spPr>
              <p:txBody>
                <a:bodyPr wrap="none" anchor="ctr"/>
                <a:lstStyle/>
                <a:p>
                  <a:endParaRPr lang="en-US" sz="1396"/>
                </a:p>
              </p:txBody>
            </p:sp>
            <p:sp>
              <p:nvSpPr>
                <p:cNvPr id="60" name="Rectangle 31">
                  <a:extLst>
                    <a:ext uri="{FF2B5EF4-FFF2-40B4-BE49-F238E27FC236}">
                      <a16:creationId xmlns:a16="http://schemas.microsoft.com/office/drawing/2014/main" id="{F35225B1-B212-2B02-EFCA-5C0EEA32C089}"/>
                    </a:ext>
                  </a:extLst>
                </p:cNvPr>
                <p:cNvSpPr>
                  <a:spLocks noChangeArrowheads="1"/>
                </p:cNvSpPr>
                <p:nvPr/>
              </p:nvSpPr>
              <p:spPr bwMode="auto">
                <a:xfrm>
                  <a:off x="4224" y="2064"/>
                  <a:ext cx="240" cy="96"/>
                </a:xfrm>
                <a:prstGeom prst="rect">
                  <a:avLst/>
                </a:prstGeom>
                <a:solidFill>
                  <a:srgbClr val="C00000"/>
                </a:solidFill>
                <a:ln w="9525">
                  <a:solidFill>
                    <a:schemeClr val="tx1"/>
                  </a:solidFill>
                  <a:miter lim="800000"/>
                  <a:headEnd/>
                  <a:tailEnd/>
                </a:ln>
              </p:spPr>
              <p:txBody>
                <a:bodyPr wrap="none" anchor="ctr"/>
                <a:lstStyle/>
                <a:p>
                  <a:endParaRPr lang="en-US" sz="1396"/>
                </a:p>
              </p:txBody>
            </p:sp>
          </p:grpSp>
          <p:sp>
            <p:nvSpPr>
              <p:cNvPr id="15" name="Line 32">
                <a:extLst>
                  <a:ext uri="{FF2B5EF4-FFF2-40B4-BE49-F238E27FC236}">
                    <a16:creationId xmlns:a16="http://schemas.microsoft.com/office/drawing/2014/main" id="{702314CE-FACA-3333-CF51-C90DEF077AAD}"/>
                  </a:ext>
                </a:extLst>
              </p:cNvPr>
              <p:cNvSpPr>
                <a:spLocks noChangeShapeType="1"/>
              </p:cNvSpPr>
              <p:nvPr/>
            </p:nvSpPr>
            <p:spPr bwMode="auto">
              <a:xfrm flipH="1" flipV="1">
                <a:off x="2035" y="1056"/>
                <a:ext cx="119" cy="152"/>
              </a:xfrm>
              <a:prstGeom prst="line">
                <a:avLst/>
              </a:prstGeom>
              <a:noFill/>
              <a:ln w="9525">
                <a:solidFill>
                  <a:srgbClr val="009900"/>
                </a:solidFill>
                <a:round/>
                <a:headEnd/>
                <a:tailEnd/>
              </a:ln>
            </p:spPr>
            <p:txBody>
              <a:bodyPr/>
              <a:lstStyle/>
              <a:p>
                <a:endParaRPr lang="en-GB" sz="1396"/>
              </a:p>
            </p:txBody>
          </p:sp>
          <p:sp>
            <p:nvSpPr>
              <p:cNvPr id="16" name="Line 33">
                <a:extLst>
                  <a:ext uri="{FF2B5EF4-FFF2-40B4-BE49-F238E27FC236}">
                    <a16:creationId xmlns:a16="http://schemas.microsoft.com/office/drawing/2014/main" id="{42BAD54A-E748-82D0-B92B-69D04AE04922}"/>
                  </a:ext>
                </a:extLst>
              </p:cNvPr>
              <p:cNvSpPr>
                <a:spLocks noChangeShapeType="1"/>
              </p:cNvSpPr>
              <p:nvPr/>
            </p:nvSpPr>
            <p:spPr bwMode="auto">
              <a:xfrm flipV="1">
                <a:off x="2154" y="1056"/>
                <a:ext cx="79" cy="152"/>
              </a:xfrm>
              <a:prstGeom prst="line">
                <a:avLst/>
              </a:prstGeom>
              <a:noFill/>
              <a:ln w="9525">
                <a:solidFill>
                  <a:srgbClr val="009900"/>
                </a:solidFill>
                <a:round/>
                <a:headEnd/>
                <a:tailEnd/>
              </a:ln>
            </p:spPr>
            <p:txBody>
              <a:bodyPr/>
              <a:lstStyle/>
              <a:p>
                <a:endParaRPr lang="en-GB" sz="1396"/>
              </a:p>
            </p:txBody>
          </p:sp>
          <p:sp>
            <p:nvSpPr>
              <p:cNvPr id="17" name="Line 34">
                <a:extLst>
                  <a:ext uri="{FF2B5EF4-FFF2-40B4-BE49-F238E27FC236}">
                    <a16:creationId xmlns:a16="http://schemas.microsoft.com/office/drawing/2014/main" id="{3C48AD01-7AEF-1012-DEA0-02C136DE3C07}"/>
                  </a:ext>
                </a:extLst>
              </p:cNvPr>
              <p:cNvSpPr>
                <a:spLocks noChangeShapeType="1"/>
              </p:cNvSpPr>
              <p:nvPr/>
            </p:nvSpPr>
            <p:spPr bwMode="auto">
              <a:xfrm flipV="1">
                <a:off x="2828" y="1056"/>
                <a:ext cx="79" cy="152"/>
              </a:xfrm>
              <a:prstGeom prst="line">
                <a:avLst/>
              </a:prstGeom>
              <a:noFill/>
              <a:ln w="9525">
                <a:solidFill>
                  <a:srgbClr val="009900"/>
                </a:solidFill>
                <a:round/>
                <a:headEnd/>
                <a:tailEnd/>
              </a:ln>
            </p:spPr>
            <p:txBody>
              <a:bodyPr/>
              <a:lstStyle/>
              <a:p>
                <a:endParaRPr lang="en-GB" sz="1396"/>
              </a:p>
            </p:txBody>
          </p:sp>
          <p:sp>
            <p:nvSpPr>
              <p:cNvPr id="18" name="Line 35">
                <a:extLst>
                  <a:ext uri="{FF2B5EF4-FFF2-40B4-BE49-F238E27FC236}">
                    <a16:creationId xmlns:a16="http://schemas.microsoft.com/office/drawing/2014/main" id="{50D53BA2-FAA0-02E8-88F7-79B5C397D4D3}"/>
                  </a:ext>
                </a:extLst>
              </p:cNvPr>
              <p:cNvSpPr>
                <a:spLocks noChangeShapeType="1"/>
              </p:cNvSpPr>
              <p:nvPr/>
            </p:nvSpPr>
            <p:spPr bwMode="auto">
              <a:xfrm flipV="1">
                <a:off x="3502" y="1056"/>
                <a:ext cx="79" cy="152"/>
              </a:xfrm>
              <a:prstGeom prst="line">
                <a:avLst/>
              </a:prstGeom>
              <a:noFill/>
              <a:ln w="9525">
                <a:solidFill>
                  <a:srgbClr val="009900"/>
                </a:solidFill>
                <a:round/>
                <a:headEnd/>
                <a:tailEnd/>
              </a:ln>
            </p:spPr>
            <p:txBody>
              <a:bodyPr/>
              <a:lstStyle/>
              <a:p>
                <a:endParaRPr lang="en-GB" sz="1396"/>
              </a:p>
            </p:txBody>
          </p:sp>
          <p:sp>
            <p:nvSpPr>
              <p:cNvPr id="19" name="Line 36">
                <a:extLst>
                  <a:ext uri="{FF2B5EF4-FFF2-40B4-BE49-F238E27FC236}">
                    <a16:creationId xmlns:a16="http://schemas.microsoft.com/office/drawing/2014/main" id="{FB424A01-EF03-7785-B116-09F6F65EFECA}"/>
                  </a:ext>
                </a:extLst>
              </p:cNvPr>
              <p:cNvSpPr>
                <a:spLocks noChangeShapeType="1"/>
              </p:cNvSpPr>
              <p:nvPr/>
            </p:nvSpPr>
            <p:spPr bwMode="auto">
              <a:xfrm flipH="1" flipV="1">
                <a:off x="3383" y="1056"/>
                <a:ext cx="119" cy="152"/>
              </a:xfrm>
              <a:prstGeom prst="line">
                <a:avLst/>
              </a:prstGeom>
              <a:noFill/>
              <a:ln w="9525">
                <a:solidFill>
                  <a:srgbClr val="009900"/>
                </a:solidFill>
                <a:round/>
                <a:headEnd/>
                <a:tailEnd/>
              </a:ln>
            </p:spPr>
            <p:txBody>
              <a:bodyPr/>
              <a:lstStyle/>
              <a:p>
                <a:endParaRPr lang="en-GB" sz="1396"/>
              </a:p>
            </p:txBody>
          </p:sp>
          <p:sp>
            <p:nvSpPr>
              <p:cNvPr id="20" name="Line 37">
                <a:extLst>
                  <a:ext uri="{FF2B5EF4-FFF2-40B4-BE49-F238E27FC236}">
                    <a16:creationId xmlns:a16="http://schemas.microsoft.com/office/drawing/2014/main" id="{FCA1FBCB-7396-4F6A-B017-C522282342F1}"/>
                  </a:ext>
                </a:extLst>
              </p:cNvPr>
              <p:cNvSpPr>
                <a:spLocks noChangeShapeType="1"/>
              </p:cNvSpPr>
              <p:nvPr/>
            </p:nvSpPr>
            <p:spPr bwMode="auto">
              <a:xfrm flipH="1" flipV="1">
                <a:off x="2709" y="1056"/>
                <a:ext cx="119" cy="152"/>
              </a:xfrm>
              <a:prstGeom prst="line">
                <a:avLst/>
              </a:prstGeom>
              <a:noFill/>
              <a:ln w="9525">
                <a:solidFill>
                  <a:srgbClr val="009900"/>
                </a:solidFill>
                <a:round/>
                <a:headEnd/>
                <a:tailEnd/>
              </a:ln>
            </p:spPr>
            <p:txBody>
              <a:bodyPr/>
              <a:lstStyle/>
              <a:p>
                <a:endParaRPr lang="en-GB" sz="1396"/>
              </a:p>
            </p:txBody>
          </p:sp>
          <p:sp>
            <p:nvSpPr>
              <p:cNvPr id="21" name="Line 38">
                <a:extLst>
                  <a:ext uri="{FF2B5EF4-FFF2-40B4-BE49-F238E27FC236}">
                    <a16:creationId xmlns:a16="http://schemas.microsoft.com/office/drawing/2014/main" id="{AC8E10F8-BA98-FB34-F3DE-ADDC08E91A84}"/>
                  </a:ext>
                </a:extLst>
              </p:cNvPr>
              <p:cNvSpPr>
                <a:spLocks noChangeShapeType="1"/>
              </p:cNvSpPr>
              <p:nvPr/>
            </p:nvSpPr>
            <p:spPr bwMode="auto">
              <a:xfrm>
                <a:off x="2907" y="1056"/>
                <a:ext cx="476" cy="0"/>
              </a:xfrm>
              <a:prstGeom prst="line">
                <a:avLst/>
              </a:prstGeom>
              <a:noFill/>
              <a:ln w="9525">
                <a:solidFill>
                  <a:srgbClr val="009900"/>
                </a:solidFill>
                <a:round/>
                <a:headEnd/>
                <a:tailEnd/>
              </a:ln>
            </p:spPr>
            <p:txBody>
              <a:bodyPr/>
              <a:lstStyle/>
              <a:p>
                <a:endParaRPr lang="en-GB" sz="1396"/>
              </a:p>
            </p:txBody>
          </p:sp>
          <p:sp>
            <p:nvSpPr>
              <p:cNvPr id="22" name="Line 39">
                <a:extLst>
                  <a:ext uri="{FF2B5EF4-FFF2-40B4-BE49-F238E27FC236}">
                    <a16:creationId xmlns:a16="http://schemas.microsoft.com/office/drawing/2014/main" id="{AD86133F-B444-423C-C408-DEECD7D477DF}"/>
                  </a:ext>
                </a:extLst>
              </p:cNvPr>
              <p:cNvSpPr>
                <a:spLocks noChangeShapeType="1"/>
              </p:cNvSpPr>
              <p:nvPr/>
            </p:nvSpPr>
            <p:spPr bwMode="auto">
              <a:xfrm flipH="1">
                <a:off x="2233" y="1056"/>
                <a:ext cx="476" cy="0"/>
              </a:xfrm>
              <a:prstGeom prst="line">
                <a:avLst/>
              </a:prstGeom>
              <a:noFill/>
              <a:ln w="9525">
                <a:solidFill>
                  <a:srgbClr val="009900"/>
                </a:solidFill>
                <a:round/>
                <a:headEnd/>
                <a:tailEnd/>
              </a:ln>
            </p:spPr>
            <p:txBody>
              <a:bodyPr/>
              <a:lstStyle/>
              <a:p>
                <a:endParaRPr lang="en-GB" sz="1396"/>
              </a:p>
            </p:txBody>
          </p:sp>
          <p:sp>
            <p:nvSpPr>
              <p:cNvPr id="23" name="Line 40">
                <a:extLst>
                  <a:ext uri="{FF2B5EF4-FFF2-40B4-BE49-F238E27FC236}">
                    <a16:creationId xmlns:a16="http://schemas.microsoft.com/office/drawing/2014/main" id="{393E416F-C449-BC7D-AB5C-5ED349FE482B}"/>
                  </a:ext>
                </a:extLst>
              </p:cNvPr>
              <p:cNvSpPr>
                <a:spLocks noChangeShapeType="1"/>
              </p:cNvSpPr>
              <p:nvPr/>
            </p:nvSpPr>
            <p:spPr bwMode="auto">
              <a:xfrm flipH="1">
                <a:off x="1440" y="1056"/>
                <a:ext cx="595" cy="0"/>
              </a:xfrm>
              <a:prstGeom prst="line">
                <a:avLst/>
              </a:prstGeom>
              <a:noFill/>
              <a:ln w="9525">
                <a:solidFill>
                  <a:srgbClr val="009900"/>
                </a:solidFill>
                <a:round/>
                <a:headEnd/>
                <a:tailEnd/>
              </a:ln>
            </p:spPr>
            <p:txBody>
              <a:bodyPr/>
              <a:lstStyle/>
              <a:p>
                <a:endParaRPr lang="en-GB" sz="1396"/>
              </a:p>
            </p:txBody>
          </p:sp>
          <p:sp>
            <p:nvSpPr>
              <p:cNvPr id="24" name="Line 41">
                <a:extLst>
                  <a:ext uri="{FF2B5EF4-FFF2-40B4-BE49-F238E27FC236}">
                    <a16:creationId xmlns:a16="http://schemas.microsoft.com/office/drawing/2014/main" id="{544A9168-0A10-1B4F-3819-A5DA1B9AB52D}"/>
                  </a:ext>
                </a:extLst>
              </p:cNvPr>
              <p:cNvSpPr>
                <a:spLocks noChangeShapeType="1"/>
              </p:cNvSpPr>
              <p:nvPr/>
            </p:nvSpPr>
            <p:spPr bwMode="auto">
              <a:xfrm flipH="1">
                <a:off x="3581" y="1056"/>
                <a:ext cx="595" cy="0"/>
              </a:xfrm>
              <a:prstGeom prst="line">
                <a:avLst/>
              </a:prstGeom>
              <a:noFill/>
              <a:ln w="9525">
                <a:solidFill>
                  <a:srgbClr val="009900"/>
                </a:solidFill>
                <a:round/>
                <a:headEnd/>
                <a:tailEnd/>
              </a:ln>
            </p:spPr>
            <p:txBody>
              <a:bodyPr/>
              <a:lstStyle/>
              <a:p>
                <a:endParaRPr lang="en-GB" sz="1396"/>
              </a:p>
            </p:txBody>
          </p:sp>
          <p:sp>
            <p:nvSpPr>
              <p:cNvPr id="25" name="Line 42">
                <a:extLst>
                  <a:ext uri="{FF2B5EF4-FFF2-40B4-BE49-F238E27FC236}">
                    <a16:creationId xmlns:a16="http://schemas.microsoft.com/office/drawing/2014/main" id="{314588A4-AB00-EF62-A3D4-74DBD6422C34}"/>
                  </a:ext>
                </a:extLst>
              </p:cNvPr>
              <p:cNvSpPr>
                <a:spLocks noChangeShapeType="1"/>
              </p:cNvSpPr>
              <p:nvPr/>
            </p:nvSpPr>
            <p:spPr bwMode="auto">
              <a:xfrm>
                <a:off x="1440" y="1056"/>
                <a:ext cx="0" cy="1105"/>
              </a:xfrm>
              <a:prstGeom prst="line">
                <a:avLst/>
              </a:prstGeom>
              <a:noFill/>
              <a:ln w="9525">
                <a:solidFill>
                  <a:srgbClr val="009900"/>
                </a:solidFill>
                <a:round/>
                <a:headEnd/>
                <a:tailEnd/>
              </a:ln>
            </p:spPr>
            <p:txBody>
              <a:bodyPr/>
              <a:lstStyle/>
              <a:p>
                <a:endParaRPr lang="en-GB" sz="1396"/>
              </a:p>
            </p:txBody>
          </p:sp>
          <p:sp>
            <p:nvSpPr>
              <p:cNvPr id="26" name="Line 43">
                <a:extLst>
                  <a:ext uri="{FF2B5EF4-FFF2-40B4-BE49-F238E27FC236}">
                    <a16:creationId xmlns:a16="http://schemas.microsoft.com/office/drawing/2014/main" id="{0DF3F448-EC83-0879-0BA5-47BAE321A9D4}"/>
                  </a:ext>
                </a:extLst>
              </p:cNvPr>
              <p:cNvSpPr>
                <a:spLocks noChangeShapeType="1"/>
              </p:cNvSpPr>
              <p:nvPr/>
            </p:nvSpPr>
            <p:spPr bwMode="auto">
              <a:xfrm>
                <a:off x="4176" y="1056"/>
                <a:ext cx="0" cy="1105"/>
              </a:xfrm>
              <a:prstGeom prst="line">
                <a:avLst/>
              </a:prstGeom>
              <a:noFill/>
              <a:ln w="9525">
                <a:solidFill>
                  <a:srgbClr val="009900"/>
                </a:solidFill>
                <a:round/>
                <a:headEnd/>
                <a:tailEnd/>
              </a:ln>
            </p:spPr>
            <p:txBody>
              <a:bodyPr/>
              <a:lstStyle/>
              <a:p>
                <a:endParaRPr lang="en-GB" sz="1396"/>
              </a:p>
            </p:txBody>
          </p:sp>
          <p:sp>
            <p:nvSpPr>
              <p:cNvPr id="27" name="Line 44">
                <a:extLst>
                  <a:ext uri="{FF2B5EF4-FFF2-40B4-BE49-F238E27FC236}">
                    <a16:creationId xmlns:a16="http://schemas.microsoft.com/office/drawing/2014/main" id="{47ECB200-2527-B05B-59C1-8EFD200F3191}"/>
                  </a:ext>
                </a:extLst>
              </p:cNvPr>
              <p:cNvSpPr>
                <a:spLocks noChangeShapeType="1"/>
              </p:cNvSpPr>
              <p:nvPr/>
            </p:nvSpPr>
            <p:spPr bwMode="auto">
              <a:xfrm>
                <a:off x="1440" y="2161"/>
                <a:ext cx="872" cy="0"/>
              </a:xfrm>
              <a:prstGeom prst="line">
                <a:avLst/>
              </a:prstGeom>
              <a:noFill/>
              <a:ln w="9525">
                <a:solidFill>
                  <a:srgbClr val="009900"/>
                </a:solidFill>
                <a:round/>
                <a:headEnd/>
                <a:tailEnd/>
              </a:ln>
            </p:spPr>
            <p:txBody>
              <a:bodyPr/>
              <a:lstStyle/>
              <a:p>
                <a:endParaRPr lang="en-GB" sz="1396"/>
              </a:p>
            </p:txBody>
          </p:sp>
          <p:sp>
            <p:nvSpPr>
              <p:cNvPr id="28" name="Line 45">
                <a:extLst>
                  <a:ext uri="{FF2B5EF4-FFF2-40B4-BE49-F238E27FC236}">
                    <a16:creationId xmlns:a16="http://schemas.microsoft.com/office/drawing/2014/main" id="{886B996C-120A-BBA4-38AB-6475426C7F4D}"/>
                  </a:ext>
                </a:extLst>
              </p:cNvPr>
              <p:cNvSpPr>
                <a:spLocks noChangeShapeType="1"/>
              </p:cNvSpPr>
              <p:nvPr/>
            </p:nvSpPr>
            <p:spPr bwMode="auto">
              <a:xfrm>
                <a:off x="3304" y="2161"/>
                <a:ext cx="872" cy="0"/>
              </a:xfrm>
              <a:prstGeom prst="line">
                <a:avLst/>
              </a:prstGeom>
              <a:noFill/>
              <a:ln w="9525">
                <a:solidFill>
                  <a:srgbClr val="009900"/>
                </a:solidFill>
                <a:round/>
                <a:headEnd/>
                <a:tailEnd/>
              </a:ln>
            </p:spPr>
            <p:txBody>
              <a:bodyPr/>
              <a:lstStyle/>
              <a:p>
                <a:endParaRPr lang="en-GB" sz="1396"/>
              </a:p>
            </p:txBody>
          </p:sp>
          <p:sp>
            <p:nvSpPr>
              <p:cNvPr id="29" name="Line 46">
                <a:extLst>
                  <a:ext uri="{FF2B5EF4-FFF2-40B4-BE49-F238E27FC236}">
                    <a16:creationId xmlns:a16="http://schemas.microsoft.com/office/drawing/2014/main" id="{62F7BA4B-4FD5-D8F2-6052-BD253D1FB5AF}"/>
                  </a:ext>
                </a:extLst>
              </p:cNvPr>
              <p:cNvSpPr>
                <a:spLocks noChangeShapeType="1"/>
              </p:cNvSpPr>
              <p:nvPr/>
            </p:nvSpPr>
            <p:spPr bwMode="auto">
              <a:xfrm flipH="1">
                <a:off x="1955" y="1437"/>
                <a:ext cx="80" cy="191"/>
              </a:xfrm>
              <a:prstGeom prst="line">
                <a:avLst/>
              </a:prstGeom>
              <a:noFill/>
              <a:ln w="9525">
                <a:solidFill>
                  <a:srgbClr val="0000FF"/>
                </a:solidFill>
                <a:round/>
                <a:headEnd/>
                <a:tailEnd/>
              </a:ln>
            </p:spPr>
            <p:txBody>
              <a:bodyPr/>
              <a:lstStyle/>
              <a:p>
                <a:endParaRPr lang="en-GB" sz="1396"/>
              </a:p>
            </p:txBody>
          </p:sp>
          <p:sp>
            <p:nvSpPr>
              <p:cNvPr id="30" name="Line 47">
                <a:extLst>
                  <a:ext uri="{FF2B5EF4-FFF2-40B4-BE49-F238E27FC236}">
                    <a16:creationId xmlns:a16="http://schemas.microsoft.com/office/drawing/2014/main" id="{C0BCEABE-66BC-70C6-57C6-67864C38C83C}"/>
                  </a:ext>
                </a:extLst>
              </p:cNvPr>
              <p:cNvSpPr>
                <a:spLocks noChangeShapeType="1"/>
              </p:cNvSpPr>
              <p:nvPr/>
            </p:nvSpPr>
            <p:spPr bwMode="auto">
              <a:xfrm flipH="1">
                <a:off x="2630" y="1437"/>
                <a:ext cx="79" cy="191"/>
              </a:xfrm>
              <a:prstGeom prst="line">
                <a:avLst/>
              </a:prstGeom>
              <a:noFill/>
              <a:ln w="9525">
                <a:solidFill>
                  <a:srgbClr val="0000FF"/>
                </a:solidFill>
                <a:round/>
                <a:headEnd/>
                <a:tailEnd/>
              </a:ln>
            </p:spPr>
            <p:txBody>
              <a:bodyPr/>
              <a:lstStyle/>
              <a:p>
                <a:endParaRPr lang="en-GB" sz="1396"/>
              </a:p>
            </p:txBody>
          </p:sp>
          <p:sp>
            <p:nvSpPr>
              <p:cNvPr id="31" name="Line 48">
                <a:extLst>
                  <a:ext uri="{FF2B5EF4-FFF2-40B4-BE49-F238E27FC236}">
                    <a16:creationId xmlns:a16="http://schemas.microsoft.com/office/drawing/2014/main" id="{2DE6A17D-36A7-14E2-DE0E-E666A97B58B0}"/>
                  </a:ext>
                </a:extLst>
              </p:cNvPr>
              <p:cNvSpPr>
                <a:spLocks noChangeShapeType="1"/>
              </p:cNvSpPr>
              <p:nvPr/>
            </p:nvSpPr>
            <p:spPr bwMode="auto">
              <a:xfrm flipH="1">
                <a:off x="3304" y="1437"/>
                <a:ext cx="79" cy="191"/>
              </a:xfrm>
              <a:prstGeom prst="line">
                <a:avLst/>
              </a:prstGeom>
              <a:noFill/>
              <a:ln w="9525">
                <a:solidFill>
                  <a:srgbClr val="0000FF"/>
                </a:solidFill>
                <a:round/>
                <a:headEnd/>
                <a:tailEnd/>
              </a:ln>
            </p:spPr>
            <p:txBody>
              <a:bodyPr/>
              <a:lstStyle/>
              <a:p>
                <a:endParaRPr lang="en-GB" sz="1396"/>
              </a:p>
            </p:txBody>
          </p:sp>
          <p:sp>
            <p:nvSpPr>
              <p:cNvPr id="32" name="Line 49">
                <a:extLst>
                  <a:ext uri="{FF2B5EF4-FFF2-40B4-BE49-F238E27FC236}">
                    <a16:creationId xmlns:a16="http://schemas.microsoft.com/office/drawing/2014/main" id="{377D687C-F64F-4F2A-9401-E34194AD306D}"/>
                  </a:ext>
                </a:extLst>
              </p:cNvPr>
              <p:cNvSpPr>
                <a:spLocks noChangeShapeType="1"/>
              </p:cNvSpPr>
              <p:nvPr/>
            </p:nvSpPr>
            <p:spPr bwMode="auto">
              <a:xfrm>
                <a:off x="2074" y="1437"/>
                <a:ext cx="80" cy="191"/>
              </a:xfrm>
              <a:prstGeom prst="line">
                <a:avLst/>
              </a:prstGeom>
              <a:noFill/>
              <a:ln w="9525">
                <a:solidFill>
                  <a:srgbClr val="0000FF"/>
                </a:solidFill>
                <a:round/>
                <a:headEnd/>
                <a:tailEnd/>
              </a:ln>
            </p:spPr>
            <p:txBody>
              <a:bodyPr/>
              <a:lstStyle/>
              <a:p>
                <a:endParaRPr lang="en-GB" sz="1396"/>
              </a:p>
            </p:txBody>
          </p:sp>
          <p:sp>
            <p:nvSpPr>
              <p:cNvPr id="33" name="Line 50">
                <a:extLst>
                  <a:ext uri="{FF2B5EF4-FFF2-40B4-BE49-F238E27FC236}">
                    <a16:creationId xmlns:a16="http://schemas.microsoft.com/office/drawing/2014/main" id="{7646BD44-EBA1-C8E9-C944-BAED861CB23A}"/>
                  </a:ext>
                </a:extLst>
              </p:cNvPr>
              <p:cNvSpPr>
                <a:spLocks noChangeShapeType="1"/>
              </p:cNvSpPr>
              <p:nvPr/>
            </p:nvSpPr>
            <p:spPr bwMode="auto">
              <a:xfrm>
                <a:off x="3423" y="1437"/>
                <a:ext cx="79" cy="191"/>
              </a:xfrm>
              <a:prstGeom prst="line">
                <a:avLst/>
              </a:prstGeom>
              <a:noFill/>
              <a:ln w="9525">
                <a:solidFill>
                  <a:srgbClr val="0000FF"/>
                </a:solidFill>
                <a:round/>
                <a:headEnd/>
                <a:tailEnd/>
              </a:ln>
            </p:spPr>
            <p:txBody>
              <a:bodyPr/>
              <a:lstStyle/>
              <a:p>
                <a:endParaRPr lang="en-GB" sz="1396"/>
              </a:p>
            </p:txBody>
          </p:sp>
          <p:sp>
            <p:nvSpPr>
              <p:cNvPr id="34" name="Line 51">
                <a:extLst>
                  <a:ext uri="{FF2B5EF4-FFF2-40B4-BE49-F238E27FC236}">
                    <a16:creationId xmlns:a16="http://schemas.microsoft.com/office/drawing/2014/main" id="{314FD354-CB22-917A-A7B7-FE09F9CB30EC}"/>
                  </a:ext>
                </a:extLst>
              </p:cNvPr>
              <p:cNvSpPr>
                <a:spLocks noChangeShapeType="1"/>
              </p:cNvSpPr>
              <p:nvPr/>
            </p:nvSpPr>
            <p:spPr bwMode="auto">
              <a:xfrm>
                <a:off x="2749" y="1437"/>
                <a:ext cx="79" cy="191"/>
              </a:xfrm>
              <a:prstGeom prst="line">
                <a:avLst/>
              </a:prstGeom>
              <a:noFill/>
              <a:ln w="9525">
                <a:solidFill>
                  <a:srgbClr val="0000FF"/>
                </a:solidFill>
                <a:round/>
                <a:headEnd/>
                <a:tailEnd/>
              </a:ln>
            </p:spPr>
            <p:txBody>
              <a:bodyPr/>
              <a:lstStyle/>
              <a:p>
                <a:endParaRPr lang="en-GB" sz="1396"/>
              </a:p>
            </p:txBody>
          </p:sp>
          <p:sp>
            <p:nvSpPr>
              <p:cNvPr id="35" name="Line 52">
                <a:extLst>
                  <a:ext uri="{FF2B5EF4-FFF2-40B4-BE49-F238E27FC236}">
                    <a16:creationId xmlns:a16="http://schemas.microsoft.com/office/drawing/2014/main" id="{4321351C-D7C2-76BF-38B2-B4B1FDDD8B63}"/>
                  </a:ext>
                </a:extLst>
              </p:cNvPr>
              <p:cNvSpPr>
                <a:spLocks noChangeShapeType="1"/>
              </p:cNvSpPr>
              <p:nvPr/>
            </p:nvSpPr>
            <p:spPr bwMode="auto">
              <a:xfrm>
                <a:off x="2154" y="1628"/>
                <a:ext cx="476" cy="0"/>
              </a:xfrm>
              <a:prstGeom prst="line">
                <a:avLst/>
              </a:prstGeom>
              <a:noFill/>
              <a:ln w="9525">
                <a:solidFill>
                  <a:srgbClr val="0000FF"/>
                </a:solidFill>
                <a:round/>
                <a:headEnd/>
                <a:tailEnd/>
              </a:ln>
            </p:spPr>
            <p:txBody>
              <a:bodyPr/>
              <a:lstStyle/>
              <a:p>
                <a:endParaRPr lang="en-GB" sz="1396"/>
              </a:p>
            </p:txBody>
          </p:sp>
          <p:sp>
            <p:nvSpPr>
              <p:cNvPr id="36" name="Line 53">
                <a:extLst>
                  <a:ext uri="{FF2B5EF4-FFF2-40B4-BE49-F238E27FC236}">
                    <a16:creationId xmlns:a16="http://schemas.microsoft.com/office/drawing/2014/main" id="{1B3311A6-7576-5204-E379-61C3AE5CDB03}"/>
                  </a:ext>
                </a:extLst>
              </p:cNvPr>
              <p:cNvSpPr>
                <a:spLocks noChangeShapeType="1"/>
              </p:cNvSpPr>
              <p:nvPr/>
            </p:nvSpPr>
            <p:spPr bwMode="auto">
              <a:xfrm>
                <a:off x="2828" y="1628"/>
                <a:ext cx="476" cy="0"/>
              </a:xfrm>
              <a:prstGeom prst="line">
                <a:avLst/>
              </a:prstGeom>
              <a:noFill/>
              <a:ln w="9525">
                <a:solidFill>
                  <a:srgbClr val="0000FF"/>
                </a:solidFill>
                <a:round/>
                <a:headEnd/>
                <a:tailEnd/>
              </a:ln>
            </p:spPr>
            <p:txBody>
              <a:bodyPr/>
              <a:lstStyle/>
              <a:p>
                <a:endParaRPr lang="en-GB" sz="1396"/>
              </a:p>
            </p:txBody>
          </p:sp>
          <p:sp>
            <p:nvSpPr>
              <p:cNvPr id="37" name="Line 54">
                <a:extLst>
                  <a:ext uri="{FF2B5EF4-FFF2-40B4-BE49-F238E27FC236}">
                    <a16:creationId xmlns:a16="http://schemas.microsoft.com/office/drawing/2014/main" id="{641E3DC5-0413-C397-287B-21D8763AF8D9}"/>
                  </a:ext>
                </a:extLst>
              </p:cNvPr>
              <p:cNvSpPr>
                <a:spLocks noChangeShapeType="1"/>
              </p:cNvSpPr>
              <p:nvPr/>
            </p:nvSpPr>
            <p:spPr bwMode="auto">
              <a:xfrm flipH="1">
                <a:off x="1638" y="1628"/>
                <a:ext cx="317" cy="0"/>
              </a:xfrm>
              <a:prstGeom prst="line">
                <a:avLst/>
              </a:prstGeom>
              <a:noFill/>
              <a:ln w="9525">
                <a:solidFill>
                  <a:srgbClr val="0000FF"/>
                </a:solidFill>
                <a:round/>
                <a:headEnd/>
                <a:tailEnd/>
              </a:ln>
            </p:spPr>
            <p:txBody>
              <a:bodyPr/>
              <a:lstStyle/>
              <a:p>
                <a:endParaRPr lang="en-GB" sz="1396"/>
              </a:p>
            </p:txBody>
          </p:sp>
          <p:sp>
            <p:nvSpPr>
              <p:cNvPr id="38" name="Line 55">
                <a:extLst>
                  <a:ext uri="{FF2B5EF4-FFF2-40B4-BE49-F238E27FC236}">
                    <a16:creationId xmlns:a16="http://schemas.microsoft.com/office/drawing/2014/main" id="{8B6B5687-305F-8043-B46F-525A51E936DA}"/>
                  </a:ext>
                </a:extLst>
              </p:cNvPr>
              <p:cNvSpPr>
                <a:spLocks noChangeShapeType="1"/>
              </p:cNvSpPr>
              <p:nvPr/>
            </p:nvSpPr>
            <p:spPr bwMode="auto">
              <a:xfrm>
                <a:off x="3502" y="1628"/>
                <a:ext cx="396" cy="0"/>
              </a:xfrm>
              <a:prstGeom prst="line">
                <a:avLst/>
              </a:prstGeom>
              <a:noFill/>
              <a:ln w="9525">
                <a:solidFill>
                  <a:srgbClr val="0000FF"/>
                </a:solidFill>
                <a:round/>
                <a:headEnd/>
                <a:tailEnd/>
              </a:ln>
            </p:spPr>
            <p:txBody>
              <a:bodyPr/>
              <a:lstStyle/>
              <a:p>
                <a:endParaRPr lang="en-GB" sz="1396"/>
              </a:p>
            </p:txBody>
          </p:sp>
          <p:sp>
            <p:nvSpPr>
              <p:cNvPr id="39" name="Line 56">
                <a:extLst>
                  <a:ext uri="{FF2B5EF4-FFF2-40B4-BE49-F238E27FC236}">
                    <a16:creationId xmlns:a16="http://schemas.microsoft.com/office/drawing/2014/main" id="{7D088F50-CB85-B347-04E8-E99CFB4133E8}"/>
                  </a:ext>
                </a:extLst>
              </p:cNvPr>
              <p:cNvSpPr>
                <a:spLocks noChangeShapeType="1"/>
              </p:cNvSpPr>
              <p:nvPr/>
            </p:nvSpPr>
            <p:spPr bwMode="auto">
              <a:xfrm>
                <a:off x="3898" y="1628"/>
                <a:ext cx="0" cy="419"/>
              </a:xfrm>
              <a:prstGeom prst="line">
                <a:avLst/>
              </a:prstGeom>
              <a:noFill/>
              <a:ln w="9525">
                <a:solidFill>
                  <a:srgbClr val="0000FF"/>
                </a:solidFill>
                <a:round/>
                <a:headEnd/>
                <a:tailEnd/>
              </a:ln>
            </p:spPr>
            <p:txBody>
              <a:bodyPr/>
              <a:lstStyle/>
              <a:p>
                <a:endParaRPr lang="en-GB" sz="1396"/>
              </a:p>
            </p:txBody>
          </p:sp>
          <p:sp>
            <p:nvSpPr>
              <p:cNvPr id="40" name="Line 57">
                <a:extLst>
                  <a:ext uri="{FF2B5EF4-FFF2-40B4-BE49-F238E27FC236}">
                    <a16:creationId xmlns:a16="http://schemas.microsoft.com/office/drawing/2014/main" id="{1151FA1C-B715-490C-339D-8D9C8138FED4}"/>
                  </a:ext>
                </a:extLst>
              </p:cNvPr>
              <p:cNvSpPr>
                <a:spLocks noChangeShapeType="1"/>
              </p:cNvSpPr>
              <p:nvPr/>
            </p:nvSpPr>
            <p:spPr bwMode="auto">
              <a:xfrm>
                <a:off x="1638" y="1628"/>
                <a:ext cx="0" cy="419"/>
              </a:xfrm>
              <a:prstGeom prst="line">
                <a:avLst/>
              </a:prstGeom>
              <a:noFill/>
              <a:ln w="9525">
                <a:solidFill>
                  <a:srgbClr val="0000FF"/>
                </a:solidFill>
                <a:round/>
                <a:headEnd/>
                <a:tailEnd/>
              </a:ln>
            </p:spPr>
            <p:txBody>
              <a:bodyPr/>
              <a:lstStyle/>
              <a:p>
                <a:endParaRPr lang="en-GB" sz="1396"/>
              </a:p>
            </p:txBody>
          </p:sp>
          <p:sp>
            <p:nvSpPr>
              <p:cNvPr id="41" name="Line 58">
                <a:extLst>
                  <a:ext uri="{FF2B5EF4-FFF2-40B4-BE49-F238E27FC236}">
                    <a16:creationId xmlns:a16="http://schemas.microsoft.com/office/drawing/2014/main" id="{8436EAE4-6DB0-71AF-DF6A-C109725B64A1}"/>
                  </a:ext>
                </a:extLst>
              </p:cNvPr>
              <p:cNvSpPr>
                <a:spLocks noChangeShapeType="1"/>
              </p:cNvSpPr>
              <p:nvPr/>
            </p:nvSpPr>
            <p:spPr bwMode="auto">
              <a:xfrm flipH="1">
                <a:off x="3145" y="2047"/>
                <a:ext cx="753" cy="0"/>
              </a:xfrm>
              <a:prstGeom prst="line">
                <a:avLst/>
              </a:prstGeom>
              <a:noFill/>
              <a:ln w="9525">
                <a:solidFill>
                  <a:srgbClr val="0000FF"/>
                </a:solidFill>
                <a:round/>
                <a:headEnd/>
                <a:tailEnd/>
              </a:ln>
            </p:spPr>
            <p:txBody>
              <a:bodyPr/>
              <a:lstStyle/>
              <a:p>
                <a:endParaRPr lang="en-GB" sz="1396"/>
              </a:p>
            </p:txBody>
          </p:sp>
          <p:sp>
            <p:nvSpPr>
              <p:cNvPr id="42" name="Line 59">
                <a:extLst>
                  <a:ext uri="{FF2B5EF4-FFF2-40B4-BE49-F238E27FC236}">
                    <a16:creationId xmlns:a16="http://schemas.microsoft.com/office/drawing/2014/main" id="{DA2EC0B8-AA98-8AA6-7A05-9818384201CD}"/>
                  </a:ext>
                </a:extLst>
              </p:cNvPr>
              <p:cNvSpPr>
                <a:spLocks noChangeShapeType="1"/>
              </p:cNvSpPr>
              <p:nvPr/>
            </p:nvSpPr>
            <p:spPr bwMode="auto">
              <a:xfrm flipH="1">
                <a:off x="1638" y="2047"/>
                <a:ext cx="833" cy="0"/>
              </a:xfrm>
              <a:prstGeom prst="line">
                <a:avLst/>
              </a:prstGeom>
              <a:noFill/>
              <a:ln w="9525">
                <a:solidFill>
                  <a:srgbClr val="0000FF"/>
                </a:solidFill>
                <a:round/>
                <a:headEnd/>
                <a:tailEnd/>
              </a:ln>
            </p:spPr>
            <p:txBody>
              <a:bodyPr/>
              <a:lstStyle/>
              <a:p>
                <a:endParaRPr lang="en-GB" sz="1396"/>
              </a:p>
            </p:txBody>
          </p:sp>
          <p:sp>
            <p:nvSpPr>
              <p:cNvPr id="43" name="Line 60">
                <a:extLst>
                  <a:ext uri="{FF2B5EF4-FFF2-40B4-BE49-F238E27FC236}">
                    <a16:creationId xmlns:a16="http://schemas.microsoft.com/office/drawing/2014/main" id="{763CB13A-91AE-E510-9EDE-EF5F6B6EEE11}"/>
                  </a:ext>
                </a:extLst>
              </p:cNvPr>
              <p:cNvSpPr>
                <a:spLocks noChangeShapeType="1"/>
              </p:cNvSpPr>
              <p:nvPr/>
            </p:nvSpPr>
            <p:spPr bwMode="auto">
              <a:xfrm flipH="1">
                <a:off x="2074" y="1437"/>
                <a:ext cx="119" cy="305"/>
              </a:xfrm>
              <a:prstGeom prst="line">
                <a:avLst/>
              </a:prstGeom>
              <a:noFill/>
              <a:ln w="9525">
                <a:solidFill>
                  <a:srgbClr val="C00000"/>
                </a:solidFill>
                <a:round/>
                <a:headEnd/>
                <a:tailEnd/>
              </a:ln>
            </p:spPr>
            <p:txBody>
              <a:bodyPr/>
              <a:lstStyle/>
              <a:p>
                <a:endParaRPr lang="en-GB" sz="1396"/>
              </a:p>
            </p:txBody>
          </p:sp>
          <p:sp>
            <p:nvSpPr>
              <p:cNvPr id="44" name="Line 61">
                <a:extLst>
                  <a:ext uri="{FF2B5EF4-FFF2-40B4-BE49-F238E27FC236}">
                    <a16:creationId xmlns:a16="http://schemas.microsoft.com/office/drawing/2014/main" id="{47C2DB81-B2D9-5333-1D00-6A460B4CA584}"/>
                  </a:ext>
                </a:extLst>
              </p:cNvPr>
              <p:cNvSpPr>
                <a:spLocks noChangeShapeType="1"/>
              </p:cNvSpPr>
              <p:nvPr/>
            </p:nvSpPr>
            <p:spPr bwMode="auto">
              <a:xfrm flipH="1">
                <a:off x="3423" y="1437"/>
                <a:ext cx="119" cy="305"/>
              </a:xfrm>
              <a:prstGeom prst="line">
                <a:avLst/>
              </a:prstGeom>
              <a:noFill/>
              <a:ln w="9525">
                <a:solidFill>
                  <a:srgbClr val="C00000"/>
                </a:solidFill>
                <a:round/>
                <a:headEnd/>
                <a:tailEnd/>
              </a:ln>
            </p:spPr>
            <p:txBody>
              <a:bodyPr/>
              <a:lstStyle/>
              <a:p>
                <a:endParaRPr lang="en-GB" sz="1396"/>
              </a:p>
            </p:txBody>
          </p:sp>
          <p:sp>
            <p:nvSpPr>
              <p:cNvPr id="45" name="Line 62">
                <a:extLst>
                  <a:ext uri="{FF2B5EF4-FFF2-40B4-BE49-F238E27FC236}">
                    <a16:creationId xmlns:a16="http://schemas.microsoft.com/office/drawing/2014/main" id="{44E6B061-C254-727B-A78B-BA1646363849}"/>
                  </a:ext>
                </a:extLst>
              </p:cNvPr>
              <p:cNvSpPr>
                <a:spLocks noChangeShapeType="1"/>
              </p:cNvSpPr>
              <p:nvPr/>
            </p:nvSpPr>
            <p:spPr bwMode="auto">
              <a:xfrm flipH="1">
                <a:off x="2749" y="1437"/>
                <a:ext cx="118" cy="305"/>
              </a:xfrm>
              <a:prstGeom prst="line">
                <a:avLst/>
              </a:prstGeom>
              <a:noFill/>
              <a:ln w="9525">
                <a:solidFill>
                  <a:srgbClr val="C00000"/>
                </a:solidFill>
                <a:round/>
                <a:headEnd/>
                <a:tailEnd/>
              </a:ln>
            </p:spPr>
            <p:txBody>
              <a:bodyPr/>
              <a:lstStyle/>
              <a:p>
                <a:endParaRPr lang="en-GB" sz="1396"/>
              </a:p>
            </p:txBody>
          </p:sp>
          <p:sp>
            <p:nvSpPr>
              <p:cNvPr id="46" name="Line 63">
                <a:extLst>
                  <a:ext uri="{FF2B5EF4-FFF2-40B4-BE49-F238E27FC236}">
                    <a16:creationId xmlns:a16="http://schemas.microsoft.com/office/drawing/2014/main" id="{3E31BB52-C318-3292-D354-52A942DD2EE8}"/>
                  </a:ext>
                </a:extLst>
              </p:cNvPr>
              <p:cNvSpPr>
                <a:spLocks noChangeShapeType="1"/>
              </p:cNvSpPr>
              <p:nvPr/>
            </p:nvSpPr>
            <p:spPr bwMode="auto">
              <a:xfrm>
                <a:off x="2233" y="1437"/>
                <a:ext cx="119" cy="305"/>
              </a:xfrm>
              <a:prstGeom prst="line">
                <a:avLst/>
              </a:prstGeom>
              <a:noFill/>
              <a:ln w="9525">
                <a:solidFill>
                  <a:srgbClr val="C00000"/>
                </a:solidFill>
                <a:round/>
                <a:headEnd/>
                <a:tailEnd/>
              </a:ln>
            </p:spPr>
            <p:txBody>
              <a:bodyPr/>
              <a:lstStyle/>
              <a:p>
                <a:endParaRPr lang="en-GB" sz="1396"/>
              </a:p>
            </p:txBody>
          </p:sp>
          <p:sp>
            <p:nvSpPr>
              <p:cNvPr id="47" name="Line 64">
                <a:extLst>
                  <a:ext uri="{FF2B5EF4-FFF2-40B4-BE49-F238E27FC236}">
                    <a16:creationId xmlns:a16="http://schemas.microsoft.com/office/drawing/2014/main" id="{2702A1C6-4F7E-A610-F171-A4EB2510D77C}"/>
                  </a:ext>
                </a:extLst>
              </p:cNvPr>
              <p:cNvSpPr>
                <a:spLocks noChangeShapeType="1"/>
              </p:cNvSpPr>
              <p:nvPr/>
            </p:nvSpPr>
            <p:spPr bwMode="auto">
              <a:xfrm>
                <a:off x="3581" y="1437"/>
                <a:ext cx="119" cy="305"/>
              </a:xfrm>
              <a:prstGeom prst="line">
                <a:avLst/>
              </a:prstGeom>
              <a:noFill/>
              <a:ln w="9525">
                <a:solidFill>
                  <a:srgbClr val="C00000"/>
                </a:solidFill>
                <a:round/>
                <a:headEnd/>
                <a:tailEnd/>
              </a:ln>
            </p:spPr>
            <p:txBody>
              <a:bodyPr/>
              <a:lstStyle/>
              <a:p>
                <a:endParaRPr lang="en-GB" sz="1396"/>
              </a:p>
            </p:txBody>
          </p:sp>
          <p:sp>
            <p:nvSpPr>
              <p:cNvPr id="48" name="Line 65">
                <a:extLst>
                  <a:ext uri="{FF2B5EF4-FFF2-40B4-BE49-F238E27FC236}">
                    <a16:creationId xmlns:a16="http://schemas.microsoft.com/office/drawing/2014/main" id="{6B64F703-8C4A-081A-F0F7-36D699C9D21B}"/>
                  </a:ext>
                </a:extLst>
              </p:cNvPr>
              <p:cNvSpPr>
                <a:spLocks noChangeShapeType="1"/>
              </p:cNvSpPr>
              <p:nvPr/>
            </p:nvSpPr>
            <p:spPr bwMode="auto">
              <a:xfrm>
                <a:off x="2907" y="1437"/>
                <a:ext cx="119" cy="305"/>
              </a:xfrm>
              <a:prstGeom prst="line">
                <a:avLst/>
              </a:prstGeom>
              <a:noFill/>
              <a:ln w="9525">
                <a:solidFill>
                  <a:srgbClr val="C00000"/>
                </a:solidFill>
                <a:round/>
                <a:headEnd/>
                <a:tailEnd/>
              </a:ln>
            </p:spPr>
            <p:txBody>
              <a:bodyPr/>
              <a:lstStyle/>
              <a:p>
                <a:endParaRPr lang="en-GB" sz="1396"/>
              </a:p>
            </p:txBody>
          </p:sp>
          <p:sp>
            <p:nvSpPr>
              <p:cNvPr id="49" name="Line 66">
                <a:extLst>
                  <a:ext uri="{FF2B5EF4-FFF2-40B4-BE49-F238E27FC236}">
                    <a16:creationId xmlns:a16="http://schemas.microsoft.com/office/drawing/2014/main" id="{C766DF2E-9E60-1EFB-5A45-7EDE0EEC6D0D}"/>
                  </a:ext>
                </a:extLst>
              </p:cNvPr>
              <p:cNvSpPr>
                <a:spLocks noChangeShapeType="1"/>
              </p:cNvSpPr>
              <p:nvPr/>
            </p:nvSpPr>
            <p:spPr bwMode="auto">
              <a:xfrm>
                <a:off x="2352" y="1742"/>
                <a:ext cx="397" cy="0"/>
              </a:xfrm>
              <a:prstGeom prst="line">
                <a:avLst/>
              </a:prstGeom>
              <a:noFill/>
              <a:ln w="9525">
                <a:solidFill>
                  <a:srgbClr val="C00000"/>
                </a:solidFill>
                <a:round/>
                <a:headEnd/>
                <a:tailEnd/>
              </a:ln>
            </p:spPr>
            <p:txBody>
              <a:bodyPr/>
              <a:lstStyle/>
              <a:p>
                <a:endParaRPr lang="en-GB" sz="1396"/>
              </a:p>
            </p:txBody>
          </p:sp>
          <p:sp>
            <p:nvSpPr>
              <p:cNvPr id="50" name="Line 67">
                <a:extLst>
                  <a:ext uri="{FF2B5EF4-FFF2-40B4-BE49-F238E27FC236}">
                    <a16:creationId xmlns:a16="http://schemas.microsoft.com/office/drawing/2014/main" id="{60F6C451-E87A-C0DD-4D43-BDF4F0D9D1FD}"/>
                  </a:ext>
                </a:extLst>
              </p:cNvPr>
              <p:cNvSpPr>
                <a:spLocks noChangeShapeType="1"/>
              </p:cNvSpPr>
              <p:nvPr/>
            </p:nvSpPr>
            <p:spPr bwMode="auto">
              <a:xfrm>
                <a:off x="3026" y="1742"/>
                <a:ext cx="397" cy="0"/>
              </a:xfrm>
              <a:prstGeom prst="line">
                <a:avLst/>
              </a:prstGeom>
              <a:noFill/>
              <a:ln w="9525">
                <a:solidFill>
                  <a:srgbClr val="C00000"/>
                </a:solidFill>
                <a:round/>
                <a:headEnd/>
                <a:tailEnd/>
              </a:ln>
            </p:spPr>
            <p:txBody>
              <a:bodyPr/>
              <a:lstStyle/>
              <a:p>
                <a:endParaRPr lang="en-GB" sz="1396"/>
              </a:p>
            </p:txBody>
          </p:sp>
          <p:sp>
            <p:nvSpPr>
              <p:cNvPr id="51" name="Line 68">
                <a:extLst>
                  <a:ext uri="{FF2B5EF4-FFF2-40B4-BE49-F238E27FC236}">
                    <a16:creationId xmlns:a16="http://schemas.microsoft.com/office/drawing/2014/main" id="{839D6BC5-494D-46DA-36B0-A4C7595E50E1}"/>
                  </a:ext>
                </a:extLst>
              </p:cNvPr>
              <p:cNvSpPr>
                <a:spLocks noChangeShapeType="1"/>
              </p:cNvSpPr>
              <p:nvPr/>
            </p:nvSpPr>
            <p:spPr bwMode="auto">
              <a:xfrm flipH="1">
                <a:off x="1797" y="1742"/>
                <a:ext cx="277" cy="0"/>
              </a:xfrm>
              <a:prstGeom prst="line">
                <a:avLst/>
              </a:prstGeom>
              <a:noFill/>
              <a:ln w="9525">
                <a:solidFill>
                  <a:srgbClr val="C00000"/>
                </a:solidFill>
                <a:round/>
                <a:headEnd/>
                <a:tailEnd/>
              </a:ln>
            </p:spPr>
            <p:txBody>
              <a:bodyPr/>
              <a:lstStyle/>
              <a:p>
                <a:endParaRPr lang="en-GB" sz="1396"/>
              </a:p>
            </p:txBody>
          </p:sp>
          <p:sp>
            <p:nvSpPr>
              <p:cNvPr id="52" name="Line 69">
                <a:extLst>
                  <a:ext uri="{FF2B5EF4-FFF2-40B4-BE49-F238E27FC236}">
                    <a16:creationId xmlns:a16="http://schemas.microsoft.com/office/drawing/2014/main" id="{2B4C96F5-D4BC-BDDC-8E03-286026B26B62}"/>
                  </a:ext>
                </a:extLst>
              </p:cNvPr>
              <p:cNvSpPr>
                <a:spLocks noChangeShapeType="1"/>
              </p:cNvSpPr>
              <p:nvPr/>
            </p:nvSpPr>
            <p:spPr bwMode="auto">
              <a:xfrm>
                <a:off x="3700" y="1742"/>
                <a:ext cx="79" cy="0"/>
              </a:xfrm>
              <a:prstGeom prst="line">
                <a:avLst/>
              </a:prstGeom>
              <a:noFill/>
              <a:ln w="9525">
                <a:solidFill>
                  <a:srgbClr val="C00000"/>
                </a:solidFill>
                <a:round/>
                <a:headEnd/>
                <a:tailEnd/>
              </a:ln>
            </p:spPr>
            <p:txBody>
              <a:bodyPr/>
              <a:lstStyle/>
              <a:p>
                <a:endParaRPr lang="en-GB" sz="1396"/>
              </a:p>
            </p:txBody>
          </p:sp>
          <p:sp>
            <p:nvSpPr>
              <p:cNvPr id="53" name="Line 70">
                <a:extLst>
                  <a:ext uri="{FF2B5EF4-FFF2-40B4-BE49-F238E27FC236}">
                    <a16:creationId xmlns:a16="http://schemas.microsoft.com/office/drawing/2014/main" id="{C96BE794-FF18-D166-C1F9-73DC5BC6DD30}"/>
                  </a:ext>
                </a:extLst>
              </p:cNvPr>
              <p:cNvSpPr>
                <a:spLocks noChangeShapeType="1"/>
              </p:cNvSpPr>
              <p:nvPr/>
            </p:nvSpPr>
            <p:spPr bwMode="auto">
              <a:xfrm>
                <a:off x="1797" y="1742"/>
                <a:ext cx="0" cy="191"/>
              </a:xfrm>
              <a:prstGeom prst="line">
                <a:avLst/>
              </a:prstGeom>
              <a:noFill/>
              <a:ln w="9525">
                <a:solidFill>
                  <a:srgbClr val="C00000"/>
                </a:solidFill>
                <a:round/>
                <a:headEnd/>
                <a:tailEnd/>
              </a:ln>
            </p:spPr>
            <p:txBody>
              <a:bodyPr/>
              <a:lstStyle/>
              <a:p>
                <a:endParaRPr lang="en-GB" sz="1396"/>
              </a:p>
            </p:txBody>
          </p:sp>
          <p:sp>
            <p:nvSpPr>
              <p:cNvPr id="54" name="Line 71">
                <a:extLst>
                  <a:ext uri="{FF2B5EF4-FFF2-40B4-BE49-F238E27FC236}">
                    <a16:creationId xmlns:a16="http://schemas.microsoft.com/office/drawing/2014/main" id="{8203B49B-24E0-7728-4A72-9746E4236831}"/>
                  </a:ext>
                </a:extLst>
              </p:cNvPr>
              <p:cNvSpPr>
                <a:spLocks noChangeShapeType="1"/>
              </p:cNvSpPr>
              <p:nvPr/>
            </p:nvSpPr>
            <p:spPr bwMode="auto">
              <a:xfrm>
                <a:off x="3779" y="1742"/>
                <a:ext cx="0" cy="191"/>
              </a:xfrm>
              <a:prstGeom prst="line">
                <a:avLst/>
              </a:prstGeom>
              <a:noFill/>
              <a:ln w="9525">
                <a:solidFill>
                  <a:srgbClr val="C00000"/>
                </a:solidFill>
                <a:round/>
                <a:headEnd/>
                <a:tailEnd/>
              </a:ln>
            </p:spPr>
            <p:txBody>
              <a:bodyPr/>
              <a:lstStyle/>
              <a:p>
                <a:endParaRPr lang="en-GB" sz="1396"/>
              </a:p>
            </p:txBody>
          </p:sp>
          <p:sp>
            <p:nvSpPr>
              <p:cNvPr id="55" name="Line 72">
                <a:extLst>
                  <a:ext uri="{FF2B5EF4-FFF2-40B4-BE49-F238E27FC236}">
                    <a16:creationId xmlns:a16="http://schemas.microsoft.com/office/drawing/2014/main" id="{91F2D514-0AFE-9CFF-F20F-4A1C6C0D75FE}"/>
                  </a:ext>
                </a:extLst>
              </p:cNvPr>
              <p:cNvSpPr>
                <a:spLocks noChangeShapeType="1"/>
              </p:cNvSpPr>
              <p:nvPr/>
            </p:nvSpPr>
            <p:spPr bwMode="auto">
              <a:xfrm flipH="1">
                <a:off x="1824" y="1920"/>
                <a:ext cx="864" cy="0"/>
              </a:xfrm>
              <a:prstGeom prst="line">
                <a:avLst/>
              </a:prstGeom>
              <a:noFill/>
              <a:ln w="9525">
                <a:solidFill>
                  <a:srgbClr val="C00000"/>
                </a:solidFill>
                <a:round/>
                <a:headEnd/>
                <a:tailEnd/>
              </a:ln>
            </p:spPr>
            <p:txBody>
              <a:bodyPr/>
              <a:lstStyle/>
              <a:p>
                <a:endParaRPr lang="en-GB" sz="1396"/>
              </a:p>
            </p:txBody>
          </p:sp>
          <p:sp>
            <p:nvSpPr>
              <p:cNvPr id="56" name="Line 73">
                <a:extLst>
                  <a:ext uri="{FF2B5EF4-FFF2-40B4-BE49-F238E27FC236}">
                    <a16:creationId xmlns:a16="http://schemas.microsoft.com/office/drawing/2014/main" id="{F000B1F2-3DA6-3D11-276B-A8597165363F}"/>
                  </a:ext>
                </a:extLst>
              </p:cNvPr>
              <p:cNvSpPr>
                <a:spLocks noChangeShapeType="1"/>
              </p:cNvSpPr>
              <p:nvPr/>
            </p:nvSpPr>
            <p:spPr bwMode="auto">
              <a:xfrm>
                <a:off x="2880" y="1920"/>
                <a:ext cx="912" cy="0"/>
              </a:xfrm>
              <a:prstGeom prst="line">
                <a:avLst/>
              </a:prstGeom>
              <a:noFill/>
              <a:ln w="9525">
                <a:solidFill>
                  <a:srgbClr val="C00000"/>
                </a:solidFill>
                <a:round/>
                <a:headEnd/>
                <a:tailEnd/>
              </a:ln>
            </p:spPr>
            <p:txBody>
              <a:bodyPr/>
              <a:lstStyle/>
              <a:p>
                <a:endParaRPr lang="en-GB" sz="1396"/>
              </a:p>
            </p:txBody>
          </p:sp>
        </p:grpSp>
        <p:sp>
          <p:nvSpPr>
            <p:cNvPr id="69" name="Freeform 81">
              <a:extLst>
                <a:ext uri="{FF2B5EF4-FFF2-40B4-BE49-F238E27FC236}">
                  <a16:creationId xmlns:a16="http://schemas.microsoft.com/office/drawing/2014/main" id="{38ED6732-6C25-0B0D-0F1B-A935B16CD265}"/>
                </a:ext>
              </a:extLst>
            </p:cNvPr>
            <p:cNvSpPr>
              <a:spLocks/>
            </p:cNvSpPr>
            <p:nvPr/>
          </p:nvSpPr>
          <p:spPr bwMode="auto">
            <a:xfrm>
              <a:off x="7888363" y="1490071"/>
              <a:ext cx="921573" cy="2157282"/>
            </a:xfrm>
            <a:custGeom>
              <a:avLst/>
              <a:gdLst>
                <a:gd name="T0" fmla="*/ 613 w 659"/>
                <a:gd name="T1" fmla="*/ 1216 h 1216"/>
                <a:gd name="T2" fmla="*/ 650 w 659"/>
                <a:gd name="T3" fmla="*/ 1024 h 1216"/>
                <a:gd name="T4" fmla="*/ 622 w 659"/>
                <a:gd name="T5" fmla="*/ 723 h 1216"/>
                <a:gd name="T6" fmla="*/ 540 w 659"/>
                <a:gd name="T7" fmla="*/ 604 h 1216"/>
                <a:gd name="T8" fmla="*/ 330 w 659"/>
                <a:gd name="T9" fmla="*/ 375 h 1216"/>
                <a:gd name="T10" fmla="*/ 229 w 659"/>
                <a:gd name="T11" fmla="*/ 293 h 1216"/>
                <a:gd name="T12" fmla="*/ 55 w 659"/>
                <a:gd name="T13" fmla="*/ 119 h 1216"/>
                <a:gd name="T14" fmla="*/ 10 w 659"/>
                <a:gd name="T15" fmla="*/ 37 h 1216"/>
                <a:gd name="T16" fmla="*/ 0 w 659"/>
                <a:gd name="T17" fmla="*/ 0 h 12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9"/>
                <a:gd name="T28" fmla="*/ 0 h 1216"/>
                <a:gd name="T29" fmla="*/ 659 w 659"/>
                <a:gd name="T30" fmla="*/ 1216 h 12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9" h="1216">
                  <a:moveTo>
                    <a:pt x="613" y="1216"/>
                  </a:moveTo>
                  <a:cubicBezTo>
                    <a:pt x="643" y="1156"/>
                    <a:pt x="638" y="1090"/>
                    <a:pt x="650" y="1024"/>
                  </a:cubicBezTo>
                  <a:cubicBezTo>
                    <a:pt x="648" y="984"/>
                    <a:pt x="659" y="802"/>
                    <a:pt x="622" y="723"/>
                  </a:cubicBezTo>
                  <a:cubicBezTo>
                    <a:pt x="596" y="667"/>
                    <a:pt x="573" y="650"/>
                    <a:pt x="540" y="604"/>
                  </a:cubicBezTo>
                  <a:cubicBezTo>
                    <a:pt x="470" y="507"/>
                    <a:pt x="416" y="454"/>
                    <a:pt x="330" y="375"/>
                  </a:cubicBezTo>
                  <a:cubicBezTo>
                    <a:pt x="280" y="329"/>
                    <a:pt x="276" y="319"/>
                    <a:pt x="229" y="293"/>
                  </a:cubicBezTo>
                  <a:cubicBezTo>
                    <a:pt x="153" y="250"/>
                    <a:pt x="106" y="185"/>
                    <a:pt x="55" y="119"/>
                  </a:cubicBezTo>
                  <a:cubicBezTo>
                    <a:pt x="25" y="80"/>
                    <a:pt x="21" y="74"/>
                    <a:pt x="10" y="37"/>
                  </a:cubicBezTo>
                  <a:cubicBezTo>
                    <a:pt x="6" y="25"/>
                    <a:pt x="0" y="0"/>
                    <a:pt x="0" y="0"/>
                  </a:cubicBezTo>
                </a:path>
              </a:pathLst>
            </a:custGeom>
            <a:noFill/>
            <a:ln w="28575" cmpd="sng">
              <a:solidFill>
                <a:srgbClr val="00B050"/>
              </a:solidFill>
              <a:round/>
              <a:headEnd type="none" w="med" len="med"/>
              <a:tailEnd type="triangle" w="med" len="med"/>
            </a:ln>
          </p:spPr>
          <p:txBody>
            <a:bodyPr/>
            <a:lstStyle/>
            <a:p>
              <a:endParaRPr lang="en-GB" sz="1396"/>
            </a:p>
          </p:txBody>
        </p:sp>
        <p:sp>
          <p:nvSpPr>
            <p:cNvPr id="70" name="Freeform 82">
              <a:extLst>
                <a:ext uri="{FF2B5EF4-FFF2-40B4-BE49-F238E27FC236}">
                  <a16:creationId xmlns:a16="http://schemas.microsoft.com/office/drawing/2014/main" id="{A1036376-CE4C-EA56-848D-FACCB7F135A6}"/>
                </a:ext>
              </a:extLst>
            </p:cNvPr>
            <p:cNvSpPr>
              <a:spLocks/>
            </p:cNvSpPr>
            <p:nvPr/>
          </p:nvSpPr>
          <p:spPr bwMode="auto">
            <a:xfrm>
              <a:off x="8057794" y="1734520"/>
              <a:ext cx="1133754" cy="1880743"/>
            </a:xfrm>
            <a:custGeom>
              <a:avLst/>
              <a:gdLst>
                <a:gd name="T0" fmla="*/ 832 w 832"/>
                <a:gd name="T1" fmla="*/ 1125 h 1125"/>
                <a:gd name="T2" fmla="*/ 768 w 832"/>
                <a:gd name="T3" fmla="*/ 814 h 1125"/>
                <a:gd name="T4" fmla="*/ 714 w 832"/>
                <a:gd name="T5" fmla="*/ 714 h 1125"/>
                <a:gd name="T6" fmla="*/ 604 w 832"/>
                <a:gd name="T7" fmla="*/ 613 h 1125"/>
                <a:gd name="T8" fmla="*/ 540 w 832"/>
                <a:gd name="T9" fmla="*/ 522 h 1125"/>
                <a:gd name="T10" fmla="*/ 348 w 832"/>
                <a:gd name="T11" fmla="*/ 311 h 1125"/>
                <a:gd name="T12" fmla="*/ 211 w 832"/>
                <a:gd name="T13" fmla="*/ 183 h 1125"/>
                <a:gd name="T14" fmla="*/ 110 w 832"/>
                <a:gd name="T15" fmla="*/ 74 h 1125"/>
                <a:gd name="T16" fmla="*/ 64 w 832"/>
                <a:gd name="T17" fmla="*/ 28 h 1125"/>
                <a:gd name="T18" fmla="*/ 0 w 832"/>
                <a:gd name="T19" fmla="*/ 0 h 1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2"/>
                <a:gd name="T31" fmla="*/ 0 h 1125"/>
                <a:gd name="T32" fmla="*/ 832 w 832"/>
                <a:gd name="T33" fmla="*/ 1125 h 11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2" h="1125">
                  <a:moveTo>
                    <a:pt x="832" y="1125"/>
                  </a:moveTo>
                  <a:cubicBezTo>
                    <a:pt x="821" y="1026"/>
                    <a:pt x="814" y="907"/>
                    <a:pt x="768" y="814"/>
                  </a:cubicBezTo>
                  <a:cubicBezTo>
                    <a:pt x="751" y="780"/>
                    <a:pt x="737" y="744"/>
                    <a:pt x="714" y="714"/>
                  </a:cubicBezTo>
                  <a:cubicBezTo>
                    <a:pt x="649" y="628"/>
                    <a:pt x="672" y="689"/>
                    <a:pt x="604" y="613"/>
                  </a:cubicBezTo>
                  <a:cubicBezTo>
                    <a:pt x="579" y="585"/>
                    <a:pt x="565" y="550"/>
                    <a:pt x="540" y="522"/>
                  </a:cubicBezTo>
                  <a:cubicBezTo>
                    <a:pt x="477" y="451"/>
                    <a:pt x="411" y="382"/>
                    <a:pt x="348" y="311"/>
                  </a:cubicBezTo>
                  <a:cubicBezTo>
                    <a:pt x="308" y="265"/>
                    <a:pt x="254" y="226"/>
                    <a:pt x="211" y="183"/>
                  </a:cubicBezTo>
                  <a:cubicBezTo>
                    <a:pt x="175" y="147"/>
                    <a:pt x="148" y="107"/>
                    <a:pt x="110" y="74"/>
                  </a:cubicBezTo>
                  <a:cubicBezTo>
                    <a:pt x="94" y="60"/>
                    <a:pt x="85" y="35"/>
                    <a:pt x="64" y="28"/>
                  </a:cubicBezTo>
                  <a:cubicBezTo>
                    <a:pt x="45" y="22"/>
                    <a:pt x="0" y="21"/>
                    <a:pt x="0" y="0"/>
                  </a:cubicBezTo>
                </a:path>
              </a:pathLst>
            </a:custGeom>
            <a:noFill/>
            <a:ln w="28575" cmpd="sng">
              <a:solidFill>
                <a:srgbClr val="945200"/>
              </a:solidFill>
              <a:round/>
              <a:headEnd type="none" w="med" len="med"/>
              <a:tailEnd type="triangle" w="med" len="med"/>
            </a:ln>
          </p:spPr>
          <p:txBody>
            <a:bodyPr/>
            <a:lstStyle/>
            <a:p>
              <a:endParaRPr lang="en-GB" sz="1396"/>
            </a:p>
          </p:txBody>
        </p:sp>
        <p:sp>
          <p:nvSpPr>
            <p:cNvPr id="71" name="Freeform 83">
              <a:extLst>
                <a:ext uri="{FF2B5EF4-FFF2-40B4-BE49-F238E27FC236}">
                  <a16:creationId xmlns:a16="http://schemas.microsoft.com/office/drawing/2014/main" id="{58535468-2E41-BDEC-8F76-3E6E169E71AF}"/>
                </a:ext>
              </a:extLst>
            </p:cNvPr>
            <p:cNvSpPr>
              <a:spLocks/>
            </p:cNvSpPr>
            <p:nvPr/>
          </p:nvSpPr>
          <p:spPr bwMode="auto">
            <a:xfrm>
              <a:off x="5988214" y="3153299"/>
              <a:ext cx="1010246" cy="725223"/>
            </a:xfrm>
            <a:custGeom>
              <a:avLst/>
              <a:gdLst>
                <a:gd name="T0" fmla="*/ 0 w 638"/>
                <a:gd name="T1" fmla="*/ 28 h 458"/>
                <a:gd name="T2" fmla="*/ 27 w 638"/>
                <a:gd name="T3" fmla="*/ 46 h 458"/>
                <a:gd name="T4" fmla="*/ 73 w 638"/>
                <a:gd name="T5" fmla="*/ 320 h 458"/>
                <a:gd name="T6" fmla="*/ 155 w 638"/>
                <a:gd name="T7" fmla="*/ 421 h 458"/>
                <a:gd name="T8" fmla="*/ 265 w 638"/>
                <a:gd name="T9" fmla="*/ 458 h 458"/>
                <a:gd name="T10" fmla="*/ 402 w 638"/>
                <a:gd name="T11" fmla="*/ 448 h 458"/>
                <a:gd name="T12" fmla="*/ 457 w 638"/>
                <a:gd name="T13" fmla="*/ 430 h 458"/>
                <a:gd name="T14" fmla="*/ 485 w 638"/>
                <a:gd name="T15" fmla="*/ 421 h 458"/>
                <a:gd name="T16" fmla="*/ 576 w 638"/>
                <a:gd name="T17" fmla="*/ 339 h 458"/>
                <a:gd name="T18" fmla="*/ 594 w 638"/>
                <a:gd name="T19" fmla="*/ 320 h 458"/>
                <a:gd name="T20" fmla="*/ 631 w 638"/>
                <a:gd name="T21" fmla="*/ 202 h 458"/>
                <a:gd name="T22" fmla="*/ 585 w 638"/>
                <a:gd name="T23" fmla="*/ 37 h 458"/>
                <a:gd name="T24" fmla="*/ 567 w 638"/>
                <a:gd name="T25" fmla="*/ 10 h 4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8"/>
                <a:gd name="T40" fmla="*/ 0 h 458"/>
                <a:gd name="T41" fmla="*/ 638 w 638"/>
                <a:gd name="T42" fmla="*/ 458 h 4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8" h="458">
                  <a:moveTo>
                    <a:pt x="0" y="28"/>
                  </a:moveTo>
                  <a:cubicBezTo>
                    <a:pt x="9" y="34"/>
                    <a:pt x="22" y="36"/>
                    <a:pt x="27" y="46"/>
                  </a:cubicBezTo>
                  <a:cubicBezTo>
                    <a:pt x="63" y="116"/>
                    <a:pt x="28" y="253"/>
                    <a:pt x="73" y="320"/>
                  </a:cubicBezTo>
                  <a:cubicBezTo>
                    <a:pt x="85" y="337"/>
                    <a:pt x="131" y="413"/>
                    <a:pt x="155" y="421"/>
                  </a:cubicBezTo>
                  <a:cubicBezTo>
                    <a:pt x="192" y="433"/>
                    <a:pt x="229" y="445"/>
                    <a:pt x="265" y="458"/>
                  </a:cubicBezTo>
                  <a:cubicBezTo>
                    <a:pt x="311" y="455"/>
                    <a:pt x="357" y="455"/>
                    <a:pt x="402" y="448"/>
                  </a:cubicBezTo>
                  <a:cubicBezTo>
                    <a:pt x="421" y="445"/>
                    <a:pt x="439" y="436"/>
                    <a:pt x="457" y="430"/>
                  </a:cubicBezTo>
                  <a:cubicBezTo>
                    <a:pt x="466" y="427"/>
                    <a:pt x="485" y="421"/>
                    <a:pt x="485" y="421"/>
                  </a:cubicBezTo>
                  <a:cubicBezTo>
                    <a:pt x="540" y="380"/>
                    <a:pt x="514" y="402"/>
                    <a:pt x="576" y="339"/>
                  </a:cubicBezTo>
                  <a:cubicBezTo>
                    <a:pt x="582" y="333"/>
                    <a:pt x="594" y="320"/>
                    <a:pt x="594" y="320"/>
                  </a:cubicBezTo>
                  <a:cubicBezTo>
                    <a:pt x="608" y="280"/>
                    <a:pt x="621" y="243"/>
                    <a:pt x="631" y="202"/>
                  </a:cubicBezTo>
                  <a:cubicBezTo>
                    <a:pt x="616" y="0"/>
                    <a:pt x="638" y="143"/>
                    <a:pt x="585" y="37"/>
                  </a:cubicBezTo>
                  <a:cubicBezTo>
                    <a:pt x="570" y="7"/>
                    <a:pt x="587" y="10"/>
                    <a:pt x="567" y="10"/>
                  </a:cubicBezTo>
                </a:path>
              </a:pathLst>
            </a:custGeom>
            <a:noFill/>
            <a:ln w="9525">
              <a:solidFill>
                <a:schemeClr val="tx1"/>
              </a:solidFill>
              <a:round/>
              <a:headEnd type="triangle" w="med" len="med"/>
              <a:tailEnd type="triangle" w="med" len="med"/>
            </a:ln>
          </p:spPr>
          <p:txBody>
            <a:bodyPr/>
            <a:lstStyle/>
            <a:p>
              <a:endParaRPr lang="en-GB" sz="1396"/>
            </a:p>
          </p:txBody>
        </p:sp>
        <p:sp>
          <p:nvSpPr>
            <p:cNvPr id="72" name="Freeform 84">
              <a:extLst>
                <a:ext uri="{FF2B5EF4-FFF2-40B4-BE49-F238E27FC236}">
                  <a16:creationId xmlns:a16="http://schemas.microsoft.com/office/drawing/2014/main" id="{5A9865B8-6D12-D557-B89A-4E5A1210D91B}"/>
                </a:ext>
              </a:extLst>
            </p:cNvPr>
            <p:cNvSpPr>
              <a:spLocks/>
            </p:cNvSpPr>
            <p:nvPr/>
          </p:nvSpPr>
          <p:spPr bwMode="auto">
            <a:xfrm>
              <a:off x="6582011" y="3153299"/>
              <a:ext cx="1067250" cy="698304"/>
            </a:xfrm>
            <a:custGeom>
              <a:avLst/>
              <a:gdLst>
                <a:gd name="T0" fmla="*/ 0 w 674"/>
                <a:gd name="T1" fmla="*/ 10 h 441"/>
                <a:gd name="T2" fmla="*/ 18 w 674"/>
                <a:gd name="T3" fmla="*/ 202 h 441"/>
                <a:gd name="T4" fmla="*/ 256 w 674"/>
                <a:gd name="T5" fmla="*/ 403 h 441"/>
                <a:gd name="T6" fmla="*/ 466 w 674"/>
                <a:gd name="T7" fmla="*/ 421 h 441"/>
                <a:gd name="T8" fmla="*/ 603 w 674"/>
                <a:gd name="T9" fmla="*/ 266 h 441"/>
                <a:gd name="T10" fmla="*/ 640 w 674"/>
                <a:gd name="T11" fmla="*/ 211 h 441"/>
                <a:gd name="T12" fmla="*/ 603 w 674"/>
                <a:gd name="T13" fmla="*/ 0 h 441"/>
                <a:gd name="T14" fmla="*/ 0 60000 65536"/>
                <a:gd name="T15" fmla="*/ 0 60000 65536"/>
                <a:gd name="T16" fmla="*/ 0 60000 65536"/>
                <a:gd name="T17" fmla="*/ 0 60000 65536"/>
                <a:gd name="T18" fmla="*/ 0 60000 65536"/>
                <a:gd name="T19" fmla="*/ 0 60000 65536"/>
                <a:gd name="T20" fmla="*/ 0 60000 65536"/>
                <a:gd name="T21" fmla="*/ 0 w 674"/>
                <a:gd name="T22" fmla="*/ 0 h 441"/>
                <a:gd name="T23" fmla="*/ 674 w 674"/>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4" h="441">
                  <a:moveTo>
                    <a:pt x="0" y="10"/>
                  </a:moveTo>
                  <a:cubicBezTo>
                    <a:pt x="5" y="91"/>
                    <a:pt x="1" y="134"/>
                    <a:pt x="18" y="202"/>
                  </a:cubicBezTo>
                  <a:cubicBezTo>
                    <a:pt x="45" y="313"/>
                    <a:pt x="149" y="385"/>
                    <a:pt x="256" y="403"/>
                  </a:cubicBezTo>
                  <a:cubicBezTo>
                    <a:pt x="332" y="441"/>
                    <a:pt x="373" y="428"/>
                    <a:pt x="466" y="421"/>
                  </a:cubicBezTo>
                  <a:cubicBezTo>
                    <a:pt x="531" y="379"/>
                    <a:pt x="563" y="330"/>
                    <a:pt x="603" y="266"/>
                  </a:cubicBezTo>
                  <a:cubicBezTo>
                    <a:pt x="615" y="247"/>
                    <a:pt x="640" y="211"/>
                    <a:pt x="640" y="211"/>
                  </a:cubicBezTo>
                  <a:cubicBezTo>
                    <a:pt x="662" y="142"/>
                    <a:pt x="674" y="37"/>
                    <a:pt x="603" y="0"/>
                  </a:cubicBezTo>
                </a:path>
              </a:pathLst>
            </a:custGeom>
            <a:noFill/>
            <a:ln w="9525">
              <a:solidFill>
                <a:srgbClr val="FF0000"/>
              </a:solidFill>
              <a:round/>
              <a:headEnd type="triangle" w="med" len="med"/>
              <a:tailEnd type="triangle" w="med" len="med"/>
            </a:ln>
          </p:spPr>
          <p:txBody>
            <a:bodyPr/>
            <a:lstStyle/>
            <a:p>
              <a:endParaRPr lang="en-GB" sz="1396"/>
            </a:p>
          </p:txBody>
        </p:sp>
        <p:sp>
          <p:nvSpPr>
            <p:cNvPr id="73" name="TextBox 72">
              <a:extLst>
                <a:ext uri="{FF2B5EF4-FFF2-40B4-BE49-F238E27FC236}">
                  <a16:creationId xmlns:a16="http://schemas.microsoft.com/office/drawing/2014/main" id="{FAA5D873-9F64-2637-5372-83544F1E885A}"/>
                </a:ext>
              </a:extLst>
            </p:cNvPr>
            <p:cNvSpPr txBox="1"/>
            <p:nvPr/>
          </p:nvSpPr>
          <p:spPr>
            <a:xfrm rot="20836056">
              <a:off x="8901297" y="3906109"/>
              <a:ext cx="777728" cy="307135"/>
            </a:xfrm>
            <a:prstGeom prst="rect">
              <a:avLst/>
            </a:prstGeom>
            <a:solidFill>
              <a:schemeClr val="bg1"/>
            </a:solidFill>
          </p:spPr>
          <p:txBody>
            <a:bodyPr wrap="square" rtlCol="0">
              <a:spAutoFit/>
            </a:bodyPr>
            <a:lstStyle/>
            <a:p>
              <a:r>
                <a:rPr lang="en-GB" sz="1396"/>
                <a:t>0.4 </a:t>
              </a:r>
              <a:r>
                <a:rPr lang="el-GR" sz="1396">
                  <a:latin typeface="Times New Roman"/>
                  <a:cs typeface="Times New Roman"/>
                </a:rPr>
                <a:t>Ω</a:t>
              </a:r>
              <a:endParaRPr lang="en-GB" sz="1396"/>
            </a:p>
          </p:txBody>
        </p:sp>
      </p:grpSp>
      <p:sp>
        <p:nvSpPr>
          <p:cNvPr id="74" name="TextBox 73">
            <a:extLst>
              <a:ext uri="{FF2B5EF4-FFF2-40B4-BE49-F238E27FC236}">
                <a16:creationId xmlns:a16="http://schemas.microsoft.com/office/drawing/2014/main" id="{6211BF38-1290-202B-C0C6-FC594FA2A36D}"/>
              </a:ext>
            </a:extLst>
          </p:cNvPr>
          <p:cNvSpPr txBox="1"/>
          <p:nvPr/>
        </p:nvSpPr>
        <p:spPr>
          <a:xfrm>
            <a:off x="4249271" y="1721224"/>
            <a:ext cx="184731" cy="400110"/>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36742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252000" y="959222"/>
            <a:ext cx="11628452" cy="646331"/>
          </a:xfrm>
        </p:spPr>
        <p:txBody>
          <a:bodyPr/>
          <a:lstStyle/>
          <a:p>
            <a:r>
              <a:rPr lang="en-GB"/>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p:txBody>
          <a:bodyPr/>
          <a:lstStyle/>
          <a:p>
            <a:r>
              <a:rPr lang="en-GB" b="0" i="0">
                <a:solidFill>
                  <a:srgbClr val="111111"/>
                </a:solidFill>
                <a:effectLst/>
                <a:latin typeface="Arial" panose="020B0604020202020204" pitchFamily="34" charset="0"/>
                <a:cs typeface="Arial" panose="020B0604020202020204" pitchFamily="34" charset="0"/>
              </a:rPr>
              <a:t>What is continuity?</a:t>
            </a:r>
            <a:endParaRPr lang="en-GB"/>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6B237-74F4-79E7-EB4D-2C8AF8143C2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8F8B4D0-2C9C-9D54-BA57-05B34081F2B4}"/>
              </a:ext>
            </a:extLst>
          </p:cNvPr>
          <p:cNvSpPr>
            <a:spLocks noGrp="1"/>
          </p:cNvSpPr>
          <p:nvPr>
            <p:ph type="title"/>
          </p:nvPr>
        </p:nvSpPr>
        <p:spPr>
          <a:xfrm>
            <a:off x="252000" y="959222"/>
            <a:ext cx="11628452" cy="646331"/>
          </a:xfrm>
        </p:spPr>
        <p:txBody>
          <a:bodyPr/>
          <a:lstStyle/>
          <a:p>
            <a:r>
              <a:rPr lang="en-GB"/>
              <a:t>Polarity</a:t>
            </a:r>
          </a:p>
        </p:txBody>
      </p:sp>
      <p:sp>
        <p:nvSpPr>
          <p:cNvPr id="4" name="Content Placeholder 3">
            <a:extLst>
              <a:ext uri="{FF2B5EF4-FFF2-40B4-BE49-F238E27FC236}">
                <a16:creationId xmlns:a16="http://schemas.microsoft.com/office/drawing/2014/main" id="{5087F281-EDFE-D77C-94A0-081149A202C3}"/>
              </a:ext>
            </a:extLst>
          </p:cNvPr>
          <p:cNvSpPr>
            <a:spLocks noGrp="1"/>
          </p:cNvSpPr>
          <p:nvPr>
            <p:ph sz="quarter" idx="10"/>
          </p:nvPr>
        </p:nvSpPr>
        <p:spPr>
          <a:xfrm>
            <a:off x="328200" y="1741316"/>
            <a:ext cx="11125755" cy="4140000"/>
          </a:xfrm>
        </p:spPr>
        <p:txBody>
          <a:bodyPr/>
          <a:lstStyle/>
          <a:p>
            <a:pPr marL="342900" indent="-342900">
              <a:spcBef>
                <a:spcPct val="50000"/>
              </a:spcBef>
              <a:buFont typeface="Arial" panose="020B0604020202020204" pitchFamily="34" charset="0"/>
              <a:buChar char="•"/>
            </a:pPr>
            <a:r>
              <a:rPr lang="en-GB" dirty="0">
                <a:latin typeface="Arial" panose="020B0604020202020204" pitchFamily="34" charset="0"/>
                <a:cs typeface="Arial" panose="020B0604020202020204" pitchFamily="34" charset="0"/>
              </a:rPr>
              <a:t>On completion of the ring circuit test, polarity can be taken as correct. </a:t>
            </a:r>
          </a:p>
          <a:p>
            <a:pPr marL="342900" indent="-342900">
              <a:spcBef>
                <a:spcPct val="50000"/>
              </a:spcBef>
              <a:buFont typeface="Arial" panose="020B0604020202020204" pitchFamily="34" charset="0"/>
              <a:buChar char="•"/>
            </a:pPr>
            <a:r>
              <a:rPr lang="en-GB" dirty="0">
                <a:latin typeface="Arial" panose="020B0604020202020204" pitchFamily="34" charset="0"/>
                <a:cs typeface="Arial" panose="020B0604020202020204" pitchFamily="34" charset="0"/>
              </a:rPr>
              <a:t>There will be no need to test polarity again.</a:t>
            </a:r>
          </a:p>
          <a:p>
            <a:pPr marL="342900" indent="-342900">
              <a:spcBef>
                <a:spcPct val="50000"/>
              </a:spcBef>
              <a:buFont typeface="Arial" panose="020B0604020202020204" pitchFamily="34" charset="0"/>
              <a:buChar char="•"/>
            </a:pPr>
            <a:r>
              <a:rPr lang="en-GB" dirty="0">
                <a:latin typeface="Arial" panose="020B0604020202020204" pitchFamily="34" charset="0"/>
                <a:cs typeface="Arial" panose="020B0604020202020204" pitchFamily="34" charset="0"/>
              </a:rPr>
              <a:t>This is the only process in which polarity is automatically checked as correct once the ring circuit has been tested and all results are satisfactory.</a:t>
            </a: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710220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C6966-6F4D-3BED-CE6D-78615F39260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DBCDDBD-B75E-A5D8-D974-ADEFB7B1620E}"/>
              </a:ext>
            </a:extLst>
          </p:cNvPr>
          <p:cNvSpPr>
            <a:spLocks noGrp="1"/>
          </p:cNvSpPr>
          <p:nvPr>
            <p:ph type="title"/>
          </p:nvPr>
        </p:nvSpPr>
        <p:spPr>
          <a:xfrm>
            <a:off x="252000" y="959222"/>
            <a:ext cx="11628452" cy="646331"/>
          </a:xfrm>
        </p:spPr>
        <p:txBody>
          <a:bodyPr/>
          <a:lstStyle/>
          <a:p>
            <a:r>
              <a:rPr lang="en-GB"/>
              <a:t>Calculated values explained for ring circuit testing</a:t>
            </a:r>
          </a:p>
        </p:txBody>
      </p:sp>
      <p:sp>
        <p:nvSpPr>
          <p:cNvPr id="4" name="Content Placeholder 3">
            <a:extLst>
              <a:ext uri="{FF2B5EF4-FFF2-40B4-BE49-F238E27FC236}">
                <a16:creationId xmlns:a16="http://schemas.microsoft.com/office/drawing/2014/main" id="{87A3ADA9-99AF-E6F8-E1C3-42085B6F975A}"/>
              </a:ext>
            </a:extLst>
          </p:cNvPr>
          <p:cNvSpPr>
            <a:spLocks noGrp="1"/>
          </p:cNvSpPr>
          <p:nvPr>
            <p:ph sz="quarter" idx="10"/>
          </p:nvPr>
        </p:nvSpPr>
        <p:spPr>
          <a:xfrm>
            <a:off x="328200" y="1741316"/>
            <a:ext cx="11125755" cy="4140000"/>
          </a:xfrm>
        </p:spPr>
        <p:txBody>
          <a:bodyPr/>
          <a:lstStyle/>
          <a:p>
            <a:r>
              <a:rPr lang="en-GB" dirty="0">
                <a:solidFill>
                  <a:srgbClr val="333333"/>
                </a:solidFill>
                <a:ea typeface="+mn-lt"/>
                <a:cs typeface="+mn-lt"/>
              </a:rPr>
              <a:t>If the r1 and </a:t>
            </a:r>
            <a:r>
              <a:rPr lang="en-GB" dirty="0" err="1">
                <a:solidFill>
                  <a:srgbClr val="333333"/>
                </a:solidFill>
                <a:ea typeface="+mn-lt"/>
                <a:cs typeface="+mn-lt"/>
              </a:rPr>
              <a:t>rn</a:t>
            </a:r>
            <a:r>
              <a:rPr lang="en-GB" dirty="0">
                <a:solidFill>
                  <a:srgbClr val="333333"/>
                </a:solidFill>
                <a:ea typeface="+mn-lt"/>
                <a:cs typeface="+mn-lt"/>
              </a:rPr>
              <a:t> values from step 1 were each measured at 0.6 Ω then the expected value between L and N at each socket at step 2 would be 0.3 Ω (see calculation below).</a:t>
            </a:r>
            <a:endParaRPr lang="en-US" dirty="0"/>
          </a:p>
          <a:p>
            <a:pPr>
              <a:spcBef>
                <a:spcPts val="1330"/>
              </a:spcBef>
            </a:pPr>
            <a:r>
              <a:rPr lang="en-GB" dirty="0">
                <a:latin typeface="Arial"/>
                <a:ea typeface="ＭＳ Ｐゴシック"/>
                <a:cs typeface="Arial"/>
              </a:rPr>
              <a:t>To calculate the expected value, we take the loops from step 1, add them together and then divide by four, for example, 0.6 + 0.6 = 1.2 / 4 = 0.3</a:t>
            </a:r>
            <a:r>
              <a:rPr lang="el-GR" dirty="0">
                <a:latin typeface="Arial"/>
                <a:ea typeface="ＭＳ Ｐゴシック"/>
                <a:cs typeface="Arial"/>
              </a:rPr>
              <a:t>Ω</a:t>
            </a:r>
            <a:endParaRPr lang="en-GB" dirty="0">
              <a:latin typeface="Arial"/>
              <a:ea typeface="ＭＳ Ｐゴシック"/>
              <a:cs typeface="Arial"/>
            </a:endParaRPr>
          </a:p>
          <a:p>
            <a:pPr>
              <a:spcBef>
                <a:spcPts val="1330"/>
              </a:spcBef>
            </a:pPr>
            <a:r>
              <a:rPr lang="en-GB" dirty="0">
                <a:latin typeface="Arial" panose="020B0604020202020204" pitchFamily="34" charset="0"/>
                <a:cs typeface="Arial" panose="020B0604020202020204" pitchFamily="34" charset="0"/>
              </a:rPr>
              <a:t>Note: if spurs are installed, this value will be higher.</a:t>
            </a: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endParaRPr lang="en-GB" dirty="0">
              <a:solidFill>
                <a:srgbClr val="000000"/>
              </a:solidFill>
              <a:latin typeface="Arial" panose="020B0604020202020204" pitchFamily="34" charset="0"/>
              <a:cs typeface="Arial" panose="020B0604020202020204" pitchFamily="34" charset="0"/>
            </a:endParaRPr>
          </a:p>
          <a:p>
            <a:endParaRPr lang="en-GB" dirty="0">
              <a:solidFill>
                <a:srgbClr val="000000"/>
              </a:solidFill>
              <a:latin typeface="Arial" panose="020B0604020202020204" pitchFamily="34" charset="0"/>
              <a:cs typeface="Arial" panose="020B0604020202020204" pitchFamily="34" charset="0"/>
            </a:endParaRPr>
          </a:p>
        </p:txBody>
      </p:sp>
      <p:pic>
        <p:nvPicPr>
          <p:cNvPr id="2" name="Picture 3">
            <a:extLst>
              <a:ext uri="{FF2B5EF4-FFF2-40B4-BE49-F238E27FC236}">
                <a16:creationId xmlns:a16="http://schemas.microsoft.com/office/drawing/2014/main" id="{ADB083A0-9DBA-837F-57D0-C9177E6203DE}"/>
              </a:ext>
            </a:extLst>
          </p:cNvPr>
          <p:cNvPicPr>
            <a:picLocks noChangeAspect="1" noChangeArrowheads="1"/>
          </p:cNvPicPr>
          <p:nvPr/>
        </p:nvPicPr>
        <p:blipFill>
          <a:blip r:embed="rId4"/>
          <a:srcRect/>
          <a:stretch>
            <a:fillRect/>
          </a:stretch>
        </p:blipFill>
        <p:spPr bwMode="auto">
          <a:xfrm>
            <a:off x="3604078" y="4898797"/>
            <a:ext cx="4798383" cy="982519"/>
          </a:xfrm>
          <a:prstGeom prst="rect">
            <a:avLst/>
          </a:prstGeom>
          <a:noFill/>
          <a:ln w="28575">
            <a:solidFill>
              <a:schemeClr val="accent2"/>
            </a:solidFill>
            <a:miter lim="800000"/>
            <a:headEnd/>
            <a:tailEnd/>
          </a:ln>
          <a:effectLst/>
        </p:spPr>
      </p:pic>
    </p:spTree>
    <p:extLst>
      <p:ext uri="{BB962C8B-B14F-4D97-AF65-F5344CB8AC3E}">
        <p14:creationId xmlns:p14="http://schemas.microsoft.com/office/powerpoint/2010/main" val="828252129"/>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232-B50A-DA69-2043-59EFFC70188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DF2E40-81FE-5087-64EE-53CD2354FAF6}"/>
              </a:ext>
            </a:extLst>
          </p:cNvPr>
          <p:cNvSpPr>
            <a:spLocks noGrp="1"/>
          </p:cNvSpPr>
          <p:nvPr>
            <p:ph type="title"/>
          </p:nvPr>
        </p:nvSpPr>
        <p:spPr>
          <a:xfrm>
            <a:off x="252000" y="959222"/>
            <a:ext cx="11628452" cy="646331"/>
          </a:xfrm>
        </p:spPr>
        <p:txBody>
          <a:bodyPr/>
          <a:lstStyle/>
          <a:p>
            <a:r>
              <a:rPr lang="en-GB"/>
              <a:t>Calculated values continued</a:t>
            </a:r>
          </a:p>
        </p:txBody>
      </p:sp>
      <p:sp>
        <p:nvSpPr>
          <p:cNvPr id="4" name="Content Placeholder 3">
            <a:extLst>
              <a:ext uri="{FF2B5EF4-FFF2-40B4-BE49-F238E27FC236}">
                <a16:creationId xmlns:a16="http://schemas.microsoft.com/office/drawing/2014/main" id="{F77A91DC-9CEE-149D-9F71-DB4D1F7691A4}"/>
              </a:ext>
            </a:extLst>
          </p:cNvPr>
          <p:cNvSpPr>
            <a:spLocks noGrp="1"/>
          </p:cNvSpPr>
          <p:nvPr>
            <p:ph sz="quarter" idx="10"/>
          </p:nvPr>
        </p:nvSpPr>
        <p:spPr>
          <a:xfrm>
            <a:off x="328200" y="1741316"/>
            <a:ext cx="11125755" cy="4140000"/>
          </a:xfrm>
        </p:spPr>
        <p:txBody>
          <a:bodyPr/>
          <a:lstStyle/>
          <a:p>
            <a:r>
              <a:rPr lang="en-GB" dirty="0">
                <a:solidFill>
                  <a:srgbClr val="333333"/>
                </a:solidFill>
                <a:ea typeface="+mn-lt"/>
                <a:cs typeface="+mn-lt"/>
              </a:rPr>
              <a:t>r1 was 0.6 Ω and r2 was 1.0 Ω then R1+R2 would be verified as 0.4 Ω (see calculation below).</a:t>
            </a:r>
            <a:endParaRPr lang="en-US" dirty="0"/>
          </a:p>
          <a:p>
            <a:pPr>
              <a:spcBef>
                <a:spcPts val="1330"/>
              </a:spcBef>
            </a:pPr>
            <a:r>
              <a:rPr lang="en-GB" dirty="0">
                <a:latin typeface="Arial"/>
                <a:ea typeface="ＭＳ Ｐゴシック"/>
                <a:cs typeface="Arial"/>
              </a:rPr>
              <a:t>To calculate the expected value, we take the loops from step 1, add then together and divide by four, for example, 0.6 + 1.0 = 1.6 / 4 = 0.4</a:t>
            </a:r>
            <a:r>
              <a:rPr lang="el-GR" dirty="0">
                <a:latin typeface="Arial"/>
                <a:ea typeface="ＭＳ Ｐゴシック"/>
                <a:cs typeface="Arial"/>
              </a:rPr>
              <a:t>Ω</a:t>
            </a:r>
            <a:endParaRPr lang="en-GB" dirty="0">
              <a:latin typeface="Arial"/>
              <a:ea typeface="ＭＳ Ｐゴシック"/>
              <a:cs typeface="Arial"/>
            </a:endParaRPr>
          </a:p>
          <a:p>
            <a:pPr>
              <a:spcBef>
                <a:spcPts val="1330"/>
              </a:spcBef>
            </a:pPr>
            <a:r>
              <a:rPr lang="en-GB" dirty="0">
                <a:latin typeface="Arial" panose="020B0604020202020204" pitchFamily="34" charset="0"/>
                <a:cs typeface="Arial" panose="020B0604020202020204" pitchFamily="34" charset="0"/>
              </a:rPr>
              <a:t>Note: if there are spurs installed, then this value will be higher. </a:t>
            </a:r>
            <a:r>
              <a:rPr lang="en-GB" b="1" dirty="0">
                <a:solidFill>
                  <a:srgbClr val="000000"/>
                </a:solidFill>
                <a:latin typeface="Arial" panose="020B0604020202020204" pitchFamily="34" charset="0"/>
                <a:cs typeface="Arial" panose="020B0604020202020204" pitchFamily="34" charset="0"/>
              </a:rPr>
              <a:t>The highest value recorded will be the R1+R2 of the circuit.</a:t>
            </a: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pic>
        <p:nvPicPr>
          <p:cNvPr id="2" name="Picture 4">
            <a:extLst>
              <a:ext uri="{FF2B5EF4-FFF2-40B4-BE49-F238E27FC236}">
                <a16:creationId xmlns:a16="http://schemas.microsoft.com/office/drawing/2014/main" id="{F4EBCB7D-93AF-83DE-2224-14361C0EB216}"/>
              </a:ext>
            </a:extLst>
          </p:cNvPr>
          <p:cNvPicPr>
            <a:picLocks noChangeAspect="1" noChangeArrowheads="1"/>
          </p:cNvPicPr>
          <p:nvPr/>
        </p:nvPicPr>
        <p:blipFill>
          <a:blip r:embed="rId3"/>
          <a:srcRect/>
          <a:stretch>
            <a:fillRect/>
          </a:stretch>
        </p:blipFill>
        <p:spPr bwMode="auto">
          <a:xfrm>
            <a:off x="3202395" y="4957987"/>
            <a:ext cx="5065744" cy="982013"/>
          </a:xfrm>
          <a:prstGeom prst="rect">
            <a:avLst/>
          </a:prstGeom>
          <a:noFill/>
          <a:ln w="28575">
            <a:solidFill>
              <a:srgbClr val="FF0000"/>
            </a:solidFill>
            <a:miter lim="800000"/>
            <a:headEnd/>
            <a:tailEnd/>
          </a:ln>
          <a:effectLst/>
        </p:spPr>
      </p:pic>
    </p:spTree>
    <p:extLst>
      <p:ext uri="{BB962C8B-B14F-4D97-AF65-F5344CB8AC3E}">
        <p14:creationId xmlns:p14="http://schemas.microsoft.com/office/powerpoint/2010/main" val="407334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59222"/>
            <a:ext cx="11628452" cy="646331"/>
          </a:xfrm>
        </p:spPr>
        <p:txBody>
          <a:bodyPr/>
          <a:lstStyle/>
          <a:p>
            <a:r>
              <a:rPr lang="en-GB"/>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28200" y="1741316"/>
            <a:ext cx="11125755" cy="4140000"/>
          </a:xfrm>
        </p:spPr>
        <p:txBody>
          <a:bodyPr/>
          <a:lstStyle/>
          <a:p>
            <a:pPr algn="l">
              <a:buClr>
                <a:schemeClr val="tx1"/>
              </a:buClr>
            </a:pPr>
            <a:r>
              <a:rPr lang="en-GB" b="0" i="0" dirty="0">
                <a:effectLst/>
                <a:cs typeface="Arial"/>
              </a:rPr>
              <a:t>You should now be able to:</a:t>
            </a:r>
          </a:p>
          <a:p>
            <a:pPr marL="342900" indent="-342900">
              <a:buClr>
                <a:schemeClr val="tx1"/>
              </a:buClr>
              <a:buFont typeface="Arial" panose="020B0604020202020204" pitchFamily="34" charset="0"/>
              <a:buChar char="•"/>
            </a:pPr>
            <a:r>
              <a:rPr lang="en-GB" b="1" dirty="0">
                <a:cs typeface="Arial"/>
              </a:rPr>
              <a:t>Identify </a:t>
            </a:r>
            <a:r>
              <a:rPr lang="en-GB" dirty="0">
                <a:cs typeface="Arial"/>
              </a:rPr>
              <a:t>the correct test instruments and settings for measuring continuity of protective conductors</a:t>
            </a:r>
          </a:p>
          <a:p>
            <a:pPr marL="342900" indent="-342900">
              <a:buClr>
                <a:schemeClr val="tx1"/>
              </a:buClr>
              <a:buFont typeface="Arial" panose="020B0604020202020204" pitchFamily="34" charset="0"/>
              <a:buChar char="•"/>
            </a:pPr>
            <a:r>
              <a:rPr lang="en-GB" b="1" dirty="0">
                <a:cs typeface="Arial"/>
              </a:rPr>
              <a:t>Describe </a:t>
            </a:r>
            <a:r>
              <a:rPr lang="en-GB" dirty="0">
                <a:cs typeface="Arial"/>
              </a:rPr>
              <a:t>methods for verifying continuity of bonding, earthing, CPCs and ring final circuit conductors</a:t>
            </a:r>
          </a:p>
        </p:txBody>
      </p:sp>
    </p:spTree>
    <p:extLst>
      <p:ext uri="{BB962C8B-B14F-4D97-AF65-F5344CB8AC3E}">
        <p14:creationId xmlns:p14="http://schemas.microsoft.com/office/powerpoint/2010/main" val="3014219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599812" y="1837221"/>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3">
            <a:extLst>
              <a:ext uri="{FF2B5EF4-FFF2-40B4-BE49-F238E27FC236}">
                <a16:creationId xmlns:a16="http://schemas.microsoft.com/office/drawing/2014/main" id="{0EBA0D3D-1A82-2DB2-9D4F-A8AFFB6242C5}"/>
              </a:ext>
            </a:extLst>
          </p:cNvPr>
          <p:cNvSpPr txBox="1"/>
          <p:nvPr/>
        </p:nvSpPr>
        <p:spPr>
          <a:xfrm>
            <a:off x="549654" y="3620759"/>
            <a:ext cx="11304908" cy="2031325"/>
          </a:xfrm>
          <a:prstGeom prst="rect">
            <a:avLst/>
          </a:prstGeom>
          <a:noFill/>
        </p:spPr>
        <p:txBody>
          <a:bodyPr wrap="square">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l" fontAlgn="base">
              <a:buNone/>
            </a:pPr>
            <a:r>
              <a:rPr lang="en-GB" sz="1800" b="0" i="0" dirty="0">
                <a:solidFill>
                  <a:srgbClr val="000000"/>
                </a:solidFill>
                <a:effectLst/>
                <a:latin typeface="inherit"/>
              </a:rPr>
              <a:t>Copyright in this document belongs to and is used under licence from the Department for Education, © 2025.</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rPr>
              <a:t>WJEC operates in England under the name </a:t>
            </a:r>
            <a:r>
              <a:rPr lang="en-US" altLang="en-US" sz="1800" dirty="0" err="1">
                <a:solidFill>
                  <a:srgbClr val="000000"/>
                </a:solidFill>
                <a:latin typeface="inherit"/>
              </a:rPr>
              <a:t>Eduqas</a:t>
            </a:r>
            <a:r>
              <a:rPr lang="en-US" altLang="en-US" sz="1800" dirty="0">
                <a:solidFill>
                  <a:srgbClr val="000000"/>
                </a:solidFill>
                <a:latin typeface="inherit"/>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59222"/>
            <a:ext cx="11628452" cy="646331"/>
          </a:xfrm>
        </p:spPr>
        <p:txBody>
          <a:bodyPr/>
          <a:lstStyle/>
          <a:p>
            <a:r>
              <a:rPr lang="en-GB"/>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p:txBody>
          <a:bodyPr/>
          <a:lstStyle/>
          <a:p>
            <a:pPr algn="l"/>
            <a:r>
              <a:rPr lang="en-GB" dirty="0">
                <a:latin typeface="Arial"/>
                <a:cs typeface="Arial"/>
              </a:rPr>
              <a:t>By the end of this session, y</a:t>
            </a:r>
            <a:r>
              <a:rPr lang="en-GB" b="0" i="0" dirty="0">
                <a:effectLst/>
                <a:latin typeface="Arial"/>
                <a:cs typeface="Arial"/>
              </a:rPr>
              <a:t>ou should be able to:</a:t>
            </a:r>
            <a:endParaRPr lang="en-GB" b="1" dirty="0">
              <a:latin typeface="Arial"/>
              <a:cs typeface="Arial"/>
            </a:endParaRPr>
          </a:p>
          <a:p>
            <a:pPr marL="342900" indent="-342900" algn="l">
              <a:buClr>
                <a:schemeClr val="tx1"/>
              </a:buClr>
              <a:buFont typeface="Arial" panose="020B0604020202020204" pitchFamily="34" charset="0"/>
              <a:buChar char="•"/>
            </a:pPr>
            <a:r>
              <a:rPr lang="en-GB" b="1" dirty="0">
                <a:latin typeface="Arial"/>
                <a:cs typeface="Arial"/>
              </a:rPr>
              <a:t>Identify </a:t>
            </a:r>
            <a:r>
              <a:rPr lang="en-GB" dirty="0">
                <a:latin typeface="Arial"/>
                <a:cs typeface="Arial"/>
              </a:rPr>
              <a:t>the correct test instruments and settings for measuring continuity of protective conductors</a:t>
            </a:r>
          </a:p>
          <a:p>
            <a:pPr marL="342900" indent="-342900" algn="l">
              <a:buClr>
                <a:schemeClr val="tx1"/>
              </a:buClr>
              <a:buFont typeface="Arial" panose="020B0604020202020204" pitchFamily="34" charset="0"/>
              <a:buChar char="•"/>
            </a:pPr>
            <a:r>
              <a:rPr lang="en-GB" b="1" dirty="0">
                <a:latin typeface="Arial"/>
                <a:cs typeface="Arial"/>
              </a:rPr>
              <a:t>Describe </a:t>
            </a:r>
            <a:r>
              <a:rPr lang="en-GB" dirty="0">
                <a:latin typeface="Arial"/>
                <a:cs typeface="Arial"/>
              </a:rPr>
              <a:t>methods for verifying continuity of bonding, earthing, CPCs and ring final circuit conductors</a:t>
            </a:r>
          </a:p>
        </p:txBody>
      </p:sp>
    </p:spTree>
    <p:extLst>
      <p:ext uri="{BB962C8B-B14F-4D97-AF65-F5344CB8AC3E}">
        <p14:creationId xmlns:p14="http://schemas.microsoft.com/office/powerpoint/2010/main" val="3661908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855F4-08BE-DE59-B3A3-1C0C6C34471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8DAB4F-88BF-86D1-4FEF-CA40C3CC6245}"/>
              </a:ext>
            </a:extLst>
          </p:cNvPr>
          <p:cNvSpPr>
            <a:spLocks noGrp="1"/>
          </p:cNvSpPr>
          <p:nvPr>
            <p:ph type="title"/>
          </p:nvPr>
        </p:nvSpPr>
        <p:spPr>
          <a:xfrm>
            <a:off x="252000" y="959222"/>
            <a:ext cx="11628452" cy="646331"/>
          </a:xfrm>
        </p:spPr>
        <p:txBody>
          <a:bodyPr/>
          <a:lstStyle/>
          <a:p>
            <a:r>
              <a:rPr lang="en-GB"/>
              <a:t>Regulation 643.2.1</a:t>
            </a:r>
          </a:p>
        </p:txBody>
      </p:sp>
      <p:sp>
        <p:nvSpPr>
          <p:cNvPr id="4" name="Content Placeholder 3">
            <a:extLst>
              <a:ext uri="{FF2B5EF4-FFF2-40B4-BE49-F238E27FC236}">
                <a16:creationId xmlns:a16="http://schemas.microsoft.com/office/drawing/2014/main" id="{41EC214B-A459-5D03-F5DB-6738667BA854}"/>
              </a:ext>
            </a:extLst>
          </p:cNvPr>
          <p:cNvSpPr>
            <a:spLocks noGrp="1"/>
          </p:cNvSpPr>
          <p:nvPr>
            <p:ph sz="quarter" idx="10"/>
          </p:nvPr>
        </p:nvSpPr>
        <p:spPr>
          <a:xfrm>
            <a:off x="360000" y="1800000"/>
            <a:ext cx="9992314" cy="4140000"/>
          </a:xfrm>
        </p:spPr>
        <p:txBody>
          <a:bodyPr/>
          <a:lstStyle/>
          <a:p>
            <a:pPr marL="342900" indent="-342900" algn="l">
              <a:buFont typeface="Arial" panose="020B0604020202020204" pitchFamily="34" charset="0"/>
              <a:buChar char="•"/>
            </a:pPr>
            <a:r>
              <a:rPr lang="en-GB" b="0" i="0">
                <a:effectLst/>
                <a:latin typeface="Arial"/>
                <a:ea typeface="ＭＳ Ｐゴシック"/>
                <a:cs typeface="Arial"/>
              </a:rPr>
              <a:t>Regulation 643.2.1 requires that a continuity check be carried out on all protective conductors. This includes the earthing conductor, the protective conductors of all circuits, all main protective bonding conductors and, where applicable, all supplementary bonding conductors.</a:t>
            </a:r>
          </a:p>
          <a:p>
            <a:pPr marL="342900" indent="-342900" algn="l">
              <a:buFont typeface="Arial" panose="020B0604020202020204" pitchFamily="34" charset="0"/>
              <a:buChar char="•"/>
            </a:pPr>
            <a:r>
              <a:rPr lang="en-GB" b="0" i="0">
                <a:effectLst/>
                <a:latin typeface="Arial"/>
                <a:cs typeface="Arial"/>
              </a:rPr>
              <a:t>Regulation 643.2.1 also requires a continuity check is carried out on each conductor of every ring final circuit, including the line, neutral and protective conductors.</a:t>
            </a:r>
          </a:p>
          <a:p>
            <a:pPr algn="l"/>
            <a:endParaRPr lang="en-GB" b="0" i="0">
              <a:effectLst/>
              <a:latin typeface="Arial"/>
              <a:cs typeface="Arial"/>
            </a:endParaRPr>
          </a:p>
        </p:txBody>
      </p:sp>
    </p:spTree>
    <p:extLst>
      <p:ext uri="{BB962C8B-B14F-4D97-AF65-F5344CB8AC3E}">
        <p14:creationId xmlns:p14="http://schemas.microsoft.com/office/powerpoint/2010/main" val="1696455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2FA72-936F-8608-FA55-B8916DA3695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5469218-D796-9B6D-9299-6F228527A891}"/>
              </a:ext>
            </a:extLst>
          </p:cNvPr>
          <p:cNvSpPr>
            <a:spLocks noGrp="1"/>
          </p:cNvSpPr>
          <p:nvPr>
            <p:ph type="title"/>
          </p:nvPr>
        </p:nvSpPr>
        <p:spPr>
          <a:xfrm>
            <a:off x="252000" y="959222"/>
            <a:ext cx="11628452" cy="646331"/>
          </a:xfrm>
        </p:spPr>
        <p:txBody>
          <a:bodyPr/>
          <a:lstStyle/>
          <a:p>
            <a:r>
              <a:rPr lang="en-GB"/>
              <a:t>Verify continuity of protective bonding conductors</a:t>
            </a:r>
          </a:p>
        </p:txBody>
      </p:sp>
      <p:sp>
        <p:nvSpPr>
          <p:cNvPr id="4" name="Content Placeholder 3">
            <a:extLst>
              <a:ext uri="{FF2B5EF4-FFF2-40B4-BE49-F238E27FC236}">
                <a16:creationId xmlns:a16="http://schemas.microsoft.com/office/drawing/2014/main" id="{8554D146-043C-3901-FCED-6BF61001D4FA}"/>
              </a:ext>
            </a:extLst>
          </p:cNvPr>
          <p:cNvSpPr>
            <a:spLocks noGrp="1"/>
          </p:cNvSpPr>
          <p:nvPr>
            <p:ph sz="quarter" idx="10"/>
          </p:nvPr>
        </p:nvSpPr>
        <p:spPr>
          <a:xfrm>
            <a:off x="360001" y="1800000"/>
            <a:ext cx="4876028" cy="4140000"/>
          </a:xfrm>
        </p:spPr>
        <p:txBody>
          <a:bodyPr/>
          <a:lstStyle/>
          <a:p>
            <a:pPr marL="342900" indent="-342900">
              <a:buFont typeface="Arial" panose="020B0604020202020204" pitchFamily="34" charset="0"/>
              <a:buChar char="•"/>
            </a:pPr>
            <a:r>
              <a:rPr lang="en-GB">
                <a:cs typeface="Arial"/>
              </a:rPr>
              <a:t>Verifying the continuity of the bonding conductors ensures</a:t>
            </a:r>
            <a:r>
              <a:rPr lang="en-GB" b="0" i="0">
                <a:effectLst/>
                <a:latin typeface="Arial"/>
                <a:cs typeface="Arial"/>
              </a:rPr>
              <a:t> that all metalwork within the installation is at the same potential. </a:t>
            </a:r>
          </a:p>
          <a:p>
            <a:pPr marL="342900" indent="-342900" algn="l">
              <a:buFont typeface="Arial" panose="020B0604020202020204" pitchFamily="34" charset="0"/>
              <a:buChar char="•"/>
            </a:pPr>
            <a:r>
              <a:rPr lang="en-GB" b="0" i="0">
                <a:effectLst/>
                <a:latin typeface="Arial"/>
                <a:cs typeface="Arial"/>
              </a:rPr>
              <a:t>When exposed and extraneous conductive parts have the same potential, fault currents will not flow between them. </a:t>
            </a:r>
          </a:p>
          <a:p>
            <a:pPr algn="l"/>
            <a:endParaRPr lang="en-GB" b="0" i="0">
              <a:effectLst/>
              <a:latin typeface="Arial"/>
              <a:cs typeface="Arial"/>
            </a:endParaRPr>
          </a:p>
          <a:p>
            <a:pPr algn="l"/>
            <a:endParaRPr lang="en-GB" b="0" i="0">
              <a:effectLst/>
              <a:latin typeface="Arial"/>
              <a:cs typeface="Arial"/>
            </a:endParaRPr>
          </a:p>
        </p:txBody>
      </p:sp>
      <p:pic>
        <p:nvPicPr>
          <p:cNvPr id="2" name="Picture 1" descr="Diagram of a diagram of a gas meter&#10;&#10;Description automatically generated">
            <a:extLst>
              <a:ext uri="{FF2B5EF4-FFF2-40B4-BE49-F238E27FC236}">
                <a16:creationId xmlns:a16="http://schemas.microsoft.com/office/drawing/2014/main" id="{6E0144A6-57A2-9424-31E2-AB2DA5894D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06144" y="1800000"/>
            <a:ext cx="6389676" cy="3949982"/>
          </a:xfrm>
          <a:prstGeom prst="rect">
            <a:avLst/>
          </a:prstGeom>
        </p:spPr>
      </p:pic>
    </p:spTree>
    <p:extLst>
      <p:ext uri="{BB962C8B-B14F-4D97-AF65-F5344CB8AC3E}">
        <p14:creationId xmlns:p14="http://schemas.microsoft.com/office/powerpoint/2010/main" val="4025640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E23F-2BAD-76AF-1FD6-E90DC69655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852CF49-6593-2A64-27B5-2F886DEF921A}"/>
              </a:ext>
            </a:extLst>
          </p:cNvPr>
          <p:cNvSpPr>
            <a:spLocks noGrp="1"/>
          </p:cNvSpPr>
          <p:nvPr>
            <p:ph type="title"/>
          </p:nvPr>
        </p:nvSpPr>
        <p:spPr>
          <a:xfrm>
            <a:off x="252000" y="959222"/>
            <a:ext cx="11628452" cy="646331"/>
          </a:xfrm>
        </p:spPr>
        <p:txBody>
          <a:bodyPr/>
          <a:lstStyle/>
          <a:p>
            <a:r>
              <a:rPr lang="en-GB"/>
              <a:t>Verify continuity of earthing conductors</a:t>
            </a:r>
          </a:p>
        </p:txBody>
      </p:sp>
      <p:sp>
        <p:nvSpPr>
          <p:cNvPr id="4" name="Content Placeholder 3">
            <a:extLst>
              <a:ext uri="{FF2B5EF4-FFF2-40B4-BE49-F238E27FC236}">
                <a16:creationId xmlns:a16="http://schemas.microsoft.com/office/drawing/2014/main" id="{771D4300-8B98-6AB0-A34E-D9D23C50BACA}"/>
              </a:ext>
            </a:extLst>
          </p:cNvPr>
          <p:cNvSpPr>
            <a:spLocks noGrp="1"/>
          </p:cNvSpPr>
          <p:nvPr>
            <p:ph sz="quarter" idx="10"/>
          </p:nvPr>
        </p:nvSpPr>
        <p:spPr>
          <a:xfrm>
            <a:off x="517372" y="1681937"/>
            <a:ext cx="10592588" cy="4199379"/>
          </a:xfrm>
        </p:spPr>
        <p:txBody>
          <a:bodyPr/>
          <a:lstStyle/>
          <a:p>
            <a:pPr algn="l"/>
            <a:r>
              <a:rPr lang="en-GB" b="0" i="0" dirty="0">
                <a:effectLst/>
                <a:latin typeface="Arial"/>
                <a:cs typeface="Arial"/>
              </a:rPr>
              <a:t>The reason for verifying continuity of the earthing conductor is to ensure there is a connection to the main source of earthing, either supplied via the distributors facility (TN system) or by an earth electrode (TT system).</a:t>
            </a: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1542616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B8226-7AEC-1DFB-F279-5D595C04B65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EBD7BF-1DB0-E5DB-0CC1-2C5AB295EAFA}"/>
              </a:ext>
            </a:extLst>
          </p:cNvPr>
          <p:cNvSpPr>
            <a:spLocks noGrp="1"/>
          </p:cNvSpPr>
          <p:nvPr>
            <p:ph type="title"/>
          </p:nvPr>
        </p:nvSpPr>
        <p:spPr>
          <a:xfrm>
            <a:off x="252000" y="959222"/>
            <a:ext cx="11628452" cy="646331"/>
          </a:xfrm>
        </p:spPr>
        <p:txBody>
          <a:bodyPr/>
          <a:lstStyle/>
          <a:p>
            <a:r>
              <a:rPr lang="en-GB"/>
              <a:t>Verify continuity of circuit protective conductors</a:t>
            </a:r>
          </a:p>
        </p:txBody>
      </p:sp>
      <p:sp>
        <p:nvSpPr>
          <p:cNvPr id="4" name="Content Placeholder 3">
            <a:extLst>
              <a:ext uri="{FF2B5EF4-FFF2-40B4-BE49-F238E27FC236}">
                <a16:creationId xmlns:a16="http://schemas.microsoft.com/office/drawing/2014/main" id="{23CF1276-5942-07D4-67B4-9A52F4470084}"/>
              </a:ext>
            </a:extLst>
          </p:cNvPr>
          <p:cNvSpPr>
            <a:spLocks noGrp="1"/>
          </p:cNvSpPr>
          <p:nvPr>
            <p:ph sz="quarter" idx="10"/>
          </p:nvPr>
        </p:nvSpPr>
        <p:spPr>
          <a:xfrm>
            <a:off x="328200" y="1741316"/>
            <a:ext cx="11125755" cy="4140000"/>
          </a:xfrm>
        </p:spPr>
        <p:txBody>
          <a:bodyPr/>
          <a:lstStyle/>
          <a:p>
            <a:pPr marL="342900" indent="-342900">
              <a:spcBef>
                <a:spcPts val="1330"/>
              </a:spcBef>
              <a:buFont typeface="Arial" panose="020B0604020202020204" pitchFamily="34" charset="0"/>
              <a:buChar char="•"/>
            </a:pPr>
            <a:r>
              <a:rPr lang="en-GB" dirty="0"/>
              <a:t>Verifying the continuity of the CPC of every circuit ensures there is a path of low resistance, allowing a fault current to flow safely to earth. This will reduce the risk of electric shock.</a:t>
            </a:r>
          </a:p>
          <a:p>
            <a:pPr marL="342900" indent="-342900">
              <a:spcBef>
                <a:spcPts val="1330"/>
              </a:spcBef>
              <a:buFont typeface="Arial" panose="020B0604020202020204" pitchFamily="34" charset="0"/>
              <a:buChar char="•"/>
            </a:pPr>
            <a:r>
              <a:rPr lang="en-GB" dirty="0"/>
              <a:t>If the CPC's resistance was lower than yours, then the majority of the high fault current would flow through the lowest resistance by ratio and ensure that a protective device would operate very quickly.</a:t>
            </a:r>
          </a:p>
          <a:p>
            <a:pPr marL="342900" indent="-342900">
              <a:spcBef>
                <a:spcPts val="1330"/>
              </a:spcBef>
              <a:buFont typeface="Arial" panose="020B0604020202020204" pitchFamily="34" charset="0"/>
              <a:buChar char="•"/>
            </a:pPr>
            <a:r>
              <a:rPr lang="en-GB" dirty="0"/>
              <a:t>If no CPC is present, then under a fault condition, you may be the lowest resistance path, and the current would flow through your body to earth, resulting in an electric shock.</a:t>
            </a: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3492709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8E8F-3612-BF81-6817-15B0548D5BE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1A0CEE4-1920-89B4-7275-EC9EA9877FE5}"/>
              </a:ext>
            </a:extLst>
          </p:cNvPr>
          <p:cNvSpPr>
            <a:spLocks noGrp="1"/>
          </p:cNvSpPr>
          <p:nvPr>
            <p:ph type="title"/>
          </p:nvPr>
        </p:nvSpPr>
        <p:spPr>
          <a:xfrm>
            <a:off x="252000" y="959222"/>
            <a:ext cx="11628452" cy="646331"/>
          </a:xfrm>
        </p:spPr>
        <p:txBody>
          <a:bodyPr/>
          <a:lstStyle/>
          <a:p>
            <a:r>
              <a:rPr lang="en-GB"/>
              <a:t>Verify continuity of ring final circuit conductors</a:t>
            </a:r>
          </a:p>
        </p:txBody>
      </p:sp>
      <p:sp>
        <p:nvSpPr>
          <p:cNvPr id="4" name="Content Placeholder 3">
            <a:extLst>
              <a:ext uri="{FF2B5EF4-FFF2-40B4-BE49-F238E27FC236}">
                <a16:creationId xmlns:a16="http://schemas.microsoft.com/office/drawing/2014/main" id="{060791DF-09B9-37E1-CB20-2BD3C641CEA2}"/>
              </a:ext>
            </a:extLst>
          </p:cNvPr>
          <p:cNvSpPr>
            <a:spLocks noGrp="1"/>
          </p:cNvSpPr>
          <p:nvPr>
            <p:ph sz="quarter" idx="10"/>
          </p:nvPr>
        </p:nvSpPr>
        <p:spPr>
          <a:xfrm>
            <a:off x="328200" y="1741316"/>
            <a:ext cx="11125755" cy="4140000"/>
          </a:xfrm>
        </p:spPr>
        <p:txBody>
          <a:bodyPr/>
          <a:lstStyle/>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This test is required to verify the continuity of each conductor, including the CPC, in every ring final circuit.</a:t>
            </a:r>
          </a:p>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This is to ensure there are not two radial circuits instead of a ring circuit fed from a 32 amp protective device when wired using 2.5mm</a:t>
            </a:r>
            <a:r>
              <a:rPr lang="en-GB" baseline="30000" dirty="0">
                <a:solidFill>
                  <a:srgbClr val="000000"/>
                </a:solidFill>
                <a:latin typeface="Arial" panose="020B0604020202020204" pitchFamily="34" charset="0"/>
                <a:cs typeface="Arial" panose="020B0604020202020204" pitchFamily="34" charset="0"/>
              </a:rPr>
              <a:t>2</a:t>
            </a:r>
            <a:r>
              <a:rPr lang="en-GB" dirty="0">
                <a:solidFill>
                  <a:srgbClr val="000000"/>
                </a:solidFill>
                <a:latin typeface="Arial" panose="020B0604020202020204" pitchFamily="34" charset="0"/>
                <a:cs typeface="Arial" panose="020B0604020202020204" pitchFamily="34" charset="0"/>
              </a:rPr>
              <a:t> cable.</a:t>
            </a:r>
          </a:p>
          <a:p>
            <a:pPr marL="342900" indent="-34290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The test will also identify the presence of any loose connections and whether the ring has been interconnected to create an apparent continuous ring, with spurs feeding spurs. This is verified by a three-step test approach,</a:t>
            </a:r>
            <a:r>
              <a:rPr lang="en-GB" dirty="0"/>
              <a:t> as explained in GN3.</a:t>
            </a: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3923958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EDFF5-5462-2815-C6DC-42F3298C3E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F09D09-69BD-13B3-49E1-A5B4CE350D3A}"/>
              </a:ext>
            </a:extLst>
          </p:cNvPr>
          <p:cNvSpPr>
            <a:spLocks noGrp="1"/>
          </p:cNvSpPr>
          <p:nvPr>
            <p:ph type="title"/>
          </p:nvPr>
        </p:nvSpPr>
        <p:spPr>
          <a:xfrm>
            <a:off x="252000" y="959222"/>
            <a:ext cx="12789086" cy="646331"/>
          </a:xfrm>
        </p:spPr>
        <p:txBody>
          <a:bodyPr/>
          <a:lstStyle/>
          <a:p>
            <a:r>
              <a:rPr lang="en-GB"/>
              <a:t>Methods to check protective conductor continuity </a:t>
            </a:r>
          </a:p>
        </p:txBody>
      </p:sp>
      <p:sp>
        <p:nvSpPr>
          <p:cNvPr id="4" name="Content Placeholder 3">
            <a:extLst>
              <a:ext uri="{FF2B5EF4-FFF2-40B4-BE49-F238E27FC236}">
                <a16:creationId xmlns:a16="http://schemas.microsoft.com/office/drawing/2014/main" id="{206206A9-72BD-793B-46C2-DF7CFDAC3221}"/>
              </a:ext>
            </a:extLst>
          </p:cNvPr>
          <p:cNvSpPr>
            <a:spLocks noGrp="1"/>
          </p:cNvSpPr>
          <p:nvPr>
            <p:ph sz="quarter" idx="10"/>
          </p:nvPr>
        </p:nvSpPr>
        <p:spPr>
          <a:xfrm>
            <a:off x="328200" y="1741316"/>
            <a:ext cx="11125755" cy="4140000"/>
          </a:xfrm>
        </p:spPr>
        <p:txBody>
          <a:bodyPr/>
          <a:lstStyle/>
          <a:p>
            <a:r>
              <a:rPr lang="en-GB" b="1" dirty="0">
                <a:solidFill>
                  <a:srgbClr val="000000"/>
                </a:solidFill>
                <a:latin typeface="Arial"/>
                <a:ea typeface="ＭＳ Ｐゴシック"/>
                <a:cs typeface="Arial"/>
              </a:rPr>
              <a:t>Test method 1 </a:t>
            </a:r>
            <a:r>
              <a:rPr lang="en-GB" dirty="0">
                <a:solidFill>
                  <a:srgbClr val="000000"/>
                </a:solidFill>
                <a:latin typeface="Arial"/>
                <a:ea typeface="ＭＳ Ｐゴシック"/>
                <a:cs typeface="Arial"/>
              </a:rPr>
              <a:t>uses the circuit Line and CPC conductors connected at the distribution board, measuring </a:t>
            </a:r>
            <a:r>
              <a:rPr lang="en-GB" dirty="0">
                <a:solidFill>
                  <a:srgbClr val="000000"/>
                </a:solidFill>
                <a:latin typeface="Arial" panose="020B0604020202020204" pitchFamily="34" charset="0"/>
                <a:cs typeface="Arial" panose="020B0604020202020204" pitchFamily="34" charset="0"/>
              </a:rPr>
              <a:t>the R1+R2 value.</a:t>
            </a:r>
          </a:p>
          <a:p>
            <a:r>
              <a:rPr lang="en-GB" b="1" dirty="0">
                <a:solidFill>
                  <a:srgbClr val="000000"/>
                </a:solidFill>
                <a:latin typeface="Arial"/>
                <a:ea typeface="ＭＳ Ｐゴシック"/>
                <a:cs typeface="Arial"/>
              </a:rPr>
              <a:t>Test method 2 </a:t>
            </a:r>
            <a:r>
              <a:rPr lang="en-GB" dirty="0">
                <a:solidFill>
                  <a:srgbClr val="000000"/>
                </a:solidFill>
                <a:latin typeface="Arial"/>
                <a:ea typeface="ＭＳ Ｐゴシック"/>
                <a:cs typeface="Arial"/>
              </a:rPr>
              <a:t>uses a </a:t>
            </a:r>
            <a:r>
              <a:rPr lang="en-GB" dirty="0">
                <a:latin typeface="Arial"/>
                <a:ea typeface="ＭＳ Ｐゴシック"/>
                <a:cs typeface="Arial"/>
              </a:rPr>
              <a:t>supplementary length of test cable (the “wandering lead” method), </a:t>
            </a:r>
            <a:r>
              <a:rPr lang="en-GB" dirty="0">
                <a:solidFill>
                  <a:srgbClr val="000000"/>
                </a:solidFill>
                <a:ea typeface="ＭＳ Ｐゴシック"/>
                <a:cs typeface="Arial"/>
              </a:rPr>
              <a:t>measuring </a:t>
            </a:r>
            <a:r>
              <a:rPr lang="en-GB" dirty="0">
                <a:solidFill>
                  <a:srgbClr val="000000"/>
                </a:solidFill>
                <a:latin typeface="Arial" panose="020B0604020202020204" pitchFamily="34" charset="0"/>
                <a:cs typeface="Arial" panose="020B0604020202020204" pitchFamily="34" charset="0"/>
              </a:rPr>
              <a:t>the R2 value.</a:t>
            </a:r>
          </a:p>
          <a:p>
            <a:r>
              <a:rPr lang="en-GB" dirty="0">
                <a:latin typeface="Arial" panose="020B0604020202020204" pitchFamily="34" charset="0"/>
                <a:cs typeface="Arial" panose="020B0604020202020204" pitchFamily="34" charset="0"/>
              </a:rPr>
              <a:t>The instrument used for low-resistance tests may be either:</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a specialised low-resistance ohmmeter or </a:t>
            </a:r>
          </a:p>
          <a:p>
            <a:pPr marL="342900" indent="-342900">
              <a:lnSpc>
                <a:spcPct val="50000"/>
              </a:lnSpc>
              <a:buFont typeface="Arial" panose="020B0604020202020204" pitchFamily="34" charset="0"/>
              <a:buChar char="•"/>
            </a:pPr>
            <a:r>
              <a:rPr lang="en-GB" dirty="0">
                <a:latin typeface="Arial" panose="020B0604020202020204" pitchFamily="34" charset="0"/>
                <a:cs typeface="Arial" panose="020B0604020202020204" pitchFamily="34" charset="0"/>
              </a:rPr>
              <a:t>the continuity range of an insulation and continuity tester. </a:t>
            </a:r>
          </a:p>
          <a:p>
            <a:pPr>
              <a:lnSpc>
                <a:spcPct val="90000"/>
              </a:lnSpc>
            </a:pPr>
            <a:r>
              <a:rPr lang="en-GB" dirty="0">
                <a:latin typeface="Arial" panose="020B0604020202020204" pitchFamily="34" charset="0"/>
                <a:cs typeface="Arial" panose="020B0604020202020204" pitchFamily="34" charset="0"/>
              </a:rPr>
              <a:t>All instruments used must comply to BS EN61557.  </a:t>
            </a:r>
          </a:p>
          <a:p>
            <a:pPr>
              <a:lnSpc>
                <a:spcPct val="90000"/>
              </a:lnSpc>
              <a:spcBef>
                <a:spcPts val="1330"/>
              </a:spcBef>
            </a:pPr>
            <a:endParaRPr lang="en-GB" dirty="0">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endParaRPr lang="en-GB" dirty="0">
              <a:cs typeface="Arial"/>
            </a:endParaRPr>
          </a:p>
          <a:p>
            <a:endParaRPr lang="en-GB" dirty="0">
              <a:cs typeface="Arial"/>
            </a:endParaRPr>
          </a:p>
          <a:p>
            <a:endParaRPr lang="en-GB" dirty="0">
              <a:cs typeface="Arial"/>
            </a:endParaRPr>
          </a:p>
          <a:p>
            <a:pPr marL="227965" indent="-227965">
              <a:lnSpc>
                <a:spcPct val="90000"/>
              </a:lnSpc>
              <a:spcBef>
                <a:spcPts val="1330"/>
              </a:spcBef>
              <a:buFont typeface="Arial" panose="020B0604020202020204" pitchFamily="34" charset="0"/>
              <a:buChar char="•"/>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nSpc>
                <a:spcPct val="90000"/>
              </a:lnSpc>
              <a:spcBef>
                <a:spcPts val="1330"/>
              </a:spcBef>
            </a:pPr>
            <a:endParaRPr lang="en-GB" dirty="0">
              <a:solidFill>
                <a:srgbClr val="000000"/>
              </a:solidFill>
              <a:latin typeface="Arial" panose="020B0604020202020204" pitchFamily="34" charset="0"/>
              <a:cs typeface="Arial" panose="020B0604020202020204" pitchFamily="34" charset="0"/>
            </a:endParaRPr>
          </a:p>
          <a:p>
            <a:pPr algn="l"/>
            <a:endParaRPr lang="en-GB" b="0" i="0" dirty="0">
              <a:effectLst/>
              <a:latin typeface="Arial"/>
              <a:cs typeface="Arial"/>
            </a:endParaRPr>
          </a:p>
          <a:p>
            <a:pPr algn="l"/>
            <a:endParaRPr lang="en-GB" b="0" i="0" dirty="0">
              <a:effectLst/>
              <a:latin typeface="Arial"/>
              <a:cs typeface="Arial"/>
            </a:endParaRPr>
          </a:p>
          <a:p>
            <a:pPr algn="l"/>
            <a:endParaRPr lang="en-GB" b="0" i="0" dirty="0">
              <a:effectLst/>
              <a:latin typeface="Arial"/>
              <a:cs typeface="Arial"/>
            </a:endParaRPr>
          </a:p>
        </p:txBody>
      </p:sp>
    </p:spTree>
    <p:extLst>
      <p:ext uri="{BB962C8B-B14F-4D97-AF65-F5344CB8AC3E}">
        <p14:creationId xmlns:p14="http://schemas.microsoft.com/office/powerpoint/2010/main" val="23487486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35201a8bc688b2d88f5dbb6e1211090">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b4e4d11d21b039030c9a48cd9f3673c2"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041F6D-BBDE-4B15-9860-57A05AB8973C}">
  <ds:schemaRefs>
    <ds:schemaRef ds:uri="http://www.w3.org/XML/1998/namespace"/>
    <ds:schemaRef ds:uri="http://schemas.microsoft.com/office/2006/documentManagement/types"/>
    <ds:schemaRef ds:uri="http://purl.org/dc/terms/"/>
    <ds:schemaRef ds:uri="http://purl.org/dc/dcmitype/"/>
    <ds:schemaRef ds:uri="http://schemas.microsoft.com/office/2006/metadata/properties"/>
    <ds:schemaRef ds:uri="http://purl.org/dc/elements/1.1/"/>
    <ds:schemaRef ds:uri="7c04300a-231c-4281-9146-a98f6f4a7aff"/>
    <ds:schemaRef ds:uri="01e15224-84b2-4570-bdea-a67bb94d092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AF14341-C549-4DDF-A078-47E973B0BD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D282AF-3624-45B9-804D-F764465AEF68}">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0</TotalTime>
  <Words>1641</Words>
  <Application>Microsoft Office PowerPoint</Application>
  <PresentationFormat>Custom</PresentationFormat>
  <Paragraphs>210</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2_Default Design</vt:lpstr>
      <vt:lpstr>PowerPoint Presentation</vt:lpstr>
      <vt:lpstr>Introduction</vt:lpstr>
      <vt:lpstr>Objectives</vt:lpstr>
      <vt:lpstr>Regulation 643.2.1</vt:lpstr>
      <vt:lpstr>Verify continuity of protective bonding conductors</vt:lpstr>
      <vt:lpstr>Verify continuity of earthing conductors</vt:lpstr>
      <vt:lpstr>Verify continuity of circuit protective conductors</vt:lpstr>
      <vt:lpstr>Verify continuity of ring final circuit conductors</vt:lpstr>
      <vt:lpstr>Methods to check protective conductor continuity </vt:lpstr>
      <vt:lpstr>Results</vt:lpstr>
      <vt:lpstr>Using test method 1</vt:lpstr>
      <vt:lpstr>Using test method 2</vt:lpstr>
      <vt:lpstr>Method for ring final circuit conductor continuity </vt:lpstr>
      <vt:lpstr>Step 1</vt:lpstr>
      <vt:lpstr>Step 1 continued</vt:lpstr>
      <vt:lpstr>Step 1 continued</vt:lpstr>
      <vt:lpstr>How to verify CPC measurement</vt:lpstr>
      <vt:lpstr>Step 2</vt:lpstr>
      <vt:lpstr>Step 3</vt:lpstr>
      <vt:lpstr>Polarity</vt:lpstr>
      <vt:lpstr>Calculated values explained for ring circuit testing</vt:lpstr>
      <vt:lpstr>Calculated values continued</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16</cp:revision>
  <dcterms:created xsi:type="dcterms:W3CDTF">2025-04-15T10:44:23Z</dcterms:created>
  <dcterms:modified xsi:type="dcterms:W3CDTF">2025-10-30T13:39:21Z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3666724-00ca-41b5-b6fa-015eacb44368_Enabled">
    <vt:lpwstr>true</vt:lpwstr>
  </property>
  <property fmtid="{D5CDD505-2E9C-101B-9397-08002B2CF9AE}" pid="3" name="MSIP_Label_a3666724-00ca-41b5-b6fa-015eacb44368_SetDate">
    <vt:lpwstr>2025-04-10T10:14:23Z</vt:lpwstr>
  </property>
  <property fmtid="{D5CDD505-2E9C-101B-9397-08002B2CF9AE}" pid="4" name="MSIP_Label_a3666724-00ca-41b5-b6fa-015eacb44368_Method">
    <vt:lpwstr>Privileged</vt:lpwstr>
  </property>
  <property fmtid="{D5CDD505-2E9C-101B-9397-08002B2CF9AE}" pid="5" name="MSIP_Label_a3666724-00ca-41b5-b6fa-015eacb44368_Name">
    <vt:lpwstr>Internal</vt:lpwstr>
  </property>
  <property fmtid="{D5CDD505-2E9C-101B-9397-08002B2CF9AE}" pid="6" name="MSIP_Label_a3666724-00ca-41b5-b6fa-015eacb44368_SiteId">
    <vt:lpwstr>b6d3492e-0aa1-4a60-840d-b706a96e670d</vt:lpwstr>
  </property>
  <property fmtid="{D5CDD505-2E9C-101B-9397-08002B2CF9AE}" pid="7" name="MSIP_Label_a3666724-00ca-41b5-b6fa-015eacb44368_ActionId">
    <vt:lpwstr>e858918b-4881-4444-b984-9dbe2495d330</vt:lpwstr>
  </property>
  <property fmtid="{D5CDD505-2E9C-101B-9397-08002B2CF9AE}" pid="8" name="MSIP_Label_a3666724-00ca-41b5-b6fa-015eacb44368_ContentBits">
    <vt:lpwstr>1</vt:lpwstr>
  </property>
  <property fmtid="{D5CDD505-2E9C-101B-9397-08002B2CF9AE}" pid="9" name="MSIP_Label_a3666724-00ca-41b5-b6fa-015eacb44368_Tag">
    <vt:lpwstr>10, 0, 1, 1</vt:lpwstr>
  </property>
  <property fmtid="{D5CDD505-2E9C-101B-9397-08002B2CF9AE}" pid="10" name="ClassificationContentMarkingHeaderLocations">
    <vt:lpwstr>1_Default Design:4</vt:lpwstr>
  </property>
  <property fmtid="{D5CDD505-2E9C-101B-9397-08002B2CF9AE}" pid="11" name="ClassificationContentMarkingHeaderText">
    <vt:lpwstr>MEWNOL - INTERNAL</vt:lpwstr>
  </property>
  <property fmtid="{D5CDD505-2E9C-101B-9397-08002B2CF9AE}" pid="12" name="ContentTypeId">
    <vt:lpwstr>0x010100CDD05C0E7E0E414EB79F81A23986EA6A</vt:lpwstr>
  </property>
  <property fmtid="{D5CDD505-2E9C-101B-9397-08002B2CF9AE}" pid="13" name="MediaServiceImageTags">
    <vt:lpwstr/>
  </property>
</Properties>
</file>