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</p:sldMasterIdLst>
  <p:notesMasterIdLst>
    <p:notesMasterId r:id="rId24"/>
  </p:notesMasterIdLst>
  <p:handoutMasterIdLst>
    <p:handoutMasterId r:id="rId25"/>
  </p:handoutMasterIdLst>
  <p:sldIdLst>
    <p:sldId id="462" r:id="rId5"/>
    <p:sldId id="840" r:id="rId6"/>
    <p:sldId id="837" r:id="rId7"/>
    <p:sldId id="844" r:id="rId8"/>
    <p:sldId id="1097" r:id="rId9"/>
    <p:sldId id="1098" r:id="rId10"/>
    <p:sldId id="1087" r:id="rId11"/>
    <p:sldId id="1099" r:id="rId12"/>
    <p:sldId id="1100" r:id="rId13"/>
    <p:sldId id="1101" r:id="rId14"/>
    <p:sldId id="1102" r:id="rId15"/>
    <p:sldId id="1103" r:id="rId16"/>
    <p:sldId id="1104" r:id="rId17"/>
    <p:sldId id="1093" r:id="rId18"/>
    <p:sldId id="1094" r:id="rId19"/>
    <p:sldId id="1105" r:id="rId20"/>
    <p:sldId id="1106" r:id="rId21"/>
    <p:sldId id="838" r:id="rId22"/>
    <p:sldId id="512" r:id="rId23"/>
  </p:sldIdLst>
  <p:sldSz cx="12239625" cy="6840538"/>
  <p:notesSz cx="6858000" cy="9144000"/>
  <p:custDataLst>
    <p:tags r:id="rId2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9932204-F0BA-0132-6699-423C630CB3FF}" name="Mark Thirlwell" initials="MT" userId="S::mark.thirlwell@eal.org.uk::0eea46bc-1a08-4dae-8290-d9217da89020" providerId="AD"/>
  <p188:author id="{6C27091D-5820-8656-0658-C6AD401B0DF5}" name="Philippa Hornby" initials="PH" userId="S::philippa.hornby@eal.org.uk::435d50fd-f981-4c65-b165-eceb64f1c231" providerId="AD"/>
  <p188:author id="{84740FD1-6799-8D34-8EDB-C569EE671D9D}" name="John Calleja" initials="JC" userId="8c83955f4e64923d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421"/>
    <a:srgbClr val="D9D9D9"/>
    <a:srgbClr val="FFFFFF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014660-CEBC-43D3-84E1-AA2A7AEF7F08}" v="14" dt="2025-10-28T11:19:05.0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80" y="102"/>
      </p:cViewPr>
      <p:guideLst>
        <p:guide orient="horz" pos="2155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Thirlwell" userId="0eea46bc-1a08-4dae-8290-d9217da89020" providerId="ADAL" clId="{A74DFD5C-A00E-4D75-B54F-AE1372332AAE}"/>
    <pc:docChg chg="modSld">
      <pc:chgData name="Mark Thirlwell" userId="0eea46bc-1a08-4dae-8290-d9217da89020" providerId="ADAL" clId="{A74DFD5C-A00E-4D75-B54F-AE1372332AAE}" dt="2025-09-15T13:56:14.352" v="30" actId="948"/>
      <pc:docMkLst>
        <pc:docMk/>
      </pc:docMkLst>
      <pc:sldChg chg="modSp mod">
        <pc:chgData name="Mark Thirlwell" userId="0eea46bc-1a08-4dae-8290-d9217da89020" providerId="ADAL" clId="{A74DFD5C-A00E-4D75-B54F-AE1372332AAE}" dt="2025-09-15T13:52:29.868" v="11" actId="20577"/>
        <pc:sldMkLst>
          <pc:docMk/>
          <pc:sldMk cId="4116456359" sldId="1101"/>
        </pc:sldMkLst>
      </pc:sldChg>
      <pc:sldChg chg="modSp mod">
        <pc:chgData name="Mark Thirlwell" userId="0eea46bc-1a08-4dae-8290-d9217da89020" providerId="ADAL" clId="{A74DFD5C-A00E-4D75-B54F-AE1372332AAE}" dt="2025-09-15T13:52:44.675" v="13" actId="20577"/>
        <pc:sldMkLst>
          <pc:docMk/>
          <pc:sldMk cId="332202440" sldId="1102"/>
        </pc:sldMkLst>
      </pc:sldChg>
      <pc:sldChg chg="modSp mod">
        <pc:chgData name="Mark Thirlwell" userId="0eea46bc-1a08-4dae-8290-d9217da89020" providerId="ADAL" clId="{A74DFD5C-A00E-4D75-B54F-AE1372332AAE}" dt="2025-09-15T13:53:37.091" v="28" actId="1036"/>
        <pc:sldMkLst>
          <pc:docMk/>
          <pc:sldMk cId="2712482664" sldId="1105"/>
        </pc:sldMkLst>
      </pc:sldChg>
      <pc:sldChg chg="modSp mod">
        <pc:chgData name="Mark Thirlwell" userId="0eea46bc-1a08-4dae-8290-d9217da89020" providerId="ADAL" clId="{A74DFD5C-A00E-4D75-B54F-AE1372332AAE}" dt="2025-09-15T13:56:14.352" v="30" actId="948"/>
        <pc:sldMkLst>
          <pc:docMk/>
          <pc:sldMk cId="371758393" sldId="1106"/>
        </pc:sldMkLst>
      </pc:sldChg>
    </pc:docChg>
  </pc:docChgLst>
  <pc:docChgLst>
    <pc:chgData name="Mark Thirlwell" userId="S::mark.thirlwell@eal.org.uk::0eea46bc-1a08-4dae-8290-d9217da89020" providerId="AD" clId="Web-{CF37BB26-7AD5-D3FF-2127-438370831698}"/>
    <pc:docChg chg="modSld">
      <pc:chgData name="Mark Thirlwell" userId="S::mark.thirlwell@eal.org.uk::0eea46bc-1a08-4dae-8290-d9217da89020" providerId="AD" clId="Web-{CF37BB26-7AD5-D3FF-2127-438370831698}" dt="2025-09-15T13:49:41.685" v="3" actId="1076"/>
      <pc:docMkLst>
        <pc:docMk/>
      </pc:docMkLst>
      <pc:sldChg chg="modSp">
        <pc:chgData name="Mark Thirlwell" userId="S::mark.thirlwell@eal.org.uk::0eea46bc-1a08-4dae-8290-d9217da89020" providerId="AD" clId="Web-{CF37BB26-7AD5-D3FF-2127-438370831698}" dt="2025-09-15T13:49:41.685" v="3" actId="1076"/>
        <pc:sldMkLst>
          <pc:docMk/>
          <pc:sldMk cId="3935168778" sldId="1100"/>
        </pc:sldMkLst>
      </pc:sldChg>
    </pc:docChg>
  </pc:docChgLst>
  <pc:docChgLst>
    <pc:chgData name="Philippa Hornby" userId="435d50fd-f981-4c65-b165-eceb64f1c231" providerId="ADAL" clId="{C03CEAD4-6942-482F-822A-85C9368787E6}"/>
    <pc:docChg chg="custSel modSld modMainMaster">
      <pc:chgData name="Philippa Hornby" userId="435d50fd-f981-4c65-b165-eceb64f1c231" providerId="ADAL" clId="{C03CEAD4-6942-482F-822A-85C9368787E6}" dt="2025-09-15T08:42:42.958" v="333" actId="12"/>
      <pc:docMkLst>
        <pc:docMk/>
      </pc:docMkLst>
      <pc:sldChg chg="modSp mod">
        <pc:chgData name="Philippa Hornby" userId="435d50fd-f981-4c65-b165-eceb64f1c231" providerId="ADAL" clId="{C03CEAD4-6942-482F-822A-85C9368787E6}" dt="2025-09-15T08:26:21.128" v="0" actId="20577"/>
        <pc:sldMkLst>
          <pc:docMk/>
          <pc:sldMk cId="4139293381" sldId="462"/>
        </pc:sldMkLst>
      </pc:sldChg>
      <pc:sldChg chg="modSp mod">
        <pc:chgData name="Philippa Hornby" userId="435d50fd-f981-4c65-b165-eceb64f1c231" providerId="ADAL" clId="{C03CEAD4-6942-482F-822A-85C9368787E6}" dt="2025-09-15T08:27:04.796" v="15" actId="12"/>
        <pc:sldMkLst>
          <pc:docMk/>
          <pc:sldMk cId="3661908118" sldId="837"/>
        </pc:sldMkLst>
      </pc:sldChg>
      <pc:sldChg chg="modSp mod">
        <pc:chgData name="Philippa Hornby" userId="435d50fd-f981-4c65-b165-eceb64f1c231" providerId="ADAL" clId="{C03CEAD4-6942-482F-822A-85C9368787E6}" dt="2025-09-15T08:42:42.958" v="333" actId="12"/>
        <pc:sldMkLst>
          <pc:docMk/>
          <pc:sldMk cId="3014219946" sldId="838"/>
        </pc:sldMkLst>
      </pc:sldChg>
      <pc:sldChg chg="modSp mod">
        <pc:chgData name="Philippa Hornby" userId="435d50fd-f981-4c65-b165-eceb64f1c231" providerId="ADAL" clId="{C03CEAD4-6942-482F-822A-85C9368787E6}" dt="2025-09-15T08:26:50.221" v="12" actId="20577"/>
        <pc:sldMkLst>
          <pc:docMk/>
          <pc:sldMk cId="2808480706" sldId="840"/>
        </pc:sldMkLst>
      </pc:sldChg>
      <pc:sldChg chg="modSp mod">
        <pc:chgData name="Philippa Hornby" userId="435d50fd-f981-4c65-b165-eceb64f1c231" providerId="ADAL" clId="{C03CEAD4-6942-482F-822A-85C9368787E6}" dt="2025-09-15T08:28:39.463" v="109" actId="1036"/>
        <pc:sldMkLst>
          <pc:docMk/>
          <pc:sldMk cId="859905571" sldId="844"/>
        </pc:sldMkLst>
      </pc:sldChg>
      <pc:sldChg chg="modSp mod">
        <pc:chgData name="Philippa Hornby" userId="435d50fd-f981-4c65-b165-eceb64f1c231" providerId="ADAL" clId="{C03CEAD4-6942-482F-822A-85C9368787E6}" dt="2025-09-15T08:29:52.865" v="142" actId="1035"/>
        <pc:sldMkLst>
          <pc:docMk/>
          <pc:sldMk cId="853213422" sldId="1087"/>
        </pc:sldMkLst>
      </pc:sldChg>
      <pc:sldChg chg="addSp delSp modSp mod">
        <pc:chgData name="Philippa Hornby" userId="435d50fd-f981-4c65-b165-eceb64f1c231" providerId="ADAL" clId="{C03CEAD4-6942-482F-822A-85C9368787E6}" dt="2025-09-15T08:38:03.534" v="260" actId="20577"/>
        <pc:sldMkLst>
          <pc:docMk/>
          <pc:sldMk cId="1283619908" sldId="1093"/>
        </pc:sldMkLst>
      </pc:sldChg>
      <pc:sldChg chg="delSp modSp mod">
        <pc:chgData name="Philippa Hornby" userId="435d50fd-f981-4c65-b165-eceb64f1c231" providerId="ADAL" clId="{C03CEAD4-6942-482F-822A-85C9368787E6}" dt="2025-09-15T08:39:19.651" v="283" actId="255"/>
        <pc:sldMkLst>
          <pc:docMk/>
          <pc:sldMk cId="1607410067" sldId="1094"/>
        </pc:sldMkLst>
      </pc:sldChg>
      <pc:sldChg chg="modSp mod modCm">
        <pc:chgData name="Philippa Hornby" userId="435d50fd-f981-4c65-b165-eceb64f1c231" providerId="ADAL" clId="{C03CEAD4-6942-482F-822A-85C9368787E6}" dt="2025-09-15T08:29:30.345" v="128" actId="20577"/>
        <pc:sldMkLst>
          <pc:docMk/>
          <pc:sldMk cId="1494378377" sldId="109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Philippa Hornby" userId="435d50fd-f981-4c65-b165-eceb64f1c231" providerId="ADAL" clId="{C03CEAD4-6942-482F-822A-85C9368787E6}" dt="2025-09-15T08:28:50.216" v="111" actId="20577"/>
              <pc2:cmMkLst xmlns:pc2="http://schemas.microsoft.com/office/powerpoint/2019/9/main/command">
                <pc:docMk/>
                <pc:sldMk cId="1494378377" sldId="1097"/>
                <pc2:cmMk id="{11B259CD-CE7F-44DC-85D8-B680B5CF6622}"/>
              </pc2:cmMkLst>
            </pc226:cmChg>
          </p:ext>
        </pc:extLst>
      </pc:sldChg>
      <pc:sldChg chg="modSp mod">
        <pc:chgData name="Philippa Hornby" userId="435d50fd-f981-4c65-b165-eceb64f1c231" providerId="ADAL" clId="{C03CEAD4-6942-482F-822A-85C9368787E6}" dt="2025-09-15T08:29:38.369" v="131" actId="20577"/>
        <pc:sldMkLst>
          <pc:docMk/>
          <pc:sldMk cId="2532950338" sldId="1098"/>
        </pc:sldMkLst>
      </pc:sldChg>
      <pc:sldChg chg="delSp modSp mod">
        <pc:chgData name="Philippa Hornby" userId="435d50fd-f981-4c65-b165-eceb64f1c231" providerId="ADAL" clId="{C03CEAD4-6942-482F-822A-85C9368787E6}" dt="2025-09-15T08:30:58.263" v="169" actId="113"/>
        <pc:sldMkLst>
          <pc:docMk/>
          <pc:sldMk cId="2134227130" sldId="1099"/>
        </pc:sldMkLst>
      </pc:sldChg>
      <pc:sldChg chg="modSp mod">
        <pc:chgData name="Philippa Hornby" userId="435d50fd-f981-4c65-b165-eceb64f1c231" providerId="ADAL" clId="{C03CEAD4-6942-482F-822A-85C9368787E6}" dt="2025-09-15T08:31:40.476" v="196" actId="1035"/>
        <pc:sldMkLst>
          <pc:docMk/>
          <pc:sldMk cId="3935168778" sldId="1100"/>
        </pc:sldMkLst>
      </pc:sldChg>
      <pc:sldChg chg="modSp mod">
        <pc:chgData name="Philippa Hornby" userId="435d50fd-f981-4c65-b165-eceb64f1c231" providerId="ADAL" clId="{C03CEAD4-6942-482F-822A-85C9368787E6}" dt="2025-09-15T08:33:04.431" v="205" actId="948"/>
        <pc:sldMkLst>
          <pc:docMk/>
          <pc:sldMk cId="4116456359" sldId="1101"/>
        </pc:sldMkLst>
      </pc:sldChg>
      <pc:sldChg chg="modSp mod">
        <pc:chgData name="Philippa Hornby" userId="435d50fd-f981-4c65-b165-eceb64f1c231" providerId="ADAL" clId="{C03CEAD4-6942-482F-822A-85C9368787E6}" dt="2025-09-15T08:33:20.849" v="206" actId="113"/>
        <pc:sldMkLst>
          <pc:docMk/>
          <pc:sldMk cId="332202440" sldId="1102"/>
        </pc:sldMkLst>
      </pc:sldChg>
      <pc:sldChg chg="delSp modSp mod">
        <pc:chgData name="Philippa Hornby" userId="435d50fd-f981-4c65-b165-eceb64f1c231" providerId="ADAL" clId="{C03CEAD4-6942-482F-822A-85C9368787E6}" dt="2025-09-15T08:35:02.586" v="222" actId="1076"/>
        <pc:sldMkLst>
          <pc:docMk/>
          <pc:sldMk cId="1004331632" sldId="1103"/>
        </pc:sldMkLst>
      </pc:sldChg>
      <pc:sldChg chg="delSp modSp mod">
        <pc:chgData name="Philippa Hornby" userId="435d50fd-f981-4c65-b165-eceb64f1c231" providerId="ADAL" clId="{C03CEAD4-6942-482F-822A-85C9368787E6}" dt="2025-09-15T08:36:28.987" v="231" actId="20577"/>
        <pc:sldMkLst>
          <pc:docMk/>
          <pc:sldMk cId="1499961654" sldId="1104"/>
        </pc:sldMkLst>
      </pc:sldChg>
      <pc:sldChg chg="delSp modSp mod">
        <pc:chgData name="Philippa Hornby" userId="435d50fd-f981-4c65-b165-eceb64f1c231" providerId="ADAL" clId="{C03CEAD4-6942-482F-822A-85C9368787E6}" dt="2025-09-15T08:39:56.889" v="290" actId="478"/>
        <pc:sldMkLst>
          <pc:docMk/>
          <pc:sldMk cId="2712482664" sldId="1105"/>
        </pc:sldMkLst>
      </pc:sldChg>
      <pc:sldChg chg="modSp mod">
        <pc:chgData name="Philippa Hornby" userId="435d50fd-f981-4c65-b165-eceb64f1c231" providerId="ADAL" clId="{C03CEAD4-6942-482F-822A-85C9368787E6}" dt="2025-09-15T08:42:27.826" v="330" actId="20577"/>
        <pc:sldMkLst>
          <pc:docMk/>
          <pc:sldMk cId="371758393" sldId="1106"/>
        </pc:sldMkLst>
      </pc:sldChg>
      <pc:sldMasterChg chg="modSp mod">
        <pc:chgData name="Philippa Hornby" userId="435d50fd-f981-4c65-b165-eceb64f1c231" providerId="ADAL" clId="{C03CEAD4-6942-482F-822A-85C9368787E6}" dt="2025-09-15T08:26:35.230" v="1" actId="114"/>
        <pc:sldMasterMkLst>
          <pc:docMk/>
          <pc:sldMasterMk cId="3118137929" sldId="2147483661"/>
        </pc:sldMasterMkLst>
      </pc:sldMasterChg>
    </pc:docChg>
  </pc:docChgLst>
  <pc:docChgLst>
    <pc:chgData name="Hazell, Danielle" userId="16322be0-50ef-46ff-b0c0-d304bc10d5d2" providerId="ADAL" clId="{E6D12E1F-DF63-450C-A9ED-E72C5F6C045B}"/>
    <pc:docChg chg="custSel modSld modMainMaster">
      <pc:chgData name="Hazell, Danielle" userId="16322be0-50ef-46ff-b0c0-d304bc10d5d2" providerId="ADAL" clId="{E6D12E1F-DF63-450C-A9ED-E72C5F6C045B}" dt="2025-10-28T11:19:05.035" v="38" actId="1076"/>
      <pc:docMkLst>
        <pc:docMk/>
      </pc:docMkLst>
      <pc:sldChg chg="addSp modSp mod">
        <pc:chgData name="Hazell, Danielle" userId="16322be0-50ef-46ff-b0c0-d304bc10d5d2" providerId="ADAL" clId="{E6D12E1F-DF63-450C-A9ED-E72C5F6C045B}" dt="2025-10-22T14:54:21.636" v="11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0-22T14:54:21.636" v="11"/>
          <ac:spMkLst>
            <pc:docMk/>
            <pc:sldMk cId="2402489006" sldId="512"/>
            <ac:spMk id="2" creationId="{2CAD5EA4-DF25-03A9-262C-180822893590}"/>
          </ac:spMkLst>
        </pc:spChg>
        <pc:spChg chg="mod">
          <ac:chgData name="Hazell, Danielle" userId="16322be0-50ef-46ff-b0c0-d304bc10d5d2" providerId="ADAL" clId="{E6D12E1F-DF63-450C-A9ED-E72C5F6C045B}" dt="2025-10-22T14:54:21.002" v="10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0-20T13:22:29.676" v="7" actId="207"/>
        <pc:sldMkLst>
          <pc:docMk/>
          <pc:sldMk cId="859905571" sldId="844"/>
        </pc:sldMkLst>
        <pc:graphicFrameChg chg="modGraphic">
          <ac:chgData name="Hazell, Danielle" userId="16322be0-50ef-46ff-b0c0-d304bc10d5d2" providerId="ADAL" clId="{E6D12E1F-DF63-450C-A9ED-E72C5F6C045B}" dt="2025-10-20T13:22:29.676" v="7" actId="207"/>
          <ac:graphicFrameMkLst>
            <pc:docMk/>
            <pc:sldMk cId="859905571" sldId="844"/>
            <ac:graphicFrameMk id="2" creationId="{BB30E183-8125-36C7-139E-A36EB5573538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0-20T13:22:40.038" v="9" actId="207"/>
        <pc:sldMkLst>
          <pc:docMk/>
          <pc:sldMk cId="3935168778" sldId="1100"/>
        </pc:sldMkLst>
        <pc:graphicFrameChg chg="modGraphic">
          <ac:chgData name="Hazell, Danielle" userId="16322be0-50ef-46ff-b0c0-d304bc10d5d2" providerId="ADAL" clId="{E6D12E1F-DF63-450C-A9ED-E72C5F6C045B}" dt="2025-10-20T13:22:40.038" v="9" actId="207"/>
          <ac:graphicFrameMkLst>
            <pc:docMk/>
            <pc:sldMk cId="3935168778" sldId="1100"/>
            <ac:graphicFrameMk id="2" creationId="{68599149-A994-F86B-3307-BAC6258E2A46}"/>
          </ac:graphicFrameMkLst>
        </pc:graphicFrameChg>
      </pc:sldChg>
      <pc:sldChg chg="addSp delSp modSp mod">
        <pc:chgData name="Hazell, Danielle" userId="16322be0-50ef-46ff-b0c0-d304bc10d5d2" providerId="ADAL" clId="{E6D12E1F-DF63-450C-A9ED-E72C5F6C045B}" dt="2025-10-28T11:18:39.274" v="29" actId="1076"/>
        <pc:sldMkLst>
          <pc:docMk/>
          <pc:sldMk cId="1004331632" sldId="1103"/>
        </pc:sldMkLst>
        <pc:picChg chg="add del mod">
          <ac:chgData name="Hazell, Danielle" userId="16322be0-50ef-46ff-b0c0-d304bc10d5d2" providerId="ADAL" clId="{E6D12E1F-DF63-450C-A9ED-E72C5F6C045B}" dt="2025-10-28T11:18:37.235" v="27" actId="478"/>
          <ac:picMkLst>
            <pc:docMk/>
            <pc:sldMk cId="1004331632" sldId="1103"/>
            <ac:picMk id="7" creationId="{D656A92D-2E7C-C23C-C7C6-A6DA9FA1899F}"/>
          </ac:picMkLst>
        </pc:picChg>
        <pc:picChg chg="add mod">
          <ac:chgData name="Hazell, Danielle" userId="16322be0-50ef-46ff-b0c0-d304bc10d5d2" providerId="ADAL" clId="{E6D12E1F-DF63-450C-A9ED-E72C5F6C045B}" dt="2025-10-28T11:18:39.274" v="29" actId="1076"/>
          <ac:picMkLst>
            <pc:docMk/>
            <pc:sldMk cId="1004331632" sldId="1103"/>
            <ac:picMk id="1026" creationId="{414BC724-4D89-5E62-4152-EF02315AAFB9}"/>
          </ac:picMkLst>
        </pc:picChg>
      </pc:sldChg>
      <pc:sldChg chg="addSp delSp modSp mod">
        <pc:chgData name="Hazell, Danielle" userId="16322be0-50ef-46ff-b0c0-d304bc10d5d2" providerId="ADAL" clId="{E6D12E1F-DF63-450C-A9ED-E72C5F6C045B}" dt="2025-10-28T11:18:49.650" v="33" actId="1076"/>
        <pc:sldMkLst>
          <pc:docMk/>
          <pc:sldMk cId="1499961654" sldId="1104"/>
        </pc:sldMkLst>
        <pc:spChg chg="mod">
          <ac:chgData name="Hazell, Danielle" userId="16322be0-50ef-46ff-b0c0-d304bc10d5d2" providerId="ADAL" clId="{E6D12E1F-DF63-450C-A9ED-E72C5F6C045B}" dt="2025-10-28T11:18:45.781" v="30" actId="14100"/>
          <ac:spMkLst>
            <pc:docMk/>
            <pc:sldMk cId="1499961654" sldId="1104"/>
            <ac:spMk id="6" creationId="{CE814CB5-8621-A99E-EE77-66FDCF26B9CF}"/>
          </ac:spMkLst>
        </pc:spChg>
        <pc:picChg chg="add mod">
          <ac:chgData name="Hazell, Danielle" userId="16322be0-50ef-46ff-b0c0-d304bc10d5d2" providerId="ADAL" clId="{E6D12E1F-DF63-450C-A9ED-E72C5F6C045B}" dt="2025-10-28T11:18:49.650" v="33" actId="1076"/>
          <ac:picMkLst>
            <pc:docMk/>
            <pc:sldMk cId="1499961654" sldId="1104"/>
            <ac:picMk id="2050" creationId="{AA7F2819-D185-AB03-8E1A-628135851BE8}"/>
          </ac:picMkLst>
        </pc:picChg>
      </pc:sldChg>
      <pc:sldChg chg="addSp delSp modSp mod">
        <pc:chgData name="Hazell, Danielle" userId="16322be0-50ef-46ff-b0c0-d304bc10d5d2" providerId="ADAL" clId="{E6D12E1F-DF63-450C-A9ED-E72C5F6C045B}" dt="2025-10-28T11:19:05.035" v="38" actId="1076"/>
        <pc:sldMkLst>
          <pc:docMk/>
          <pc:sldMk cId="2712482664" sldId="1105"/>
        </pc:sldMkLst>
        <pc:spChg chg="mod">
          <ac:chgData name="Hazell, Danielle" userId="16322be0-50ef-46ff-b0c0-d304bc10d5d2" providerId="ADAL" clId="{E6D12E1F-DF63-450C-A9ED-E72C5F6C045B}" dt="2025-10-28T11:19:01.017" v="34" actId="14100"/>
          <ac:spMkLst>
            <pc:docMk/>
            <pc:sldMk cId="2712482664" sldId="1105"/>
            <ac:spMk id="6" creationId="{4A98A55E-550E-36EF-A72F-B7444DCCA95C}"/>
          </ac:spMkLst>
        </pc:spChg>
        <pc:picChg chg="add mod">
          <ac:chgData name="Hazell, Danielle" userId="16322be0-50ef-46ff-b0c0-d304bc10d5d2" providerId="ADAL" clId="{E6D12E1F-DF63-450C-A9ED-E72C5F6C045B}" dt="2025-10-28T11:19:05.035" v="38" actId="1076"/>
          <ac:picMkLst>
            <pc:docMk/>
            <pc:sldMk cId="2712482664" sldId="1105"/>
            <ac:picMk id="3074" creationId="{B91AF7A7-CE48-857F-A3E9-C9596FF3F663}"/>
          </ac:picMkLst>
        </pc:picChg>
      </pc:sldChg>
      <pc:sldMasterChg chg="addSp delSp modSp mod">
        <pc:chgData name="Hazell, Danielle" userId="16322be0-50ef-46ff-b0c0-d304bc10d5d2" providerId="ADAL" clId="{E6D12E1F-DF63-450C-A9ED-E72C5F6C045B}" dt="2025-10-17T14:57:28.309" v="5" actId="1076"/>
        <pc:sldMasterMkLst>
          <pc:docMk/>
          <pc:sldMasterMk cId="3118137929" sldId="2147483661"/>
        </pc:sldMasterMkLst>
        <pc:spChg chg="add mod">
          <ac:chgData name="Hazell, Danielle" userId="16322be0-50ef-46ff-b0c0-d304bc10d5d2" providerId="ADAL" clId="{E6D12E1F-DF63-450C-A9ED-E72C5F6C045B}" dt="2025-10-17T14:57:28.309" v="5" actId="1076"/>
          <ac:spMkLst>
            <pc:docMk/>
            <pc:sldMasterMk cId="3118137929" sldId="2147483661"/>
            <ac:spMk id="2" creationId="{4987E8D9-377B-AB1D-8A32-2882D85AB09F}"/>
          </ac:spMkLst>
        </pc:spChg>
        <pc:spChg chg="add mod">
          <ac:chgData name="Hazell, Danielle" userId="16322be0-50ef-46ff-b0c0-d304bc10d5d2" providerId="ADAL" clId="{E6D12E1F-DF63-450C-A9ED-E72C5F6C045B}" dt="2025-10-17T14:57:28.309" v="5" actId="1076"/>
          <ac:spMkLst>
            <pc:docMk/>
            <pc:sldMasterMk cId="3118137929" sldId="2147483661"/>
            <ac:spMk id="5" creationId="{12A05E16-C31E-E0B1-F9BA-6CA1198C9AE5}"/>
          </ac:spMkLst>
        </pc:spChg>
        <pc:picChg chg="add mod">
          <ac:chgData name="Hazell, Danielle" userId="16322be0-50ef-46ff-b0c0-d304bc10d5d2" providerId="ADAL" clId="{E6D12E1F-DF63-450C-A9ED-E72C5F6C045B}" dt="2025-10-17T14:57:28.309" v="5" actId="1076"/>
          <ac:picMkLst>
            <pc:docMk/>
            <pc:sldMasterMk cId="3118137929" sldId="2147483661"/>
            <ac:picMk id="4" creationId="{4D501824-D9B0-C525-F662-3787B202B144}"/>
          </ac:picMkLst>
        </pc:picChg>
        <pc:picChg chg="add mod">
          <ac:chgData name="Hazell, Danielle" userId="16322be0-50ef-46ff-b0c0-d304bc10d5d2" providerId="ADAL" clId="{E6D12E1F-DF63-450C-A9ED-E72C5F6C045B}" dt="2025-10-17T14:57:28.309" v="5" actId="1076"/>
          <ac:picMkLst>
            <pc:docMk/>
            <pc:sldMasterMk cId="3118137929" sldId="2147483661"/>
            <ac:picMk id="7" creationId="{9F3B6811-98F9-78F6-2493-AACB6F69F7B0}"/>
          </ac:picMkLst>
        </pc:picChg>
        <pc:picChg chg="add mod">
          <ac:chgData name="Hazell, Danielle" userId="16322be0-50ef-46ff-b0c0-d304bc10d5d2" providerId="ADAL" clId="{E6D12E1F-DF63-450C-A9ED-E72C5F6C045B}" dt="2025-10-17T14:57:28.309" v="5" actId="1076"/>
          <ac:picMkLst>
            <pc:docMk/>
            <pc:sldMasterMk cId="3118137929" sldId="2147483661"/>
            <ac:picMk id="13" creationId="{03A5C67B-1442-75DD-1FD1-C13DC74E6186}"/>
          </ac:picMkLst>
        </pc:picChg>
      </pc:sldMasterChg>
    </pc:docChg>
  </pc:docChgLst>
  <pc:docChgLst>
    <pc:chgData name="Bonita Searle-Barnes" userId="e782127f-826a-4a83-a372-afedaa2e0d4f" providerId="ADAL" clId="{FA3BD239-4B9A-4CBA-8CF5-F7BFBEA885D5}"/>
    <pc:docChg chg="modSld">
      <pc:chgData name="Bonita Searle-Barnes" userId="e782127f-826a-4a83-a372-afedaa2e0d4f" providerId="ADAL" clId="{FA3BD239-4B9A-4CBA-8CF5-F7BFBEA885D5}" dt="2025-10-14T10:04:39.827" v="47" actId="20577"/>
      <pc:docMkLst>
        <pc:docMk/>
      </pc:docMkLst>
      <pc:sldChg chg="modSp mod">
        <pc:chgData name="Bonita Searle-Barnes" userId="e782127f-826a-4a83-a372-afedaa2e0d4f" providerId="ADAL" clId="{FA3BD239-4B9A-4CBA-8CF5-F7BFBEA885D5}" dt="2025-10-14T10:01:44.392" v="3" actId="20577"/>
        <pc:sldMkLst>
          <pc:docMk/>
          <pc:sldMk cId="4139293381" sldId="462"/>
        </pc:sldMkLst>
        <pc:spChg chg="mod">
          <ac:chgData name="Bonita Searle-Barnes" userId="e782127f-826a-4a83-a372-afedaa2e0d4f" providerId="ADAL" clId="{FA3BD239-4B9A-4CBA-8CF5-F7BFBEA885D5}" dt="2025-10-14T10:01:44.392" v="3" actId="20577"/>
          <ac:spMkLst>
            <pc:docMk/>
            <pc:sldMk cId="4139293381" sldId="462"/>
            <ac:spMk id="3" creationId="{C071156A-2242-124B-AF49-34A979232ED8}"/>
          </ac:spMkLst>
        </pc:spChg>
      </pc:sldChg>
      <pc:sldChg chg="modSp mod">
        <pc:chgData name="Bonita Searle-Barnes" userId="e782127f-826a-4a83-a372-afedaa2e0d4f" providerId="ADAL" clId="{FA3BD239-4B9A-4CBA-8CF5-F7BFBEA885D5}" dt="2025-10-14T10:04:39.827" v="47" actId="20577"/>
        <pc:sldMkLst>
          <pc:docMk/>
          <pc:sldMk cId="3661908118" sldId="837"/>
        </pc:sldMkLst>
        <pc:spChg chg="mod">
          <ac:chgData name="Bonita Searle-Barnes" userId="e782127f-826a-4a83-a372-afedaa2e0d4f" providerId="ADAL" clId="{FA3BD239-4B9A-4CBA-8CF5-F7BFBEA885D5}" dt="2025-10-14T10:04:39.827" v="47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Bonita Searle-Barnes" userId="e782127f-826a-4a83-a372-afedaa2e0d4f" providerId="ADAL" clId="{FA3BD239-4B9A-4CBA-8CF5-F7BFBEA885D5}" dt="2025-10-14T10:02:03.028" v="4" actId="20577"/>
        <pc:sldMkLst>
          <pc:docMk/>
          <pc:sldMk cId="1494378377" sldId="1097"/>
        </pc:sldMkLst>
        <pc:spChg chg="mod">
          <ac:chgData name="Bonita Searle-Barnes" userId="e782127f-826a-4a83-a372-afedaa2e0d4f" providerId="ADAL" clId="{FA3BD239-4B9A-4CBA-8CF5-F7BFBEA885D5}" dt="2025-10-14T10:02:03.028" v="4" actId="20577"/>
          <ac:spMkLst>
            <pc:docMk/>
            <pc:sldMk cId="1494378377" sldId="1097"/>
            <ac:spMk id="6" creationId="{00BBC12F-6544-B2DA-C4BB-9A324A9C9B08}"/>
          </ac:spMkLst>
        </pc:spChg>
      </pc:sldChg>
      <pc:sldChg chg="modSp mod">
        <pc:chgData name="Bonita Searle-Barnes" userId="e782127f-826a-4a83-a372-afedaa2e0d4f" providerId="ADAL" clId="{FA3BD239-4B9A-4CBA-8CF5-F7BFBEA885D5}" dt="2025-10-14T10:02:35.744" v="10" actId="20577"/>
        <pc:sldMkLst>
          <pc:docMk/>
          <pc:sldMk cId="2532950338" sldId="1098"/>
        </pc:sldMkLst>
        <pc:spChg chg="mod">
          <ac:chgData name="Bonita Searle-Barnes" userId="e782127f-826a-4a83-a372-afedaa2e0d4f" providerId="ADAL" clId="{FA3BD239-4B9A-4CBA-8CF5-F7BFBEA885D5}" dt="2025-10-14T10:02:35.744" v="10" actId="20577"/>
          <ac:spMkLst>
            <pc:docMk/>
            <pc:sldMk cId="2532950338" sldId="1098"/>
            <ac:spMk id="6" creationId="{D2B48AD9-99B0-9F4E-396E-D37D630B2E88}"/>
          </ac:spMkLst>
        </pc:spChg>
      </pc:sldChg>
      <pc:sldChg chg="modSp mod">
        <pc:chgData name="Bonita Searle-Barnes" userId="e782127f-826a-4a83-a372-afedaa2e0d4f" providerId="ADAL" clId="{FA3BD239-4B9A-4CBA-8CF5-F7BFBEA885D5}" dt="2025-10-14T10:03:01.530" v="12" actId="207"/>
        <pc:sldMkLst>
          <pc:docMk/>
          <pc:sldMk cId="4116456359" sldId="1101"/>
        </pc:sldMkLst>
        <pc:spChg chg="mod">
          <ac:chgData name="Bonita Searle-Barnes" userId="e782127f-826a-4a83-a372-afedaa2e0d4f" providerId="ADAL" clId="{FA3BD239-4B9A-4CBA-8CF5-F7BFBEA885D5}" dt="2025-10-14T10:03:01.530" v="12" actId="207"/>
          <ac:spMkLst>
            <pc:docMk/>
            <pc:sldMk cId="4116456359" sldId="1101"/>
            <ac:spMk id="6" creationId="{46304493-CE7E-E9E6-8CFB-6906C1278166}"/>
          </ac:spMkLst>
        </pc:spChg>
      </pc:sldChg>
      <pc:sldChg chg="modSp mod">
        <pc:chgData name="Bonita Searle-Barnes" userId="e782127f-826a-4a83-a372-afedaa2e0d4f" providerId="ADAL" clId="{FA3BD239-4B9A-4CBA-8CF5-F7BFBEA885D5}" dt="2025-10-14T10:03:17.578" v="14" actId="207"/>
        <pc:sldMkLst>
          <pc:docMk/>
          <pc:sldMk cId="332202440" sldId="1102"/>
        </pc:sldMkLst>
        <pc:spChg chg="mod">
          <ac:chgData name="Bonita Searle-Barnes" userId="e782127f-826a-4a83-a372-afedaa2e0d4f" providerId="ADAL" clId="{FA3BD239-4B9A-4CBA-8CF5-F7BFBEA885D5}" dt="2025-10-14T10:03:17.578" v="14" actId="207"/>
          <ac:spMkLst>
            <pc:docMk/>
            <pc:sldMk cId="332202440" sldId="1102"/>
            <ac:spMk id="6" creationId="{AD017E4F-7A8C-CDAF-CDA8-84DDCB892DF2}"/>
          </ac:spMkLst>
        </pc:spChg>
      </pc:sldChg>
      <pc:sldChg chg="modSp mod">
        <pc:chgData name="Bonita Searle-Barnes" userId="e782127f-826a-4a83-a372-afedaa2e0d4f" providerId="ADAL" clId="{FA3BD239-4B9A-4CBA-8CF5-F7BFBEA885D5}" dt="2025-10-14T10:03:38.247" v="15" actId="6549"/>
        <pc:sldMkLst>
          <pc:docMk/>
          <pc:sldMk cId="1499961654" sldId="1104"/>
        </pc:sldMkLst>
        <pc:spChg chg="mod">
          <ac:chgData name="Bonita Searle-Barnes" userId="e782127f-826a-4a83-a372-afedaa2e0d4f" providerId="ADAL" clId="{FA3BD239-4B9A-4CBA-8CF5-F7BFBEA885D5}" dt="2025-10-14T10:03:38.247" v="15" actId="6549"/>
          <ac:spMkLst>
            <pc:docMk/>
            <pc:sldMk cId="1499961654" sldId="1104"/>
            <ac:spMk id="6" creationId="{CE814CB5-8621-A99E-EE77-66FDCF26B9CF}"/>
          </ac:spMkLst>
        </pc:spChg>
      </pc:sldChg>
      <pc:sldChg chg="modSp mod">
        <pc:chgData name="Bonita Searle-Barnes" userId="e782127f-826a-4a83-a372-afedaa2e0d4f" providerId="ADAL" clId="{FA3BD239-4B9A-4CBA-8CF5-F7BFBEA885D5}" dt="2025-10-14T10:04:08.464" v="17" actId="113"/>
        <pc:sldMkLst>
          <pc:docMk/>
          <pc:sldMk cId="2712482664" sldId="1105"/>
        </pc:sldMkLst>
        <pc:spChg chg="mod">
          <ac:chgData name="Bonita Searle-Barnes" userId="e782127f-826a-4a83-a372-afedaa2e0d4f" providerId="ADAL" clId="{FA3BD239-4B9A-4CBA-8CF5-F7BFBEA885D5}" dt="2025-10-14T10:04:08.464" v="17" actId="113"/>
          <ac:spMkLst>
            <pc:docMk/>
            <pc:sldMk cId="2712482664" sldId="1105"/>
            <ac:spMk id="6" creationId="{4A98A55E-550E-36EF-A72F-B7444DCCA95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61950" y="685800"/>
            <a:ext cx="61341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0A901-A601-5B0B-DDAF-CD31D143E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8D2A12-94EB-B07D-B32A-A23963C442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FFCA7A-709A-55A3-B41F-BA93AC089A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8E02BD-6582-51CA-BF7A-A5ED92CA5E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075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424D4-8AD2-82C3-5AED-95C598153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F0FFAF-666E-1CC8-A824-2A58388EF9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5D7C18-6563-AF10-53D3-4F083AED63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EC9218-7EE7-5B2F-87FB-04EEBF5360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778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79E67-E4CD-FD3F-5A49-FC043DF36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EF5599-449C-5048-54DB-590BE10E78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2D7E09-3EDF-C325-999A-73D42B14D2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48FC32-6C57-1FDD-67A9-F71FCE0934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974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6DE0C-9524-28DB-60C7-EEED4EE3F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DFF1B2-DE18-CBA1-B21C-D1980D8E5A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21583D-7DC9-5ABF-8D93-7017A9BC17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50351E-329A-61B1-2650-93A63D9D9E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9845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C76ED-EC69-3F91-5657-FF84069F8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3D7327-D8DA-D17D-C143-0C616396E8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F8D403-3EA2-3487-0028-956CD268CE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B75561-AA3A-3045-46C9-6F91040FF6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7855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61548F-38D7-223E-00A2-A91381274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22A5ED-A873-6F4A-38EA-67B02B966E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3D7B6D-F3A0-F7CB-456A-8C54F580C5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055D3D-193F-8B60-5642-41AD4BE766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82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AA333-3CA2-8164-3CE5-560769238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966A18-C6B0-F28A-2A57-236563FE7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7DC6D4-ADF9-DD98-0ED6-D369C3BB4A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446EA-07DC-A5F8-0CA2-63770FA106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123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D3D75-D1D6-B8FF-67DC-0B933CFB4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84F2C6-3858-9610-157C-93C5669AC2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88C2DF-F6DF-A72D-9DAC-6B9F47363D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3549D-A653-1BDF-180E-235819BD6B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901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0DA3D-C9CA-63AF-4F90-A576BF18C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2D998F-449C-BF2A-9D7E-87D653F5DD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EF5888-C394-3E2B-54C3-7253497070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0E33C3-0B87-06CD-536C-1E1269F7E9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2700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6508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8079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372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9261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5787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89601"/>
            <a:ext cx="58854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0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000" baseline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0" y="826331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endParaRPr lang="en-GB" sz="2008"/>
          </a:p>
        </p:txBody>
      </p:sp>
      <p:pic>
        <p:nvPicPr>
          <p:cNvPr id="4" name="Picture 3" descr="A red arrow pointing up&#10;&#10;AI-generated content may be incorrect.">
            <a:extLst>
              <a:ext uri="{FF2B5EF4-FFF2-40B4-BE49-F238E27FC236}">
                <a16:creationId xmlns:a16="http://schemas.microsoft.com/office/drawing/2014/main" id="{4D501824-D9B0-C525-F662-3787B202B144}"/>
              </a:ext>
            </a:extLst>
          </p:cNvPr>
          <p:cNvPicPr>
            <a:picLocks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041" y="240919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Box 2">
            <a:extLst>
              <a:ext uri="{FF2B5EF4-FFF2-40B4-BE49-F238E27FC236}">
                <a16:creationId xmlns:a16="http://schemas.microsoft.com/office/drawing/2014/main" id="{12A05E16-C31E-E0B1-F9BA-6CA1198C9A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79" y="137943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Electrotechnical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9F3B6811-98F9-78F6-2493-AACB6F69F7B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2" y="227488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3A5C67B-1442-75DD-1FD1-C13DC74E618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48535" y="247466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3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0800000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Electrotechnical Engineering</a:t>
            </a:r>
          </a:p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2800" b="1" dirty="0">
              <a:solidFill>
                <a:srgbClr val="17013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800" b="1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K1.7 Application of the fundamental principles of national standards</a:t>
            </a:r>
          </a:p>
          <a:p>
            <a:pPr marL="0" indent="0">
              <a:buNone/>
            </a:pPr>
            <a:endParaRPr lang="en-GB" sz="2394" dirty="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PowerPoint 1.7: Isolation and switching</a:t>
            </a:r>
          </a:p>
          <a:p>
            <a:pPr marL="0" indent="0">
              <a:buNone/>
            </a:pPr>
            <a:endParaRPr lang="en-US" sz="2800" b="1" dirty="0">
              <a:solidFill>
                <a:srgbClr val="FC442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D1FE3-9974-51FB-3EAF-A28CB49F1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ACCCF6D-0CFF-826E-C4C4-27F59D70F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537.3.3: Devices for emergency switching off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304493-CE7E-E9E6-8CFB-6906C12781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579290"/>
            <a:ext cx="11121956" cy="4140000"/>
          </a:xfrm>
        </p:spPr>
        <p:txBody>
          <a:bodyPr/>
          <a:lstStyle/>
          <a:p>
            <a:r>
              <a:rPr lang="en-US" dirty="0">
                <a:cs typeface="Arial"/>
              </a:rPr>
              <a:t>Emergency switching off is an emergency operation intended to switch off the supply of electrical energy to all or part of an installation.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537.3.3.2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devices for emergency switching off shall be capable of breaking the full load current of the relevant parts of the installation.</a:t>
            </a:r>
            <a:endParaRPr lang="en-US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537.3.3.3</a:t>
            </a:r>
            <a:r>
              <a:rPr lang="en-US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Means for emergency switching off may consist of:</a:t>
            </a:r>
          </a:p>
          <a:p>
            <a:pPr marL="342900" indent="-342900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one switching device capable of directly cutting off the appropriate supply, or</a:t>
            </a:r>
          </a:p>
          <a:p>
            <a:pPr marL="342900" indent="-342900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combination of devices activated by a single action for the purpose of cutting off the appropriate supply.</a:t>
            </a:r>
          </a:p>
          <a:p>
            <a:pPr>
              <a:buClr>
                <a:srgbClr val="000000"/>
              </a:buClr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Plugs and socket-outlets shall not be provided for use as a means for emergency switching off.</a:t>
            </a:r>
          </a:p>
          <a:p>
            <a:pPr>
              <a:spcBef>
                <a:spcPts val="997"/>
              </a:spcBef>
              <a:defRPr/>
            </a:pPr>
            <a:endParaRPr lang="en-US" altLang="en-US" dirty="0">
              <a:latin typeface="Arial" panose="020B0604020202020204" pitchFamily="34" charset="0"/>
              <a:ea typeface="Enginuity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6456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8F823-01CE-2E10-6DDF-A67513CE5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12DD100-AB90-1E1F-6B16-9F018F940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537.3.3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017E4F-7A8C-CDAF-CDA8-84DDCB892DF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579290"/>
            <a:ext cx="11879625" cy="4140000"/>
          </a:xfrm>
        </p:spPr>
        <p:txBody>
          <a:bodyPr/>
          <a:lstStyle/>
          <a:p>
            <a:pPr>
              <a:spcAft>
                <a:spcPts val="1596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Emergency switching off is an emergency operation intended to switch off the supply of electrical energy to all or part of an installation.</a:t>
            </a:r>
          </a:p>
          <a:p>
            <a:r>
              <a:rPr lang="en-US" b="1" dirty="0">
                <a:cs typeface="Arial"/>
              </a:rPr>
              <a:t>537.3.3.5</a:t>
            </a:r>
            <a:r>
              <a:rPr lang="en-US" b="1" dirty="0">
                <a:solidFill>
                  <a:schemeClr val="accent2"/>
                </a:solidFill>
                <a:cs typeface="Arial"/>
              </a:rPr>
              <a:t> </a:t>
            </a:r>
            <a:r>
              <a:rPr lang="en-US" dirty="0">
                <a:cs typeface="Arial"/>
              </a:rPr>
              <a:t>The means of operating (handles, push-buttons, etc.) devices for emergency switching off shall be clearly identified, preferably by </a:t>
            </a:r>
            <a:r>
              <a:rPr lang="en-US" dirty="0" err="1">
                <a:cs typeface="Arial"/>
              </a:rPr>
              <a:t>colour</a:t>
            </a:r>
            <a:r>
              <a:rPr lang="en-US" dirty="0">
                <a:cs typeface="Arial"/>
              </a:rPr>
              <a:t>. If a </a:t>
            </a:r>
            <a:r>
              <a:rPr lang="en-US" dirty="0" err="1">
                <a:cs typeface="Arial"/>
              </a:rPr>
              <a:t>colour</a:t>
            </a:r>
            <a:r>
              <a:rPr lang="en-US" dirty="0">
                <a:cs typeface="Arial"/>
              </a:rPr>
              <a:t> is used for identification, this shall be </a:t>
            </a:r>
            <a:r>
              <a:rPr lang="en-US" i="1" dirty="0">
                <a:cs typeface="Arial"/>
              </a:rPr>
              <a:t>red</a:t>
            </a:r>
            <a:r>
              <a:rPr lang="en-US" dirty="0">
                <a:cs typeface="Arial"/>
              </a:rPr>
              <a:t> with a contrasting background (e.g. yellow).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Note: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contrasting background may or may not include text.</a:t>
            </a:r>
          </a:p>
          <a:p>
            <a:r>
              <a:rPr lang="en-US" b="1" dirty="0">
                <a:cs typeface="Arial"/>
              </a:rPr>
              <a:t>537.3.3.7</a:t>
            </a:r>
            <a:r>
              <a:rPr lang="en-US" b="1" dirty="0">
                <a:solidFill>
                  <a:schemeClr val="accent2"/>
                </a:solidFill>
                <a:cs typeface="Arial"/>
              </a:rPr>
              <a:t> </a:t>
            </a:r>
            <a:r>
              <a:rPr lang="en-US" dirty="0">
                <a:cs typeface="Arial"/>
              </a:rPr>
              <a:t>The means of operation of a device for emergency switching off shall be capable of latching in the 'OFF' position.</a:t>
            </a:r>
          </a:p>
          <a:p>
            <a:pPr>
              <a:lnSpc>
                <a:spcPct val="90000"/>
              </a:lnSpc>
              <a:spcBef>
                <a:spcPts val="997"/>
              </a:spcBef>
              <a:defRPr/>
            </a:pPr>
            <a:endParaRPr lang="en-US" altLang="en-US" dirty="0">
              <a:latin typeface="Arial" panose="020B0604020202020204" pitchFamily="34" charset="0"/>
              <a:ea typeface="Enginuity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202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EE668-A0CA-DA18-0736-4545A38C9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71C2029-FB5E-46B6-EE90-880BEE869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Example of emergency switching control unit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A85C26-86BF-198F-03B3-1FE86D30E9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766328"/>
            <a:ext cx="11153128" cy="4140000"/>
          </a:xfrm>
        </p:spPr>
        <p:txBody>
          <a:bodyPr/>
          <a:lstStyle/>
          <a:p>
            <a:pPr marL="342900" indent="-342900">
              <a:spcAft>
                <a:spcPts val="1596"/>
              </a:spcAft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Stop button de-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energises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all circuits.</a:t>
            </a:r>
          </a:p>
          <a:p>
            <a:pPr marL="342900" indent="-342900">
              <a:spcAft>
                <a:spcPts val="1596"/>
              </a:spcAft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Retaining contacts prevent restarting.</a:t>
            </a:r>
          </a:p>
          <a:p>
            <a:pPr>
              <a:spcAft>
                <a:spcPts val="1596"/>
              </a:spcAft>
            </a:pPr>
            <a:endParaRPr lang="en-US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ts val="997"/>
              </a:spcBef>
              <a:defRPr/>
            </a:pPr>
            <a:endParaRPr lang="en-US" altLang="en-US">
              <a:latin typeface="Arial" panose="020B0604020202020204" pitchFamily="34" charset="0"/>
              <a:ea typeface="Enginuity"/>
              <a:cs typeface="Arial" panose="020B0604020202020204" pitchFamily="34" charset="0"/>
            </a:endParaRPr>
          </a:p>
          <a:p>
            <a:endParaRPr lang="en-GB"/>
          </a:p>
        </p:txBody>
      </p:sp>
      <p:pic>
        <p:nvPicPr>
          <p:cNvPr id="1026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14BC724-4D89-5E62-4152-EF02315AA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706" y="2130552"/>
            <a:ext cx="348615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331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A278C-2350-DCD8-9CE4-A7431A678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D1F0E83-9A7F-0C1C-94CA-7B6AAB70F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537.4: Firefighter’s switches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814CB5-8621-A99E-EE77-66FDCF26B9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2000" y="1767451"/>
            <a:ext cx="6971760" cy="4140000"/>
          </a:xfrm>
        </p:spPr>
        <p:txBody>
          <a:bodyPr/>
          <a:lstStyle/>
          <a:p>
            <a:pPr marL="342900" indent="-342900">
              <a:spcBef>
                <a:spcPts val="79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firefighter’s switch is a device intended for use by the fire service, although not exclusively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>
              <a:spcBef>
                <a:spcPts val="798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Its purpose is to de-energise designated parts of an installation that operate at a voltage in excess of low voltage (e.g.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neon lighting).</a:t>
            </a:r>
          </a:p>
          <a:p>
            <a:pPr marL="342900" indent="-342900">
              <a:spcAft>
                <a:spcPts val="1596"/>
              </a:spcAft>
              <a:buFont typeface="Arial" panose="020B0604020202020204" pitchFamily="34" charset="0"/>
              <a:buChar char="•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ts val="997"/>
              </a:spcBef>
              <a:defRPr/>
            </a:pPr>
            <a:endParaRPr lang="en-US" altLang="en-US" dirty="0">
              <a:latin typeface="Arial" panose="020B0604020202020204" pitchFamily="34" charset="0"/>
              <a:ea typeface="Enginuity"/>
              <a:cs typeface="Arial" panose="020B0604020202020204" pitchFamily="34" charset="0"/>
            </a:endParaRPr>
          </a:p>
          <a:p>
            <a:endParaRPr lang="en-GB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A7F2819-D185-AB03-8E1A-628135851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377" y="1402025"/>
            <a:ext cx="4023360" cy="403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961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F1ADD7C7-3A11-1DF8-F81B-BE19ED8F4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7323" y="1972798"/>
            <a:ext cx="1694695" cy="152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610" tIns="60805" rIns="121610" bIns="608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2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OFF </a:t>
            </a:r>
          </a:p>
          <a:p>
            <a:pPr eaLnBrk="1" hangingPunct="1"/>
            <a:r>
              <a:rPr lang="en-GB" altLang="en-US" sz="2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</a:p>
          <a:p>
            <a:r>
              <a:rPr lang="en-GB" altLang="en-US" sz="2400" b="1">
                <a:solidFill>
                  <a:schemeClr val="tx2"/>
                </a:solidFill>
                <a:latin typeface="Arial"/>
                <a:cs typeface="Arial"/>
              </a:rPr>
              <a:t>must be </a:t>
            </a:r>
            <a:endParaRPr lang="en-GB" altLang="en-US" sz="24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GB" altLang="en-US" sz="2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top.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F2C968-1168-4CF9-AB72-8C5BDC1EE4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7681" y="1718403"/>
            <a:ext cx="3486643" cy="4162913"/>
          </a:xfrm>
          <a:prstGeom prst="rect">
            <a:avLst/>
          </a:prstGeom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78055081-EB69-1E8E-D0F0-C3C7807C7C8E}"/>
              </a:ext>
            </a:extLst>
          </p:cNvPr>
          <p:cNvSpPr txBox="1">
            <a:spLocks/>
          </p:cNvSpPr>
          <p:nvPr/>
        </p:nvSpPr>
        <p:spPr>
          <a:xfrm>
            <a:off x="252000" y="959222"/>
            <a:ext cx="11628452" cy="646331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sz="3600" b="1" kern="1200" baseline="0" dirty="0">
                <a:solidFill>
                  <a:srgbClr val="FC4421"/>
                </a:solidFill>
                <a:latin typeface="+mj-lt"/>
                <a:ea typeface="ＭＳ Ｐゴシック" pitchFamily="-105" charset="-128"/>
                <a:cs typeface="Arial" panose="020B0604020202020204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8983" algn="ctr" rtl="0" eaLnBrk="1" fontAlgn="base" hangingPunct="1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6pPr>
            <a:lvl7pPr marL="917966" algn="ctr" rtl="0" eaLnBrk="1" fontAlgn="base" hangingPunct="1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7pPr>
            <a:lvl8pPr marL="1376949" algn="ctr" rtl="0" eaLnBrk="1" fontAlgn="base" hangingPunct="1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8pPr>
            <a:lvl9pPr marL="1835932" algn="ctr" rtl="0" eaLnBrk="1" fontAlgn="base" hangingPunct="1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/>
              <a:t>537.4: Firefighter’s switches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8B7DB0-D438-A272-05C5-E6FBABCF94A2}"/>
              </a:ext>
            </a:extLst>
          </p:cNvPr>
          <p:cNvSpPr txBox="1"/>
          <p:nvPr/>
        </p:nvSpPr>
        <p:spPr>
          <a:xfrm>
            <a:off x="252000" y="2527644"/>
            <a:ext cx="49356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GB" altLang="en-US" sz="2400" b="1">
                <a:solidFill>
                  <a:schemeClr val="tx2"/>
                </a:solidFill>
                <a:latin typeface="Arial"/>
                <a:cs typeface="Arial"/>
              </a:rPr>
              <a:t>The nameplate on the switch near it should be marked with the words: </a:t>
            </a:r>
            <a:r>
              <a:rPr lang="en-GB" altLang="en-US" sz="2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Firefighter’s switch.</a:t>
            </a:r>
          </a:p>
          <a:p>
            <a:pPr eaLnBrk="1" hangingPunct="1"/>
            <a:endParaRPr lang="en-GB" altLang="en-US" sz="2400" b="1">
              <a:solidFill>
                <a:schemeClr val="tx2"/>
              </a:solidFill>
              <a:latin typeface="Arial"/>
              <a:cs typeface="Arial"/>
            </a:endParaRPr>
          </a:p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283619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>
            <a:extLst>
              <a:ext uri="{FF2B5EF4-FFF2-40B4-BE49-F238E27FC236}">
                <a16:creationId xmlns:a16="http://schemas.microsoft.com/office/drawing/2014/main" id="{A0A21040-B0F9-1D26-46D6-1AEABDB3C1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7612" y="1814255"/>
            <a:ext cx="2150502" cy="830997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Firefighter’s switch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E5FD0F-C656-5194-9ED4-55F25FAE94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035" y="2590538"/>
            <a:ext cx="4501243" cy="11485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1610" tIns="60805" rIns="121610" bIns="608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Minimum size of lettering:</a:t>
            </a:r>
          </a:p>
          <a:p>
            <a:pPr algn="ctr"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(Regulation: 537.4.4)  </a:t>
            </a:r>
          </a:p>
          <a:p>
            <a:pPr algn="ctr" eaLnBrk="1" hangingPunct="1"/>
            <a:r>
              <a:rPr lang="en-GB" altLang="en-US" sz="1800">
                <a:solidFill>
                  <a:srgbClr val="000000"/>
                </a:solidFill>
                <a:latin typeface="Arial"/>
                <a:cs typeface="Arial"/>
              </a:rPr>
              <a:t>10mm high</a:t>
            </a:r>
            <a:endParaRPr lang="en-GB" altLang="en-US" sz="18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AF379F-7B5D-6F12-52EA-31992E439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7482" y="2989124"/>
            <a:ext cx="2772107" cy="143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610" tIns="60805" rIns="121610" bIns="608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OFF position </a:t>
            </a:r>
          </a:p>
          <a:p>
            <a:pPr eaLnBrk="1" hangingPunct="1"/>
            <a:r>
              <a:rPr lang="en-GB" altLang="en-US" sz="1800">
                <a:solidFill>
                  <a:srgbClr val="000000"/>
                </a:solidFill>
                <a:latin typeface="Arial"/>
                <a:cs typeface="Arial"/>
              </a:rPr>
              <a:t>must be at the TOP</a:t>
            </a:r>
          </a:p>
          <a:p>
            <a:pPr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(Regulation: 537.4.4)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7930F3-A8C2-480B-5EB1-C37D99311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035" y="3875849"/>
            <a:ext cx="4501243" cy="20847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nameplate on the switch </a:t>
            </a:r>
          </a:p>
          <a:p>
            <a:pPr algn="ctr"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it should be marked with</a:t>
            </a:r>
          </a:p>
          <a:p>
            <a:pPr algn="ctr"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words</a:t>
            </a:r>
          </a:p>
          <a:p>
            <a:pPr algn="ctr"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‘FIREFIGHTER’S SWITCH’ or </a:t>
            </a:r>
          </a:p>
          <a:p>
            <a:pPr algn="ctr"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 SWITCH</a:t>
            </a:r>
          </a:p>
          <a:p>
            <a:pPr algn="ctr"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(Regulation: 537.4.4) </a:t>
            </a:r>
          </a:p>
          <a:p>
            <a:pPr algn="ctr" eaLnBrk="1" hangingPunct="1"/>
            <a:endParaRPr lang="en-GB" altLang="en-US" sz="18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7D11CE-2E9F-A44A-8A54-9C914AD34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7482" y="4256780"/>
            <a:ext cx="2351129" cy="1530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610" tIns="60805" rIns="121610" bIns="608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1800">
                <a:solidFill>
                  <a:srgbClr val="000000"/>
                </a:solidFill>
                <a:latin typeface="Arial"/>
                <a:cs typeface="Arial"/>
              </a:rPr>
              <a:t>The maximum </a:t>
            </a:r>
            <a:endParaRPr lang="en-GB" altLang="en-US" sz="18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height above </a:t>
            </a:r>
          </a:p>
          <a:p>
            <a:pPr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ground is 2.75m</a:t>
            </a:r>
          </a:p>
          <a:p>
            <a:pPr eaLnBrk="1" hangingPunct="1"/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(Regulation: 537.4.2.2[iii])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D3157CAD-D2A8-C465-D332-DFA7DC148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905" y="817104"/>
            <a:ext cx="4501243" cy="177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For an interior installation, where should the firefighter’s switch be situated?</a:t>
            </a:r>
          </a:p>
          <a:p>
            <a:pPr algn="ctr" eaLnBrk="1" hangingPunct="1"/>
            <a:endParaRPr lang="en-GB" altLang="en-US" sz="1862"/>
          </a:p>
          <a:p>
            <a:pPr algn="ctr" eaLnBrk="1" hangingPunct="1"/>
            <a:r>
              <a:rPr lang="en-GB" altLang="en-US" sz="1862">
                <a:solidFill>
                  <a:srgbClr val="E3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entrance to building – 537.4.2.2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9B8413E-784D-4C35-9055-33CD205FE2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8120" y="1306787"/>
            <a:ext cx="3872520" cy="462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10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505DD-D0DB-7212-88E8-FA1E3D3B5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3A2EA12-F3AD-A13E-4EC4-6A9E7A0C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538: Monitoring devices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98A55E-550E-36EF-A72F-B7444DCCA9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742580"/>
            <a:ext cx="7668433" cy="41400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997"/>
              </a:spcBef>
            </a:pPr>
            <a:r>
              <a:rPr lang="en-GB" altLang="en-US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Insulation monitoring devices (IMDs) for IT systems (</a:t>
            </a:r>
            <a:r>
              <a:rPr lang="en-GB" altLang="en-US" b="1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538.1</a:t>
            </a:r>
            <a:r>
              <a:rPr lang="en-GB" altLang="en-US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)</a:t>
            </a:r>
            <a:endParaRPr lang="en-US" sz="2800" dirty="0"/>
          </a:p>
          <a:p>
            <a:pPr marL="342900" indent="-342900">
              <a:lnSpc>
                <a:spcPct val="90000"/>
              </a:lnSpc>
              <a:spcBef>
                <a:spcPts val="798"/>
              </a:spcBef>
              <a:spcAft>
                <a:spcPts val="1596"/>
              </a:spcAft>
              <a:buFont typeface="Arial" panose="020B0604020202020204" pitchFamily="34" charset="0"/>
              <a:buChar char="•"/>
            </a:pPr>
            <a:r>
              <a:rPr lang="en-GB" altLang="en-US" dirty="0">
                <a:ea typeface="Enginuity"/>
                <a:cs typeface="Arial"/>
              </a:rPr>
              <a:t>An IMD is designed to indicate any important reduction of the insulation level of the system in order to find the cause before a second insulation fault occurs, thus avoiding any power supply interruption.</a:t>
            </a:r>
          </a:p>
          <a:p>
            <a:pPr marL="342900" indent="-342900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Char char="•"/>
            </a:pPr>
            <a:r>
              <a:rPr lang="en-GB" altLang="en-US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Residual current monitor (RCM) (</a:t>
            </a:r>
            <a:r>
              <a:rPr lang="en-GB" altLang="en-US" b="1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538.4</a:t>
            </a:r>
            <a:r>
              <a:rPr lang="en-GB" altLang="en-US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ts val="798"/>
              </a:spcBef>
              <a:buFont typeface="Arial" panose="020B0604020202020204" pitchFamily="34" charset="0"/>
              <a:buChar char="•"/>
            </a:pPr>
            <a:r>
              <a:rPr lang="en-GB" altLang="en-US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A residual current monitor permanently monitors any leakage current in the downstream installation or part of it.</a:t>
            </a:r>
          </a:p>
          <a:p>
            <a:pPr>
              <a:spcAft>
                <a:spcPts val="1596"/>
              </a:spcAft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ts val="997"/>
              </a:spcBef>
              <a:defRPr/>
            </a:pPr>
            <a:endParaRPr lang="en-US" altLang="en-US" dirty="0">
              <a:latin typeface="Arial" panose="020B0604020202020204" pitchFamily="34" charset="0"/>
              <a:ea typeface="Enginuity"/>
              <a:cs typeface="Arial" panose="020B0604020202020204" pitchFamily="34" charset="0"/>
            </a:endParaRPr>
          </a:p>
          <a:p>
            <a:endParaRPr lang="en-GB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91AF7A7-CE48-857F-A3E9-C9596FF3F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117" y="1901952"/>
            <a:ext cx="3611679" cy="338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482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90876-37C9-BE0B-23F8-56275ECB3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AC2B9E6-C88E-5826-EC6C-241B7646F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528: Proximity of wiring systems to other services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9701C2-C8CF-0C46-4884-BA8D5640FEC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8" y="1640922"/>
            <a:ext cx="11520453" cy="4140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798"/>
              </a:spcBef>
              <a:spcAft>
                <a:spcPts val="600"/>
              </a:spcAft>
            </a:pPr>
            <a:r>
              <a:rPr lang="en-US" sz="2300" b="1">
                <a:latin typeface="Arial" panose="020B0604020202020204" pitchFamily="34" charset="0"/>
                <a:cs typeface="Arial" panose="020B0604020202020204" pitchFamily="34" charset="0"/>
              </a:rPr>
              <a:t>528.1</a:t>
            </a:r>
            <a:r>
              <a:rPr lang="en-US" sz="2300">
                <a:solidFill>
                  <a:srgbClr val="170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Neither a voltage Band I nor a voltage Band II circuit shall be contained in the same wiring system as a circuit of nominal voltage exceeding that of low voltage and a Band I circuit shall not be contained in the same system as Band II circuit (unless):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300">
                <a:solidFill>
                  <a:srgbClr val="170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 cable or conductor is insulated for the highest voltage present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300">
                <a:solidFill>
                  <a:srgbClr val="170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conductor of a multicore cable is insulated for the highest voltage present in the cable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300">
                <a:solidFill>
                  <a:srgbClr val="170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cables are insulated for their system voltage and installed in a separate compartment of a cable ducting or cable </a:t>
            </a:r>
            <a:r>
              <a:rPr lang="en-US" sz="2300" err="1">
                <a:solidFill>
                  <a:srgbClr val="170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trunking</a:t>
            </a:r>
            <a:r>
              <a:rPr lang="en-US" sz="2300">
                <a:solidFill>
                  <a:srgbClr val="170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system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300">
                <a:solidFill>
                  <a:srgbClr val="170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cables are installed on a cable tray system where physical separation is provided by a partition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300">
                <a:solidFill>
                  <a:srgbClr val="170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separate conduit, </a:t>
            </a:r>
            <a:r>
              <a:rPr lang="en-US" sz="2300" err="1">
                <a:solidFill>
                  <a:srgbClr val="170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trunking</a:t>
            </a:r>
            <a:r>
              <a:rPr lang="en-US" sz="2300">
                <a:solidFill>
                  <a:srgbClr val="170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ducting system is employed.</a:t>
            </a:r>
          </a:p>
          <a:p>
            <a:pPr>
              <a:spcBef>
                <a:spcPts val="798"/>
              </a:spcBef>
            </a:pPr>
            <a:br>
              <a:rPr lang="en-US">
                <a:solidFill>
                  <a:srgbClr val="17003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>
              <a:latin typeface="Arial" panose="020B0604020202020204" pitchFamily="34" charset="0"/>
              <a:ea typeface="Enginuity"/>
              <a:cs typeface="Arial" panose="020B0604020202020204" pitchFamily="34" charset="0"/>
            </a:endParaRP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58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936276" cy="4140000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GB" b="0" i="0">
                <a:effectLst/>
                <a:cs typeface="Arial"/>
              </a:rPr>
              <a:t>You should now be able to: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1">
                <a:cs typeface="Arial"/>
              </a:rPr>
              <a:t>Recall</a:t>
            </a:r>
            <a:r>
              <a:rPr lang="en-GB">
                <a:cs typeface="Arial"/>
              </a:rPr>
              <a:t> the different types of devices for isolation and functional switching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1">
                <a:cs typeface="Arial"/>
              </a:rPr>
              <a:t>Explain</a:t>
            </a:r>
            <a:r>
              <a:rPr lang="en-GB">
                <a:cs typeface="Arial"/>
              </a:rPr>
              <a:t> the requirements for device selection, securing, marking, location and operation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700061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2CAD5EA4-DF25-03A9-262C-180822893590}"/>
              </a:ext>
            </a:extLst>
          </p:cNvPr>
          <p:cNvSpPr txBox="1"/>
          <p:nvPr/>
        </p:nvSpPr>
        <p:spPr>
          <a:xfrm>
            <a:off x="467358" y="3710893"/>
            <a:ext cx="1130490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Copyright in this document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 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 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0" i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is the difference between isolation and switching?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en-GB" dirty="0">
                <a:latin typeface="Arial"/>
                <a:cs typeface="Arial"/>
              </a:rPr>
              <a:t>By the end of this session, y</a:t>
            </a:r>
            <a:r>
              <a:rPr lang="en-GB" b="0" i="0" dirty="0">
                <a:effectLst/>
                <a:latin typeface="Arial"/>
                <a:cs typeface="Arial"/>
              </a:rPr>
              <a:t>ou should be able to:</a:t>
            </a:r>
          </a:p>
          <a:p>
            <a:pPr marL="342900" indent="-342900" algn="l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Recall</a:t>
            </a:r>
            <a:r>
              <a:rPr lang="en-GB" b="0" i="0" dirty="0">
                <a:effectLst/>
                <a:latin typeface="Arial"/>
                <a:cs typeface="Arial"/>
              </a:rPr>
              <a:t> the different types of devices for isolation</a:t>
            </a:r>
            <a:r>
              <a:rPr lang="en-GB" dirty="0">
                <a:latin typeface="Arial"/>
                <a:cs typeface="Arial"/>
              </a:rPr>
              <a:t> and </a:t>
            </a:r>
            <a:r>
              <a:rPr lang="en-GB" b="0" i="0" dirty="0">
                <a:effectLst/>
                <a:latin typeface="Arial"/>
                <a:cs typeface="Arial"/>
              </a:rPr>
              <a:t>functional switching</a:t>
            </a:r>
          </a:p>
          <a:p>
            <a:pPr marL="342900" indent="-342900" algn="l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Explain</a:t>
            </a:r>
            <a:r>
              <a:rPr lang="en-GB" b="0" i="0" dirty="0">
                <a:effectLst/>
                <a:latin typeface="Arial"/>
                <a:cs typeface="Arial"/>
              </a:rPr>
              <a:t> the requirements for device selection, securing, marking, location and operation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7C994D-10BE-0914-16E5-B4836D05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537: Isolation and switching guidance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DEF0A9-7F3F-3D10-1348-19477BA259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2001" y="1800000"/>
            <a:ext cx="11987624" cy="4140000"/>
          </a:xfrm>
        </p:spPr>
        <p:txBody>
          <a:bodyPr/>
          <a:lstStyle/>
          <a:p>
            <a:r>
              <a:rPr lang="en-GB"/>
              <a:t>Table 537.4 of BS 7671: Protective, isolation and switching device selection.</a:t>
            </a:r>
          </a:p>
          <a:p>
            <a:endParaRPr lang="en-GB"/>
          </a:p>
          <a:p>
            <a:endParaRPr lang="en-GB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B30E183-8125-36C7-139E-A36EB55735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75216"/>
              </p:ext>
            </p:extLst>
          </p:nvPr>
        </p:nvGraphicFramePr>
        <p:xfrm>
          <a:off x="284262" y="2329308"/>
          <a:ext cx="10945192" cy="333971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232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6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20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41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04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8665">
                <a:tc>
                  <a:txBody>
                    <a:bodyPr/>
                    <a:lstStyle/>
                    <a:p>
                      <a:r>
                        <a:rPr lang="en-GB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Device</a:t>
                      </a:r>
                    </a:p>
                  </a:txBody>
                  <a:tcPr marL="91215" marR="91215" marT="45577" marB="45577">
                    <a:solidFill>
                      <a:srgbClr val="FC442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Standard</a:t>
                      </a:r>
                    </a:p>
                  </a:txBody>
                  <a:tcPr marL="91215" marR="91215" marT="45577" marB="45577">
                    <a:solidFill>
                      <a:srgbClr val="FC44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Isolation</a:t>
                      </a:r>
                    </a:p>
                  </a:txBody>
                  <a:tcPr marL="91215" marR="91215" marT="45577" marB="45577">
                    <a:solidFill>
                      <a:srgbClr val="FC44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Emergency switching</a:t>
                      </a:r>
                    </a:p>
                  </a:txBody>
                  <a:tcPr marL="91215" marR="91215" marT="45577" marB="45577">
                    <a:solidFill>
                      <a:srgbClr val="FC44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Functional switching</a:t>
                      </a:r>
                    </a:p>
                  </a:txBody>
                  <a:tcPr marL="91215" marR="91215" marT="45577" marB="45577">
                    <a:solidFill>
                      <a:srgbClr val="FC44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2421">
                <a:tc>
                  <a:txBody>
                    <a:bodyPr/>
                    <a:lstStyle/>
                    <a:p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Switching devices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r>
                        <a:rPr lang="en-GB" sz="1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 EN 50428</a:t>
                      </a:r>
                    </a:p>
                    <a:p>
                      <a:r>
                        <a:rPr lang="en-GB" sz="1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 EN 60669-1</a:t>
                      </a:r>
                    </a:p>
                    <a:p>
                      <a:r>
                        <a:rPr lang="en-GB" sz="1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 60947-5-1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91215" marR="91215" marT="45577" marB="4557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665">
                <a:tc>
                  <a:txBody>
                    <a:bodyPr/>
                    <a:lstStyle/>
                    <a:p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RCD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 EN 60947-2</a:t>
                      </a:r>
                    </a:p>
                    <a:p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 EN 61009-1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91215" marR="91215" marT="45577" marB="4557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617">
                <a:tc>
                  <a:txBody>
                    <a:bodyPr/>
                    <a:lstStyle/>
                    <a:p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Isolation switch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 EN 60669-2-4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91215" marR="91215" marT="45577" marB="4557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910">
                <a:tc>
                  <a:txBody>
                    <a:bodyPr/>
                    <a:lstStyle/>
                    <a:p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Plug and socket outlet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 5733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215" marR="91215" marT="45577" marB="455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91215" marR="91215" marT="45577" marB="4557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990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15145-A0C4-DFA1-C37D-714023174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0611C9B-E701-5957-3DCD-0FC321DDB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537: Isolation and switching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BBC12F-6544-B2DA-C4BB-9A324A9C9B0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747450"/>
            <a:ext cx="9360212" cy="4140000"/>
          </a:xfrm>
        </p:spPr>
        <p:txBody>
          <a:bodyPr/>
          <a:lstStyle/>
          <a:p>
            <a:r>
              <a:rPr lang="en-GB" dirty="0"/>
              <a:t>Every installation is to be provided with an effective way to cut off all sources of energy from the supply.</a:t>
            </a:r>
          </a:p>
          <a:p>
            <a:br>
              <a:rPr lang="en-GB" dirty="0"/>
            </a:br>
            <a:r>
              <a:rPr lang="en-GB" b="1" dirty="0"/>
              <a:t>The functions addressed are: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dirty="0"/>
              <a:t>isolation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dirty="0"/>
              <a:t>emergency switching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dirty="0"/>
              <a:t>functional switching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dirty="0"/>
              <a:t>mechanical maintenance.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4378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59DB8-ED75-7ACC-BDE3-D885975D1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61F19F5-8BAD-1661-B1B4-B6E0769A0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537.2: Devices for isolation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B48AD9-99B0-9F4E-396E-D37D630B2E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747450"/>
            <a:ext cx="11274952" cy="4140000"/>
          </a:xfrm>
        </p:spPr>
        <p:txBody>
          <a:bodyPr/>
          <a:lstStyle/>
          <a:p>
            <a:pPr>
              <a:spcBef>
                <a:spcPts val="997"/>
              </a:spcBef>
              <a:defRPr/>
            </a:pPr>
            <a:r>
              <a:rPr lang="en-US" altLang="en-US" b="1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537.2.4</a:t>
            </a:r>
            <a:br>
              <a:rPr lang="en-US" altLang="en-US" b="1" dirty="0">
                <a:solidFill>
                  <a:schemeClr val="accent2"/>
                </a:solidFill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</a:br>
            <a:r>
              <a:rPr lang="en-US" altLang="en-US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No inadvertent operation allowed.</a:t>
            </a:r>
          </a:p>
          <a:p>
            <a:pPr>
              <a:spcBef>
                <a:spcPts val="997"/>
              </a:spcBef>
              <a:defRPr/>
            </a:pPr>
            <a:r>
              <a:rPr lang="en-US" altLang="en-US" b="1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537.2.5</a:t>
            </a:r>
            <a:br>
              <a:rPr lang="en-US" altLang="en-US" b="1" dirty="0">
                <a:solidFill>
                  <a:schemeClr val="accent2"/>
                </a:solidFill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</a:br>
            <a:r>
              <a:rPr lang="en-US" altLang="en-US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Provision made for securing isolator.</a:t>
            </a:r>
          </a:p>
          <a:p>
            <a:pPr>
              <a:spcBef>
                <a:spcPts val="997"/>
              </a:spcBef>
              <a:defRPr/>
            </a:pPr>
            <a:r>
              <a:rPr lang="en-US" altLang="en-US" b="1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537.2.7</a:t>
            </a:r>
            <a:br>
              <a:rPr lang="en-US" altLang="en-US" b="1" dirty="0">
                <a:solidFill>
                  <a:schemeClr val="accent2"/>
                </a:solidFill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</a:br>
            <a:r>
              <a:rPr lang="en-US" altLang="en-US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Identified by position or clear marking as to the installation it isolates.</a:t>
            </a:r>
          </a:p>
          <a:p>
            <a:pPr>
              <a:spcBef>
                <a:spcPts val="997"/>
              </a:spcBef>
              <a:defRPr/>
            </a:pPr>
            <a:r>
              <a:rPr lang="en-US" altLang="en-US" b="1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537.2.8</a:t>
            </a:r>
            <a:br>
              <a:rPr lang="en-US" altLang="en-US" b="1" dirty="0">
                <a:solidFill>
                  <a:schemeClr val="accent2"/>
                </a:solidFill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</a:br>
            <a:r>
              <a:rPr lang="en-US" altLang="en-US" dirty="0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Links in the neutral, disconnected by tool and accessible to a skilled person only.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2950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141">
            <a:extLst>
              <a:ext uri="{FF2B5EF4-FFF2-40B4-BE49-F238E27FC236}">
                <a16:creationId xmlns:a16="http://schemas.microsoft.com/office/drawing/2014/main" id="{966DC777-7F79-88EE-DD5D-C09E68A598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9315660"/>
              </p:ext>
            </p:extLst>
          </p:nvPr>
        </p:nvGraphicFramePr>
        <p:xfrm>
          <a:off x="1814965" y="1032676"/>
          <a:ext cx="8162197" cy="4833050"/>
        </p:xfrm>
        <a:graphic>
          <a:graphicData uri="http://schemas.openxmlformats.org/drawingml/2006/table">
            <a:tbl>
              <a:tblPr/>
              <a:tblGrid>
                <a:gridCol w="1314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1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5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051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</a:t>
                      </a: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Single-phase</a:t>
                      </a: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Three-phase</a:t>
                      </a: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514"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Main switch</a:t>
                      </a: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22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TN-S</a:t>
                      </a: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live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conductors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(line and neutral)</a:t>
                      </a: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Line conductors only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brown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black and 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grey 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phases)</a:t>
                      </a: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654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TN-C-S</a:t>
                      </a: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0514"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isolators</a:t>
                      </a: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051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TN-S</a:t>
                      </a: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Line conductors only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brown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black and 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grey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phases)</a:t>
                      </a: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051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TN-C-S</a:t>
                      </a: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9224"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locations </a:t>
                      </a: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2092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</a:t>
                      </a:r>
                      <a:endParaRPr kumimoji="0" lang="en-GB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live conductors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brown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black and 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grey</a:t>
                      </a: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phases and neutral)</a:t>
                      </a:r>
                    </a:p>
                  </a:txBody>
                  <a:tcPr marL="91195" marR="91195" marT="45614" marB="456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3213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0CF05-AAB0-EC2E-C572-D630CEAB3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AAAC40A-7F87-645F-8CA2-C68DAE02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537.3.2 – Switching off for mechanical maintenance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779D87-E23C-8594-ADC2-687E19640E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747450"/>
            <a:ext cx="11274952" cy="41400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997"/>
              </a:spcBef>
              <a:defRPr/>
            </a:pPr>
            <a:r>
              <a:rPr lang="en-US" altLang="en-US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What is the difference between an isolator and a switch?</a:t>
            </a:r>
          </a:p>
          <a:p>
            <a:pPr marL="342900" indent="-342900">
              <a:spcBef>
                <a:spcPts val="997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b="1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An isolator </a:t>
            </a:r>
            <a:r>
              <a:rPr lang="en-US" altLang="en-US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is an </a:t>
            </a:r>
            <a:r>
              <a:rPr lang="en-US" altLang="en-US" b="1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off-load</a:t>
            </a:r>
            <a:r>
              <a:rPr lang="en-US" altLang="en-US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 device.</a:t>
            </a:r>
          </a:p>
          <a:p>
            <a:pPr marL="342900" indent="-342900">
              <a:spcBef>
                <a:spcPts val="997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b="1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A switch </a:t>
            </a:r>
            <a:r>
              <a:rPr lang="en-US" altLang="en-US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is an </a:t>
            </a:r>
            <a:r>
              <a:rPr lang="en-US" altLang="en-US" b="1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on-load</a:t>
            </a:r>
            <a:r>
              <a:rPr lang="en-US" altLang="en-US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 device.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227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B916D-BA4D-7AC6-1D71-14D8E26C9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BDCFE41-BE91-ED8F-C4DC-18190421D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537.3.2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50720E-499D-4808-4A85-51B8B57E6A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617180"/>
            <a:ext cx="11274952" cy="81745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997"/>
              </a:spcBef>
              <a:defRPr/>
            </a:pPr>
            <a:r>
              <a:rPr lang="en-US" altLang="en-US">
                <a:latin typeface="Arial" panose="020B0604020202020204" pitchFamily="34" charset="0"/>
                <a:ea typeface="Enginuity"/>
                <a:cs typeface="Arial" panose="020B0604020202020204" pitchFamily="34" charset="0"/>
              </a:rPr>
              <a:t>Mechanical maintenance: The replacement, refurbishment or cleaning of lamps and non-electrical parts of equipment, plant and machinery.</a:t>
            </a:r>
          </a:p>
          <a:p>
            <a:pPr>
              <a:lnSpc>
                <a:spcPct val="90000"/>
              </a:lnSpc>
              <a:spcBef>
                <a:spcPts val="997"/>
              </a:spcBef>
              <a:defRPr/>
            </a:pPr>
            <a:endParaRPr lang="en-US" altLang="en-US">
              <a:latin typeface="Arial" panose="020B0604020202020204" pitchFamily="34" charset="0"/>
              <a:ea typeface="Enginuity"/>
              <a:cs typeface="Arial" panose="020B0604020202020204" pitchFamily="34" charset="0"/>
            </a:endParaRPr>
          </a:p>
          <a:p>
            <a:endParaRPr lang="en-GB"/>
          </a:p>
        </p:txBody>
      </p:sp>
      <p:graphicFrame>
        <p:nvGraphicFramePr>
          <p:cNvPr id="2" name="Group 102">
            <a:extLst>
              <a:ext uri="{FF2B5EF4-FFF2-40B4-BE49-F238E27FC236}">
                <a16:creationId xmlns:a16="http://schemas.microsoft.com/office/drawing/2014/main" id="{68599149-A994-F86B-3307-BAC6258E2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2013"/>
              </p:ext>
            </p:extLst>
          </p:nvPr>
        </p:nvGraphicFramePr>
        <p:xfrm>
          <a:off x="360000" y="2416566"/>
          <a:ext cx="11519623" cy="3566126"/>
        </p:xfrm>
        <a:graphic>
          <a:graphicData uri="http://schemas.openxmlformats.org/drawingml/2006/table">
            <a:tbl>
              <a:tblPr/>
              <a:tblGrid>
                <a:gridCol w="1785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4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42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</a:tabLst>
                      </a:pP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Regulation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44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</a:tabLst>
                      </a:pP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Demand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44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34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</a:tabLst>
                      </a:pPr>
                      <a:r>
                        <a:rPr kumimoji="0" lang="en-GB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537.3.2.2</a:t>
                      </a:r>
                      <a:endParaRPr kumimoji="0" lang="en-GB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</a:tabLst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is preferred to be fitted in the main supply circuit to the equipment.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22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</a:tabLst>
                      </a:pPr>
                      <a:r>
                        <a:rPr kumimoji="0" lang="en-GB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537.3.2.2</a:t>
                      </a: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</a:tabLst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must be capable of switching the full load current.</a:t>
                      </a: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22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</a:tabLst>
                      </a:pPr>
                      <a:r>
                        <a:rPr kumimoji="0" lang="en-GB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537.3.2.3</a:t>
                      </a:r>
                      <a:endParaRPr kumimoji="0" lang="en-GB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</a:tabLst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Shall require manual operation. </a:t>
                      </a:r>
                      <a:endParaRPr kumimoji="0" lang="en-GB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725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537.3.2.3</a:t>
                      </a:r>
                      <a:endParaRPr kumimoji="0" lang="en-GB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open position of the contacts of the device shall be visible or be clearly and reliably indicated.</a:t>
                      </a:r>
                      <a:endParaRPr kumimoji="0" lang="en-GB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173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537.3.2.4</a:t>
                      </a:r>
                      <a:endParaRPr kumimoji="0" lang="en-GB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Must be clearly identified by position or durable marking so as to be identifiable for their intended use.</a:t>
                      </a:r>
                      <a:endParaRPr kumimoji="0" lang="en-GB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725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537.3.2.4</a:t>
                      </a:r>
                      <a:endParaRPr kumimoji="0" lang="en-GB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Identified as to its purposes with an appropriate label. Located at a suitable position.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211" marR="91211" marT="45593" marB="455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1687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35201a8bc688b2d88f5dbb6e1211090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b4e4d11d21b039030c9a48cd9f3673c2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9B3D030-2438-4691-8C82-89A7E1B533A9}"/>
</file>

<file path=customXml/itemProps2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041F6D-BBDE-4B15-9860-57A05AB8973C}">
  <ds:schemaRefs>
    <ds:schemaRef ds:uri="http://purl.org/dc/elements/1.1/"/>
    <ds:schemaRef ds:uri="http://purl.org/dc/dcmitype/"/>
    <ds:schemaRef ds:uri="01e15224-84b2-4570-bdea-a67bb94d0921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office/infopath/2007/PartnerControls"/>
    <ds:schemaRef ds:uri="7c04300a-231c-4281-9146-a98f6f4a7aff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6</TotalTime>
  <Words>1186</Words>
  <Application>Microsoft Office PowerPoint</Application>
  <PresentationFormat>Custom</PresentationFormat>
  <Paragraphs>186</Paragraphs>
  <Slides>19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Aptos</vt:lpstr>
      <vt:lpstr>Arial</vt:lpstr>
      <vt:lpstr>Enginuity</vt:lpstr>
      <vt:lpstr>inherit</vt:lpstr>
      <vt:lpstr>Lucida Grande</vt:lpstr>
      <vt:lpstr>2_Default Design</vt:lpstr>
      <vt:lpstr>PowerPoint Presentation</vt:lpstr>
      <vt:lpstr>Introduction</vt:lpstr>
      <vt:lpstr>Objectives</vt:lpstr>
      <vt:lpstr>537: Isolation and switching guidance</vt:lpstr>
      <vt:lpstr>537: Isolation and switching</vt:lpstr>
      <vt:lpstr>537.2: Devices for isolation</vt:lpstr>
      <vt:lpstr>PowerPoint Presentation</vt:lpstr>
      <vt:lpstr>537.3.2 – Switching off for mechanical maintenance</vt:lpstr>
      <vt:lpstr>537.3.2</vt:lpstr>
      <vt:lpstr>537.3.3: Devices for emergency switching off</vt:lpstr>
      <vt:lpstr>537.3.3</vt:lpstr>
      <vt:lpstr>Example of emergency switching control unit</vt:lpstr>
      <vt:lpstr>537.4: Firefighter’s switches</vt:lpstr>
      <vt:lpstr>PowerPoint Presentation</vt:lpstr>
      <vt:lpstr>PowerPoint Presentation</vt:lpstr>
      <vt:lpstr>538: Monitoring devices</vt:lpstr>
      <vt:lpstr>528: Proximity of wiring systems to other services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Hazell, Danielle</cp:lastModifiedBy>
  <cp:revision>1</cp:revision>
  <dcterms:created xsi:type="dcterms:W3CDTF">2025-04-15T10:44:23Z</dcterms:created>
  <dcterms:modified xsi:type="dcterms:W3CDTF">2025-10-28T11:19:12Z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3666724-00ca-41b5-b6fa-015eacb44368_Enabled">
    <vt:lpwstr>true</vt:lpwstr>
  </property>
  <property fmtid="{D5CDD505-2E9C-101B-9397-08002B2CF9AE}" pid="3" name="MSIP_Label_a3666724-00ca-41b5-b6fa-015eacb44368_SetDate">
    <vt:lpwstr>2025-04-10T10:14:23Z</vt:lpwstr>
  </property>
  <property fmtid="{D5CDD505-2E9C-101B-9397-08002B2CF9AE}" pid="4" name="MSIP_Label_a3666724-00ca-41b5-b6fa-015eacb44368_Method">
    <vt:lpwstr>Privileged</vt:lpwstr>
  </property>
  <property fmtid="{D5CDD505-2E9C-101B-9397-08002B2CF9AE}" pid="5" name="MSIP_Label_a3666724-00ca-41b5-b6fa-015eacb44368_Name">
    <vt:lpwstr>Internal</vt:lpwstr>
  </property>
  <property fmtid="{D5CDD505-2E9C-101B-9397-08002B2CF9AE}" pid="6" name="MSIP_Label_a3666724-00ca-41b5-b6fa-015eacb44368_SiteId">
    <vt:lpwstr>b6d3492e-0aa1-4a60-840d-b706a96e670d</vt:lpwstr>
  </property>
  <property fmtid="{D5CDD505-2E9C-101B-9397-08002B2CF9AE}" pid="7" name="MSIP_Label_a3666724-00ca-41b5-b6fa-015eacb44368_ActionId">
    <vt:lpwstr>e858918b-4881-4444-b984-9dbe2495d330</vt:lpwstr>
  </property>
  <property fmtid="{D5CDD505-2E9C-101B-9397-08002B2CF9AE}" pid="8" name="MSIP_Label_a3666724-00ca-41b5-b6fa-015eacb44368_ContentBits">
    <vt:lpwstr>1</vt:lpwstr>
  </property>
  <property fmtid="{D5CDD505-2E9C-101B-9397-08002B2CF9AE}" pid="9" name="MSIP_Label_a3666724-00ca-41b5-b6fa-015eacb44368_Tag">
    <vt:lpwstr>10, 0, 1, 1</vt:lpwstr>
  </property>
  <property fmtid="{D5CDD505-2E9C-101B-9397-08002B2CF9AE}" pid="10" name="ClassificationContentMarkingHeaderLocations">
    <vt:lpwstr>1_Default Design:4</vt:lpwstr>
  </property>
  <property fmtid="{D5CDD505-2E9C-101B-9397-08002B2CF9AE}" pid="11" name="ClassificationContentMarkingHeaderText">
    <vt:lpwstr>MEWNOL - INTERNAL</vt:lpwstr>
  </property>
  <property fmtid="{D5CDD505-2E9C-101B-9397-08002B2CF9AE}" pid="12" name="ContentTypeId">
    <vt:lpwstr>0x010100CDD05C0E7E0E414EB79F81A23986EA6A</vt:lpwstr>
  </property>
  <property fmtid="{D5CDD505-2E9C-101B-9397-08002B2CF9AE}" pid="13" name="MediaServiceImageTags">
    <vt:lpwstr/>
  </property>
</Properties>
</file>