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7"/>
  </p:notesMasterIdLst>
  <p:handoutMasterIdLst>
    <p:handoutMasterId r:id="rId18"/>
  </p:handoutMasterIdLst>
  <p:sldIdLst>
    <p:sldId id="462" r:id="rId5"/>
    <p:sldId id="840" r:id="rId6"/>
    <p:sldId id="837" r:id="rId7"/>
    <p:sldId id="867" r:id="rId8"/>
    <p:sldId id="868" r:id="rId9"/>
    <p:sldId id="869" r:id="rId10"/>
    <p:sldId id="870" r:id="rId11"/>
    <p:sldId id="871" r:id="rId12"/>
    <p:sldId id="872" r:id="rId13"/>
    <p:sldId id="873" r:id="rId14"/>
    <p:sldId id="838" r:id="rId15"/>
    <p:sldId id="512" r:id="rId16"/>
  </p:sldIdLst>
  <p:sldSz cx="12239625" cy="6840538"/>
  <p:notesSz cx="6858000" cy="9144000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740FD1-6799-8D34-8EDB-C569EE671D9D}" name="John Calleja" initials="JC" userId="8c83955f4e64923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Prodger" initials="CP" lastIdx="3" clrIdx="0">
    <p:extLst>
      <p:ext uri="{19B8F6BF-5375-455C-9EA6-DF929625EA0E}">
        <p15:presenceInfo xmlns:p15="http://schemas.microsoft.com/office/powerpoint/2012/main" userId="Caroline Prodger" providerId="None"/>
      </p:ext>
    </p:extLst>
  </p:cmAuthor>
  <p:cmAuthor id="2" name="Anwen Roberts" initials="AR" lastIdx="4" clrIdx="1">
    <p:extLst>
      <p:ext uri="{19B8F6BF-5375-455C-9EA6-DF929625EA0E}">
        <p15:presenceInfo xmlns:p15="http://schemas.microsoft.com/office/powerpoint/2012/main" userId="acb94dfec5711bca" providerId="Windows Live"/>
      </p:ext>
    </p:extLst>
  </p:cmAuthor>
  <p:cmAuthor id="3" name="Grant Dodd" initials="GD" lastIdx="3" clrIdx="2">
    <p:extLst>
      <p:ext uri="{19B8F6BF-5375-455C-9EA6-DF929625EA0E}">
        <p15:presenceInfo xmlns:p15="http://schemas.microsoft.com/office/powerpoint/2012/main" userId="Grant Do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FC4421"/>
    <a:srgbClr val="000000"/>
    <a:srgbClr val="0077E3"/>
    <a:srgbClr val="E30613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E676F-D4D3-4771-B316-FE8FB4667A3B}" v="1" dt="2025-10-28T12:12:30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3"/>
    <p:restoredTop sz="74014"/>
  </p:normalViewPr>
  <p:slideViewPr>
    <p:cSldViewPr snapToGrid="0">
      <p:cViewPr varScale="1">
        <p:scale>
          <a:sx n="82" d="100"/>
          <a:sy n="82" d="100"/>
        </p:scale>
        <p:origin x="1344" y="84"/>
      </p:cViewPr>
      <p:guideLst>
        <p:guide orient="horz" pos="2155"/>
        <p:guide pos="3855"/>
      </p:guideLst>
    </p:cSldViewPr>
  </p:slideViewPr>
  <p:notesTextViewPr>
    <p:cViewPr>
      <p:scale>
        <a:sx n="105" d="100"/>
        <a:sy n="10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a Hornby" userId="435d50fd-f981-4c65-b165-eceb64f1c231" providerId="ADAL" clId="{23752F19-A60C-451B-8DB0-438C57408909}"/>
    <pc:docChg chg="modSld modMainMaster">
      <pc:chgData name="Philippa Hornby" userId="435d50fd-f981-4c65-b165-eceb64f1c231" providerId="ADAL" clId="{23752F19-A60C-451B-8DB0-438C57408909}" dt="2025-08-28T13:05:06.491" v="25" actId="20577"/>
      <pc:docMkLst>
        <pc:docMk/>
      </pc:docMkLst>
      <pc:sldChg chg="modSp mod">
        <pc:chgData name="Philippa Hornby" userId="435d50fd-f981-4c65-b165-eceb64f1c231" providerId="ADAL" clId="{23752F19-A60C-451B-8DB0-438C57408909}" dt="2025-08-28T13:03:58.232" v="8" actId="20577"/>
        <pc:sldMkLst>
          <pc:docMk/>
          <pc:sldMk cId="4139293381" sldId="462"/>
        </pc:sldMkLst>
      </pc:sldChg>
      <pc:sldChg chg="modSp mod">
        <pc:chgData name="Philippa Hornby" userId="435d50fd-f981-4c65-b165-eceb64f1c231" providerId="ADAL" clId="{23752F19-A60C-451B-8DB0-438C57408909}" dt="2025-08-28T13:05:06.491" v="25" actId="20577"/>
        <pc:sldMkLst>
          <pc:docMk/>
          <pc:sldMk cId="3661908118" sldId="837"/>
        </pc:sldMkLst>
      </pc:sldChg>
      <pc:sldChg chg="modSp mod">
        <pc:chgData name="Philippa Hornby" userId="435d50fd-f981-4c65-b165-eceb64f1c231" providerId="ADAL" clId="{23752F19-A60C-451B-8DB0-438C57408909}" dt="2025-08-28T13:05:00.635" v="22" actId="20577"/>
        <pc:sldMkLst>
          <pc:docMk/>
          <pc:sldMk cId="3014219946" sldId="838"/>
        </pc:sldMkLst>
      </pc:sldChg>
      <pc:sldChg chg="modSp mod">
        <pc:chgData name="Philippa Hornby" userId="435d50fd-f981-4c65-b165-eceb64f1c231" providerId="ADAL" clId="{23752F19-A60C-451B-8DB0-438C57408909}" dt="2025-08-28T13:03:53.385" v="3" actId="20577"/>
        <pc:sldMkLst>
          <pc:docMk/>
          <pc:sldMk cId="2808480706" sldId="840"/>
        </pc:sldMkLst>
      </pc:sldChg>
      <pc:sldChg chg="modSp mod">
        <pc:chgData name="Philippa Hornby" userId="435d50fd-f981-4c65-b165-eceb64f1c231" providerId="ADAL" clId="{23752F19-A60C-451B-8DB0-438C57408909}" dt="2025-08-28T13:04:11.767" v="10" actId="12"/>
        <pc:sldMkLst>
          <pc:docMk/>
          <pc:sldMk cId="1696455459" sldId="867"/>
        </pc:sldMkLst>
      </pc:sldChg>
      <pc:sldChg chg="modSp mod">
        <pc:chgData name="Philippa Hornby" userId="435d50fd-f981-4c65-b165-eceb64f1c231" providerId="ADAL" clId="{23752F19-A60C-451B-8DB0-438C57408909}" dt="2025-08-28T13:04:15.009" v="11" actId="12"/>
        <pc:sldMkLst>
          <pc:docMk/>
          <pc:sldMk cId="1458066515" sldId="868"/>
        </pc:sldMkLst>
      </pc:sldChg>
      <pc:sldChg chg="modSp mod">
        <pc:chgData name="Philippa Hornby" userId="435d50fd-f981-4c65-b165-eceb64f1c231" providerId="ADAL" clId="{23752F19-A60C-451B-8DB0-438C57408909}" dt="2025-08-28T13:04:19.067" v="12" actId="12"/>
        <pc:sldMkLst>
          <pc:docMk/>
          <pc:sldMk cId="3940887539" sldId="869"/>
        </pc:sldMkLst>
      </pc:sldChg>
      <pc:sldChg chg="modSp mod">
        <pc:chgData name="Philippa Hornby" userId="435d50fd-f981-4c65-b165-eceb64f1c231" providerId="ADAL" clId="{23752F19-A60C-451B-8DB0-438C57408909}" dt="2025-08-28T13:04:21.680" v="13" actId="12"/>
        <pc:sldMkLst>
          <pc:docMk/>
          <pc:sldMk cId="2131347374" sldId="870"/>
        </pc:sldMkLst>
      </pc:sldChg>
      <pc:sldChg chg="modSp mod">
        <pc:chgData name="Philippa Hornby" userId="435d50fd-f981-4c65-b165-eceb64f1c231" providerId="ADAL" clId="{23752F19-A60C-451B-8DB0-438C57408909}" dt="2025-08-28T13:04:25.875" v="14" actId="12"/>
        <pc:sldMkLst>
          <pc:docMk/>
          <pc:sldMk cId="2101483311" sldId="871"/>
        </pc:sldMkLst>
      </pc:sldChg>
      <pc:sldChg chg="modSp mod">
        <pc:chgData name="Philippa Hornby" userId="435d50fd-f981-4c65-b165-eceb64f1c231" providerId="ADAL" clId="{23752F19-A60C-451B-8DB0-438C57408909}" dt="2025-08-28T13:04:40.579" v="16" actId="20577"/>
        <pc:sldMkLst>
          <pc:docMk/>
          <pc:sldMk cId="1330870707" sldId="872"/>
        </pc:sldMkLst>
      </pc:sldChg>
      <pc:sldChg chg="modSp mod">
        <pc:chgData name="Philippa Hornby" userId="435d50fd-f981-4c65-b165-eceb64f1c231" providerId="ADAL" clId="{23752F19-A60C-451B-8DB0-438C57408909}" dt="2025-08-28T13:04:44.293" v="17" actId="12"/>
        <pc:sldMkLst>
          <pc:docMk/>
          <pc:sldMk cId="4101876075" sldId="873"/>
        </pc:sldMkLst>
      </pc:sldChg>
      <pc:sldChg chg="modSp mod">
        <pc:chgData name="Philippa Hornby" userId="435d50fd-f981-4c65-b165-eceb64f1c231" providerId="ADAL" clId="{23752F19-A60C-451B-8DB0-438C57408909}" dt="2025-08-28T13:04:46.486" v="18" actId="12"/>
        <pc:sldMkLst>
          <pc:docMk/>
          <pc:sldMk cId="143862425" sldId="874"/>
        </pc:sldMkLst>
      </pc:sldChg>
      <pc:sldMasterChg chg="modSp mod">
        <pc:chgData name="Philippa Hornby" userId="435d50fd-f981-4c65-b165-eceb64f1c231" providerId="ADAL" clId="{23752F19-A60C-451B-8DB0-438C57408909}" dt="2025-08-28T13:03:45.547" v="0" actId="114"/>
        <pc:sldMasterMkLst>
          <pc:docMk/>
          <pc:sldMasterMk cId="1337350340" sldId="2147483661"/>
        </pc:sldMasterMkLst>
      </pc:sldMasterChg>
    </pc:docChg>
  </pc:docChgLst>
  <pc:docChgLst>
    <pc:chgData name="Philippa Hornby" userId="435d50fd-f981-4c65-b165-eceb64f1c231" providerId="ADAL" clId="{C03CEAD4-6942-482F-822A-85C9368787E6}"/>
    <pc:docChg chg="delSld modSld">
      <pc:chgData name="Philippa Hornby" userId="435d50fd-f981-4c65-b165-eceb64f1c231" providerId="ADAL" clId="{C03CEAD4-6942-482F-822A-85C9368787E6}" dt="2025-09-10T08:04:21.002" v="12" actId="47"/>
      <pc:docMkLst>
        <pc:docMk/>
      </pc:docMkLst>
      <pc:sldChg chg="modSp mod">
        <pc:chgData name="Philippa Hornby" userId="435d50fd-f981-4c65-b165-eceb64f1c231" providerId="ADAL" clId="{C03CEAD4-6942-482F-822A-85C9368787E6}" dt="2025-09-10T08:02:34.532" v="2" actId="20577"/>
        <pc:sldMkLst>
          <pc:docMk/>
          <pc:sldMk cId="4139293381" sldId="462"/>
        </pc:sldMkLst>
      </pc:sldChg>
      <pc:sldChg chg="modSp mod">
        <pc:chgData name="Philippa Hornby" userId="435d50fd-f981-4c65-b165-eceb64f1c231" providerId="ADAL" clId="{C03CEAD4-6942-482F-822A-85C9368787E6}" dt="2025-09-10T08:02:54.444" v="3" actId="20577"/>
        <pc:sldMkLst>
          <pc:docMk/>
          <pc:sldMk cId="1696455459" sldId="867"/>
        </pc:sldMkLst>
      </pc:sldChg>
      <pc:sldChg chg="modSp mod">
        <pc:chgData name="Philippa Hornby" userId="435d50fd-f981-4c65-b165-eceb64f1c231" providerId="ADAL" clId="{C03CEAD4-6942-482F-822A-85C9368787E6}" dt="2025-09-10T08:03:09.069" v="5" actId="20577"/>
        <pc:sldMkLst>
          <pc:docMk/>
          <pc:sldMk cId="1458066515" sldId="868"/>
        </pc:sldMkLst>
      </pc:sldChg>
      <pc:sldChg chg="modSp mod">
        <pc:chgData name="Philippa Hornby" userId="435d50fd-f981-4c65-b165-eceb64f1c231" providerId="ADAL" clId="{C03CEAD4-6942-482F-822A-85C9368787E6}" dt="2025-09-10T08:03:45.686" v="6" actId="20577"/>
        <pc:sldMkLst>
          <pc:docMk/>
          <pc:sldMk cId="3940887539" sldId="869"/>
        </pc:sldMkLst>
      </pc:sldChg>
      <pc:sldChg chg="modSp mod">
        <pc:chgData name="Philippa Hornby" userId="435d50fd-f981-4c65-b165-eceb64f1c231" providerId="ADAL" clId="{C03CEAD4-6942-482F-822A-85C9368787E6}" dt="2025-09-10T08:03:54.914" v="8" actId="20577"/>
        <pc:sldMkLst>
          <pc:docMk/>
          <pc:sldMk cId="2131347374" sldId="870"/>
        </pc:sldMkLst>
      </pc:sldChg>
      <pc:sldChg chg="modSp mod">
        <pc:chgData name="Philippa Hornby" userId="435d50fd-f981-4c65-b165-eceb64f1c231" providerId="ADAL" clId="{C03CEAD4-6942-482F-822A-85C9368787E6}" dt="2025-09-10T08:04:02.438" v="10" actId="20577"/>
        <pc:sldMkLst>
          <pc:docMk/>
          <pc:sldMk cId="2101483311" sldId="871"/>
        </pc:sldMkLst>
      </pc:sldChg>
      <pc:sldChg chg="modSp mod">
        <pc:chgData name="Philippa Hornby" userId="435d50fd-f981-4c65-b165-eceb64f1c231" providerId="ADAL" clId="{C03CEAD4-6942-482F-822A-85C9368787E6}" dt="2025-09-10T08:04:11.550" v="11" actId="20577"/>
        <pc:sldMkLst>
          <pc:docMk/>
          <pc:sldMk cId="4101876075" sldId="873"/>
        </pc:sldMkLst>
      </pc:sldChg>
      <pc:sldChg chg="del">
        <pc:chgData name="Philippa Hornby" userId="435d50fd-f981-4c65-b165-eceb64f1c231" providerId="ADAL" clId="{C03CEAD4-6942-482F-822A-85C9368787E6}" dt="2025-09-10T08:04:21.002" v="12" actId="47"/>
        <pc:sldMkLst>
          <pc:docMk/>
          <pc:sldMk cId="143862425" sldId="874"/>
        </pc:sldMkLst>
      </pc:sldChg>
    </pc:docChg>
  </pc:docChgLst>
  <pc:docChgLst>
    <pc:chgData name="Hazell, Danielle" userId="16322be0-50ef-46ff-b0c0-d304bc10d5d2" providerId="ADAL" clId="{E6D12E1F-DF63-450C-A9ED-E72C5F6C045B}"/>
    <pc:docChg chg="custSel modSld modMainMaster">
      <pc:chgData name="Hazell, Danielle" userId="16322be0-50ef-46ff-b0c0-d304bc10d5d2" providerId="ADAL" clId="{E6D12E1F-DF63-450C-A9ED-E72C5F6C045B}" dt="2025-10-28T12:12:34.084" v="9" actId="1076"/>
      <pc:docMkLst>
        <pc:docMk/>
      </pc:docMkLst>
      <pc:sldChg chg="addSp modSp mod">
        <pc:chgData name="Hazell, Danielle" userId="16322be0-50ef-46ff-b0c0-d304bc10d5d2" providerId="ADAL" clId="{E6D12E1F-DF63-450C-A9ED-E72C5F6C045B}" dt="2025-10-28T12:12:34.084" v="9" actId="1076"/>
        <pc:sldMkLst>
          <pc:docMk/>
          <pc:sldMk cId="2402489006" sldId="512"/>
        </pc:sldMkLst>
        <pc:spChg chg="add mod">
          <ac:chgData name="Hazell, Danielle" userId="16322be0-50ef-46ff-b0c0-d304bc10d5d2" providerId="ADAL" clId="{E6D12E1F-DF63-450C-A9ED-E72C5F6C045B}" dt="2025-10-28T12:12:34.084" v="9" actId="1076"/>
          <ac:spMkLst>
            <pc:docMk/>
            <pc:sldMk cId="2402489006" sldId="512"/>
            <ac:spMk id="2" creationId="{0EBA0D3D-1A82-2DB2-9D4F-A8AFFB6242C5}"/>
          </ac:spMkLst>
        </pc:spChg>
        <pc:spChg chg="mod">
          <ac:chgData name="Hazell, Danielle" userId="16322be0-50ef-46ff-b0c0-d304bc10d5d2" providerId="ADAL" clId="{E6D12E1F-DF63-450C-A9ED-E72C5F6C045B}" dt="2025-10-28T12:12:30.320" v="7" actId="1076"/>
          <ac:spMkLst>
            <pc:docMk/>
            <pc:sldMk cId="2402489006" sldId="512"/>
            <ac:spMk id="3" creationId="{C100DF00-DDB1-9E17-D96C-C839324D3C8E}"/>
          </ac:spMkLst>
        </pc:spChg>
      </pc:sldChg>
      <pc:sldMasterChg chg="addSp delSp modSp mod">
        <pc:chgData name="Hazell, Danielle" userId="16322be0-50ef-46ff-b0c0-d304bc10d5d2" providerId="ADAL" clId="{E6D12E1F-DF63-450C-A9ED-E72C5F6C045B}" dt="2025-10-21T08:31:01.901" v="6" actId="6013"/>
        <pc:sldMasterMkLst>
          <pc:docMk/>
          <pc:sldMasterMk cId="1337350340" sldId="2147483661"/>
        </pc:sldMasterMkLst>
        <pc:spChg chg="add mod">
          <ac:chgData name="Hazell, Danielle" userId="16322be0-50ef-46ff-b0c0-d304bc10d5d2" providerId="ADAL" clId="{E6D12E1F-DF63-450C-A9ED-E72C5F6C045B}" dt="2025-10-17T14:25:15.298" v="5" actId="1076"/>
          <ac:spMkLst>
            <pc:docMk/>
            <pc:sldMasterMk cId="1337350340" sldId="2147483661"/>
            <ac:spMk id="2" creationId="{4987E8D9-377B-AB1D-8A32-2882D85AB09F}"/>
          </ac:spMkLst>
        </pc:spChg>
        <pc:spChg chg="add mod">
          <ac:chgData name="Hazell, Danielle" userId="16322be0-50ef-46ff-b0c0-d304bc10d5d2" providerId="ADAL" clId="{E6D12E1F-DF63-450C-A9ED-E72C5F6C045B}" dt="2025-10-17T14:25:15.298" v="5" actId="1076"/>
          <ac:spMkLst>
            <pc:docMk/>
            <pc:sldMasterMk cId="1337350340" sldId="2147483661"/>
            <ac:spMk id="5" creationId="{12A05E16-C31E-E0B1-F9BA-6CA1198C9AE5}"/>
          </ac:spMkLst>
        </pc:spChg>
        <pc:picChg chg="add mod">
          <ac:chgData name="Hazell, Danielle" userId="16322be0-50ef-46ff-b0c0-d304bc10d5d2" providerId="ADAL" clId="{E6D12E1F-DF63-450C-A9ED-E72C5F6C045B}" dt="2025-10-17T14:25:15.298" v="5" actId="1076"/>
          <ac:picMkLst>
            <pc:docMk/>
            <pc:sldMasterMk cId="1337350340" sldId="2147483661"/>
            <ac:picMk id="4" creationId="{4D501824-D9B0-C525-F662-3787B202B144}"/>
          </ac:picMkLst>
        </pc:picChg>
        <pc:picChg chg="add mod">
          <ac:chgData name="Hazell, Danielle" userId="16322be0-50ef-46ff-b0c0-d304bc10d5d2" providerId="ADAL" clId="{E6D12E1F-DF63-450C-A9ED-E72C5F6C045B}" dt="2025-10-17T14:25:15.298" v="5" actId="1076"/>
          <ac:picMkLst>
            <pc:docMk/>
            <pc:sldMasterMk cId="1337350340" sldId="2147483661"/>
            <ac:picMk id="7" creationId="{9F3B6811-98F9-78F6-2493-AACB6F69F7B0}"/>
          </ac:picMkLst>
        </pc:picChg>
        <pc:picChg chg="add mod">
          <ac:chgData name="Hazell, Danielle" userId="16322be0-50ef-46ff-b0c0-d304bc10d5d2" providerId="ADAL" clId="{E6D12E1F-DF63-450C-A9ED-E72C5F6C045B}" dt="2025-10-17T14:25:15.298" v="5" actId="1076"/>
          <ac:picMkLst>
            <pc:docMk/>
            <pc:sldMasterMk cId="1337350340" sldId="2147483661"/>
            <ac:picMk id="13" creationId="{03A5C67B-1442-75DD-1FD1-C13DC74E6186}"/>
          </ac:picMkLst>
        </pc:picChg>
      </pc:sldMasterChg>
    </pc:docChg>
  </pc:docChgLst>
  <pc:docChgLst>
    <pc:chgData name="Bonita Searle-Barnes" userId="e782127f-826a-4a83-a372-afedaa2e0d4f" providerId="ADAL" clId="{FA3BD239-4B9A-4CBA-8CF5-F7BFBEA885D5}"/>
    <pc:docChg chg="modSld modMainMaster">
      <pc:chgData name="Bonita Searle-Barnes" userId="e782127f-826a-4a83-a372-afedaa2e0d4f" providerId="ADAL" clId="{FA3BD239-4B9A-4CBA-8CF5-F7BFBEA885D5}" dt="2025-10-14T13:51:45.687" v="32" actId="114"/>
      <pc:docMkLst>
        <pc:docMk/>
      </pc:docMkLst>
      <pc:sldChg chg="modSp mod">
        <pc:chgData name="Bonita Searle-Barnes" userId="e782127f-826a-4a83-a372-afedaa2e0d4f" providerId="ADAL" clId="{FA3BD239-4B9A-4CBA-8CF5-F7BFBEA885D5}" dt="2025-10-14T11:34:56.750" v="31" actId="14100"/>
        <pc:sldMkLst>
          <pc:docMk/>
          <pc:sldMk cId="3661908118" sldId="837"/>
        </pc:sldMkLst>
        <pc:spChg chg="mod">
          <ac:chgData name="Bonita Searle-Barnes" userId="e782127f-826a-4a83-a372-afedaa2e0d4f" providerId="ADAL" clId="{FA3BD239-4B9A-4CBA-8CF5-F7BFBEA885D5}" dt="2025-10-14T11:34:56.750" v="31" actId="14100"/>
          <ac:spMkLst>
            <pc:docMk/>
            <pc:sldMk cId="3661908118" sldId="837"/>
            <ac:spMk id="4" creationId="{BBFFC9DD-99F6-E5CA-5CF5-B1C6B4D6BBC1}"/>
          </ac:spMkLst>
        </pc:spChg>
      </pc:sldChg>
      <pc:sldMasterChg chg="modSp mod">
        <pc:chgData name="Bonita Searle-Barnes" userId="e782127f-826a-4a83-a372-afedaa2e0d4f" providerId="ADAL" clId="{FA3BD239-4B9A-4CBA-8CF5-F7BFBEA885D5}" dt="2025-10-14T13:51:45.687" v="32" actId="114"/>
        <pc:sldMasterMkLst>
          <pc:docMk/>
          <pc:sldMasterMk cId="1337350340" sldId="2147483661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1950" y="685800"/>
            <a:ext cx="61341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ED706-784F-4795-2DC6-B7F63EE37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72F39E-A359-9A81-2986-E05094790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B6D64-0F80-A4D0-ED8F-626CA5EB1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a sample template. Link this to earlier slides on documentation and planning. </a:t>
            </a:r>
            <a:r>
              <a:rPr lang="en-US" dirty="0" err="1"/>
              <a:t>Emphasise</a:t>
            </a:r>
            <a:r>
              <a:rPr lang="en-US" dirty="0"/>
              <a:t> that the plan evolves as more is discovered during site inspection.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E4CDE-B184-6813-E1E3-BB3F6B8D5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67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2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problems could arise if you start removing or altering electrical systems without first reviewing their documentation or condition?</a:t>
            </a:r>
          </a:p>
          <a:p>
            <a:endParaRPr lang="en-US" dirty="0"/>
          </a:p>
          <a:p>
            <a:r>
              <a:rPr lang="en-US" dirty="0"/>
              <a:t>You might damage active live circuits.</a:t>
            </a:r>
          </a:p>
          <a:p>
            <a:r>
              <a:rPr lang="en-US" dirty="0"/>
              <a:t>You could remove something that's still in use.</a:t>
            </a:r>
          </a:p>
          <a:p>
            <a:r>
              <a:rPr lang="en-US" dirty="0"/>
              <a:t>Hazards such as asbestos or fire barriers could be disturbed.</a:t>
            </a:r>
          </a:p>
          <a:p>
            <a:r>
              <a:rPr lang="en-US" dirty="0"/>
              <a:t>Ask them to think about any decommissioning they’ve seen or been part of — what went well, and what didn’t?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40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real examples from past decommissioning jobs where lack of planning led to costly delays or hazards. </a:t>
            </a:r>
            <a:r>
              <a:rPr lang="en-US" dirty="0" err="1"/>
              <a:t>Emphasise</a:t>
            </a:r>
            <a:r>
              <a:rPr lang="en-US" dirty="0"/>
              <a:t> why decommissioning should be considered during the original design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3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3D093-E977-C6FF-592E-8E42043E0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6DFFDE-F7F0-FB68-1F53-3C48DD094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24283-CFA7-0AD3-FE93-898E84DB4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possible, show a real O&amp;M manual. Explain how students can spot missing, outdated, or inaccurate content and what to do if it's not available.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5AE4A-295F-0381-B919-1740D43B2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94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C5498-7BF5-3185-73A2-CE107ACEA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A64C0-C057-F750-5565-3F527F073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336DFE-F95A-0B1E-6B51-F2D2D5F09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Reinforce the difference between design drawings and as-fitted versions. Discuss challenges when drawings are missing or inconsistent with what’s on-site.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D8725-72D9-B691-B455-3FEA8B7C2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2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A73C5-09DF-BCAD-52A3-77B14527C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922A4-8CBD-76ED-3A56-019D62658C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72B7DF-F4C1-324C-00DD-3684B2698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Manufacturer data sheets outline component ratings, safety considerations, installation guidance, and disconnection requirements. This information helps avoid damage to systems, components, or connected equipment during decommissioning.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23FFA-D8C4-E0F0-6CA1-760BE5A2D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44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81568-DE6F-8025-2209-7B949396E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34BE2-91B6-9145-9981-6C7C3FC0E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2F8EB8-D6B3-3878-A0AC-86B466875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CBCE6-2347-7E89-7F53-D2EE13A09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623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7290D-AE31-2036-39AE-FAA79F488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828E76-60C0-B994-7E72-C39C54CFF1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A4666-7ADE-993F-62F1-D398EA54E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learners to name possible benefits. Discuss how it also builds trust with clients and improves reputation.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1566A-F6D9-7F9E-D6FE-FE27BBE4C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0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360212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50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80052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0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20000" y="1799999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000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0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DBAA5-A1A5-E447-B3A6-3E2DEB396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172" y="1260475"/>
            <a:ext cx="8640959" cy="4319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41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7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252000" y="990000"/>
            <a:ext cx="1162800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361406" y="1800000"/>
            <a:ext cx="11520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360000" y="6389601"/>
            <a:ext cx="58854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ts val="602"/>
              </a:spcBef>
            </a:pPr>
            <a:fld id="{6152C911-7D81-1845-9D20-613E63F035EB}" type="slidenum">
              <a:rPr lang="en-US" sz="1000" baseline="0" smtClean="0">
                <a:latin typeface="+mn-lt"/>
                <a:ea typeface="Arial" pitchFamily="-105" charset="0"/>
                <a:cs typeface="Arial" pitchFamily="-105" charset="0"/>
              </a:rPr>
              <a:pPr algn="l">
                <a:spcBef>
                  <a:spcPts val="602"/>
                </a:spcBef>
              </a:pPr>
              <a:t>‹#›</a:t>
            </a:fld>
            <a:endParaRPr lang="en-US" sz="1000" baseline="0" dirty="0">
              <a:latin typeface="+mn-lt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11" name="Picture 10" descr="A purple and white logo&#10;&#10;AI-generated content may be incorrect.">
            <a:extLst>
              <a:ext uri="{FF2B5EF4-FFF2-40B4-BE49-F238E27FC236}">
                <a16:creationId xmlns:a16="http://schemas.microsoft.com/office/drawing/2014/main" id="{FDCAB167-3DB8-1DBB-F44F-644CAB60BD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6FB0EF-50E1-BEA5-42FC-4B590EC0611E}"/>
              </a:ext>
            </a:extLst>
          </p:cNvPr>
          <p:cNvCxnSpPr/>
          <p:nvPr userDrawn="1"/>
        </p:nvCxnSpPr>
        <p:spPr>
          <a:xfrm>
            <a:off x="0" y="6084000"/>
            <a:ext cx="1224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Graphic 26">
            <a:extLst>
              <a:ext uri="{FF2B5EF4-FFF2-40B4-BE49-F238E27FC236}">
                <a16:creationId xmlns:a16="http://schemas.microsoft.com/office/drawing/2014/main" id="{4987E8D9-377B-AB1D-8A32-2882D85AB09F}"/>
              </a:ext>
            </a:extLst>
          </p:cNvPr>
          <p:cNvSpPr>
            <a:spLocks/>
          </p:cNvSpPr>
          <p:nvPr userDrawn="1"/>
        </p:nvSpPr>
        <p:spPr>
          <a:xfrm>
            <a:off x="-1" y="790331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endParaRPr lang="en-GB" sz="2008"/>
          </a:p>
        </p:txBody>
      </p:sp>
      <p:pic>
        <p:nvPicPr>
          <p:cNvPr id="4" name="Picture 3" descr="A red arrow pointing up&#10;&#10;AI-generated content may be incorrect.">
            <a:extLst>
              <a:ext uri="{FF2B5EF4-FFF2-40B4-BE49-F238E27FC236}">
                <a16:creationId xmlns:a16="http://schemas.microsoft.com/office/drawing/2014/main" id="{4D501824-D9B0-C525-F662-3787B202B144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40" y="204919"/>
            <a:ext cx="591666" cy="4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2A05E16-C31E-E0B1-F9BA-6CA1198C9A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8978" y="101943"/>
            <a:ext cx="5827751" cy="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Electrotechnical Engineering </a:t>
            </a:r>
            <a:endParaRPr lang="en-GB" sz="105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9F3B6811-98F9-78F6-2493-AACB6F69F7B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1" y="191488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3A5C67B-1442-75DD-1FD1-C13DC74E618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8534" y="211466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b="1" kern="1200" baseline="0" dirty="0">
          <a:solidFill>
            <a:srgbClr val="FC4421"/>
          </a:solidFill>
          <a:latin typeface="+mj-lt"/>
          <a:ea typeface="ＭＳ Ｐゴシック" pitchFamily="-105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8983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6pPr>
      <a:lvl7pPr marL="917966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7pPr>
      <a:lvl8pPr marL="1376949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8pPr>
      <a:lvl9pPr marL="1835932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9"/>
        </a:lnSpc>
        <a:spcBef>
          <a:spcPts val="1004"/>
        </a:spcBef>
        <a:spcAft>
          <a:spcPts val="1004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6742" indent="-216742" algn="l" rtl="0" eaLnBrk="1" fontAlgn="base" hangingPunct="1">
        <a:lnSpc>
          <a:spcPts val="2409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Font typeface="Lucida Grande" pitchFamily="-105" charset="0"/>
        <a:defRPr lang="en-GB" sz="1606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6742" indent="-216742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3484" indent="-216742" algn="l" rtl="0" eaLnBrk="1" fontAlgn="base" hangingPunct="1">
        <a:lnSpc>
          <a:spcPts val="2008"/>
        </a:lnSpc>
        <a:spcBef>
          <a:spcPct val="0"/>
        </a:spcBef>
        <a:spcAft>
          <a:spcPts val="502"/>
        </a:spcAft>
        <a:buFont typeface="Arial" pitchFamily="-105" charset="0"/>
        <a:buChar char="–"/>
        <a:defRPr lang="en-US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8983" indent="-458983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83390" indent="-229492" algn="l" defTabSz="917966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42373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901356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004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60000" y="1980110"/>
            <a:ext cx="10800000" cy="3779890"/>
          </a:xfrm>
          <a:prstGeom prst="rect">
            <a:avLst/>
          </a:prstGeom>
        </p:spPr>
        <p:txBody>
          <a:bodyPr lIns="0" tIns="0" rIns="0" bIns="0" anchor="t" anchorCtr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Occupational Specialism: Electrotechnical Engineering</a:t>
            </a: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K1.22 Methods of identifying potential issues before decommissioning systems</a:t>
            </a: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PowerPoint 1.22: Decommissioning issues</a:t>
            </a: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BD710-E7EE-68B8-0C9B-4D0A7049F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EF43EC-0760-B180-32F6-BB7E63F6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Creating a decommissioning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1186A-7011-00C2-1A6A-255826516B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612800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A written decommissioning plan helps coordinate isolation procedures, physical removals and safety checks.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It should list all required documents, test records, materials to retain or discard, and any sequencing considerations.</a:t>
            </a:r>
          </a:p>
          <a:p>
            <a:pPr algn="l"/>
            <a:endParaRPr lang="en-GB" b="0" i="0" dirty="0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87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644A-242E-ABA1-434F-9E6A4A35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4B90A-30B6-56D1-21EB-457B88DB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98F04-331F-CCC4-AA81-C88F3473D3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936276" cy="4140000"/>
          </a:xfrm>
        </p:spPr>
        <p:txBody>
          <a:bodyPr/>
          <a:lstStyle/>
          <a:p>
            <a:pPr algn="l">
              <a:buClr>
                <a:schemeClr val="tx1"/>
              </a:buClr>
            </a:pPr>
            <a:r>
              <a:rPr lang="en-GB" b="0" i="0" dirty="0">
                <a:effectLst/>
                <a:cs typeface="Arial"/>
              </a:rPr>
              <a:t>You should now be able to: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Explain </a:t>
            </a:r>
            <a:r>
              <a:rPr lang="en-GB" dirty="0">
                <a:cs typeface="Arial"/>
              </a:rPr>
              <a:t>why it is important to identify potential issues before decommissioning electrical systems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Identify </a:t>
            </a:r>
            <a:r>
              <a:rPr lang="en-GB" dirty="0">
                <a:cs typeface="Arial"/>
              </a:rPr>
              <a:t>sources of information used to plan decommissioning safely (e.g. O&amp;M manuals, data sheets, drawings)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Recognise </a:t>
            </a:r>
            <a:r>
              <a:rPr lang="en-GB" dirty="0">
                <a:cs typeface="Arial"/>
              </a:rPr>
              <a:t>how to spot potential hazards or complications before physical work begins</a:t>
            </a:r>
          </a:p>
        </p:txBody>
      </p:sp>
    </p:spTree>
    <p:extLst>
      <p:ext uri="{BB962C8B-B14F-4D97-AF65-F5344CB8AC3E}">
        <p14:creationId xmlns:p14="http://schemas.microsoft.com/office/powerpoint/2010/main" val="301421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0DF00-DDB1-9E17-D96C-C839324D3C8E}"/>
              </a:ext>
            </a:extLst>
          </p:cNvPr>
          <p:cNvSpPr txBox="1"/>
          <p:nvPr/>
        </p:nvSpPr>
        <p:spPr>
          <a:xfrm>
            <a:off x="3599812" y="1614951"/>
            <a:ext cx="504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EBA0D3D-1A82-2DB2-9D4F-A8AFFB6242C5}"/>
              </a:ext>
            </a:extLst>
          </p:cNvPr>
          <p:cNvSpPr txBox="1"/>
          <p:nvPr/>
        </p:nvSpPr>
        <p:spPr>
          <a:xfrm>
            <a:off x="467358" y="3420269"/>
            <a:ext cx="113049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Copyright in this document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</a:rPr>
              <a:t>WJEC operates in England under the name </a:t>
            </a:r>
            <a:r>
              <a:rPr lang="en-US" altLang="en-US" sz="1800" dirty="0" err="1">
                <a:solidFill>
                  <a:srgbClr val="000000"/>
                </a:solidFill>
                <a:latin typeface="inherit"/>
              </a:rPr>
              <a:t>Eduqas</a:t>
            </a:r>
            <a:r>
              <a:rPr lang="en-US" altLang="en-US" sz="1800" dirty="0">
                <a:solidFill>
                  <a:srgbClr val="000000"/>
                </a:solidFill>
                <a:latin typeface="inherit"/>
              </a:rPr>
              <a:t>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FB772F-E825-9D87-9E8B-D04BC8A5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CA12B-98D8-441B-A2DE-6FF2B25978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can go wrong if you don’t plan decommissioning?</a:t>
            </a:r>
          </a:p>
          <a:p>
            <a:endParaRPr lang="en-GB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8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92BCA-8AB6-0FDF-AC08-CE636D20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FC9DD-99F6-E5CA-5CF5-B1C6B4D6B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778612" cy="4140000"/>
          </a:xfrm>
        </p:spPr>
        <p:txBody>
          <a:bodyPr/>
          <a:lstStyle/>
          <a:p>
            <a:pPr algn="l"/>
            <a:r>
              <a:rPr lang="en-GB" dirty="0">
                <a:latin typeface="Arial"/>
                <a:cs typeface="Arial"/>
              </a:rPr>
              <a:t>By the end of this session, y</a:t>
            </a:r>
            <a:r>
              <a:rPr lang="en-GB" b="0" i="0" dirty="0">
                <a:effectLst/>
                <a:latin typeface="Arial"/>
                <a:cs typeface="Arial"/>
              </a:rPr>
              <a:t>ou should be able to:</a:t>
            </a:r>
            <a:endParaRPr lang="en-GB" b="1" dirty="0">
              <a:latin typeface="Arial"/>
              <a:cs typeface="Arial"/>
            </a:endParaRP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Explain </a:t>
            </a:r>
            <a:r>
              <a:rPr lang="en-GB" dirty="0">
                <a:latin typeface="Arial"/>
                <a:cs typeface="Arial"/>
              </a:rPr>
              <a:t>why it is important to identify potential issues before decommissioning electrical systems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Identify </a:t>
            </a:r>
            <a:r>
              <a:rPr lang="en-GB" dirty="0">
                <a:latin typeface="Arial"/>
                <a:cs typeface="Arial"/>
              </a:rPr>
              <a:t>sources of information used to plan decommissioning safely (e.g. O&amp;M manuals, data sheets, drawings)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Recognise </a:t>
            </a:r>
            <a:r>
              <a:rPr lang="en-GB" dirty="0">
                <a:latin typeface="Arial"/>
                <a:cs typeface="Arial"/>
              </a:rPr>
              <a:t>how to spot potential hazards or complications before physical work begins</a:t>
            </a:r>
          </a:p>
        </p:txBody>
      </p:sp>
    </p:spTree>
    <p:extLst>
      <p:ext uri="{BB962C8B-B14F-4D97-AF65-F5344CB8AC3E}">
        <p14:creationId xmlns:p14="http://schemas.microsoft.com/office/powerpoint/2010/main" val="366190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855F4-08BE-DE59-B3A3-1C0C6C344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8DAB4F-88BF-86D1-4FEF-CA40C3CC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Understanding the need for early planning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C214B-A459-5D03-F5DB-6738667BA8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1520452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Planning decommissioning well in advance reduces the risk of unplanned disruption, safety hazards, and regulatory issues.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By identifying potential problems early, such as unknown services, incompatible materials or hazardous components, engineers can take pre-emptive steps to mitigate risk and ensure a smooth process.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45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63F55-1802-F1DE-6165-B71DB4F85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57BA5D-57EC-B293-BA44-71BB71E8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Reviewing O&amp;M manuals before decommissioning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2EB9C-9DD5-8009-5019-C763FC2E1F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5759812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Operation &amp; Maintenance (O&amp;M) manuals provide essential information about the system's original design, modifications, materials used and safety warnings.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Reviewing these documents ensures that disconnections, removals and isolation are done correctly.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26884-239F-EA5B-F329-3DA41D78F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034" y="1718016"/>
            <a:ext cx="3580239" cy="43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6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4980C-94C2-7C20-3DD4-12CE9A87A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182BC5-5A7F-EA82-B63B-5F766E81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Using as-fitted drawings and circuit schematics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CDB14-1578-F45A-913E-02F6661A73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612800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‘As-fitted’ or ‘as-installed’ drawings show the actual installed layout, including hidden or buried elements.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These documents help identify cable routes, junction boxes and service entry points that may not be obvious on-site.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88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7ED8B-9BD0-E539-6461-123C3EB74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26FE73-1C01-BC98-D226-F0E842FE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Consulting component data sheets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DEDB2-958B-C773-35EA-8719D84FA3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612800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Manufacturer data sheets outline component ratings, safety considerations, installation guidance and disconnection requirements.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This information helps avoid damage to systems, components or connected equipment during decommissioning.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34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26BD9-3875-36B7-114E-18ED7CB98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E5C880-1087-4F71-4A0F-39DF9B56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Engaging in stakeholder consultation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2A6C4-D5F5-850A-8056-368B7E7E1E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612800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Before decommissioning, it’s essential to consult building users, clients and other trades.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Stakeholders may have information about legacy systems, operational concerns or upcoming changes that affect planning.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48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8D99C-3891-6167-17DA-DF4A7BD02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76B0C2-69BD-4DC4-B0F8-8079CD49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Benefits of identifying risks in advance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01365-8A4D-119A-2CAB-32F427E5EE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612800" cy="4140000"/>
          </a:xfrm>
        </p:spPr>
        <p:txBody>
          <a:bodyPr/>
          <a:lstStyle/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Reduced health and safety risks.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Better coordination with other trades.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More efficient scheduling.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Avoidance of unexpected costs.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8707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B563CFC-CD60-4224-AB25-9DCADAE5E69D}" vid="{1152999A-4C62-4532-9CB6-CBBF7EC6714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a35201a8bc688b2d88f5dbb6e1211090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b4e4d11d21b039030c9a48cd9f3673c2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37A0B9-FCE3-4C02-A5CE-4D976CB9253E}"/>
</file>

<file path=customXml/itemProps2.xml><?xml version="1.0" encoding="utf-8"?>
<ds:datastoreItem xmlns:ds="http://schemas.openxmlformats.org/officeDocument/2006/customXml" ds:itemID="{D5041F6D-BBDE-4B15-9860-57A05AB8973C}">
  <ds:schemaRefs>
    <ds:schemaRef ds:uri="01e15224-84b2-4570-bdea-a67bb94d0921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c04300a-231c-4281-9146-a98f6f4a7af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7D282AF-3624-45B9-804D-F764465AEF6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 Levels Powerpoint Template</Template>
  <TotalTime>18478</TotalTime>
  <Words>758</Words>
  <Application>Microsoft Office PowerPoint</Application>
  <PresentationFormat>Custom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inherit</vt:lpstr>
      <vt:lpstr>Lucida Grande</vt:lpstr>
      <vt:lpstr>2_Default Design</vt:lpstr>
      <vt:lpstr>PowerPoint Presentation</vt:lpstr>
      <vt:lpstr>Introduction</vt:lpstr>
      <vt:lpstr>Objectives</vt:lpstr>
      <vt:lpstr>Understanding the need for early planning</vt:lpstr>
      <vt:lpstr>Reviewing O&amp;M manuals before decommissioning</vt:lpstr>
      <vt:lpstr>Using as-fitted drawings and circuit schematics</vt:lpstr>
      <vt:lpstr>Consulting component data sheets</vt:lpstr>
      <vt:lpstr>Engaging in stakeholder consultation</vt:lpstr>
      <vt:lpstr>Benefits of identifying risks in advance</vt:lpstr>
      <vt:lpstr>Creating a decommissioning plan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Thirlwell</dc:creator>
  <cp:lastModifiedBy>Hazell, Danielle</cp:lastModifiedBy>
  <cp:revision>47</cp:revision>
  <dcterms:created xsi:type="dcterms:W3CDTF">2025-04-15T10:44:23Z</dcterms:created>
  <dcterms:modified xsi:type="dcterms:W3CDTF">2025-10-28T12:12:40Z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666724-00ca-41b5-b6fa-015eacb44368_Enabled">
    <vt:lpwstr>true</vt:lpwstr>
  </property>
  <property fmtid="{D5CDD505-2E9C-101B-9397-08002B2CF9AE}" pid="3" name="MSIP_Label_a3666724-00ca-41b5-b6fa-015eacb44368_SetDate">
    <vt:lpwstr>2025-04-10T10:14:23Z</vt:lpwstr>
  </property>
  <property fmtid="{D5CDD505-2E9C-101B-9397-08002B2CF9AE}" pid="4" name="MSIP_Label_a3666724-00ca-41b5-b6fa-015eacb44368_Method">
    <vt:lpwstr>Privileged</vt:lpwstr>
  </property>
  <property fmtid="{D5CDD505-2E9C-101B-9397-08002B2CF9AE}" pid="5" name="MSIP_Label_a3666724-00ca-41b5-b6fa-015eacb44368_Name">
    <vt:lpwstr>Internal</vt:lpwstr>
  </property>
  <property fmtid="{D5CDD505-2E9C-101B-9397-08002B2CF9AE}" pid="6" name="MSIP_Label_a3666724-00ca-41b5-b6fa-015eacb44368_SiteId">
    <vt:lpwstr>b6d3492e-0aa1-4a60-840d-b706a96e670d</vt:lpwstr>
  </property>
  <property fmtid="{D5CDD505-2E9C-101B-9397-08002B2CF9AE}" pid="7" name="MSIP_Label_a3666724-00ca-41b5-b6fa-015eacb44368_ActionId">
    <vt:lpwstr>e858918b-4881-4444-b984-9dbe2495d330</vt:lpwstr>
  </property>
  <property fmtid="{D5CDD505-2E9C-101B-9397-08002B2CF9AE}" pid="8" name="MSIP_Label_a3666724-00ca-41b5-b6fa-015eacb44368_ContentBits">
    <vt:lpwstr>1</vt:lpwstr>
  </property>
  <property fmtid="{D5CDD505-2E9C-101B-9397-08002B2CF9AE}" pid="9" name="MSIP_Label_a3666724-00ca-41b5-b6fa-015eacb44368_Tag">
    <vt:lpwstr>10, 0, 1, 1</vt:lpwstr>
  </property>
  <property fmtid="{D5CDD505-2E9C-101B-9397-08002B2CF9AE}" pid="10" name="ClassificationContentMarkingHeaderLocations">
    <vt:lpwstr>1_Default Design:4</vt:lpwstr>
  </property>
  <property fmtid="{D5CDD505-2E9C-101B-9397-08002B2CF9AE}" pid="11" name="ClassificationContentMarkingHeaderText">
    <vt:lpwstr>MEWNOL - INTERNAL</vt:lpwstr>
  </property>
  <property fmtid="{D5CDD505-2E9C-101B-9397-08002B2CF9AE}" pid="12" name="ContentTypeId">
    <vt:lpwstr>0x010100CDD05C0E7E0E414EB79F81A23986EA6A</vt:lpwstr>
  </property>
  <property fmtid="{D5CDD505-2E9C-101B-9397-08002B2CF9AE}" pid="13" name="MediaServiceImageTags">
    <vt:lpwstr/>
  </property>
</Properties>
</file>