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462" r:id="rId5"/>
    <p:sldId id="840" r:id="rId6"/>
    <p:sldId id="837" r:id="rId7"/>
    <p:sldId id="867" r:id="rId8"/>
    <p:sldId id="868" r:id="rId9"/>
    <p:sldId id="869" r:id="rId10"/>
    <p:sldId id="870" r:id="rId11"/>
    <p:sldId id="871" r:id="rId12"/>
    <p:sldId id="872" r:id="rId13"/>
    <p:sldId id="873" r:id="rId14"/>
    <p:sldId id="838" r:id="rId15"/>
    <p:sldId id="512" r:id="rId16"/>
  </p:sldIdLst>
  <p:sldSz cx="12239625" cy="6840538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40FD1-6799-8D34-8EDB-C569EE671D9D}" name="John Calleja" initials="JC" userId="8c83955f4e64923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/>
    <p:restoredTop sz="73998"/>
  </p:normalViewPr>
  <p:slideViewPr>
    <p:cSldViewPr snapToGrid="0">
      <p:cViewPr varScale="1">
        <p:scale>
          <a:sx n="82" d="100"/>
          <a:sy n="82" d="100"/>
        </p:scale>
        <p:origin x="1422" y="84"/>
      </p:cViewPr>
      <p:guideLst>
        <p:guide orient="horz" pos="2155"/>
        <p:guide pos="3855"/>
      </p:guideLst>
    </p:cSldViewPr>
  </p:slideViewPr>
  <p:notesTextViewPr>
    <p:cViewPr>
      <p:scale>
        <a:sx n="105" d="100"/>
        <a:sy n="10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ita Searle-Barnes" userId="e782127f-826a-4a83-a372-afedaa2e0d4f" providerId="ADAL" clId="{FA3BD239-4B9A-4CBA-8CF5-F7BFBEA885D5}"/>
    <pc:docChg chg="modSld">
      <pc:chgData name="Bonita Searle-Barnes" userId="e782127f-826a-4a83-a372-afedaa2e0d4f" providerId="ADAL" clId="{FA3BD239-4B9A-4CBA-8CF5-F7BFBEA885D5}" dt="2025-10-14T11:32:54.946" v="29" actId="20577"/>
      <pc:docMkLst>
        <pc:docMk/>
      </pc:docMkLst>
      <pc:sldChg chg="modSp mod">
        <pc:chgData name="Bonita Searle-Barnes" userId="e782127f-826a-4a83-a372-afedaa2e0d4f" providerId="ADAL" clId="{FA3BD239-4B9A-4CBA-8CF5-F7BFBEA885D5}" dt="2025-10-14T11:32:54.946" v="29" actId="20577"/>
        <pc:sldMkLst>
          <pc:docMk/>
          <pc:sldMk cId="3661908118" sldId="837"/>
        </pc:sldMkLst>
        <pc:spChg chg="mod">
          <ac:chgData name="Bonita Searle-Barnes" userId="e782127f-826a-4a83-a372-afedaa2e0d4f" providerId="ADAL" clId="{FA3BD239-4B9A-4CBA-8CF5-F7BFBEA885D5}" dt="2025-10-14T11:32:54.946" v="29" actId="20577"/>
          <ac:spMkLst>
            <pc:docMk/>
            <pc:sldMk cId="3661908118" sldId="837"/>
            <ac:spMk id="4" creationId="{BBFFC9DD-99F6-E5CA-5CF5-B1C6B4D6BBC1}"/>
          </ac:spMkLst>
        </pc:spChg>
      </pc:sldChg>
    </pc:docChg>
  </pc:docChgLst>
  <pc:docChgLst>
    <pc:chgData name="Mark Thirlwell" userId="S::mark.thirlwell@eal.org.uk::0eea46bc-1a08-4dae-8290-d9217da89020" providerId="AD" clId="Web-{270C3FF0-8046-3824-CEDB-97DE525F3DFA}"/>
    <pc:docChg chg="modSld">
      <pc:chgData name="Mark Thirlwell" userId="S::mark.thirlwell@eal.org.uk::0eea46bc-1a08-4dae-8290-d9217da89020" providerId="AD" clId="Web-{270C3FF0-8046-3824-CEDB-97DE525F3DFA}" dt="2025-09-11T14:41:50.063" v="4" actId="20577"/>
      <pc:docMkLst>
        <pc:docMk/>
      </pc:docMkLst>
      <pc:sldChg chg="modSp">
        <pc:chgData name="Mark Thirlwell" userId="S::mark.thirlwell@eal.org.uk::0eea46bc-1a08-4dae-8290-d9217da89020" providerId="AD" clId="Web-{270C3FF0-8046-3824-CEDB-97DE525F3DFA}" dt="2025-09-11T14:41:50.063" v="4" actId="20577"/>
        <pc:sldMkLst>
          <pc:docMk/>
          <pc:sldMk cId="1801883472" sldId="871"/>
        </pc:sldMkLst>
      </pc:sldChg>
    </pc:docChg>
  </pc:docChgLst>
  <pc:docChgLst>
    <pc:chgData name="Philippa Hornby" userId="435d50fd-f981-4c65-b165-eceb64f1c231" providerId="ADAL" clId="{C03CEAD4-6942-482F-822A-85C9368787E6}"/>
    <pc:docChg chg="modSld">
      <pc:chgData name="Philippa Hornby" userId="435d50fd-f981-4c65-b165-eceb64f1c231" providerId="ADAL" clId="{C03CEAD4-6942-482F-822A-85C9368787E6}" dt="2025-09-10T08:02:11.806" v="11" actId="20577"/>
      <pc:docMkLst>
        <pc:docMk/>
      </pc:docMkLst>
      <pc:sldChg chg="modSp mod">
        <pc:chgData name="Philippa Hornby" userId="435d50fd-f981-4c65-b165-eceb64f1c231" providerId="ADAL" clId="{C03CEAD4-6942-482F-822A-85C9368787E6}" dt="2025-09-10T08:00:03.912" v="2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C03CEAD4-6942-482F-822A-85C9368787E6}" dt="2025-09-10T08:01:28.034" v="3" actId="20577"/>
        <pc:sldMkLst>
          <pc:docMk/>
          <pc:sldMk cId="1801883472" sldId="871"/>
        </pc:sldMkLst>
      </pc:sldChg>
      <pc:sldChg chg="modSp mod">
        <pc:chgData name="Philippa Hornby" userId="435d50fd-f981-4c65-b165-eceb64f1c231" providerId="ADAL" clId="{C03CEAD4-6942-482F-822A-85C9368787E6}" dt="2025-09-10T08:01:39.483" v="4" actId="6549"/>
        <pc:sldMkLst>
          <pc:docMk/>
          <pc:sldMk cId="3081872090" sldId="872"/>
        </pc:sldMkLst>
      </pc:sldChg>
      <pc:sldChg chg="modSp mod">
        <pc:chgData name="Philippa Hornby" userId="435d50fd-f981-4c65-b165-eceb64f1c231" providerId="ADAL" clId="{C03CEAD4-6942-482F-822A-85C9368787E6}" dt="2025-09-10T08:02:11.806" v="11" actId="20577"/>
        <pc:sldMkLst>
          <pc:docMk/>
          <pc:sldMk cId="216429209" sldId="873"/>
        </pc:sldMkLst>
      </pc:sldChg>
    </pc:docChg>
  </pc:docChgLst>
  <pc:docChgLst>
    <pc:chgData name="Philippa Hornby" userId="435d50fd-f981-4c65-b165-eceb64f1c231" providerId="ADAL" clId="{BBEBEB5B-88F1-4432-B991-06FD3A62A0E2}"/>
    <pc:docChg chg="undo custSel modSld modMainMaster">
      <pc:chgData name="Philippa Hornby" userId="435d50fd-f981-4c65-b165-eceb64f1c231" providerId="ADAL" clId="{BBEBEB5B-88F1-4432-B991-06FD3A62A0E2}" dt="2025-08-28T13:03:25.657" v="53" actId="12"/>
      <pc:docMkLst>
        <pc:docMk/>
      </pc:docMkLst>
      <pc:sldChg chg="modSp mod">
        <pc:chgData name="Philippa Hornby" userId="435d50fd-f981-4c65-b165-eceb64f1c231" providerId="ADAL" clId="{BBEBEB5B-88F1-4432-B991-06FD3A62A0E2}" dt="2025-08-28T13:01:06.147" v="5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BBEBEB5B-88F1-4432-B991-06FD3A62A0E2}" dt="2025-08-28T13:01:21.592" v="10" actId="12"/>
        <pc:sldMkLst>
          <pc:docMk/>
          <pc:sldMk cId="3661908118" sldId="837"/>
        </pc:sldMkLst>
      </pc:sldChg>
      <pc:sldChg chg="modSp mod">
        <pc:chgData name="Philippa Hornby" userId="435d50fd-f981-4c65-b165-eceb64f1c231" providerId="ADAL" clId="{BBEBEB5B-88F1-4432-B991-06FD3A62A0E2}" dt="2025-08-28T13:03:25.657" v="53" actId="12"/>
        <pc:sldMkLst>
          <pc:docMk/>
          <pc:sldMk cId="3014219946" sldId="838"/>
        </pc:sldMkLst>
      </pc:sldChg>
      <pc:sldChg chg="modSp mod">
        <pc:chgData name="Philippa Hornby" userId="435d50fd-f981-4c65-b165-eceb64f1c231" providerId="ADAL" clId="{BBEBEB5B-88F1-4432-B991-06FD3A62A0E2}" dt="2025-08-28T13:01:15.967" v="9" actId="20577"/>
        <pc:sldMkLst>
          <pc:docMk/>
          <pc:sldMk cId="2808480706" sldId="840"/>
        </pc:sldMkLst>
      </pc:sldChg>
      <pc:sldChg chg="modSp mod">
        <pc:chgData name="Philippa Hornby" userId="435d50fd-f981-4c65-b165-eceb64f1c231" providerId="ADAL" clId="{BBEBEB5B-88F1-4432-B991-06FD3A62A0E2}" dt="2025-08-28T13:01:40.964" v="24" actId="20577"/>
        <pc:sldMkLst>
          <pc:docMk/>
          <pc:sldMk cId="1696455459" sldId="867"/>
        </pc:sldMkLst>
      </pc:sldChg>
      <pc:sldChg chg="modSp mod">
        <pc:chgData name="Philippa Hornby" userId="435d50fd-f981-4c65-b165-eceb64f1c231" providerId="ADAL" clId="{BBEBEB5B-88F1-4432-B991-06FD3A62A0E2}" dt="2025-08-28T13:02:11.598" v="32" actId="12"/>
        <pc:sldMkLst>
          <pc:docMk/>
          <pc:sldMk cId="1070403964" sldId="868"/>
        </pc:sldMkLst>
      </pc:sldChg>
      <pc:sldChg chg="modSp mod">
        <pc:chgData name="Philippa Hornby" userId="435d50fd-f981-4c65-b165-eceb64f1c231" providerId="ADAL" clId="{BBEBEB5B-88F1-4432-B991-06FD3A62A0E2}" dt="2025-08-28T13:02:35.524" v="38" actId="12"/>
        <pc:sldMkLst>
          <pc:docMk/>
          <pc:sldMk cId="1895625429" sldId="869"/>
        </pc:sldMkLst>
      </pc:sldChg>
      <pc:sldChg chg="modSp mod">
        <pc:chgData name="Philippa Hornby" userId="435d50fd-f981-4c65-b165-eceb64f1c231" providerId="ADAL" clId="{BBEBEB5B-88F1-4432-B991-06FD3A62A0E2}" dt="2025-08-28T13:02:53.270" v="45" actId="20577"/>
        <pc:sldMkLst>
          <pc:docMk/>
          <pc:sldMk cId="3537857788" sldId="870"/>
        </pc:sldMkLst>
      </pc:sldChg>
      <pc:sldChg chg="modSp mod">
        <pc:chgData name="Philippa Hornby" userId="435d50fd-f981-4c65-b165-eceb64f1c231" providerId="ADAL" clId="{BBEBEB5B-88F1-4432-B991-06FD3A62A0E2}" dt="2025-08-28T13:03:10.785" v="50" actId="12"/>
        <pc:sldMkLst>
          <pc:docMk/>
          <pc:sldMk cId="1801883472" sldId="871"/>
        </pc:sldMkLst>
      </pc:sldChg>
      <pc:sldChg chg="modSp mod">
        <pc:chgData name="Philippa Hornby" userId="435d50fd-f981-4c65-b165-eceb64f1c231" providerId="ADAL" clId="{BBEBEB5B-88F1-4432-B991-06FD3A62A0E2}" dt="2025-08-28T13:03:15.918" v="51" actId="12"/>
        <pc:sldMkLst>
          <pc:docMk/>
          <pc:sldMk cId="3081872090" sldId="872"/>
        </pc:sldMkLst>
      </pc:sldChg>
      <pc:sldChg chg="modSp mod">
        <pc:chgData name="Philippa Hornby" userId="435d50fd-f981-4c65-b165-eceb64f1c231" providerId="ADAL" clId="{BBEBEB5B-88F1-4432-B991-06FD3A62A0E2}" dt="2025-08-28T13:03:19.103" v="52" actId="12"/>
        <pc:sldMkLst>
          <pc:docMk/>
          <pc:sldMk cId="216429209" sldId="873"/>
        </pc:sldMkLst>
      </pc:sldChg>
      <pc:sldMasterChg chg="modSp mod">
        <pc:chgData name="Philippa Hornby" userId="435d50fd-f981-4c65-b165-eceb64f1c231" providerId="ADAL" clId="{BBEBEB5B-88F1-4432-B991-06FD3A62A0E2}" dt="2025-08-28T13:01:00.758" v="0" actId="114"/>
        <pc:sldMasterMkLst>
          <pc:docMk/>
          <pc:sldMasterMk cId="1337350340" sldId="2147483661"/>
        </pc:sldMasterMkLst>
      </pc:sldMaster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8T12:12:07.991" v="9" actId="1076"/>
      <pc:docMkLst>
        <pc:docMk/>
      </pc:docMkLst>
      <pc:sldChg chg="addSp modSp mod">
        <pc:chgData name="Hazell, Danielle" userId="16322be0-50ef-46ff-b0c0-d304bc10d5d2" providerId="ADAL" clId="{E6D12E1F-DF63-450C-A9ED-E72C5F6C045B}" dt="2025-10-28T12:12:07.991" v="9" actId="1076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0-28T12:12:07.991" v="9" actId="1076"/>
          <ac:spMkLst>
            <pc:docMk/>
            <pc:sldMk cId="2402489006" sldId="512"/>
            <ac:spMk id="2" creationId="{0EBA0D3D-1A82-2DB2-9D4F-A8AFFB6242C5}"/>
          </ac:spMkLst>
        </pc:spChg>
        <pc:spChg chg="mod">
          <ac:chgData name="Hazell, Danielle" userId="16322be0-50ef-46ff-b0c0-d304bc10d5d2" providerId="ADAL" clId="{E6D12E1F-DF63-450C-A9ED-E72C5F6C045B}" dt="2025-10-28T12:12:05.433" v="7" actId="1076"/>
          <ac:spMkLst>
            <pc:docMk/>
            <pc:sldMk cId="2402489006" sldId="512"/>
            <ac:spMk id="3" creationId="{C100DF00-DDB1-9E17-D96C-C839324D3C8E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1T08:30:50.663" v="6" actId="6013"/>
        <pc:sldMasterMkLst>
          <pc:docMk/>
          <pc:sldMasterMk cId="1337350340" sldId="2147483661"/>
        </pc:sldMasterMkLst>
        <pc:spChg chg="add mod">
          <ac:chgData name="Hazell, Danielle" userId="16322be0-50ef-46ff-b0c0-d304bc10d5d2" providerId="ADAL" clId="{E6D12E1F-DF63-450C-A9ED-E72C5F6C045B}" dt="2025-10-17T14:24:14.993" v="5" actId="1076"/>
          <ac:spMkLst>
            <pc:docMk/>
            <pc:sldMasterMk cId="1337350340" sldId="2147483661"/>
            <ac:spMk id="2" creationId="{4987E8D9-377B-AB1D-8A32-2882D85AB09F}"/>
          </ac:spMkLst>
        </pc:spChg>
        <pc:spChg chg="add mod">
          <ac:chgData name="Hazell, Danielle" userId="16322be0-50ef-46ff-b0c0-d304bc10d5d2" providerId="ADAL" clId="{E6D12E1F-DF63-450C-A9ED-E72C5F6C045B}" dt="2025-10-17T14:24:14.993" v="5" actId="1076"/>
          <ac:spMkLst>
            <pc:docMk/>
            <pc:sldMasterMk cId="1337350340" sldId="2147483661"/>
            <ac:spMk id="5" creationId="{12A05E16-C31E-E0B1-F9BA-6CA1198C9AE5}"/>
          </ac:spMkLst>
        </pc:spChg>
        <pc:picChg chg="add mod">
          <ac:chgData name="Hazell, Danielle" userId="16322be0-50ef-46ff-b0c0-d304bc10d5d2" providerId="ADAL" clId="{E6D12E1F-DF63-450C-A9ED-E72C5F6C045B}" dt="2025-10-17T14:24:14.993" v="5" actId="1076"/>
          <ac:picMkLst>
            <pc:docMk/>
            <pc:sldMasterMk cId="1337350340" sldId="2147483661"/>
            <ac:picMk id="4" creationId="{4D501824-D9B0-C525-F662-3787B202B144}"/>
          </ac:picMkLst>
        </pc:picChg>
        <pc:picChg chg="add mod">
          <ac:chgData name="Hazell, Danielle" userId="16322be0-50ef-46ff-b0c0-d304bc10d5d2" providerId="ADAL" clId="{E6D12E1F-DF63-450C-A9ED-E72C5F6C045B}" dt="2025-10-17T14:24:14.993" v="5" actId="1076"/>
          <ac:picMkLst>
            <pc:docMk/>
            <pc:sldMasterMk cId="1337350340" sldId="2147483661"/>
            <ac:picMk id="7" creationId="{9F3B6811-98F9-78F6-2493-AACB6F69F7B0}"/>
          </ac:picMkLst>
        </pc:picChg>
        <pc:picChg chg="add mod">
          <ac:chgData name="Hazell, Danielle" userId="16322be0-50ef-46ff-b0c0-d304bc10d5d2" providerId="ADAL" clId="{E6D12E1F-DF63-450C-A9ED-E72C5F6C045B}" dt="2025-10-17T14:24:14.993" v="5" actId="1076"/>
          <ac:picMkLst>
            <pc:docMk/>
            <pc:sldMasterMk cId="1337350340" sldId="2147483661"/>
            <ac:picMk id="13" creationId="{03A5C67B-1442-75DD-1FD1-C13DC74E6186}"/>
          </ac:picMkLst>
        </pc:picChg>
      </pc:sldMasterChg>
    </pc:docChg>
  </pc:docChgLst>
  <pc:docChgLst>
    <pc:chgData name="John, Catherine" userId="36b10958-3fe6-4d82-9cee-736ae9074b3f" providerId="ADAL" clId="{7CE9EBFF-1EB6-4E95-820E-35801409E55C}"/>
    <pc:docChg chg="modSld">
      <pc:chgData name="John, Catherine" userId="36b10958-3fe6-4d82-9cee-736ae9074b3f" providerId="ADAL" clId="{7CE9EBFF-1EB6-4E95-820E-35801409E55C}" dt="2025-10-30T14:01:14.711" v="6" actId="20577"/>
      <pc:docMkLst>
        <pc:docMk/>
      </pc:docMkLst>
      <pc:sldChg chg="modSp mod modNotesTx">
        <pc:chgData name="John, Catherine" userId="36b10958-3fe6-4d82-9cee-736ae9074b3f" providerId="ADAL" clId="{7CE9EBFF-1EB6-4E95-820E-35801409E55C}" dt="2025-10-30T13:57:35.162" v="3" actId="20577"/>
        <pc:sldMkLst>
          <pc:docMk/>
          <pc:sldMk cId="1696455459" sldId="867"/>
        </pc:sldMkLst>
        <pc:spChg chg="mod">
          <ac:chgData name="John, Catherine" userId="36b10958-3fe6-4d82-9cee-736ae9074b3f" providerId="ADAL" clId="{7CE9EBFF-1EB6-4E95-820E-35801409E55C}" dt="2025-10-30T13:57:20.986" v="2" actId="20577"/>
          <ac:spMkLst>
            <pc:docMk/>
            <pc:sldMk cId="1696455459" sldId="867"/>
            <ac:spMk id="4" creationId="{41EC214B-A459-5D03-F5DB-6738667BA854}"/>
          </ac:spMkLst>
        </pc:spChg>
      </pc:sldChg>
      <pc:sldChg chg="modNotesTx">
        <pc:chgData name="John, Catherine" userId="36b10958-3fe6-4d82-9cee-736ae9074b3f" providerId="ADAL" clId="{7CE9EBFF-1EB6-4E95-820E-35801409E55C}" dt="2025-10-30T13:59:26.624" v="4" actId="20577"/>
        <pc:sldMkLst>
          <pc:docMk/>
          <pc:sldMk cId="1895625429" sldId="869"/>
        </pc:sldMkLst>
      </pc:sldChg>
      <pc:sldChg chg="modNotesTx">
        <pc:chgData name="John, Catherine" userId="36b10958-3fe6-4d82-9cee-736ae9074b3f" providerId="ADAL" clId="{7CE9EBFF-1EB6-4E95-820E-35801409E55C}" dt="2025-10-30T14:01:14.711" v="6" actId="20577"/>
        <pc:sldMkLst>
          <pc:docMk/>
          <pc:sldMk cId="3081872090" sldId="8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1086-B48F-B8C2-B8FD-37385493F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E41C6-4D2E-BD5B-D099-9B40540F4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47D4A-A2F4-0CAE-9558-359B8CA2C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learners to consider future technology integration (e.g. </a:t>
            </a:r>
            <a:r>
              <a:rPr lang="en-US"/>
              <a:t>EV charging, solar PV) when planning decommissioning works.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5B602-EA68-9FDD-1B52-AD28F7ED5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0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 isolation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Referred to safe isolation PowerPoint.</a:t>
            </a:r>
          </a:p>
          <a:p>
            <a:r>
              <a:rPr lang="en-US" dirty="0"/>
              <a:t>Demonstrate safe isolation if equipment is available. Link to Guidance Note 3 and HSG85.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3EB8-A87F-8858-B715-4E1C014C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A9FEB-A09E-4CA3-D2FC-0D74AF022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AAEC1-7DF5-9D79-0876-865D4EA88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5E2D8-9968-1E2E-BD21-803A426ED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B485-3E39-34EA-9184-6ADEBCA4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42AC0-ABFF-98C0-98DD-4B993E384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8505E-277F-0F9C-7AB2-BDC09E157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importance of keeping records updated and ensuring the system remains safe and functional.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09383-51C1-A894-8045-60F9158BA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6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BF87-C04D-0BED-AA35-22187BCE9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68848-2D4D-B934-F4D7-FED5DE63F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3B4A5A-999E-3AA5-E29B-A10DFD50B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AE237-AC63-F8CB-9D63-C7CCEFA30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6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DC8A-E783-3E4A-724B-AC219B33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FCA2E-BC1D-73E4-E68C-07CFF7E5B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0A9B3-B49A-4927-375F-B147FC956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F9DCC-184A-0EB6-151B-F5EB0329C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6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8A5A8-6811-53AA-9D4C-3E25C4D8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96830-3454-7310-BFA8-6C7C298A4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A9908-8FA6-3BCE-5AA7-B8B0E7B64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fire-compartmentation and importance of not compromising safety during removal.</a:t>
            </a:r>
          </a:p>
          <a:p>
            <a:r>
              <a:rPr lang="en-US" dirty="0"/>
              <a:t>Highlight passive fire protection.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electrical.theiet.org</a:t>
            </a:r>
            <a:r>
              <a:rPr lang="en-US" dirty="0"/>
              <a:t>/wiring-matters/years/2019/78-november-2019/fire-stopping/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ED0A-383E-9E64-322A-2CBF0E100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3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89601"/>
            <a:ext cx="5885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0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0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0" y="830524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1" y="245112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79" y="142136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Electrotechnical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2" y="231681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3A5C67B-1442-75DD-1FD1-C13DC74E61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35" y="251659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Electrotechnical Engineering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K1.21 Ways of making systems safe to decommission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1.21: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F8FE-0969-EEBD-B874-228037301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2A8E66-CDF4-E9A1-3913-A9418182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Preparing for retrofit and future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A44B3-2D1C-1F55-E451-76794D42B6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17461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Decommissioning should be seen as a stage in the lifecycle of a building.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Removing old equipment and </a:t>
            </a:r>
            <a:r>
              <a:rPr lang="en-GB" b="0" i="0">
                <a:effectLst/>
                <a:latin typeface="Arial"/>
                <a:cs typeface="Arial"/>
              </a:rPr>
              <a:t>making it safe </a:t>
            </a:r>
            <a:r>
              <a:rPr lang="en-GB" b="0" i="0" dirty="0">
                <a:effectLst/>
                <a:latin typeface="Arial"/>
                <a:cs typeface="Arial"/>
              </a:rPr>
              <a:t>presents a chance to improve systems through </a:t>
            </a:r>
            <a:r>
              <a:rPr lang="en-GB" b="0" i="0">
                <a:effectLst/>
                <a:latin typeface="Arial"/>
                <a:cs typeface="Arial"/>
              </a:rPr>
              <a:t>energy-efficient retrofits or </a:t>
            </a:r>
            <a:r>
              <a:rPr lang="en-GB" b="0" i="0" dirty="0">
                <a:effectLst/>
                <a:latin typeface="Arial"/>
                <a:cs typeface="Arial"/>
              </a:rPr>
              <a:t>smart controls, or repurposed use of space.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EB3F0-2E83-DF7D-42D9-21622967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8" r="2907" b="1212"/>
          <a:stretch>
            <a:fillRect/>
          </a:stretch>
        </p:blipFill>
        <p:spPr>
          <a:xfrm>
            <a:off x="8508380" y="1326996"/>
            <a:ext cx="3021980" cy="44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dirty="0">
                <a:effectLst/>
                <a:cs typeface="Arial"/>
              </a:rPr>
              <a:t>You should now be able to: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 </a:t>
            </a:r>
            <a:r>
              <a:rPr lang="en-GB" dirty="0">
                <a:cs typeface="Arial"/>
              </a:rPr>
              <a:t>how to safely isolate electrical systems prior to decommissioning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Describe </a:t>
            </a:r>
            <a:r>
              <a:rPr lang="en-GB" dirty="0">
                <a:cs typeface="Arial"/>
              </a:rPr>
              <a:t>the steps involved in protecting, removing, or reconfiguring electrical components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Understand </a:t>
            </a:r>
            <a:r>
              <a:rPr lang="en-GB" dirty="0">
                <a:cs typeface="Arial"/>
              </a:rPr>
              <a:t>how to categorise and dispose of waste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Recognise </a:t>
            </a:r>
            <a:r>
              <a:rPr lang="en-GB" dirty="0">
                <a:cs typeface="Arial"/>
              </a:rPr>
              <a:t>how to make good the fabric of a building after component removal</a:t>
            </a: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884582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EBA0D3D-1A82-2DB2-9D4F-A8AFFB6242C5}"/>
              </a:ext>
            </a:extLst>
          </p:cNvPr>
          <p:cNvSpPr txBox="1"/>
          <p:nvPr/>
        </p:nvSpPr>
        <p:spPr>
          <a:xfrm>
            <a:off x="467358" y="3420269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the first thing you should do before removing an electrical component from a circuit?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879625" cy="4140000"/>
          </a:xfrm>
        </p:spPr>
        <p:txBody>
          <a:bodyPr/>
          <a:lstStyle/>
          <a:p>
            <a:pPr algn="l"/>
            <a:r>
              <a:rPr lang="en-GB" dirty="0">
                <a:latin typeface="Arial"/>
                <a:cs typeface="Arial"/>
              </a:rPr>
              <a:t>By the end of this session, y</a:t>
            </a:r>
            <a:r>
              <a:rPr lang="en-GB" b="0" i="0" dirty="0">
                <a:effectLst/>
                <a:latin typeface="Arial"/>
                <a:cs typeface="Arial"/>
              </a:rPr>
              <a:t>ou should be able to:</a:t>
            </a:r>
            <a:endParaRPr lang="en-GB" b="1" dirty="0"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Explain </a:t>
            </a:r>
            <a:r>
              <a:rPr lang="en-GB" dirty="0">
                <a:latin typeface="Arial"/>
                <a:cs typeface="Arial"/>
              </a:rPr>
              <a:t>how to safely isolate electrical systems prior to decommissioning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Describe </a:t>
            </a:r>
            <a:r>
              <a:rPr lang="en-GB" dirty="0">
                <a:latin typeface="Arial"/>
                <a:cs typeface="Arial"/>
              </a:rPr>
              <a:t>the steps involved in protecting, removing, or reconfiguring electrical components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Understand </a:t>
            </a:r>
            <a:r>
              <a:rPr lang="en-GB" dirty="0">
                <a:latin typeface="Arial"/>
                <a:cs typeface="Arial"/>
              </a:rPr>
              <a:t>how to categorise and dispose of waste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Recognise </a:t>
            </a:r>
            <a:r>
              <a:rPr lang="en-GB" dirty="0">
                <a:latin typeface="Arial"/>
                <a:cs typeface="Arial"/>
              </a:rPr>
              <a:t>how to make good the fabric of a building after component removal</a:t>
            </a:r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55F4-08BE-DE59-B3A3-1C0C6C34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DAB4F-88BF-86D1-4FEF-CA40C3C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Isolating from supply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14B-A459-5D03-F5DB-6738667BA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Before any system can be decommissioned, it must be isolated from all live sources. 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Identify and switch off the supply at the appropriate point.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Lock off the circuit using a safety lockout kit.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Verify isolation with approved test equipment.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Record isolation in accordance with permit-to-work procedures.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A9883-597B-8C85-F5A9-3481CE58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2364F8-2680-B023-E00C-08DEC61A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Protecting components during removal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55C2A-4A56-C8E6-0B92-A824229D9D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378946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In some cases, components may be removed for reuse, recycling, or warranty return. This requires careful handling to avoid: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physical damage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electrostatic discharge (ESD)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losing component labels or manufacturer markings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compromising environmental seals (IP-rated enclosures).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555731-6F9A-6B00-55E2-138C6371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42" y="1800000"/>
            <a:ext cx="2853942" cy="38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D017B-6CB3-4EE5-7CEA-710D6954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9F3C0A-AA77-0A82-D83F-A6CA9F41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Reconfiguring the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67AEB-4E66-D953-F389-03567082C9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Sometimes, parts of the system remain operational while others are decommissioned. This might involve: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isolating and blanking off unused circuits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re-routing cables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installing temporary enclosures or control points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updating diagrams and schedules.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62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FAC1-99C5-3FB2-76A6-E82ABD57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ADC2E-02AA-4A3C-CB08-9FD05420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Categorising and disposing of waste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731CC-232C-5CAE-321D-C106EFDFB8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Electrical decommissioning can generate various waste types.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WEEE (e.g. control boards, light fittings).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Hazardous (e.g. batteries, fluorescent lamps).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Metal and plastic recyclables.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General construction waste.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Waste must be categorised and disposed of according to site policy and legislation (e.g. Environmental Protection Act, WEEE regs).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5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FBA5B-1ADF-112A-6D39-68F6BC67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B5CFC-A7D9-87CA-1813-D37DFE63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 Making good the building fabric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74EC6-4C31-6C3E-2D6E-D8E7D908F6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Once components are removed, installers must ensure the area is safe, sealed and compliant.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Remove cable ties, anchors or conduit carefully</a:t>
            </a:r>
            <a:r>
              <a:rPr lang="en-GB" dirty="0">
                <a:latin typeface="Arial"/>
                <a:ea typeface="ＭＳ Ｐゴシック"/>
                <a:cs typeface="Arial"/>
              </a:rPr>
              <a:t>.</a:t>
            </a:r>
            <a:endParaRPr lang="en-GB" b="0" i="0" dirty="0">
              <a:effectLst/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Seal up penetrations using fire-stopping or appropriate fillers</a:t>
            </a:r>
            <a:r>
              <a:rPr lang="en-GB" dirty="0">
                <a:latin typeface="Arial"/>
                <a:ea typeface="ＭＳ Ｐゴシック"/>
                <a:cs typeface="Arial"/>
              </a:rPr>
              <a:t>.</a:t>
            </a:r>
            <a:endParaRPr lang="en-GB" b="0" i="0" dirty="0">
              <a:effectLst/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Ensure reinstatement of ceilings, walls or floors if needed</a:t>
            </a:r>
            <a:r>
              <a:rPr lang="en-GB" dirty="0">
                <a:latin typeface="Arial"/>
                <a:ea typeface="ＭＳ Ｐゴシック"/>
                <a:cs typeface="Arial"/>
              </a:rPr>
              <a:t>.</a:t>
            </a:r>
            <a:endParaRPr lang="en-GB" b="0" i="0" dirty="0">
              <a:effectLst/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Leave area clean and safe</a:t>
            </a:r>
            <a:r>
              <a:rPr lang="en-GB" dirty="0">
                <a:latin typeface="Arial"/>
                <a:ea typeface="ＭＳ Ｐゴシック"/>
                <a:cs typeface="Arial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8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F99C-F1CF-6F34-1ED3-7ABCA258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8435D-511B-60B6-97FE-E0CEE532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Fire safety and compartmentation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A23E2-4616-2306-E69E-6FC4AD5CA9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Once cables, trunking, or conduits are removed, any penetrations through walls, floors or ceilings must be sealed in accordance with Building Regulations (Part B – Fire Safety).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 suitable fire-stopping materials to reinstate fire barriers.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872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41F6D-BBDE-4B15-9860-57A05AB8973C}">
  <ds:schemaRefs>
    <ds:schemaRef ds:uri="http://purl.org/dc/terms/"/>
    <ds:schemaRef ds:uri="http://schemas.microsoft.com/office/2006/documentManagement/types"/>
    <ds:schemaRef ds:uri="01e15224-84b2-4570-bdea-a67bb94d0921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c04300a-231c-4281-9146-a98f6f4a7af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6AB458-1C60-4B16-82F6-1D20CAA2A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18624</TotalTime>
  <Words>689</Words>
  <Application>Microsoft Office PowerPoint</Application>
  <PresentationFormat>Custom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inherit</vt:lpstr>
      <vt:lpstr>Lucida Grande</vt:lpstr>
      <vt:lpstr>2_Default Design</vt:lpstr>
      <vt:lpstr>PowerPoint Presentation</vt:lpstr>
      <vt:lpstr>Introduction</vt:lpstr>
      <vt:lpstr>Objectives</vt:lpstr>
      <vt:lpstr>Isolating from supply</vt:lpstr>
      <vt:lpstr>Protecting components during removal</vt:lpstr>
      <vt:lpstr>Reconfiguring the system</vt:lpstr>
      <vt:lpstr>Categorising and disposing of waste</vt:lpstr>
      <vt:lpstr> Making good the building fabric</vt:lpstr>
      <vt:lpstr>Fire safety and compartmentation</vt:lpstr>
      <vt:lpstr>Preparing for retrofit and future use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John, Catherine</cp:lastModifiedBy>
  <cp:revision>49</cp:revision>
  <dcterms:created xsi:type="dcterms:W3CDTF">2025-04-15T10:44:23Z</dcterms:created>
  <dcterms:modified xsi:type="dcterms:W3CDTF">2025-10-30T14:01:25Z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