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462" r:id="rId5"/>
    <p:sldId id="840" r:id="rId6"/>
    <p:sldId id="837" r:id="rId7"/>
    <p:sldId id="867" r:id="rId8"/>
    <p:sldId id="868" r:id="rId9"/>
    <p:sldId id="869" r:id="rId10"/>
    <p:sldId id="870" r:id="rId11"/>
    <p:sldId id="871" r:id="rId12"/>
    <p:sldId id="872" r:id="rId13"/>
    <p:sldId id="873" r:id="rId14"/>
    <p:sldId id="874" r:id="rId15"/>
    <p:sldId id="875" r:id="rId16"/>
    <p:sldId id="838" r:id="rId17"/>
    <p:sldId id="512" r:id="rId18"/>
  </p:sldIdLst>
  <p:sldSz cx="12239625" cy="6840538"/>
  <p:notesSz cx="6858000" cy="9144000"/>
  <p:custDataLst>
    <p:tags r:id="rId21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4740FD1-6799-8D34-8EDB-C569EE671D9D}" name="John Calleja" initials="JC" userId="8c83955f4e64923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ine Prodger" initials="CP" lastIdx="3" clrIdx="0">
    <p:extLst>
      <p:ext uri="{19B8F6BF-5375-455C-9EA6-DF929625EA0E}">
        <p15:presenceInfo xmlns:p15="http://schemas.microsoft.com/office/powerpoint/2012/main" userId="Caroline Prodger" providerId="None"/>
      </p:ext>
    </p:extLst>
  </p:cmAuthor>
  <p:cmAuthor id="2" name="Anwen Roberts" initials="AR" lastIdx="4" clrIdx="1">
    <p:extLst>
      <p:ext uri="{19B8F6BF-5375-455C-9EA6-DF929625EA0E}">
        <p15:presenceInfo xmlns:p15="http://schemas.microsoft.com/office/powerpoint/2012/main" userId="acb94dfec5711bca" providerId="Windows Live"/>
      </p:ext>
    </p:extLst>
  </p:cmAuthor>
  <p:cmAuthor id="3" name="Grant Dodd" initials="GD" lastIdx="3" clrIdx="2">
    <p:extLst>
      <p:ext uri="{19B8F6BF-5375-455C-9EA6-DF929625EA0E}">
        <p15:presenceInfo xmlns:p15="http://schemas.microsoft.com/office/powerpoint/2012/main" userId="Grant Dod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4421"/>
    <a:srgbClr val="D9D9D9"/>
    <a:srgbClr val="FFFFFF"/>
    <a:srgbClr val="000000"/>
    <a:srgbClr val="0077E3"/>
    <a:srgbClr val="E30613"/>
    <a:srgbClr val="D81E05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09" autoAdjust="0"/>
  </p:normalViewPr>
  <p:slideViewPr>
    <p:cSldViewPr snapToGrid="0">
      <p:cViewPr>
        <p:scale>
          <a:sx n="100" d="100"/>
          <a:sy n="100" d="100"/>
        </p:scale>
        <p:origin x="942" y="72"/>
      </p:cViewPr>
      <p:guideLst>
        <p:guide orient="horz" pos="2155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ippa Hornby" userId="435d50fd-f981-4c65-b165-eceb64f1c231" providerId="ADAL" clId="{99F5FCF9-6F6A-43CC-9A0B-4B9FB5C844AC}"/>
    <pc:docChg chg="modSld modMainMaster">
      <pc:chgData name="Philippa Hornby" userId="435d50fd-f981-4c65-b165-eceb64f1c231" providerId="ADAL" clId="{99F5FCF9-6F6A-43CC-9A0B-4B9FB5C844AC}" dt="2025-08-28T12:58:58.364" v="59" actId="12"/>
      <pc:docMkLst>
        <pc:docMk/>
      </pc:docMkLst>
      <pc:sldChg chg="modSp mod">
        <pc:chgData name="Philippa Hornby" userId="435d50fd-f981-4c65-b165-eceb64f1c231" providerId="ADAL" clId="{99F5FCF9-6F6A-43CC-9A0B-4B9FB5C844AC}" dt="2025-08-28T12:55:55.596" v="8" actId="20577"/>
        <pc:sldMkLst>
          <pc:docMk/>
          <pc:sldMk cId="4139293381" sldId="462"/>
        </pc:sldMkLst>
      </pc:sldChg>
      <pc:sldChg chg="modSp mod">
        <pc:chgData name="Philippa Hornby" userId="435d50fd-f981-4c65-b165-eceb64f1c231" providerId="ADAL" clId="{99F5FCF9-6F6A-43CC-9A0B-4B9FB5C844AC}" dt="2025-08-28T12:56:09.016" v="12" actId="12"/>
        <pc:sldMkLst>
          <pc:docMk/>
          <pc:sldMk cId="3661908118" sldId="837"/>
        </pc:sldMkLst>
      </pc:sldChg>
      <pc:sldChg chg="modSp mod">
        <pc:chgData name="Philippa Hornby" userId="435d50fd-f981-4c65-b165-eceb64f1c231" providerId="ADAL" clId="{99F5FCF9-6F6A-43CC-9A0B-4B9FB5C844AC}" dt="2025-08-28T12:58:58.364" v="59" actId="12"/>
        <pc:sldMkLst>
          <pc:docMk/>
          <pc:sldMk cId="3014219946" sldId="838"/>
        </pc:sldMkLst>
      </pc:sldChg>
      <pc:sldChg chg="modSp mod">
        <pc:chgData name="Philippa Hornby" userId="435d50fd-f981-4c65-b165-eceb64f1c231" providerId="ADAL" clId="{99F5FCF9-6F6A-43CC-9A0B-4B9FB5C844AC}" dt="2025-08-28T12:56:01.671" v="11" actId="20577"/>
        <pc:sldMkLst>
          <pc:docMk/>
          <pc:sldMk cId="2808480706" sldId="840"/>
        </pc:sldMkLst>
      </pc:sldChg>
      <pc:sldChg chg="modSp mod">
        <pc:chgData name="Philippa Hornby" userId="435d50fd-f981-4c65-b165-eceb64f1c231" providerId="ADAL" clId="{99F5FCF9-6F6A-43CC-9A0B-4B9FB5C844AC}" dt="2025-08-28T12:56:15.237" v="14" actId="20577"/>
        <pc:sldMkLst>
          <pc:docMk/>
          <pc:sldMk cId="1696455459" sldId="867"/>
        </pc:sldMkLst>
      </pc:sldChg>
      <pc:sldChg chg="modSp mod">
        <pc:chgData name="Philippa Hornby" userId="435d50fd-f981-4c65-b165-eceb64f1c231" providerId="ADAL" clId="{99F5FCF9-6F6A-43CC-9A0B-4B9FB5C844AC}" dt="2025-08-28T12:56:45.404" v="24" actId="14100"/>
        <pc:sldMkLst>
          <pc:docMk/>
          <pc:sldMk cId="3898667398" sldId="868"/>
        </pc:sldMkLst>
      </pc:sldChg>
      <pc:sldChg chg="modSp mod">
        <pc:chgData name="Philippa Hornby" userId="435d50fd-f981-4c65-b165-eceb64f1c231" providerId="ADAL" clId="{99F5FCF9-6F6A-43CC-9A0B-4B9FB5C844AC}" dt="2025-08-28T12:57:08.376" v="29" actId="20577"/>
        <pc:sldMkLst>
          <pc:docMk/>
          <pc:sldMk cId="1748380099" sldId="869"/>
        </pc:sldMkLst>
      </pc:sldChg>
      <pc:sldChg chg="modSp mod">
        <pc:chgData name="Philippa Hornby" userId="435d50fd-f981-4c65-b165-eceb64f1c231" providerId="ADAL" clId="{99F5FCF9-6F6A-43CC-9A0B-4B9FB5C844AC}" dt="2025-08-28T12:57:25.818" v="32" actId="12"/>
        <pc:sldMkLst>
          <pc:docMk/>
          <pc:sldMk cId="2269281252" sldId="870"/>
        </pc:sldMkLst>
      </pc:sldChg>
      <pc:sldChg chg="modSp mod">
        <pc:chgData name="Philippa Hornby" userId="435d50fd-f981-4c65-b165-eceb64f1c231" providerId="ADAL" clId="{99F5FCF9-6F6A-43CC-9A0B-4B9FB5C844AC}" dt="2025-08-28T12:57:49.696" v="48" actId="14100"/>
        <pc:sldMkLst>
          <pc:docMk/>
          <pc:sldMk cId="991376266" sldId="871"/>
        </pc:sldMkLst>
      </pc:sldChg>
      <pc:sldChg chg="modSp mod">
        <pc:chgData name="Philippa Hornby" userId="435d50fd-f981-4c65-b165-eceb64f1c231" providerId="ADAL" clId="{99F5FCF9-6F6A-43CC-9A0B-4B9FB5C844AC}" dt="2025-08-28T12:57:59.795" v="50" actId="14100"/>
        <pc:sldMkLst>
          <pc:docMk/>
          <pc:sldMk cId="2696424005" sldId="872"/>
        </pc:sldMkLst>
      </pc:sldChg>
      <pc:sldChg chg="modSp mod">
        <pc:chgData name="Philippa Hornby" userId="435d50fd-f981-4c65-b165-eceb64f1c231" providerId="ADAL" clId="{99F5FCF9-6F6A-43CC-9A0B-4B9FB5C844AC}" dt="2025-08-28T12:58:12.599" v="53" actId="20577"/>
        <pc:sldMkLst>
          <pc:docMk/>
          <pc:sldMk cId="3106788923" sldId="873"/>
        </pc:sldMkLst>
      </pc:sldChg>
      <pc:sldChg chg="modSp mod">
        <pc:chgData name="Philippa Hornby" userId="435d50fd-f981-4c65-b165-eceb64f1c231" providerId="ADAL" clId="{99F5FCF9-6F6A-43CC-9A0B-4B9FB5C844AC}" dt="2025-08-28T12:58:41.420" v="57" actId="12"/>
        <pc:sldMkLst>
          <pc:docMk/>
          <pc:sldMk cId="981891248" sldId="874"/>
        </pc:sldMkLst>
      </pc:sldChg>
      <pc:sldChg chg="modSp mod">
        <pc:chgData name="Philippa Hornby" userId="435d50fd-f981-4c65-b165-eceb64f1c231" providerId="ADAL" clId="{99F5FCF9-6F6A-43CC-9A0B-4B9FB5C844AC}" dt="2025-08-28T12:58:50.933" v="58" actId="12"/>
        <pc:sldMkLst>
          <pc:docMk/>
          <pc:sldMk cId="1231676801" sldId="875"/>
        </pc:sldMkLst>
      </pc:sldChg>
      <pc:sldMasterChg chg="modSp mod">
        <pc:chgData name="Philippa Hornby" userId="435d50fd-f981-4c65-b165-eceb64f1c231" providerId="ADAL" clId="{99F5FCF9-6F6A-43CC-9A0B-4B9FB5C844AC}" dt="2025-08-28T12:55:47.974" v="3" actId="114"/>
        <pc:sldMasterMkLst>
          <pc:docMk/>
          <pc:sldMasterMk cId="1337350340" sldId="2147483661"/>
        </pc:sldMasterMkLst>
      </pc:sldMasterChg>
    </pc:docChg>
  </pc:docChgLst>
  <pc:docChgLst>
    <pc:chgData name="John, Catherine" userId="36b10958-3fe6-4d82-9cee-736ae9074b3f" providerId="ADAL" clId="{7CE9EBFF-1EB6-4E95-820E-35801409E55C}"/>
    <pc:docChg chg="modSld">
      <pc:chgData name="John, Catherine" userId="36b10958-3fe6-4d82-9cee-736ae9074b3f" providerId="ADAL" clId="{7CE9EBFF-1EB6-4E95-820E-35801409E55C}" dt="2025-10-30T11:44:57.543" v="0" actId="6549"/>
      <pc:docMkLst>
        <pc:docMk/>
      </pc:docMkLst>
      <pc:sldChg chg="modNotesTx">
        <pc:chgData name="John, Catherine" userId="36b10958-3fe6-4d82-9cee-736ae9074b3f" providerId="ADAL" clId="{7CE9EBFF-1EB6-4E95-820E-35801409E55C}" dt="2025-10-30T11:44:57.543" v="0" actId="6549"/>
        <pc:sldMkLst>
          <pc:docMk/>
          <pc:sldMk cId="1696455459" sldId="867"/>
        </pc:sldMkLst>
      </pc:sldChg>
    </pc:docChg>
  </pc:docChgLst>
  <pc:docChgLst>
    <pc:chgData name="Mark Thirlwell" userId="S::mark.thirlwell@eal.org.uk::0eea46bc-1a08-4dae-8290-d9217da89020" providerId="AD" clId="Web-{FC557BD6-09F6-CDAE-7249-649230470866}"/>
    <pc:docChg chg="modSld">
      <pc:chgData name="Mark Thirlwell" userId="S::mark.thirlwell@eal.org.uk::0eea46bc-1a08-4dae-8290-d9217da89020" providerId="AD" clId="Web-{FC557BD6-09F6-CDAE-7249-649230470866}" dt="2025-09-11T13:42:50.096" v="0" actId="14100"/>
      <pc:docMkLst>
        <pc:docMk/>
      </pc:docMkLst>
      <pc:sldChg chg="modSp">
        <pc:chgData name="Mark Thirlwell" userId="S::mark.thirlwell@eal.org.uk::0eea46bc-1a08-4dae-8290-d9217da89020" providerId="AD" clId="Web-{FC557BD6-09F6-CDAE-7249-649230470866}" dt="2025-09-11T13:42:50.096" v="0" actId="14100"/>
        <pc:sldMkLst>
          <pc:docMk/>
          <pc:sldMk cId="3898667398" sldId="868"/>
        </pc:sldMkLst>
      </pc:sldChg>
    </pc:docChg>
  </pc:docChgLst>
  <pc:docChgLst>
    <pc:chgData name="Hazell, Danielle" userId="16322be0-50ef-46ff-b0c0-d304bc10d5d2" providerId="ADAL" clId="{E6D12E1F-DF63-450C-A9ED-E72C5F6C045B}"/>
    <pc:docChg chg="custSel modSld modMainMaster">
      <pc:chgData name="Hazell, Danielle" userId="16322be0-50ef-46ff-b0c0-d304bc10d5d2" providerId="ADAL" clId="{E6D12E1F-DF63-450C-A9ED-E72C5F6C045B}" dt="2025-10-28T12:09:27.053" v="9" actId="1076"/>
      <pc:docMkLst>
        <pc:docMk/>
      </pc:docMkLst>
      <pc:sldChg chg="addSp modSp mod">
        <pc:chgData name="Hazell, Danielle" userId="16322be0-50ef-46ff-b0c0-d304bc10d5d2" providerId="ADAL" clId="{E6D12E1F-DF63-450C-A9ED-E72C5F6C045B}" dt="2025-10-28T12:09:27.053" v="9" actId="1076"/>
        <pc:sldMkLst>
          <pc:docMk/>
          <pc:sldMk cId="2402489006" sldId="512"/>
        </pc:sldMkLst>
        <pc:spChg chg="add mod">
          <ac:chgData name="Hazell, Danielle" userId="16322be0-50ef-46ff-b0c0-d304bc10d5d2" providerId="ADAL" clId="{E6D12E1F-DF63-450C-A9ED-E72C5F6C045B}" dt="2025-10-28T12:09:27.053" v="9" actId="1076"/>
          <ac:spMkLst>
            <pc:docMk/>
            <pc:sldMk cId="2402489006" sldId="512"/>
            <ac:spMk id="2" creationId="{0EBA0D3D-1A82-2DB2-9D4F-A8AFFB6242C5}"/>
          </ac:spMkLst>
        </pc:spChg>
        <pc:spChg chg="mod">
          <ac:chgData name="Hazell, Danielle" userId="16322be0-50ef-46ff-b0c0-d304bc10d5d2" providerId="ADAL" clId="{E6D12E1F-DF63-450C-A9ED-E72C5F6C045B}" dt="2025-10-28T12:09:24.208" v="7" actId="1076"/>
          <ac:spMkLst>
            <pc:docMk/>
            <pc:sldMk cId="2402489006" sldId="512"/>
            <ac:spMk id="3" creationId="{C100DF00-DDB1-9E17-D96C-C839324D3C8E}"/>
          </ac:spMkLst>
        </pc:spChg>
      </pc:sldChg>
      <pc:sldMasterChg chg="addSp delSp modSp mod">
        <pc:chgData name="Hazell, Danielle" userId="16322be0-50ef-46ff-b0c0-d304bc10d5d2" providerId="ADAL" clId="{E6D12E1F-DF63-450C-A9ED-E72C5F6C045B}" dt="2025-10-21T08:30:05.052" v="6" actId="6013"/>
        <pc:sldMasterMkLst>
          <pc:docMk/>
          <pc:sldMasterMk cId="1337350340" sldId="2147483661"/>
        </pc:sldMasterMkLst>
        <pc:spChg chg="add mod">
          <ac:chgData name="Hazell, Danielle" userId="16322be0-50ef-46ff-b0c0-d304bc10d5d2" providerId="ADAL" clId="{E6D12E1F-DF63-450C-A9ED-E72C5F6C045B}" dt="2025-10-17T14:19:47.962" v="5" actId="1076"/>
          <ac:spMkLst>
            <pc:docMk/>
            <pc:sldMasterMk cId="1337350340" sldId="2147483661"/>
            <ac:spMk id="2" creationId="{4987E8D9-377B-AB1D-8A32-2882D85AB09F}"/>
          </ac:spMkLst>
        </pc:spChg>
        <pc:spChg chg="add mod">
          <ac:chgData name="Hazell, Danielle" userId="16322be0-50ef-46ff-b0c0-d304bc10d5d2" providerId="ADAL" clId="{E6D12E1F-DF63-450C-A9ED-E72C5F6C045B}" dt="2025-10-17T14:19:47.962" v="5" actId="1076"/>
          <ac:spMkLst>
            <pc:docMk/>
            <pc:sldMasterMk cId="1337350340" sldId="2147483661"/>
            <ac:spMk id="5" creationId="{12A05E16-C31E-E0B1-F9BA-6CA1198C9AE5}"/>
          </ac:spMkLst>
        </pc:spChg>
        <pc:picChg chg="add mod">
          <ac:chgData name="Hazell, Danielle" userId="16322be0-50ef-46ff-b0c0-d304bc10d5d2" providerId="ADAL" clId="{E6D12E1F-DF63-450C-A9ED-E72C5F6C045B}" dt="2025-10-17T14:19:47.962" v="5" actId="1076"/>
          <ac:picMkLst>
            <pc:docMk/>
            <pc:sldMasterMk cId="1337350340" sldId="2147483661"/>
            <ac:picMk id="4" creationId="{4D501824-D9B0-C525-F662-3787B202B144}"/>
          </ac:picMkLst>
        </pc:picChg>
        <pc:picChg chg="add mod">
          <ac:chgData name="Hazell, Danielle" userId="16322be0-50ef-46ff-b0c0-d304bc10d5d2" providerId="ADAL" clId="{E6D12E1F-DF63-450C-A9ED-E72C5F6C045B}" dt="2025-10-17T14:19:47.962" v="5" actId="1076"/>
          <ac:picMkLst>
            <pc:docMk/>
            <pc:sldMasterMk cId="1337350340" sldId="2147483661"/>
            <ac:picMk id="7" creationId="{9F3B6811-98F9-78F6-2493-AACB6F69F7B0}"/>
          </ac:picMkLst>
        </pc:picChg>
        <pc:picChg chg="add mod">
          <ac:chgData name="Hazell, Danielle" userId="16322be0-50ef-46ff-b0c0-d304bc10d5d2" providerId="ADAL" clId="{E6D12E1F-DF63-450C-A9ED-E72C5F6C045B}" dt="2025-10-17T14:19:47.962" v="5" actId="1076"/>
          <ac:picMkLst>
            <pc:docMk/>
            <pc:sldMasterMk cId="1337350340" sldId="2147483661"/>
            <ac:picMk id="13" creationId="{03A5C67B-1442-75DD-1FD1-C13DC74E6186}"/>
          </ac:picMkLst>
        </pc:picChg>
      </pc:sldMasterChg>
    </pc:docChg>
  </pc:docChgLst>
  <pc:docChgLst>
    <pc:chgData name="Philippa Hornby" userId="435d50fd-f981-4c65-b165-eceb64f1c231" providerId="ADAL" clId="{C03CEAD4-6942-482F-822A-85C9368787E6}"/>
    <pc:docChg chg="custSel modSld">
      <pc:chgData name="Philippa Hornby" userId="435d50fd-f981-4c65-b165-eceb64f1c231" providerId="ADAL" clId="{C03CEAD4-6942-482F-822A-85C9368787E6}" dt="2025-09-09T08:16:35.083" v="33" actId="20577"/>
      <pc:docMkLst>
        <pc:docMk/>
      </pc:docMkLst>
      <pc:sldChg chg="modSp mod">
        <pc:chgData name="Philippa Hornby" userId="435d50fd-f981-4c65-b165-eceb64f1c231" providerId="ADAL" clId="{C03CEAD4-6942-482F-822A-85C9368787E6}" dt="2025-09-09T08:13:40.010" v="2" actId="20577"/>
        <pc:sldMkLst>
          <pc:docMk/>
          <pc:sldMk cId="4139293381" sldId="462"/>
        </pc:sldMkLst>
      </pc:sldChg>
      <pc:sldChg chg="delSp modSp mod">
        <pc:chgData name="Philippa Hornby" userId="435d50fd-f981-4c65-b165-eceb64f1c231" providerId="ADAL" clId="{C03CEAD4-6942-482F-822A-85C9368787E6}" dt="2025-09-09T08:14:51.922" v="11" actId="20577"/>
        <pc:sldMkLst>
          <pc:docMk/>
          <pc:sldMk cId="3898667398" sldId="868"/>
        </pc:sldMkLst>
      </pc:sldChg>
      <pc:sldChg chg="delSp modSp mod">
        <pc:chgData name="Philippa Hornby" userId="435d50fd-f981-4c65-b165-eceb64f1c231" providerId="ADAL" clId="{C03CEAD4-6942-482F-822A-85C9368787E6}" dt="2025-09-09T08:15:43.490" v="18" actId="20577"/>
        <pc:sldMkLst>
          <pc:docMk/>
          <pc:sldMk cId="2696424005" sldId="872"/>
        </pc:sldMkLst>
      </pc:sldChg>
      <pc:sldChg chg="modSp mod">
        <pc:chgData name="Philippa Hornby" userId="435d50fd-f981-4c65-b165-eceb64f1c231" providerId="ADAL" clId="{C03CEAD4-6942-482F-822A-85C9368787E6}" dt="2025-09-09T08:16:04.071" v="19" actId="14100"/>
        <pc:sldMkLst>
          <pc:docMk/>
          <pc:sldMk cId="981891248" sldId="874"/>
        </pc:sldMkLst>
      </pc:sldChg>
      <pc:sldChg chg="modSp mod modCm">
        <pc:chgData name="Philippa Hornby" userId="435d50fd-f981-4c65-b165-eceb64f1c231" providerId="ADAL" clId="{C03CEAD4-6942-482F-822A-85C9368787E6}" dt="2025-09-09T08:16:35.083" v="33" actId="20577"/>
        <pc:sldMkLst>
          <pc:docMk/>
          <pc:sldMk cId="1231676801" sldId="8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Philippa Hornby" userId="435d50fd-f981-4c65-b165-eceb64f1c231" providerId="ADAL" clId="{C03CEAD4-6942-482F-822A-85C9368787E6}" dt="2025-09-09T08:16:35.083" v="33" actId="20577"/>
              <pc2:cmMkLst xmlns:pc2="http://schemas.microsoft.com/office/powerpoint/2019/9/main/command">
                <pc:docMk/>
                <pc:sldMk cId="1231676801" sldId="875"/>
                <pc2:cmMk id="{0303E0B6-D323-4D04-8F06-682A2F15A423}"/>
              </pc2:cmMkLst>
            </pc226:cmChg>
          </p:ext>
        </pc:extLst>
      </pc:sldChg>
    </pc:docChg>
  </pc:docChgLst>
  <pc:docChgLst>
    <pc:chgData name="Bonita Searle-Barnes" userId="e782127f-826a-4a83-a372-afedaa2e0d4f" providerId="ADAL" clId="{FA3BD239-4B9A-4CBA-8CF5-F7BFBEA885D5}"/>
    <pc:docChg chg="modSld modMainMaster">
      <pc:chgData name="Bonita Searle-Barnes" userId="e782127f-826a-4a83-a372-afedaa2e0d4f" providerId="ADAL" clId="{FA3BD239-4B9A-4CBA-8CF5-F7BFBEA885D5}" dt="2025-10-14T13:49:26.657" v="41" actId="114"/>
      <pc:docMkLst>
        <pc:docMk/>
      </pc:docMkLst>
      <pc:sldChg chg="modSp mod">
        <pc:chgData name="Bonita Searle-Barnes" userId="e782127f-826a-4a83-a372-afedaa2e0d4f" providerId="ADAL" clId="{FA3BD239-4B9A-4CBA-8CF5-F7BFBEA885D5}" dt="2025-10-14T11:28:17.786" v="8" actId="20577"/>
        <pc:sldMkLst>
          <pc:docMk/>
          <pc:sldMk cId="4139293381" sldId="462"/>
        </pc:sldMkLst>
        <pc:spChg chg="mod">
          <ac:chgData name="Bonita Searle-Barnes" userId="e782127f-826a-4a83-a372-afedaa2e0d4f" providerId="ADAL" clId="{FA3BD239-4B9A-4CBA-8CF5-F7BFBEA885D5}" dt="2025-10-14T11:28:17.786" v="8" actId="20577"/>
          <ac:spMkLst>
            <pc:docMk/>
            <pc:sldMk cId="4139293381" sldId="462"/>
            <ac:spMk id="3" creationId="{C071156A-2242-124B-AF49-34A979232ED8}"/>
          </ac:spMkLst>
        </pc:spChg>
      </pc:sldChg>
      <pc:sldChg chg="modSp mod">
        <pc:chgData name="Bonita Searle-Barnes" userId="e782127f-826a-4a83-a372-afedaa2e0d4f" providerId="ADAL" clId="{FA3BD239-4B9A-4CBA-8CF5-F7BFBEA885D5}" dt="2025-10-14T11:29:20.418" v="39" actId="14100"/>
        <pc:sldMkLst>
          <pc:docMk/>
          <pc:sldMk cId="3661908118" sldId="837"/>
        </pc:sldMkLst>
        <pc:spChg chg="mod">
          <ac:chgData name="Bonita Searle-Barnes" userId="e782127f-826a-4a83-a372-afedaa2e0d4f" providerId="ADAL" clId="{FA3BD239-4B9A-4CBA-8CF5-F7BFBEA885D5}" dt="2025-10-14T11:29:20.418" v="39" actId="14100"/>
          <ac:spMkLst>
            <pc:docMk/>
            <pc:sldMk cId="3661908118" sldId="837"/>
            <ac:spMk id="4" creationId="{BBFFC9DD-99F6-E5CA-5CF5-B1C6B4D6BBC1}"/>
          </ac:spMkLst>
        </pc:spChg>
      </pc:sldChg>
      <pc:sldChg chg="modSp mod">
        <pc:chgData name="Bonita Searle-Barnes" userId="e782127f-826a-4a83-a372-afedaa2e0d4f" providerId="ADAL" clId="{FA3BD239-4B9A-4CBA-8CF5-F7BFBEA885D5}" dt="2025-10-14T11:29:46.165" v="40" actId="14100"/>
        <pc:sldMkLst>
          <pc:docMk/>
          <pc:sldMk cId="3014219946" sldId="838"/>
        </pc:sldMkLst>
        <pc:spChg chg="mod">
          <ac:chgData name="Bonita Searle-Barnes" userId="e782127f-826a-4a83-a372-afedaa2e0d4f" providerId="ADAL" clId="{FA3BD239-4B9A-4CBA-8CF5-F7BFBEA885D5}" dt="2025-10-14T11:29:46.165" v="40" actId="14100"/>
          <ac:spMkLst>
            <pc:docMk/>
            <pc:sldMk cId="3014219946" sldId="838"/>
            <ac:spMk id="4" creationId="{93E98F04-331F-CCC4-AA81-C88F3473D389}"/>
          </ac:spMkLst>
        </pc:spChg>
      </pc:sldChg>
      <pc:sldMasterChg chg="modSp mod">
        <pc:chgData name="Bonita Searle-Barnes" userId="e782127f-826a-4a83-a372-afedaa2e0d4f" providerId="ADAL" clId="{FA3BD239-4B9A-4CBA-8CF5-F7BFBEA885D5}" dt="2025-10-14T13:49:26.657" v="41" actId="114"/>
        <pc:sldMasterMkLst>
          <pc:docMk/>
          <pc:sldMasterMk cId="1337350340" sldId="2147483661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86ABBB-9C0A-1D47-83E6-10FD6948B0D3}" type="datetime1">
              <a:rPr lang="en-US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FAD621-1136-4040-A893-ED5AEC3FF1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557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1950" y="685800"/>
            <a:ext cx="61341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D847933-502B-D146-9428-3DDD196AD9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219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Link to part 7 BS7671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37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BCCB2-4E59-EAFC-1545-6163F50F5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9B47EC-405D-9EDC-8F80-20C4DBD07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3D25BC-FF03-A6D5-63EB-6D0AECDA71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BS 7671 Section 710 applies (Medical Locations)</a:t>
            </a:r>
          </a:p>
          <a:p>
            <a:r>
              <a:rPr lang="en-US"/>
              <a:t>Highlight staff and patient safety as key priority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61E8C4-9813-19A0-64D5-BADEB24350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8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3E83D-81A2-4AAB-615A-5D2F9BF7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AD1535-A162-6EBB-E67D-04D879D940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CDB783-5E7C-3D77-2C67-49E930DB48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39B32-386A-0FA1-C027-7A615CE5D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23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D13B0-1BA8-7ABD-C773-F28BF3236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786EFA-04FA-32E3-AB86-49737E65D8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D31AD0-51FB-6AAC-14C0-0EC3B7B55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Emphasise</a:t>
            </a:r>
            <a:r>
              <a:rPr lang="en-US"/>
              <a:t> importance of risk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0CDFB-A906-1F5F-ECF0-942EFC1FC3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663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68338" y="1019175"/>
            <a:ext cx="55213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FF5B3C-53B5-664F-A361-196110A59A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7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40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Emphasise</a:t>
            </a:r>
            <a:r>
              <a:rPr lang="en-US" dirty="0"/>
              <a:t> link to legal compliance (EAWR 1989, BS 7671, PUWER)</a:t>
            </a:r>
          </a:p>
          <a:p>
            <a:r>
              <a:rPr lang="en-US" dirty="0"/>
              <a:t>Maintenance isn’t optional—it’s a duty under H&amp;S law</a:t>
            </a:r>
          </a:p>
          <a:p>
            <a:r>
              <a:rPr lang="en-US" dirty="0"/>
              <a:t>Distinguish between general maintenance and electrical-specific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534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63438-40A9-564B-E5FE-08D2CE745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3881A8-82DA-E6E3-6454-727CAF6688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41643B-272E-5926-28B0-1B67CB9E71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Prompt learners to consider who uses the space—vulnerable people?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A51E56-2ED1-B390-A4D5-85A1A8D20A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995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9573B-0C45-ED76-959B-AD5186A24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915983-DFD1-AE29-576F-700AE1AB7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B720EA-DFB9-00A7-373D-B82F794515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Clarify the difference between owned and rented homes</a:t>
            </a:r>
          </a:p>
          <a:p>
            <a:r>
              <a:rPr lang="en-US" dirty="0"/>
              <a:t>PAT testing requirements in rented accommodation</a:t>
            </a:r>
          </a:p>
          <a:p>
            <a:r>
              <a:rPr lang="en-US" dirty="0"/>
              <a:t>https://electrical.theiet.org/wiring-matters/years/2021/87-september-2021/electrical-safety-standards-in-the-private-rented-sector/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AAD04-A8B4-3320-EF1B-B56D958709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9868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164B6-AB04-72CE-69CA-0590180E3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A9EF23-97D5-653D-799F-558C9750C3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4F4443-F9C5-E784-BDF4-5EE8E5A390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Explain why higher occupancy = higher risk</a:t>
            </a:r>
          </a:p>
          <a:p>
            <a:r>
              <a:rPr lang="en-US"/>
              <a:t>Refer to Housing Act 2004, Management of HMO Regs 2006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7BB72-B29F-CA49-19BB-DE141FB6D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527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6E8D8-9AAF-66B3-7EE3-905272BD2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A6B886-13DB-0B1B-5E46-E7F3A3ABF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CF36AA-A68F-9422-5741-21A270C42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Discuss duty of employers under H&amp;S at Work 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A2A14A-0CE0-FF4F-669F-78AC0DF28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2837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E0724-9DF3-B067-00AB-778700C1E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BE6CD-955A-039A-3F84-D952B7379E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DBD44F-A2B9-1FF7-E652-8F1FD2B66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Risk to life is higher, so maintenance must be proactive</a:t>
            </a:r>
          </a:p>
          <a:p>
            <a:r>
              <a:rPr lang="en-US"/>
              <a:t>Mention use of tamper-proof fittings, robust emergency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353F8-D8ED-CE97-DB21-A5A0EF2C4D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7933-502B-D146-9428-3DDD196AD935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2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9360212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50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80052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30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52000" y="990000"/>
            <a:ext cx="11628452" cy="584775"/>
          </a:xfrm>
          <a:noFill/>
        </p:spPr>
        <p:txBody>
          <a:bodyPr wrap="square">
            <a:spAutoFit/>
          </a:bodyPr>
          <a:lstStyle>
            <a:lvl1pPr>
              <a:defRPr lang="en-GB" dirty="0"/>
            </a:lvl1pPr>
          </a:lstStyle>
          <a:p>
            <a:pPr lvl="0"/>
            <a:r>
              <a:rPr lang="en-GB"/>
              <a:t>Add title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320000" y="1799999"/>
            <a:ext cx="7560000" cy="4140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buClr>
                <a:srgbClr val="FC4421"/>
              </a:buClr>
              <a:defRPr sz="2400"/>
            </a:lvl2pPr>
            <a:lvl3pPr>
              <a:defRPr sz="2400"/>
            </a:lvl3pPr>
            <a:lvl4pPr>
              <a:buClr>
                <a:srgbClr val="FC4421"/>
              </a:buClr>
              <a:defRPr sz="2400"/>
            </a:lvl4pPr>
            <a:lvl5pPr>
              <a:defRPr sz="24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149BBC-E612-58D3-5504-2B010FA75E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800000"/>
            <a:ext cx="3600798" cy="41399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102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DBAA5-A1A5-E447-B3A6-3E2DEB396A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172" y="1260475"/>
            <a:ext cx="8640959" cy="4319588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241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0"/>
          <p:cNvSpPr txBox="1">
            <a:spLocks noChangeArrowheads="1"/>
          </p:cNvSpPr>
          <p:nvPr userDrawn="1"/>
        </p:nvSpPr>
        <p:spPr bwMode="white">
          <a:xfrm>
            <a:off x="0" y="456036"/>
            <a:ext cx="12239625" cy="152012"/>
          </a:xfrm>
          <a:prstGeom prst="rect">
            <a:avLst/>
          </a:prstGeom>
          <a:solidFill>
            <a:srgbClr val="D9D9D9">
              <a:alpha val="0"/>
            </a:srgbClr>
          </a:solidFill>
          <a:ln>
            <a:noFill/>
          </a:ln>
        </p:spPr>
        <p:txBody>
          <a:bodyPr wrap="none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1807">
                <a:solidFill>
                  <a:srgbClr val="D9D9D9"/>
                </a:solidFill>
                <a:cs typeface="Arial" charset="0"/>
              </a:rPr>
              <a:t> </a:t>
            </a:r>
          </a:p>
        </p:txBody>
      </p:sp>
      <p:sp>
        <p:nvSpPr>
          <p:cNvPr id="1035" name="Title Placeholder 10"/>
          <p:cNvSpPr>
            <a:spLocks noGrp="1"/>
          </p:cNvSpPr>
          <p:nvPr>
            <p:ph type="title"/>
          </p:nvPr>
        </p:nvSpPr>
        <p:spPr bwMode="auto">
          <a:xfrm>
            <a:off x="252000" y="990000"/>
            <a:ext cx="11628000" cy="646331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36" name="Text Placeholder 13"/>
          <p:cNvSpPr>
            <a:spLocks noGrp="1"/>
          </p:cNvSpPr>
          <p:nvPr>
            <p:ph type="body" idx="1"/>
          </p:nvPr>
        </p:nvSpPr>
        <p:spPr bwMode="auto">
          <a:xfrm>
            <a:off x="361406" y="1800000"/>
            <a:ext cx="11520000" cy="41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360000" y="6389601"/>
            <a:ext cx="58854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algn="l">
              <a:spcBef>
                <a:spcPts val="602"/>
              </a:spcBef>
            </a:pPr>
            <a:fld id="{6152C911-7D81-1845-9D20-613E63F035EB}" type="slidenum">
              <a:rPr lang="en-US" sz="1000" baseline="0" smtClean="0">
                <a:latin typeface="+mn-lt"/>
                <a:ea typeface="Arial" pitchFamily="-105" charset="0"/>
                <a:cs typeface="Arial" pitchFamily="-105" charset="0"/>
              </a:rPr>
              <a:pPr algn="l">
                <a:spcBef>
                  <a:spcPts val="602"/>
                </a:spcBef>
              </a:pPr>
              <a:t>‹#›</a:t>
            </a:fld>
            <a:endParaRPr lang="en-US" sz="1000" baseline="0">
              <a:latin typeface="+mn-lt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11" name="Picture 10" descr="A purple and white logo&#10;&#10;AI-generated content may be incorrect.">
            <a:extLst>
              <a:ext uri="{FF2B5EF4-FFF2-40B4-BE49-F238E27FC236}">
                <a16:creationId xmlns:a16="http://schemas.microsoft.com/office/drawing/2014/main" id="{FDCAB167-3DB8-1DBB-F44F-644CAB60BD4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000" y="6228000"/>
            <a:ext cx="2520000" cy="456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F6FB0EF-50E1-BEA5-42FC-4B590EC0611E}"/>
              </a:ext>
            </a:extLst>
          </p:cNvPr>
          <p:cNvCxnSpPr/>
          <p:nvPr userDrawn="1"/>
        </p:nvCxnSpPr>
        <p:spPr>
          <a:xfrm>
            <a:off x="0" y="6084000"/>
            <a:ext cx="12240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Graphic 26">
            <a:extLst>
              <a:ext uri="{FF2B5EF4-FFF2-40B4-BE49-F238E27FC236}">
                <a16:creationId xmlns:a16="http://schemas.microsoft.com/office/drawing/2014/main" id="{4987E8D9-377B-AB1D-8A32-2882D85AB09F}"/>
              </a:ext>
            </a:extLst>
          </p:cNvPr>
          <p:cNvSpPr>
            <a:spLocks/>
          </p:cNvSpPr>
          <p:nvPr userDrawn="1"/>
        </p:nvSpPr>
        <p:spPr>
          <a:xfrm>
            <a:off x="0" y="805830"/>
            <a:ext cx="12239626" cy="36000"/>
          </a:xfrm>
          <a:custGeom>
            <a:avLst/>
            <a:gdLst/>
            <a:ahLst/>
            <a:cxnLst/>
            <a:rect l="l" t="t" r="r" b="b"/>
            <a:pathLst>
              <a:path w="15119985" h="127000">
                <a:moveTo>
                  <a:pt x="0" y="0"/>
                </a:moveTo>
                <a:lnTo>
                  <a:pt x="0" y="127000"/>
                </a:lnTo>
                <a:lnTo>
                  <a:pt x="15119985" y="127000"/>
                </a:lnTo>
                <a:lnTo>
                  <a:pt x="1511998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endParaRPr lang="en-GB" sz="2008"/>
          </a:p>
        </p:txBody>
      </p:sp>
      <p:pic>
        <p:nvPicPr>
          <p:cNvPr id="4" name="Picture 3" descr="A red arrow pointing up&#10;&#10;AI-generated content may be incorrect.">
            <a:extLst>
              <a:ext uri="{FF2B5EF4-FFF2-40B4-BE49-F238E27FC236}">
                <a16:creationId xmlns:a16="http://schemas.microsoft.com/office/drawing/2014/main" id="{4D501824-D9B0-C525-F662-3787B202B144}"/>
              </a:ext>
            </a:extLst>
          </p:cNvPr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041" y="220418"/>
            <a:ext cx="591666" cy="4374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2A05E16-C31E-E0B1-F9BA-6CA1198C9A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48979" y="117442"/>
            <a:ext cx="5827751" cy="5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797" tIns="45899" rIns="91797" bIns="45899" anchor="t" anchorCtr="0">
            <a:no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 Level Technical Qualification in Building Services Engineering for Construction (Level 3)</a:t>
            </a:r>
          </a:p>
          <a:p>
            <a:pPr marL="0" marR="0" lvl="0" indent="0" algn="l" defTabSz="914400" rtl="0" eaLnBrk="1" fontAlgn="base" latinLnBrk="0" hangingPunct="1">
              <a:lnSpc>
                <a:spcPts val="1305"/>
              </a:lnSpc>
              <a:spcBef>
                <a:spcPts val="402"/>
              </a:spcBef>
              <a:spcAft>
                <a:spcPts val="402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0" dirty="0">
                <a:solidFill>
                  <a:srgbClr val="FC4421"/>
                </a:solidFill>
                <a:effectLst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Occupational Specialism: Electrotechnical Engineering </a:t>
            </a:r>
            <a:endParaRPr lang="en-GB" sz="1050" i="0" dirty="0">
              <a:effectLst/>
              <a:latin typeface="Arial" panose="020B060402020202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9F3B6811-98F9-78F6-2493-AACB6F69F7B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362" y="206987"/>
            <a:ext cx="2563495" cy="498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3A5C67B-1442-75DD-1FD1-C13DC74E618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8535" y="226965"/>
            <a:ext cx="2685203" cy="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600" b="1" kern="1200" baseline="0" dirty="0">
          <a:solidFill>
            <a:srgbClr val="FC4421"/>
          </a:solidFill>
          <a:latin typeface="+mj-lt"/>
          <a:ea typeface="ＭＳ Ｐゴシック" pitchFamily="-105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9" b="1">
          <a:solidFill>
            <a:srgbClr val="E30613"/>
          </a:solidFill>
          <a:latin typeface="Arial" charset="0"/>
          <a:ea typeface="ＭＳ Ｐゴシック" charset="-128"/>
          <a:cs typeface="ＭＳ Ｐゴシック" charset="-128"/>
        </a:defRPr>
      </a:lvl5pPr>
      <a:lvl6pPr marL="458983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6pPr>
      <a:lvl7pPr marL="917966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7pPr>
      <a:lvl8pPr marL="1376949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8pPr>
      <a:lvl9pPr marL="1835932" algn="ctr" rtl="0" eaLnBrk="1" fontAlgn="base" hangingPunct="1">
        <a:spcBef>
          <a:spcPct val="0"/>
        </a:spcBef>
        <a:spcAft>
          <a:spcPct val="0"/>
        </a:spcAft>
        <a:defRPr sz="4417">
          <a:solidFill>
            <a:srgbClr val="CC0000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ts val="2409"/>
        </a:lnSpc>
        <a:spcBef>
          <a:spcPts val="1004"/>
        </a:spcBef>
        <a:spcAft>
          <a:spcPts val="1004"/>
        </a:spcAft>
        <a:defRPr lang="en-GB" sz="2000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16742" indent="-216742" algn="l" rtl="0" eaLnBrk="1" fontAlgn="base" hangingPunct="1">
        <a:lnSpc>
          <a:spcPts val="2409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2000" dirty="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0" indent="0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Font typeface="Lucida Grande" pitchFamily="-105" charset="0"/>
        <a:defRPr lang="en-GB" sz="1606" dirty="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216742" indent="-216742" algn="l" rtl="0" eaLnBrk="1" fontAlgn="base" hangingPunct="1">
        <a:lnSpc>
          <a:spcPts val="2008"/>
        </a:lnSpc>
        <a:spcBef>
          <a:spcPts val="502"/>
        </a:spcBef>
        <a:spcAft>
          <a:spcPts val="502"/>
        </a:spcAft>
        <a:buClr>
          <a:srgbClr val="FC4421"/>
        </a:buClr>
        <a:buFont typeface="Arial" pitchFamily="-105" charset="0"/>
        <a:buChar char="•"/>
        <a:defRPr lang="en-GB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433484" indent="-216742" algn="l" rtl="0" eaLnBrk="1" fontAlgn="base" hangingPunct="1">
        <a:lnSpc>
          <a:spcPts val="2008"/>
        </a:lnSpc>
        <a:spcBef>
          <a:spcPct val="0"/>
        </a:spcBef>
        <a:spcAft>
          <a:spcPts val="502"/>
        </a:spcAft>
        <a:buFont typeface="Arial" pitchFamily="-105" charset="0"/>
        <a:buChar char="–"/>
        <a:defRPr lang="en-US" sz="1606" dirty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458983" indent="-458983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6pPr>
      <a:lvl7pPr marL="2983390" indent="-229492" algn="l" defTabSz="917966" rtl="0" eaLnBrk="1" fontAlgn="base" hangingPunct="1">
        <a:spcBef>
          <a:spcPct val="20000"/>
        </a:spcBef>
        <a:spcAft>
          <a:spcPct val="0"/>
        </a:spcAft>
        <a:buClr>
          <a:srgbClr val="E30613"/>
        </a:buClr>
        <a:buChar char="»"/>
        <a:defRPr lang="en-GB" sz="1606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7pPr>
      <a:lvl8pPr marL="3442373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606" kern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8pPr>
      <a:lvl9pPr marL="3901356" indent="-229492" algn="l" defTabSz="917966" rtl="0" eaLnBrk="1" fontAlgn="base" hangingPunct="1">
        <a:spcBef>
          <a:spcPct val="20000"/>
        </a:spcBef>
        <a:spcAft>
          <a:spcPct val="0"/>
        </a:spcAft>
        <a:buChar char="»"/>
        <a:defRPr lang="en-GB" sz="1004" kern="0" baseline="0" dirty="0" smtClean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9pPr>
    </p:bodyStyle>
    <p:otherStyle>
      <a:defPPr>
        <a:defRPr lang="en-US"/>
      </a:defPPr>
      <a:lvl1pPr marL="0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8983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7966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6949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593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491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3898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2882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1865" algn="l" defTabSz="458983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1156A-2242-124B-AF49-34A979232ED8}"/>
              </a:ext>
            </a:extLst>
          </p:cNvPr>
          <p:cNvSpPr txBox="1">
            <a:spLocks/>
          </p:cNvSpPr>
          <p:nvPr/>
        </p:nvSpPr>
        <p:spPr>
          <a:xfrm>
            <a:off x="360000" y="1980110"/>
            <a:ext cx="10800000" cy="3779890"/>
          </a:xfrm>
          <a:prstGeom prst="rect">
            <a:avLst/>
          </a:prstGeom>
        </p:spPr>
        <p:txBody>
          <a:bodyPr lIns="0" tIns="0" rIns="0" bIns="0" anchor="t" anchorCtr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rgbClr val="17013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Occupational Specialism: Electrotechnical Engineering</a:t>
            </a: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b="1" dirty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K1.19 Maintenance requirements for different building types and locations</a:t>
            </a: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b="1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PowerPoint 1.19: Maintenance </a:t>
            </a:r>
            <a:r>
              <a:rPr lang="en-GB" sz="2800" b="1" dirty="0">
                <a:solidFill>
                  <a:srgbClr val="FC442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requirements</a:t>
            </a:r>
            <a:endParaRPr lang="en-US" sz="2800" b="1" dirty="0">
              <a:solidFill>
                <a:srgbClr val="FC442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 defTabSz="6080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b="1" dirty="0">
              <a:solidFill>
                <a:srgbClr val="FC442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93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12E7D-0410-18B7-F581-BE5CBE49A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A1EFD8C-96A4-69BE-D4FF-7A300ABF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Hospitals and medical premises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BA1D26-5A0A-38BE-DDD9-1BFD61B0F2E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6609512" cy="4140000"/>
          </a:xfrm>
        </p:spPr>
        <p:txBody>
          <a:bodyPr/>
          <a:lstStyle/>
          <a:p>
            <a:pPr algn="l"/>
            <a:r>
              <a:rPr lang="en-GB" b="0" i="0">
                <a:effectLst/>
                <a:latin typeface="Arial"/>
                <a:cs typeface="Arial"/>
              </a:rPr>
              <a:t>Subject to HTM 06-01 (Health Technical Memorandum).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Critical care systems must be maintained regularly.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Backup power systems (UPS, generators).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Zoning and medical IT systems require specialised testing.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104F04-5CDE-7979-B657-B06CAAF00D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150" y="1095348"/>
            <a:ext cx="3363850" cy="464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88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84B16-5E32-44C5-0A40-E7717720C9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899A3D1-A2A1-EC40-11FB-B3958AFD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Industrial settings: Chemical plants and factories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9B3C0-C367-6C40-C6AE-DAB1FC08610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6743165" cy="4140000"/>
          </a:xfrm>
        </p:spPr>
        <p:txBody>
          <a:bodyPr/>
          <a:lstStyle/>
          <a:p>
            <a:pPr algn="l"/>
            <a:r>
              <a:rPr lang="en-GB" b="0" i="0">
                <a:effectLst/>
                <a:latin typeface="Arial"/>
                <a:cs typeface="Arial"/>
              </a:rPr>
              <a:t>High-risk environments 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DSEAR (Dangerous Substances &amp; Explosive Atmospheres Regulations).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ATEX-rated components and enclosures.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Ongoing inspection and maintenance of hazardous area equipment.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867E1C-5A5E-A5AC-50FC-6C88CA28B5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9929" y="1602108"/>
            <a:ext cx="2909779" cy="43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891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FB1FB-28B4-EC11-40D7-C7FF5E8DA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A2BA0D-3B5E-0C50-6EB4-B6E9CEB4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Paint stores and flammable storage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D2961-B953-C710-38EA-5DB26EFBC91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algn="l"/>
            <a:r>
              <a:rPr lang="en-GB" b="0" i="0">
                <a:effectLst/>
                <a:latin typeface="Arial"/>
                <a:cs typeface="Arial"/>
              </a:rPr>
              <a:t>These areas present fire and explosion risks due to vapours: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Must use </a:t>
            </a:r>
            <a:r>
              <a:rPr lang="en-GB">
                <a:latin typeface="Arial"/>
                <a:cs typeface="Arial"/>
              </a:rPr>
              <a:t>explosion</a:t>
            </a:r>
            <a:r>
              <a:rPr lang="en-GB" b="0" i="0">
                <a:effectLst/>
                <a:latin typeface="Arial"/>
                <a:cs typeface="Arial"/>
              </a:rPr>
              <a:t>-proof components.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Ventilation systems must be maintained.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Fire alarm and suppression systems tested regularly.</a:t>
            </a:r>
          </a:p>
        </p:txBody>
      </p:sp>
    </p:spTree>
    <p:extLst>
      <p:ext uri="{BB962C8B-B14F-4D97-AF65-F5344CB8AC3E}">
        <p14:creationId xmlns:p14="http://schemas.microsoft.com/office/powerpoint/2010/main" val="123167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644A-242E-ABA1-434F-9E6A4A35F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4B90A-30B6-56D1-21EB-457B88DBC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E98F04-331F-CCC4-AA81-C88F3473D38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10174389" cy="4140000"/>
          </a:xfrm>
        </p:spPr>
        <p:txBody>
          <a:bodyPr/>
          <a:lstStyle/>
          <a:p>
            <a:pPr algn="l">
              <a:buClr>
                <a:schemeClr val="tx1"/>
              </a:buClr>
            </a:pPr>
            <a:r>
              <a:rPr lang="en-GB" b="0" i="0" dirty="0">
                <a:effectLst/>
                <a:cs typeface="Arial"/>
              </a:rPr>
              <a:t>You should now be able to: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Explain </a:t>
            </a:r>
            <a:r>
              <a:rPr lang="en-GB" dirty="0">
                <a:cs typeface="Arial"/>
              </a:rPr>
              <a:t>the legal and regulatory requirements for electrical maintenance in various premises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Understand </a:t>
            </a:r>
            <a:r>
              <a:rPr lang="en-GB" dirty="0">
                <a:cs typeface="Arial"/>
              </a:rPr>
              <a:t>the implications of specialist environments (e.g. hospitals, chemical plants)</a:t>
            </a:r>
          </a:p>
          <a:p>
            <a:pPr marL="34290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cs typeface="Arial"/>
              </a:rPr>
              <a:t>Recognise </a:t>
            </a:r>
            <a:r>
              <a:rPr lang="en-GB" dirty="0">
                <a:cs typeface="Arial"/>
              </a:rPr>
              <a:t>how maintenance strategies differ across residential, commercial, and HMO properties</a:t>
            </a:r>
          </a:p>
        </p:txBody>
      </p:sp>
    </p:spTree>
    <p:extLst>
      <p:ext uri="{BB962C8B-B14F-4D97-AF65-F5344CB8AC3E}">
        <p14:creationId xmlns:p14="http://schemas.microsoft.com/office/powerpoint/2010/main" val="3014219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0DF00-DDB1-9E17-D96C-C839324D3C8E}"/>
              </a:ext>
            </a:extLst>
          </p:cNvPr>
          <p:cNvSpPr txBox="1"/>
          <p:nvPr/>
        </p:nvSpPr>
        <p:spPr>
          <a:xfrm>
            <a:off x="3599812" y="1864653"/>
            <a:ext cx="504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5400" dirty="0">
                <a:solidFill>
                  <a:srgbClr val="FC4421"/>
                </a:solidFill>
              </a:rPr>
              <a:t>Any questions?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0EBA0D3D-1A82-2DB2-9D4F-A8AFFB6242C5}"/>
              </a:ext>
            </a:extLst>
          </p:cNvPr>
          <p:cNvSpPr txBox="1"/>
          <p:nvPr/>
        </p:nvSpPr>
        <p:spPr>
          <a:xfrm>
            <a:off x="668526" y="3420269"/>
            <a:ext cx="113049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9pPr>
          </a:lstStyle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Copyright in this document belongs to and is used under licence from the Department for Education, © 2025.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‘T-LEVELS’ and ‘T Level’ are registered trademarks of the Department for Education.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GB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 fontAlgn="base">
              <a:buNone/>
            </a:pPr>
            <a:r>
              <a:rPr lang="en-GB" sz="1800" b="0" i="0" dirty="0">
                <a:solidFill>
                  <a:srgbClr val="000000"/>
                </a:solidFill>
                <a:effectLst/>
                <a:latin typeface="inherit"/>
              </a:rPr>
              <a:t>WJEC is authorised by the Department for Education to develop and deliver this T Level Technical Qualification.</a:t>
            </a:r>
          </a:p>
          <a:p>
            <a:pPr algn="l" fontAlgn="base">
              <a:buNone/>
            </a:pPr>
            <a:endParaRPr lang="en-GB" sz="1800" dirty="0">
              <a:solidFill>
                <a:srgbClr val="000000"/>
              </a:solidFill>
              <a:latin typeface="inherit"/>
            </a:endParaRPr>
          </a:p>
          <a:p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WJEC operates in England under the name </a:t>
            </a:r>
            <a:r>
              <a:rPr lang="en-US" altLang="en-US" sz="1800" dirty="0" err="1">
                <a:solidFill>
                  <a:srgbClr val="000000"/>
                </a:solidFill>
                <a:latin typeface="inherit"/>
              </a:rPr>
              <a:t>Eduqas</a:t>
            </a:r>
            <a:r>
              <a:rPr lang="en-US" altLang="en-US" sz="1800" dirty="0">
                <a:solidFill>
                  <a:srgbClr val="000000"/>
                </a:solidFill>
                <a:latin typeface="inherit"/>
              </a:rPr>
              <a:t> which is a registered trademark of WJEC.</a:t>
            </a:r>
          </a:p>
        </p:txBody>
      </p:sp>
    </p:spTree>
    <p:extLst>
      <p:ext uri="{BB962C8B-B14F-4D97-AF65-F5344CB8AC3E}">
        <p14:creationId xmlns:p14="http://schemas.microsoft.com/office/powerpoint/2010/main" val="24024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FFB772F-E825-9D87-9E8B-D04BC8A52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CA12B-98D8-441B-A2DE-6FF2B259782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b="0" i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types of buildings do you think require the most regular and detailed maintenance, and why?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480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792BCA-8AB6-0FDF-AC08-CE636D20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Objectives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FFC9DD-99F6-E5CA-5CF5-B1C6B4D6BBC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237020" cy="4140000"/>
          </a:xfrm>
        </p:spPr>
        <p:txBody>
          <a:bodyPr/>
          <a:lstStyle/>
          <a:p>
            <a:pPr algn="l">
              <a:buClr>
                <a:schemeClr val="accent2"/>
              </a:buClr>
            </a:pPr>
            <a:r>
              <a:rPr lang="en-GB" dirty="0">
                <a:latin typeface="Arial"/>
                <a:cs typeface="Arial"/>
              </a:rPr>
              <a:t>By the end of this session, y</a:t>
            </a:r>
            <a:r>
              <a:rPr lang="en-GB" b="0" i="0" dirty="0">
                <a:effectLst/>
                <a:latin typeface="Arial"/>
                <a:cs typeface="Arial"/>
              </a:rPr>
              <a:t>ou should be able to:</a:t>
            </a:r>
            <a:endParaRPr lang="en-GB" b="1" dirty="0">
              <a:latin typeface="Arial"/>
              <a:cs typeface="Arial"/>
            </a:endParaRP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Explain </a:t>
            </a:r>
            <a:r>
              <a:rPr lang="en-GB" dirty="0">
                <a:latin typeface="Arial"/>
                <a:cs typeface="Arial"/>
              </a:rPr>
              <a:t>the legal and regulatory requirements for electrical maintenance in various premises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Understand </a:t>
            </a:r>
            <a:r>
              <a:rPr lang="en-GB" dirty="0">
                <a:latin typeface="Arial"/>
                <a:cs typeface="Arial"/>
              </a:rPr>
              <a:t>the implications of specialist environments (e.g. hospitals, chemical plants)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Recognise </a:t>
            </a:r>
            <a:r>
              <a:rPr lang="en-GB" dirty="0">
                <a:latin typeface="Arial"/>
                <a:cs typeface="Arial"/>
              </a:rPr>
              <a:t>how maintenance strategies differ across residential, commercial, and HMO properties</a:t>
            </a:r>
          </a:p>
        </p:txBody>
      </p:sp>
    </p:spTree>
    <p:extLst>
      <p:ext uri="{BB962C8B-B14F-4D97-AF65-F5344CB8AC3E}">
        <p14:creationId xmlns:p14="http://schemas.microsoft.com/office/powerpoint/2010/main" val="366190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855F4-08BE-DE59-B3A3-1C0C6C344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08DAB4F-88BF-86D1-4FEF-CA40C3CC6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What is electrical maintenance?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EC214B-A459-5D03-F5DB-6738667BA8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10612800" cy="414000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Electrical maintenance is the routine care and repair of systems to ensure safety, reliability, and compliance.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This includes inspections, testing, servicing, repairs, and updates to equipment or systems across various types of buildings.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45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1B9F3-5928-7A68-C141-41841E247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D64E8B-1A78-7833-A4AA-8CDCFDBE1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Maintenance requirements vary by building type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1158D-620A-81ED-2809-FF2D415B60F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83978" y="1736662"/>
            <a:ext cx="10399088" cy="4203338"/>
          </a:xfrm>
        </p:spPr>
        <p:txBody>
          <a:bodyPr/>
          <a:lstStyle/>
          <a:p>
            <a:pPr algn="l">
              <a:buClr>
                <a:schemeClr val="accent2"/>
              </a:buClr>
            </a:pPr>
            <a:r>
              <a:rPr lang="en-GB" b="0" i="0">
                <a:effectLst/>
                <a:latin typeface="Arial"/>
                <a:cs typeface="Arial"/>
              </a:rPr>
              <a:t>Maintenance needs differ depending on: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the type and use of the building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the risks to users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the complexity of electrical systems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regulatory requirements.</a:t>
            </a:r>
          </a:p>
          <a:p>
            <a:pPr algn="l"/>
            <a:r>
              <a:rPr lang="en-GB" b="0" i="0">
                <a:effectLst/>
                <a:latin typeface="Arial"/>
                <a:cs typeface="Arial"/>
              </a:rPr>
              <a:t>For example, hospitals require higher safety standards than private homes.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66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363D0C-20E6-F085-620C-5F233D6A3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A9582E5-B316-6AF2-704E-434D87733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Private dwellings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65727B-BAB4-28B3-53C9-19EC35F2E7A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6924295" cy="4140000"/>
          </a:xfrm>
        </p:spPr>
        <p:txBody>
          <a:bodyPr/>
          <a:lstStyle/>
          <a:p>
            <a:pPr algn="l"/>
            <a:r>
              <a:rPr lang="en-GB" b="0" i="0">
                <a:effectLst/>
                <a:latin typeface="Arial"/>
                <a:cs typeface="Arial"/>
              </a:rPr>
              <a:t>Private homes usually have minimal legal requirements beyond safe installation.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Homeowners are responsible for safe maintenance.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Landlords (in rented homes) must carry out EICRs every 5 years or after the change of tenancy.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1751F9-B134-2D33-E0CF-400EE1EABF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713" y="959222"/>
            <a:ext cx="3405321" cy="499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0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03B8E-BB0E-EDAB-0C8B-CA659B7D7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53C85FD-DF2F-0CC4-6BB9-0383F8CD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Houses in multiple occupation (HMOs)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62637-1AAC-1C01-9749-5BFD0E1B50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60000" y="1800000"/>
            <a:ext cx="6297278" cy="4140000"/>
          </a:xfrm>
        </p:spPr>
        <p:txBody>
          <a:bodyPr/>
          <a:lstStyle/>
          <a:p>
            <a:pPr algn="l"/>
            <a:r>
              <a:rPr lang="en-GB" b="0" i="0">
                <a:effectLst/>
                <a:latin typeface="Arial"/>
                <a:cs typeface="Arial"/>
              </a:rPr>
              <a:t>HMOs have stricter maintenance obligations due to shared occupancy.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Mandatory EICRs every 5 years.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Regular checks on communal areas.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Risk-based inspections by local authorities.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Fire detection and emergency lighting often required.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08B6F3-515A-435C-419B-4D30FBB9C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3418" y="1710759"/>
            <a:ext cx="3066582" cy="43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1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9BA41-AD36-E7FA-9F4F-1FA698609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967A0-1F71-CE67-31FE-5CA917F2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Commercial premises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7AFCC6-5132-5136-F2E1-485B8BF9794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6888939" cy="4140000"/>
          </a:xfrm>
        </p:spPr>
        <p:txBody>
          <a:bodyPr/>
          <a:lstStyle/>
          <a:p>
            <a:pPr algn="l"/>
            <a:r>
              <a:rPr lang="en-GB" b="0" i="0">
                <a:effectLst/>
                <a:latin typeface="Arial"/>
                <a:cs typeface="Arial"/>
              </a:rPr>
              <a:t>Commercial buildings must follow workplace regulations.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Electricity at Work Regulations 1989.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PUWER 1998 (Provision &amp; Use of Work Equipment Regs).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Regular testing of systems, including portable appliances (PAT).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Maintenance records must be kept.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AD859-841D-318C-22B3-AD5E0766AAB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8822" y="959222"/>
            <a:ext cx="3378581" cy="489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376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320EA-82D7-7654-7BB9-337E9B172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766A1B6-2A7B-8C80-C25C-57B05DAED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000" y="959222"/>
            <a:ext cx="11628452" cy="646331"/>
          </a:xfrm>
        </p:spPr>
        <p:txBody>
          <a:bodyPr/>
          <a:lstStyle/>
          <a:p>
            <a:r>
              <a:rPr lang="en-GB"/>
              <a:t>Residential care and vulnerable occupants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A79AAD-ADD1-35A1-2DC2-808EE0CE96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59999" y="1800000"/>
            <a:ext cx="9327340" cy="4140000"/>
          </a:xfrm>
        </p:spPr>
        <p:txBody>
          <a:bodyPr/>
          <a:lstStyle/>
          <a:p>
            <a:pPr algn="l"/>
            <a:r>
              <a:rPr lang="en-GB" b="0" i="0">
                <a:effectLst/>
                <a:latin typeface="Arial"/>
                <a:cs typeface="Arial"/>
              </a:rPr>
              <a:t>Buildings with vulnerable occupants, care homes</a:t>
            </a:r>
            <a:r>
              <a:rPr lang="en-GB">
                <a:latin typeface="Arial"/>
                <a:cs typeface="Arial"/>
              </a:rPr>
              <a:t> and </a:t>
            </a:r>
            <a:r>
              <a:rPr lang="en-GB" b="0" i="0">
                <a:effectLst/>
                <a:latin typeface="Arial"/>
                <a:cs typeface="Arial"/>
              </a:rPr>
              <a:t>supported living require: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more frequent inspections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fail-safe systems (e.g. emergency lighting, fire alarms)</a:t>
            </a:r>
          </a:p>
          <a:p>
            <a:pPr marL="342900" indent="-342900" algn="l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b="0" i="0">
                <a:effectLst/>
                <a:latin typeface="Arial"/>
                <a:cs typeface="Arial"/>
              </a:rPr>
              <a:t>specialist maintenance schedules.</a:t>
            </a:r>
          </a:p>
        </p:txBody>
      </p:sp>
    </p:spTree>
    <p:extLst>
      <p:ext uri="{BB962C8B-B14F-4D97-AF65-F5344CB8AC3E}">
        <p14:creationId xmlns:p14="http://schemas.microsoft.com/office/powerpoint/2010/main" val="2696424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2_Default Design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FC4421"/>
      </a:accent2>
      <a:accent3>
        <a:srgbClr val="FFFFFF"/>
      </a:accent3>
      <a:accent4>
        <a:srgbClr val="000000"/>
      </a:accent4>
      <a:accent5>
        <a:srgbClr val="DAEDEF"/>
      </a:accent5>
      <a:accent6>
        <a:srgbClr val="FC4421"/>
      </a:accent6>
      <a:hlink>
        <a:srgbClr val="FC4421"/>
      </a:hlink>
      <a:folHlink>
        <a:srgbClr val="FC442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B563CFC-CD60-4224-AB25-9DCADAE5E69D}" vid="{1152999A-4C62-4532-9CB6-CBBF7EC6714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1e15224-84b2-4570-bdea-a67bb94d0921" xsi:nil="true"/>
    <lcf76f155ced4ddcb4097134ff3c332f xmlns="7c04300a-231c-4281-9146-a98f6f4a7af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D05C0E7E0E414EB79F81A23986EA6A" ma:contentTypeVersion="11" ma:contentTypeDescription="Create a new document." ma:contentTypeScope="" ma:versionID="a35201a8bc688b2d88f5dbb6e1211090">
  <xsd:schema xmlns:xsd="http://www.w3.org/2001/XMLSchema" xmlns:xs="http://www.w3.org/2001/XMLSchema" xmlns:p="http://schemas.microsoft.com/office/2006/metadata/properties" xmlns:ns2="7c04300a-231c-4281-9146-a98f6f4a7aff" xmlns:ns3="01e15224-84b2-4570-bdea-a67bb94d0921" targetNamespace="http://schemas.microsoft.com/office/2006/metadata/properties" ma:root="true" ma:fieldsID="b4e4d11d21b039030c9a48cd9f3673c2" ns2:_="" ns3:_="">
    <xsd:import namespace="7c04300a-231c-4281-9146-a98f6f4a7aff"/>
    <xsd:import namespace="01e15224-84b2-4570-bdea-a67bb94d09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04300a-231c-4281-9146-a98f6f4a7a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d004107-dac0-45af-83fb-11757b2c83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e15224-84b2-4570-bdea-a67bb94d0921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b8a52c73-49a1-4329-875b-4831fc8e3540}" ma:internalName="TaxCatchAll" ma:showField="CatchAllData" ma:web="01e15224-84b2-4570-bdea-a67bb94d09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D282AF-3624-45B9-804D-F764465AE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041F6D-BBDE-4B15-9860-57A05AB8973C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01e15224-84b2-4570-bdea-a67bb94d0921"/>
    <ds:schemaRef ds:uri="http://schemas.microsoft.com/office/2006/documentManagement/types"/>
    <ds:schemaRef ds:uri="7c04300a-231c-4281-9146-a98f6f4a7aff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DE1651F-CEAC-4B27-9B38-982FB2B26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04300a-231c-4281-9146-a98f6f4a7aff"/>
    <ds:schemaRef ds:uri="01e15224-84b2-4570-bdea-a67bb94d09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db5124c-a56e-47e1-8444-7a6f9085be98}" enabled="1" method="Standard" siteId="{0b26221c-c008-47b1-94c7-58a0b89761c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 Levels Powerpoint Template</Template>
  <TotalTime>12</TotalTime>
  <Words>738</Words>
  <Application>Microsoft Office PowerPoint</Application>
  <PresentationFormat>Custom</PresentationFormat>
  <Paragraphs>102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Aptos</vt:lpstr>
      <vt:lpstr>Arial</vt:lpstr>
      <vt:lpstr>inherit</vt:lpstr>
      <vt:lpstr>Lucida Grande</vt:lpstr>
      <vt:lpstr>2_Default Design</vt:lpstr>
      <vt:lpstr>PowerPoint Presentation</vt:lpstr>
      <vt:lpstr>Introduction</vt:lpstr>
      <vt:lpstr>Objectives</vt:lpstr>
      <vt:lpstr>What is electrical maintenance?</vt:lpstr>
      <vt:lpstr>Maintenance requirements vary by building type</vt:lpstr>
      <vt:lpstr>Private dwellings</vt:lpstr>
      <vt:lpstr>Houses in multiple occupation (HMOs)</vt:lpstr>
      <vt:lpstr>Commercial premises</vt:lpstr>
      <vt:lpstr>Residential care and vulnerable occupants</vt:lpstr>
      <vt:lpstr>Hospitals and medical premises</vt:lpstr>
      <vt:lpstr>Industrial settings: Chemical plants and factories</vt:lpstr>
      <vt:lpstr>Paint stores and flammable storage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Thirlwell</dc:creator>
  <cp:lastModifiedBy>John, Catherine</cp:lastModifiedBy>
  <cp:revision>5</cp:revision>
  <dcterms:created xsi:type="dcterms:W3CDTF">2025-04-15T10:44:23Z</dcterms:created>
  <dcterms:modified xsi:type="dcterms:W3CDTF">2025-10-30T11:56:30Z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3666724-00ca-41b5-b6fa-015eacb44368_Enabled">
    <vt:lpwstr>true</vt:lpwstr>
  </property>
  <property fmtid="{D5CDD505-2E9C-101B-9397-08002B2CF9AE}" pid="3" name="MSIP_Label_a3666724-00ca-41b5-b6fa-015eacb44368_SetDate">
    <vt:lpwstr>2025-04-10T10:14:23Z</vt:lpwstr>
  </property>
  <property fmtid="{D5CDD505-2E9C-101B-9397-08002B2CF9AE}" pid="4" name="MSIP_Label_a3666724-00ca-41b5-b6fa-015eacb44368_Method">
    <vt:lpwstr>Privileged</vt:lpwstr>
  </property>
  <property fmtid="{D5CDD505-2E9C-101B-9397-08002B2CF9AE}" pid="5" name="MSIP_Label_a3666724-00ca-41b5-b6fa-015eacb44368_Name">
    <vt:lpwstr>Internal</vt:lpwstr>
  </property>
  <property fmtid="{D5CDD505-2E9C-101B-9397-08002B2CF9AE}" pid="6" name="MSIP_Label_a3666724-00ca-41b5-b6fa-015eacb44368_SiteId">
    <vt:lpwstr>b6d3492e-0aa1-4a60-840d-b706a96e670d</vt:lpwstr>
  </property>
  <property fmtid="{D5CDD505-2E9C-101B-9397-08002B2CF9AE}" pid="7" name="MSIP_Label_a3666724-00ca-41b5-b6fa-015eacb44368_ActionId">
    <vt:lpwstr>e858918b-4881-4444-b984-9dbe2495d330</vt:lpwstr>
  </property>
  <property fmtid="{D5CDD505-2E9C-101B-9397-08002B2CF9AE}" pid="8" name="MSIP_Label_a3666724-00ca-41b5-b6fa-015eacb44368_ContentBits">
    <vt:lpwstr>1</vt:lpwstr>
  </property>
  <property fmtid="{D5CDD505-2E9C-101B-9397-08002B2CF9AE}" pid="9" name="MSIP_Label_a3666724-00ca-41b5-b6fa-015eacb44368_Tag">
    <vt:lpwstr>10, 0, 1, 1</vt:lpwstr>
  </property>
  <property fmtid="{D5CDD505-2E9C-101B-9397-08002B2CF9AE}" pid="10" name="ClassificationContentMarkingHeaderLocations">
    <vt:lpwstr>1_Default Design:4</vt:lpwstr>
  </property>
  <property fmtid="{D5CDD505-2E9C-101B-9397-08002B2CF9AE}" pid="11" name="ClassificationContentMarkingHeaderText">
    <vt:lpwstr>MEWNOL - INTERNAL</vt:lpwstr>
  </property>
  <property fmtid="{D5CDD505-2E9C-101B-9397-08002B2CF9AE}" pid="12" name="ContentTypeId">
    <vt:lpwstr>0x010100CDD05C0E7E0E414EB79F81A23986EA6A</vt:lpwstr>
  </property>
  <property fmtid="{D5CDD505-2E9C-101B-9397-08002B2CF9AE}" pid="13" name="MediaServiceImageTags">
    <vt:lpwstr/>
  </property>
</Properties>
</file>