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30"/>
  </p:notesMasterIdLst>
  <p:handoutMasterIdLst>
    <p:handoutMasterId r:id="rId31"/>
  </p:handoutMasterIdLst>
  <p:sldIdLst>
    <p:sldId id="462" r:id="rId5"/>
    <p:sldId id="840" r:id="rId6"/>
    <p:sldId id="837" r:id="rId7"/>
    <p:sldId id="867" r:id="rId8"/>
    <p:sldId id="868" r:id="rId9"/>
    <p:sldId id="869" r:id="rId10"/>
    <p:sldId id="870" r:id="rId11"/>
    <p:sldId id="878" r:id="rId12"/>
    <p:sldId id="887" r:id="rId13"/>
    <p:sldId id="888" r:id="rId14"/>
    <p:sldId id="872" r:id="rId15"/>
    <p:sldId id="873" r:id="rId16"/>
    <p:sldId id="874" r:id="rId17"/>
    <p:sldId id="877" r:id="rId18"/>
    <p:sldId id="879" r:id="rId19"/>
    <p:sldId id="880" r:id="rId20"/>
    <p:sldId id="881" r:id="rId21"/>
    <p:sldId id="882" r:id="rId22"/>
    <p:sldId id="883" r:id="rId23"/>
    <p:sldId id="875" r:id="rId24"/>
    <p:sldId id="884" r:id="rId25"/>
    <p:sldId id="885" r:id="rId26"/>
    <p:sldId id="886" r:id="rId27"/>
    <p:sldId id="838" r:id="rId28"/>
    <p:sldId id="512" r:id="rId29"/>
  </p:sldIdLst>
  <p:sldSz cx="12239625" cy="6840538"/>
  <p:notesSz cx="6858000" cy="9144000"/>
  <p:custDataLst>
    <p:tags r:id="rId3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740FD1-6799-8D34-8EDB-C569EE671D9D}" name="John Calleja" initials="JC" userId="8c83955f4e64923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FFFF"/>
    <a:srgbClr val="FC4421"/>
    <a:srgbClr val="000000"/>
    <a:srgbClr val="0077E3"/>
    <a:srgbClr val="E30613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30"/>
    <p:restoredTop sz="73998"/>
  </p:normalViewPr>
  <p:slideViewPr>
    <p:cSldViewPr snapToGrid="0">
      <p:cViewPr varScale="1">
        <p:scale>
          <a:sx n="82" d="100"/>
          <a:sy n="82" d="100"/>
        </p:scale>
        <p:origin x="1998" y="84"/>
      </p:cViewPr>
      <p:guideLst>
        <p:guide orient="horz" pos="2155"/>
        <p:guide pos="3855"/>
      </p:guideLst>
    </p:cSldViewPr>
  </p:slideViewPr>
  <p:notesTextViewPr>
    <p:cViewPr>
      <p:scale>
        <a:sx n="120" d="100"/>
        <a:sy n="12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ita Searle-Barnes" userId="e782127f-826a-4a83-a372-afedaa2e0d4f" providerId="ADAL" clId="{FA3BD239-4B9A-4CBA-8CF5-F7BFBEA885D5}"/>
    <pc:docChg chg="modSld modMainMaster">
      <pc:chgData name="Bonita Searle-Barnes" userId="e782127f-826a-4a83-a372-afedaa2e0d4f" providerId="ADAL" clId="{FA3BD239-4B9A-4CBA-8CF5-F7BFBEA885D5}" dt="2025-10-14T13:48:39.369" v="36" actId="114"/>
      <pc:docMkLst>
        <pc:docMk/>
      </pc:docMkLst>
      <pc:sldChg chg="modSp mod">
        <pc:chgData name="Bonita Searle-Barnes" userId="e782127f-826a-4a83-a372-afedaa2e0d4f" providerId="ADAL" clId="{FA3BD239-4B9A-4CBA-8CF5-F7BFBEA885D5}" dt="2025-10-14T11:25:50.299" v="2" actId="20577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5-10-14T11:25:50.299" v="2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Bonita Searle-Barnes" userId="e782127f-826a-4a83-a372-afedaa2e0d4f" providerId="ADAL" clId="{FA3BD239-4B9A-4CBA-8CF5-F7BFBEA885D5}" dt="2025-10-14T11:26:08.141" v="34" actId="20577"/>
        <pc:sldMkLst>
          <pc:docMk/>
          <pc:sldMk cId="3661908118" sldId="837"/>
        </pc:sldMkLst>
        <pc:spChg chg="mod">
          <ac:chgData name="Bonita Searle-Barnes" userId="e782127f-826a-4a83-a372-afedaa2e0d4f" providerId="ADAL" clId="{FA3BD239-4B9A-4CBA-8CF5-F7BFBEA885D5}" dt="2025-10-14T11:26:08.141" v="34" actId="20577"/>
          <ac:spMkLst>
            <pc:docMk/>
            <pc:sldMk cId="3661908118" sldId="837"/>
            <ac:spMk id="4" creationId="{BBFFC9DD-99F6-E5CA-5CF5-B1C6B4D6BBC1}"/>
          </ac:spMkLst>
        </pc:spChg>
      </pc:sldChg>
      <pc:sldMasterChg chg="modSp mod">
        <pc:chgData name="Bonita Searle-Barnes" userId="e782127f-826a-4a83-a372-afedaa2e0d4f" providerId="ADAL" clId="{FA3BD239-4B9A-4CBA-8CF5-F7BFBEA885D5}" dt="2025-10-14T13:48:39.369" v="36" actId="114"/>
        <pc:sldMasterMkLst>
          <pc:docMk/>
          <pc:sldMasterMk cId="1337350340" sldId="2147483661"/>
        </pc:sldMasterMkLst>
      </pc:sldMasterChg>
    </pc:docChg>
  </pc:docChgLst>
  <pc:docChgLst>
    <pc:chgData name="Mark Thirlwell" userId="S::mark.thirlwell@eal.org.uk::0eea46bc-1a08-4dae-8290-d9217da89020" providerId="AD" clId="Web-{047E21F9-CB7A-E88E-B337-FE6642303A2D}"/>
    <pc:docChg chg="modSld">
      <pc:chgData name="Mark Thirlwell" userId="S::mark.thirlwell@eal.org.uk::0eea46bc-1a08-4dae-8290-d9217da89020" providerId="AD" clId="Web-{047E21F9-CB7A-E88E-B337-FE6642303A2D}" dt="2025-09-11T12:50:55.218" v="2" actId="20577"/>
      <pc:docMkLst>
        <pc:docMk/>
      </pc:docMkLst>
      <pc:sldChg chg="modSp">
        <pc:chgData name="Mark Thirlwell" userId="S::mark.thirlwell@eal.org.uk::0eea46bc-1a08-4dae-8290-d9217da89020" providerId="AD" clId="Web-{047E21F9-CB7A-E88E-B337-FE6642303A2D}" dt="2025-09-11T12:50:55.218" v="2" actId="20577"/>
        <pc:sldMkLst>
          <pc:docMk/>
          <pc:sldMk cId="2532416510" sldId="872"/>
        </pc:sldMkLst>
      </pc:sldChg>
      <pc:sldChg chg="modSp">
        <pc:chgData name="Mark Thirlwell" userId="S::mark.thirlwell@eal.org.uk::0eea46bc-1a08-4dae-8290-d9217da89020" providerId="AD" clId="Web-{047E21F9-CB7A-E88E-B337-FE6642303A2D}" dt="2025-09-11T12:49:59.591" v="1" actId="20577"/>
        <pc:sldMkLst>
          <pc:docMk/>
          <pc:sldMk cId="2200194158" sldId="875"/>
        </pc:sldMkLst>
      </pc:sldChg>
    </pc:docChg>
  </pc:docChgLst>
  <pc:docChgLst>
    <pc:chgData name="Philippa Hornby" userId="435d50fd-f981-4c65-b165-eceb64f1c231" providerId="ADAL" clId="{C03CEAD4-6942-482F-822A-85C9368787E6}"/>
    <pc:docChg chg="custSel modSld">
      <pc:chgData name="Philippa Hornby" userId="435d50fd-f981-4c65-b165-eceb64f1c231" providerId="ADAL" clId="{C03CEAD4-6942-482F-822A-85C9368787E6}" dt="2025-09-09T08:08:45.568" v="35" actId="478"/>
      <pc:docMkLst>
        <pc:docMk/>
      </pc:docMkLst>
      <pc:sldChg chg="modSp mod">
        <pc:chgData name="Philippa Hornby" userId="435d50fd-f981-4c65-b165-eceb64f1c231" providerId="ADAL" clId="{C03CEAD4-6942-482F-822A-85C9368787E6}" dt="2025-09-09T07:56:27.408" v="0" actId="14100"/>
        <pc:sldMkLst>
          <pc:docMk/>
          <pc:sldMk cId="3661908118" sldId="837"/>
        </pc:sldMkLst>
      </pc:sldChg>
      <pc:sldChg chg="delSp modSp mod">
        <pc:chgData name="Philippa Hornby" userId="435d50fd-f981-4c65-b165-eceb64f1c231" providerId="ADAL" clId="{C03CEAD4-6942-482F-822A-85C9368787E6}" dt="2025-09-09T08:04:20.097" v="4" actId="1076"/>
        <pc:sldMkLst>
          <pc:docMk/>
          <pc:sldMk cId="1837667737" sldId="868"/>
        </pc:sldMkLst>
      </pc:sldChg>
      <pc:sldChg chg="delSp modSp mod modCm">
        <pc:chgData name="Philippa Hornby" userId="435d50fd-f981-4c65-b165-eceb64f1c231" providerId="ADAL" clId="{C03CEAD4-6942-482F-822A-85C9368787E6}" dt="2025-09-09T08:05:05.755" v="8" actId="478"/>
        <pc:sldMkLst>
          <pc:docMk/>
          <pc:sldMk cId="184648118" sldId="8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hilippa Hornby" userId="435d50fd-f981-4c65-b165-eceb64f1c231" providerId="ADAL" clId="{C03CEAD4-6942-482F-822A-85C9368787E6}" dt="2025-09-09T08:04:54.225" v="7" actId="20577"/>
              <pc2:cmMkLst xmlns:pc2="http://schemas.microsoft.com/office/powerpoint/2019/9/main/command">
                <pc:docMk/>
                <pc:sldMk cId="184648118" sldId="869"/>
                <pc2:cmMk id="{AACA2C7F-302E-4CA3-B0F5-C45DFD7BDF2A}"/>
              </pc2:cmMkLst>
            </pc226:cmChg>
          </p:ext>
        </pc:extLst>
      </pc:sldChg>
      <pc:sldChg chg="delSp mod">
        <pc:chgData name="Philippa Hornby" userId="435d50fd-f981-4c65-b165-eceb64f1c231" providerId="ADAL" clId="{C03CEAD4-6942-482F-822A-85C9368787E6}" dt="2025-09-09T08:05:34.331" v="9" actId="478"/>
        <pc:sldMkLst>
          <pc:docMk/>
          <pc:sldMk cId="992848769" sldId="870"/>
        </pc:sldMkLst>
      </pc:sldChg>
      <pc:sldChg chg="delSp mod">
        <pc:chgData name="Philippa Hornby" userId="435d50fd-f981-4c65-b165-eceb64f1c231" providerId="ADAL" clId="{C03CEAD4-6942-482F-822A-85C9368787E6}" dt="2025-09-09T08:06:58.630" v="16" actId="478"/>
        <pc:sldMkLst>
          <pc:docMk/>
          <pc:sldMk cId="1356065104" sldId="873"/>
        </pc:sldMkLst>
      </pc:sldChg>
      <pc:sldChg chg="modSp mod">
        <pc:chgData name="Philippa Hornby" userId="435d50fd-f981-4c65-b165-eceb64f1c231" providerId="ADAL" clId="{C03CEAD4-6942-482F-822A-85C9368787E6}" dt="2025-09-09T08:07:14.680" v="17" actId="20577"/>
        <pc:sldMkLst>
          <pc:docMk/>
          <pc:sldMk cId="574680131" sldId="877"/>
        </pc:sldMkLst>
      </pc:sldChg>
      <pc:sldChg chg="delSp modSp mod">
        <pc:chgData name="Philippa Hornby" userId="435d50fd-f981-4c65-b165-eceb64f1c231" providerId="ADAL" clId="{C03CEAD4-6942-482F-822A-85C9368787E6}" dt="2025-09-09T08:05:49.809" v="11" actId="14100"/>
        <pc:sldMkLst>
          <pc:docMk/>
          <pc:sldMk cId="3920841651" sldId="878"/>
        </pc:sldMkLst>
      </pc:sldChg>
      <pc:sldChg chg="delSp modSp mod modCm">
        <pc:chgData name="Philippa Hornby" userId="435d50fd-f981-4c65-b165-eceb64f1c231" providerId="ADAL" clId="{C03CEAD4-6942-482F-822A-85C9368787E6}" dt="2025-09-09T08:08:14.514" v="32" actId="14100"/>
        <pc:sldMkLst>
          <pc:docMk/>
          <pc:sldMk cId="2238102323" sldId="8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hilippa Hornby" userId="435d50fd-f981-4c65-b165-eceb64f1c231" providerId="ADAL" clId="{C03CEAD4-6942-482F-822A-85C9368787E6}" dt="2025-09-09T08:07:56.869" v="29" actId="20577"/>
              <pc2:cmMkLst xmlns:pc2="http://schemas.microsoft.com/office/powerpoint/2019/9/main/command">
                <pc:docMk/>
                <pc:sldMk cId="2238102323" sldId="879"/>
                <pc2:cmMk id="{4476591D-89B2-47DF-9A90-814EBF16C73C}"/>
              </pc2:cmMkLst>
            </pc226:cmChg>
            <pc226:cmChg xmlns:pc226="http://schemas.microsoft.com/office/powerpoint/2022/06/main/command" chg="mod">
              <pc226:chgData name="Philippa Hornby" userId="435d50fd-f981-4c65-b165-eceb64f1c231" providerId="ADAL" clId="{C03CEAD4-6942-482F-822A-85C9368787E6}" dt="2025-09-09T08:07:56.869" v="29" actId="20577"/>
              <pc2:cmMkLst xmlns:pc2="http://schemas.microsoft.com/office/powerpoint/2019/9/main/command">
                <pc:docMk/>
                <pc:sldMk cId="2238102323" sldId="879"/>
                <pc2:cmMk id="{F07FAC71-9CDA-4DDB-BED2-A815165C32F9}"/>
              </pc2:cmMkLst>
            </pc226:cmChg>
          </p:ext>
        </pc:extLst>
      </pc:sldChg>
      <pc:sldChg chg="delSp mod">
        <pc:chgData name="Philippa Hornby" userId="435d50fd-f981-4c65-b165-eceb64f1c231" providerId="ADAL" clId="{C03CEAD4-6942-482F-822A-85C9368787E6}" dt="2025-09-09T08:08:21.424" v="33" actId="478"/>
        <pc:sldMkLst>
          <pc:docMk/>
          <pc:sldMk cId="505937264" sldId="880"/>
        </pc:sldMkLst>
      </pc:sldChg>
      <pc:sldChg chg="delSp mod">
        <pc:chgData name="Philippa Hornby" userId="435d50fd-f981-4c65-b165-eceb64f1c231" providerId="ADAL" clId="{C03CEAD4-6942-482F-822A-85C9368787E6}" dt="2025-09-09T08:08:32.672" v="34" actId="478"/>
        <pc:sldMkLst>
          <pc:docMk/>
          <pc:sldMk cId="2286724036" sldId="881"/>
        </pc:sldMkLst>
      </pc:sldChg>
      <pc:sldChg chg="delSp mod">
        <pc:chgData name="Philippa Hornby" userId="435d50fd-f981-4c65-b165-eceb64f1c231" providerId="ADAL" clId="{C03CEAD4-6942-482F-822A-85C9368787E6}" dt="2025-09-09T08:08:45.568" v="35" actId="478"/>
        <pc:sldMkLst>
          <pc:docMk/>
          <pc:sldMk cId="2853086612" sldId="882"/>
        </pc:sldMkLst>
      </pc:sldChg>
      <pc:sldChg chg="delSp modSp mod">
        <pc:chgData name="Philippa Hornby" userId="435d50fd-f981-4c65-b165-eceb64f1c231" providerId="ADAL" clId="{C03CEAD4-6942-482F-822A-85C9368787E6}" dt="2025-09-09T08:06:33.812" v="15" actId="478"/>
        <pc:sldMkLst>
          <pc:docMk/>
          <pc:sldMk cId="21641622" sldId="887"/>
        </pc:sldMkLst>
      </pc:sldChg>
    </pc:docChg>
  </pc:docChgLst>
  <pc:docChgLst>
    <pc:chgData name="Philippa Hornby" userId="435d50fd-f981-4c65-b165-eceb64f1c231" providerId="ADAL" clId="{A8CDCC15-D46D-4F05-9B0D-3BE779021CE6}"/>
    <pc:docChg chg="custSel modSld modMainMaster">
      <pc:chgData name="Philippa Hornby" userId="435d50fd-f981-4c65-b165-eceb64f1c231" providerId="ADAL" clId="{A8CDCC15-D46D-4F05-9B0D-3BE779021CE6}" dt="2025-08-28T12:55:27.914" v="49" actId="12"/>
      <pc:docMkLst>
        <pc:docMk/>
      </pc:docMkLst>
      <pc:sldChg chg="modSp mod">
        <pc:chgData name="Philippa Hornby" userId="435d50fd-f981-4c65-b165-eceb64f1c231" providerId="ADAL" clId="{A8CDCC15-D46D-4F05-9B0D-3BE779021CE6}" dt="2025-08-28T12:53:02.760" v="5" actId="20577"/>
        <pc:sldMkLst>
          <pc:docMk/>
          <pc:sldMk cId="4139293381" sldId="462"/>
        </pc:sldMkLst>
      </pc:sldChg>
      <pc:sldChg chg="modSp mod">
        <pc:chgData name="Philippa Hornby" userId="435d50fd-f981-4c65-b165-eceb64f1c231" providerId="ADAL" clId="{A8CDCC15-D46D-4F05-9B0D-3BE779021CE6}" dt="2025-08-28T12:53:17.002" v="9" actId="12"/>
        <pc:sldMkLst>
          <pc:docMk/>
          <pc:sldMk cId="3661908118" sldId="837"/>
        </pc:sldMkLst>
      </pc:sldChg>
      <pc:sldChg chg="modSp mod">
        <pc:chgData name="Philippa Hornby" userId="435d50fd-f981-4c65-b165-eceb64f1c231" providerId="ADAL" clId="{A8CDCC15-D46D-4F05-9B0D-3BE779021CE6}" dt="2025-08-28T12:55:27.914" v="49" actId="12"/>
        <pc:sldMkLst>
          <pc:docMk/>
          <pc:sldMk cId="3014219946" sldId="838"/>
        </pc:sldMkLst>
      </pc:sldChg>
      <pc:sldChg chg="modSp mod">
        <pc:chgData name="Philippa Hornby" userId="435d50fd-f981-4c65-b165-eceb64f1c231" providerId="ADAL" clId="{A8CDCC15-D46D-4F05-9B0D-3BE779021CE6}" dt="2025-08-28T12:53:09.732" v="8" actId="20577"/>
        <pc:sldMkLst>
          <pc:docMk/>
          <pc:sldMk cId="2808480706" sldId="840"/>
        </pc:sldMkLst>
      </pc:sldChg>
      <pc:sldChg chg="delSp modSp mod">
        <pc:chgData name="Philippa Hornby" userId="435d50fd-f981-4c65-b165-eceb64f1c231" providerId="ADAL" clId="{A8CDCC15-D46D-4F05-9B0D-3BE779021CE6}" dt="2025-08-28T12:53:24.872" v="12" actId="12"/>
        <pc:sldMkLst>
          <pc:docMk/>
          <pc:sldMk cId="1696455459" sldId="867"/>
        </pc:sldMkLst>
      </pc:sldChg>
      <pc:sldChg chg="modSp mod">
        <pc:chgData name="Philippa Hornby" userId="435d50fd-f981-4c65-b165-eceb64f1c231" providerId="ADAL" clId="{A8CDCC15-D46D-4F05-9B0D-3BE779021CE6}" dt="2025-08-28T12:53:27.627" v="13" actId="12"/>
        <pc:sldMkLst>
          <pc:docMk/>
          <pc:sldMk cId="1837667737" sldId="868"/>
        </pc:sldMkLst>
      </pc:sldChg>
      <pc:sldChg chg="modSp mod">
        <pc:chgData name="Philippa Hornby" userId="435d50fd-f981-4c65-b165-eceb64f1c231" providerId="ADAL" clId="{A8CDCC15-D46D-4F05-9B0D-3BE779021CE6}" dt="2025-08-28T12:53:30.628" v="14" actId="12"/>
        <pc:sldMkLst>
          <pc:docMk/>
          <pc:sldMk cId="184648118" sldId="869"/>
        </pc:sldMkLst>
      </pc:sldChg>
      <pc:sldChg chg="modSp mod">
        <pc:chgData name="Philippa Hornby" userId="435d50fd-f981-4c65-b165-eceb64f1c231" providerId="ADAL" clId="{A8CDCC15-D46D-4F05-9B0D-3BE779021CE6}" dt="2025-08-28T12:53:33.484" v="15" actId="12"/>
        <pc:sldMkLst>
          <pc:docMk/>
          <pc:sldMk cId="992848769" sldId="870"/>
        </pc:sldMkLst>
      </pc:sldChg>
      <pc:sldChg chg="modSp mod">
        <pc:chgData name="Philippa Hornby" userId="435d50fd-f981-4c65-b165-eceb64f1c231" providerId="ADAL" clId="{A8CDCC15-D46D-4F05-9B0D-3BE779021CE6}" dt="2025-08-28T12:54:07.937" v="19" actId="12"/>
        <pc:sldMkLst>
          <pc:docMk/>
          <pc:sldMk cId="2532416510" sldId="872"/>
        </pc:sldMkLst>
      </pc:sldChg>
      <pc:sldChg chg="modSp mod">
        <pc:chgData name="Philippa Hornby" userId="435d50fd-f981-4c65-b165-eceb64f1c231" providerId="ADAL" clId="{A8CDCC15-D46D-4F05-9B0D-3BE779021CE6}" dt="2025-08-28T12:54:11.111" v="20" actId="12"/>
        <pc:sldMkLst>
          <pc:docMk/>
          <pc:sldMk cId="1356065104" sldId="873"/>
        </pc:sldMkLst>
      </pc:sldChg>
      <pc:sldChg chg="modSp mod">
        <pc:chgData name="Philippa Hornby" userId="435d50fd-f981-4c65-b165-eceb64f1c231" providerId="ADAL" clId="{A8CDCC15-D46D-4F05-9B0D-3BE779021CE6}" dt="2025-08-28T12:54:16.605" v="22" actId="14100"/>
        <pc:sldMkLst>
          <pc:docMk/>
          <pc:sldMk cId="2329958468" sldId="874"/>
        </pc:sldMkLst>
      </pc:sldChg>
      <pc:sldChg chg="delSp modSp mod">
        <pc:chgData name="Philippa Hornby" userId="435d50fd-f981-4c65-b165-eceb64f1c231" providerId="ADAL" clId="{A8CDCC15-D46D-4F05-9B0D-3BE779021CE6}" dt="2025-08-28T12:55:03.692" v="43" actId="20577"/>
        <pc:sldMkLst>
          <pc:docMk/>
          <pc:sldMk cId="2200194158" sldId="875"/>
        </pc:sldMkLst>
      </pc:sldChg>
      <pc:sldChg chg="modSp mod">
        <pc:chgData name="Philippa Hornby" userId="435d50fd-f981-4c65-b165-eceb64f1c231" providerId="ADAL" clId="{A8CDCC15-D46D-4F05-9B0D-3BE779021CE6}" dt="2025-08-28T12:54:21.871" v="23" actId="12"/>
        <pc:sldMkLst>
          <pc:docMk/>
          <pc:sldMk cId="574680131" sldId="877"/>
        </pc:sldMkLst>
      </pc:sldChg>
      <pc:sldChg chg="modSp mod">
        <pc:chgData name="Philippa Hornby" userId="435d50fd-f981-4c65-b165-eceb64f1c231" providerId="ADAL" clId="{A8CDCC15-D46D-4F05-9B0D-3BE779021CE6}" dt="2025-08-28T12:53:40.282" v="16" actId="12"/>
        <pc:sldMkLst>
          <pc:docMk/>
          <pc:sldMk cId="3920841651" sldId="878"/>
        </pc:sldMkLst>
      </pc:sldChg>
      <pc:sldChg chg="modSp mod">
        <pc:chgData name="Philippa Hornby" userId="435d50fd-f981-4c65-b165-eceb64f1c231" providerId="ADAL" clId="{A8CDCC15-D46D-4F05-9B0D-3BE779021CE6}" dt="2025-08-28T12:54:27.784" v="25" actId="14100"/>
        <pc:sldMkLst>
          <pc:docMk/>
          <pc:sldMk cId="2238102323" sldId="879"/>
        </pc:sldMkLst>
      </pc:sldChg>
      <pc:sldChg chg="modSp mod">
        <pc:chgData name="Philippa Hornby" userId="435d50fd-f981-4c65-b165-eceb64f1c231" providerId="ADAL" clId="{A8CDCC15-D46D-4F05-9B0D-3BE779021CE6}" dt="2025-08-28T12:54:37.131" v="28" actId="14100"/>
        <pc:sldMkLst>
          <pc:docMk/>
          <pc:sldMk cId="505937264" sldId="880"/>
        </pc:sldMkLst>
      </pc:sldChg>
      <pc:sldChg chg="modSp mod">
        <pc:chgData name="Philippa Hornby" userId="435d50fd-f981-4c65-b165-eceb64f1c231" providerId="ADAL" clId="{A8CDCC15-D46D-4F05-9B0D-3BE779021CE6}" dt="2025-08-28T12:54:41.908" v="30" actId="14100"/>
        <pc:sldMkLst>
          <pc:docMk/>
          <pc:sldMk cId="2286724036" sldId="881"/>
        </pc:sldMkLst>
      </pc:sldChg>
      <pc:sldChg chg="modSp mod">
        <pc:chgData name="Philippa Hornby" userId="435d50fd-f981-4c65-b165-eceb64f1c231" providerId="ADAL" clId="{A8CDCC15-D46D-4F05-9B0D-3BE779021CE6}" dt="2025-08-28T12:54:45.510" v="31" actId="12"/>
        <pc:sldMkLst>
          <pc:docMk/>
          <pc:sldMk cId="2853086612" sldId="882"/>
        </pc:sldMkLst>
      </pc:sldChg>
      <pc:sldChg chg="modSp mod">
        <pc:chgData name="Philippa Hornby" userId="435d50fd-f981-4c65-b165-eceb64f1c231" providerId="ADAL" clId="{A8CDCC15-D46D-4F05-9B0D-3BE779021CE6}" dt="2025-08-28T12:54:50.296" v="33" actId="14100"/>
        <pc:sldMkLst>
          <pc:docMk/>
          <pc:sldMk cId="2466210326" sldId="883"/>
        </pc:sldMkLst>
      </pc:sldChg>
      <pc:sldChg chg="modSp mod">
        <pc:chgData name="Philippa Hornby" userId="435d50fd-f981-4c65-b165-eceb64f1c231" providerId="ADAL" clId="{A8CDCC15-D46D-4F05-9B0D-3BE779021CE6}" dt="2025-08-28T12:55:10.970" v="45" actId="14100"/>
        <pc:sldMkLst>
          <pc:docMk/>
          <pc:sldMk cId="412102610" sldId="884"/>
        </pc:sldMkLst>
      </pc:sldChg>
      <pc:sldChg chg="modSp mod">
        <pc:chgData name="Philippa Hornby" userId="435d50fd-f981-4c65-b165-eceb64f1c231" providerId="ADAL" clId="{A8CDCC15-D46D-4F05-9B0D-3BE779021CE6}" dt="2025-08-28T12:55:13.976" v="46" actId="12"/>
        <pc:sldMkLst>
          <pc:docMk/>
          <pc:sldMk cId="1151308270" sldId="885"/>
        </pc:sldMkLst>
      </pc:sldChg>
      <pc:sldChg chg="modSp mod">
        <pc:chgData name="Philippa Hornby" userId="435d50fd-f981-4c65-b165-eceb64f1c231" providerId="ADAL" clId="{A8CDCC15-D46D-4F05-9B0D-3BE779021CE6}" dt="2025-08-28T12:55:17.955" v="48" actId="14100"/>
        <pc:sldMkLst>
          <pc:docMk/>
          <pc:sldMk cId="3473313388" sldId="886"/>
        </pc:sldMkLst>
      </pc:sldChg>
      <pc:sldChg chg="modSp mod">
        <pc:chgData name="Philippa Hornby" userId="435d50fd-f981-4c65-b165-eceb64f1c231" providerId="ADAL" clId="{A8CDCC15-D46D-4F05-9B0D-3BE779021CE6}" dt="2025-08-28T12:53:47.540" v="17" actId="20577"/>
        <pc:sldMkLst>
          <pc:docMk/>
          <pc:sldMk cId="21641622" sldId="887"/>
        </pc:sldMkLst>
      </pc:sldChg>
      <pc:sldMasterChg chg="modSp mod">
        <pc:chgData name="Philippa Hornby" userId="435d50fd-f981-4c65-b165-eceb64f1c231" providerId="ADAL" clId="{A8CDCC15-D46D-4F05-9B0D-3BE779021CE6}" dt="2025-08-28T12:52:54.716" v="0" actId="114"/>
        <pc:sldMasterMkLst>
          <pc:docMk/>
          <pc:sldMasterMk cId="1337350340" sldId="2147483661"/>
        </pc:sldMasterMkLst>
      </pc:sldMasterChg>
    </pc:docChg>
  </pc:docChgLst>
  <pc:docChgLst>
    <pc:chgData name="Hazell, Danielle" userId="16322be0-50ef-46ff-b0c0-d304bc10d5d2" providerId="ADAL" clId="{E6D12E1F-DF63-450C-A9ED-E72C5F6C045B}"/>
    <pc:docChg chg="custSel modSld modMainMaster">
      <pc:chgData name="Hazell, Danielle" userId="16322be0-50ef-46ff-b0c0-d304bc10d5d2" providerId="ADAL" clId="{E6D12E1F-DF63-450C-A9ED-E72C5F6C045B}" dt="2025-10-28T12:08:07.861" v="14" actId="14100"/>
      <pc:docMkLst>
        <pc:docMk/>
      </pc:docMkLst>
      <pc:sldChg chg="addSp modSp mod">
        <pc:chgData name="Hazell, Danielle" userId="16322be0-50ef-46ff-b0c0-d304bc10d5d2" providerId="ADAL" clId="{E6D12E1F-DF63-450C-A9ED-E72C5F6C045B}" dt="2025-10-28T12:07:08.294" v="8" actId="1076"/>
        <pc:sldMkLst>
          <pc:docMk/>
          <pc:sldMk cId="2402489006" sldId="512"/>
        </pc:sldMkLst>
        <pc:spChg chg="add mod">
          <ac:chgData name="Hazell, Danielle" userId="16322be0-50ef-46ff-b0c0-d304bc10d5d2" providerId="ADAL" clId="{E6D12E1F-DF63-450C-A9ED-E72C5F6C045B}" dt="2025-10-28T12:07:08.294" v="8" actId="1076"/>
          <ac:spMkLst>
            <pc:docMk/>
            <pc:sldMk cId="2402489006" sldId="512"/>
            <ac:spMk id="2" creationId="{0EBA0D3D-1A82-2DB2-9D4F-A8AFFB6242C5}"/>
          </ac:spMkLst>
        </pc:spChg>
        <pc:spChg chg="mod">
          <ac:chgData name="Hazell, Danielle" userId="16322be0-50ef-46ff-b0c0-d304bc10d5d2" providerId="ADAL" clId="{E6D12E1F-DF63-450C-A9ED-E72C5F6C045B}" dt="2025-10-28T12:07:03.774" v="6" actId="1076"/>
          <ac:spMkLst>
            <pc:docMk/>
            <pc:sldMk cId="2402489006" sldId="512"/>
            <ac:spMk id="3" creationId="{C100DF00-DDB1-9E17-D96C-C839324D3C8E}"/>
          </ac:spMkLst>
        </pc:spChg>
      </pc:sldChg>
      <pc:sldChg chg="delSp modSp mod">
        <pc:chgData name="Hazell, Danielle" userId="16322be0-50ef-46ff-b0c0-d304bc10d5d2" providerId="ADAL" clId="{E6D12E1F-DF63-450C-A9ED-E72C5F6C045B}" dt="2025-10-28T12:07:54.853" v="10" actId="14100"/>
        <pc:sldMkLst>
          <pc:docMk/>
          <pc:sldMk cId="1356065104" sldId="873"/>
        </pc:sldMkLst>
        <pc:spChg chg="mod">
          <ac:chgData name="Hazell, Danielle" userId="16322be0-50ef-46ff-b0c0-d304bc10d5d2" providerId="ADAL" clId="{E6D12E1F-DF63-450C-A9ED-E72C5F6C045B}" dt="2025-10-28T12:07:54.853" v="10" actId="14100"/>
          <ac:spMkLst>
            <pc:docMk/>
            <pc:sldMk cId="1356065104" sldId="873"/>
            <ac:spMk id="4" creationId="{37C957D4-A999-3960-4AF9-416A591DBA6E}"/>
          </ac:spMkLst>
        </pc:spChg>
      </pc:sldChg>
      <pc:sldChg chg="delSp modSp mod">
        <pc:chgData name="Hazell, Danielle" userId="16322be0-50ef-46ff-b0c0-d304bc10d5d2" providerId="ADAL" clId="{E6D12E1F-DF63-450C-A9ED-E72C5F6C045B}" dt="2025-10-28T12:08:03.416" v="12" actId="14100"/>
        <pc:sldMkLst>
          <pc:docMk/>
          <pc:sldMk cId="505937264" sldId="880"/>
        </pc:sldMkLst>
        <pc:spChg chg="mod">
          <ac:chgData name="Hazell, Danielle" userId="16322be0-50ef-46ff-b0c0-d304bc10d5d2" providerId="ADAL" clId="{E6D12E1F-DF63-450C-A9ED-E72C5F6C045B}" dt="2025-10-28T12:08:03.416" v="12" actId="14100"/>
          <ac:spMkLst>
            <pc:docMk/>
            <pc:sldMk cId="505937264" sldId="880"/>
            <ac:spMk id="4" creationId="{C01A4426-FEDA-5796-E753-CE63FC2AAA5D}"/>
          </ac:spMkLst>
        </pc:spChg>
      </pc:sldChg>
      <pc:sldChg chg="delSp modSp mod">
        <pc:chgData name="Hazell, Danielle" userId="16322be0-50ef-46ff-b0c0-d304bc10d5d2" providerId="ADAL" clId="{E6D12E1F-DF63-450C-A9ED-E72C5F6C045B}" dt="2025-10-28T12:08:07.861" v="14" actId="14100"/>
        <pc:sldMkLst>
          <pc:docMk/>
          <pc:sldMk cId="2286724036" sldId="881"/>
        </pc:sldMkLst>
        <pc:spChg chg="mod">
          <ac:chgData name="Hazell, Danielle" userId="16322be0-50ef-46ff-b0c0-d304bc10d5d2" providerId="ADAL" clId="{E6D12E1F-DF63-450C-A9ED-E72C5F6C045B}" dt="2025-10-28T12:08:07.861" v="14" actId="14100"/>
          <ac:spMkLst>
            <pc:docMk/>
            <pc:sldMk cId="2286724036" sldId="881"/>
            <ac:spMk id="4" creationId="{C829900A-34FA-68E1-F725-E0235C03FD87}"/>
          </ac:spMkLst>
        </pc:spChg>
      </pc:sldChg>
      <pc:sldMasterChg chg="addSp delSp modSp mod">
        <pc:chgData name="Hazell, Danielle" userId="16322be0-50ef-46ff-b0c0-d304bc10d5d2" providerId="ADAL" clId="{E6D12E1F-DF63-450C-A9ED-E72C5F6C045B}" dt="2025-10-17T14:18:48.106" v="5" actId="1076"/>
        <pc:sldMasterMkLst>
          <pc:docMk/>
          <pc:sldMasterMk cId="1337350340" sldId="2147483661"/>
        </pc:sldMasterMkLst>
        <pc:spChg chg="add mod">
          <ac:chgData name="Hazell, Danielle" userId="16322be0-50ef-46ff-b0c0-d304bc10d5d2" providerId="ADAL" clId="{E6D12E1F-DF63-450C-A9ED-E72C5F6C045B}" dt="2025-10-17T14:18:48.106" v="5" actId="1076"/>
          <ac:spMkLst>
            <pc:docMk/>
            <pc:sldMasterMk cId="1337350340" sldId="2147483661"/>
            <ac:spMk id="2" creationId="{4987E8D9-377B-AB1D-8A32-2882D85AB09F}"/>
          </ac:spMkLst>
        </pc:spChg>
        <pc:spChg chg="add mod">
          <ac:chgData name="Hazell, Danielle" userId="16322be0-50ef-46ff-b0c0-d304bc10d5d2" providerId="ADAL" clId="{E6D12E1F-DF63-450C-A9ED-E72C5F6C045B}" dt="2025-10-17T14:18:48.106" v="5" actId="1076"/>
          <ac:spMkLst>
            <pc:docMk/>
            <pc:sldMasterMk cId="1337350340" sldId="2147483661"/>
            <ac:spMk id="5" creationId="{12A05E16-C31E-E0B1-F9BA-6CA1198C9AE5}"/>
          </ac:spMkLst>
        </pc:spChg>
        <pc:picChg chg="add mod">
          <ac:chgData name="Hazell, Danielle" userId="16322be0-50ef-46ff-b0c0-d304bc10d5d2" providerId="ADAL" clId="{E6D12E1F-DF63-450C-A9ED-E72C5F6C045B}" dt="2025-10-17T14:18:48.106" v="5" actId="1076"/>
          <ac:picMkLst>
            <pc:docMk/>
            <pc:sldMasterMk cId="1337350340" sldId="2147483661"/>
            <ac:picMk id="4" creationId="{4D501824-D9B0-C525-F662-3787B202B144}"/>
          </ac:picMkLst>
        </pc:picChg>
        <pc:picChg chg="add mod">
          <ac:chgData name="Hazell, Danielle" userId="16322be0-50ef-46ff-b0c0-d304bc10d5d2" providerId="ADAL" clId="{E6D12E1F-DF63-450C-A9ED-E72C5F6C045B}" dt="2025-10-17T14:18:48.106" v="5" actId="1076"/>
          <ac:picMkLst>
            <pc:docMk/>
            <pc:sldMasterMk cId="1337350340" sldId="2147483661"/>
            <ac:picMk id="7" creationId="{9F3B6811-98F9-78F6-2493-AACB6F69F7B0}"/>
          </ac:picMkLst>
        </pc:picChg>
        <pc:picChg chg="add mod">
          <ac:chgData name="Hazell, Danielle" userId="16322be0-50ef-46ff-b0c0-d304bc10d5d2" providerId="ADAL" clId="{E6D12E1F-DF63-450C-A9ED-E72C5F6C045B}" dt="2025-10-17T14:18:48.106" v="5" actId="1076"/>
          <ac:picMkLst>
            <pc:docMk/>
            <pc:sldMasterMk cId="1337350340" sldId="2147483661"/>
            <ac:picMk id="13" creationId="{03A5C67B-1442-75DD-1FD1-C13DC74E6186}"/>
          </ac:picMkLst>
        </pc:picChg>
      </pc:sldMasterChg>
    </pc:docChg>
  </pc:docChgLst>
  <pc:docChgLst>
    <pc:chgData name="John, Catherine" userId="36b10958-3fe6-4d82-9cee-736ae9074b3f" providerId="ADAL" clId="{7CE9EBFF-1EB6-4E95-820E-35801409E55C}"/>
    <pc:docChg chg="custSel modSld">
      <pc:chgData name="John, Catherine" userId="36b10958-3fe6-4d82-9cee-736ae9074b3f" providerId="ADAL" clId="{7CE9EBFF-1EB6-4E95-820E-35801409E55C}" dt="2025-10-30T11:41:55.568" v="11" actId="20577"/>
      <pc:docMkLst>
        <pc:docMk/>
      </pc:docMkLst>
      <pc:sldChg chg="modSp mod">
        <pc:chgData name="John, Catherine" userId="36b10958-3fe6-4d82-9cee-736ae9074b3f" providerId="ADAL" clId="{7CE9EBFF-1EB6-4E95-820E-35801409E55C}" dt="2025-10-30T11:41:55.568" v="11" actId="20577"/>
        <pc:sldMkLst>
          <pc:docMk/>
          <pc:sldMk cId="2200194158" sldId="875"/>
        </pc:sldMkLst>
        <pc:spChg chg="mod">
          <ac:chgData name="John, Catherine" userId="36b10958-3fe6-4d82-9cee-736ae9074b3f" providerId="ADAL" clId="{7CE9EBFF-1EB6-4E95-820E-35801409E55C}" dt="2025-10-30T11:41:55.568" v="11" actId="20577"/>
          <ac:spMkLst>
            <pc:docMk/>
            <pc:sldMk cId="2200194158" sldId="875"/>
            <ac:spMk id="4" creationId="{201BD62D-764E-3D1E-7CDD-FD82A3E3B6D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685800"/>
            <a:ext cx="6134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74E2E-97D5-9EDF-12FF-616F197F7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42D175-9FA2-7A6D-2A34-3E54386FB9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911CBC-5315-3FEC-F807-88CF9042C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8C215-1C12-F5EB-58E7-1E785D299C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4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2D497-44DA-F452-3386-244BF8C4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0F25C7-1E45-8086-725C-6E617EEAE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DEB018-17FF-01AC-73BC-5E8EEBF28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9119D-61FC-DE62-52DB-479A62DF56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872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7AC60-0C23-57A8-8B2C-12F3A9E42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ECACEA-2D56-D803-CF81-6F2B3DDE6E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D38BFE-FEC0-23B2-81DA-60BB732228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rPr>
              <a:t>Recap tests covered in K1.15 and reinforce choosing the right instrument.</a:t>
            </a:r>
            <a:br>
              <a:rPr lang="en-GB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04837-0BB9-4343-7661-6E3F4384F3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323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48377-7EA8-49C7-AB92-5F644DE38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80C4BF-0A60-450D-A5B4-6AE805920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781C03-87F9-555F-C93D-FAF866AF2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DA36F-507B-8D6A-A9B1-B5BAA049C5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043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49EFC-E061-2FDA-1D13-5F4002DBF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6CEBB2-00B8-85D6-6F4A-EB4DA71818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02A23A-0DEE-8B5B-7DBE-56FAAAA1CF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43164-C335-D532-9338-C6AC4D30FD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25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E259E-5619-BF68-2A7B-DD07CF556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A92FFA-0B6C-2152-975D-3AADF58EB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3296EC-9D28-C56F-A6BC-D4DA16A7C1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E8DD-D68B-972B-14B9-ECE0B7143F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34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4CB28-1EB8-B279-A2F2-2E70ABB0F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21C213F-842F-CD2C-DE3C-6E95D05F39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201877-0C32-0955-2436-CF3237E11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correct instrument use and interpreting circuit readings.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C5C7F-6C8D-0AE8-3556-A2494AA45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33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1FD4BA-5920-C150-A922-67AAAA8B8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242972-FE3F-AD0F-1530-200FB7BCD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BA7A11-D8B5-0F6E-0D5A-225CBAF619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acceptable values and reasons for low readings.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9A63D5-53CF-CF6D-0F31-87F126430F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350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EED3C-EE2C-8D8B-B48D-322703CEE8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5D86BC-7D34-3F11-9518-654337923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894FF3-5D41-1B4B-74D8-F0CC75D90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examples or photos of weathered/damaged components.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51AB-42C5-6EDD-E652-B0C06A8225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7578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4C682-7C6F-05AB-4683-AC556592F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CC1F4D-7D00-00CF-2495-815CD59F80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0A878-57EF-719B-4278-76034255BD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examples like a loose terminal causing flickering or overload tripping.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17195-F786-5691-C293-EAC1AC4D98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15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95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7C553-FC58-A68F-2839-6701112A8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26AE32-31BA-A1DF-6A7E-C06AB9EEC4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A1B512-5D6F-D4C9-0C96-059736A9C2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4BCD0-4F2C-D8C4-A04A-CBFE23B5B3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438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38C4A-549D-1948-50DF-4768D6BA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272B89-4693-A631-184D-9EE62B599B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AC9884-CA18-827C-159E-534CD4AAC1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C41D6E-9009-D745-B280-441CE876B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276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06F0C-222D-D60C-F1CA-1A88CAA5F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CCEAC9-30B1-49EF-041A-2F3070BE8F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CD9E2-D3F5-F2AA-F88A-06EC557103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42F55-79A1-AAFA-AE60-A4A3A3E208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0574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C500A-F8D1-03B2-2304-AACECC9B2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E911B3-6F81-966A-E554-36FF4EA77B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73A40E-741E-FA89-A0E0-2C672F901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example fault log entries and discuss legal responsibilities.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AEC39-8BDD-6199-CA1B-7058F95E0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0694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40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 importance of fault-finding to safety and reliability.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3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25650-9035-8A0A-9C33-1DED69E27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3045D-C0F5-DA46-DFF7-970CBE2AA8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447AD1-1860-E20A-4DEF-ACFFEEA4E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371B-9AAA-340D-C815-39D474DB4B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5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E83AB-5530-2B33-5953-0EECD4715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858B6-000A-DED5-2597-8257A4B2DB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2FAB47-119C-BC89-CB4F-A9C862853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Refer to safe isolation PowerPoint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6B5FD4-B205-C542-8295-6AA177D98E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466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E7F6E-271C-DE4B-B653-5F9CF38E4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20077A-584D-EBA6-428C-1D5AC4852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27EC2-0F65-CA09-22D2-C90FD0CC59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1FB24-C911-43B3-4796-57590BEEE4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711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75F40-180A-E7F8-6E82-94A0899E4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32FEF-27C1-CB4A-52CC-CBD60320C2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549EF3-EA8F-115F-9AF7-AD1B8AE4E9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67184-54EA-163B-AF59-53D35D401F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475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1445C-940B-234E-AA14-8AF641E32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E60C71-F6A4-F741-1CA9-EFC3812734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CBB2D-92BD-E05B-3BC2-E507BAA98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AF08C-17A8-090F-D363-54A5C9E0D0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21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5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0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0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41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7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89601"/>
            <a:ext cx="58854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0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000" baseline="0" dirty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0" y="80583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endParaRPr lang="en-GB" sz="2008"/>
          </a:p>
        </p:txBody>
      </p:sp>
      <p:pic>
        <p:nvPicPr>
          <p:cNvPr id="4" name="Picture 3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41" y="22041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2A05E16-C31E-E0B1-F9BA-6CA1198C9A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8979" y="117442"/>
            <a:ext cx="5827751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Electrotechnical Engineering 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2" y="20698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3A5C67B-1442-75DD-1FD1-C13DC74E618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8535" y="226965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980110"/>
            <a:ext cx="10800000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Electrotechnical Engineering</a:t>
            </a: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K1.18 Fault-finding and rectification techniques</a:t>
            </a: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PowerPoint 1.18: Fault finding</a:t>
            </a: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C080B-BC49-6FB2-CC8A-E8B0F6C3D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932B77-5F9D-35B6-4B22-E1B1C5215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Using human senses during the inspection process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E7D2FFF-E282-B384-DD3A-244232A9A725}"/>
              </a:ext>
            </a:extLst>
          </p:cNvPr>
          <p:cNvGraphicFramePr>
            <a:graphicFrameLocks noGrp="1"/>
          </p:cNvGraphicFramePr>
          <p:nvPr/>
        </p:nvGraphicFramePr>
        <p:xfrm>
          <a:off x="143021" y="1717065"/>
          <a:ext cx="11953581" cy="429613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973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9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7618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Human Sense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chemeClr val="tx1"/>
                          </a:solidFill>
                        </a:rPr>
                        <a:t>Practical Use of the Human Sense</a:t>
                      </a:r>
                      <a:endParaRPr lang="en-GB" sz="2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291">
                <a:tc>
                  <a:txBody>
                    <a:bodyPr/>
                    <a:lstStyle/>
                    <a:p>
                      <a:r>
                        <a:rPr lang="en-GB" sz="2200" dirty="0"/>
                        <a:t>Sight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Look for poor workmanship,</a:t>
                      </a:r>
                      <a:r>
                        <a:rPr lang="en-GB" sz="2200" baseline="0" dirty="0"/>
                        <a:t> damaged components, defective terminations and identification markers, and judge the suitability of equipment in special locations.</a:t>
                      </a:r>
                      <a:endParaRPr lang="en-GB" sz="2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618">
                <a:tc>
                  <a:txBody>
                    <a:bodyPr/>
                    <a:lstStyle/>
                    <a:p>
                      <a:r>
                        <a:rPr lang="en-GB" sz="2200" dirty="0"/>
                        <a:t>Touch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Check to see if items of equipment are secure, and feel for enclosure temp</a:t>
                      </a:r>
                      <a:r>
                        <a:rPr lang="en-GB" sz="2200" baseline="0" dirty="0"/>
                        <a:t>erature using the back of your hand.</a:t>
                      </a:r>
                      <a:endParaRPr lang="en-GB" sz="2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618">
                <a:tc>
                  <a:txBody>
                    <a:bodyPr/>
                    <a:lstStyle/>
                    <a:p>
                      <a:r>
                        <a:rPr lang="en-GB" sz="2200" dirty="0"/>
                        <a:t>Smell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Smell</a:t>
                      </a:r>
                      <a:r>
                        <a:rPr lang="en-GB" sz="2200" baseline="0" dirty="0"/>
                        <a:t> the possibility of burning/charred cables: smouldering or overheated PVC-insulation smells ‘fishy’.</a:t>
                      </a:r>
                      <a:endParaRPr lang="en-GB" sz="2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618">
                <a:tc>
                  <a:txBody>
                    <a:bodyPr/>
                    <a:lstStyle/>
                    <a:p>
                      <a:r>
                        <a:rPr lang="en-GB" sz="2200" dirty="0"/>
                        <a:t>Hearing</a:t>
                      </a:r>
                      <a:endParaRPr lang="en-GB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/>
                </a:tc>
                <a:tc>
                  <a:txBody>
                    <a:bodyPr/>
                    <a:lstStyle/>
                    <a:p>
                      <a:r>
                        <a:rPr lang="en-GB" sz="2200" dirty="0"/>
                        <a:t>Be alert to the sounds of switches arcing,</a:t>
                      </a:r>
                      <a:r>
                        <a:rPr lang="en-GB" sz="2200" baseline="0" dirty="0"/>
                        <a:t> contactors chattering, ballasts rattling and motors rumbling due to worn bearings.</a:t>
                      </a:r>
                      <a:endParaRPr lang="en-GB" sz="2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610" marR="121610" marT="60805" marB="6080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19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40D11-313B-277B-D940-D8FCE8C5D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4E3BC5-D94D-1A1E-C177-0DE8E14A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Logical fault-finding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1E33E-D77F-B90E-B337-FCADC3F0174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334505" cy="4140000"/>
          </a:xfrm>
        </p:spPr>
        <p:txBody>
          <a:bodyPr/>
          <a:lstStyle/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Start with the simplest possible causes and work towards the more complex. </a:t>
            </a:r>
          </a:p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Visual inspections are often the most effective first step. </a:t>
            </a:r>
          </a:p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Use a process of elimination: 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is it a supply issue</a:t>
            </a:r>
            <a:r>
              <a:rPr lang="en-GB" dirty="0">
                <a:latin typeface="Arial"/>
                <a:cs typeface="Arial"/>
              </a:rPr>
              <a:t>?</a:t>
            </a:r>
            <a:endParaRPr lang="en-GB" b="0" i="0" dirty="0">
              <a:effectLst/>
              <a:latin typeface="Arial"/>
              <a:cs typeface="Arial"/>
            </a:endParaRP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ea typeface="ＭＳ Ｐゴシック"/>
                <a:cs typeface="Arial"/>
              </a:rPr>
              <a:t>a circuit fault</a:t>
            </a:r>
            <a:r>
              <a:rPr lang="en-GB" dirty="0">
                <a:latin typeface="Arial"/>
                <a:ea typeface="ＭＳ Ｐゴシック"/>
                <a:cs typeface="Arial"/>
              </a:rPr>
              <a:t>?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faulty accessory? </a:t>
            </a:r>
          </a:p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Avoid guesswork, test and confirm at each stage.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41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E36198-839B-9A27-6E08-CCCD6F168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F34C44-3651-88D6-D39A-41EFB6673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Testing to confirm suspected faults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957D4-A999-3960-4AF9-416A591DBA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964492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Use appropriate test instruments to validate your suspicions.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This may include insulation resistance tests, continuity tests, loop impedance, or RCD testing.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Ensure test equipment is functional, properly rated, and set to the correct scale.</a:t>
            </a:r>
          </a:p>
          <a:p>
            <a:pPr algn="l"/>
            <a:endParaRPr lang="en-GB" b="0" i="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6065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1E30A-5986-1559-26AA-1607F9075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BB90672-BCB8-7500-41F3-BE00295C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Analysing results and narrowing it down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B5B74-F63C-3269-B686-49221C931C8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8850261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Interpreting test results is crucial. For example, low insulation resistance could suggest moisture ingress or cable damage.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High loop impedance might point to poor earthing or loose terminations.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Accurate analysis leads to faster fault location and resolution.</a:t>
            </a:r>
          </a:p>
        </p:txBody>
      </p:sp>
    </p:spTree>
    <p:extLst>
      <p:ext uri="{BB962C8B-B14F-4D97-AF65-F5344CB8AC3E}">
        <p14:creationId xmlns:p14="http://schemas.microsoft.com/office/powerpoint/2010/main" val="2329958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CCA11-82AA-F4B4-505C-9A46DB9B9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0D5E3-A30E-E45A-6E6F-2E6939EDF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Reviewing circuit schedules and diagrams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5D605A-4348-547E-6300-FB029A92BC6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1114605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Circuit schedules, wiring diagrams, and installation drawings are critical for identifying circuit layout, protective devices, cable routes and component connections.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Reviewing these documents helps locate possible points of failure and confirms whether the installation matches the design. Always cross-reference any modifications or additions made since installation.</a:t>
            </a:r>
          </a:p>
        </p:txBody>
      </p:sp>
    </p:spTree>
    <p:extLst>
      <p:ext uri="{BB962C8B-B14F-4D97-AF65-F5344CB8AC3E}">
        <p14:creationId xmlns:p14="http://schemas.microsoft.com/office/powerpoint/2010/main" val="574680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3FCC9-17EE-2E88-E70E-4BD27EAFB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202FEF-D9AD-E253-ADDB-CE7E5D35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Functional checks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D47E6-074E-3059-56AA-29F6F3185D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433357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Carry out functional checks on switches, indicators, and controls to identify abnormal behaviour.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Functional issues (e.g. no response from a switch) often guide the next steps in the diagnosis.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cs typeface="Arial"/>
              </a:rPr>
              <a:t>Before any fault-finding begins, isolate the system safely and verify isolation </a:t>
            </a:r>
            <a:r>
              <a:rPr lang="en-GB" dirty="0"/>
              <a:t>with an approved voltage indicator and proving unit.</a:t>
            </a:r>
          </a:p>
        </p:txBody>
      </p:sp>
    </p:spTree>
    <p:extLst>
      <p:ext uri="{BB962C8B-B14F-4D97-AF65-F5344CB8AC3E}">
        <p14:creationId xmlns:p14="http://schemas.microsoft.com/office/powerpoint/2010/main" val="2238102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14294-F4C6-381A-F0D8-763064B87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630F5D-548B-507D-7062-EE9C7B51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Testing continuity to locate breaks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A4426-FEDA-5796-E753-CE63FC2AAA5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1163785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Continuity testing is used to confirm that conductors, protective paths, and connections are intact.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 continuity fault may indicate a break in wiring, a loose terminal, or a failed protective device.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The results may indicate where the damage in the conductor is located.</a:t>
            </a:r>
            <a:endParaRPr lang="en-GB" b="0" i="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93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041B7-F1F4-AD27-A161-F37A18597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291D49-B1BF-D289-5274-C7017E6CB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Insulation resistance testing for damage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29900A-34FA-68E1-F725-E0235C03FD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1520452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Insulation resistance tests help detect damaged insulation or moisture ingress.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 low resistance reading suggests a fault between conductors or to earth.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Tests must be conducted in line with BS 7671 and IET GN3 requirements, with circuits disconnected from sensitive equipment first.</a:t>
            </a:r>
          </a:p>
        </p:txBody>
      </p:sp>
    </p:spTree>
    <p:extLst>
      <p:ext uri="{BB962C8B-B14F-4D97-AF65-F5344CB8AC3E}">
        <p14:creationId xmlns:p14="http://schemas.microsoft.com/office/powerpoint/2010/main" val="22867240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1A465-28D5-6EF6-1774-44381BDEE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3B8FB7-2058-411C-EAC2-48486738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Faults caused by environmental influences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98431-08DE-B4D6-126F-461B3ABCE4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010956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External influences such as water, heat, vibration, or mechanical damage often lead to faults over time. Look for evidence of UV degradation, crushed cables, or corrosion on terminations.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Consider if environmental factors were properly accounted for in the original design.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8491F-A84E-2642-E2E9-0BA9F8B203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344"/>
          <a:stretch>
            <a:fillRect/>
          </a:stretch>
        </p:blipFill>
        <p:spPr>
          <a:xfrm>
            <a:off x="8095377" y="1667884"/>
            <a:ext cx="2788213" cy="421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86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30191-B7E2-921B-2C10-1E975FC74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D28346-A48C-F304-AB81-691186E7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Intermittent and permanent faults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3CCB50-3BC5-EFA1-D493-B1B7BD8910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870678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Permanent faults show up consistently during testing, while intermittent faults may only appear under load or after time.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Consider using data loggers, thermal imaging, or repeated operational tests to isolate an intermittent issue.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These faults often require patience and careful observation.</a:t>
            </a:r>
          </a:p>
          <a:p>
            <a:pPr algn="l"/>
            <a:endParaRPr lang="en-GB" b="0" i="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621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What’s the first thing you’d check if a socket stopped working?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80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427EB-56CD-D172-77AF-5E3544A76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5FBE70-B8F8-38F7-AE54-79256619D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Repair or replace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BD62D-764E-3D1E-7CDD-FD82A3E3B6D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41962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ea typeface="ＭＳ Ｐゴシック"/>
                <a:cs typeface="Arial"/>
              </a:rPr>
              <a:t>Some faults can be repaired on-site by replacing terminals, tightening connections, or resecuring cables.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ea typeface="ＭＳ Ｐゴシック"/>
                <a:cs typeface="Arial"/>
              </a:rPr>
              <a:t>Repair is often the quickest and most cost-effective solution but must be verified with follow-up testing and recorded appropriately.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ea typeface="ＭＳ Ｐゴシック"/>
                <a:cs typeface="Arial"/>
              </a:rPr>
              <a:t>Where repair isn't possible or safe, replacing the faulty </a:t>
            </a:r>
            <a:r>
              <a:rPr lang="en-GB">
                <a:ea typeface="ＭＳ Ｐゴシック"/>
                <a:cs typeface="Arial"/>
              </a:rPr>
              <a:t>item – such </a:t>
            </a:r>
            <a:r>
              <a:rPr lang="en-GB" dirty="0">
                <a:ea typeface="ＭＳ Ｐゴシック"/>
                <a:cs typeface="Arial"/>
              </a:rPr>
              <a:t>as an MCB, socket, or section of damaged </a:t>
            </a:r>
            <a:r>
              <a:rPr lang="en-GB">
                <a:ea typeface="ＭＳ Ｐゴシック"/>
                <a:cs typeface="Arial"/>
              </a:rPr>
              <a:t>cable – </a:t>
            </a:r>
            <a:r>
              <a:rPr lang="en-GB" dirty="0">
                <a:ea typeface="ＭＳ Ｐゴシック"/>
                <a:cs typeface="Arial"/>
              </a:rPr>
              <a:t>is necessary.</a:t>
            </a:r>
            <a:endParaRPr lang="en-GB" b="0" i="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0194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756EC-6DCA-01A4-C9A7-72132761A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94D819-AACC-7BAF-43D4-2D51AC2EB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Recording the fault diagnosis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B62C8-144A-04CD-C06F-A1447ECCA64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830922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Documenting symptoms, test results, actions taken, and recommendations is essential for traceability and accountability.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Records also assist future maintenance or troubleshooting.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Use standard fault sheets, maintenance logs, or digital reports as per site policy.</a:t>
            </a:r>
          </a:p>
        </p:txBody>
      </p:sp>
    </p:spTree>
    <p:extLst>
      <p:ext uri="{BB962C8B-B14F-4D97-AF65-F5344CB8AC3E}">
        <p14:creationId xmlns:p14="http://schemas.microsoft.com/office/powerpoint/2010/main" val="41210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639A2-BA2E-551B-10CD-32BE3596E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26E29-6622-0C9B-020A-D5829EFB7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Communicating findings and handover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5CC866-50C5-C442-E6B4-FB94E27640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After rectification, communicate clearly with stakeholders or clients. This includes explaining the fault, what caused it, what was done, and any follow-up needed.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Always update any O&amp;M documentation if applicable, particularly when equipment is adjusted or replaced.</a:t>
            </a:r>
          </a:p>
          <a:p>
            <a:pPr algn="l"/>
            <a:endParaRPr lang="en-GB" b="0" i="0" dirty="0"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130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F6CCE-5E90-0A33-B942-6E88CAE87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0120F8-E5B7-1923-BF69-FFB209D3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Preventing future faults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F32C60-127E-CDBE-CDCA-D7C0E91B7F9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81767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Good maintenance, proper installation, and appropriate environmental protection reduce the likelihood of faults recurring.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After rectification, recommend any actions that would improve reliability, such as installing surge protection, relocating equipment, or improved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3473313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936276" cy="4140000"/>
          </a:xfrm>
        </p:spPr>
        <p:txBody>
          <a:bodyPr/>
          <a:lstStyle/>
          <a:p>
            <a:pPr algn="l">
              <a:buClr>
                <a:schemeClr val="accent2"/>
              </a:buClr>
            </a:pPr>
            <a:r>
              <a:rPr lang="en-GB" b="0" i="0" dirty="0">
                <a:effectLst/>
                <a:cs typeface="Arial"/>
              </a:rPr>
              <a:t>You should now be able to: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Understand </a:t>
            </a:r>
            <a:r>
              <a:rPr lang="en-GB" dirty="0">
                <a:cs typeface="Arial"/>
              </a:rPr>
              <a:t>the logical process used to diagnose electrical faults safely and effectively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Identify </a:t>
            </a:r>
            <a:r>
              <a:rPr lang="en-GB" dirty="0">
                <a:cs typeface="Arial"/>
              </a:rPr>
              <a:t>common fault symptoms and analyse technical data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Use </a:t>
            </a:r>
            <a:r>
              <a:rPr lang="en-GB" dirty="0">
                <a:cs typeface="Arial"/>
              </a:rPr>
              <a:t>test instruments and documentation to support diagnosis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Apply </a:t>
            </a:r>
            <a:r>
              <a:rPr lang="en-GB" dirty="0">
                <a:cs typeface="Arial"/>
              </a:rPr>
              <a:t>appropriate rectification techniques such as repair, replacement or adjustment</a:t>
            </a:r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599812" y="1849413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EBA0D3D-1A82-2DB2-9D4F-A8AFFB6242C5}"/>
              </a:ext>
            </a:extLst>
          </p:cNvPr>
          <p:cNvSpPr txBox="1"/>
          <p:nvPr/>
        </p:nvSpPr>
        <p:spPr>
          <a:xfrm>
            <a:off x="467358" y="3420269"/>
            <a:ext cx="113049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Copyright in this document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1089879" cy="4140000"/>
          </a:xfrm>
        </p:spPr>
        <p:txBody>
          <a:bodyPr/>
          <a:lstStyle/>
          <a:p>
            <a:pPr algn="l"/>
            <a:r>
              <a:rPr lang="en-GB" dirty="0">
                <a:latin typeface="Arial"/>
                <a:cs typeface="Arial"/>
              </a:rPr>
              <a:t>By the end of this session, y</a:t>
            </a:r>
            <a:r>
              <a:rPr lang="en-GB" b="0" i="0" dirty="0">
                <a:effectLst/>
                <a:latin typeface="Arial"/>
                <a:cs typeface="Arial"/>
              </a:rPr>
              <a:t>ou should be able to:</a:t>
            </a:r>
            <a:endParaRPr lang="en-GB" b="1" dirty="0">
              <a:latin typeface="Arial"/>
              <a:cs typeface="Arial"/>
            </a:endParaRP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Understand </a:t>
            </a:r>
            <a:r>
              <a:rPr lang="en-GB" dirty="0">
                <a:latin typeface="Arial"/>
                <a:cs typeface="Arial"/>
              </a:rPr>
              <a:t>the logical process used to diagnose electrical faults safely and effectively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Identify </a:t>
            </a:r>
            <a:r>
              <a:rPr lang="en-GB" dirty="0">
                <a:latin typeface="Arial"/>
                <a:cs typeface="Arial"/>
              </a:rPr>
              <a:t>common fault symptoms and analyse technical data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Use </a:t>
            </a:r>
            <a:r>
              <a:rPr lang="en-GB" dirty="0">
                <a:latin typeface="Arial"/>
                <a:cs typeface="Arial"/>
              </a:rPr>
              <a:t>test instruments and documentation to support diagnosis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Apply </a:t>
            </a:r>
            <a:r>
              <a:rPr lang="en-GB" dirty="0">
                <a:latin typeface="Arial"/>
                <a:cs typeface="Arial"/>
              </a:rPr>
              <a:t>appropriate rectification techniques such as repair, replacement or adjustment</a:t>
            </a:r>
          </a:p>
        </p:txBody>
      </p:sp>
    </p:spTree>
    <p:extLst>
      <p:ext uri="{BB962C8B-B14F-4D97-AF65-F5344CB8AC3E}">
        <p14:creationId xmlns:p14="http://schemas.microsoft.com/office/powerpoint/2010/main" val="36619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55F4-08BE-DE59-B3A3-1C0C6C34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DAB4F-88BF-86D1-4FEF-CA40C3CC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Understanding faults in electrotechnical systems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C214B-A459-5D03-F5DB-6738667BA8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565878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Faults in electrical systems may arise from poor workmanship, ageing components, environmental factors, or incorrect usage.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Understanding how and why these faults occur is the first step in applying a structured approach to diagnosis and repair.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Effective fault-finding requires a mix of technical knowledge, logical thinking, and safe working practices.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645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EDF1F-E3CD-33AF-8D24-45991E1A5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2B6F69-7AEF-078F-1125-B466AE45C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Common symptoms of electrical faults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C5DA14-DAD5-DE3E-1766-76E55ADC69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486849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Recognising the symptoms of faults is key to identifying the root cause.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Common indicators include tripping RCDs or MCBs, loss of power, flickering lights, overheating components, and unusual sounds or smells.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These signs help narrow down possible causes before any dismantling or testing begins.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6AC15-71F5-524C-BA24-13D2E06105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4713" y="1800000"/>
            <a:ext cx="4259625" cy="35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6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C3FE0-1B42-ED4D-0B87-D5E42C8F8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56A4B2-9015-D1F8-C2BF-C6533CF84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Safe approach to fault diagnosis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AB23DB-916E-7973-6965-02C4B572D8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27382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Before beginning any investigation, it's essential to isolate the supply, verify safe isolation using appropriate procedures, and wear appropriate PPE.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Always follow the Electricity at Work Regulations 1989 and BS 7671 </a:t>
            </a:r>
            <a:r>
              <a:rPr lang="en-GB" dirty="0"/>
              <a:t>guidance, and the safe isolation process to prevent harm.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F41E5-33B8-DE88-40CC-B0E68E33F0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2601" y="2083245"/>
            <a:ext cx="4762726" cy="31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4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21AB2-8613-2842-1707-1260EA014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82F8C1-2C33-02CB-56D4-9490E9E5E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Collecting information from documentation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E7E64-F481-FF0F-8DC8-6A879F68BCE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687571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Useful information sources for fault diagnosis include circuit diagrams, schedules, previous test certificates, and O&amp;M manuals.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These help the electrician understand the intended layout, protective devices in use, and any previous issues, supporting more efficient diagnosis.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7A8954-182A-06A1-A515-A5497ACC1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720" y="1677848"/>
            <a:ext cx="2946812" cy="426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4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D8FD4-A909-458E-856A-0887C8DC5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C97521-C45A-442A-11CF-872418CC5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Using questioning to gather 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1F6E6-E983-8AF6-3E3D-0F13ADC8179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289737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Discussion with users or maintenance personnel can reveal important fault symptoms or recent changes to the installation.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  <a:latin typeface="Arial"/>
                <a:cs typeface="Arial"/>
              </a:rPr>
              <a:t>Asking structured questions helps narrow down the potential fault area. </a:t>
            </a:r>
          </a:p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“When did the fault start?”</a:t>
            </a:r>
          </a:p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“Was any work recently carried out?”</a:t>
            </a:r>
          </a:p>
          <a:p>
            <a:pPr algn="l"/>
            <a:r>
              <a:rPr lang="en-GB" b="0" i="0" dirty="0">
                <a:effectLst/>
                <a:latin typeface="Arial"/>
                <a:cs typeface="Arial"/>
              </a:rPr>
              <a:t>“What was operating at the time of failure?”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FCD914-1D0F-0C0D-D676-788155B99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896" y="1717174"/>
            <a:ext cx="2835018" cy="422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84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341EC-3AA5-016A-B881-D3CDA0432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7B2F82-114D-0E2F-F9EB-F1F2CB51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 dirty="0"/>
              <a:t>Human senses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DF254A-0F9C-9CAF-0FFF-88F7111F77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837883" cy="4140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33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the inspection process, we use the following senses:</a:t>
            </a:r>
          </a:p>
          <a:p>
            <a:pPr marL="228011" indent="-228011">
              <a:lnSpc>
                <a:spcPct val="90000"/>
              </a:lnSpc>
              <a:spcBef>
                <a:spcPts val="133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sight</a:t>
            </a:r>
          </a:p>
          <a:p>
            <a:pPr marL="228011" indent="-228011">
              <a:lnSpc>
                <a:spcPct val="90000"/>
              </a:lnSpc>
              <a:spcBef>
                <a:spcPts val="133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touch</a:t>
            </a:r>
          </a:p>
          <a:p>
            <a:pPr marL="228011" indent="-228011">
              <a:lnSpc>
                <a:spcPct val="90000"/>
              </a:lnSpc>
              <a:spcBef>
                <a:spcPts val="133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smell</a:t>
            </a:r>
          </a:p>
          <a:p>
            <a:pPr marL="228011" indent="-228011">
              <a:lnSpc>
                <a:spcPct val="90000"/>
              </a:lnSpc>
              <a:spcBef>
                <a:spcPts val="133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hearing.</a:t>
            </a:r>
          </a:p>
          <a:p>
            <a:pPr>
              <a:lnSpc>
                <a:spcPct val="90000"/>
              </a:lnSpc>
              <a:spcBef>
                <a:spcPts val="1330"/>
              </a:spcBef>
            </a:pPr>
            <a:r>
              <a:rPr lang="en-GB" dirty="0"/>
              <a:t>How are each of these senses used?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16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a35201a8bc688b2d88f5dbb6e1211090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b4e4d11d21b039030c9a48cd9f3673c2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041F6D-BBDE-4B15-9860-57A05AB8973C}">
  <ds:schemaRefs>
    <ds:schemaRef ds:uri="http://schemas.microsoft.com/office/infopath/2007/PartnerControls"/>
    <ds:schemaRef ds:uri="http://schemas.microsoft.com/office/2006/documentManagement/types"/>
    <ds:schemaRef ds:uri="7c04300a-231c-4281-9146-a98f6f4a7aff"/>
    <ds:schemaRef ds:uri="http://www.w3.org/XML/1998/namespace"/>
    <ds:schemaRef ds:uri="01e15224-84b2-4570-bdea-a67bb94d0921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865327D-DE8B-4ABA-AF03-5BFC063B97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30608</TotalTime>
  <Words>1404</Words>
  <Application>Microsoft Office PowerPoint</Application>
  <PresentationFormat>Custom</PresentationFormat>
  <Paragraphs>149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ＭＳ Ｐゴシック</vt:lpstr>
      <vt:lpstr>Aptos</vt:lpstr>
      <vt:lpstr>Arial</vt:lpstr>
      <vt:lpstr>inherit</vt:lpstr>
      <vt:lpstr>Lucida Grande</vt:lpstr>
      <vt:lpstr>2_Default Design</vt:lpstr>
      <vt:lpstr>PowerPoint Presentation</vt:lpstr>
      <vt:lpstr>Introduction</vt:lpstr>
      <vt:lpstr>Objectives</vt:lpstr>
      <vt:lpstr>Understanding faults in electrotechnical systems</vt:lpstr>
      <vt:lpstr>Common symptoms of electrical faults</vt:lpstr>
      <vt:lpstr>Safe approach to fault diagnosis</vt:lpstr>
      <vt:lpstr>Collecting information from documentation</vt:lpstr>
      <vt:lpstr>Using questioning to gather context</vt:lpstr>
      <vt:lpstr>Human senses</vt:lpstr>
      <vt:lpstr>Using human senses during the inspection process</vt:lpstr>
      <vt:lpstr>Logical fault-finding methods</vt:lpstr>
      <vt:lpstr>Testing to confirm suspected faults</vt:lpstr>
      <vt:lpstr>Analysing results and narrowing it down</vt:lpstr>
      <vt:lpstr>Reviewing circuit schedules and diagrams</vt:lpstr>
      <vt:lpstr>Functional checks</vt:lpstr>
      <vt:lpstr>Testing continuity to locate breaks</vt:lpstr>
      <vt:lpstr>Insulation resistance testing for damage</vt:lpstr>
      <vt:lpstr>Faults caused by environmental influences</vt:lpstr>
      <vt:lpstr>Intermittent and permanent faults</vt:lpstr>
      <vt:lpstr>Repair or replace</vt:lpstr>
      <vt:lpstr>Recording the fault diagnosis process</vt:lpstr>
      <vt:lpstr>Communicating findings and handover</vt:lpstr>
      <vt:lpstr>Preventing future faults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Thirlwell</dc:creator>
  <cp:lastModifiedBy>John, Catherine</cp:lastModifiedBy>
  <cp:revision>48</cp:revision>
  <dcterms:created xsi:type="dcterms:W3CDTF">2025-04-15T10:44:23Z</dcterms:created>
  <dcterms:modified xsi:type="dcterms:W3CDTF">2025-10-30T11:41:56Z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