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Lst>
  <p:notesMasterIdLst>
    <p:notesMasterId r:id="rId87"/>
  </p:notesMasterIdLst>
  <p:handoutMasterIdLst>
    <p:handoutMasterId r:id="rId88"/>
  </p:handoutMasterIdLst>
  <p:sldIdLst>
    <p:sldId id="462" r:id="rId5"/>
    <p:sldId id="840" r:id="rId6"/>
    <p:sldId id="837" r:id="rId7"/>
    <p:sldId id="1220" r:id="rId8"/>
    <p:sldId id="1221" r:id="rId9"/>
    <p:sldId id="1222" r:id="rId10"/>
    <p:sldId id="1229" r:id="rId11"/>
    <p:sldId id="1223" r:id="rId12"/>
    <p:sldId id="1224" r:id="rId13"/>
    <p:sldId id="1225" r:id="rId14"/>
    <p:sldId id="1226" r:id="rId15"/>
    <p:sldId id="1227" r:id="rId16"/>
    <p:sldId id="1228" r:id="rId17"/>
    <p:sldId id="1230" r:id="rId18"/>
    <p:sldId id="1231" r:id="rId19"/>
    <p:sldId id="1232" r:id="rId20"/>
    <p:sldId id="1300" r:id="rId21"/>
    <p:sldId id="1278" r:id="rId22"/>
    <p:sldId id="1279" r:id="rId23"/>
    <p:sldId id="1280" r:id="rId24"/>
    <p:sldId id="1281" r:id="rId25"/>
    <p:sldId id="1282" r:id="rId26"/>
    <p:sldId id="1283" r:id="rId27"/>
    <p:sldId id="1284" r:id="rId28"/>
    <p:sldId id="1285" r:id="rId29"/>
    <p:sldId id="1286" r:id="rId30"/>
    <p:sldId id="1287" r:id="rId31"/>
    <p:sldId id="1233" r:id="rId32"/>
    <p:sldId id="1234" r:id="rId33"/>
    <p:sldId id="1235" r:id="rId34"/>
    <p:sldId id="1292" r:id="rId35"/>
    <p:sldId id="1236" r:id="rId36"/>
    <p:sldId id="1303" r:id="rId37"/>
    <p:sldId id="1237" r:id="rId38"/>
    <p:sldId id="1238" r:id="rId39"/>
    <p:sldId id="1239" r:id="rId40"/>
    <p:sldId id="1240" r:id="rId41"/>
    <p:sldId id="1241" r:id="rId42"/>
    <p:sldId id="1243" r:id="rId43"/>
    <p:sldId id="1244" r:id="rId44"/>
    <p:sldId id="1245" r:id="rId45"/>
    <p:sldId id="1246" r:id="rId46"/>
    <p:sldId id="1247" r:id="rId47"/>
    <p:sldId id="1248" r:id="rId48"/>
    <p:sldId id="1249" r:id="rId49"/>
    <p:sldId id="1250" r:id="rId50"/>
    <p:sldId id="1251" r:id="rId51"/>
    <p:sldId id="1252" r:id="rId52"/>
    <p:sldId id="1302" r:id="rId53"/>
    <p:sldId id="1253" r:id="rId54"/>
    <p:sldId id="1254" r:id="rId55"/>
    <p:sldId id="1255" r:id="rId56"/>
    <p:sldId id="1257" r:id="rId57"/>
    <p:sldId id="1258" r:id="rId58"/>
    <p:sldId id="1259" r:id="rId59"/>
    <p:sldId id="1260" r:id="rId60"/>
    <p:sldId id="1261" r:id="rId61"/>
    <p:sldId id="1262" r:id="rId62"/>
    <p:sldId id="1263" r:id="rId63"/>
    <p:sldId id="1264" r:id="rId64"/>
    <p:sldId id="1265" r:id="rId65"/>
    <p:sldId id="1266" r:id="rId66"/>
    <p:sldId id="1267" r:id="rId67"/>
    <p:sldId id="1268" r:id="rId68"/>
    <p:sldId id="1269" r:id="rId69"/>
    <p:sldId id="1270" r:id="rId70"/>
    <p:sldId id="1271" r:id="rId71"/>
    <p:sldId id="1273" r:id="rId72"/>
    <p:sldId id="1274" r:id="rId73"/>
    <p:sldId id="1275" r:id="rId74"/>
    <p:sldId id="1288" r:id="rId75"/>
    <p:sldId id="1290" r:id="rId76"/>
    <p:sldId id="1291" r:id="rId77"/>
    <p:sldId id="1293" r:id="rId78"/>
    <p:sldId id="1294" r:id="rId79"/>
    <p:sldId id="1295" r:id="rId80"/>
    <p:sldId id="1296" r:id="rId81"/>
    <p:sldId id="1297" r:id="rId82"/>
    <p:sldId id="1298" r:id="rId83"/>
    <p:sldId id="1299" r:id="rId84"/>
    <p:sldId id="838" r:id="rId85"/>
    <p:sldId id="512" r:id="rId86"/>
  </p:sldIdLst>
  <p:sldSz cx="12239625" cy="6840538"/>
  <p:notesSz cx="6858000" cy="9144000"/>
  <p:custDataLst>
    <p:tags r:id="rId89"/>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55" userDrawn="1">
          <p15:clr>
            <a:srgbClr val="A4A3A4"/>
          </p15:clr>
        </p15:guide>
        <p15:guide id="2" pos="385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D82555-537F-E2F1-613C-D8E839C8829C}" name="Andrasko, Rhiannon" initials="AR" userId="S::rhiannon.andrasko@wjec.co.uk::15be4c62-2de6-4343-a7f4-3c209826edd1" providerId="AD"/>
  <p188:author id="{84740FD1-6799-8D34-8EDB-C569EE671D9D}" name="John Calleja" initials="JC" userId="8c83955f4e64923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ine Prodger" initials="CP" lastIdx="3" clrIdx="0">
    <p:extLst>
      <p:ext uri="{19B8F6BF-5375-455C-9EA6-DF929625EA0E}">
        <p15:presenceInfo xmlns:p15="http://schemas.microsoft.com/office/powerpoint/2012/main" userId="Caroline Prodger" providerId="None"/>
      </p:ext>
    </p:extLst>
  </p:cmAuthor>
  <p:cmAuthor id="2" name="Anwen Roberts" initials="AR" lastIdx="4" clrIdx="1">
    <p:extLst>
      <p:ext uri="{19B8F6BF-5375-455C-9EA6-DF929625EA0E}">
        <p15:presenceInfo xmlns:p15="http://schemas.microsoft.com/office/powerpoint/2012/main" userId="acb94dfec5711bca" providerId="Windows Live"/>
      </p:ext>
    </p:extLst>
  </p:cmAuthor>
  <p:cmAuthor id="3" name="Grant Dodd" initials="GD" lastIdx="3" clrIdx="2">
    <p:extLst>
      <p:ext uri="{19B8F6BF-5375-455C-9EA6-DF929625EA0E}">
        <p15:presenceInfo xmlns:p15="http://schemas.microsoft.com/office/powerpoint/2012/main" userId="Grant Dod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421"/>
    <a:srgbClr val="D9D9D9"/>
    <a:srgbClr val="FFFFFF"/>
    <a:srgbClr val="000000"/>
    <a:srgbClr val="0077E3"/>
    <a:srgbClr val="E30613"/>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8938A-6115-4A46-ABCC-DF941E4005C1}" v="61" dt="2025-10-28T11:16:15.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50" autoAdjust="0"/>
    <p:restoredTop sz="94710"/>
  </p:normalViewPr>
  <p:slideViewPr>
    <p:cSldViewPr snapToGrid="0">
      <p:cViewPr varScale="1">
        <p:scale>
          <a:sx n="105" d="100"/>
          <a:sy n="105" d="100"/>
        </p:scale>
        <p:origin x="924" y="102"/>
      </p:cViewPr>
      <p:guideLst>
        <p:guide orient="horz" pos="2155"/>
        <p:guide pos="3855"/>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gs" Target="tags/tag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commentAuthors" Target="commentAuthors.xml"/><Relationship Id="rId95" Type="http://schemas.microsoft.com/office/2016/11/relationships/changesInfo" Target="changesInfos/changesInfo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zell, Danielle" userId="16322be0-50ef-46ff-b0c0-d304bc10d5d2" providerId="ADAL" clId="{E6D12E1F-DF63-450C-A9ED-E72C5F6C045B}"/>
    <pc:docChg chg="custSel delSld modSld modMainMaster">
      <pc:chgData name="Hazell, Danielle" userId="16322be0-50ef-46ff-b0c0-d304bc10d5d2" providerId="ADAL" clId="{E6D12E1F-DF63-450C-A9ED-E72C5F6C045B}" dt="2025-10-28T11:16:15.287" v="187" actId="1076"/>
      <pc:docMkLst>
        <pc:docMk/>
      </pc:docMkLst>
      <pc:sldChg chg="addSp modSp mod">
        <pc:chgData name="Hazell, Danielle" userId="16322be0-50ef-46ff-b0c0-d304bc10d5d2" providerId="ADAL" clId="{E6D12E1F-DF63-450C-A9ED-E72C5F6C045B}" dt="2025-10-22T14:13:20.273" v="8" actId="1076"/>
        <pc:sldMkLst>
          <pc:docMk/>
          <pc:sldMk cId="2402489006" sldId="512"/>
        </pc:sldMkLst>
        <pc:spChg chg="add mod">
          <ac:chgData name="Hazell, Danielle" userId="16322be0-50ef-46ff-b0c0-d304bc10d5d2" providerId="ADAL" clId="{E6D12E1F-DF63-450C-A9ED-E72C5F6C045B}" dt="2025-10-22T14:13:20.273" v="8" actId="1076"/>
          <ac:spMkLst>
            <pc:docMk/>
            <pc:sldMk cId="2402489006" sldId="512"/>
            <ac:spMk id="2" creationId="{E1588861-E85C-3D08-71A0-439209FABD70}"/>
          </ac:spMkLst>
        </pc:spChg>
        <pc:spChg chg="mod">
          <ac:chgData name="Hazell, Danielle" userId="16322be0-50ef-46ff-b0c0-d304bc10d5d2" providerId="ADAL" clId="{E6D12E1F-DF63-450C-A9ED-E72C5F6C045B}" dt="2025-10-22T14:13:17.041" v="6" actId="1076"/>
          <ac:spMkLst>
            <pc:docMk/>
            <pc:sldMk cId="2402489006" sldId="512"/>
            <ac:spMk id="3" creationId="{C100DF00-DDB1-9E17-D96C-C839324D3C8E}"/>
          </ac:spMkLst>
        </pc:spChg>
      </pc:sldChg>
      <pc:sldChg chg="addSp delSp modSp mod">
        <pc:chgData name="Hazell, Danielle" userId="16322be0-50ef-46ff-b0c0-d304bc10d5d2" providerId="ADAL" clId="{E6D12E1F-DF63-450C-A9ED-E72C5F6C045B}" dt="2025-10-28T11:09:26.368" v="133" actId="1076"/>
        <pc:sldMkLst>
          <pc:docMk/>
          <pc:sldMk cId="281832694" sldId="1220"/>
        </pc:sldMkLst>
        <pc:picChg chg="add del mod">
          <ac:chgData name="Hazell, Danielle" userId="16322be0-50ef-46ff-b0c0-d304bc10d5d2" providerId="ADAL" clId="{E6D12E1F-DF63-450C-A9ED-E72C5F6C045B}" dt="2025-10-28T11:09:22.712" v="131" actId="478"/>
          <ac:picMkLst>
            <pc:docMk/>
            <pc:sldMk cId="281832694" sldId="1220"/>
            <ac:picMk id="6" creationId="{EFC722A5-B103-1097-8BC9-63C2C381D4F7}"/>
          </ac:picMkLst>
        </pc:picChg>
        <pc:picChg chg="add mod">
          <ac:chgData name="Hazell, Danielle" userId="16322be0-50ef-46ff-b0c0-d304bc10d5d2" providerId="ADAL" clId="{E6D12E1F-DF63-450C-A9ED-E72C5F6C045B}" dt="2025-10-28T11:09:26.368" v="133" actId="1076"/>
          <ac:picMkLst>
            <pc:docMk/>
            <pc:sldMk cId="281832694" sldId="1220"/>
            <ac:picMk id="1026" creationId="{B8759B7B-9E77-2C3A-5C04-76706CE4AFE3}"/>
          </ac:picMkLst>
        </pc:picChg>
      </pc:sldChg>
      <pc:sldChg chg="addSp delSp modSp mod">
        <pc:chgData name="Hazell, Danielle" userId="16322be0-50ef-46ff-b0c0-d304bc10d5d2" providerId="ADAL" clId="{E6D12E1F-DF63-450C-A9ED-E72C5F6C045B}" dt="2025-10-22T14:16:16.645" v="14" actId="1076"/>
        <pc:sldMkLst>
          <pc:docMk/>
          <pc:sldMk cId="3679017324" sldId="1221"/>
        </pc:sldMkLst>
        <pc:picChg chg="add mod">
          <ac:chgData name="Hazell, Danielle" userId="16322be0-50ef-46ff-b0c0-d304bc10d5d2" providerId="ADAL" clId="{E6D12E1F-DF63-450C-A9ED-E72C5F6C045B}" dt="2025-10-22T14:16:16.645" v="14" actId="1076"/>
          <ac:picMkLst>
            <pc:docMk/>
            <pc:sldMk cId="3679017324" sldId="1221"/>
            <ac:picMk id="6" creationId="{9C272798-CE2A-4679-506F-514442DA4975}"/>
          </ac:picMkLst>
        </pc:picChg>
      </pc:sldChg>
      <pc:sldChg chg="addSp delSp modSp mod">
        <pc:chgData name="Hazell, Danielle" userId="16322be0-50ef-46ff-b0c0-d304bc10d5d2" providerId="ADAL" clId="{E6D12E1F-DF63-450C-A9ED-E72C5F6C045B}" dt="2025-10-28T11:09:57.647" v="137" actId="1076"/>
        <pc:sldMkLst>
          <pc:docMk/>
          <pc:sldMk cId="4003949078" sldId="1223"/>
        </pc:sldMkLst>
        <pc:picChg chg="add del mod">
          <ac:chgData name="Hazell, Danielle" userId="16322be0-50ef-46ff-b0c0-d304bc10d5d2" providerId="ADAL" clId="{E6D12E1F-DF63-450C-A9ED-E72C5F6C045B}" dt="2025-10-28T11:09:53.911" v="135" actId="478"/>
          <ac:picMkLst>
            <pc:docMk/>
            <pc:sldMk cId="4003949078" sldId="1223"/>
            <ac:picMk id="6" creationId="{32F6707B-75E2-2876-2653-9D41643D86CE}"/>
          </ac:picMkLst>
        </pc:picChg>
        <pc:picChg chg="add del">
          <ac:chgData name="Hazell, Danielle" userId="16322be0-50ef-46ff-b0c0-d304bc10d5d2" providerId="ADAL" clId="{E6D12E1F-DF63-450C-A9ED-E72C5F6C045B}" dt="2025-10-28T11:09:53.911" v="135" actId="478"/>
          <ac:picMkLst>
            <pc:docMk/>
            <pc:sldMk cId="4003949078" sldId="1223"/>
            <ac:picMk id="2050" creationId="{C2D1F4EE-155E-36AE-1E86-4341C004741A}"/>
          </ac:picMkLst>
        </pc:picChg>
        <pc:picChg chg="add mod">
          <ac:chgData name="Hazell, Danielle" userId="16322be0-50ef-46ff-b0c0-d304bc10d5d2" providerId="ADAL" clId="{E6D12E1F-DF63-450C-A9ED-E72C5F6C045B}" dt="2025-10-28T11:09:57.647" v="137" actId="1076"/>
          <ac:picMkLst>
            <pc:docMk/>
            <pc:sldMk cId="4003949078" sldId="1223"/>
            <ac:picMk id="2052" creationId="{A1274055-62C0-41F4-6CC6-D595AD7E119F}"/>
          </ac:picMkLst>
        </pc:picChg>
      </pc:sldChg>
      <pc:sldChg chg="addSp delSp modSp mod">
        <pc:chgData name="Hazell, Danielle" userId="16322be0-50ef-46ff-b0c0-d304bc10d5d2" providerId="ADAL" clId="{E6D12E1F-DF63-450C-A9ED-E72C5F6C045B}" dt="2025-10-28T11:10:25.684" v="145" actId="1076"/>
        <pc:sldMkLst>
          <pc:docMk/>
          <pc:sldMk cId="2805738519" sldId="1226"/>
        </pc:sldMkLst>
        <pc:picChg chg="add del mod">
          <ac:chgData name="Hazell, Danielle" userId="16322be0-50ef-46ff-b0c0-d304bc10d5d2" providerId="ADAL" clId="{E6D12E1F-DF63-450C-A9ED-E72C5F6C045B}" dt="2025-10-28T11:10:05.738" v="138" actId="478"/>
          <ac:picMkLst>
            <pc:docMk/>
            <pc:sldMk cId="2805738519" sldId="1226"/>
            <ac:picMk id="6" creationId="{76E4A8EE-7111-48DD-ABB4-651DEADC7819}"/>
          </ac:picMkLst>
        </pc:picChg>
        <pc:picChg chg="add del mod">
          <ac:chgData name="Hazell, Danielle" userId="16322be0-50ef-46ff-b0c0-d304bc10d5d2" providerId="ADAL" clId="{E6D12E1F-DF63-450C-A9ED-E72C5F6C045B}" dt="2025-10-28T11:10:06.153" v="139" actId="478"/>
          <ac:picMkLst>
            <pc:docMk/>
            <pc:sldMk cId="2805738519" sldId="1226"/>
            <ac:picMk id="9" creationId="{8E6E9215-41E0-04A8-787F-9C361E9B2E24}"/>
          </ac:picMkLst>
        </pc:picChg>
        <pc:picChg chg="add mod">
          <ac:chgData name="Hazell, Danielle" userId="16322be0-50ef-46ff-b0c0-d304bc10d5d2" providerId="ADAL" clId="{E6D12E1F-DF63-450C-A9ED-E72C5F6C045B}" dt="2025-10-28T11:10:22.879" v="144" actId="1076"/>
          <ac:picMkLst>
            <pc:docMk/>
            <pc:sldMk cId="2805738519" sldId="1226"/>
            <ac:picMk id="3074" creationId="{F8747CF9-D581-F870-5C4B-BDFAD44DA4F4}"/>
          </ac:picMkLst>
        </pc:picChg>
        <pc:picChg chg="add mod">
          <ac:chgData name="Hazell, Danielle" userId="16322be0-50ef-46ff-b0c0-d304bc10d5d2" providerId="ADAL" clId="{E6D12E1F-DF63-450C-A9ED-E72C5F6C045B}" dt="2025-10-28T11:10:25.684" v="145" actId="1076"/>
          <ac:picMkLst>
            <pc:docMk/>
            <pc:sldMk cId="2805738519" sldId="1226"/>
            <ac:picMk id="3075" creationId="{02021CEA-FEC5-862E-BF0B-16A44AB26DFC}"/>
          </ac:picMkLst>
        </pc:picChg>
      </pc:sldChg>
      <pc:sldChg chg="addSp delSp modSp mod">
        <pc:chgData name="Hazell, Danielle" userId="16322be0-50ef-46ff-b0c0-d304bc10d5d2" providerId="ADAL" clId="{E6D12E1F-DF63-450C-A9ED-E72C5F6C045B}" dt="2025-10-28T11:10:52.055" v="148" actId="1076"/>
        <pc:sldMkLst>
          <pc:docMk/>
          <pc:sldMk cId="2778429678" sldId="1231"/>
        </pc:sldMkLst>
        <pc:picChg chg="add mod">
          <ac:chgData name="Hazell, Danielle" userId="16322be0-50ef-46ff-b0c0-d304bc10d5d2" providerId="ADAL" clId="{E6D12E1F-DF63-450C-A9ED-E72C5F6C045B}" dt="2025-10-28T11:10:52.055" v="148" actId="1076"/>
          <ac:picMkLst>
            <pc:docMk/>
            <pc:sldMk cId="2778429678" sldId="1231"/>
            <ac:picMk id="4098" creationId="{B1BE6B5E-D2A7-D57A-8EB0-91760A8E7445}"/>
          </ac:picMkLst>
        </pc:picChg>
      </pc:sldChg>
      <pc:sldChg chg="delSp modSp mod">
        <pc:chgData name="Hazell, Danielle" userId="16322be0-50ef-46ff-b0c0-d304bc10d5d2" providerId="ADAL" clId="{E6D12E1F-DF63-450C-A9ED-E72C5F6C045B}" dt="2025-10-22T14:27:06.563" v="48" actId="14100"/>
        <pc:sldMkLst>
          <pc:docMk/>
          <pc:sldMk cId="1118231238" sldId="1232"/>
        </pc:sldMkLst>
        <pc:spChg chg="mod">
          <ac:chgData name="Hazell, Danielle" userId="16322be0-50ef-46ff-b0c0-d304bc10d5d2" providerId="ADAL" clId="{E6D12E1F-DF63-450C-A9ED-E72C5F6C045B}" dt="2025-10-22T14:27:06.563" v="48" actId="14100"/>
          <ac:spMkLst>
            <pc:docMk/>
            <pc:sldMk cId="1118231238" sldId="1232"/>
            <ac:spMk id="4" creationId="{BBFFC9DD-99F6-E5CA-5CF5-B1C6B4D6BBC1}"/>
          </ac:spMkLst>
        </pc:spChg>
      </pc:sldChg>
      <pc:sldChg chg="addSp delSp modSp mod">
        <pc:chgData name="Hazell, Danielle" userId="16322be0-50ef-46ff-b0c0-d304bc10d5d2" providerId="ADAL" clId="{E6D12E1F-DF63-450C-A9ED-E72C5F6C045B}" dt="2025-10-28T11:12:16.597" v="163" actId="14100"/>
        <pc:sldMkLst>
          <pc:docMk/>
          <pc:sldMk cId="3025222474" sldId="1241"/>
        </pc:sldMkLst>
        <pc:spChg chg="mod">
          <ac:chgData name="Hazell, Danielle" userId="16322be0-50ef-46ff-b0c0-d304bc10d5d2" providerId="ADAL" clId="{E6D12E1F-DF63-450C-A9ED-E72C5F6C045B}" dt="2025-10-22T14:34:35.162" v="88" actId="14100"/>
          <ac:spMkLst>
            <pc:docMk/>
            <pc:sldMk cId="3025222474" sldId="1241"/>
            <ac:spMk id="4" creationId="{BBFFC9DD-99F6-E5CA-5CF5-B1C6B4D6BBC1}"/>
          </ac:spMkLst>
        </pc:spChg>
        <pc:spChg chg="add mod">
          <ac:chgData name="Hazell, Danielle" userId="16322be0-50ef-46ff-b0c0-d304bc10d5d2" providerId="ADAL" clId="{E6D12E1F-DF63-450C-A9ED-E72C5F6C045B}" dt="2025-10-22T14:34:48.261" v="90" actId="1076"/>
          <ac:spMkLst>
            <pc:docMk/>
            <pc:sldMk cId="3025222474" sldId="1241"/>
            <ac:spMk id="6" creationId="{9F98992B-2A25-1B21-7B0E-C5CB599EA697}"/>
          </ac:spMkLst>
        </pc:spChg>
        <pc:spChg chg="add mod">
          <ac:chgData name="Hazell, Danielle" userId="16322be0-50ef-46ff-b0c0-d304bc10d5d2" providerId="ADAL" clId="{E6D12E1F-DF63-450C-A9ED-E72C5F6C045B}" dt="2025-10-22T14:35:19.209" v="96" actId="1076"/>
          <ac:spMkLst>
            <pc:docMk/>
            <pc:sldMk cId="3025222474" sldId="1241"/>
            <ac:spMk id="8" creationId="{0F7D7B03-AD5B-A729-86DE-05BA6C1427C9}"/>
          </ac:spMkLst>
        </pc:spChg>
        <pc:spChg chg="add mod">
          <ac:chgData name="Hazell, Danielle" userId="16322be0-50ef-46ff-b0c0-d304bc10d5d2" providerId="ADAL" clId="{E6D12E1F-DF63-450C-A9ED-E72C5F6C045B}" dt="2025-10-22T14:35:35.103" v="97" actId="2711"/>
          <ac:spMkLst>
            <pc:docMk/>
            <pc:sldMk cId="3025222474" sldId="1241"/>
            <ac:spMk id="10" creationId="{D2F4D91F-EF5E-27ED-204D-BADECFD0FAF3}"/>
          </ac:spMkLst>
        </pc:spChg>
        <pc:picChg chg="add del mod">
          <ac:chgData name="Hazell, Danielle" userId="16322be0-50ef-46ff-b0c0-d304bc10d5d2" providerId="ADAL" clId="{E6D12E1F-DF63-450C-A9ED-E72C5F6C045B}" dt="2025-10-28T11:11:53.608" v="157" actId="478"/>
          <ac:picMkLst>
            <pc:docMk/>
            <pc:sldMk cId="3025222474" sldId="1241"/>
            <ac:picMk id="5" creationId="{C446E096-7FA0-AE90-8B37-B174D36C5B0B}"/>
          </ac:picMkLst>
        </pc:picChg>
        <pc:picChg chg="add mod">
          <ac:chgData name="Hazell, Danielle" userId="16322be0-50ef-46ff-b0c0-d304bc10d5d2" providerId="ADAL" clId="{E6D12E1F-DF63-450C-A9ED-E72C5F6C045B}" dt="2025-10-28T11:12:13.859" v="162" actId="14100"/>
          <ac:picMkLst>
            <pc:docMk/>
            <pc:sldMk cId="3025222474" sldId="1241"/>
            <ac:picMk id="6146" creationId="{52DBD4D2-92B8-D690-588A-5B7DE4421F1B}"/>
          </ac:picMkLst>
        </pc:picChg>
        <pc:picChg chg="add mod">
          <ac:chgData name="Hazell, Danielle" userId="16322be0-50ef-46ff-b0c0-d304bc10d5d2" providerId="ADAL" clId="{E6D12E1F-DF63-450C-A9ED-E72C5F6C045B}" dt="2025-10-28T11:12:16.597" v="163" actId="14100"/>
          <ac:picMkLst>
            <pc:docMk/>
            <pc:sldMk cId="3025222474" sldId="1241"/>
            <ac:picMk id="6147" creationId="{D91EB811-7B3D-3579-1000-70DB6C2C0030}"/>
          </ac:picMkLst>
        </pc:picChg>
      </pc:sldChg>
      <pc:sldChg chg="addSp delSp modSp mod">
        <pc:chgData name="Hazell, Danielle" userId="16322be0-50ef-46ff-b0c0-d304bc10d5d2" providerId="ADAL" clId="{E6D12E1F-DF63-450C-A9ED-E72C5F6C045B}" dt="2025-10-28T11:12:51.675" v="166" actId="1076"/>
        <pc:sldMkLst>
          <pc:docMk/>
          <pc:sldMk cId="3062238922" sldId="1243"/>
        </pc:sldMkLst>
        <pc:spChg chg="mod">
          <ac:chgData name="Hazell, Danielle" userId="16322be0-50ef-46ff-b0c0-d304bc10d5d2" providerId="ADAL" clId="{E6D12E1F-DF63-450C-A9ED-E72C5F6C045B}" dt="2025-10-28T11:12:45.836" v="164" actId="14100"/>
          <ac:spMkLst>
            <pc:docMk/>
            <pc:sldMk cId="3062238922" sldId="1243"/>
            <ac:spMk id="4" creationId="{BBFFC9DD-99F6-E5CA-5CF5-B1C6B4D6BBC1}"/>
          </ac:spMkLst>
        </pc:spChg>
        <pc:picChg chg="add mod">
          <ac:chgData name="Hazell, Danielle" userId="16322be0-50ef-46ff-b0c0-d304bc10d5d2" providerId="ADAL" clId="{E6D12E1F-DF63-450C-A9ED-E72C5F6C045B}" dt="2025-10-28T11:12:51.675" v="166" actId="1076"/>
          <ac:picMkLst>
            <pc:docMk/>
            <pc:sldMk cId="3062238922" sldId="1243"/>
            <ac:picMk id="7170" creationId="{703D08DE-4D50-74AE-9E0B-6C9A21ADCD88}"/>
          </ac:picMkLst>
        </pc:picChg>
      </pc:sldChg>
      <pc:sldChg chg="addSp delSp modSp mod">
        <pc:chgData name="Hazell, Danielle" userId="16322be0-50ef-46ff-b0c0-d304bc10d5d2" providerId="ADAL" clId="{E6D12E1F-DF63-450C-A9ED-E72C5F6C045B}" dt="2025-10-28T11:13:41.195" v="174" actId="1076"/>
        <pc:sldMkLst>
          <pc:docMk/>
          <pc:sldMk cId="967696208" sldId="1246"/>
        </pc:sldMkLst>
        <pc:spChg chg="mod">
          <ac:chgData name="Hazell, Danielle" userId="16322be0-50ef-46ff-b0c0-d304bc10d5d2" providerId="ADAL" clId="{E6D12E1F-DF63-450C-A9ED-E72C5F6C045B}" dt="2025-10-28T11:13:32.541" v="169" actId="688"/>
          <ac:spMkLst>
            <pc:docMk/>
            <pc:sldMk cId="967696208" sldId="1246"/>
            <ac:spMk id="4" creationId="{BBFFC9DD-99F6-E5CA-5CF5-B1C6B4D6BBC1}"/>
          </ac:spMkLst>
        </pc:spChg>
        <pc:picChg chg="add mod">
          <ac:chgData name="Hazell, Danielle" userId="16322be0-50ef-46ff-b0c0-d304bc10d5d2" providerId="ADAL" clId="{E6D12E1F-DF63-450C-A9ED-E72C5F6C045B}" dt="2025-10-28T11:13:41.195" v="174" actId="1076"/>
          <ac:picMkLst>
            <pc:docMk/>
            <pc:sldMk cId="967696208" sldId="1246"/>
            <ac:picMk id="8194" creationId="{24EF170F-211F-B3D1-D339-DA2312EF3876}"/>
          </ac:picMkLst>
        </pc:picChg>
      </pc:sldChg>
      <pc:sldChg chg="addSp delSp modSp mod">
        <pc:chgData name="Hazell, Danielle" userId="16322be0-50ef-46ff-b0c0-d304bc10d5d2" providerId="ADAL" clId="{E6D12E1F-DF63-450C-A9ED-E72C5F6C045B}" dt="2025-10-28T11:14:11.010" v="179" actId="1076"/>
        <pc:sldMkLst>
          <pc:docMk/>
          <pc:sldMk cId="3304786753" sldId="1247"/>
        </pc:sldMkLst>
        <pc:spChg chg="mod">
          <ac:chgData name="Hazell, Danielle" userId="16322be0-50ef-46ff-b0c0-d304bc10d5d2" providerId="ADAL" clId="{E6D12E1F-DF63-450C-A9ED-E72C5F6C045B}" dt="2025-10-28T11:14:06.334" v="175" actId="14100"/>
          <ac:spMkLst>
            <pc:docMk/>
            <pc:sldMk cId="3304786753" sldId="1247"/>
            <ac:spMk id="4" creationId="{BBFFC9DD-99F6-E5CA-5CF5-B1C6B4D6BBC1}"/>
          </ac:spMkLst>
        </pc:spChg>
        <pc:picChg chg="add mod">
          <ac:chgData name="Hazell, Danielle" userId="16322be0-50ef-46ff-b0c0-d304bc10d5d2" providerId="ADAL" clId="{E6D12E1F-DF63-450C-A9ED-E72C5F6C045B}" dt="2025-10-28T11:14:11.010" v="179" actId="1076"/>
          <ac:picMkLst>
            <pc:docMk/>
            <pc:sldMk cId="3304786753" sldId="1247"/>
            <ac:picMk id="9218" creationId="{54A990C8-ACC4-7FFD-40B2-F2732D21E5B1}"/>
          </ac:picMkLst>
        </pc:picChg>
      </pc:sldChg>
      <pc:sldChg chg="addSp modSp mod">
        <pc:chgData name="Hazell, Danielle" userId="16322be0-50ef-46ff-b0c0-d304bc10d5d2" providerId="ADAL" clId="{E6D12E1F-DF63-450C-A9ED-E72C5F6C045B}" dt="2025-10-28T11:15:25.704" v="184" actId="1076"/>
        <pc:sldMkLst>
          <pc:docMk/>
          <pc:sldMk cId="4235079380" sldId="1254"/>
        </pc:sldMkLst>
        <pc:spChg chg="mod">
          <ac:chgData name="Hazell, Danielle" userId="16322be0-50ef-46ff-b0c0-d304bc10d5d2" providerId="ADAL" clId="{E6D12E1F-DF63-450C-A9ED-E72C5F6C045B}" dt="2025-10-28T11:15:21.175" v="180" actId="14100"/>
          <ac:spMkLst>
            <pc:docMk/>
            <pc:sldMk cId="4235079380" sldId="1254"/>
            <ac:spMk id="4" creationId="{BBFFC9DD-99F6-E5CA-5CF5-B1C6B4D6BBC1}"/>
          </ac:spMkLst>
        </pc:spChg>
        <pc:picChg chg="add mod">
          <ac:chgData name="Hazell, Danielle" userId="16322be0-50ef-46ff-b0c0-d304bc10d5d2" providerId="ADAL" clId="{E6D12E1F-DF63-450C-A9ED-E72C5F6C045B}" dt="2025-10-28T11:15:25.704" v="184" actId="1076"/>
          <ac:picMkLst>
            <pc:docMk/>
            <pc:sldMk cId="4235079380" sldId="1254"/>
            <ac:picMk id="10242" creationId="{7FA2FB69-0C90-6CA4-F457-C0F77FADCECF}"/>
          </ac:picMkLst>
        </pc:picChg>
      </pc:sldChg>
      <pc:sldChg chg="addSp delSp modSp mod">
        <pc:chgData name="Hazell, Danielle" userId="16322be0-50ef-46ff-b0c0-d304bc10d5d2" providerId="ADAL" clId="{E6D12E1F-DF63-450C-A9ED-E72C5F6C045B}" dt="2025-10-22T14:47:27.785" v="121" actId="14100"/>
        <pc:sldMkLst>
          <pc:docMk/>
          <pc:sldMk cId="246240682" sldId="1260"/>
        </pc:sldMkLst>
        <pc:spChg chg="mod">
          <ac:chgData name="Hazell, Danielle" userId="16322be0-50ef-46ff-b0c0-d304bc10d5d2" providerId="ADAL" clId="{E6D12E1F-DF63-450C-A9ED-E72C5F6C045B}" dt="2025-10-22T14:47:27.785" v="121" actId="14100"/>
          <ac:spMkLst>
            <pc:docMk/>
            <pc:sldMk cId="246240682" sldId="1260"/>
            <ac:spMk id="4" creationId="{BBFFC9DD-99F6-E5CA-5CF5-B1C6B4D6BBC1}"/>
          </ac:spMkLst>
        </pc:spChg>
      </pc:sldChg>
      <pc:sldChg chg="delSp modSp mod">
        <pc:chgData name="Hazell, Danielle" userId="16322be0-50ef-46ff-b0c0-d304bc10d5d2" providerId="ADAL" clId="{E6D12E1F-DF63-450C-A9ED-E72C5F6C045B}" dt="2025-10-22T14:47:46.822" v="123" actId="14100"/>
        <pc:sldMkLst>
          <pc:docMk/>
          <pc:sldMk cId="2380480194" sldId="1263"/>
        </pc:sldMkLst>
        <pc:spChg chg="mod">
          <ac:chgData name="Hazell, Danielle" userId="16322be0-50ef-46ff-b0c0-d304bc10d5d2" providerId="ADAL" clId="{E6D12E1F-DF63-450C-A9ED-E72C5F6C045B}" dt="2025-10-22T14:47:46.822" v="123" actId="14100"/>
          <ac:spMkLst>
            <pc:docMk/>
            <pc:sldMk cId="2380480194" sldId="1263"/>
            <ac:spMk id="4" creationId="{BBFFC9DD-99F6-E5CA-5CF5-B1C6B4D6BBC1}"/>
          </ac:spMkLst>
        </pc:spChg>
      </pc:sldChg>
      <pc:sldChg chg="delSp modSp mod">
        <pc:chgData name="Hazell, Danielle" userId="16322be0-50ef-46ff-b0c0-d304bc10d5d2" providerId="ADAL" clId="{E6D12E1F-DF63-450C-A9ED-E72C5F6C045B}" dt="2025-10-22T14:48:43.327" v="129" actId="14100"/>
        <pc:sldMkLst>
          <pc:docMk/>
          <pc:sldMk cId="2801044032" sldId="1267"/>
        </pc:sldMkLst>
        <pc:spChg chg="mod">
          <ac:chgData name="Hazell, Danielle" userId="16322be0-50ef-46ff-b0c0-d304bc10d5d2" providerId="ADAL" clId="{E6D12E1F-DF63-450C-A9ED-E72C5F6C045B}" dt="2025-10-22T14:48:43.327" v="129" actId="14100"/>
          <ac:spMkLst>
            <pc:docMk/>
            <pc:sldMk cId="2801044032" sldId="1267"/>
            <ac:spMk id="4" creationId="{BBFFC9DD-99F6-E5CA-5CF5-B1C6B4D6BBC1}"/>
          </ac:spMkLst>
        </pc:spChg>
      </pc:sldChg>
      <pc:sldChg chg="addSp delSp modSp mod">
        <pc:chgData name="Hazell, Danielle" userId="16322be0-50ef-46ff-b0c0-d304bc10d5d2" providerId="ADAL" clId="{E6D12E1F-DF63-450C-A9ED-E72C5F6C045B}" dt="2025-10-28T11:16:15.287" v="187" actId="1076"/>
        <pc:sldMkLst>
          <pc:docMk/>
          <pc:sldMk cId="255674163" sldId="1271"/>
        </pc:sldMkLst>
        <pc:spChg chg="mod">
          <ac:chgData name="Hazell, Danielle" userId="16322be0-50ef-46ff-b0c0-d304bc10d5d2" providerId="ADAL" clId="{E6D12E1F-DF63-450C-A9ED-E72C5F6C045B}" dt="2025-10-28T11:16:09.278" v="185" actId="14100"/>
          <ac:spMkLst>
            <pc:docMk/>
            <pc:sldMk cId="255674163" sldId="1271"/>
            <ac:spMk id="4" creationId="{BBFFC9DD-99F6-E5CA-5CF5-B1C6B4D6BBC1}"/>
          </ac:spMkLst>
        </pc:spChg>
        <pc:picChg chg="add mod">
          <ac:chgData name="Hazell, Danielle" userId="16322be0-50ef-46ff-b0c0-d304bc10d5d2" providerId="ADAL" clId="{E6D12E1F-DF63-450C-A9ED-E72C5F6C045B}" dt="2025-10-28T11:16:15.287" v="187" actId="1076"/>
          <ac:picMkLst>
            <pc:docMk/>
            <pc:sldMk cId="255674163" sldId="1271"/>
            <ac:picMk id="11266" creationId="{751A5724-3467-D017-B97D-8B4CB3BACE31}"/>
          </ac:picMkLst>
        </pc:picChg>
      </pc:sldChg>
      <pc:sldChg chg="modSp mod modCm">
        <pc:chgData name="Hazell, Danielle" userId="16322be0-50ef-46ff-b0c0-d304bc10d5d2" providerId="ADAL" clId="{E6D12E1F-DF63-450C-A9ED-E72C5F6C045B}" dt="2025-10-24T13:12:17.765" v="130" actId="6549"/>
        <pc:sldMkLst>
          <pc:docMk/>
          <pc:sldMk cId="3969935080" sldId="1290"/>
        </pc:sldMkLst>
        <pc:spChg chg="mod">
          <ac:chgData name="Hazell, Danielle" userId="16322be0-50ef-46ff-b0c0-d304bc10d5d2" providerId="ADAL" clId="{E6D12E1F-DF63-450C-A9ED-E72C5F6C045B}" dt="2025-10-24T13:12:17.765" v="130" actId="6549"/>
          <ac:spMkLst>
            <pc:docMk/>
            <pc:sldMk cId="3969935080" sldId="1290"/>
            <ac:spMk id="4" creationId="{BBFFC9DD-99F6-E5CA-5CF5-B1C6B4D6BBC1}"/>
          </ac:spMkLst>
        </pc:spChg>
        <pc:extLst>
          <p:ext xmlns:p="http://schemas.openxmlformats.org/presentationml/2006/main" uri="{D6D511B9-2390-475A-947B-AFAB55BFBCF1}">
            <pc226:cmChg xmlns:pc226="http://schemas.microsoft.com/office/powerpoint/2022/06/main/command" chg="mod">
              <pc226:chgData name="Hazell, Danielle" userId="16322be0-50ef-46ff-b0c0-d304bc10d5d2" providerId="ADAL" clId="{E6D12E1F-DF63-450C-A9ED-E72C5F6C045B}" dt="2025-10-24T13:12:17.765" v="130" actId="6549"/>
              <pc2:cmMkLst xmlns:pc2="http://schemas.microsoft.com/office/powerpoint/2019/9/main/command">
                <pc:docMk/>
                <pc:sldMk cId="3969935080" sldId="1290"/>
                <pc2:cmMk id="{5632E519-1F89-4D22-BD1A-96385D1CFB5A}"/>
              </pc2:cmMkLst>
            </pc226:cmChg>
          </p:ext>
        </pc:extLst>
      </pc:sldChg>
      <pc:sldChg chg="addSp delSp modSp mod">
        <pc:chgData name="Hazell, Danielle" userId="16322be0-50ef-46ff-b0c0-d304bc10d5d2" providerId="ADAL" clId="{E6D12E1F-DF63-450C-A9ED-E72C5F6C045B}" dt="2025-10-28T11:11:24.684" v="156" actId="1076"/>
        <pc:sldMkLst>
          <pc:docMk/>
          <pc:sldMk cId="1201692720" sldId="1300"/>
        </pc:sldMkLst>
        <pc:spChg chg="mod">
          <ac:chgData name="Hazell, Danielle" userId="16322be0-50ef-46ff-b0c0-d304bc10d5d2" providerId="ADAL" clId="{E6D12E1F-DF63-450C-A9ED-E72C5F6C045B}" dt="2025-10-28T11:11:19.051" v="153" actId="14100"/>
          <ac:spMkLst>
            <pc:docMk/>
            <pc:sldMk cId="1201692720" sldId="1300"/>
            <ac:spMk id="4" creationId="{EC5199A6-4B1B-6223-C59E-6FB8B842E73A}"/>
          </ac:spMkLst>
        </pc:spChg>
        <pc:picChg chg="add mod">
          <ac:chgData name="Hazell, Danielle" userId="16322be0-50ef-46ff-b0c0-d304bc10d5d2" providerId="ADAL" clId="{E6D12E1F-DF63-450C-A9ED-E72C5F6C045B}" dt="2025-10-28T11:11:21.217" v="154" actId="1076"/>
          <ac:picMkLst>
            <pc:docMk/>
            <pc:sldMk cId="1201692720" sldId="1300"/>
            <ac:picMk id="5122" creationId="{BB26D391-1489-C1D9-4C94-19ABAAC4A20E}"/>
          </ac:picMkLst>
        </pc:picChg>
        <pc:picChg chg="add mod">
          <ac:chgData name="Hazell, Danielle" userId="16322be0-50ef-46ff-b0c0-d304bc10d5d2" providerId="ADAL" clId="{E6D12E1F-DF63-450C-A9ED-E72C5F6C045B}" dt="2025-10-28T11:11:22.907" v="155" actId="1076"/>
          <ac:picMkLst>
            <pc:docMk/>
            <pc:sldMk cId="1201692720" sldId="1300"/>
            <ac:picMk id="5123" creationId="{D576AD07-489D-D678-F6BE-A8510610CB69}"/>
          </ac:picMkLst>
        </pc:picChg>
        <pc:picChg chg="add mod">
          <ac:chgData name="Hazell, Danielle" userId="16322be0-50ef-46ff-b0c0-d304bc10d5d2" providerId="ADAL" clId="{E6D12E1F-DF63-450C-A9ED-E72C5F6C045B}" dt="2025-10-28T11:11:24.684" v="156" actId="1076"/>
          <ac:picMkLst>
            <pc:docMk/>
            <pc:sldMk cId="1201692720" sldId="1300"/>
            <ac:picMk id="5124" creationId="{D3C6D79D-4127-8588-6893-60309E786E71}"/>
          </ac:picMkLst>
        </pc:picChg>
      </pc:sldChg>
      <pc:sldChg chg="addSp delSp modSp mod">
        <pc:chgData name="Hazell, Danielle" userId="16322be0-50ef-46ff-b0c0-d304bc10d5d2" providerId="ADAL" clId="{E6D12E1F-DF63-450C-A9ED-E72C5F6C045B}" dt="2025-10-22T14:47:21.697" v="119" actId="14100"/>
        <pc:sldMkLst>
          <pc:docMk/>
          <pc:sldMk cId="3051557311" sldId="1302"/>
        </pc:sldMkLst>
        <pc:spChg chg="mod">
          <ac:chgData name="Hazell, Danielle" userId="16322be0-50ef-46ff-b0c0-d304bc10d5d2" providerId="ADAL" clId="{E6D12E1F-DF63-450C-A9ED-E72C5F6C045B}" dt="2025-10-22T14:47:21.697" v="119" actId="14100"/>
          <ac:spMkLst>
            <pc:docMk/>
            <pc:sldMk cId="3051557311" sldId="1302"/>
            <ac:spMk id="4" creationId="{197D03F7-732C-BE63-5658-C266641A13F1}"/>
          </ac:spMkLst>
        </pc:spChg>
      </pc:sldChg>
      <pc:sldMasterChg chg="addSp delSp modSp mod">
        <pc:chgData name="Hazell, Danielle" userId="16322be0-50ef-46ff-b0c0-d304bc10d5d2" providerId="ADAL" clId="{E6D12E1F-DF63-450C-A9ED-E72C5F6C045B}" dt="2025-10-17T14:53:35.211" v="5" actId="1076"/>
        <pc:sldMasterMkLst>
          <pc:docMk/>
          <pc:sldMasterMk cId="2966563060" sldId="2147483653"/>
        </pc:sldMasterMkLst>
        <pc:spChg chg="add mod">
          <ac:chgData name="Hazell, Danielle" userId="16322be0-50ef-46ff-b0c0-d304bc10d5d2" providerId="ADAL" clId="{E6D12E1F-DF63-450C-A9ED-E72C5F6C045B}" dt="2025-10-17T14:53:35.211" v="5" actId="1076"/>
          <ac:spMkLst>
            <pc:docMk/>
            <pc:sldMasterMk cId="2966563060" sldId="2147483653"/>
            <ac:spMk id="2" creationId="{4987E8D9-377B-AB1D-8A32-2882D85AB09F}"/>
          </ac:spMkLst>
        </pc:spChg>
        <pc:spChg chg="add mod">
          <ac:chgData name="Hazell, Danielle" userId="16322be0-50ef-46ff-b0c0-d304bc10d5d2" providerId="ADAL" clId="{E6D12E1F-DF63-450C-A9ED-E72C5F6C045B}" dt="2025-10-17T14:53:35.211" v="5" actId="1076"/>
          <ac:spMkLst>
            <pc:docMk/>
            <pc:sldMasterMk cId="2966563060" sldId="2147483653"/>
            <ac:spMk id="5" creationId="{12A05E16-C31E-E0B1-F9BA-6CA1198C9AE5}"/>
          </ac:spMkLst>
        </pc:spChg>
        <pc:picChg chg="add mod">
          <ac:chgData name="Hazell, Danielle" userId="16322be0-50ef-46ff-b0c0-d304bc10d5d2" providerId="ADAL" clId="{E6D12E1F-DF63-450C-A9ED-E72C5F6C045B}" dt="2025-10-17T14:53:35.211" v="5" actId="1076"/>
          <ac:picMkLst>
            <pc:docMk/>
            <pc:sldMasterMk cId="2966563060" sldId="2147483653"/>
            <ac:picMk id="4" creationId="{4D501824-D9B0-C525-F662-3787B202B144}"/>
          </ac:picMkLst>
        </pc:picChg>
        <pc:picChg chg="add mod">
          <ac:chgData name="Hazell, Danielle" userId="16322be0-50ef-46ff-b0c0-d304bc10d5d2" providerId="ADAL" clId="{E6D12E1F-DF63-450C-A9ED-E72C5F6C045B}" dt="2025-10-17T14:53:35.211" v="5" actId="1076"/>
          <ac:picMkLst>
            <pc:docMk/>
            <pc:sldMasterMk cId="2966563060" sldId="2147483653"/>
            <ac:picMk id="7" creationId="{9F3B6811-98F9-78F6-2493-AACB6F69F7B0}"/>
          </ac:picMkLst>
        </pc:picChg>
        <pc:picChg chg="add mod">
          <ac:chgData name="Hazell, Danielle" userId="16322be0-50ef-46ff-b0c0-d304bc10d5d2" providerId="ADAL" clId="{E6D12E1F-DF63-450C-A9ED-E72C5F6C045B}" dt="2025-10-17T14:53:35.211" v="5" actId="1076"/>
          <ac:picMkLst>
            <pc:docMk/>
            <pc:sldMasterMk cId="2966563060" sldId="2147483653"/>
            <ac:picMk id="13" creationId="{03A5C67B-1442-75DD-1FD1-C13DC74E6186}"/>
          </ac:picMkLst>
        </pc:picChg>
      </pc:sldMasterChg>
    </pc:docChg>
  </pc:docChgLst>
  <pc:docChgLst>
    <pc:chgData name="Lee Guthrie" userId="1cb701bb-47c8-4e70-a967-200e600f3e71" providerId="ADAL" clId="{AEB1BCDF-D9E3-4844-A9FB-F45C3D8A0F00}"/>
    <pc:docChg chg="modSld">
      <pc:chgData name="Lee Guthrie" userId="1cb701bb-47c8-4e70-a967-200e600f3e71" providerId="ADAL" clId="{AEB1BCDF-D9E3-4844-A9FB-F45C3D8A0F00}" dt="2025-10-06T09:22:00.709" v="4" actId="20577"/>
      <pc:docMkLst>
        <pc:docMk/>
      </pc:docMkLst>
      <pc:sldChg chg="modSp mod">
        <pc:chgData name="Lee Guthrie" userId="1cb701bb-47c8-4e70-a967-200e600f3e71" providerId="ADAL" clId="{AEB1BCDF-D9E3-4844-A9FB-F45C3D8A0F00}" dt="2025-10-06T09:22:00.709" v="4" actId="20577"/>
        <pc:sldMkLst>
          <pc:docMk/>
          <pc:sldMk cId="3679017324" sldId="1221"/>
        </pc:sldMkLst>
        <pc:spChg chg="mod">
          <ac:chgData name="Lee Guthrie" userId="1cb701bb-47c8-4e70-a967-200e600f3e71" providerId="ADAL" clId="{AEB1BCDF-D9E3-4844-A9FB-F45C3D8A0F00}" dt="2025-10-06T09:22:00.709" v="4" actId="20577"/>
          <ac:spMkLst>
            <pc:docMk/>
            <pc:sldMk cId="3679017324" sldId="1221"/>
            <ac:spMk id="4" creationId="{BBFFC9DD-99F6-E5CA-5CF5-B1C6B4D6BBC1}"/>
          </ac:spMkLst>
        </pc:spChg>
      </pc:sldChg>
      <pc:sldChg chg="modSp mod">
        <pc:chgData name="Lee Guthrie" userId="1cb701bb-47c8-4e70-a967-200e600f3e71" providerId="ADAL" clId="{AEB1BCDF-D9E3-4844-A9FB-F45C3D8A0F00}" dt="2025-10-03T10:59:32.708" v="3" actId="1076"/>
        <pc:sldMkLst>
          <pc:docMk/>
          <pc:sldMk cId="2941221791" sldId="1294"/>
        </pc:sldMkLst>
        <pc:picChg chg="mod">
          <ac:chgData name="Lee Guthrie" userId="1cb701bb-47c8-4e70-a967-200e600f3e71" providerId="ADAL" clId="{AEB1BCDF-D9E3-4844-A9FB-F45C3D8A0F00}" dt="2025-10-03T10:59:32.708" v="3" actId="1076"/>
          <ac:picMkLst>
            <pc:docMk/>
            <pc:sldMk cId="2941221791" sldId="1294"/>
            <ac:picMk id="6" creationId="{5D67EE71-19E3-AE44-D688-E9DF735CAE8C}"/>
          </ac:picMkLst>
        </pc:picChg>
      </pc:sldChg>
    </pc:docChg>
  </pc:docChgLst>
  <pc:docChgLst>
    <pc:chgData clId="Web-{957AA70A-FA4C-E723-EC84-9048E04FBAC1}"/>
    <pc:docChg chg="modSld">
      <pc:chgData name="" userId="" providerId="" clId="Web-{957AA70A-FA4C-E723-EC84-9048E04FBAC1}" dt="2025-10-14T10:45:12.804" v="0" actId="20577"/>
      <pc:docMkLst>
        <pc:docMk/>
      </pc:docMkLst>
      <pc:sldChg chg="modSp">
        <pc:chgData name="" userId="" providerId="" clId="Web-{957AA70A-FA4C-E723-EC84-9048E04FBAC1}" dt="2025-10-14T10:45:12.804" v="0" actId="20577"/>
        <pc:sldMkLst>
          <pc:docMk/>
          <pc:sldMk cId="4139293381" sldId="462"/>
        </pc:sldMkLst>
        <pc:spChg chg="mod">
          <ac:chgData name="" userId="" providerId="" clId="Web-{957AA70A-FA4C-E723-EC84-9048E04FBAC1}" dt="2025-10-14T10:45:12.804" v="0" actId="20577"/>
          <ac:spMkLst>
            <pc:docMk/>
            <pc:sldMk cId="4139293381" sldId="462"/>
            <ac:spMk id="3" creationId="{C071156A-2242-124B-AF49-34A979232ED8}"/>
          </ac:spMkLst>
        </pc:spChg>
      </pc:sldChg>
    </pc:docChg>
  </pc:docChgLst>
  <pc:docChgLst>
    <pc:chgData name="Bonita Searle-Barnes" userId="e782127f-826a-4a83-a372-afedaa2e0d4f" providerId="ADAL" clId="{FA3BD239-4B9A-4CBA-8CF5-F7BFBEA885D5}"/>
    <pc:docChg chg="undo custSel modSld">
      <pc:chgData name="Bonita Searle-Barnes" userId="e782127f-826a-4a83-a372-afedaa2e0d4f" providerId="ADAL" clId="{FA3BD239-4B9A-4CBA-8CF5-F7BFBEA885D5}" dt="2025-10-14T09:28:52.379" v="96" actId="6549"/>
      <pc:docMkLst>
        <pc:docMk/>
      </pc:docMkLst>
      <pc:sldChg chg="modSp mod">
        <pc:chgData name="Bonita Searle-Barnes" userId="e782127f-826a-4a83-a372-afedaa2e0d4f" providerId="ADAL" clId="{FA3BD239-4B9A-4CBA-8CF5-F7BFBEA885D5}" dt="2025-10-14T09:20:56.653" v="30" actId="20577"/>
        <pc:sldMkLst>
          <pc:docMk/>
          <pc:sldMk cId="3661908118" sldId="837"/>
        </pc:sldMkLst>
        <pc:spChg chg="mod">
          <ac:chgData name="Bonita Searle-Barnes" userId="e782127f-826a-4a83-a372-afedaa2e0d4f" providerId="ADAL" clId="{FA3BD239-4B9A-4CBA-8CF5-F7BFBEA885D5}" dt="2025-10-14T09:20:56.653" v="30" actId="20577"/>
          <ac:spMkLst>
            <pc:docMk/>
            <pc:sldMk cId="3661908118" sldId="837"/>
            <ac:spMk id="4" creationId="{BBFFC9DD-99F6-E5CA-5CF5-B1C6B4D6BBC1}"/>
          </ac:spMkLst>
        </pc:spChg>
      </pc:sldChg>
      <pc:sldChg chg="modSp mod">
        <pc:chgData name="Bonita Searle-Barnes" userId="e782127f-826a-4a83-a372-afedaa2e0d4f" providerId="ADAL" clId="{FA3BD239-4B9A-4CBA-8CF5-F7BFBEA885D5}" dt="2025-10-14T09:21:40.237" v="42" actId="20577"/>
        <pc:sldMkLst>
          <pc:docMk/>
          <pc:sldMk cId="3326902964" sldId="1224"/>
        </pc:sldMkLst>
        <pc:spChg chg="mod">
          <ac:chgData name="Bonita Searle-Barnes" userId="e782127f-826a-4a83-a372-afedaa2e0d4f" providerId="ADAL" clId="{FA3BD239-4B9A-4CBA-8CF5-F7BFBEA885D5}" dt="2025-10-14T09:21:40.237" v="42" actId="20577"/>
          <ac:spMkLst>
            <pc:docMk/>
            <pc:sldMk cId="3326902964" sldId="1224"/>
            <ac:spMk id="4" creationId="{BBFFC9DD-99F6-E5CA-5CF5-B1C6B4D6BBC1}"/>
          </ac:spMkLst>
        </pc:spChg>
      </pc:sldChg>
      <pc:sldChg chg="modSp mod">
        <pc:chgData name="Bonita Searle-Barnes" userId="e782127f-826a-4a83-a372-afedaa2e0d4f" providerId="ADAL" clId="{FA3BD239-4B9A-4CBA-8CF5-F7BFBEA885D5}" dt="2025-10-14T09:22:20.628" v="44" actId="20577"/>
        <pc:sldMkLst>
          <pc:docMk/>
          <pc:sldMk cId="1397848631" sldId="1230"/>
        </pc:sldMkLst>
        <pc:spChg chg="mod">
          <ac:chgData name="Bonita Searle-Barnes" userId="e782127f-826a-4a83-a372-afedaa2e0d4f" providerId="ADAL" clId="{FA3BD239-4B9A-4CBA-8CF5-F7BFBEA885D5}" dt="2025-10-14T09:22:20.628" v="44" actId="20577"/>
          <ac:spMkLst>
            <pc:docMk/>
            <pc:sldMk cId="1397848631" sldId="1230"/>
            <ac:spMk id="4" creationId="{BBFFC9DD-99F6-E5CA-5CF5-B1C6B4D6BBC1}"/>
          </ac:spMkLst>
        </pc:spChg>
      </pc:sldChg>
      <pc:sldChg chg="modSp mod">
        <pc:chgData name="Bonita Searle-Barnes" userId="e782127f-826a-4a83-a372-afedaa2e0d4f" providerId="ADAL" clId="{FA3BD239-4B9A-4CBA-8CF5-F7BFBEA885D5}" dt="2025-10-14T09:26:54.427" v="95" actId="948"/>
        <pc:sldMkLst>
          <pc:docMk/>
          <pc:sldMk cId="2230160373" sldId="1250"/>
        </pc:sldMkLst>
        <pc:spChg chg="mod">
          <ac:chgData name="Bonita Searle-Barnes" userId="e782127f-826a-4a83-a372-afedaa2e0d4f" providerId="ADAL" clId="{FA3BD239-4B9A-4CBA-8CF5-F7BFBEA885D5}" dt="2025-10-14T09:26:54.427" v="95" actId="948"/>
          <ac:spMkLst>
            <pc:docMk/>
            <pc:sldMk cId="2230160373" sldId="1250"/>
            <ac:spMk id="9" creationId="{46E17920-8626-2A90-169A-EDE7615AA723}"/>
          </ac:spMkLst>
        </pc:spChg>
      </pc:sldChg>
      <pc:sldChg chg="modSp mod">
        <pc:chgData name="Bonita Searle-Barnes" userId="e782127f-826a-4a83-a372-afedaa2e0d4f" providerId="ADAL" clId="{FA3BD239-4B9A-4CBA-8CF5-F7BFBEA885D5}" dt="2025-10-14T09:22:51.734" v="46" actId="20577"/>
        <pc:sldMkLst>
          <pc:docMk/>
          <pc:sldMk cId="3699158509" sldId="1278"/>
        </pc:sldMkLst>
        <pc:spChg chg="mod">
          <ac:chgData name="Bonita Searle-Barnes" userId="e782127f-826a-4a83-a372-afedaa2e0d4f" providerId="ADAL" clId="{FA3BD239-4B9A-4CBA-8CF5-F7BFBEA885D5}" dt="2025-10-14T09:22:51.734" v="46" actId="20577"/>
          <ac:spMkLst>
            <pc:docMk/>
            <pc:sldMk cId="3699158509" sldId="1278"/>
            <ac:spMk id="4" creationId="{BBFFC9DD-99F6-E5CA-5CF5-B1C6B4D6BBC1}"/>
          </ac:spMkLst>
        </pc:spChg>
      </pc:sldChg>
      <pc:sldChg chg="modSp mod">
        <pc:chgData name="Bonita Searle-Barnes" userId="e782127f-826a-4a83-a372-afedaa2e0d4f" providerId="ADAL" clId="{FA3BD239-4B9A-4CBA-8CF5-F7BFBEA885D5}" dt="2025-10-14T09:23:58.580" v="76"/>
        <pc:sldMkLst>
          <pc:docMk/>
          <pc:sldMk cId="3652793011" sldId="1282"/>
        </pc:sldMkLst>
        <pc:spChg chg="mod">
          <ac:chgData name="Bonita Searle-Barnes" userId="e782127f-826a-4a83-a372-afedaa2e0d4f" providerId="ADAL" clId="{FA3BD239-4B9A-4CBA-8CF5-F7BFBEA885D5}" dt="2025-10-14T09:23:58.580" v="76"/>
          <ac:spMkLst>
            <pc:docMk/>
            <pc:sldMk cId="3652793011" sldId="1282"/>
            <ac:spMk id="3" creationId="{F0792BCA-8AB6-0FDF-AC08-CE636D202BE9}"/>
          </ac:spMkLst>
        </pc:spChg>
      </pc:sldChg>
      <pc:sldChg chg="modSp mod">
        <pc:chgData name="Bonita Searle-Barnes" userId="e782127f-826a-4a83-a372-afedaa2e0d4f" providerId="ADAL" clId="{FA3BD239-4B9A-4CBA-8CF5-F7BFBEA885D5}" dt="2025-10-14T09:24:47.495" v="93" actId="20577"/>
        <pc:sldMkLst>
          <pc:docMk/>
          <pc:sldMk cId="2194932109" sldId="1286"/>
        </pc:sldMkLst>
        <pc:spChg chg="mod">
          <ac:chgData name="Bonita Searle-Barnes" userId="e782127f-826a-4a83-a372-afedaa2e0d4f" providerId="ADAL" clId="{FA3BD239-4B9A-4CBA-8CF5-F7BFBEA885D5}" dt="2025-10-14T09:24:47.495" v="93" actId="20577"/>
          <ac:spMkLst>
            <pc:docMk/>
            <pc:sldMk cId="2194932109" sldId="1286"/>
            <ac:spMk id="4" creationId="{BBFFC9DD-99F6-E5CA-5CF5-B1C6B4D6BBC1}"/>
          </ac:spMkLst>
        </pc:spChg>
      </pc:sldChg>
      <pc:sldChg chg="modSp mod">
        <pc:chgData name="Bonita Searle-Barnes" userId="e782127f-826a-4a83-a372-afedaa2e0d4f" providerId="ADAL" clId="{FA3BD239-4B9A-4CBA-8CF5-F7BFBEA885D5}" dt="2025-10-14T09:28:52.379" v="96" actId="6549"/>
        <pc:sldMkLst>
          <pc:docMk/>
          <pc:sldMk cId="2227465091" sldId="1296"/>
        </pc:sldMkLst>
        <pc:spChg chg="mod">
          <ac:chgData name="Bonita Searle-Barnes" userId="e782127f-826a-4a83-a372-afedaa2e0d4f" providerId="ADAL" clId="{FA3BD239-4B9A-4CBA-8CF5-F7BFBEA885D5}" dt="2025-10-14T09:28:52.379" v="96" actId="6549"/>
          <ac:spMkLst>
            <pc:docMk/>
            <pc:sldMk cId="2227465091" sldId="1296"/>
            <ac:spMk id="4" creationId="{BBFFC9DD-99F6-E5CA-5CF5-B1C6B4D6BBC1}"/>
          </ac:spMkLst>
        </pc:spChg>
      </pc:sldChg>
    </pc:docChg>
  </pc:docChgLst>
  <pc:docChgLst>
    <pc:chgData name="Andrasko, Rhiannon" userId="S::rhiannon.andrasko@wjec.co.uk::15be4c62-2de6-4343-a7f4-3c209826edd1" providerId="AD" clId="Web-{34208536-4AA0-EF4F-D79B-865CFFB107E8}"/>
    <pc:docChg chg="mod modSld">
      <pc:chgData name="Andrasko, Rhiannon" userId="S::rhiannon.andrasko@wjec.co.uk::15be4c62-2de6-4343-a7f4-3c209826edd1" providerId="AD" clId="Web-{34208536-4AA0-EF4F-D79B-865CFFB107E8}" dt="2025-10-24T11:02:49.751" v="26" actId="20577"/>
      <pc:docMkLst>
        <pc:docMk/>
      </pc:docMkLst>
      <pc:sldChg chg="modSp">
        <pc:chgData name="Andrasko, Rhiannon" userId="S::rhiannon.andrasko@wjec.co.uk::15be4c62-2de6-4343-a7f4-3c209826edd1" providerId="AD" clId="Web-{34208536-4AA0-EF4F-D79B-865CFFB107E8}" dt="2025-10-24T10:23:43.835" v="4" actId="20577"/>
        <pc:sldMkLst>
          <pc:docMk/>
          <pc:sldMk cId="3661908118" sldId="837"/>
        </pc:sldMkLst>
        <pc:spChg chg="mod">
          <ac:chgData name="Andrasko, Rhiannon" userId="S::rhiannon.andrasko@wjec.co.uk::15be4c62-2de6-4343-a7f4-3c209826edd1" providerId="AD" clId="Web-{34208536-4AA0-EF4F-D79B-865CFFB107E8}" dt="2025-10-24T10:23:43.835" v="4" actId="20577"/>
          <ac:spMkLst>
            <pc:docMk/>
            <pc:sldMk cId="3661908118" sldId="837"/>
            <ac:spMk id="4" creationId="{BBFFC9DD-99F6-E5CA-5CF5-B1C6B4D6BBC1}"/>
          </ac:spMkLst>
        </pc:spChg>
      </pc:sldChg>
      <pc:sldChg chg="modSp">
        <pc:chgData name="Andrasko, Rhiannon" userId="S::rhiannon.andrasko@wjec.co.uk::15be4c62-2de6-4343-a7f4-3c209826edd1" providerId="AD" clId="Web-{34208536-4AA0-EF4F-D79B-865CFFB107E8}" dt="2025-10-24T10:23:15.568" v="3" actId="20577"/>
        <pc:sldMkLst>
          <pc:docMk/>
          <pc:sldMk cId="3014219946" sldId="838"/>
        </pc:sldMkLst>
        <pc:spChg chg="mod">
          <ac:chgData name="Andrasko, Rhiannon" userId="S::rhiannon.andrasko@wjec.co.uk::15be4c62-2de6-4343-a7f4-3c209826edd1" providerId="AD" clId="Web-{34208536-4AA0-EF4F-D79B-865CFFB107E8}" dt="2025-10-24T10:23:15.568" v="3" actId="20577"/>
          <ac:spMkLst>
            <pc:docMk/>
            <pc:sldMk cId="3014219946" sldId="838"/>
            <ac:spMk id="4" creationId="{93E98F04-331F-CCC4-AA81-C88F3473D389}"/>
          </ac:spMkLst>
        </pc:spChg>
      </pc:sldChg>
      <pc:sldChg chg="modSp">
        <pc:chgData name="Andrasko, Rhiannon" userId="S::rhiannon.andrasko@wjec.co.uk::15be4c62-2de6-4343-a7f4-3c209826edd1" providerId="AD" clId="Web-{34208536-4AA0-EF4F-D79B-865CFFB107E8}" dt="2025-10-24T10:32:20.932" v="7" actId="20577"/>
        <pc:sldMkLst>
          <pc:docMk/>
          <pc:sldMk cId="3679017324" sldId="1221"/>
        </pc:sldMkLst>
        <pc:spChg chg="mod">
          <ac:chgData name="Andrasko, Rhiannon" userId="S::rhiannon.andrasko@wjec.co.uk::15be4c62-2de6-4343-a7f4-3c209826edd1" providerId="AD" clId="Web-{34208536-4AA0-EF4F-D79B-865CFFB107E8}" dt="2025-10-24T10:32:20.932" v="7" actId="20577"/>
          <ac:spMkLst>
            <pc:docMk/>
            <pc:sldMk cId="3679017324" sldId="1221"/>
            <ac:spMk id="4" creationId="{BBFFC9DD-99F6-E5CA-5CF5-B1C6B4D6BBC1}"/>
          </ac:spMkLst>
        </pc:spChg>
      </pc:sldChg>
      <pc:sldChg chg="modSp">
        <pc:chgData name="Andrasko, Rhiannon" userId="S::rhiannon.andrasko@wjec.co.uk::15be4c62-2de6-4343-a7f4-3c209826edd1" providerId="AD" clId="Web-{34208536-4AA0-EF4F-D79B-865CFFB107E8}" dt="2025-10-24T10:45:59.256" v="14" actId="1076"/>
        <pc:sldMkLst>
          <pc:docMk/>
          <pc:sldMk cId="967696208" sldId="1246"/>
        </pc:sldMkLst>
        <pc:spChg chg="mod">
          <ac:chgData name="Andrasko, Rhiannon" userId="S::rhiannon.andrasko@wjec.co.uk::15be4c62-2de6-4343-a7f4-3c209826edd1" providerId="AD" clId="Web-{34208536-4AA0-EF4F-D79B-865CFFB107E8}" dt="2025-10-24T10:45:59.256" v="14" actId="1076"/>
          <ac:spMkLst>
            <pc:docMk/>
            <pc:sldMk cId="967696208" sldId="1246"/>
            <ac:spMk id="4" creationId="{BBFFC9DD-99F6-E5CA-5CF5-B1C6B4D6BBC1}"/>
          </ac:spMkLst>
        </pc:spChg>
      </pc:sldChg>
      <pc:sldChg chg="modSp">
        <pc:chgData name="Andrasko, Rhiannon" userId="S::rhiannon.andrasko@wjec.co.uk::15be4c62-2de6-4343-a7f4-3c209826edd1" providerId="AD" clId="Web-{34208536-4AA0-EF4F-D79B-865CFFB107E8}" dt="2025-10-24T10:49:29.084" v="17" actId="20577"/>
        <pc:sldMkLst>
          <pc:docMk/>
          <pc:sldMk cId="3594654563" sldId="1255"/>
        </pc:sldMkLst>
        <pc:spChg chg="mod">
          <ac:chgData name="Andrasko, Rhiannon" userId="S::rhiannon.andrasko@wjec.co.uk::15be4c62-2de6-4343-a7f4-3c209826edd1" providerId="AD" clId="Web-{34208536-4AA0-EF4F-D79B-865CFFB107E8}" dt="2025-10-24T10:49:29.084" v="17" actId="20577"/>
          <ac:spMkLst>
            <pc:docMk/>
            <pc:sldMk cId="3594654563" sldId="1255"/>
            <ac:spMk id="4" creationId="{BBFFC9DD-99F6-E5CA-5CF5-B1C6B4D6BBC1}"/>
          </ac:spMkLst>
        </pc:spChg>
      </pc:sldChg>
      <pc:sldChg chg="modSp">
        <pc:chgData name="Andrasko, Rhiannon" userId="S::rhiannon.andrasko@wjec.co.uk::15be4c62-2de6-4343-a7f4-3c209826edd1" providerId="AD" clId="Web-{34208536-4AA0-EF4F-D79B-865CFFB107E8}" dt="2025-10-24T10:52:24.032" v="19" actId="20577"/>
        <pc:sldMkLst>
          <pc:docMk/>
          <pc:sldMk cId="2380480194" sldId="1263"/>
        </pc:sldMkLst>
        <pc:spChg chg="mod">
          <ac:chgData name="Andrasko, Rhiannon" userId="S::rhiannon.andrasko@wjec.co.uk::15be4c62-2de6-4343-a7f4-3c209826edd1" providerId="AD" clId="Web-{34208536-4AA0-EF4F-D79B-865CFFB107E8}" dt="2025-10-24T10:52:24.032" v="19" actId="20577"/>
          <ac:spMkLst>
            <pc:docMk/>
            <pc:sldMk cId="2380480194" sldId="1263"/>
            <ac:spMk id="3" creationId="{F0792BCA-8AB6-0FDF-AC08-CE636D202BE9}"/>
          </ac:spMkLst>
        </pc:spChg>
      </pc:sldChg>
      <pc:sldChg chg="modSp">
        <pc:chgData name="Andrasko, Rhiannon" userId="S::rhiannon.andrasko@wjec.co.uk::15be4c62-2de6-4343-a7f4-3c209826edd1" providerId="AD" clId="Web-{34208536-4AA0-EF4F-D79B-865CFFB107E8}" dt="2025-10-24T10:54:27.053" v="21" actId="20577"/>
        <pc:sldMkLst>
          <pc:docMk/>
          <pc:sldMk cId="2801044032" sldId="1267"/>
        </pc:sldMkLst>
        <pc:spChg chg="mod">
          <ac:chgData name="Andrasko, Rhiannon" userId="S::rhiannon.andrasko@wjec.co.uk::15be4c62-2de6-4343-a7f4-3c209826edd1" providerId="AD" clId="Web-{34208536-4AA0-EF4F-D79B-865CFFB107E8}" dt="2025-10-24T10:54:27.053" v="21" actId="20577"/>
          <ac:spMkLst>
            <pc:docMk/>
            <pc:sldMk cId="2801044032" sldId="1267"/>
            <ac:spMk id="4" creationId="{BBFFC9DD-99F6-E5CA-5CF5-B1C6B4D6BBC1}"/>
          </ac:spMkLst>
        </pc:spChg>
      </pc:sldChg>
      <pc:sldChg chg="modSp">
        <pc:chgData name="Andrasko, Rhiannon" userId="S::rhiannon.andrasko@wjec.co.uk::15be4c62-2de6-4343-a7f4-3c209826edd1" providerId="AD" clId="Web-{34208536-4AA0-EF4F-D79B-865CFFB107E8}" dt="2025-10-24T11:02:49.751" v="26" actId="20577"/>
        <pc:sldMkLst>
          <pc:docMk/>
          <pc:sldMk cId="2227465091" sldId="1296"/>
        </pc:sldMkLst>
        <pc:spChg chg="mod">
          <ac:chgData name="Andrasko, Rhiannon" userId="S::rhiannon.andrasko@wjec.co.uk::15be4c62-2de6-4343-a7f4-3c209826edd1" providerId="AD" clId="Web-{34208536-4AA0-EF4F-D79B-865CFFB107E8}" dt="2025-10-24T11:02:49.751" v="26" actId="20577"/>
          <ac:spMkLst>
            <pc:docMk/>
            <pc:sldMk cId="2227465091" sldId="1296"/>
            <ac:spMk id="4" creationId="{BBFFC9DD-99F6-E5CA-5CF5-B1C6B4D6BBC1}"/>
          </ac:spMkLst>
        </pc:spChg>
      </pc:sldChg>
    </pc:docChg>
  </pc:docChgLst>
  <pc:docChgLst>
    <pc:chgData name="Andrasko, Rhiannon" userId="S::rhiannon.andrasko@wjec.co.uk::15be4c62-2de6-4343-a7f4-3c209826edd1" providerId="AD" clId="Web-{C8C3A903-2CA1-39EC-0D95-C6D679F5EE36}"/>
    <pc:docChg chg="modSld">
      <pc:chgData name="Andrasko, Rhiannon" userId="S::rhiannon.andrasko@wjec.co.uk::15be4c62-2de6-4343-a7f4-3c209826edd1" providerId="AD" clId="Web-{C8C3A903-2CA1-39EC-0D95-C6D679F5EE36}" dt="2025-10-29T13:42:13.405" v="0"/>
      <pc:docMkLst>
        <pc:docMk/>
      </pc:docMkLst>
      <pc:sldChg chg="modNotes">
        <pc:chgData name="Andrasko, Rhiannon" userId="S::rhiannon.andrasko@wjec.co.uk::15be4c62-2de6-4343-a7f4-3c209826edd1" providerId="AD" clId="Web-{C8C3A903-2CA1-39EC-0D95-C6D679F5EE36}" dt="2025-10-29T13:42:13.405" v="0"/>
        <pc:sldMkLst>
          <pc:docMk/>
          <pc:sldMk cId="3679017324" sldId="1221"/>
        </pc:sldMkLst>
      </pc:sldChg>
    </pc:docChg>
  </pc:docChgLst>
  <pc:docChgLst>
    <pc:chgData name="Lee Guthrie" userId="S::lee.guthrie@eal.org.uk::1cb701bb-47c8-4e70-a967-200e600f3e71" providerId="AD" clId="Web-{830E784D-2740-E0B8-6B08-CC0266C4C526}"/>
    <pc:docChg chg="modSld">
      <pc:chgData name="Lee Guthrie" userId="S::lee.guthrie@eal.org.uk::1cb701bb-47c8-4e70-a967-200e600f3e71" providerId="AD" clId="Web-{830E784D-2740-E0B8-6B08-CC0266C4C526}" dt="2025-10-09T09:37:25.103" v="1" actId="1076"/>
      <pc:docMkLst>
        <pc:docMk/>
      </pc:docMkLst>
      <pc:sldChg chg="modSp">
        <pc:chgData name="Lee Guthrie" userId="S::lee.guthrie@eal.org.uk::1cb701bb-47c8-4e70-a967-200e600f3e71" providerId="AD" clId="Web-{830E784D-2740-E0B8-6B08-CC0266C4C526}" dt="2025-10-09T09:37:25.103" v="1" actId="1076"/>
        <pc:sldMkLst>
          <pc:docMk/>
          <pc:sldMk cId="174518279" sldId="1252"/>
        </pc:sldMkLst>
        <pc:picChg chg="mod">
          <ac:chgData name="Lee Guthrie" userId="S::lee.guthrie@eal.org.uk::1cb701bb-47c8-4e70-a967-200e600f3e71" providerId="AD" clId="Web-{830E784D-2740-E0B8-6B08-CC0266C4C526}" dt="2025-10-09T09:37:25.103" v="1" actId="1076"/>
          <ac:picMkLst>
            <pc:docMk/>
            <pc:sldMk cId="174518279" sldId="1252"/>
            <ac:picMk id="5" creationId="{0E1DE5EE-E085-75B4-74F9-466B023A93A1}"/>
          </ac:picMkLst>
        </pc:picChg>
      </pc:sldChg>
    </pc:docChg>
  </pc:docChgLst>
  <pc:docChgLst>
    <pc:chgData name="Lee Guthrie" userId="1cb701bb-47c8-4e70-a967-200e600f3e71" providerId="ADAL" clId="{2E3988C0-49EB-4F2D-94F8-5ACA8DBCC780}"/>
    <pc:docChg chg="undo custSel modSld">
      <pc:chgData name="Lee Guthrie" userId="1cb701bb-47c8-4e70-a967-200e600f3e71" providerId="ADAL" clId="{2E3988C0-49EB-4F2D-94F8-5ACA8DBCC780}" dt="2025-10-07T11:10:18.112" v="95" actId="20577"/>
      <pc:docMkLst>
        <pc:docMk/>
      </pc:docMkLst>
      <pc:sldChg chg="modSp mod">
        <pc:chgData name="Lee Guthrie" userId="1cb701bb-47c8-4e70-a967-200e600f3e71" providerId="ADAL" clId="{2E3988C0-49EB-4F2D-94F8-5ACA8DBCC780}" dt="2025-10-07T11:07:32.382" v="84" actId="20577"/>
        <pc:sldMkLst>
          <pc:docMk/>
          <pc:sldMk cId="3014219946" sldId="838"/>
        </pc:sldMkLst>
        <pc:spChg chg="mod">
          <ac:chgData name="Lee Guthrie" userId="1cb701bb-47c8-4e70-a967-200e600f3e71" providerId="ADAL" clId="{2E3988C0-49EB-4F2D-94F8-5ACA8DBCC780}" dt="2025-10-07T11:07:32.382" v="84" actId="20577"/>
          <ac:spMkLst>
            <pc:docMk/>
            <pc:sldMk cId="3014219946" sldId="838"/>
            <ac:spMk id="4" creationId="{93E98F04-331F-CCC4-AA81-C88F3473D389}"/>
          </ac:spMkLst>
        </pc:spChg>
      </pc:sldChg>
      <pc:sldChg chg="modSp mod">
        <pc:chgData name="Lee Guthrie" userId="1cb701bb-47c8-4e70-a967-200e600f3e71" providerId="ADAL" clId="{2E3988C0-49EB-4F2D-94F8-5ACA8DBCC780}" dt="2025-10-07T10:13:53.765" v="5" actId="20577"/>
        <pc:sldMkLst>
          <pc:docMk/>
          <pc:sldMk cId="2587474784" sldId="1233"/>
        </pc:sldMkLst>
        <pc:spChg chg="mod">
          <ac:chgData name="Lee Guthrie" userId="1cb701bb-47c8-4e70-a967-200e600f3e71" providerId="ADAL" clId="{2E3988C0-49EB-4F2D-94F8-5ACA8DBCC780}" dt="2025-10-07T10:13:53.765" v="5" actId="20577"/>
          <ac:spMkLst>
            <pc:docMk/>
            <pc:sldMk cId="2587474784" sldId="1233"/>
            <ac:spMk id="4" creationId="{BBFFC9DD-99F6-E5CA-5CF5-B1C6B4D6BBC1}"/>
          </ac:spMkLst>
        </pc:spChg>
      </pc:sldChg>
      <pc:sldChg chg="modSp mod">
        <pc:chgData name="Lee Guthrie" userId="1cb701bb-47c8-4e70-a967-200e600f3e71" providerId="ADAL" clId="{2E3988C0-49EB-4F2D-94F8-5ACA8DBCC780}" dt="2025-10-07T10:23:17.122" v="6" actId="20577"/>
        <pc:sldMkLst>
          <pc:docMk/>
          <pc:sldMk cId="1581382414" sldId="1240"/>
        </pc:sldMkLst>
        <pc:spChg chg="mod">
          <ac:chgData name="Lee Guthrie" userId="1cb701bb-47c8-4e70-a967-200e600f3e71" providerId="ADAL" clId="{2E3988C0-49EB-4F2D-94F8-5ACA8DBCC780}" dt="2025-10-07T10:23:17.122" v="6" actId="20577"/>
          <ac:spMkLst>
            <pc:docMk/>
            <pc:sldMk cId="1581382414" sldId="1240"/>
            <ac:spMk id="4" creationId="{BBFFC9DD-99F6-E5CA-5CF5-B1C6B4D6BBC1}"/>
          </ac:spMkLst>
        </pc:spChg>
      </pc:sldChg>
      <pc:sldChg chg="modSp mod">
        <pc:chgData name="Lee Guthrie" userId="1cb701bb-47c8-4e70-a967-200e600f3e71" providerId="ADAL" clId="{2E3988C0-49EB-4F2D-94F8-5ACA8DBCC780}" dt="2025-10-07T10:25:46.936" v="7" actId="14100"/>
        <pc:sldMkLst>
          <pc:docMk/>
          <pc:sldMk cId="4235079380" sldId="1254"/>
        </pc:sldMkLst>
        <pc:spChg chg="mod">
          <ac:chgData name="Lee Guthrie" userId="1cb701bb-47c8-4e70-a967-200e600f3e71" providerId="ADAL" clId="{2E3988C0-49EB-4F2D-94F8-5ACA8DBCC780}" dt="2025-10-07T10:25:46.936" v="7" actId="14100"/>
          <ac:spMkLst>
            <pc:docMk/>
            <pc:sldMk cId="4235079380" sldId="1254"/>
            <ac:spMk id="4" creationId="{BBFFC9DD-99F6-E5CA-5CF5-B1C6B4D6BBC1}"/>
          </ac:spMkLst>
        </pc:spChg>
      </pc:sldChg>
      <pc:sldChg chg="modSp mod">
        <pc:chgData name="Lee Guthrie" userId="1cb701bb-47c8-4e70-a967-200e600f3e71" providerId="ADAL" clId="{2E3988C0-49EB-4F2D-94F8-5ACA8DBCC780}" dt="2025-10-07T10:27:20.353" v="25" actId="1076"/>
        <pc:sldMkLst>
          <pc:docMk/>
          <pc:sldMk cId="1487648658" sldId="1257"/>
        </pc:sldMkLst>
        <pc:picChg chg="mod">
          <ac:chgData name="Lee Guthrie" userId="1cb701bb-47c8-4e70-a967-200e600f3e71" providerId="ADAL" clId="{2E3988C0-49EB-4F2D-94F8-5ACA8DBCC780}" dt="2025-10-07T10:26:23.751" v="9" actId="1076"/>
          <ac:picMkLst>
            <pc:docMk/>
            <pc:sldMk cId="1487648658" sldId="1257"/>
            <ac:picMk id="5" creationId="{FE56058E-1E59-F895-B478-7D589F24631A}"/>
          </ac:picMkLst>
        </pc:picChg>
        <pc:picChg chg="mod">
          <ac:chgData name="Lee Guthrie" userId="1cb701bb-47c8-4e70-a967-200e600f3e71" providerId="ADAL" clId="{2E3988C0-49EB-4F2D-94F8-5ACA8DBCC780}" dt="2025-10-07T10:26:25.668" v="10" actId="1076"/>
          <ac:picMkLst>
            <pc:docMk/>
            <pc:sldMk cId="1487648658" sldId="1257"/>
            <ac:picMk id="7" creationId="{9A0DDDCF-E091-1EF2-EACE-CD0142E030D9}"/>
          </ac:picMkLst>
        </pc:picChg>
        <pc:picChg chg="mod">
          <ac:chgData name="Lee Guthrie" userId="1cb701bb-47c8-4e70-a967-200e600f3e71" providerId="ADAL" clId="{2E3988C0-49EB-4F2D-94F8-5ACA8DBCC780}" dt="2025-10-07T10:26:50.670" v="16" actId="14100"/>
          <ac:picMkLst>
            <pc:docMk/>
            <pc:sldMk cId="1487648658" sldId="1257"/>
            <ac:picMk id="9" creationId="{BF627C61-36CA-E329-89B4-B8A48EFA15E9}"/>
          </ac:picMkLst>
        </pc:picChg>
        <pc:picChg chg="mod">
          <ac:chgData name="Lee Guthrie" userId="1cb701bb-47c8-4e70-a967-200e600f3e71" providerId="ADAL" clId="{2E3988C0-49EB-4F2D-94F8-5ACA8DBCC780}" dt="2025-10-07T10:27:15.650" v="24" actId="1076"/>
          <ac:picMkLst>
            <pc:docMk/>
            <pc:sldMk cId="1487648658" sldId="1257"/>
            <ac:picMk id="10" creationId="{2DD73CC0-6CCF-D25E-6FAC-59428AA75CE9}"/>
          </ac:picMkLst>
        </pc:picChg>
        <pc:picChg chg="mod">
          <ac:chgData name="Lee Guthrie" userId="1cb701bb-47c8-4e70-a967-200e600f3e71" providerId="ADAL" clId="{2E3988C0-49EB-4F2D-94F8-5ACA8DBCC780}" dt="2025-10-07T10:27:20.353" v="25" actId="1076"/>
          <ac:picMkLst>
            <pc:docMk/>
            <pc:sldMk cId="1487648658" sldId="1257"/>
            <ac:picMk id="12" creationId="{28E68B3F-FE6C-0E93-C365-DEF1326302E0}"/>
          </ac:picMkLst>
        </pc:picChg>
        <pc:picChg chg="mod">
          <ac:chgData name="Lee Guthrie" userId="1cb701bb-47c8-4e70-a967-200e600f3e71" providerId="ADAL" clId="{2E3988C0-49EB-4F2D-94F8-5ACA8DBCC780}" dt="2025-10-07T10:26:37.745" v="14" actId="1076"/>
          <ac:picMkLst>
            <pc:docMk/>
            <pc:sldMk cId="1487648658" sldId="1257"/>
            <ac:picMk id="13" creationId="{CB2FE511-C2E6-C1EA-111F-CA500FEC10DC}"/>
          </ac:picMkLst>
        </pc:picChg>
        <pc:picChg chg="mod">
          <ac:chgData name="Lee Guthrie" userId="1cb701bb-47c8-4e70-a967-200e600f3e71" providerId="ADAL" clId="{2E3988C0-49EB-4F2D-94F8-5ACA8DBCC780}" dt="2025-10-07T10:26:44.343" v="15" actId="1076"/>
          <ac:picMkLst>
            <pc:docMk/>
            <pc:sldMk cId="1487648658" sldId="1257"/>
            <ac:picMk id="15" creationId="{5ECB775C-58CF-2995-07AC-B0A77598A46F}"/>
          </ac:picMkLst>
        </pc:picChg>
      </pc:sldChg>
      <pc:sldChg chg="modSp mod">
        <pc:chgData name="Lee Guthrie" userId="1cb701bb-47c8-4e70-a967-200e600f3e71" providerId="ADAL" clId="{2E3988C0-49EB-4F2D-94F8-5ACA8DBCC780}" dt="2025-10-07T10:27:36.614" v="27" actId="14100"/>
        <pc:sldMkLst>
          <pc:docMk/>
          <pc:sldMk cId="126073773" sldId="1258"/>
        </pc:sldMkLst>
        <pc:spChg chg="mod">
          <ac:chgData name="Lee Guthrie" userId="1cb701bb-47c8-4e70-a967-200e600f3e71" providerId="ADAL" clId="{2E3988C0-49EB-4F2D-94F8-5ACA8DBCC780}" dt="2025-10-07T10:27:36.614" v="27" actId="14100"/>
          <ac:spMkLst>
            <pc:docMk/>
            <pc:sldMk cId="126073773" sldId="1258"/>
            <ac:spMk id="4" creationId="{BBFFC9DD-99F6-E5CA-5CF5-B1C6B4D6BBC1}"/>
          </ac:spMkLst>
        </pc:spChg>
      </pc:sldChg>
      <pc:sldChg chg="modSp mod">
        <pc:chgData name="Lee Guthrie" userId="1cb701bb-47c8-4e70-a967-200e600f3e71" providerId="ADAL" clId="{2E3988C0-49EB-4F2D-94F8-5ACA8DBCC780}" dt="2025-10-07T10:44:02.592" v="29" actId="20577"/>
        <pc:sldMkLst>
          <pc:docMk/>
          <pc:sldMk cId="504545239" sldId="1269"/>
        </pc:sldMkLst>
        <pc:spChg chg="mod">
          <ac:chgData name="Lee Guthrie" userId="1cb701bb-47c8-4e70-a967-200e600f3e71" providerId="ADAL" clId="{2E3988C0-49EB-4F2D-94F8-5ACA8DBCC780}" dt="2025-10-07T10:44:02.592" v="29" actId="20577"/>
          <ac:spMkLst>
            <pc:docMk/>
            <pc:sldMk cId="504545239" sldId="1269"/>
            <ac:spMk id="4" creationId="{BBFFC9DD-99F6-E5CA-5CF5-B1C6B4D6BBC1}"/>
          </ac:spMkLst>
        </pc:spChg>
      </pc:sldChg>
      <pc:sldChg chg="modSp mod">
        <pc:chgData name="Lee Guthrie" userId="1cb701bb-47c8-4e70-a967-200e600f3e71" providerId="ADAL" clId="{2E3988C0-49EB-4F2D-94F8-5ACA8DBCC780}" dt="2025-10-07T08:54:09.351" v="1" actId="790"/>
        <pc:sldMkLst>
          <pc:docMk/>
          <pc:sldMk cId="2333387579" sldId="1280"/>
        </pc:sldMkLst>
        <pc:spChg chg="mod">
          <ac:chgData name="Lee Guthrie" userId="1cb701bb-47c8-4e70-a967-200e600f3e71" providerId="ADAL" clId="{2E3988C0-49EB-4F2D-94F8-5ACA8DBCC780}" dt="2025-10-07T08:54:09.351" v="1" actId="790"/>
          <ac:spMkLst>
            <pc:docMk/>
            <pc:sldMk cId="2333387579" sldId="1280"/>
            <ac:spMk id="4" creationId="{BBFFC9DD-99F6-E5CA-5CF5-B1C6B4D6BBC1}"/>
          </ac:spMkLst>
        </pc:spChg>
      </pc:sldChg>
      <pc:sldChg chg="modSp mod">
        <pc:chgData name="Lee Guthrie" userId="1cb701bb-47c8-4e70-a967-200e600f3e71" providerId="ADAL" clId="{2E3988C0-49EB-4F2D-94F8-5ACA8DBCC780}" dt="2025-10-07T08:54:19.058" v="4" actId="20577"/>
        <pc:sldMkLst>
          <pc:docMk/>
          <pc:sldMk cId="3652793011" sldId="1282"/>
        </pc:sldMkLst>
        <pc:spChg chg="mod">
          <ac:chgData name="Lee Guthrie" userId="1cb701bb-47c8-4e70-a967-200e600f3e71" providerId="ADAL" clId="{2E3988C0-49EB-4F2D-94F8-5ACA8DBCC780}" dt="2025-10-07T08:54:19.058" v="4" actId="20577"/>
          <ac:spMkLst>
            <pc:docMk/>
            <pc:sldMk cId="3652793011" sldId="1282"/>
            <ac:spMk id="4" creationId="{BBFFC9DD-99F6-E5CA-5CF5-B1C6B4D6BBC1}"/>
          </ac:spMkLst>
        </pc:spChg>
      </pc:sldChg>
      <pc:sldChg chg="modSp mod">
        <pc:chgData name="Lee Guthrie" userId="1cb701bb-47c8-4e70-a967-200e600f3e71" providerId="ADAL" clId="{2E3988C0-49EB-4F2D-94F8-5ACA8DBCC780}" dt="2025-10-07T10:44:42.038" v="33" actId="20577"/>
        <pc:sldMkLst>
          <pc:docMk/>
          <pc:sldMk cId="3150016148" sldId="1295"/>
        </pc:sldMkLst>
        <pc:spChg chg="mod">
          <ac:chgData name="Lee Guthrie" userId="1cb701bb-47c8-4e70-a967-200e600f3e71" providerId="ADAL" clId="{2E3988C0-49EB-4F2D-94F8-5ACA8DBCC780}" dt="2025-10-07T10:44:42.038" v="33" actId="20577"/>
          <ac:spMkLst>
            <pc:docMk/>
            <pc:sldMk cId="3150016148" sldId="1295"/>
            <ac:spMk id="4" creationId="{BBFFC9DD-99F6-E5CA-5CF5-B1C6B4D6BBC1}"/>
          </ac:spMkLst>
        </pc:spChg>
      </pc:sldChg>
      <pc:sldChg chg="modSp mod">
        <pc:chgData name="Lee Guthrie" userId="1cb701bb-47c8-4e70-a967-200e600f3e71" providerId="ADAL" clId="{2E3988C0-49EB-4F2D-94F8-5ACA8DBCC780}" dt="2025-10-07T11:09:56.888" v="88" actId="2711"/>
        <pc:sldMkLst>
          <pc:docMk/>
          <pc:sldMk cId="2227465091" sldId="1296"/>
        </pc:sldMkLst>
        <pc:spChg chg="mod">
          <ac:chgData name="Lee Guthrie" userId="1cb701bb-47c8-4e70-a967-200e600f3e71" providerId="ADAL" clId="{2E3988C0-49EB-4F2D-94F8-5ACA8DBCC780}" dt="2025-10-07T11:09:56.888" v="88" actId="2711"/>
          <ac:spMkLst>
            <pc:docMk/>
            <pc:sldMk cId="2227465091" sldId="1296"/>
            <ac:spMk id="4" creationId="{BBFFC9DD-99F6-E5CA-5CF5-B1C6B4D6BBC1}"/>
          </ac:spMkLst>
        </pc:spChg>
      </pc:sldChg>
      <pc:sldChg chg="modSp mod">
        <pc:chgData name="Lee Guthrie" userId="1cb701bb-47c8-4e70-a967-200e600f3e71" providerId="ADAL" clId="{2E3988C0-49EB-4F2D-94F8-5ACA8DBCC780}" dt="2025-10-07T11:10:18.112" v="95" actId="20577"/>
        <pc:sldMkLst>
          <pc:docMk/>
          <pc:sldMk cId="862574400" sldId="1297"/>
        </pc:sldMkLst>
        <pc:spChg chg="mod">
          <ac:chgData name="Lee Guthrie" userId="1cb701bb-47c8-4e70-a967-200e600f3e71" providerId="ADAL" clId="{2E3988C0-49EB-4F2D-94F8-5ACA8DBCC780}" dt="2025-10-07T11:10:18.112" v="95" actId="20577"/>
          <ac:spMkLst>
            <pc:docMk/>
            <pc:sldMk cId="862574400" sldId="1297"/>
            <ac:spMk id="4" creationId="{BBFFC9DD-99F6-E5CA-5CF5-B1C6B4D6BBC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10/29/2025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361950" y="685800"/>
            <a:ext cx="61341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019175"/>
            <a:ext cx="55213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FF5B3C-53B5-664F-A361-196110A59AE4}" type="slidenum">
              <a:rPr lang="en-US" smtClean="0"/>
              <a:t>1</a:t>
            </a:fld>
            <a:endParaRPr lang="en-US"/>
          </a:p>
        </p:txBody>
      </p:sp>
    </p:spTree>
    <p:extLst>
      <p:ext uri="{BB962C8B-B14F-4D97-AF65-F5344CB8AC3E}">
        <p14:creationId xmlns:p14="http://schemas.microsoft.com/office/powerpoint/2010/main" val="173693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cs typeface="Arial"/>
            </a:endParaRPr>
          </a:p>
        </p:txBody>
      </p:sp>
      <p:sp>
        <p:nvSpPr>
          <p:cNvPr id="4" name="Slide Number Placeholder 3"/>
          <p:cNvSpPr>
            <a:spLocks noGrp="1"/>
          </p:cNvSpPr>
          <p:nvPr>
            <p:ph type="sldNum" sz="quarter" idx="5"/>
          </p:nvPr>
        </p:nvSpPr>
        <p:spPr/>
        <p:txBody>
          <a:bodyPr/>
          <a:lstStyle/>
          <a:p>
            <a:fld id="{1D847933-502B-D146-9428-3DDD196AD935}" type="slidenum">
              <a:rPr lang="en-GB" smtClean="0"/>
              <a:pPr/>
              <a:t>5</a:t>
            </a:fld>
            <a:endParaRPr lang="en-GB"/>
          </a:p>
        </p:txBody>
      </p:sp>
    </p:spTree>
    <p:extLst>
      <p:ext uri="{BB962C8B-B14F-4D97-AF65-F5344CB8AC3E}">
        <p14:creationId xmlns:p14="http://schemas.microsoft.com/office/powerpoint/2010/main" val="53817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70</a:t>
            </a:fld>
            <a:endParaRPr lang="en-GB"/>
          </a:p>
        </p:txBody>
      </p:sp>
    </p:spTree>
    <p:extLst>
      <p:ext uri="{BB962C8B-B14F-4D97-AF65-F5344CB8AC3E}">
        <p14:creationId xmlns:p14="http://schemas.microsoft.com/office/powerpoint/2010/main" val="4141118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 out the </a:t>
            </a:r>
            <a:r>
              <a:rPr lang="en-US" dirty="0"/>
              <a:t>BS 7671 tables </a:t>
            </a:r>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72</a:t>
            </a:fld>
            <a:endParaRPr lang="en-GB"/>
          </a:p>
        </p:txBody>
      </p:sp>
    </p:spTree>
    <p:extLst>
      <p:ext uri="{BB962C8B-B14F-4D97-AF65-F5344CB8AC3E}">
        <p14:creationId xmlns:p14="http://schemas.microsoft.com/office/powerpoint/2010/main" val="338059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Refer to Table 41.1 in BS 7671 for precise values.</a:t>
            </a:r>
          </a:p>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73</a:t>
            </a:fld>
            <a:endParaRPr lang="en-GB"/>
          </a:p>
        </p:txBody>
      </p:sp>
    </p:spTree>
    <p:extLst>
      <p:ext uri="{BB962C8B-B14F-4D97-AF65-F5344CB8AC3E}">
        <p14:creationId xmlns:p14="http://schemas.microsoft.com/office/powerpoint/2010/main" val="607820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019175"/>
            <a:ext cx="55213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FF5B3C-53B5-664F-A361-196110A59AE4}" type="slidenum">
              <a:rPr lang="en-US" smtClean="0"/>
              <a:t>82</a:t>
            </a:fld>
            <a:endParaRPr lang="en-US"/>
          </a:p>
        </p:txBody>
      </p:sp>
    </p:spTree>
    <p:extLst>
      <p:ext uri="{BB962C8B-B14F-4D97-AF65-F5344CB8AC3E}">
        <p14:creationId xmlns:p14="http://schemas.microsoft.com/office/powerpoint/2010/main" val="413811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52000" y="990000"/>
            <a:ext cx="11628452" cy="584775"/>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360000" y="1800000"/>
            <a:ext cx="9360212" cy="4140000"/>
          </a:xfrm>
        </p:spPr>
        <p:txBody>
          <a:bodyPr/>
          <a:lstStyle>
            <a:lvl1pPr>
              <a:lnSpc>
                <a:spcPct val="110000"/>
              </a:lnSpc>
              <a:spcBef>
                <a:spcPts val="0"/>
              </a:spcBef>
              <a:spcAft>
                <a:spcPts val="1200"/>
              </a:spcAft>
              <a:defRPr sz="2400"/>
            </a:lvl1pPr>
            <a:lvl2pPr>
              <a:buClr>
                <a:srgbClr val="FC4421"/>
              </a:buClr>
              <a:defRPr sz="2400"/>
            </a:lvl2pPr>
            <a:lvl3pPr>
              <a:defRPr sz="2400"/>
            </a:lvl3pPr>
            <a:lvl4pPr>
              <a:buClr>
                <a:srgbClr val="FC4421"/>
              </a:buClr>
              <a:defRPr sz="2400"/>
            </a:lvl4pPr>
            <a:lvl5pPr>
              <a:defRPr sz="2400"/>
            </a:lvl5pPr>
          </a:lstStyle>
          <a:p>
            <a:pPr lvl="0"/>
            <a:r>
              <a:rPr lang="en-GB"/>
              <a:t>Click to edit Master text styles</a:t>
            </a:r>
          </a:p>
        </p:txBody>
      </p:sp>
    </p:spTree>
    <p:extLst>
      <p:ext uri="{BB962C8B-B14F-4D97-AF65-F5344CB8AC3E}">
        <p14:creationId xmlns:p14="http://schemas.microsoft.com/office/powerpoint/2010/main" val="362436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52000" y="990000"/>
            <a:ext cx="11628452" cy="584775"/>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360000" y="1800000"/>
            <a:ext cx="7560000" cy="4140000"/>
          </a:xfrm>
        </p:spPr>
        <p:txBody>
          <a:bodyPr/>
          <a:lstStyle>
            <a:lvl1pPr>
              <a:lnSpc>
                <a:spcPct val="110000"/>
              </a:lnSpc>
              <a:spcBef>
                <a:spcPts val="0"/>
              </a:spcBef>
              <a:spcAft>
                <a:spcPts val="1200"/>
              </a:spcAft>
              <a:defRPr sz="2400"/>
            </a:lvl1pPr>
            <a:lvl2pPr>
              <a:buClr>
                <a:srgbClr val="FC4421"/>
              </a:buClr>
              <a:defRPr sz="2400"/>
            </a:lvl2pPr>
            <a:lvl3pPr>
              <a:defRPr sz="2400"/>
            </a:lvl3pPr>
            <a:lvl4pPr>
              <a:buClr>
                <a:srgbClr val="FC4421"/>
              </a:buClr>
              <a:defRPr sz="2400"/>
            </a:lvl4pPr>
            <a:lvl5pPr>
              <a:defRPr sz="2400"/>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8280052" y="1800000"/>
            <a:ext cx="3600798" cy="4139999"/>
          </a:xfrm>
        </p:spPr>
        <p:txBody>
          <a:bodyPr/>
          <a:lstStyle/>
          <a:p>
            <a:endParaRPr lang="en-GB"/>
          </a:p>
        </p:txBody>
      </p:sp>
    </p:spTree>
    <p:extLst>
      <p:ext uri="{BB962C8B-B14F-4D97-AF65-F5344CB8AC3E}">
        <p14:creationId xmlns:p14="http://schemas.microsoft.com/office/powerpoint/2010/main" val="893668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52000" y="990000"/>
            <a:ext cx="11628452" cy="584775"/>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20000" y="1799999"/>
            <a:ext cx="7560000" cy="4140000"/>
          </a:xfrm>
        </p:spPr>
        <p:txBody>
          <a:bodyPr/>
          <a:lstStyle>
            <a:lvl1pPr>
              <a:lnSpc>
                <a:spcPct val="110000"/>
              </a:lnSpc>
              <a:spcBef>
                <a:spcPts val="0"/>
              </a:spcBef>
              <a:spcAft>
                <a:spcPts val="1200"/>
              </a:spcAft>
              <a:defRPr sz="2400"/>
            </a:lvl1pPr>
            <a:lvl2pPr>
              <a:buClr>
                <a:srgbClr val="FC4421"/>
              </a:buClr>
              <a:defRPr sz="2400"/>
            </a:lvl2pPr>
            <a:lvl3pPr>
              <a:defRPr sz="2400"/>
            </a:lvl3pPr>
            <a:lvl4pPr>
              <a:buClr>
                <a:srgbClr val="FC4421"/>
              </a:buClr>
              <a:defRPr sz="2400"/>
            </a:lvl4pPr>
            <a:lvl5pPr>
              <a:defRPr sz="2400"/>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360000" y="1800000"/>
            <a:ext cx="3600798" cy="4139999"/>
          </a:xfrm>
        </p:spPr>
        <p:txBody>
          <a:bodyPr/>
          <a:lstStyle/>
          <a:p>
            <a:endParaRPr lang="en-GB"/>
          </a:p>
        </p:txBody>
      </p:sp>
    </p:spTree>
    <p:extLst>
      <p:ext uri="{BB962C8B-B14F-4D97-AF65-F5344CB8AC3E}">
        <p14:creationId xmlns:p14="http://schemas.microsoft.com/office/powerpoint/2010/main" val="408948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359172" y="1260475"/>
            <a:ext cx="8640959" cy="4319588"/>
          </a:xfrm>
        </p:spPr>
        <p:txBody>
          <a:bodyPr/>
          <a:lstStyle>
            <a:lvl1pPr>
              <a:defRPr sz="2400"/>
            </a:lvl1pPr>
          </a:lstStyle>
          <a:p>
            <a:pPr lvl="0"/>
            <a:r>
              <a:rPr lang="en-GB"/>
              <a:t>Click to edit Master text styles</a:t>
            </a:r>
          </a:p>
        </p:txBody>
      </p:sp>
    </p:spTree>
    <p:extLst>
      <p:ext uri="{BB962C8B-B14F-4D97-AF65-F5344CB8AC3E}">
        <p14:creationId xmlns:p14="http://schemas.microsoft.com/office/powerpoint/2010/main" val="2961008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0" y="456036"/>
            <a:ext cx="12239625" cy="152012"/>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7">
                <a:solidFill>
                  <a:srgbClr val="D9D9D9"/>
                </a:solidFill>
                <a:cs typeface="Arial" charset="0"/>
              </a:rPr>
              <a:t> </a:t>
            </a:r>
          </a:p>
        </p:txBody>
      </p:sp>
      <p:sp>
        <p:nvSpPr>
          <p:cNvPr id="1035" name="Title Placeholder 10"/>
          <p:cNvSpPr>
            <a:spLocks noGrp="1"/>
          </p:cNvSpPr>
          <p:nvPr>
            <p:ph type="title"/>
          </p:nvPr>
        </p:nvSpPr>
        <p:spPr bwMode="auto">
          <a:xfrm>
            <a:off x="252000" y="990000"/>
            <a:ext cx="11628000" cy="646331"/>
          </a:xfrm>
          <a:prstGeom prst="rect">
            <a:avLst/>
          </a:prstGeom>
          <a:noFill/>
        </p:spPr>
        <p:txBody>
          <a:bodyPr wrap="square" anchor="ctr" anchorCtr="0">
            <a:spAutoFit/>
          </a:bodyPr>
          <a:lstStyle/>
          <a:p>
            <a:pPr lvl="0"/>
            <a:r>
              <a:rPr lang="en-GB"/>
              <a:t>Click to edit Master title style</a:t>
            </a:r>
            <a:endParaRPr lang="en-US"/>
          </a:p>
        </p:txBody>
      </p:sp>
      <p:sp>
        <p:nvSpPr>
          <p:cNvPr id="1036" name="Text Placeholder 13"/>
          <p:cNvSpPr>
            <a:spLocks noGrp="1"/>
          </p:cNvSpPr>
          <p:nvPr>
            <p:ph type="body" idx="1"/>
          </p:nvPr>
        </p:nvSpPr>
        <p:spPr bwMode="auto">
          <a:xfrm>
            <a:off x="361406" y="1800000"/>
            <a:ext cx="11520000" cy="414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Box 11"/>
          <p:cNvSpPr txBox="1">
            <a:spLocks noChangeArrowheads="1"/>
          </p:cNvSpPr>
          <p:nvPr userDrawn="1"/>
        </p:nvSpPr>
        <p:spPr bwMode="auto">
          <a:xfrm>
            <a:off x="360000" y="6389601"/>
            <a:ext cx="588541" cy="153888"/>
          </a:xfrm>
          <a:prstGeom prst="rect">
            <a:avLst/>
          </a:prstGeom>
          <a:noFill/>
          <a:ln w="9525">
            <a:noFill/>
            <a:miter lim="800000"/>
            <a:headEnd/>
            <a:tailEnd/>
          </a:ln>
        </p:spPr>
        <p:txBody>
          <a:bodyPr lIns="0" tIns="0" rIns="0" bIns="0" anchor="ctr">
            <a:prstTxWarp prst="textNoShape">
              <a:avLst/>
            </a:prstTxWarp>
            <a:spAutoFit/>
          </a:bodyPr>
          <a:lstStyle/>
          <a:p>
            <a:pPr algn="l">
              <a:spcBef>
                <a:spcPts val="602"/>
              </a:spcBef>
            </a:pPr>
            <a:fld id="{6152C911-7D81-1845-9D20-613E63F035EB}" type="slidenum">
              <a:rPr lang="en-US" sz="1000" baseline="0" smtClean="0">
                <a:latin typeface="+mn-lt"/>
                <a:ea typeface="Arial" pitchFamily="-105" charset="0"/>
                <a:cs typeface="Arial" pitchFamily="-105" charset="0"/>
              </a:rPr>
              <a:pPr algn="l">
                <a:spcBef>
                  <a:spcPts val="602"/>
                </a:spcBef>
              </a:pPr>
              <a:t>‹#›</a:t>
            </a:fld>
            <a:endParaRPr lang="en-US" sz="1000" baseline="0" dirty="0">
              <a:latin typeface="+mn-lt"/>
              <a:ea typeface="Arial" pitchFamily="-105" charset="0"/>
              <a:cs typeface="Arial" pitchFamily="-105" charset="0"/>
            </a:endParaRPr>
          </a:p>
        </p:txBody>
      </p:sp>
      <p:pic>
        <p:nvPicPr>
          <p:cNvPr id="11" name="Picture 10" descr="A purple and white logo&#10;&#10;AI-generated content may be incorrect.">
            <a:extLst>
              <a:ext uri="{FF2B5EF4-FFF2-40B4-BE49-F238E27FC236}">
                <a16:creationId xmlns:a16="http://schemas.microsoft.com/office/drawing/2014/main" id="{FDCAB167-3DB8-1DBB-F44F-644CAB60BD46}"/>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9360000" y="6228000"/>
            <a:ext cx="2520000" cy="456536"/>
          </a:xfrm>
          <a:prstGeom prst="rect">
            <a:avLst/>
          </a:prstGeom>
          <a:noFill/>
          <a:ln>
            <a:noFill/>
          </a:ln>
        </p:spPr>
      </p:pic>
      <p:cxnSp>
        <p:nvCxnSpPr>
          <p:cNvPr id="3" name="Straight Connector 2">
            <a:extLst>
              <a:ext uri="{FF2B5EF4-FFF2-40B4-BE49-F238E27FC236}">
                <a16:creationId xmlns:a16="http://schemas.microsoft.com/office/drawing/2014/main" id="{4F6FB0EF-50E1-BEA5-42FC-4B590EC0611E}"/>
              </a:ext>
            </a:extLst>
          </p:cNvPr>
          <p:cNvCxnSpPr/>
          <p:nvPr userDrawn="1"/>
        </p:nvCxnSpPr>
        <p:spPr>
          <a:xfrm>
            <a:off x="0" y="6084000"/>
            <a:ext cx="12240000" cy="0"/>
          </a:xfrm>
          <a:prstGeom prst="line">
            <a:avLst/>
          </a:prstGeom>
          <a:ln>
            <a:solidFill>
              <a:srgbClr val="000000"/>
            </a:solidFill>
          </a:ln>
        </p:spPr>
        <p:style>
          <a:lnRef idx="1">
            <a:schemeClr val="accent6"/>
          </a:lnRef>
          <a:fillRef idx="0">
            <a:schemeClr val="accent6"/>
          </a:fillRef>
          <a:effectRef idx="0">
            <a:schemeClr val="accent6"/>
          </a:effectRef>
          <a:fontRef idx="minor">
            <a:schemeClr val="tx1"/>
          </a:fontRef>
        </p:style>
      </p:cxnSp>
      <p:sp>
        <p:nvSpPr>
          <p:cNvPr id="2" name="Graphic 26">
            <a:extLst>
              <a:ext uri="{FF2B5EF4-FFF2-40B4-BE49-F238E27FC236}">
                <a16:creationId xmlns:a16="http://schemas.microsoft.com/office/drawing/2014/main" id="{4987E8D9-377B-AB1D-8A32-2882D85AB09F}"/>
              </a:ext>
            </a:extLst>
          </p:cNvPr>
          <p:cNvSpPr>
            <a:spLocks/>
          </p:cNvSpPr>
          <p:nvPr userDrawn="1"/>
        </p:nvSpPr>
        <p:spPr>
          <a:xfrm>
            <a:off x="-1" y="841830"/>
            <a:ext cx="12239626" cy="3600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endParaRPr lang="en-GB" sz="2008"/>
          </a:p>
        </p:txBody>
      </p:sp>
      <p:pic>
        <p:nvPicPr>
          <p:cNvPr id="4" name="Picture 3" descr="A red arrow pointing up&#10;&#10;AI-generated content may be incorrect.">
            <a:extLst>
              <a:ext uri="{FF2B5EF4-FFF2-40B4-BE49-F238E27FC236}">
                <a16:creationId xmlns:a16="http://schemas.microsoft.com/office/drawing/2014/main" id="{4D501824-D9B0-C525-F662-3787B202B144}"/>
              </a:ext>
            </a:extLst>
          </p:cNvPr>
          <p:cNvPicPr>
            <a:picLocks/>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232040" y="256418"/>
            <a:ext cx="591666" cy="437463"/>
          </a:xfrm>
          <a:prstGeom prst="rect">
            <a:avLst/>
          </a:prstGeom>
          <a:noFill/>
          <a:ln>
            <a:noFill/>
          </a:ln>
        </p:spPr>
      </p:pic>
      <p:sp>
        <p:nvSpPr>
          <p:cNvPr id="5" name="Text Box 2">
            <a:extLst>
              <a:ext uri="{FF2B5EF4-FFF2-40B4-BE49-F238E27FC236}">
                <a16:creationId xmlns:a16="http://schemas.microsoft.com/office/drawing/2014/main" id="{12A05E16-C31E-E0B1-F9BA-6CA1198C9AE5}"/>
              </a:ext>
            </a:extLst>
          </p:cNvPr>
          <p:cNvSpPr txBox="1">
            <a:spLocks noChangeArrowheads="1"/>
          </p:cNvSpPr>
          <p:nvPr userDrawn="1"/>
        </p:nvSpPr>
        <p:spPr bwMode="auto">
          <a:xfrm>
            <a:off x="3848978" y="153442"/>
            <a:ext cx="5827751" cy="589388"/>
          </a:xfrm>
          <a:prstGeom prst="rect">
            <a:avLst/>
          </a:prstGeom>
          <a:noFill/>
          <a:ln w="9525">
            <a:noFill/>
            <a:miter lim="800000"/>
            <a:headEnd/>
            <a:tailEnd/>
          </a:ln>
        </p:spPr>
        <p:txBody>
          <a:bodyPr rot="0" vert="horz" wrap="square" lIns="91797" tIns="45899" rIns="91797" bIns="45899" anchor="t" anchorCtr="0">
            <a:noAutofit/>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Electrotechnical Engineering </a:t>
            </a:r>
            <a:endParaRPr lang="en-GB" sz="105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7" name="Picture 6" descr="A black and white logo&#10;&#10;AI-generated content may be incorrect.">
            <a:extLst>
              <a:ext uri="{FF2B5EF4-FFF2-40B4-BE49-F238E27FC236}">
                <a16:creationId xmlns:a16="http://schemas.microsoft.com/office/drawing/2014/main" id="{9F3B6811-98F9-78F6-2493-AACB6F69F7B0}"/>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9408361" y="242987"/>
            <a:ext cx="2563495" cy="498243"/>
          </a:xfrm>
          <a:prstGeom prst="rect">
            <a:avLst/>
          </a:prstGeom>
          <a:noFill/>
          <a:ln>
            <a:noFill/>
          </a:ln>
        </p:spPr>
      </p:pic>
      <p:pic>
        <p:nvPicPr>
          <p:cNvPr id="13" name="Picture 12" descr="A black background with a black square&#10;&#10;AI-generated content may be incorrect.">
            <a:extLst>
              <a:ext uri="{FF2B5EF4-FFF2-40B4-BE49-F238E27FC236}">
                <a16:creationId xmlns:a16="http://schemas.microsoft.com/office/drawing/2014/main" id="{03A5C67B-1442-75DD-1FD1-C13DC74E6186}"/>
              </a:ext>
            </a:extLst>
          </p:cNvPr>
          <p:cNvPicPr>
            <a:picLocks noChangeAspect="1"/>
          </p:cNvPicPr>
          <p:nvPr userDrawn="1"/>
        </p:nvPicPr>
        <p:blipFill>
          <a:blip r:embed="rId9"/>
          <a:stretch>
            <a:fillRect/>
          </a:stretch>
        </p:blipFill>
        <p:spPr>
          <a:xfrm>
            <a:off x="948534" y="262965"/>
            <a:ext cx="2685203" cy="440679"/>
          </a:xfrm>
          <a:prstGeom prst="rect">
            <a:avLst/>
          </a:prstGeom>
        </p:spPr>
      </p:pic>
    </p:spTree>
    <p:extLst>
      <p:ext uri="{BB962C8B-B14F-4D97-AF65-F5344CB8AC3E}">
        <p14:creationId xmlns:p14="http://schemas.microsoft.com/office/powerpoint/2010/main" val="2966563060"/>
      </p:ext>
    </p:extLst>
  </p:cSld>
  <p:clrMap bg1="lt1" tx1="dk1" bg2="lt2" tx2="dk2" accent1="accent1" accent2="accent2" accent3="accent3" accent4="accent4" accent5="accent5" accent6="accent6" hlink="hlink" folHlink="folHlink"/>
  <p:sldLayoutIdLst>
    <p:sldLayoutId id="2147483658" r:id="rId1"/>
    <p:sldLayoutId id="2147483654" r:id="rId2"/>
    <p:sldLayoutId id="2147483659" r:id="rId3"/>
    <p:sldLayoutId id="2147483657" r:id="rId4"/>
  </p:sldLayoutIdLst>
  <p:hf hdr="0" ftr="0" dt="0"/>
  <p:txStyles>
    <p:titleStyle>
      <a:lvl1pPr algn="l" rtl="0" eaLnBrk="1" fontAlgn="base" hangingPunct="1">
        <a:spcBef>
          <a:spcPct val="0"/>
        </a:spcBef>
        <a:spcAft>
          <a:spcPct val="0"/>
        </a:spcAft>
        <a:defRPr lang="en-US" sz="3600"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5pPr>
      <a:lvl6pPr marL="458983" algn="ctr" rtl="0" eaLnBrk="1" fontAlgn="base" hangingPunct="1">
        <a:spcBef>
          <a:spcPct val="0"/>
        </a:spcBef>
        <a:spcAft>
          <a:spcPct val="0"/>
        </a:spcAft>
        <a:defRPr sz="4417">
          <a:solidFill>
            <a:srgbClr val="CC0000"/>
          </a:solidFill>
          <a:latin typeface="Arial" charset="0"/>
        </a:defRPr>
      </a:lvl6pPr>
      <a:lvl7pPr marL="917966" algn="ctr" rtl="0" eaLnBrk="1" fontAlgn="base" hangingPunct="1">
        <a:spcBef>
          <a:spcPct val="0"/>
        </a:spcBef>
        <a:spcAft>
          <a:spcPct val="0"/>
        </a:spcAft>
        <a:defRPr sz="4417">
          <a:solidFill>
            <a:srgbClr val="CC0000"/>
          </a:solidFill>
          <a:latin typeface="Arial" charset="0"/>
        </a:defRPr>
      </a:lvl7pPr>
      <a:lvl8pPr marL="1376949" algn="ctr" rtl="0" eaLnBrk="1" fontAlgn="base" hangingPunct="1">
        <a:spcBef>
          <a:spcPct val="0"/>
        </a:spcBef>
        <a:spcAft>
          <a:spcPct val="0"/>
        </a:spcAft>
        <a:defRPr sz="4417">
          <a:solidFill>
            <a:srgbClr val="CC0000"/>
          </a:solidFill>
          <a:latin typeface="Arial" charset="0"/>
        </a:defRPr>
      </a:lvl8pPr>
      <a:lvl9pPr marL="1835932" algn="ctr" rtl="0" eaLnBrk="1" fontAlgn="base" hangingPunct="1">
        <a:spcBef>
          <a:spcPct val="0"/>
        </a:spcBef>
        <a:spcAft>
          <a:spcPct val="0"/>
        </a:spcAft>
        <a:defRPr sz="4417">
          <a:solidFill>
            <a:srgbClr val="CC0000"/>
          </a:solidFill>
          <a:latin typeface="Arial" charset="0"/>
        </a:defRPr>
      </a:lvl9pPr>
    </p:titleStyle>
    <p:bodyStyle>
      <a:lvl1pPr marL="0" indent="0" algn="l" rtl="0" eaLnBrk="1" fontAlgn="base" hangingPunct="1">
        <a:lnSpc>
          <a:spcPts val="2409"/>
        </a:lnSpc>
        <a:spcBef>
          <a:spcPts val="1004"/>
        </a:spcBef>
        <a:spcAft>
          <a:spcPts val="1004"/>
        </a:spcAft>
        <a:defRPr lang="en-GB" sz="2000" dirty="0">
          <a:solidFill>
            <a:schemeClr val="tx1"/>
          </a:solidFill>
          <a:latin typeface="+mn-lt"/>
          <a:ea typeface="ＭＳ Ｐゴシック" charset="-128"/>
          <a:cs typeface="ＭＳ Ｐゴシック" charset="-128"/>
        </a:defRPr>
      </a:lvl1pPr>
      <a:lvl2pPr marL="216742" indent="-216742" algn="l" rtl="0" eaLnBrk="1" fontAlgn="base" hangingPunct="1">
        <a:lnSpc>
          <a:spcPts val="2409"/>
        </a:lnSpc>
        <a:spcBef>
          <a:spcPts val="502"/>
        </a:spcBef>
        <a:spcAft>
          <a:spcPts val="502"/>
        </a:spcAft>
        <a:buClr>
          <a:srgbClr val="FC4421"/>
        </a:buClr>
        <a:buFont typeface="Arial" pitchFamily="-105" charset="0"/>
        <a:buChar char="•"/>
        <a:defRPr lang="en-GB" sz="2000" dirty="0">
          <a:solidFill>
            <a:schemeClr val="tx1"/>
          </a:solidFill>
          <a:latin typeface="+mn-lt"/>
          <a:ea typeface="ＭＳ Ｐゴシック" charset="-128"/>
          <a:cs typeface="+mn-cs"/>
        </a:defRPr>
      </a:lvl2pPr>
      <a:lvl3pPr marL="0" indent="0" algn="l" rtl="0" eaLnBrk="1" fontAlgn="base" hangingPunct="1">
        <a:lnSpc>
          <a:spcPts val="2008"/>
        </a:lnSpc>
        <a:spcBef>
          <a:spcPts val="502"/>
        </a:spcBef>
        <a:spcAft>
          <a:spcPts val="502"/>
        </a:spcAft>
        <a:buFont typeface="Lucida Grande" pitchFamily="-105" charset="0"/>
        <a:defRPr lang="en-GB" sz="1606" dirty="0">
          <a:solidFill>
            <a:schemeClr val="tx1"/>
          </a:solidFill>
          <a:latin typeface="+mn-lt"/>
          <a:ea typeface="ＭＳ Ｐゴシック" charset="-128"/>
          <a:cs typeface="+mn-cs"/>
        </a:defRPr>
      </a:lvl3pPr>
      <a:lvl4pPr marL="216742" indent="-216742" algn="l" rtl="0" eaLnBrk="1" fontAlgn="base" hangingPunct="1">
        <a:lnSpc>
          <a:spcPts val="2008"/>
        </a:lnSpc>
        <a:spcBef>
          <a:spcPts val="502"/>
        </a:spcBef>
        <a:spcAft>
          <a:spcPts val="502"/>
        </a:spcAft>
        <a:buClr>
          <a:srgbClr val="FC4421"/>
        </a:buClr>
        <a:buFont typeface="Arial" pitchFamily="-105" charset="0"/>
        <a:buChar char="•"/>
        <a:defRPr lang="en-GB" sz="1606" dirty="0">
          <a:solidFill>
            <a:schemeClr val="tx1"/>
          </a:solidFill>
          <a:latin typeface="+mn-lt"/>
          <a:ea typeface="ＭＳ Ｐゴシック" charset="-128"/>
          <a:cs typeface="ＭＳ Ｐゴシック" charset="-128"/>
        </a:defRPr>
      </a:lvl4pPr>
      <a:lvl5pPr marL="433484" indent="-216742" algn="l" rtl="0" eaLnBrk="1" fontAlgn="base" hangingPunct="1">
        <a:lnSpc>
          <a:spcPts val="2008"/>
        </a:lnSpc>
        <a:spcBef>
          <a:spcPct val="0"/>
        </a:spcBef>
        <a:spcAft>
          <a:spcPts val="502"/>
        </a:spcAft>
        <a:buFont typeface="Arial" pitchFamily="-105" charset="0"/>
        <a:buChar char="–"/>
        <a:defRPr lang="en-US" sz="1606" dirty="0">
          <a:solidFill>
            <a:schemeClr val="tx1"/>
          </a:solidFill>
          <a:latin typeface="+mn-lt"/>
          <a:ea typeface="ＭＳ Ｐゴシック" charset="-128"/>
          <a:cs typeface="ＭＳ Ｐゴシック" charset="-128"/>
        </a:defRPr>
      </a:lvl5pPr>
      <a:lvl6pPr marL="458983" indent="-458983" algn="l" defTabSz="917966" rtl="0" eaLnBrk="1" fontAlgn="base" hangingPunct="1">
        <a:spcBef>
          <a:spcPct val="20000"/>
        </a:spcBef>
        <a:spcAft>
          <a:spcPct val="0"/>
        </a:spcAft>
        <a:buChar char="»"/>
        <a:defRPr lang="en-GB" sz="1606" kern="0" baseline="0" dirty="0" smtClean="0">
          <a:solidFill>
            <a:schemeClr val="tx1"/>
          </a:solidFill>
          <a:latin typeface="+mn-lt"/>
          <a:ea typeface="ＭＳ Ｐゴシック" charset="-128"/>
          <a:cs typeface="ＭＳ Ｐゴシック" charset="-128"/>
        </a:defRPr>
      </a:lvl6pPr>
      <a:lvl7pPr marL="2983390" indent="-229492" algn="l" defTabSz="917966" rtl="0" eaLnBrk="1" fontAlgn="base" hangingPunct="1">
        <a:spcBef>
          <a:spcPct val="20000"/>
        </a:spcBef>
        <a:spcAft>
          <a:spcPct val="0"/>
        </a:spcAft>
        <a:buClr>
          <a:srgbClr val="E30613"/>
        </a:buClr>
        <a:buChar char="»"/>
        <a:defRPr lang="en-GB" sz="1606" kern="0" baseline="0" dirty="0" smtClean="0">
          <a:solidFill>
            <a:schemeClr val="tx1"/>
          </a:solidFill>
          <a:latin typeface="+mn-lt"/>
          <a:ea typeface="ＭＳ Ｐゴシック" charset="-128"/>
          <a:cs typeface="ＭＳ Ｐゴシック" charset="-128"/>
        </a:defRPr>
      </a:lvl7pPr>
      <a:lvl8pPr marL="3442373" indent="-229492" algn="l" defTabSz="917966" rtl="0" eaLnBrk="1" fontAlgn="base" hangingPunct="1">
        <a:spcBef>
          <a:spcPct val="20000"/>
        </a:spcBef>
        <a:spcAft>
          <a:spcPct val="0"/>
        </a:spcAft>
        <a:buChar char="»"/>
        <a:defRPr lang="en-GB" sz="1606" kern="0" dirty="0" smtClean="0">
          <a:solidFill>
            <a:schemeClr val="tx1"/>
          </a:solidFill>
          <a:latin typeface="+mn-lt"/>
          <a:ea typeface="ＭＳ Ｐゴシック" charset="-128"/>
          <a:cs typeface="ＭＳ Ｐゴシック" charset="-128"/>
        </a:defRPr>
      </a:lvl8pPr>
      <a:lvl9pPr marL="3901356" indent="-229492" algn="l" defTabSz="917966" rtl="0" eaLnBrk="1" fontAlgn="base" hangingPunct="1">
        <a:spcBef>
          <a:spcPct val="20000"/>
        </a:spcBef>
        <a:spcAft>
          <a:spcPct val="0"/>
        </a:spcAft>
        <a:buChar char="»"/>
        <a:defRPr lang="en-GB" sz="1004"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8983" rtl="0" eaLnBrk="1" latinLnBrk="0" hangingPunct="1">
        <a:defRPr sz="1807" kern="1200">
          <a:solidFill>
            <a:schemeClr val="tx1"/>
          </a:solidFill>
          <a:latin typeface="+mn-lt"/>
          <a:ea typeface="+mn-ea"/>
          <a:cs typeface="+mn-cs"/>
        </a:defRPr>
      </a:lvl1pPr>
      <a:lvl2pPr marL="458983" algn="l" defTabSz="458983" rtl="0" eaLnBrk="1" latinLnBrk="0" hangingPunct="1">
        <a:defRPr sz="1807" kern="1200">
          <a:solidFill>
            <a:schemeClr val="tx1"/>
          </a:solidFill>
          <a:latin typeface="+mn-lt"/>
          <a:ea typeface="+mn-ea"/>
          <a:cs typeface="+mn-cs"/>
        </a:defRPr>
      </a:lvl2pPr>
      <a:lvl3pPr marL="917966" algn="l" defTabSz="458983" rtl="0" eaLnBrk="1" latinLnBrk="0" hangingPunct="1">
        <a:defRPr sz="1807" kern="1200">
          <a:solidFill>
            <a:schemeClr val="tx1"/>
          </a:solidFill>
          <a:latin typeface="+mn-lt"/>
          <a:ea typeface="+mn-ea"/>
          <a:cs typeface="+mn-cs"/>
        </a:defRPr>
      </a:lvl3pPr>
      <a:lvl4pPr marL="1376949" algn="l" defTabSz="458983" rtl="0" eaLnBrk="1" latinLnBrk="0" hangingPunct="1">
        <a:defRPr sz="1807" kern="1200">
          <a:solidFill>
            <a:schemeClr val="tx1"/>
          </a:solidFill>
          <a:latin typeface="+mn-lt"/>
          <a:ea typeface="+mn-ea"/>
          <a:cs typeface="+mn-cs"/>
        </a:defRPr>
      </a:lvl4pPr>
      <a:lvl5pPr marL="1835932" algn="l" defTabSz="458983" rtl="0" eaLnBrk="1" latinLnBrk="0" hangingPunct="1">
        <a:defRPr sz="1807" kern="1200">
          <a:solidFill>
            <a:schemeClr val="tx1"/>
          </a:solidFill>
          <a:latin typeface="+mn-lt"/>
          <a:ea typeface="+mn-ea"/>
          <a:cs typeface="+mn-cs"/>
        </a:defRPr>
      </a:lvl5pPr>
      <a:lvl6pPr marL="2294915" algn="l" defTabSz="458983" rtl="0" eaLnBrk="1" latinLnBrk="0" hangingPunct="1">
        <a:defRPr sz="1807" kern="1200">
          <a:solidFill>
            <a:schemeClr val="tx1"/>
          </a:solidFill>
          <a:latin typeface="+mn-lt"/>
          <a:ea typeface="+mn-ea"/>
          <a:cs typeface="+mn-cs"/>
        </a:defRPr>
      </a:lvl6pPr>
      <a:lvl7pPr marL="2753898" algn="l" defTabSz="458983" rtl="0" eaLnBrk="1" latinLnBrk="0" hangingPunct="1">
        <a:defRPr sz="1807" kern="1200">
          <a:solidFill>
            <a:schemeClr val="tx1"/>
          </a:solidFill>
          <a:latin typeface="+mn-lt"/>
          <a:ea typeface="+mn-ea"/>
          <a:cs typeface="+mn-cs"/>
        </a:defRPr>
      </a:lvl7pPr>
      <a:lvl8pPr marL="3212882" algn="l" defTabSz="458983" rtl="0" eaLnBrk="1" latinLnBrk="0" hangingPunct="1">
        <a:defRPr sz="1807" kern="1200">
          <a:solidFill>
            <a:schemeClr val="tx1"/>
          </a:solidFill>
          <a:latin typeface="+mn-lt"/>
          <a:ea typeface="+mn-ea"/>
          <a:cs typeface="+mn-cs"/>
        </a:defRPr>
      </a:lvl8pPr>
      <a:lvl9pPr marL="3671865" algn="l" defTabSz="458983" rtl="0" eaLnBrk="1" latinLnBrk="0" hangingPunct="1">
        <a:defRPr sz="1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71156A-2242-124B-AF49-34A979232ED8}"/>
              </a:ext>
            </a:extLst>
          </p:cNvPr>
          <p:cNvSpPr txBox="1">
            <a:spLocks/>
          </p:cNvSpPr>
          <p:nvPr/>
        </p:nvSpPr>
        <p:spPr>
          <a:xfrm>
            <a:off x="360000" y="1980110"/>
            <a:ext cx="10800000" cy="3779890"/>
          </a:xfrm>
          <a:prstGeom prst="rect">
            <a:avLst/>
          </a:prstGeom>
        </p:spPr>
        <p:txBody>
          <a:bodyPr lIns="0" tIns="0" rIns="0" bIns="0" anchor="t"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Poppins" pitchFamily="2" charset="77"/>
                <a:ea typeface="+mn-ea"/>
                <a:cs typeface="Poppins"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Poppins" pitchFamily="2" charset="77"/>
                <a:ea typeface="+mn-ea"/>
                <a:cs typeface="Poppins"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Poppins" pitchFamily="2" charset="77"/>
                <a:ea typeface="+mn-ea"/>
                <a:cs typeface="Poppins"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8030" fontAlgn="auto">
              <a:lnSpc>
                <a:spcPct val="100000"/>
              </a:lnSpc>
              <a:spcBef>
                <a:spcPts val="0"/>
              </a:spcBef>
              <a:spcAft>
                <a:spcPts val="0"/>
              </a:spcAft>
              <a:buNone/>
              <a:defRPr/>
            </a:pPr>
            <a:r>
              <a:rPr lang="en-GB" sz="28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Occupational Specialism: Electrotechnical Engineering</a:t>
            </a:r>
          </a:p>
          <a:p>
            <a:pPr marL="0" indent="0">
              <a:lnSpc>
                <a:spcPct val="100000"/>
              </a:lnSpc>
              <a:spcBef>
                <a:spcPts val="0"/>
              </a:spcBef>
              <a:spcAft>
                <a:spcPts val="0"/>
              </a:spcAft>
              <a:buNone/>
            </a:pPr>
            <a:endParaRPr lang="en-GB" sz="2800" b="1" dirty="0">
              <a:solidFill>
                <a:srgbClr val="170130"/>
              </a:solidFill>
              <a:latin typeface="Arial"/>
              <a:ea typeface="ＭＳ Ｐゴシック"/>
              <a:cs typeface="Arial"/>
            </a:endParaRPr>
          </a:p>
          <a:p>
            <a:pPr marL="0" indent="0">
              <a:buNone/>
            </a:pPr>
            <a:r>
              <a:rPr lang="en-US" sz="28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K1.5 Application of the fundamental principles of national standards.</a:t>
            </a:r>
            <a:endParaRPr lang="en-GB" sz="28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en-GB" sz="2394" dirty="0">
              <a:solidFill>
                <a:srgbClr val="3432E1"/>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en-US" sz="2800" b="1">
                <a:solidFill>
                  <a:srgbClr val="FC4421"/>
                </a:solidFill>
                <a:latin typeface="Arial"/>
                <a:ea typeface="ＭＳ Ｐゴシック"/>
                <a:cs typeface="Arial"/>
              </a:rPr>
              <a:t>PowerPoint </a:t>
            </a:r>
            <a:r>
              <a:rPr lang="en-US" sz="2800" b="1" dirty="0">
                <a:solidFill>
                  <a:srgbClr val="FC4421"/>
                </a:solidFill>
                <a:latin typeface="Arial"/>
                <a:ea typeface="ＭＳ Ｐゴシック"/>
                <a:cs typeface="Arial"/>
              </a:rPr>
              <a:t>1.5: Fault protection</a:t>
            </a:r>
          </a:p>
        </p:txBody>
      </p:sp>
    </p:spTree>
    <p:extLst>
      <p:ext uri="{BB962C8B-B14F-4D97-AF65-F5344CB8AC3E}">
        <p14:creationId xmlns:p14="http://schemas.microsoft.com/office/powerpoint/2010/main" val="413929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Overcurrent disconnection requirements</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0103646" cy="4140000"/>
          </a:xfrm>
        </p:spPr>
        <p:txBody>
          <a:bodyPr/>
          <a:lstStyle/>
          <a:p>
            <a:pPr marL="342900" indent="-342900">
              <a:buFont typeface="Arial" panose="020B0604020202020204" pitchFamily="34" charset="0"/>
              <a:buChar char="•"/>
            </a:pPr>
            <a:r>
              <a:rPr lang="en-US" dirty="0"/>
              <a:t>Overcurrent can result from short circuits or overloads.</a:t>
            </a:r>
          </a:p>
          <a:p>
            <a:br>
              <a:rPr lang="en-US" dirty="0"/>
            </a:br>
            <a:r>
              <a:rPr lang="en-US" b="1" dirty="0"/>
              <a:t>BS 7671 </a:t>
            </a:r>
            <a:r>
              <a:rPr lang="en-US" dirty="0"/>
              <a:t>requires that protective devices must disconnect all line conductors before heat or energy can damage conductors or insulation (Reg 430.3).</a:t>
            </a:r>
          </a:p>
        </p:txBody>
      </p:sp>
    </p:spTree>
    <p:extLst>
      <p:ext uri="{BB962C8B-B14F-4D97-AF65-F5344CB8AC3E}">
        <p14:creationId xmlns:p14="http://schemas.microsoft.com/office/powerpoint/2010/main" val="3709629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Protection after a change in cable size</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60000" y="1800000"/>
            <a:ext cx="7895480" cy="4140000"/>
          </a:xfrm>
        </p:spPr>
        <p:txBody>
          <a:bodyPr/>
          <a:lstStyle/>
          <a:p>
            <a:r>
              <a:rPr lang="en-US" dirty="0"/>
              <a:t>Overload protection must be installed where the current-carrying capacity of a cable reduces, such as at changes in conductor size.</a:t>
            </a:r>
          </a:p>
          <a:p>
            <a:br>
              <a:rPr lang="en-US" dirty="0"/>
            </a:br>
            <a:r>
              <a:rPr lang="en-US" dirty="0"/>
              <a:t>In practice, this could be:</a:t>
            </a:r>
          </a:p>
          <a:p>
            <a:pPr marL="342900" indent="-342900">
              <a:buClr>
                <a:srgbClr val="000000"/>
              </a:buClr>
              <a:buFont typeface="Arial" panose="020B0604020202020204" pitchFamily="34" charset="0"/>
              <a:buChar char="•"/>
            </a:pPr>
            <a:r>
              <a:rPr lang="en-US" dirty="0"/>
              <a:t>a fuse in a plug</a:t>
            </a:r>
          </a:p>
          <a:p>
            <a:pPr marL="342900" indent="-342900">
              <a:buClr>
                <a:srgbClr val="000000"/>
              </a:buClr>
              <a:buFont typeface="Arial" panose="020B0604020202020204" pitchFamily="34" charset="0"/>
              <a:buChar char="•"/>
            </a:pPr>
            <a:r>
              <a:rPr lang="en-US" dirty="0"/>
              <a:t>a circuit breaker or RCBO in a consumer unit.</a:t>
            </a:r>
          </a:p>
          <a:p>
            <a:endParaRPr lang="en-US" dirty="0"/>
          </a:p>
        </p:txBody>
      </p:sp>
      <p:pic>
        <p:nvPicPr>
          <p:cNvPr id="3074" name="Picture 2">
            <a:extLst>
              <a:ext uri="{FF2B5EF4-FFF2-40B4-BE49-F238E27FC236}">
                <a16:creationId xmlns:a16="http://schemas.microsoft.com/office/drawing/2014/main" id="{F8747CF9-D581-F870-5C4B-BDFAD44DA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103" y="2838215"/>
            <a:ext cx="1663503" cy="26384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02021CEA-FEC5-862E-BF0B-16A44AB26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5433" y="2347727"/>
            <a:ext cx="3034192" cy="214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738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Circuit and equipment protection</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r>
              <a:rPr lang="en-US" b="1" dirty="0"/>
              <a:t>Circuit protection:</a:t>
            </a:r>
            <a:br>
              <a:rPr lang="en-US" dirty="0"/>
            </a:br>
            <a:r>
              <a:rPr lang="en-US" dirty="0"/>
              <a:t>OCPDs (Overcurrent Protection Devices) protect conductors from overheating by disconnecting the supply when excessive current is detected.</a:t>
            </a:r>
            <a:br>
              <a:rPr lang="en-US" dirty="0"/>
            </a:br>
            <a:r>
              <a:rPr lang="en-US" dirty="0"/>
              <a:t>CBs and fuses are commonly used.</a:t>
            </a:r>
          </a:p>
          <a:p>
            <a:r>
              <a:rPr lang="en-US" b="1" dirty="0"/>
              <a:t>Equipment protection:</a:t>
            </a:r>
            <a:br>
              <a:rPr lang="en-US" dirty="0"/>
            </a:br>
            <a:r>
              <a:rPr lang="en-US" dirty="0"/>
              <a:t>OCPDs also protect equipment by interrupting current during faults. Equipment should have a fault current rating suitable for use with OCPDs to </a:t>
            </a:r>
            <a:r>
              <a:rPr lang="en-US" dirty="0" err="1"/>
              <a:t>minimise</a:t>
            </a:r>
            <a:r>
              <a:rPr lang="en-US" dirty="0"/>
              <a:t> damage.</a:t>
            </a:r>
          </a:p>
        </p:txBody>
      </p:sp>
    </p:spTree>
    <p:extLst>
      <p:ext uri="{BB962C8B-B14F-4D97-AF65-F5344CB8AC3E}">
        <p14:creationId xmlns:p14="http://schemas.microsoft.com/office/powerpoint/2010/main" val="3978703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Location of overcurrent protective devices (OCPDs)</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8" y="1800000"/>
            <a:ext cx="10062084" cy="4140000"/>
          </a:xfrm>
        </p:spPr>
        <p:txBody>
          <a:bodyPr/>
          <a:lstStyle/>
          <a:p>
            <a:pPr marL="342900" indent="-342900">
              <a:buFont typeface="Arial" panose="020B0604020202020204" pitchFamily="34" charset="0"/>
              <a:buChar char="•"/>
            </a:pPr>
            <a:r>
              <a:rPr lang="en-US" dirty="0"/>
              <a:t>Overcurrent protection for conductors and connected loads is generally installed at the point where the conductors receive their supply.</a:t>
            </a:r>
          </a:p>
          <a:p>
            <a:pPr marL="342900" indent="-342900">
              <a:buFont typeface="Arial" panose="020B0604020202020204" pitchFamily="34" charset="0"/>
              <a:buChar char="•"/>
            </a:pPr>
            <a:r>
              <a:rPr lang="en-US" dirty="0"/>
              <a:t>According to BS 7671 Regulation 433.3.1, overload protection </a:t>
            </a:r>
            <a:r>
              <a:rPr lang="en-US" b="1" dirty="0"/>
              <a:t>must be located at the origin</a:t>
            </a:r>
            <a:r>
              <a:rPr lang="en-US" dirty="0"/>
              <a:t> of the conductor, unless specific conditions are met (e.g. limited conductor length, minimal overload risk, and fault protection is in place).</a:t>
            </a:r>
          </a:p>
          <a:p>
            <a:pPr marL="342900" indent="-342900">
              <a:buFont typeface="Arial" panose="020B0604020202020204" pitchFamily="34" charset="0"/>
              <a:buChar char="•"/>
            </a:pPr>
            <a:r>
              <a:rPr lang="en-US" dirty="0"/>
              <a:t>Short-circuit and earth fault protection is also usually positioned at or near the origin of the circuit.</a:t>
            </a:r>
          </a:p>
          <a:p>
            <a:endParaRPr lang="en-US" dirty="0"/>
          </a:p>
        </p:txBody>
      </p:sp>
    </p:spTree>
    <p:extLst>
      <p:ext uri="{BB962C8B-B14F-4D97-AF65-F5344CB8AC3E}">
        <p14:creationId xmlns:p14="http://schemas.microsoft.com/office/powerpoint/2010/main" val="1801316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Earth fault protection: What it is and why it matters</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pPr marL="342900" indent="-342900">
              <a:buFont typeface="Arial" panose="020B0604020202020204" pitchFamily="34" charset="0"/>
              <a:buChar char="•"/>
            </a:pPr>
            <a:r>
              <a:rPr lang="en-US" dirty="0"/>
              <a:t>Earth fault protection safeguards equipment and individuals when an insulation fault causes a line conductor to come into contact with earth.</a:t>
            </a:r>
          </a:p>
          <a:p>
            <a:pPr marL="342900" indent="-342900">
              <a:buFont typeface="Arial" panose="020B0604020202020204" pitchFamily="34" charset="0"/>
              <a:buChar char="•"/>
            </a:pPr>
            <a:r>
              <a:rPr lang="en-US" dirty="0"/>
              <a:t>This protection reduces the risk of electric shock from exposed conductive parts that become live during a fault condition.</a:t>
            </a:r>
          </a:p>
          <a:p>
            <a:pPr marL="342900" indent="-342900">
              <a:buFont typeface="Arial" panose="020B0604020202020204" pitchFamily="34" charset="0"/>
              <a:buChar char="•"/>
            </a:pPr>
            <a:r>
              <a:rPr lang="en-US" dirty="0"/>
              <a:t>According to BS 7671 Part 2, an earth fault current is defined as: “A current resulting from a fault of negligible impedance between a line conductor and an exposed conductive part or a protective conductor”.</a:t>
            </a:r>
          </a:p>
        </p:txBody>
      </p:sp>
    </p:spTree>
    <p:extLst>
      <p:ext uri="{BB962C8B-B14F-4D97-AF65-F5344CB8AC3E}">
        <p14:creationId xmlns:p14="http://schemas.microsoft.com/office/powerpoint/2010/main" val="1397848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Earth fault protection: Key methods</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60000" y="1800000"/>
            <a:ext cx="7516310" cy="4140000"/>
          </a:xfrm>
        </p:spPr>
        <p:txBody>
          <a:bodyPr/>
          <a:lstStyle/>
          <a:p>
            <a:r>
              <a:rPr lang="en-US" dirty="0"/>
              <a:t>The following methods are used to provide protection against earth faults.</a:t>
            </a:r>
          </a:p>
          <a:p>
            <a:pPr marL="342900" indent="-342900">
              <a:buClr>
                <a:srgbClr val="000000"/>
              </a:buClr>
              <a:buFont typeface="Arial" panose="020B0604020202020204" pitchFamily="34" charset="0"/>
              <a:buChar char="•"/>
            </a:pPr>
            <a:r>
              <a:rPr lang="en-US" dirty="0"/>
              <a:t>Earthing of circuits and equipment.</a:t>
            </a:r>
          </a:p>
          <a:p>
            <a:pPr marL="342900" indent="-342900">
              <a:buClr>
                <a:srgbClr val="000000"/>
              </a:buClr>
              <a:buFont typeface="Arial" panose="020B0604020202020204" pitchFamily="34" charset="0"/>
              <a:buChar char="•"/>
            </a:pPr>
            <a:r>
              <a:rPr lang="en-US" dirty="0"/>
              <a:t>Protective equipotential bonding.</a:t>
            </a:r>
          </a:p>
          <a:p>
            <a:pPr marL="342900" indent="-342900">
              <a:buClr>
                <a:srgbClr val="000000"/>
              </a:buClr>
              <a:buFont typeface="Arial" panose="020B0604020202020204" pitchFamily="34" charset="0"/>
              <a:buChar char="•"/>
            </a:pPr>
            <a:r>
              <a:rPr lang="en-US" dirty="0"/>
              <a:t>Automatic disconnection of supply (ADS).</a:t>
            </a:r>
          </a:p>
          <a:p>
            <a:r>
              <a:rPr lang="en-US" dirty="0"/>
              <a:t>By providing a low-resistance path to earth (via the CPC), we direct fault current away from users, preventing them from becoming part of the circuit.</a:t>
            </a:r>
          </a:p>
        </p:txBody>
      </p:sp>
      <p:pic>
        <p:nvPicPr>
          <p:cNvPr id="4098" name="Picture 2">
            <a:extLst>
              <a:ext uri="{FF2B5EF4-FFF2-40B4-BE49-F238E27FC236}">
                <a16:creationId xmlns:a16="http://schemas.microsoft.com/office/drawing/2014/main" id="{B1BE6B5E-D2A7-D57A-8EB0-91760A8E7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8542" y="2184392"/>
            <a:ext cx="4351083" cy="290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429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Earth fault protection: when earthing may fail</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8" y="1800000"/>
            <a:ext cx="10832257" cy="4140000"/>
          </a:xfrm>
        </p:spPr>
        <p:txBody>
          <a:bodyPr/>
          <a:lstStyle/>
          <a:p>
            <a:r>
              <a:rPr lang="en-US" dirty="0"/>
              <a:t>Earthing is only effective if the CPC presents a lower resistance than the human body. </a:t>
            </a:r>
          </a:p>
          <a:p>
            <a:r>
              <a:rPr lang="en-US" dirty="0"/>
              <a:t>It may fail to protect in situations such as:</a:t>
            </a:r>
          </a:p>
          <a:p>
            <a:pPr marL="342900" indent="-342900">
              <a:buClr>
                <a:srgbClr val="000000"/>
              </a:buClr>
              <a:buFont typeface="Arial" panose="020B0604020202020204" pitchFamily="34" charset="0"/>
              <a:buChar char="•"/>
            </a:pPr>
            <a:r>
              <a:rPr lang="en-US" dirty="0"/>
              <a:t>a poor earth connection</a:t>
            </a:r>
          </a:p>
          <a:p>
            <a:pPr marL="342900" indent="-342900">
              <a:buClr>
                <a:srgbClr val="000000"/>
              </a:buClr>
              <a:buFont typeface="Arial" panose="020B0604020202020204" pitchFamily="34" charset="0"/>
              <a:buChar char="•"/>
            </a:pPr>
            <a:r>
              <a:rPr lang="en-US" dirty="0"/>
              <a:t>working in wet or damp environments</a:t>
            </a:r>
          </a:p>
          <a:p>
            <a:pPr marL="342900" indent="-342900">
              <a:buClr>
                <a:srgbClr val="000000"/>
              </a:buClr>
              <a:buFont typeface="Arial" panose="020B0604020202020204" pitchFamily="34" charset="0"/>
              <a:buChar char="•"/>
            </a:pPr>
            <a:r>
              <a:rPr lang="en-US" dirty="0"/>
              <a:t>contact with metal objects.</a:t>
            </a:r>
          </a:p>
        </p:txBody>
      </p:sp>
    </p:spTree>
    <p:extLst>
      <p:ext uri="{BB962C8B-B14F-4D97-AF65-F5344CB8AC3E}">
        <p14:creationId xmlns:p14="http://schemas.microsoft.com/office/powerpoint/2010/main" val="1118231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9BB7A-D4F1-AC72-9486-9A435EF728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08650E-908B-1B8A-8BDE-DEC94695602F}"/>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Earthing</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EC5199A6-4B1B-6223-C59E-6FB8B842E73A}"/>
              </a:ext>
            </a:extLst>
          </p:cNvPr>
          <p:cNvSpPr>
            <a:spLocks noGrp="1"/>
          </p:cNvSpPr>
          <p:nvPr>
            <p:ph sz="quarter" idx="10"/>
          </p:nvPr>
        </p:nvSpPr>
        <p:spPr>
          <a:xfrm>
            <a:off x="359999" y="1800000"/>
            <a:ext cx="5483017" cy="4140000"/>
          </a:xfrm>
        </p:spPr>
        <p:txBody>
          <a:bodyPr/>
          <a:lstStyle/>
          <a:p>
            <a:r>
              <a:rPr lang="en-US" b="1" dirty="0"/>
              <a:t>What must be earthed?</a:t>
            </a:r>
            <a:endParaRPr lang="en-US" dirty="0"/>
          </a:p>
          <a:p>
            <a:pPr marL="342900" indent="-342900">
              <a:buClr>
                <a:srgbClr val="000000"/>
              </a:buClr>
              <a:buFont typeface="Arial" panose="020B0604020202020204" pitchFamily="34" charset="0"/>
              <a:buChar char="•"/>
            </a:pPr>
            <a:r>
              <a:rPr lang="en-US" dirty="0"/>
              <a:t>All low-voltage circuits and extension leads.</a:t>
            </a:r>
          </a:p>
          <a:p>
            <a:pPr marL="342900" indent="-342900">
              <a:buClr>
                <a:srgbClr val="000000"/>
              </a:buClr>
              <a:buFont typeface="Arial" panose="020B0604020202020204" pitchFamily="34" charset="0"/>
              <a:buChar char="•"/>
            </a:pPr>
            <a:r>
              <a:rPr lang="en-US" dirty="0"/>
              <a:t>All accessible metal parts not intended to carry current.</a:t>
            </a:r>
          </a:p>
          <a:p>
            <a:pPr marL="342900" indent="-342900">
              <a:buClr>
                <a:srgbClr val="000000"/>
              </a:buClr>
              <a:buFont typeface="Arial" panose="020B0604020202020204" pitchFamily="34" charset="0"/>
              <a:buChar char="•"/>
            </a:pPr>
            <a:r>
              <a:rPr lang="en-US" dirty="0"/>
              <a:t>Portable and semi-portable equipment unless double insulated.</a:t>
            </a:r>
          </a:p>
        </p:txBody>
      </p:sp>
      <p:pic>
        <p:nvPicPr>
          <p:cNvPr id="5122" name="Picture 2">
            <a:extLst>
              <a:ext uri="{FF2B5EF4-FFF2-40B4-BE49-F238E27FC236}">
                <a16:creationId xmlns:a16="http://schemas.microsoft.com/office/drawing/2014/main" id="{BB26D391-1489-C1D9-4C94-19ABAAC4A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841" y="1124426"/>
            <a:ext cx="3305175" cy="180975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a:extLst>
              <a:ext uri="{FF2B5EF4-FFF2-40B4-BE49-F238E27FC236}">
                <a16:creationId xmlns:a16="http://schemas.microsoft.com/office/drawing/2014/main" id="{D576AD07-489D-D678-F6BE-A8510610C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8591" y="1124426"/>
            <a:ext cx="177165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D3C6D79D-4127-8588-6893-60309E786E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3568" y="3559335"/>
            <a:ext cx="2308225" cy="1684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69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What is an extraneous conductive part?</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pPr marL="342900" indent="-342900">
              <a:buFont typeface="Arial" panose="020B0604020202020204" pitchFamily="34" charset="0"/>
              <a:buChar char="•"/>
            </a:pPr>
            <a:r>
              <a:rPr lang="en-US" dirty="0"/>
              <a:t>BS 7671 defines an extraneous conductive part as: “A conductive part liable to introduce a potential, generally Earth potential, and not forming part of the electrical installation”.</a:t>
            </a:r>
          </a:p>
          <a:p>
            <a:pPr marL="342900" indent="-342900">
              <a:buFont typeface="Arial" panose="020B0604020202020204" pitchFamily="34" charset="0"/>
              <a:buChar char="•"/>
            </a:pPr>
            <a:r>
              <a:rPr lang="en-US" dirty="0"/>
              <a:t>This refers to parts that can bring earth potential into the system and, therefore, require bonding consideration.</a:t>
            </a:r>
          </a:p>
        </p:txBody>
      </p:sp>
    </p:spTree>
    <p:extLst>
      <p:ext uri="{BB962C8B-B14F-4D97-AF65-F5344CB8AC3E}">
        <p14:creationId xmlns:p14="http://schemas.microsoft.com/office/powerpoint/2010/main" val="3699158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305586" y="900538"/>
            <a:ext cx="11628452" cy="1200329"/>
          </a:xfrm>
        </p:spPr>
        <p:txBody>
          <a:bodyPr wrap="square" lIns="91440" tIns="45720" rIns="91440" bIns="45720" anchor="ctr" anchorCtr="0">
            <a:spAutoFit/>
          </a:bodyPr>
          <a:lstStyle/>
          <a:p>
            <a:r>
              <a:rPr lang="en-US" b="1" dirty="0"/>
              <a:t>Examples of extraneous conductive part</a:t>
            </a:r>
            <a:r>
              <a:rPr lang="en-US" dirty="0"/>
              <a:t>s</a:t>
            </a:r>
            <a:br>
              <a:rPr lang="en-US" dirty="0"/>
            </a:b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pPr marL="342900" indent="-342900">
              <a:buClr>
                <a:srgbClr val="000000"/>
              </a:buClr>
              <a:buFont typeface="Arial" panose="020B0604020202020204" pitchFamily="34" charset="0"/>
              <a:buChar char="•"/>
            </a:pPr>
            <a:r>
              <a:rPr lang="en-US" dirty="0"/>
              <a:t>Metal structural components of a building.</a:t>
            </a:r>
          </a:p>
          <a:p>
            <a:pPr marL="342900" indent="-342900">
              <a:buClr>
                <a:srgbClr val="000000"/>
              </a:buClr>
              <a:buFont typeface="Arial" panose="020B0604020202020204" pitchFamily="34" charset="0"/>
              <a:buChar char="•"/>
            </a:pPr>
            <a:r>
              <a:rPr lang="en-US" dirty="0"/>
              <a:t>Metal pipework for gas, water or heating systems.</a:t>
            </a:r>
          </a:p>
          <a:p>
            <a:pPr marL="342900" indent="-342900">
              <a:buClr>
                <a:srgbClr val="000000"/>
              </a:buClr>
              <a:buFont typeface="Arial" panose="020B0604020202020204" pitchFamily="34" charset="0"/>
              <a:buChar char="•"/>
            </a:pPr>
            <a:r>
              <a:rPr lang="en-US" dirty="0"/>
              <a:t>Non-insulated floors or walls that may conduct electricity.</a:t>
            </a:r>
          </a:p>
          <a:p>
            <a:pPr>
              <a:buClr>
                <a:schemeClr val="accent2"/>
              </a:buClr>
            </a:pPr>
            <a:r>
              <a:rPr lang="en-US" dirty="0"/>
              <a:t>These components can introduce potential and pose a safety risk if left unbonded.</a:t>
            </a:r>
          </a:p>
        </p:txBody>
      </p:sp>
    </p:spTree>
    <p:extLst>
      <p:ext uri="{BB962C8B-B14F-4D97-AF65-F5344CB8AC3E}">
        <p14:creationId xmlns:p14="http://schemas.microsoft.com/office/powerpoint/2010/main" val="1767676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FB772F-E825-9D87-9E8B-D04BC8A5280C}"/>
              </a:ext>
            </a:extLst>
          </p:cNvPr>
          <p:cNvSpPr>
            <a:spLocks noGrp="1"/>
          </p:cNvSpPr>
          <p:nvPr>
            <p:ph type="title"/>
          </p:nvPr>
        </p:nvSpPr>
        <p:spPr>
          <a:xfrm>
            <a:off x="252000" y="959222"/>
            <a:ext cx="11628452" cy="646331"/>
          </a:xfrm>
        </p:spPr>
        <p:txBody>
          <a:bodyPr/>
          <a:lstStyle/>
          <a:p>
            <a:r>
              <a:rPr lang="en-GB" dirty="0"/>
              <a:t>Introduction</a:t>
            </a:r>
          </a:p>
        </p:txBody>
      </p:sp>
      <p:sp>
        <p:nvSpPr>
          <p:cNvPr id="4" name="Content Placeholder 3">
            <a:extLst>
              <a:ext uri="{FF2B5EF4-FFF2-40B4-BE49-F238E27FC236}">
                <a16:creationId xmlns:a16="http://schemas.microsoft.com/office/drawing/2014/main" id="{183CA12B-98D8-441B-A2DE-6FF2B2597824}"/>
              </a:ext>
            </a:extLst>
          </p:cNvPr>
          <p:cNvSpPr>
            <a:spLocks noGrp="1"/>
          </p:cNvSpPr>
          <p:nvPr>
            <p:ph sz="quarter" idx="10"/>
          </p:nvPr>
        </p:nvSpPr>
        <p:spPr/>
        <p:txBody>
          <a:bodyPr/>
          <a:lstStyle/>
          <a:p>
            <a:r>
              <a:rPr lang="en-GB" dirty="0">
                <a:solidFill>
                  <a:srgbClr val="111111"/>
                </a:solidFill>
                <a:latin typeface="Arial" panose="020B0604020202020204" pitchFamily="34" charset="0"/>
                <a:cs typeface="Arial" panose="020B0604020202020204" pitchFamily="34" charset="0"/>
              </a:rPr>
              <a:t>W</a:t>
            </a:r>
            <a:r>
              <a:rPr lang="en-GB" b="0" i="0" dirty="0">
                <a:solidFill>
                  <a:srgbClr val="111111"/>
                </a:solidFill>
                <a:effectLst/>
                <a:latin typeface="Arial" panose="020B0604020202020204" pitchFamily="34" charset="0"/>
                <a:cs typeface="Arial" panose="020B0604020202020204" pitchFamily="34" charset="0"/>
              </a:rPr>
              <a:t>hat do you think </a:t>
            </a:r>
            <a:r>
              <a:rPr lang="en-GB" dirty="0">
                <a:solidFill>
                  <a:srgbClr val="111111"/>
                </a:solidFill>
                <a:latin typeface="Arial" panose="020B0604020202020204" pitchFamily="34" charset="0"/>
                <a:cs typeface="Arial" panose="020B0604020202020204" pitchFamily="34" charset="0"/>
              </a:rPr>
              <a:t>o</a:t>
            </a:r>
            <a:r>
              <a:rPr lang="en-GB" b="0" i="0" dirty="0">
                <a:solidFill>
                  <a:srgbClr val="111111"/>
                </a:solidFill>
                <a:effectLst/>
                <a:latin typeface="Arial" panose="020B0604020202020204" pitchFamily="34" charset="0"/>
                <a:cs typeface="Arial" panose="020B0604020202020204" pitchFamily="34" charset="0"/>
              </a:rPr>
              <a:t>verload, short circuit and earth faults are?</a:t>
            </a:r>
          </a:p>
          <a:p>
            <a:endParaRPr lang="en-GB" dirty="0"/>
          </a:p>
        </p:txBody>
      </p:sp>
    </p:spTree>
    <p:extLst>
      <p:ext uri="{BB962C8B-B14F-4D97-AF65-F5344CB8AC3E}">
        <p14:creationId xmlns:p14="http://schemas.microsoft.com/office/powerpoint/2010/main" val="2808480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What is an exposed conductive part? </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pPr marL="342900" indent="-342900">
              <a:buFont typeface="Arial" panose="020B0604020202020204" pitchFamily="34" charset="0"/>
              <a:buChar char="•"/>
            </a:pPr>
            <a:r>
              <a:rPr lang="en-US" dirty="0"/>
              <a:t>An exposed conductive part is a metal part of electrical equipment that can be touched and may become live if a fault occurs.</a:t>
            </a:r>
          </a:p>
          <a:p>
            <a:pPr marL="342900" indent="-342900">
              <a:buFont typeface="Arial" panose="020B0604020202020204" pitchFamily="34" charset="0"/>
              <a:buChar char="•"/>
            </a:pPr>
            <a:r>
              <a:rPr lang="en-US" dirty="0"/>
              <a:t>Under normal conditions, these parts are not </a:t>
            </a:r>
            <a:r>
              <a:rPr lang="en-US" dirty="0" err="1"/>
              <a:t>energised</a:t>
            </a:r>
            <a:r>
              <a:rPr lang="en-US" dirty="0"/>
              <a:t> because they are protected by insulation. However</a:t>
            </a:r>
            <a:r>
              <a:rPr lang="en-GB" dirty="0"/>
              <a:t>, if they are not correctly earthed during a fault, they could present a shock risk</a:t>
            </a:r>
            <a:r>
              <a:rPr lang="en-US" dirty="0"/>
              <a:t>.</a:t>
            </a:r>
          </a:p>
        </p:txBody>
      </p:sp>
    </p:spTree>
    <p:extLst>
      <p:ext uri="{BB962C8B-B14F-4D97-AF65-F5344CB8AC3E}">
        <p14:creationId xmlns:p14="http://schemas.microsoft.com/office/powerpoint/2010/main" val="2333387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Examples of exposed conductive parts</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pPr marL="342900" indent="-342900">
              <a:buClr>
                <a:srgbClr val="000000"/>
              </a:buClr>
              <a:buFont typeface="Arial" panose="020B0604020202020204" pitchFamily="34" charset="0"/>
              <a:buChar char="•"/>
            </a:pPr>
            <a:r>
              <a:rPr lang="en-US" dirty="0"/>
              <a:t>Metal housings of electrical appliances (e.g. washing machines, fridges).</a:t>
            </a:r>
          </a:p>
          <a:p>
            <a:pPr marL="342900" indent="-342900">
              <a:buClr>
                <a:srgbClr val="000000"/>
              </a:buClr>
              <a:buFont typeface="Arial" panose="020B0604020202020204" pitchFamily="34" charset="0"/>
              <a:buChar char="•"/>
            </a:pPr>
            <a:r>
              <a:rPr lang="en-US" dirty="0"/>
              <a:t>Metal fittings such as switch plates or consumer unit covers.</a:t>
            </a:r>
          </a:p>
          <a:p>
            <a:pPr marL="342900" indent="-342900">
              <a:buClr>
                <a:srgbClr val="000000"/>
              </a:buClr>
              <a:buFont typeface="Arial" panose="020B0604020202020204" pitchFamily="34" charset="0"/>
              <a:buChar char="•"/>
            </a:pPr>
            <a:r>
              <a:rPr lang="en-US" dirty="0"/>
              <a:t>Metallic parts of the wiring system, including </a:t>
            </a:r>
            <a:r>
              <a:rPr lang="en-US" dirty="0" err="1"/>
              <a:t>trunking</a:t>
            </a:r>
            <a:r>
              <a:rPr lang="en-US" dirty="0"/>
              <a:t> or conduit.</a:t>
            </a:r>
          </a:p>
          <a:p>
            <a:pPr>
              <a:buClr>
                <a:srgbClr val="000000"/>
              </a:buClr>
            </a:pPr>
            <a:endParaRPr lang="en-US" dirty="0"/>
          </a:p>
          <a:p>
            <a:pPr>
              <a:buClr>
                <a:schemeClr val="accent2"/>
              </a:buClr>
            </a:pPr>
            <a:r>
              <a:rPr lang="en-US" dirty="0"/>
              <a:t>These must be earthed to ensure user protection during fault conditions.</a:t>
            </a:r>
          </a:p>
        </p:txBody>
      </p:sp>
    </p:spTree>
    <p:extLst>
      <p:ext uri="{BB962C8B-B14F-4D97-AF65-F5344CB8AC3E}">
        <p14:creationId xmlns:p14="http://schemas.microsoft.com/office/powerpoint/2010/main" val="3133862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b="1" dirty="0"/>
              <a:t>Protective conductors and bonding</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pPr marL="342900" indent="-342900">
              <a:buFont typeface="Arial" panose="020B0604020202020204" pitchFamily="34" charset="0"/>
              <a:buChar char="•"/>
            </a:pPr>
            <a:r>
              <a:rPr lang="en-US" dirty="0"/>
              <a:t>Equipotential bonding ensures all exposed and extraneous conductive parts remain at the same potential, reducing the risk of electric shock.</a:t>
            </a:r>
          </a:p>
          <a:p>
            <a:pPr marL="342900" indent="-342900">
              <a:buFont typeface="Arial" panose="020B0604020202020204" pitchFamily="34" charset="0"/>
              <a:buChar char="•"/>
            </a:pPr>
            <a:r>
              <a:rPr lang="en-US" dirty="0"/>
              <a:t>Bonding involves linking all accessible metalwork, whether part of the electrical system or not, to the main earthing terminal, preventing harmful voltage differences.</a:t>
            </a:r>
          </a:p>
          <a:p>
            <a:pPr marL="342900" indent="-342900">
              <a:buFont typeface="Arial" panose="020B0604020202020204" pitchFamily="34" charset="0"/>
              <a:buChar char="•"/>
            </a:pPr>
            <a:r>
              <a:rPr lang="en-US" b="1" dirty="0"/>
              <a:t>Note: </a:t>
            </a:r>
            <a:r>
              <a:rPr lang="en-GB" dirty="0"/>
              <a:t>Main protective bonding (where necessary) connects extraneous conductive parts to the MET, while the </a:t>
            </a:r>
            <a:r>
              <a:rPr lang="en-GB" dirty="0" err="1"/>
              <a:t>cpc</a:t>
            </a:r>
            <a:r>
              <a:rPr lang="en-GB" dirty="0"/>
              <a:t> connects exposed conductive parts to the MET. </a:t>
            </a:r>
            <a:endParaRPr lang="en-US" dirty="0"/>
          </a:p>
        </p:txBody>
      </p:sp>
    </p:spTree>
    <p:extLst>
      <p:ext uri="{BB962C8B-B14F-4D97-AF65-F5344CB8AC3E}">
        <p14:creationId xmlns:p14="http://schemas.microsoft.com/office/powerpoint/2010/main" val="3652793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Protective conductors</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r>
              <a:rPr lang="en-US" dirty="0"/>
              <a:t>In every electrical installation, main equipotential bonding conductors must be connected to the main earthing terminal for the following metallic parts:</a:t>
            </a:r>
          </a:p>
          <a:p>
            <a:pPr marL="342900" indent="-342900">
              <a:buClr>
                <a:srgbClr val="000000"/>
              </a:buClr>
              <a:buFont typeface="Arial" panose="020B0604020202020204" pitchFamily="34" charset="0"/>
              <a:buChar char="•"/>
            </a:pPr>
            <a:r>
              <a:rPr lang="en-US" dirty="0"/>
              <a:t>water service pipes</a:t>
            </a:r>
          </a:p>
          <a:p>
            <a:pPr marL="342900" indent="-342900">
              <a:buClr>
                <a:srgbClr val="000000"/>
              </a:buClr>
              <a:buFont typeface="Arial" panose="020B0604020202020204" pitchFamily="34" charset="0"/>
              <a:buChar char="•"/>
            </a:pPr>
            <a:r>
              <a:rPr lang="en-US" dirty="0"/>
              <a:t>gas installation pipes</a:t>
            </a:r>
          </a:p>
          <a:p>
            <a:pPr marL="342900" indent="-342900">
              <a:buClr>
                <a:srgbClr val="000000"/>
              </a:buClr>
              <a:buFont typeface="Arial" panose="020B0604020202020204" pitchFamily="34" charset="0"/>
              <a:buChar char="•"/>
            </a:pPr>
            <a:r>
              <a:rPr lang="en-US" dirty="0"/>
              <a:t>other service pipes and ducting</a:t>
            </a:r>
          </a:p>
          <a:p>
            <a:pPr marL="342900" indent="-342900">
              <a:buClr>
                <a:srgbClr val="000000"/>
              </a:buClr>
              <a:buFont typeface="Arial" panose="020B0604020202020204" pitchFamily="34" charset="0"/>
              <a:buChar char="•"/>
            </a:pPr>
            <a:r>
              <a:rPr lang="en-US" dirty="0"/>
              <a:t>exposed structural metalwork</a:t>
            </a:r>
          </a:p>
          <a:p>
            <a:pPr marL="342900" indent="-342900">
              <a:buClr>
                <a:srgbClr val="000000"/>
              </a:buClr>
              <a:buFont typeface="Arial" panose="020B0604020202020204" pitchFamily="34" charset="0"/>
              <a:buChar char="•"/>
            </a:pPr>
            <a:r>
              <a:rPr lang="en-US" dirty="0"/>
              <a:t>lightning protection systems.</a:t>
            </a:r>
          </a:p>
        </p:txBody>
      </p:sp>
    </p:spTree>
    <p:extLst>
      <p:ext uri="{BB962C8B-B14F-4D97-AF65-F5344CB8AC3E}">
        <p14:creationId xmlns:p14="http://schemas.microsoft.com/office/powerpoint/2010/main" val="2968307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Protection against electric shock</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pPr marL="342900" indent="-342900">
              <a:buFont typeface="Arial" panose="020B0604020202020204" pitchFamily="34" charset="0"/>
              <a:buChar char="•"/>
            </a:pPr>
            <a:r>
              <a:rPr lang="en-US" dirty="0"/>
              <a:t>Effective earthing helps protect people from electric shock by ensuring a low impedance path to earth for fault current.</a:t>
            </a:r>
          </a:p>
          <a:p>
            <a:pPr marL="342900" indent="-342900">
              <a:buFont typeface="Arial" panose="020B0604020202020204" pitchFamily="34" charset="0"/>
              <a:buChar char="•"/>
            </a:pPr>
            <a:r>
              <a:rPr lang="en-US" dirty="0"/>
              <a:t>The most common method in the UK is </a:t>
            </a:r>
            <a:r>
              <a:rPr lang="en-US" b="1" dirty="0"/>
              <a:t>automatic disconnection of supply </a:t>
            </a:r>
            <a:r>
              <a:rPr lang="en-US" dirty="0"/>
              <a:t>(ADS). </a:t>
            </a:r>
          </a:p>
        </p:txBody>
      </p:sp>
    </p:spTree>
    <p:extLst>
      <p:ext uri="{BB962C8B-B14F-4D97-AF65-F5344CB8AC3E}">
        <p14:creationId xmlns:p14="http://schemas.microsoft.com/office/powerpoint/2010/main" val="2464029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Protection against electric shock: Basic protection</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r>
              <a:rPr lang="en-US" dirty="0"/>
              <a:t>Basic protection aims to prevent contact with live parts during normal conditions. </a:t>
            </a:r>
          </a:p>
          <a:p>
            <a:pPr marL="342900" indent="-342900">
              <a:buClr>
                <a:srgbClr val="000000"/>
              </a:buClr>
              <a:buFont typeface="Arial" panose="020B0604020202020204" pitchFamily="34" charset="0"/>
              <a:buChar char="•"/>
            </a:pPr>
            <a:r>
              <a:rPr lang="en-US" dirty="0"/>
              <a:t>Insulation of live parts.</a:t>
            </a:r>
          </a:p>
          <a:p>
            <a:pPr marL="342900" indent="-342900">
              <a:buClr>
                <a:srgbClr val="000000"/>
              </a:buClr>
              <a:buFont typeface="Arial" panose="020B0604020202020204" pitchFamily="34" charset="0"/>
              <a:buChar char="•"/>
            </a:pPr>
            <a:r>
              <a:rPr lang="en-US" dirty="0"/>
              <a:t>Barriers or enclosures (e.g. cabinets, panels).</a:t>
            </a:r>
          </a:p>
          <a:p>
            <a:pPr marL="342900" indent="-342900">
              <a:buClr>
                <a:srgbClr val="000000"/>
              </a:buClr>
              <a:buFont typeface="Arial" panose="020B0604020202020204" pitchFamily="34" charset="0"/>
              <a:buChar char="•"/>
            </a:pPr>
            <a:r>
              <a:rPr lang="en-US" dirty="0"/>
              <a:t>Obstacles or restricted access (e.g. out of reach or skilled personnel only).</a:t>
            </a:r>
          </a:p>
          <a:p>
            <a:pPr marL="342900" indent="-342900">
              <a:buClr>
                <a:srgbClr val="000000"/>
              </a:buClr>
              <a:buFont typeface="Arial" panose="020B0604020202020204" pitchFamily="34" charset="0"/>
              <a:buChar char="•"/>
            </a:pPr>
            <a:r>
              <a:rPr lang="en-US" dirty="0"/>
              <a:t>Use of extra-low voltage (ELV) or limited discharge energy.</a:t>
            </a:r>
          </a:p>
        </p:txBody>
      </p:sp>
    </p:spTree>
    <p:extLst>
      <p:ext uri="{BB962C8B-B14F-4D97-AF65-F5344CB8AC3E}">
        <p14:creationId xmlns:p14="http://schemas.microsoft.com/office/powerpoint/2010/main" val="3517961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Protection against electric shock: Fault protection</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r>
              <a:rPr lang="en-US" dirty="0"/>
              <a:t>Equipotential bonding networks and Automatic Disconnection of Supply (ADS) are both protective measures for electrical safety, working together to prevent electric shock and fire hazards.</a:t>
            </a:r>
          </a:p>
        </p:txBody>
      </p:sp>
    </p:spTree>
    <p:extLst>
      <p:ext uri="{BB962C8B-B14F-4D97-AF65-F5344CB8AC3E}">
        <p14:creationId xmlns:p14="http://schemas.microsoft.com/office/powerpoint/2010/main" val="2194932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305586" y="797100"/>
            <a:ext cx="11628452" cy="1200329"/>
          </a:xfrm>
        </p:spPr>
        <p:txBody>
          <a:bodyPr wrap="square" lIns="91440" tIns="45720" rIns="91440" bIns="45720" anchor="ctr" anchorCtr="0">
            <a:spAutoFit/>
          </a:bodyPr>
          <a:lstStyle/>
          <a:p>
            <a:r>
              <a:rPr lang="en-US" dirty="0"/>
              <a:t>Protection against electric shock: Main protective bonding conductors</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966256"/>
            <a:ext cx="11243115" cy="4140000"/>
          </a:xfrm>
        </p:spPr>
        <p:txBody>
          <a:bodyPr/>
          <a:lstStyle/>
          <a:p>
            <a:r>
              <a:rPr lang="en-US" dirty="0"/>
              <a:t>To ensure effective ADS, all extraneous conductive parts should be bonded to the main earthing terminal. This includes:</a:t>
            </a:r>
          </a:p>
          <a:p>
            <a:pPr marL="342900" indent="-342900">
              <a:buClr>
                <a:srgbClr val="000000"/>
              </a:buClr>
              <a:buFont typeface="Arial" panose="020B0604020202020204" pitchFamily="34" charset="0"/>
              <a:buChar char="•"/>
            </a:pPr>
            <a:r>
              <a:rPr lang="en-US" b="1" dirty="0"/>
              <a:t>Circuit protection:</a:t>
            </a:r>
            <a:r>
              <a:rPr lang="en-US" dirty="0"/>
              <a:t> Automatic disconnection by appropriate devices.</a:t>
            </a:r>
          </a:p>
          <a:p>
            <a:pPr marL="342900" indent="-342900">
              <a:buClr>
                <a:srgbClr val="000000"/>
              </a:buClr>
              <a:buFont typeface="Arial" panose="020B0604020202020204" pitchFamily="34" charset="0"/>
              <a:buChar char="•"/>
            </a:pPr>
            <a:r>
              <a:rPr lang="en-US" b="1" dirty="0"/>
              <a:t>Additional protection: </a:t>
            </a:r>
            <a:r>
              <a:rPr lang="en-US" dirty="0"/>
              <a:t>Use of RCDs.</a:t>
            </a:r>
          </a:p>
          <a:p>
            <a:pPr marL="342900" indent="-342900">
              <a:buClr>
                <a:srgbClr val="000000"/>
              </a:buClr>
              <a:buFont typeface="Arial" panose="020B0604020202020204" pitchFamily="34" charset="0"/>
              <a:buChar char="•"/>
            </a:pPr>
            <a:r>
              <a:rPr lang="en-US" b="1" dirty="0"/>
              <a:t>Circuit protective conductors: </a:t>
            </a:r>
            <a:r>
              <a:rPr lang="en-US" dirty="0"/>
              <a:t>Connecting exposed </a:t>
            </a:r>
            <a:r>
              <a:rPr lang="en-GB" dirty="0"/>
              <a:t>conductive parts to the MET.</a:t>
            </a:r>
          </a:p>
          <a:p>
            <a:pPr marL="342900" indent="-342900">
              <a:buClr>
                <a:srgbClr val="000000"/>
              </a:buClr>
              <a:buFont typeface="Arial" panose="020B0604020202020204" pitchFamily="34" charset="0"/>
              <a:buChar char="•"/>
            </a:pPr>
            <a:r>
              <a:rPr lang="en-US" b="1" dirty="0"/>
              <a:t>Suitable earthing methods: </a:t>
            </a:r>
            <a:r>
              <a:rPr lang="en-US" dirty="0"/>
              <a:t>As previously described.</a:t>
            </a:r>
          </a:p>
          <a:p>
            <a:pPr marL="342900" indent="-342900">
              <a:buClr>
                <a:srgbClr val="000000"/>
              </a:buClr>
              <a:buFont typeface="Arial" panose="020B0604020202020204" pitchFamily="34" charset="0"/>
              <a:buChar char="•"/>
            </a:pPr>
            <a:r>
              <a:rPr lang="en-US" b="1" dirty="0"/>
              <a:t>Earth fault loop impedance:</a:t>
            </a:r>
            <a:r>
              <a:rPr lang="en-US" dirty="0"/>
              <a:t> Impacts disconnection times.</a:t>
            </a:r>
          </a:p>
        </p:txBody>
      </p:sp>
    </p:spTree>
    <p:extLst>
      <p:ext uri="{BB962C8B-B14F-4D97-AF65-F5344CB8AC3E}">
        <p14:creationId xmlns:p14="http://schemas.microsoft.com/office/powerpoint/2010/main" val="439064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Earth fault protection: Protective bonding</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pPr marL="342900" indent="-342900">
              <a:buFont typeface="Arial" panose="020B0604020202020204" pitchFamily="34" charset="0"/>
              <a:buChar char="•"/>
            </a:pPr>
            <a:r>
              <a:rPr lang="en-US" b="1" dirty="0"/>
              <a:t>Protective equipotential bonding</a:t>
            </a:r>
            <a:r>
              <a:rPr lang="en-US" dirty="0"/>
              <a:t> ensures that exposed and extraneous conductive parts remain at the same potential.</a:t>
            </a:r>
          </a:p>
          <a:p>
            <a:pPr marL="342900" indent="-342900">
              <a:buFont typeface="Arial" panose="020B0604020202020204" pitchFamily="34" charset="0"/>
              <a:buChar char="•"/>
            </a:pPr>
            <a:r>
              <a:rPr lang="en-US" dirty="0"/>
              <a:t>Main protective bonding conductors must connect from the main earthing terminal to any extraneous conductive parts.</a:t>
            </a:r>
          </a:p>
          <a:p>
            <a:pPr marL="342900" indent="-342900">
              <a:buFont typeface="Arial" panose="020B0604020202020204" pitchFamily="34" charset="0"/>
              <a:buChar char="•"/>
            </a:pPr>
            <a:r>
              <a:rPr lang="en-US" dirty="0"/>
              <a:t>This reduces the risk of electric shock if someone touches an exposed part that has become live.</a:t>
            </a:r>
          </a:p>
          <a:p>
            <a:pPr marL="342900" indent="-342900">
              <a:buFont typeface="Arial" panose="020B0604020202020204" pitchFamily="34" charset="0"/>
              <a:buChar char="•"/>
            </a:pPr>
            <a:r>
              <a:rPr lang="en-US" dirty="0"/>
              <a:t>By bonding everything at the same voltage, we ensure that no dangerous voltage difference exists under fault conditions.</a:t>
            </a:r>
          </a:p>
        </p:txBody>
      </p:sp>
    </p:spTree>
    <p:extLst>
      <p:ext uri="{BB962C8B-B14F-4D97-AF65-F5344CB8AC3E}">
        <p14:creationId xmlns:p14="http://schemas.microsoft.com/office/powerpoint/2010/main" val="2587474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Earth fault protection: Equal potentials under fault</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9563319" cy="4140000"/>
          </a:xfrm>
        </p:spPr>
        <p:txBody>
          <a:bodyPr/>
          <a:lstStyle/>
          <a:p>
            <a:pPr marL="342900" indent="-342900">
              <a:buFont typeface="Arial" panose="020B0604020202020204" pitchFamily="34" charset="0"/>
              <a:buChar char="•"/>
            </a:pPr>
            <a:r>
              <a:rPr lang="en-US" dirty="0"/>
              <a:t>During a fault, bonding ensures all exposed and extraneous conductive parts are at the same potential (e.g. 70V).</a:t>
            </a:r>
          </a:p>
          <a:p>
            <a:pPr marL="342900" indent="-342900">
              <a:buFont typeface="Arial" panose="020B0604020202020204" pitchFamily="34" charset="0"/>
              <a:buChar char="•"/>
            </a:pPr>
            <a:r>
              <a:rPr lang="en-US" dirty="0"/>
              <a:t>This prevents harmful current flow through a person in contact with two points at the same voltage.</a:t>
            </a:r>
          </a:p>
          <a:p>
            <a:pPr marL="342900" indent="-342900">
              <a:buFont typeface="Arial" panose="020B0604020202020204" pitchFamily="34" charset="0"/>
              <a:buChar char="•"/>
            </a:pPr>
            <a:r>
              <a:rPr lang="en-US" dirty="0"/>
              <a:t>The protective device must disconnect the supply rapidly (typically within 0.4 seconds) to eliminate risk during this short time.</a:t>
            </a:r>
          </a:p>
        </p:txBody>
      </p:sp>
    </p:spTree>
    <p:extLst>
      <p:ext uri="{BB962C8B-B14F-4D97-AF65-F5344CB8AC3E}">
        <p14:creationId xmlns:p14="http://schemas.microsoft.com/office/powerpoint/2010/main" val="2330998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ea typeface="ＭＳ Ｐゴシック"/>
                <a:cs typeface="Arial"/>
              </a:rPr>
              <a:t>Objectives</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p:txBody>
          <a:bodyPr/>
          <a:lstStyle/>
          <a:p>
            <a:pPr algn="l"/>
            <a:r>
              <a:rPr lang="en-GB">
                <a:latin typeface="Arial"/>
                <a:ea typeface="ＭＳ Ｐゴシック"/>
                <a:cs typeface="Arial"/>
              </a:rPr>
              <a:t>By the end of this session, y</a:t>
            </a:r>
            <a:r>
              <a:rPr lang="en-GB" b="0" i="0">
                <a:effectLst/>
                <a:latin typeface="Arial"/>
                <a:ea typeface="ＭＳ Ｐゴシック"/>
                <a:cs typeface="Arial"/>
              </a:rPr>
              <a:t>ou should be able to:</a:t>
            </a:r>
          </a:p>
          <a:p>
            <a:pPr marL="251460" indent="-251460" algn="l">
              <a:buClr>
                <a:srgbClr val="000000"/>
              </a:buClr>
              <a:buFont typeface="Arial" panose="020B0604020202020204" pitchFamily="34" charset="0"/>
              <a:buChar char="•"/>
            </a:pPr>
            <a:r>
              <a:rPr lang="en-GB" b="1" dirty="0">
                <a:latin typeface="Arial"/>
                <a:cs typeface="Arial"/>
              </a:rPr>
              <a:t>Explain </a:t>
            </a:r>
            <a:r>
              <a:rPr lang="en-GB" dirty="0">
                <a:latin typeface="Arial"/>
                <a:cs typeface="Arial"/>
              </a:rPr>
              <a:t>the principles of ADS (automatic disconnection of supply) and where it’s applied</a:t>
            </a:r>
            <a:endParaRPr lang="en-GB">
              <a:latin typeface="Arial"/>
              <a:cs typeface="Arial"/>
            </a:endParaRPr>
          </a:p>
          <a:p>
            <a:pPr marL="251460" indent="-251460" algn="l">
              <a:buClr>
                <a:srgbClr val="000000"/>
              </a:buClr>
              <a:buFont typeface="Arial" panose="020B0604020202020204" pitchFamily="34" charset="0"/>
              <a:buChar char="•"/>
            </a:pPr>
            <a:r>
              <a:rPr lang="en-GB" b="1" dirty="0">
                <a:latin typeface="Arial"/>
                <a:cs typeface="Arial"/>
              </a:rPr>
              <a:t>Identify </a:t>
            </a:r>
            <a:r>
              <a:rPr lang="en-GB" dirty="0">
                <a:latin typeface="Arial"/>
                <a:cs typeface="Arial"/>
              </a:rPr>
              <a:t>earthing and bonding requirements that enable ADS (earthing systems, CPCs, main bonding)</a:t>
            </a:r>
            <a:endParaRPr lang="en-GB">
              <a:latin typeface="Arial"/>
              <a:cs typeface="Arial"/>
            </a:endParaRPr>
          </a:p>
          <a:p>
            <a:pPr marL="251460" indent="-251460" algn="l">
              <a:buClr>
                <a:srgbClr val="000000"/>
              </a:buClr>
              <a:buFont typeface="Arial" panose="020B0604020202020204" pitchFamily="34" charset="0"/>
              <a:buChar char="•"/>
            </a:pPr>
            <a:r>
              <a:rPr lang="en-GB" b="1" dirty="0">
                <a:latin typeface="Arial"/>
                <a:cs typeface="Arial"/>
              </a:rPr>
              <a:t>Select </a:t>
            </a:r>
            <a:r>
              <a:rPr lang="en-GB" dirty="0">
                <a:latin typeface="Arial"/>
                <a:cs typeface="Arial"/>
              </a:rPr>
              <a:t>protective devices (fuse/MCB/RCBO/RCD) that meet disconnection times for the system (TN/TT) using Chapter 41</a:t>
            </a:r>
            <a:endParaRPr lang="en-GB">
              <a:latin typeface="Arial"/>
              <a:cs typeface="Arial"/>
            </a:endParaRPr>
          </a:p>
        </p:txBody>
      </p:sp>
    </p:spTree>
    <p:extLst>
      <p:ext uri="{BB962C8B-B14F-4D97-AF65-F5344CB8AC3E}">
        <p14:creationId xmlns:p14="http://schemas.microsoft.com/office/powerpoint/2010/main" val="3661908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Earth fault protection: Automatic disconnection</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60000" y="1800000"/>
            <a:ext cx="10425764" cy="4140000"/>
          </a:xfrm>
        </p:spPr>
        <p:txBody>
          <a:bodyPr/>
          <a:lstStyle/>
          <a:p>
            <a:pPr marL="342900" indent="-342900">
              <a:buFont typeface="Arial" panose="020B0604020202020204" pitchFamily="34" charset="0"/>
              <a:buChar char="•"/>
            </a:pPr>
            <a:r>
              <a:rPr lang="en-US" dirty="0"/>
              <a:t>Automatic disconnection of supply (ADS) must occur within the time limits specified in Chapter 41 of BS 7671:2018.</a:t>
            </a:r>
          </a:p>
          <a:p>
            <a:pPr marL="342900" indent="-342900">
              <a:buFont typeface="Arial" panose="020B0604020202020204" pitchFamily="34" charset="0"/>
              <a:buChar char="•"/>
            </a:pPr>
            <a:r>
              <a:rPr lang="en-US" dirty="0"/>
              <a:t>To comply, measured values of earth fault loop impedance (Zs) must not exceed 80% of the values listed in Table 41.3.</a:t>
            </a:r>
          </a:p>
          <a:p>
            <a:pPr marL="342900" indent="-342900">
              <a:buFont typeface="Arial" panose="020B0604020202020204" pitchFamily="34" charset="0"/>
              <a:buChar char="•"/>
            </a:pPr>
            <a:r>
              <a:rPr lang="en-US" dirty="0"/>
              <a:t>This ensures protective devices operate fast enough to prevent electric shock or equipment damage </a:t>
            </a:r>
            <a:r>
              <a:rPr lang="en-GB" dirty="0"/>
              <a:t>to compensate for temperature differences</a:t>
            </a:r>
            <a:r>
              <a:rPr lang="en-US" dirty="0"/>
              <a:t>.</a:t>
            </a:r>
            <a:endParaRPr lang="en-GB" dirty="0"/>
          </a:p>
        </p:txBody>
      </p:sp>
    </p:spTree>
    <p:extLst>
      <p:ext uri="{BB962C8B-B14F-4D97-AF65-F5344CB8AC3E}">
        <p14:creationId xmlns:p14="http://schemas.microsoft.com/office/powerpoint/2010/main" val="4227616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Functional bonding</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pPr marL="342900" indent="-342900">
              <a:buFont typeface="Arial" panose="020B0604020202020204" pitchFamily="34" charset="0"/>
              <a:buChar char="•"/>
            </a:pPr>
            <a:r>
              <a:rPr lang="en-US" dirty="0"/>
              <a:t>Functional bonding connects electronic systems for communication or safety. While similar to protective bonding, its purpose is operational performance rather than protection from electric shock.</a:t>
            </a:r>
          </a:p>
          <a:p>
            <a:pPr marL="342900" indent="-342900">
              <a:buFont typeface="Arial" panose="020B0604020202020204" pitchFamily="34" charset="0"/>
              <a:buChar char="•"/>
            </a:pPr>
            <a:r>
              <a:rPr lang="en-US" dirty="0"/>
              <a:t>These systems still require connection to the main earth terminal at a designated point for compliance and system stability.</a:t>
            </a:r>
          </a:p>
        </p:txBody>
      </p:sp>
    </p:spTree>
    <p:extLst>
      <p:ext uri="{BB962C8B-B14F-4D97-AF65-F5344CB8AC3E}">
        <p14:creationId xmlns:p14="http://schemas.microsoft.com/office/powerpoint/2010/main" val="3292875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Circuit breaker BS EN 60898</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9885437" cy="4140000"/>
          </a:xfrm>
        </p:spPr>
        <p:txBody>
          <a:bodyPr/>
          <a:lstStyle/>
          <a:p>
            <a:pPr marL="342900" indent="-342900">
              <a:buFont typeface="Arial" panose="020B0604020202020204" pitchFamily="34" charset="0"/>
              <a:buChar char="•"/>
            </a:pPr>
            <a:r>
              <a:rPr lang="en-US" dirty="0"/>
              <a:t>A circuit breaker is a switching device used to interrupt abnormal or fault current in a circuit. </a:t>
            </a:r>
          </a:p>
          <a:p>
            <a:pPr marL="342900" indent="-342900">
              <a:buFont typeface="Arial" panose="020B0604020202020204" pitchFamily="34" charset="0"/>
              <a:buChar char="•"/>
            </a:pPr>
            <a:r>
              <a:rPr lang="en-US" dirty="0"/>
              <a:t>It operates using a thermomagnetic mechanism that detects and stops high current flow. </a:t>
            </a:r>
          </a:p>
          <a:p>
            <a:pPr marL="342900" indent="-342900">
              <a:buFont typeface="Arial" panose="020B0604020202020204" pitchFamily="34" charset="0"/>
              <a:buChar char="•"/>
            </a:pPr>
            <a:r>
              <a:rPr lang="en-US" dirty="0"/>
              <a:t>In addition to providing protection, it can also be used to manually open or close a circuit. </a:t>
            </a:r>
          </a:p>
          <a:p>
            <a:pPr marL="342900" indent="-342900">
              <a:buFont typeface="Arial" panose="020B0604020202020204" pitchFamily="34" charset="0"/>
              <a:buChar char="•"/>
            </a:pPr>
            <a:r>
              <a:rPr lang="en-US" dirty="0"/>
              <a:t>Its main function is to protect the installation by disconnecting the supply during faults.</a:t>
            </a:r>
          </a:p>
        </p:txBody>
      </p:sp>
    </p:spTree>
    <p:extLst>
      <p:ext uri="{BB962C8B-B14F-4D97-AF65-F5344CB8AC3E}">
        <p14:creationId xmlns:p14="http://schemas.microsoft.com/office/powerpoint/2010/main" val="2448394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68EE8-1357-1186-8DCE-2C738D869C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05FC861-FDC7-F8DF-8590-3F145414A5EF}"/>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Circuit breaker operation</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832C6953-88B3-AAF8-AED5-354BC6D9C726}"/>
              </a:ext>
            </a:extLst>
          </p:cNvPr>
          <p:cNvSpPr>
            <a:spLocks noGrp="1"/>
          </p:cNvSpPr>
          <p:nvPr>
            <p:ph sz="quarter" idx="10"/>
          </p:nvPr>
        </p:nvSpPr>
        <p:spPr>
          <a:xfrm>
            <a:off x="359999" y="1800000"/>
            <a:ext cx="10269901" cy="4140000"/>
          </a:xfrm>
        </p:spPr>
        <p:txBody>
          <a:bodyPr/>
          <a:lstStyle/>
          <a:p>
            <a:pPr marL="342900" indent="-342900">
              <a:buFont typeface="Arial" panose="020B0604020202020204" pitchFamily="34" charset="0"/>
              <a:buChar char="•"/>
            </a:pPr>
            <a:r>
              <a:rPr lang="en-US" dirty="0"/>
              <a:t>Circuit breakers contain a bimetallic strip and a magnetic trip. </a:t>
            </a:r>
          </a:p>
          <a:p>
            <a:pPr marL="342900" indent="-342900">
              <a:buFont typeface="Arial" panose="020B0604020202020204" pitchFamily="34" charset="0"/>
              <a:buChar char="•"/>
            </a:pPr>
            <a:r>
              <a:rPr lang="en-US" dirty="0"/>
              <a:t>The bimetallic strip responds to overloads by heating up and bending, which triggers the breaker. </a:t>
            </a:r>
          </a:p>
          <a:p>
            <a:pPr marL="342900" indent="-342900">
              <a:buFont typeface="Arial" panose="020B0604020202020204" pitchFamily="34" charset="0"/>
              <a:buChar char="•"/>
            </a:pPr>
            <a:r>
              <a:rPr lang="en-US" dirty="0"/>
              <a:t>The magnetic trip reacts instantly to high fault currents. </a:t>
            </a:r>
          </a:p>
          <a:p>
            <a:pPr marL="342900" indent="-342900">
              <a:buFont typeface="Arial" panose="020B0604020202020204" pitchFamily="34" charset="0"/>
              <a:buChar char="•"/>
            </a:pPr>
            <a:r>
              <a:rPr lang="en-US" dirty="0"/>
              <a:t>The operating time depends on the size and duration of the overload.</a:t>
            </a:r>
          </a:p>
        </p:txBody>
      </p:sp>
    </p:spTree>
    <p:extLst>
      <p:ext uri="{BB962C8B-B14F-4D97-AF65-F5344CB8AC3E}">
        <p14:creationId xmlns:p14="http://schemas.microsoft.com/office/powerpoint/2010/main" val="899785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Circuit breaker operation diagram</a:t>
            </a:r>
            <a:endParaRPr lang="en-GB" dirty="0">
              <a:ea typeface="ＭＳ Ｐゴシック"/>
              <a:cs typeface="Arial"/>
            </a:endParaRPr>
          </a:p>
        </p:txBody>
      </p:sp>
      <p:pic>
        <p:nvPicPr>
          <p:cNvPr id="2" name="Picture 1">
            <a:extLst>
              <a:ext uri="{FF2B5EF4-FFF2-40B4-BE49-F238E27FC236}">
                <a16:creationId xmlns:a16="http://schemas.microsoft.com/office/drawing/2014/main" id="{EAC0485E-C73B-274D-6383-B0BD346D6D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1875" y="1688918"/>
            <a:ext cx="7671788" cy="4285901"/>
          </a:xfrm>
          <a:prstGeom prst="rect">
            <a:avLst/>
          </a:prstGeom>
        </p:spPr>
      </p:pic>
    </p:spTree>
    <p:extLst>
      <p:ext uri="{BB962C8B-B14F-4D97-AF65-F5344CB8AC3E}">
        <p14:creationId xmlns:p14="http://schemas.microsoft.com/office/powerpoint/2010/main" val="2331047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Types of circuit breaker</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r>
              <a:rPr lang="en-US" dirty="0"/>
              <a:t>There are two main types of circuit breaker.</a:t>
            </a:r>
          </a:p>
          <a:p>
            <a:pPr marL="457200" indent="-457200">
              <a:buFont typeface="+mj-lt"/>
              <a:buAutoNum type="arabicPeriod"/>
            </a:pPr>
            <a:r>
              <a:rPr lang="en-US" b="1" dirty="0"/>
              <a:t>Miniature circuit breaker (MCB):</a:t>
            </a:r>
            <a:r>
              <a:rPr lang="en-US" dirty="0"/>
              <a:t> Commonly used in domestic and small commercial installations.</a:t>
            </a:r>
          </a:p>
          <a:p>
            <a:pPr marL="457200" indent="-457200">
              <a:buFont typeface="+mj-lt"/>
              <a:buAutoNum type="arabicPeriod"/>
            </a:pPr>
            <a:r>
              <a:rPr lang="en-US" b="1" dirty="0" err="1"/>
              <a:t>Moulded</a:t>
            </a:r>
            <a:r>
              <a:rPr lang="en-US" b="1" dirty="0"/>
              <a:t>-case circuit breaker (MCCB):</a:t>
            </a:r>
            <a:r>
              <a:rPr lang="en-US" dirty="0"/>
              <a:t> Typically used in larger installations and distribution boards.</a:t>
            </a:r>
          </a:p>
        </p:txBody>
      </p:sp>
    </p:spTree>
    <p:extLst>
      <p:ext uri="{BB962C8B-B14F-4D97-AF65-F5344CB8AC3E}">
        <p14:creationId xmlns:p14="http://schemas.microsoft.com/office/powerpoint/2010/main" val="4000050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Advantages of circuit breakers</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60000" y="1800000"/>
            <a:ext cx="9688010" cy="4140000"/>
          </a:xfrm>
        </p:spPr>
        <p:txBody>
          <a:bodyPr/>
          <a:lstStyle/>
          <a:p>
            <a:pPr marL="342900" indent="-342900">
              <a:buClr>
                <a:srgbClr val="000000"/>
              </a:buClr>
              <a:buFont typeface="Arial" panose="020B0604020202020204" pitchFamily="34" charset="0"/>
              <a:buChar char="•"/>
            </a:pPr>
            <a:r>
              <a:rPr lang="en-US" dirty="0"/>
              <a:t>Resettable: Unlike fuses, they can be easily reset after tripping.</a:t>
            </a:r>
          </a:p>
          <a:p>
            <a:pPr marL="342900" indent="-342900">
              <a:buClr>
                <a:srgbClr val="000000"/>
              </a:buClr>
              <a:buFont typeface="Arial" panose="020B0604020202020204" pitchFamily="34" charset="0"/>
              <a:buChar char="•"/>
            </a:pPr>
            <a:r>
              <a:rPr lang="en-US" dirty="0"/>
              <a:t>Cost-effective: They are reusable, which reduces replacement costs over time.</a:t>
            </a:r>
          </a:p>
          <a:p>
            <a:pPr marL="342900" indent="-342900">
              <a:buClr>
                <a:srgbClr val="000000"/>
              </a:buClr>
              <a:buFont typeface="Arial" panose="020B0604020202020204" pitchFamily="34" charset="0"/>
              <a:buChar char="•"/>
            </a:pPr>
            <a:r>
              <a:rPr lang="en-US" dirty="0"/>
              <a:t>Reliable: Less prone to failure due to age or vibration compared to fuses.</a:t>
            </a:r>
          </a:p>
          <a:p>
            <a:pPr marL="342900" indent="-342900">
              <a:buClr>
                <a:srgbClr val="000000"/>
              </a:buClr>
              <a:buFont typeface="Arial" panose="020B0604020202020204" pitchFamily="34" charset="0"/>
              <a:buChar char="•"/>
            </a:pPr>
            <a:r>
              <a:rPr lang="en-US" dirty="0"/>
              <a:t>Faster response: They disconnect circuits more quickly in the event of a fault.</a:t>
            </a:r>
          </a:p>
        </p:txBody>
      </p:sp>
    </p:spTree>
    <p:extLst>
      <p:ext uri="{BB962C8B-B14F-4D97-AF65-F5344CB8AC3E}">
        <p14:creationId xmlns:p14="http://schemas.microsoft.com/office/powerpoint/2010/main" val="2342739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Disadvantages of circuit breakers</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60000" y="1800000"/>
            <a:ext cx="9843874" cy="4140000"/>
          </a:xfrm>
        </p:spPr>
        <p:txBody>
          <a:bodyPr/>
          <a:lstStyle/>
          <a:p>
            <a:pPr marL="342900" indent="-342900">
              <a:buClr>
                <a:srgbClr val="000000"/>
              </a:buClr>
              <a:buFont typeface="Arial" panose="020B0604020202020204" pitchFamily="34" charset="0"/>
              <a:buChar char="•"/>
            </a:pPr>
            <a:r>
              <a:rPr lang="en-US" dirty="0"/>
              <a:t>Complexity: More mechanically complex than fuses, requiring skilled installation.</a:t>
            </a:r>
          </a:p>
          <a:p>
            <a:pPr marL="342900" indent="-342900">
              <a:buClr>
                <a:srgbClr val="000000"/>
              </a:buClr>
              <a:buFont typeface="Arial" panose="020B0604020202020204" pitchFamily="34" charset="0"/>
              <a:buChar char="•"/>
            </a:pPr>
            <a:r>
              <a:rPr lang="en-US" dirty="0"/>
              <a:t>Lifespan: Components may wear over time and require replacement.</a:t>
            </a:r>
          </a:p>
          <a:p>
            <a:pPr marL="342900" indent="-342900">
              <a:buClr>
                <a:srgbClr val="000000"/>
              </a:buClr>
              <a:buFont typeface="Arial" panose="020B0604020202020204" pitchFamily="34" charset="0"/>
              <a:buChar char="•"/>
            </a:pPr>
            <a:r>
              <a:rPr lang="en-US" dirty="0"/>
              <a:t>Cost: Generally, more expensive than traditional fuses.</a:t>
            </a:r>
          </a:p>
        </p:txBody>
      </p:sp>
    </p:spTree>
    <p:extLst>
      <p:ext uri="{BB962C8B-B14F-4D97-AF65-F5344CB8AC3E}">
        <p14:creationId xmlns:p14="http://schemas.microsoft.com/office/powerpoint/2010/main" val="1581382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Fuses</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8646841" cy="2743200"/>
          </a:xfrm>
        </p:spPr>
        <p:txBody>
          <a:bodyPr/>
          <a:lstStyle/>
          <a:p>
            <a:pPr marL="342900" indent="-342900">
              <a:buFont typeface="Arial" panose="020B0604020202020204" pitchFamily="34" charset="0"/>
              <a:buChar char="•"/>
            </a:pPr>
            <a:r>
              <a:rPr lang="en-US" dirty="0"/>
              <a:t>Fuses are protective devices that prevent overcurrent by melting and breaking the circuit when current exceeds a set limit. This reduces the risk of fire and electrocution. </a:t>
            </a:r>
          </a:p>
          <a:p>
            <a:pPr marL="342900" indent="-342900">
              <a:buFont typeface="Arial" panose="020B0604020202020204" pitchFamily="34" charset="0"/>
              <a:buChar char="•"/>
            </a:pPr>
            <a:r>
              <a:rPr lang="en-US" dirty="0"/>
              <a:t>When a fuse blows, it must be replaced to restore the circuit. </a:t>
            </a:r>
          </a:p>
        </p:txBody>
      </p:sp>
      <p:sp>
        <p:nvSpPr>
          <p:cNvPr id="6" name="Title 2">
            <a:extLst>
              <a:ext uri="{FF2B5EF4-FFF2-40B4-BE49-F238E27FC236}">
                <a16:creationId xmlns:a16="http://schemas.microsoft.com/office/drawing/2014/main" id="{9F98992B-2A25-1B21-7B0E-C5CB599EA697}"/>
              </a:ext>
            </a:extLst>
          </p:cNvPr>
          <p:cNvSpPr txBox="1">
            <a:spLocks/>
          </p:cNvSpPr>
          <p:nvPr/>
        </p:nvSpPr>
        <p:spPr bwMode="auto">
          <a:xfrm>
            <a:off x="251174" y="3647558"/>
            <a:ext cx="11628452" cy="646331"/>
          </a:xfrm>
          <a:prstGeom prst="rect">
            <a:avLst/>
          </a:prstGeom>
          <a:noFill/>
        </p:spPr>
        <p:txBody>
          <a:bodyPr wrap="square" lIns="91440" tIns="45720" rIns="91440" bIns="45720" anchor="ctr" anchorCtr="0">
            <a:spAutoFit/>
          </a:bodyPr>
          <a:lstStyle>
            <a:lvl1pPr algn="l" rtl="0" eaLnBrk="1" fontAlgn="base" hangingPunct="1">
              <a:spcBef>
                <a:spcPct val="0"/>
              </a:spcBef>
              <a:spcAft>
                <a:spcPct val="0"/>
              </a:spcAft>
              <a:defRPr lang="en-GB" sz="3600"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5pPr>
            <a:lvl6pPr marL="458983" algn="ctr" rtl="0" eaLnBrk="1" fontAlgn="base" hangingPunct="1">
              <a:spcBef>
                <a:spcPct val="0"/>
              </a:spcBef>
              <a:spcAft>
                <a:spcPct val="0"/>
              </a:spcAft>
              <a:defRPr sz="4417">
                <a:solidFill>
                  <a:srgbClr val="CC0000"/>
                </a:solidFill>
                <a:latin typeface="Arial" charset="0"/>
              </a:defRPr>
            </a:lvl6pPr>
            <a:lvl7pPr marL="917966" algn="ctr" rtl="0" eaLnBrk="1" fontAlgn="base" hangingPunct="1">
              <a:spcBef>
                <a:spcPct val="0"/>
              </a:spcBef>
              <a:spcAft>
                <a:spcPct val="0"/>
              </a:spcAft>
              <a:defRPr sz="4417">
                <a:solidFill>
                  <a:srgbClr val="CC0000"/>
                </a:solidFill>
                <a:latin typeface="Arial" charset="0"/>
              </a:defRPr>
            </a:lvl7pPr>
            <a:lvl8pPr marL="1376949" algn="ctr" rtl="0" eaLnBrk="1" fontAlgn="base" hangingPunct="1">
              <a:spcBef>
                <a:spcPct val="0"/>
              </a:spcBef>
              <a:spcAft>
                <a:spcPct val="0"/>
              </a:spcAft>
              <a:defRPr sz="4417">
                <a:solidFill>
                  <a:srgbClr val="CC0000"/>
                </a:solidFill>
                <a:latin typeface="Arial" charset="0"/>
              </a:defRPr>
            </a:lvl8pPr>
            <a:lvl9pPr marL="1835932" algn="ctr" rtl="0" eaLnBrk="1" fontAlgn="base" hangingPunct="1">
              <a:spcBef>
                <a:spcPct val="0"/>
              </a:spcBef>
              <a:spcAft>
                <a:spcPct val="0"/>
              </a:spcAft>
              <a:defRPr sz="4417">
                <a:solidFill>
                  <a:srgbClr val="CC0000"/>
                </a:solidFill>
                <a:latin typeface="Arial" charset="0"/>
              </a:defRPr>
            </a:lvl9pPr>
          </a:lstStyle>
          <a:p>
            <a:r>
              <a:rPr lang="en-GB"/>
              <a:t>Types of fuses</a:t>
            </a:r>
            <a:endParaRPr lang="en-GB">
              <a:ea typeface="ＭＳ Ｐゴシック"/>
              <a:cs typeface="Arial"/>
            </a:endParaRPr>
          </a:p>
        </p:txBody>
      </p:sp>
      <p:sp>
        <p:nvSpPr>
          <p:cNvPr id="8" name="Content Placeholder 3">
            <a:extLst>
              <a:ext uri="{FF2B5EF4-FFF2-40B4-BE49-F238E27FC236}">
                <a16:creationId xmlns:a16="http://schemas.microsoft.com/office/drawing/2014/main" id="{0F7D7B03-AD5B-A729-86DE-05BA6C1427C9}"/>
              </a:ext>
            </a:extLst>
          </p:cNvPr>
          <p:cNvSpPr txBox="1">
            <a:spLocks/>
          </p:cNvSpPr>
          <p:nvPr/>
        </p:nvSpPr>
        <p:spPr bwMode="auto">
          <a:xfrm>
            <a:off x="443842" y="4451234"/>
            <a:ext cx="11243115" cy="5435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110000"/>
              </a:lnSpc>
              <a:spcBef>
                <a:spcPts val="0"/>
              </a:spcBef>
              <a:spcAft>
                <a:spcPts val="1200"/>
              </a:spcAft>
              <a:defRPr lang="en-GB" sz="2400">
                <a:solidFill>
                  <a:schemeClr val="tx1"/>
                </a:solidFill>
                <a:latin typeface="+mn-lt"/>
                <a:ea typeface="ＭＳ Ｐゴシック" charset="-128"/>
                <a:cs typeface="ＭＳ Ｐゴシック" charset="-128"/>
              </a:defRPr>
            </a:lvl1pPr>
            <a:lvl2pPr marL="216742" indent="-216742" algn="l" rtl="0" eaLnBrk="1" fontAlgn="base" hangingPunct="1">
              <a:lnSpc>
                <a:spcPts val="2409"/>
              </a:lnSpc>
              <a:spcBef>
                <a:spcPts val="502"/>
              </a:spcBef>
              <a:spcAft>
                <a:spcPts val="502"/>
              </a:spcAft>
              <a:buClr>
                <a:srgbClr val="FC4421"/>
              </a:buClr>
              <a:buFont typeface="Arial" pitchFamily="-105" charset="0"/>
              <a:buChar char="•"/>
              <a:defRPr lang="en-GB" sz="2400">
                <a:solidFill>
                  <a:schemeClr val="tx1"/>
                </a:solidFill>
                <a:latin typeface="+mn-lt"/>
                <a:ea typeface="ＭＳ Ｐゴシック" charset="-128"/>
                <a:cs typeface="+mn-cs"/>
              </a:defRPr>
            </a:lvl2pPr>
            <a:lvl3pPr marL="0" indent="0" algn="l" rtl="0" eaLnBrk="1" fontAlgn="base" hangingPunct="1">
              <a:lnSpc>
                <a:spcPts val="2008"/>
              </a:lnSpc>
              <a:spcBef>
                <a:spcPts val="502"/>
              </a:spcBef>
              <a:spcAft>
                <a:spcPts val="502"/>
              </a:spcAft>
              <a:buFont typeface="Lucida Grande" pitchFamily="-105" charset="0"/>
              <a:defRPr lang="en-GB" sz="2400">
                <a:solidFill>
                  <a:schemeClr val="tx1"/>
                </a:solidFill>
                <a:latin typeface="+mn-lt"/>
                <a:ea typeface="ＭＳ Ｐゴシック" charset="-128"/>
                <a:cs typeface="+mn-cs"/>
              </a:defRPr>
            </a:lvl3pPr>
            <a:lvl4pPr marL="216742" indent="-216742" algn="l" rtl="0" eaLnBrk="1" fontAlgn="base" hangingPunct="1">
              <a:lnSpc>
                <a:spcPts val="2008"/>
              </a:lnSpc>
              <a:spcBef>
                <a:spcPts val="502"/>
              </a:spcBef>
              <a:spcAft>
                <a:spcPts val="502"/>
              </a:spcAft>
              <a:buClr>
                <a:srgbClr val="FC4421"/>
              </a:buClr>
              <a:buFont typeface="Arial" pitchFamily="-105" charset="0"/>
              <a:buChar char="•"/>
              <a:defRPr lang="en-GB" sz="2400">
                <a:solidFill>
                  <a:schemeClr val="tx1"/>
                </a:solidFill>
                <a:latin typeface="+mn-lt"/>
                <a:ea typeface="ＭＳ Ｐゴシック" charset="-128"/>
                <a:cs typeface="ＭＳ Ｐゴシック" charset="-128"/>
              </a:defRPr>
            </a:lvl4pPr>
            <a:lvl5pPr marL="433484" indent="-216742" algn="l" rtl="0" eaLnBrk="1" fontAlgn="base" hangingPunct="1">
              <a:lnSpc>
                <a:spcPts val="2008"/>
              </a:lnSpc>
              <a:spcBef>
                <a:spcPct val="0"/>
              </a:spcBef>
              <a:spcAft>
                <a:spcPts val="502"/>
              </a:spcAft>
              <a:buFont typeface="Arial" pitchFamily="-105" charset="0"/>
              <a:buChar char="–"/>
              <a:defRPr lang="en-US" sz="2400">
                <a:solidFill>
                  <a:schemeClr val="tx1"/>
                </a:solidFill>
                <a:latin typeface="+mn-lt"/>
                <a:ea typeface="ＭＳ Ｐゴシック" charset="-128"/>
                <a:cs typeface="ＭＳ Ｐゴシック" charset="-128"/>
              </a:defRPr>
            </a:lvl5pPr>
            <a:lvl6pPr marL="458983" indent="-458983" algn="l" defTabSz="917966" rtl="0" eaLnBrk="1" fontAlgn="base" hangingPunct="1">
              <a:spcBef>
                <a:spcPct val="20000"/>
              </a:spcBef>
              <a:spcAft>
                <a:spcPct val="0"/>
              </a:spcAft>
              <a:buChar char="»"/>
              <a:defRPr lang="en-GB" sz="1606" kern="0" baseline="0" dirty="0" smtClean="0">
                <a:solidFill>
                  <a:schemeClr val="tx1"/>
                </a:solidFill>
                <a:latin typeface="+mn-lt"/>
                <a:ea typeface="ＭＳ Ｐゴシック" charset="-128"/>
                <a:cs typeface="ＭＳ Ｐゴシック" charset="-128"/>
              </a:defRPr>
            </a:lvl6pPr>
            <a:lvl7pPr marL="2983390" indent="-229492" algn="l" defTabSz="917966" rtl="0" eaLnBrk="1" fontAlgn="base" hangingPunct="1">
              <a:spcBef>
                <a:spcPct val="20000"/>
              </a:spcBef>
              <a:spcAft>
                <a:spcPct val="0"/>
              </a:spcAft>
              <a:buClr>
                <a:srgbClr val="E30613"/>
              </a:buClr>
              <a:buChar char="»"/>
              <a:defRPr lang="en-GB" sz="1606" kern="0" baseline="0" dirty="0" smtClean="0">
                <a:solidFill>
                  <a:schemeClr val="tx1"/>
                </a:solidFill>
                <a:latin typeface="+mn-lt"/>
                <a:ea typeface="ＭＳ Ｐゴシック" charset="-128"/>
                <a:cs typeface="ＭＳ Ｐゴシック" charset="-128"/>
              </a:defRPr>
            </a:lvl7pPr>
            <a:lvl8pPr marL="3442373" indent="-229492" algn="l" defTabSz="917966" rtl="0" eaLnBrk="1" fontAlgn="base" hangingPunct="1">
              <a:spcBef>
                <a:spcPct val="20000"/>
              </a:spcBef>
              <a:spcAft>
                <a:spcPct val="0"/>
              </a:spcAft>
              <a:buChar char="»"/>
              <a:defRPr lang="en-GB" sz="1606" kern="0" dirty="0" smtClean="0">
                <a:solidFill>
                  <a:schemeClr val="tx1"/>
                </a:solidFill>
                <a:latin typeface="+mn-lt"/>
                <a:ea typeface="ＭＳ Ｐゴシック" charset="-128"/>
                <a:cs typeface="ＭＳ Ｐゴシック" charset="-128"/>
              </a:defRPr>
            </a:lvl8pPr>
            <a:lvl9pPr marL="3901356" indent="-229492" algn="l" defTabSz="917966" rtl="0" eaLnBrk="1" fontAlgn="base" hangingPunct="1">
              <a:spcBef>
                <a:spcPct val="20000"/>
              </a:spcBef>
              <a:spcAft>
                <a:spcPct val="0"/>
              </a:spcAft>
              <a:buChar char="»"/>
              <a:defRPr lang="en-GB" sz="1004" kern="0" baseline="0" dirty="0" smtClean="0">
                <a:solidFill>
                  <a:schemeClr val="tx1"/>
                </a:solidFill>
                <a:latin typeface="+mn-lt"/>
                <a:ea typeface="ＭＳ Ｐゴシック" charset="-128"/>
                <a:cs typeface="ＭＳ Ｐゴシック" charset="-128"/>
              </a:defRPr>
            </a:lvl9pPr>
          </a:lstStyle>
          <a:p>
            <a:r>
              <a:rPr lang="en-US" kern="0" dirty="0"/>
              <a:t>In the electrotechnical industry, the most common types of fuse are:</a:t>
            </a:r>
          </a:p>
        </p:txBody>
      </p:sp>
      <p:sp>
        <p:nvSpPr>
          <p:cNvPr id="10" name="TextBox 9">
            <a:extLst>
              <a:ext uri="{FF2B5EF4-FFF2-40B4-BE49-F238E27FC236}">
                <a16:creationId xmlns:a16="http://schemas.microsoft.com/office/drawing/2014/main" id="{D2F4D91F-EF5E-27ED-204D-BADECFD0FAF3}"/>
              </a:ext>
            </a:extLst>
          </p:cNvPr>
          <p:cNvSpPr txBox="1"/>
          <p:nvPr/>
        </p:nvSpPr>
        <p:spPr>
          <a:xfrm>
            <a:off x="251174" y="4972310"/>
            <a:ext cx="3486020" cy="830997"/>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mn-lt"/>
              </a:rPr>
              <a:t>Cartridge fuses</a:t>
            </a:r>
          </a:p>
          <a:p>
            <a:pPr marL="342900" indent="-342900">
              <a:buFont typeface="Arial" panose="020B0604020202020204" pitchFamily="34" charset="0"/>
              <a:buChar char="•"/>
            </a:pPr>
            <a:r>
              <a:rPr lang="en-US" sz="2400" dirty="0">
                <a:latin typeface="+mn-lt"/>
              </a:rPr>
              <a:t>Rewireable fuses</a:t>
            </a:r>
          </a:p>
        </p:txBody>
      </p:sp>
      <p:pic>
        <p:nvPicPr>
          <p:cNvPr id="6146" name="Picture 2">
            <a:extLst>
              <a:ext uri="{FF2B5EF4-FFF2-40B4-BE49-F238E27FC236}">
                <a16:creationId xmlns:a16="http://schemas.microsoft.com/office/drawing/2014/main" id="{52DBD4D2-92B8-D690-588A-5B7DE4421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9046" y="2833615"/>
            <a:ext cx="1433069" cy="271930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D91EB811-7B3D-3579-1000-70DB6C2C0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2114" y="1304603"/>
            <a:ext cx="807511" cy="233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222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BS 3036 fuses</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6525433" cy="4140000"/>
          </a:xfrm>
        </p:spPr>
        <p:txBody>
          <a:bodyPr/>
          <a:lstStyle/>
          <a:p>
            <a:pPr marL="342900" indent="-342900">
              <a:buFont typeface="Arial" panose="020B0604020202020204" pitchFamily="34" charset="0"/>
              <a:buChar char="•"/>
            </a:pPr>
            <a:r>
              <a:rPr lang="en-US" dirty="0"/>
              <a:t>BS 3036 fuses are commonly found in older installations. These are semi-enclosed, rewireable fuses using a length of fuse wire. </a:t>
            </a:r>
          </a:p>
          <a:p>
            <a:pPr marL="342900" indent="-342900">
              <a:buFont typeface="Arial" panose="020B0604020202020204" pitchFamily="34" charset="0"/>
              <a:buChar char="•"/>
            </a:pPr>
            <a:r>
              <a:rPr lang="en-US" dirty="0"/>
              <a:t>BS 3036 fuses are prone to incorrect fuse wire fitting and have a lower breaking capacity. </a:t>
            </a:r>
          </a:p>
          <a:p>
            <a:pPr marL="342900" indent="-342900">
              <a:buFont typeface="Arial" panose="020B0604020202020204" pitchFamily="34" charset="0"/>
              <a:buChar char="•"/>
            </a:pPr>
            <a:r>
              <a:rPr lang="en-US" dirty="0"/>
              <a:t>They are not recommended for new installations and must be derated if used.</a:t>
            </a:r>
          </a:p>
        </p:txBody>
      </p:sp>
      <p:pic>
        <p:nvPicPr>
          <p:cNvPr id="7170" name="Picture 2">
            <a:extLst>
              <a:ext uri="{FF2B5EF4-FFF2-40B4-BE49-F238E27FC236}">
                <a16:creationId xmlns:a16="http://schemas.microsoft.com/office/drawing/2014/main" id="{703D08DE-4D50-74AE-9E0B-6C9A21ADC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824" y="1671638"/>
            <a:ext cx="3981450"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238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What is overcurrent?</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6239209" cy="4140000"/>
          </a:xfrm>
        </p:spPr>
        <p:txBody>
          <a:bodyPr/>
          <a:lstStyle/>
          <a:p>
            <a:pPr marL="342900" indent="-342900">
              <a:buFont typeface="Arial" panose="020B0604020202020204" pitchFamily="34" charset="0"/>
              <a:buChar char="•"/>
            </a:pPr>
            <a:r>
              <a:rPr lang="en-US" b="1" dirty="0"/>
              <a:t>Overcurrent</a:t>
            </a:r>
            <a:r>
              <a:rPr lang="en-US" dirty="0"/>
              <a:t> occurs when a conductor or circuit carries more current than it is designed to handle. </a:t>
            </a:r>
          </a:p>
          <a:p>
            <a:pPr marL="342900" indent="-342900">
              <a:buFont typeface="Arial" panose="020B0604020202020204" pitchFamily="34" charset="0"/>
              <a:buChar char="•"/>
            </a:pPr>
            <a:r>
              <a:rPr lang="en-US" dirty="0"/>
              <a:t>This excess current can cause overheating, fire or damage to electrical equipment and components.</a:t>
            </a:r>
          </a:p>
          <a:p>
            <a:pPr marL="342900" indent="-342900">
              <a:buFont typeface="Arial" panose="020B0604020202020204" pitchFamily="34" charset="0"/>
              <a:buChar char="•"/>
            </a:pPr>
            <a:r>
              <a:rPr lang="en-US" dirty="0"/>
              <a:t>Three main types of overcurrent must be understood: short-circuit, earth fault and overload.</a:t>
            </a:r>
          </a:p>
        </p:txBody>
      </p:sp>
      <p:pic>
        <p:nvPicPr>
          <p:cNvPr id="1026" name="Picture 2">
            <a:extLst>
              <a:ext uri="{FF2B5EF4-FFF2-40B4-BE49-F238E27FC236}">
                <a16:creationId xmlns:a16="http://schemas.microsoft.com/office/drawing/2014/main" id="{B8759B7B-9E77-2C3A-5C04-76706CE4AF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218" y="2061972"/>
            <a:ext cx="4429125"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32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BS 3036 derating</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r>
              <a:rPr lang="en-US" dirty="0"/>
              <a:t>According to BS 7671, when a BS 3036 (semi-enclosed) fuse is used as the protective device, the effective current-carrying capacity of the circuit conductor (</a:t>
            </a:r>
            <a:r>
              <a:rPr lang="en-US" dirty="0" err="1"/>
              <a:t>Iz</a:t>
            </a:r>
            <a:r>
              <a:rPr lang="en-US" dirty="0"/>
              <a:t>) must be multiplied by a derating factor of </a:t>
            </a:r>
            <a:r>
              <a:rPr lang="en-US" b="1" dirty="0"/>
              <a:t>0.725</a:t>
            </a:r>
            <a:r>
              <a:rPr lang="en-US" dirty="0"/>
              <a:t> to ensure safety.</a:t>
            </a:r>
          </a:p>
        </p:txBody>
      </p:sp>
    </p:spTree>
    <p:extLst>
      <p:ext uri="{BB962C8B-B14F-4D97-AF65-F5344CB8AC3E}">
        <p14:creationId xmlns:p14="http://schemas.microsoft.com/office/powerpoint/2010/main" val="3894947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BS 1361</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r>
              <a:rPr lang="en-US" dirty="0"/>
              <a:t>BS 1361 is the British Standard for HRC (high rupturing capacity) cartridge fuse links used in household consumer units and similar low-voltage applications.</a:t>
            </a:r>
          </a:p>
          <a:p>
            <a:pPr marL="342900" indent="-342900">
              <a:buClr>
                <a:srgbClr val="000000"/>
              </a:buClr>
              <a:buFont typeface="Arial" panose="020B0604020202020204" pitchFamily="34" charset="0"/>
              <a:buChar char="•"/>
            </a:pPr>
            <a:r>
              <a:rPr lang="en-US" dirty="0"/>
              <a:t>These fuses are available in ratings from 5 A to 100 A.</a:t>
            </a:r>
          </a:p>
          <a:p>
            <a:pPr marL="342900" indent="-342900">
              <a:buClr>
                <a:srgbClr val="000000"/>
              </a:buClr>
              <a:buFont typeface="Arial" panose="020B0604020202020204" pitchFamily="34" charset="0"/>
              <a:buChar char="•"/>
            </a:pPr>
            <a:r>
              <a:rPr lang="en-US" b="1" dirty="0"/>
              <a:t>Type 1</a:t>
            </a:r>
            <a:r>
              <a:rPr lang="en-US" dirty="0"/>
              <a:t>: Typically found in older domestic consumer units (fuse boxes).</a:t>
            </a:r>
          </a:p>
          <a:p>
            <a:pPr marL="342900" indent="-342900">
              <a:buClr>
                <a:srgbClr val="000000"/>
              </a:buClr>
              <a:buFont typeface="Arial" panose="020B0604020202020204" pitchFamily="34" charset="0"/>
              <a:buChar char="•"/>
            </a:pPr>
            <a:r>
              <a:rPr lang="en-US" b="1" dirty="0"/>
              <a:t>Type 2a and 2b</a:t>
            </a:r>
            <a:r>
              <a:rPr lang="en-US" dirty="0"/>
              <a:t>: Commonly used as the main service cut-out fuse to protect the entire installation.</a:t>
            </a:r>
          </a:p>
        </p:txBody>
      </p:sp>
    </p:spTree>
    <p:extLst>
      <p:ext uri="{BB962C8B-B14F-4D97-AF65-F5344CB8AC3E}">
        <p14:creationId xmlns:p14="http://schemas.microsoft.com/office/powerpoint/2010/main" val="18050682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BS 1362</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660688"/>
            <a:ext cx="11243115" cy="4140000"/>
          </a:xfrm>
        </p:spPr>
        <p:txBody>
          <a:bodyPr/>
          <a:lstStyle/>
          <a:p>
            <a:r>
              <a:rPr lang="en-US" dirty="0">
                <a:ea typeface="ＭＳ Ｐゴシック"/>
              </a:rPr>
              <a:t>BS 1362 specifies cartridge fuses used in UK 13 A plug tops. These are designed to protect appliance flexes and connected equipment from overloads and minor over-currents. They are also used in fused connection units (e.g. for boilers, alarms).</a:t>
            </a:r>
          </a:p>
          <a:p>
            <a:r>
              <a:rPr lang="en-US" dirty="0"/>
              <a:t>Available in ratings from 1 A to 13 A.</a:t>
            </a:r>
          </a:p>
          <a:p>
            <a:r>
              <a:rPr lang="en-US" b="1" dirty="0" err="1"/>
              <a:t>Colour</a:t>
            </a:r>
            <a:r>
              <a:rPr lang="en-US" b="1" dirty="0"/>
              <a:t> coding:</a:t>
            </a:r>
            <a:endParaRPr lang="en-US" dirty="0"/>
          </a:p>
          <a:p>
            <a:pPr marL="342900" indent="-342900">
              <a:buClr>
                <a:srgbClr val="000000"/>
              </a:buClr>
              <a:buFont typeface="Arial" panose="020B0604020202020204" pitchFamily="34" charset="0"/>
              <a:buChar char="•"/>
            </a:pPr>
            <a:r>
              <a:rPr lang="en-US" dirty="0"/>
              <a:t>3 A fuses – red</a:t>
            </a:r>
          </a:p>
          <a:p>
            <a:pPr marL="342900" indent="-342900">
              <a:buClr>
                <a:srgbClr val="000000"/>
              </a:buClr>
              <a:buFont typeface="Arial" panose="020B0604020202020204" pitchFamily="34" charset="0"/>
              <a:buChar char="•"/>
            </a:pPr>
            <a:r>
              <a:rPr lang="en-US" dirty="0"/>
              <a:t>13 A fuses – brown</a:t>
            </a:r>
          </a:p>
          <a:p>
            <a:pPr marL="342900" indent="-342900">
              <a:buClr>
                <a:srgbClr val="000000"/>
              </a:buClr>
              <a:buFont typeface="Arial" panose="020B0604020202020204" pitchFamily="34" charset="0"/>
              <a:buChar char="•"/>
            </a:pPr>
            <a:r>
              <a:rPr lang="en-US" dirty="0"/>
              <a:t>All other ratings – black</a:t>
            </a:r>
          </a:p>
          <a:p>
            <a:pPr>
              <a:buFont typeface="Arial" panose="020B0604020202020204" pitchFamily="34" charset="0"/>
              <a:buChar char="•"/>
            </a:pPr>
            <a:endParaRPr lang="en-US" dirty="0"/>
          </a:p>
        </p:txBody>
      </p:sp>
      <p:pic>
        <p:nvPicPr>
          <p:cNvPr id="8194" name="Picture 2">
            <a:extLst>
              <a:ext uri="{FF2B5EF4-FFF2-40B4-BE49-F238E27FC236}">
                <a16:creationId xmlns:a16="http://schemas.microsoft.com/office/drawing/2014/main" id="{24EF170F-211F-B3D1-D339-DA2312EF38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171441" y="3563155"/>
            <a:ext cx="2752723" cy="1832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696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b="1" dirty="0"/>
              <a:t>Cartridge fuses</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5501305" cy="4140000"/>
          </a:xfrm>
        </p:spPr>
        <p:txBody>
          <a:bodyPr/>
          <a:lstStyle/>
          <a:p>
            <a:pPr marL="342900" indent="-342900">
              <a:buFont typeface="Arial" panose="020B0604020202020204" pitchFamily="34" charset="0"/>
              <a:buChar char="•"/>
            </a:pPr>
            <a:r>
              <a:rPr lang="en-US" dirty="0"/>
              <a:t>Cartridge fuses are enclosed in a glass or ceramic tube with a metal fuse element inside.</a:t>
            </a:r>
          </a:p>
          <a:p>
            <a:pPr marL="342900" indent="-342900">
              <a:buFont typeface="Arial" panose="020B0604020202020204" pitchFamily="34" charset="0"/>
              <a:buChar char="•"/>
            </a:pPr>
            <a:r>
              <a:rPr lang="en-US" dirty="0"/>
              <a:t>The BS 88 cartridge fuse is widely used for its high reliability and breaking capacity.</a:t>
            </a:r>
          </a:p>
          <a:p>
            <a:pPr marL="342900" indent="-342900">
              <a:buFont typeface="Arial" panose="020B0604020202020204" pitchFamily="34" charset="0"/>
              <a:buChar char="•"/>
            </a:pPr>
            <a:r>
              <a:rPr lang="en-US" dirty="0"/>
              <a:t>These fuses are favoured for their simplicity and consistent performance in protecting circuits.</a:t>
            </a:r>
          </a:p>
        </p:txBody>
      </p:sp>
      <p:pic>
        <p:nvPicPr>
          <p:cNvPr id="9218" name="Picture 2">
            <a:extLst>
              <a:ext uri="{FF2B5EF4-FFF2-40B4-BE49-F238E27FC236}">
                <a16:creationId xmlns:a16="http://schemas.microsoft.com/office/drawing/2014/main" id="{54A990C8-ACC4-7FFD-40B2-F2732D21E5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1304" y="1800000"/>
            <a:ext cx="5409596" cy="341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7867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b="1" dirty="0"/>
              <a:t>The HRC fuse (BS 88)</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r>
              <a:rPr lang="en-US" dirty="0"/>
              <a:t>The High Rupturing Capacity (HRC) fuse is a refined version of the cartridge fuse, commonly used in industrial circuits and motor protection.</a:t>
            </a:r>
          </a:p>
          <a:p>
            <a:pPr marL="342900" indent="-342900">
              <a:buClr>
                <a:srgbClr val="000000"/>
              </a:buClr>
              <a:buFont typeface="Arial" panose="020B0604020202020204" pitchFamily="34" charset="0"/>
              <a:buChar char="•"/>
            </a:pPr>
            <a:r>
              <a:rPr lang="en-US" dirty="0"/>
              <a:t>Constructed from a porcelain body filled with silica sand and sealed with silver-plated caps.</a:t>
            </a:r>
          </a:p>
          <a:p>
            <a:pPr marL="342900" indent="-342900">
              <a:buClr>
                <a:srgbClr val="000000"/>
              </a:buClr>
              <a:buFont typeface="Arial" panose="020B0604020202020204" pitchFamily="34" charset="0"/>
              <a:buChar char="•"/>
            </a:pPr>
            <a:r>
              <a:rPr lang="en-US" dirty="0"/>
              <a:t>Contains an </a:t>
            </a:r>
            <a:r>
              <a:rPr lang="en-US" b="1" dirty="0"/>
              <a:t>indicating element</a:t>
            </a:r>
            <a:r>
              <a:rPr lang="en-US" dirty="0"/>
              <a:t> that visually breaks through the body when operated, aiding fault identification.</a:t>
            </a:r>
          </a:p>
          <a:p>
            <a:pPr marL="342900" indent="-342900">
              <a:buClr>
                <a:srgbClr val="000000"/>
              </a:buClr>
              <a:buFont typeface="Arial" panose="020B0604020202020204" pitchFamily="34" charset="0"/>
              <a:buChar char="•"/>
            </a:pPr>
            <a:r>
              <a:rPr lang="en-US" dirty="0"/>
              <a:t>The silica sand ensures rapid arc extinction when the fuse blows.</a:t>
            </a:r>
          </a:p>
          <a:p>
            <a:pPr marL="342900" indent="-342900">
              <a:buClr>
                <a:srgbClr val="000000"/>
              </a:buClr>
              <a:buFont typeface="Arial" panose="020B0604020202020204" pitchFamily="34" charset="0"/>
              <a:buChar char="•"/>
            </a:pPr>
            <a:r>
              <a:rPr lang="en-US" dirty="0"/>
              <a:t>Highly discriminative: able to distinguish between harmless inrush currents (e.g. motor start-up) and actual overloads.</a:t>
            </a:r>
          </a:p>
        </p:txBody>
      </p:sp>
    </p:spTree>
    <p:extLst>
      <p:ext uri="{BB962C8B-B14F-4D97-AF65-F5344CB8AC3E}">
        <p14:creationId xmlns:p14="http://schemas.microsoft.com/office/powerpoint/2010/main" val="1101723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Advantages and disadvantages of HRC fuses</a:t>
            </a:r>
            <a:endParaRPr lang="en-US"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r>
              <a:rPr lang="en-US" b="1" dirty="0"/>
              <a:t>Advantages</a:t>
            </a:r>
            <a:endParaRPr lang="en-US" dirty="0"/>
          </a:p>
          <a:p>
            <a:pPr marL="342900" indent="-342900">
              <a:buClr>
                <a:srgbClr val="000000"/>
              </a:buClr>
              <a:buFont typeface="Arial" panose="020B0604020202020204" pitchFamily="34" charset="0"/>
              <a:buChar char="•"/>
            </a:pPr>
            <a:r>
              <a:rPr lang="en-US" dirty="0"/>
              <a:t>Reliable and consistent performance.</a:t>
            </a:r>
          </a:p>
          <a:p>
            <a:pPr marL="342900" indent="-342900">
              <a:buClr>
                <a:srgbClr val="000000"/>
              </a:buClr>
              <a:buFont typeface="Arial" panose="020B0604020202020204" pitchFamily="34" charset="0"/>
              <a:buChar char="•"/>
            </a:pPr>
            <a:r>
              <a:rPr lang="en-US" dirty="0"/>
              <a:t>Rapid operation and arc suppression.</a:t>
            </a:r>
          </a:p>
          <a:p>
            <a:pPr>
              <a:buClr>
                <a:schemeClr val="accent2"/>
              </a:buClr>
            </a:pPr>
            <a:r>
              <a:rPr lang="en-US" b="1" dirty="0"/>
              <a:t>Disadvantages</a:t>
            </a:r>
            <a:endParaRPr lang="en-US" dirty="0"/>
          </a:p>
          <a:p>
            <a:pPr marL="342900" indent="-342900">
              <a:buClr>
                <a:srgbClr val="000000"/>
              </a:buClr>
              <a:buFont typeface="Arial" panose="020B0604020202020204" pitchFamily="34" charset="0"/>
              <a:buChar char="•"/>
            </a:pPr>
            <a:r>
              <a:rPr lang="en-US" dirty="0"/>
              <a:t>More expensive than other fuse types.</a:t>
            </a:r>
          </a:p>
        </p:txBody>
      </p:sp>
    </p:spTree>
    <p:extLst>
      <p:ext uri="{BB962C8B-B14F-4D97-AF65-F5344CB8AC3E}">
        <p14:creationId xmlns:p14="http://schemas.microsoft.com/office/powerpoint/2010/main" val="2763706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Advantages and disadvantages of rewireable fuses</a:t>
            </a:r>
            <a:endParaRPr lang="en-US"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60000" y="1800000"/>
            <a:ext cx="5910172" cy="4140000"/>
          </a:xfrm>
        </p:spPr>
        <p:txBody>
          <a:bodyPr/>
          <a:lstStyle/>
          <a:p>
            <a:r>
              <a:rPr lang="en-US" b="1" dirty="0"/>
              <a:t>Advantages</a:t>
            </a:r>
            <a:endParaRPr lang="en-US" dirty="0"/>
          </a:p>
          <a:p>
            <a:pPr marL="342900" indent="-342900">
              <a:buClr>
                <a:srgbClr val="000000"/>
              </a:buClr>
              <a:buFont typeface="Arial" panose="020B0604020202020204" pitchFamily="34" charset="0"/>
              <a:buChar char="•"/>
            </a:pPr>
            <a:r>
              <a:rPr lang="en-US" dirty="0"/>
              <a:t>No mechanical parts to fail.</a:t>
            </a:r>
          </a:p>
          <a:p>
            <a:pPr marL="342900" indent="-342900">
              <a:buClr>
                <a:srgbClr val="000000"/>
              </a:buClr>
              <a:buFont typeface="Arial" panose="020B0604020202020204" pitchFamily="34" charset="0"/>
              <a:buChar char="•"/>
            </a:pPr>
            <a:r>
              <a:rPr lang="en-US" dirty="0"/>
              <a:t>Low initial cost.</a:t>
            </a:r>
          </a:p>
          <a:p>
            <a:pPr marL="342900" indent="-342900">
              <a:buClr>
                <a:srgbClr val="000000"/>
              </a:buClr>
              <a:buFont typeface="Arial" panose="020B0604020202020204" pitchFamily="34" charset="0"/>
              <a:buChar char="•"/>
            </a:pPr>
            <a:r>
              <a:rPr lang="en-US" dirty="0"/>
              <a:t>Easy to tell if the element has blown.</a:t>
            </a:r>
          </a:p>
          <a:p>
            <a:pPr marL="342900" indent="-342900">
              <a:buClr>
                <a:srgbClr val="000000"/>
              </a:buClr>
              <a:buFont typeface="Arial" panose="020B0604020202020204" pitchFamily="34" charset="0"/>
              <a:buChar char="•"/>
            </a:pPr>
            <a:r>
              <a:rPr lang="en-US" dirty="0"/>
              <a:t>Inexpensive to replace the fuse wire.</a:t>
            </a:r>
          </a:p>
        </p:txBody>
      </p:sp>
      <p:sp>
        <p:nvSpPr>
          <p:cNvPr id="9" name="Content Placeholder 3">
            <a:extLst>
              <a:ext uri="{FF2B5EF4-FFF2-40B4-BE49-F238E27FC236}">
                <a16:creationId xmlns:a16="http://schemas.microsoft.com/office/drawing/2014/main" id="{46E17920-8626-2A90-169A-EDE7615AA723}"/>
              </a:ext>
            </a:extLst>
          </p:cNvPr>
          <p:cNvSpPr txBox="1">
            <a:spLocks/>
          </p:cNvSpPr>
          <p:nvPr/>
        </p:nvSpPr>
        <p:spPr bwMode="auto">
          <a:xfrm>
            <a:off x="6712526" y="1800000"/>
            <a:ext cx="5263871" cy="414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110000"/>
              </a:lnSpc>
              <a:spcBef>
                <a:spcPts val="0"/>
              </a:spcBef>
              <a:spcAft>
                <a:spcPts val="1200"/>
              </a:spcAft>
              <a:defRPr lang="en-GB" sz="2400">
                <a:solidFill>
                  <a:schemeClr val="tx1"/>
                </a:solidFill>
                <a:latin typeface="+mn-lt"/>
                <a:ea typeface="ＭＳ Ｐゴシック" charset="-128"/>
                <a:cs typeface="ＭＳ Ｐゴシック" charset="-128"/>
              </a:defRPr>
            </a:lvl1pPr>
            <a:lvl2pPr marL="216742" indent="-216742" algn="l" rtl="0" eaLnBrk="1" fontAlgn="base" hangingPunct="1">
              <a:lnSpc>
                <a:spcPts val="2409"/>
              </a:lnSpc>
              <a:spcBef>
                <a:spcPts val="502"/>
              </a:spcBef>
              <a:spcAft>
                <a:spcPts val="502"/>
              </a:spcAft>
              <a:buClr>
                <a:srgbClr val="FC4421"/>
              </a:buClr>
              <a:buFont typeface="Arial" pitchFamily="-105" charset="0"/>
              <a:buChar char="•"/>
              <a:defRPr lang="en-GB" sz="2400">
                <a:solidFill>
                  <a:schemeClr val="tx1"/>
                </a:solidFill>
                <a:latin typeface="+mn-lt"/>
                <a:ea typeface="ＭＳ Ｐゴシック" charset="-128"/>
                <a:cs typeface="+mn-cs"/>
              </a:defRPr>
            </a:lvl2pPr>
            <a:lvl3pPr marL="0" indent="0" algn="l" rtl="0" eaLnBrk="1" fontAlgn="base" hangingPunct="1">
              <a:lnSpc>
                <a:spcPts val="2008"/>
              </a:lnSpc>
              <a:spcBef>
                <a:spcPts val="502"/>
              </a:spcBef>
              <a:spcAft>
                <a:spcPts val="502"/>
              </a:spcAft>
              <a:buFont typeface="Lucida Grande" pitchFamily="-105" charset="0"/>
              <a:defRPr lang="en-GB" sz="2400">
                <a:solidFill>
                  <a:schemeClr val="tx1"/>
                </a:solidFill>
                <a:latin typeface="+mn-lt"/>
                <a:ea typeface="ＭＳ Ｐゴシック" charset="-128"/>
                <a:cs typeface="+mn-cs"/>
              </a:defRPr>
            </a:lvl3pPr>
            <a:lvl4pPr marL="216742" indent="-216742" algn="l" rtl="0" eaLnBrk="1" fontAlgn="base" hangingPunct="1">
              <a:lnSpc>
                <a:spcPts val="2008"/>
              </a:lnSpc>
              <a:spcBef>
                <a:spcPts val="502"/>
              </a:spcBef>
              <a:spcAft>
                <a:spcPts val="502"/>
              </a:spcAft>
              <a:buClr>
                <a:srgbClr val="FC4421"/>
              </a:buClr>
              <a:buFont typeface="Arial" pitchFamily="-105" charset="0"/>
              <a:buChar char="•"/>
              <a:defRPr lang="en-GB" sz="2400">
                <a:solidFill>
                  <a:schemeClr val="tx1"/>
                </a:solidFill>
                <a:latin typeface="+mn-lt"/>
                <a:ea typeface="ＭＳ Ｐゴシック" charset="-128"/>
                <a:cs typeface="ＭＳ Ｐゴシック" charset="-128"/>
              </a:defRPr>
            </a:lvl4pPr>
            <a:lvl5pPr marL="433484" indent="-216742" algn="l" rtl="0" eaLnBrk="1" fontAlgn="base" hangingPunct="1">
              <a:lnSpc>
                <a:spcPts val="2008"/>
              </a:lnSpc>
              <a:spcBef>
                <a:spcPct val="0"/>
              </a:spcBef>
              <a:spcAft>
                <a:spcPts val="502"/>
              </a:spcAft>
              <a:buFont typeface="Arial" pitchFamily="-105" charset="0"/>
              <a:buChar char="–"/>
              <a:defRPr lang="en-US" sz="2400">
                <a:solidFill>
                  <a:schemeClr val="tx1"/>
                </a:solidFill>
                <a:latin typeface="+mn-lt"/>
                <a:ea typeface="ＭＳ Ｐゴシック" charset="-128"/>
                <a:cs typeface="ＭＳ Ｐゴシック" charset="-128"/>
              </a:defRPr>
            </a:lvl5pPr>
            <a:lvl6pPr marL="458983" indent="-458983" algn="l" defTabSz="917966" rtl="0" eaLnBrk="1" fontAlgn="base" hangingPunct="1">
              <a:spcBef>
                <a:spcPct val="20000"/>
              </a:spcBef>
              <a:spcAft>
                <a:spcPct val="0"/>
              </a:spcAft>
              <a:buChar char="»"/>
              <a:defRPr lang="en-GB" sz="1606" kern="0" baseline="0" dirty="0" smtClean="0">
                <a:solidFill>
                  <a:schemeClr val="tx1"/>
                </a:solidFill>
                <a:latin typeface="+mn-lt"/>
                <a:ea typeface="ＭＳ Ｐゴシック" charset="-128"/>
                <a:cs typeface="ＭＳ Ｐゴシック" charset="-128"/>
              </a:defRPr>
            </a:lvl6pPr>
            <a:lvl7pPr marL="2983390" indent="-229492" algn="l" defTabSz="917966" rtl="0" eaLnBrk="1" fontAlgn="base" hangingPunct="1">
              <a:spcBef>
                <a:spcPct val="20000"/>
              </a:spcBef>
              <a:spcAft>
                <a:spcPct val="0"/>
              </a:spcAft>
              <a:buClr>
                <a:srgbClr val="E30613"/>
              </a:buClr>
              <a:buChar char="»"/>
              <a:defRPr lang="en-GB" sz="1606" kern="0" baseline="0" dirty="0" smtClean="0">
                <a:solidFill>
                  <a:schemeClr val="tx1"/>
                </a:solidFill>
                <a:latin typeface="+mn-lt"/>
                <a:ea typeface="ＭＳ Ｐゴシック" charset="-128"/>
                <a:cs typeface="ＭＳ Ｐゴシック" charset="-128"/>
              </a:defRPr>
            </a:lvl7pPr>
            <a:lvl8pPr marL="3442373" indent="-229492" algn="l" defTabSz="917966" rtl="0" eaLnBrk="1" fontAlgn="base" hangingPunct="1">
              <a:spcBef>
                <a:spcPct val="20000"/>
              </a:spcBef>
              <a:spcAft>
                <a:spcPct val="0"/>
              </a:spcAft>
              <a:buChar char="»"/>
              <a:defRPr lang="en-GB" sz="1606" kern="0" dirty="0" smtClean="0">
                <a:solidFill>
                  <a:schemeClr val="tx1"/>
                </a:solidFill>
                <a:latin typeface="+mn-lt"/>
                <a:ea typeface="ＭＳ Ｐゴシック" charset="-128"/>
                <a:cs typeface="ＭＳ Ｐゴシック" charset="-128"/>
              </a:defRPr>
            </a:lvl8pPr>
            <a:lvl9pPr marL="3901356" indent="-229492" algn="l" defTabSz="917966" rtl="0" eaLnBrk="1" fontAlgn="base" hangingPunct="1">
              <a:spcBef>
                <a:spcPct val="20000"/>
              </a:spcBef>
              <a:spcAft>
                <a:spcPct val="0"/>
              </a:spcAft>
              <a:buChar char="»"/>
              <a:defRPr lang="en-GB" sz="1004" kern="0" baseline="0" dirty="0" smtClean="0">
                <a:solidFill>
                  <a:schemeClr val="tx1"/>
                </a:solidFill>
                <a:latin typeface="+mn-lt"/>
                <a:ea typeface="ＭＳ Ｐゴシック" charset="-128"/>
                <a:cs typeface="ＭＳ Ｐゴシック" charset="-128"/>
              </a:defRPr>
            </a:lvl9pPr>
          </a:lstStyle>
          <a:p>
            <a:r>
              <a:rPr lang="en-US" b="1" kern="0" dirty="0"/>
              <a:t>Disadvantages</a:t>
            </a:r>
            <a:endParaRPr lang="en-US" kern="0" dirty="0"/>
          </a:p>
          <a:p>
            <a:pPr lvl="1">
              <a:buClr>
                <a:srgbClr val="000000"/>
              </a:buClr>
              <a:buFont typeface="Arial" panose="020B0604020202020204" pitchFamily="34" charset="0"/>
              <a:buChar char="•"/>
            </a:pPr>
            <a:r>
              <a:rPr lang="en-US" kern="0" dirty="0"/>
              <a:t>Degrades with age.</a:t>
            </a:r>
          </a:p>
          <a:p>
            <a:pPr lvl="1">
              <a:lnSpc>
                <a:spcPct val="110000"/>
              </a:lnSpc>
              <a:buClr>
                <a:srgbClr val="000000"/>
              </a:buClr>
              <a:buFont typeface="Arial" panose="020B0604020202020204" pitchFamily="34" charset="0"/>
              <a:buChar char="•"/>
            </a:pPr>
            <a:r>
              <a:rPr lang="en-US" kern="0" dirty="0"/>
              <a:t>Time-consuming to replace the element.</a:t>
            </a:r>
          </a:p>
          <a:p>
            <a:pPr lvl="1">
              <a:lnSpc>
                <a:spcPct val="110000"/>
              </a:lnSpc>
              <a:buClr>
                <a:srgbClr val="000000"/>
              </a:buClr>
              <a:buFont typeface="Arial" panose="020B0604020202020204" pitchFamily="34" charset="0"/>
              <a:buChar char="•"/>
            </a:pPr>
            <a:r>
              <a:rPr lang="en-US" kern="0" dirty="0"/>
              <a:t>Higher risk of incorrect wire size being fitted.</a:t>
            </a:r>
          </a:p>
        </p:txBody>
      </p:sp>
    </p:spTree>
    <p:extLst>
      <p:ext uri="{BB962C8B-B14F-4D97-AF65-F5344CB8AC3E}">
        <p14:creationId xmlns:p14="http://schemas.microsoft.com/office/powerpoint/2010/main" val="2230160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Advantages and disadvantages of cartridge fuses</a:t>
            </a:r>
            <a:endParaRPr lang="en-US"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0784251" cy="4140000"/>
          </a:xfrm>
        </p:spPr>
        <p:txBody>
          <a:bodyPr numCol="2"/>
          <a:lstStyle/>
          <a:p>
            <a:pPr>
              <a:buClr>
                <a:schemeClr val="accent2"/>
              </a:buClr>
            </a:pPr>
            <a:r>
              <a:rPr lang="en-US" b="1" dirty="0"/>
              <a:t>Advantages</a:t>
            </a:r>
            <a:endParaRPr lang="en-US" dirty="0"/>
          </a:p>
          <a:p>
            <a:pPr marL="342900" indent="-342900">
              <a:buClr>
                <a:srgbClr val="000000"/>
              </a:buClr>
              <a:buFont typeface="Arial" panose="020B0604020202020204" pitchFamily="34" charset="0"/>
              <a:buChar char="•"/>
            </a:pPr>
            <a:r>
              <a:rPr lang="en-US" dirty="0"/>
              <a:t>Compact and space-saving.</a:t>
            </a:r>
          </a:p>
          <a:p>
            <a:pPr marL="342900" indent="-342900">
              <a:buClr>
                <a:srgbClr val="000000"/>
              </a:buClr>
              <a:buFont typeface="Arial" panose="020B0604020202020204" pitchFamily="34" charset="0"/>
              <a:buChar char="•"/>
            </a:pPr>
            <a:r>
              <a:rPr lang="en-US" dirty="0"/>
              <a:t>No moving parts.</a:t>
            </a:r>
          </a:p>
          <a:p>
            <a:pPr marL="342900" indent="-342900">
              <a:buClr>
                <a:srgbClr val="000000"/>
              </a:buClr>
              <a:buFont typeface="Arial" panose="020B0604020202020204" pitchFamily="34" charset="0"/>
              <a:buChar char="•"/>
            </a:pPr>
            <a:r>
              <a:rPr lang="en-US" dirty="0"/>
              <a:t>Accurate and consistent current rating.</a:t>
            </a:r>
          </a:p>
          <a:p>
            <a:pPr marL="342900" indent="-342900">
              <a:buClr>
                <a:srgbClr val="000000"/>
              </a:buClr>
              <a:buFont typeface="Arial" panose="020B0604020202020204" pitchFamily="34" charset="0"/>
              <a:buChar char="•"/>
            </a:pPr>
            <a:r>
              <a:rPr lang="en-US" dirty="0"/>
              <a:t>Long lifespan without </a:t>
            </a:r>
            <a:br>
              <a:rPr lang="en-US" dirty="0"/>
            </a:br>
            <a:r>
              <a:rPr lang="en-US" dirty="0"/>
              <a:t>deterioration.</a:t>
            </a:r>
          </a:p>
          <a:p>
            <a:pPr>
              <a:buClr>
                <a:srgbClr val="000000"/>
              </a:buClr>
            </a:pPr>
            <a:endParaRPr lang="en-US" b="1" dirty="0"/>
          </a:p>
          <a:p>
            <a:pPr>
              <a:buClr>
                <a:srgbClr val="000000"/>
              </a:buClr>
            </a:pPr>
            <a:r>
              <a:rPr lang="en-US" b="1" dirty="0"/>
              <a:t>Disadvantages</a:t>
            </a:r>
            <a:endParaRPr lang="en-US" dirty="0"/>
          </a:p>
          <a:p>
            <a:pPr marL="342900" indent="-342900">
              <a:buClr>
                <a:srgbClr val="000000"/>
              </a:buClr>
              <a:buFont typeface="Arial" panose="020B0604020202020204" pitchFamily="34" charset="0"/>
              <a:buChar char="•"/>
            </a:pPr>
            <a:r>
              <a:rPr lang="en-US" dirty="0"/>
              <a:t>More expensive to replace than rewireable types.</a:t>
            </a:r>
          </a:p>
          <a:p>
            <a:pPr marL="342900" indent="-342900">
              <a:buClr>
                <a:srgbClr val="000000"/>
              </a:buClr>
              <a:buFont typeface="Arial" panose="020B0604020202020204" pitchFamily="34" charset="0"/>
              <a:buChar char="•"/>
            </a:pPr>
            <a:r>
              <a:rPr lang="en-US" dirty="0"/>
              <a:t>Risk of being bypassed with foil, defeating safety.</a:t>
            </a:r>
            <a:br>
              <a:rPr lang="en-US" dirty="0"/>
            </a:br>
            <a:endParaRPr lang="en-US" dirty="0"/>
          </a:p>
        </p:txBody>
      </p:sp>
    </p:spTree>
    <p:extLst>
      <p:ext uri="{BB962C8B-B14F-4D97-AF65-F5344CB8AC3E}">
        <p14:creationId xmlns:p14="http://schemas.microsoft.com/office/powerpoint/2010/main" val="7363097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b="1" dirty="0"/>
              <a:t>Residual current devices</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60000" y="1800000"/>
            <a:ext cx="5691098" cy="4140000"/>
          </a:xfrm>
        </p:spPr>
        <p:txBody>
          <a:bodyPr/>
          <a:lstStyle/>
          <a:p>
            <a:pPr marL="342900" indent="-342900">
              <a:buFont typeface="Arial" panose="020B0604020202020204" pitchFamily="34" charset="0"/>
              <a:buChar char="•"/>
            </a:pPr>
            <a:r>
              <a:rPr lang="en-US" dirty="0"/>
              <a:t>RCDs (Residual Current Devices) are life-saving devices designed to protect against electric shock in domestic and commercial settings.</a:t>
            </a:r>
          </a:p>
          <a:p>
            <a:pPr marL="342900" indent="-342900">
              <a:buFont typeface="Arial" panose="020B0604020202020204" pitchFamily="34" charset="0"/>
              <a:buChar char="•"/>
            </a:pPr>
            <a:r>
              <a:rPr lang="en-US" dirty="0"/>
              <a:t>They operate by detecting any difference between the current flowing in the line and neutral conductors. If an imbalance is found, the device disconnects the supply almost instantly.</a:t>
            </a:r>
          </a:p>
          <a:p>
            <a:endParaRPr lang="en-US" dirty="0"/>
          </a:p>
        </p:txBody>
      </p:sp>
      <p:pic>
        <p:nvPicPr>
          <p:cNvPr id="5" name="Picture 4">
            <a:extLst>
              <a:ext uri="{FF2B5EF4-FFF2-40B4-BE49-F238E27FC236}">
                <a16:creationId xmlns:a16="http://schemas.microsoft.com/office/drawing/2014/main" id="{0E1DE5EE-E085-75B4-74F9-466B023A93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89247" y="2545287"/>
            <a:ext cx="5634791" cy="2648611"/>
          </a:xfrm>
          <a:prstGeom prst="rect">
            <a:avLst/>
          </a:prstGeom>
        </p:spPr>
      </p:pic>
      <p:sp>
        <p:nvSpPr>
          <p:cNvPr id="2" name="TextBox 1">
            <a:extLst>
              <a:ext uri="{FF2B5EF4-FFF2-40B4-BE49-F238E27FC236}">
                <a16:creationId xmlns:a16="http://schemas.microsoft.com/office/drawing/2014/main" id="{F0A6916E-2FF8-8A6A-D961-24806341BCEA}"/>
              </a:ext>
            </a:extLst>
          </p:cNvPr>
          <p:cNvSpPr txBox="1"/>
          <p:nvPr/>
        </p:nvSpPr>
        <p:spPr>
          <a:xfrm>
            <a:off x="6610463" y="1796910"/>
            <a:ext cx="2157963" cy="338554"/>
          </a:xfrm>
          <a:prstGeom prst="rect">
            <a:avLst/>
          </a:prstGeom>
          <a:noFill/>
        </p:spPr>
        <p:txBody>
          <a:bodyPr wrap="none" rtlCol="0">
            <a:spAutoFit/>
          </a:bodyPr>
          <a:lstStyle/>
          <a:p>
            <a:r>
              <a:rPr lang="en-US" sz="1600" dirty="0"/>
              <a:t>Normal, not operating</a:t>
            </a:r>
          </a:p>
        </p:txBody>
      </p:sp>
      <p:sp>
        <p:nvSpPr>
          <p:cNvPr id="6" name="TextBox 5">
            <a:extLst>
              <a:ext uri="{FF2B5EF4-FFF2-40B4-BE49-F238E27FC236}">
                <a16:creationId xmlns:a16="http://schemas.microsoft.com/office/drawing/2014/main" id="{E2758523-5C25-4DFE-74D1-D4C64B6186B1}"/>
              </a:ext>
            </a:extLst>
          </p:cNvPr>
          <p:cNvSpPr txBox="1"/>
          <p:nvPr/>
        </p:nvSpPr>
        <p:spPr>
          <a:xfrm>
            <a:off x="9210847" y="1796910"/>
            <a:ext cx="3028778" cy="338554"/>
          </a:xfrm>
          <a:prstGeom prst="rect">
            <a:avLst/>
          </a:prstGeom>
          <a:noFill/>
        </p:spPr>
        <p:txBody>
          <a:bodyPr wrap="none" rtlCol="0">
            <a:spAutoFit/>
          </a:bodyPr>
          <a:lstStyle/>
          <a:p>
            <a:r>
              <a:rPr lang="en-GB" sz="1600" dirty="0"/>
              <a:t>Imbalance of L and N currents</a:t>
            </a:r>
            <a:endParaRPr lang="en-US" sz="1600" dirty="0"/>
          </a:p>
        </p:txBody>
      </p:sp>
    </p:spTree>
    <p:extLst>
      <p:ext uri="{BB962C8B-B14F-4D97-AF65-F5344CB8AC3E}">
        <p14:creationId xmlns:p14="http://schemas.microsoft.com/office/powerpoint/2010/main" val="174518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54EF6-B0F8-977C-2923-64ACD6C4D3C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61397B-1D8F-9797-EBCB-BB87DD7757F5}"/>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b="1" dirty="0"/>
              <a:t>Residual current devices</a:t>
            </a:r>
          </a:p>
        </p:txBody>
      </p:sp>
      <p:sp>
        <p:nvSpPr>
          <p:cNvPr id="4" name="Content Placeholder 3">
            <a:extLst>
              <a:ext uri="{FF2B5EF4-FFF2-40B4-BE49-F238E27FC236}">
                <a16:creationId xmlns:a16="http://schemas.microsoft.com/office/drawing/2014/main" id="{197D03F7-732C-BE63-5658-C266641A13F1}"/>
              </a:ext>
            </a:extLst>
          </p:cNvPr>
          <p:cNvSpPr>
            <a:spLocks noGrp="1"/>
          </p:cNvSpPr>
          <p:nvPr>
            <p:ph sz="quarter" idx="10"/>
          </p:nvPr>
        </p:nvSpPr>
        <p:spPr>
          <a:xfrm>
            <a:off x="359999" y="1800000"/>
            <a:ext cx="10969417" cy="4140000"/>
          </a:xfrm>
        </p:spPr>
        <p:txBody>
          <a:bodyPr/>
          <a:lstStyle/>
          <a:p>
            <a:pPr marL="342900" indent="-342900">
              <a:buFont typeface="Arial" panose="020B0604020202020204" pitchFamily="34" charset="0"/>
              <a:buChar char="•"/>
            </a:pPr>
            <a:r>
              <a:rPr lang="en-US" dirty="0"/>
              <a:t>This imbalance is often caused by </a:t>
            </a:r>
            <a:r>
              <a:rPr lang="en-US" b="1" dirty="0"/>
              <a:t>earth leakage,</a:t>
            </a:r>
            <a:r>
              <a:rPr lang="en-US" dirty="0"/>
              <a:t> for example, when current escapes due to damaged cables or poor DIY work (e.g. drilling into a wire). The electricity may take an alternative path through a person or object, leading to electric shock.</a:t>
            </a:r>
          </a:p>
          <a:p>
            <a:pPr marL="342900" indent="-342900">
              <a:buFont typeface="Arial" panose="020B0604020202020204" pitchFamily="34" charset="0"/>
              <a:buChar char="•"/>
            </a:pPr>
            <a:r>
              <a:rPr lang="en-US" dirty="0"/>
              <a:t>RCDs act as a safeguard against this by monitoring the current paths and disconnecting the circuit when leakage is detected.</a:t>
            </a:r>
          </a:p>
          <a:p>
            <a:endParaRPr lang="en-US" dirty="0"/>
          </a:p>
        </p:txBody>
      </p:sp>
    </p:spTree>
    <p:extLst>
      <p:ext uri="{BB962C8B-B14F-4D97-AF65-F5344CB8AC3E}">
        <p14:creationId xmlns:p14="http://schemas.microsoft.com/office/powerpoint/2010/main" val="3051557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Short-circuit</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8" y="1799999"/>
            <a:ext cx="7423287" cy="4393971"/>
          </a:xfrm>
        </p:spPr>
        <p:txBody>
          <a:bodyPr/>
          <a:lstStyle/>
          <a:p>
            <a:pPr marL="342900" indent="-342900">
              <a:buFont typeface="Arial" panose="020B0604020202020204" pitchFamily="34" charset="0"/>
              <a:buChar char="•"/>
            </a:pPr>
            <a:r>
              <a:rPr lang="en-US">
                <a:ea typeface="ＭＳ Ｐゴシック"/>
              </a:rPr>
              <a:t>A </a:t>
            </a:r>
            <a:r>
              <a:rPr lang="en-US" b="1">
                <a:ea typeface="ＭＳ Ｐゴシック"/>
              </a:rPr>
              <a:t>short-circuit</a:t>
            </a:r>
            <a:r>
              <a:rPr lang="en-US">
                <a:ea typeface="ＭＳ Ｐゴシック"/>
              </a:rPr>
              <a:t>: This is a fault of negligible impedance between live conductors at different potentials under normal operating conditions.</a:t>
            </a:r>
          </a:p>
          <a:p>
            <a:pPr marL="342900" indent="-342900">
              <a:buFont typeface="Arial" panose="020B0604020202020204" pitchFamily="34" charset="0"/>
              <a:buChar char="•"/>
            </a:pPr>
            <a:r>
              <a:rPr lang="en-US" dirty="0"/>
              <a:t>This is typically caused by accidental contact between conductors, such as line-to-line or line-to-neutral.</a:t>
            </a:r>
          </a:p>
          <a:p>
            <a:pPr marL="342900" indent="-342900">
              <a:buFont typeface="Arial" panose="020B0604020202020204" pitchFamily="34" charset="0"/>
              <a:buChar char="•"/>
            </a:pPr>
            <a:r>
              <a:rPr lang="en-US" dirty="0"/>
              <a:t>This results in a sudden, large flow of current, often due to wiring faults or equipment failure, and places severe stress on the supply transformer.</a:t>
            </a:r>
          </a:p>
        </p:txBody>
      </p:sp>
      <p:pic>
        <p:nvPicPr>
          <p:cNvPr id="6" name="Picture 5" descr="A close up of a wire&#10;&#10;AI-generated content may be incorrect.">
            <a:extLst>
              <a:ext uri="{FF2B5EF4-FFF2-40B4-BE49-F238E27FC236}">
                <a16:creationId xmlns:a16="http://schemas.microsoft.com/office/drawing/2014/main" id="{9C272798-CE2A-4679-506F-514442DA4975}"/>
              </a:ext>
            </a:extLst>
          </p:cNvPr>
          <p:cNvPicPr>
            <a:picLocks noChangeAspect="1"/>
          </p:cNvPicPr>
          <p:nvPr/>
        </p:nvPicPr>
        <p:blipFill>
          <a:blip r:embed="rId3"/>
          <a:stretch>
            <a:fillRect/>
          </a:stretch>
        </p:blipFill>
        <p:spPr>
          <a:xfrm>
            <a:off x="8068642" y="1605553"/>
            <a:ext cx="3810985" cy="3810985"/>
          </a:xfrm>
          <a:prstGeom prst="rect">
            <a:avLst/>
          </a:prstGeom>
        </p:spPr>
      </p:pic>
    </p:spTree>
    <p:extLst>
      <p:ext uri="{BB962C8B-B14F-4D97-AF65-F5344CB8AC3E}">
        <p14:creationId xmlns:p14="http://schemas.microsoft.com/office/powerpoint/2010/main" val="36790173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b="1" dirty="0"/>
              <a:t>Residual current devices (technical detail)</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pPr marL="342900" indent="-342900">
              <a:buFont typeface="Arial" panose="020B0604020202020204" pitchFamily="34" charset="0"/>
              <a:buChar char="•"/>
            </a:pPr>
            <a:r>
              <a:rPr lang="en-US" dirty="0"/>
              <a:t>Inside an RCD, an iron ring (toroid) is wrapped with both the line and neutral conductors.</a:t>
            </a:r>
          </a:p>
          <a:p>
            <a:pPr marL="342900" indent="-342900">
              <a:buFont typeface="Arial" panose="020B0604020202020204" pitchFamily="34" charset="0"/>
              <a:buChar char="•"/>
            </a:pPr>
            <a:r>
              <a:rPr lang="en-US" dirty="0"/>
              <a:t>Under normal operation, equal but opposite currents flow through the toroid, cancelling out any magnetic effect.</a:t>
            </a:r>
          </a:p>
          <a:p>
            <a:pPr marL="342900" indent="-342900">
              <a:buFont typeface="Arial" panose="020B0604020202020204" pitchFamily="34" charset="0"/>
              <a:buChar char="•"/>
            </a:pPr>
            <a:r>
              <a:rPr lang="en-US" dirty="0"/>
              <a:t>If an imbalance occurs, a small current flows through a third coil connected to a relay (sometimes called the 'detector coil').</a:t>
            </a:r>
          </a:p>
          <a:p>
            <a:pPr marL="342900" indent="-342900">
              <a:buFont typeface="Arial" panose="020B0604020202020204" pitchFamily="34" charset="0"/>
              <a:buChar char="•"/>
            </a:pPr>
            <a:r>
              <a:rPr lang="en-US" dirty="0"/>
              <a:t>The resulting magnetic field triggers the relay, disconnecting the supply.</a:t>
            </a:r>
          </a:p>
          <a:p>
            <a:endParaRPr lang="en-US" dirty="0"/>
          </a:p>
        </p:txBody>
      </p:sp>
    </p:spTree>
    <p:extLst>
      <p:ext uri="{BB962C8B-B14F-4D97-AF65-F5344CB8AC3E}">
        <p14:creationId xmlns:p14="http://schemas.microsoft.com/office/powerpoint/2010/main" val="2774101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Residual current devices</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60000" y="1800000"/>
            <a:ext cx="6534576" cy="4140000"/>
          </a:xfrm>
        </p:spPr>
        <p:txBody>
          <a:bodyPr/>
          <a:lstStyle/>
          <a:p>
            <a:pPr marL="342900" indent="-342900">
              <a:buFont typeface="Arial" panose="020B0604020202020204" pitchFamily="34" charset="0"/>
              <a:buChar char="•"/>
            </a:pPr>
            <a:r>
              <a:rPr lang="en-US" dirty="0"/>
              <a:t>When the current in the neutral conductor exceeds that in the line conductor, the opposing magnetic fields within the toroid become unbalanced. </a:t>
            </a:r>
          </a:p>
          <a:p>
            <a:pPr marL="342900" indent="-342900">
              <a:buFont typeface="Arial" panose="020B0604020202020204" pitchFamily="34" charset="0"/>
              <a:buChar char="•"/>
            </a:pPr>
            <a:r>
              <a:rPr lang="en-US" dirty="0"/>
              <a:t>This imbalance generates a net magnetic field, inducing a current in the detector coil. </a:t>
            </a:r>
          </a:p>
          <a:p>
            <a:pPr marL="342900" indent="-342900">
              <a:buFont typeface="Arial" panose="020B0604020202020204" pitchFamily="34" charset="0"/>
              <a:buChar char="•"/>
            </a:pPr>
            <a:r>
              <a:rPr lang="en-US" dirty="0"/>
              <a:t>The resulting signal activates a relay, causing the RCD to trip and interrupt the circuit, thereby disconnecting the power supply.</a:t>
            </a:r>
          </a:p>
        </p:txBody>
      </p:sp>
      <p:pic>
        <p:nvPicPr>
          <p:cNvPr id="10242" name="Picture 2">
            <a:extLst>
              <a:ext uri="{FF2B5EF4-FFF2-40B4-BE49-F238E27FC236}">
                <a16:creationId xmlns:a16="http://schemas.microsoft.com/office/drawing/2014/main" id="{7FA2FB69-0C90-6CA4-F457-C0F77FADC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503" y="1280887"/>
            <a:ext cx="4600429" cy="460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0793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Types of RCDs</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r>
              <a:rPr lang="en-US" dirty="0"/>
              <a:t>There are several types of RCDs:</a:t>
            </a:r>
          </a:p>
          <a:p>
            <a:pPr>
              <a:buFont typeface="+mj-lt"/>
              <a:buAutoNum type="arabicPeriod"/>
            </a:pPr>
            <a:r>
              <a:rPr lang="en-US" b="1">
                <a:ea typeface="ＭＳ Ｐゴシック"/>
              </a:rPr>
              <a:t> Portable plug-in RCDs: </a:t>
            </a:r>
            <a:r>
              <a:rPr lang="en-US">
                <a:ea typeface="ＭＳ Ｐゴシック"/>
              </a:rPr>
              <a:t>Typically used as a temporary safety measure.</a:t>
            </a:r>
          </a:p>
          <a:p>
            <a:pPr>
              <a:buFont typeface="+mj-lt"/>
              <a:buAutoNum type="arabicPeriod"/>
            </a:pPr>
            <a:r>
              <a:rPr lang="en-US" b="1">
                <a:ea typeface="ＭＳ Ｐゴシック"/>
              </a:rPr>
              <a:t> Socket outlet RCDs: </a:t>
            </a:r>
            <a:r>
              <a:rPr lang="en-US">
                <a:ea typeface="ＭＳ Ｐゴシック"/>
              </a:rPr>
              <a:t>Also referred to as ‘safety sockets’.</a:t>
            </a:r>
          </a:p>
          <a:p>
            <a:pPr>
              <a:buFont typeface="+mj-lt"/>
              <a:buAutoNum type="arabicPeriod"/>
            </a:pPr>
            <a:r>
              <a:rPr lang="en-US" b="1">
                <a:ea typeface="ＭＳ Ｐゴシック"/>
              </a:rPr>
              <a:t> DIN rail-mounted RCDs: </a:t>
            </a:r>
            <a:r>
              <a:rPr lang="en-US">
                <a:ea typeface="ＭＳ Ｐゴシック"/>
              </a:rPr>
              <a:t>Installed within consumer units or distribution boards.</a:t>
            </a:r>
          </a:p>
          <a:p>
            <a:r>
              <a:rPr lang="en-US" dirty="0"/>
              <a:t>The first two options usually provide protection for a single appliance or circuit. RCDs used in consumer units, however, are available in various configurations to protect multiple circuits.</a:t>
            </a:r>
          </a:p>
        </p:txBody>
      </p:sp>
    </p:spTree>
    <p:extLst>
      <p:ext uri="{BB962C8B-B14F-4D97-AF65-F5344CB8AC3E}">
        <p14:creationId xmlns:p14="http://schemas.microsoft.com/office/powerpoint/2010/main" val="35946545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RCD types (AC, A, F, B)</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9427813" cy="4140000"/>
          </a:xfrm>
        </p:spPr>
        <p:txBody>
          <a:bodyPr/>
          <a:lstStyle/>
          <a:p>
            <a:r>
              <a:rPr lang="en-US" b="1" dirty="0"/>
              <a:t>Type AC: </a:t>
            </a:r>
            <a:r>
              <a:rPr lang="en-US" dirty="0"/>
              <a:t>Suitable for general use on circuits with purely alternating currents.</a:t>
            </a:r>
          </a:p>
          <a:p>
            <a:r>
              <a:rPr lang="en-US" b="1" dirty="0"/>
              <a:t>Type A: </a:t>
            </a:r>
            <a:r>
              <a:rPr lang="en-US" dirty="0"/>
              <a:t>Used where DC components may be present, such as with appliances containing rectifiers (e.g. Class I equipment).</a:t>
            </a:r>
          </a:p>
          <a:p>
            <a:r>
              <a:rPr lang="en-US" b="1" dirty="0"/>
              <a:t>Type F: </a:t>
            </a:r>
            <a:r>
              <a:rPr lang="en-US" dirty="0"/>
              <a:t>Suitable for circuits with DC components and high-frequency chopping currents, often found in single-phase frequency converters.</a:t>
            </a:r>
          </a:p>
          <a:p>
            <a:r>
              <a:rPr lang="en-US" b="1" dirty="0"/>
              <a:t>Type B: </a:t>
            </a:r>
            <a:r>
              <a:rPr lang="en-US" dirty="0"/>
              <a:t>Designed for circuits using multi-phase frequency converters or electric vehicle chargers. Type B offers broad compatibility with applications suited to Types AC, A, and F.</a:t>
            </a:r>
          </a:p>
        </p:txBody>
      </p:sp>
      <p:pic>
        <p:nvPicPr>
          <p:cNvPr id="5" name="Picture 4">
            <a:extLst>
              <a:ext uri="{FF2B5EF4-FFF2-40B4-BE49-F238E27FC236}">
                <a16:creationId xmlns:a16="http://schemas.microsoft.com/office/drawing/2014/main" id="{FE56058E-1E59-F895-B478-7D589F24631A}"/>
              </a:ext>
            </a:extLst>
          </p:cNvPr>
          <p:cNvPicPr>
            <a:picLocks noChangeAspect="1"/>
          </p:cNvPicPr>
          <p:nvPr/>
        </p:nvPicPr>
        <p:blipFill>
          <a:blip r:embed="rId2" cstate="email">
            <a:extLst>
              <a:ext uri="{28A0092B-C50C-407E-A947-70E740481C1C}">
                <a14:useLocalDpi xmlns:a14="http://schemas.microsoft.com/office/drawing/2010/main"/>
              </a:ext>
            </a:extLst>
          </a:blip>
          <a:srcRect l="13627" t="12797" r="12363" b="10654"/>
          <a:stretch>
            <a:fillRect/>
          </a:stretch>
        </p:blipFill>
        <p:spPr>
          <a:xfrm>
            <a:off x="10454494" y="1725245"/>
            <a:ext cx="862906" cy="547977"/>
          </a:xfrm>
          <a:prstGeom prst="rect">
            <a:avLst/>
          </a:prstGeom>
        </p:spPr>
      </p:pic>
      <p:pic>
        <p:nvPicPr>
          <p:cNvPr id="7" name="Picture 6">
            <a:extLst>
              <a:ext uri="{FF2B5EF4-FFF2-40B4-BE49-F238E27FC236}">
                <a16:creationId xmlns:a16="http://schemas.microsoft.com/office/drawing/2014/main" id="{9A0DDDCF-E091-1EF2-EACE-CD0142E030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54494" y="2423917"/>
            <a:ext cx="874153" cy="547977"/>
          </a:xfrm>
          <a:prstGeom prst="rect">
            <a:avLst/>
          </a:prstGeom>
        </p:spPr>
      </p:pic>
      <p:pic>
        <p:nvPicPr>
          <p:cNvPr id="9" name="Picture 8">
            <a:extLst>
              <a:ext uri="{FF2B5EF4-FFF2-40B4-BE49-F238E27FC236}">
                <a16:creationId xmlns:a16="http://schemas.microsoft.com/office/drawing/2014/main" id="{BF627C61-36CA-E329-89B4-B8A48EFA15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80902" y="3818915"/>
            <a:ext cx="905046" cy="598723"/>
          </a:xfrm>
          <a:prstGeom prst="rect">
            <a:avLst/>
          </a:prstGeom>
        </p:spPr>
      </p:pic>
      <p:pic>
        <p:nvPicPr>
          <p:cNvPr id="10" name="Picture 9">
            <a:extLst>
              <a:ext uri="{FF2B5EF4-FFF2-40B4-BE49-F238E27FC236}">
                <a16:creationId xmlns:a16="http://schemas.microsoft.com/office/drawing/2014/main" id="{2DD73CC0-6CCF-D25E-6FAC-59428AA75C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80902" y="3108905"/>
            <a:ext cx="905046" cy="598723"/>
          </a:xfrm>
          <a:prstGeom prst="rect">
            <a:avLst/>
          </a:prstGeom>
        </p:spPr>
      </p:pic>
      <p:pic>
        <p:nvPicPr>
          <p:cNvPr id="12" name="Picture 11">
            <a:extLst>
              <a:ext uri="{FF2B5EF4-FFF2-40B4-BE49-F238E27FC236}">
                <a16:creationId xmlns:a16="http://schemas.microsoft.com/office/drawing/2014/main" id="{28E68B3F-FE6C-0E93-C365-DEF1326302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94243" y="3099082"/>
            <a:ext cx="905046" cy="592644"/>
          </a:xfrm>
          <a:prstGeom prst="rect">
            <a:avLst/>
          </a:prstGeom>
        </p:spPr>
      </p:pic>
      <p:pic>
        <p:nvPicPr>
          <p:cNvPr id="13" name="Picture 12">
            <a:extLst>
              <a:ext uri="{FF2B5EF4-FFF2-40B4-BE49-F238E27FC236}">
                <a16:creationId xmlns:a16="http://schemas.microsoft.com/office/drawing/2014/main" id="{CB2FE511-C2E6-C1EA-111F-CA500FEC10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94243" y="3818916"/>
            <a:ext cx="905046" cy="592644"/>
          </a:xfrm>
          <a:prstGeom prst="rect">
            <a:avLst/>
          </a:prstGeom>
        </p:spPr>
      </p:pic>
      <p:pic>
        <p:nvPicPr>
          <p:cNvPr id="15" name="Picture 14">
            <a:extLst>
              <a:ext uri="{FF2B5EF4-FFF2-40B4-BE49-F238E27FC236}">
                <a16:creationId xmlns:a16="http://schemas.microsoft.com/office/drawing/2014/main" id="{5ECB775C-58CF-2995-07AC-B0A77598A4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58701" y="4525992"/>
            <a:ext cx="758699" cy="538295"/>
          </a:xfrm>
          <a:prstGeom prst="rect">
            <a:avLst/>
          </a:prstGeom>
        </p:spPr>
      </p:pic>
    </p:spTree>
    <p:extLst>
      <p:ext uri="{BB962C8B-B14F-4D97-AF65-F5344CB8AC3E}">
        <p14:creationId xmlns:p14="http://schemas.microsoft.com/office/powerpoint/2010/main" val="14876486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Advantages of RCDs</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8317275" cy="4140000"/>
          </a:xfrm>
        </p:spPr>
        <p:txBody>
          <a:bodyPr/>
          <a:lstStyle/>
          <a:p>
            <a:pPr marL="342900" indent="-342900">
              <a:buFont typeface="Arial" panose="020B0604020202020204" pitchFamily="34" charset="0"/>
              <a:buChar char="•"/>
            </a:pPr>
            <a:r>
              <a:rPr lang="en-US" dirty="0"/>
              <a:t>Provides rapid disconnection in the event of earth faults or leakage currents.</a:t>
            </a:r>
          </a:p>
          <a:p>
            <a:pPr marL="342900" indent="-342900">
              <a:buFont typeface="Arial" panose="020B0604020202020204" pitchFamily="34" charset="0"/>
              <a:buChar char="•"/>
            </a:pPr>
            <a:r>
              <a:rPr lang="en-US" dirty="0"/>
              <a:t>Enhances protection against electric shock by automatically disconnecting the supply when the leakage current exceeds the rated sensitivity.</a:t>
            </a:r>
          </a:p>
        </p:txBody>
      </p:sp>
    </p:spTree>
    <p:extLst>
      <p:ext uri="{BB962C8B-B14F-4D97-AF65-F5344CB8AC3E}">
        <p14:creationId xmlns:p14="http://schemas.microsoft.com/office/powerpoint/2010/main" val="1260737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Disadvantages of RCDs</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pPr marL="342900" indent="-342900">
              <a:buFont typeface="Arial" panose="020B0604020202020204" pitchFamily="34" charset="0"/>
              <a:buChar char="•"/>
            </a:pPr>
            <a:r>
              <a:rPr lang="en-US" dirty="0"/>
              <a:t>While RCDs offer significant safety benefits, one limitation is that when a fault occurs, the RCD disconnects all protected circuits. </a:t>
            </a:r>
          </a:p>
          <a:p>
            <a:pPr marL="342900" indent="-342900">
              <a:buFont typeface="Arial" panose="020B0604020202020204" pitchFamily="34" charset="0"/>
              <a:buChar char="•"/>
            </a:pPr>
            <a:r>
              <a:rPr lang="en-US" dirty="0"/>
              <a:t>This means all connected circuits will remain off until the fault is identified and resolved.</a:t>
            </a:r>
          </a:p>
        </p:txBody>
      </p:sp>
    </p:spTree>
    <p:extLst>
      <p:ext uri="{BB962C8B-B14F-4D97-AF65-F5344CB8AC3E}">
        <p14:creationId xmlns:p14="http://schemas.microsoft.com/office/powerpoint/2010/main" val="34970454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RCBO</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188873" cy="4140000"/>
          </a:xfrm>
        </p:spPr>
        <p:txBody>
          <a:bodyPr/>
          <a:lstStyle/>
          <a:p>
            <a:pPr marL="342900" indent="-342900">
              <a:buFont typeface="Arial" panose="020B0604020202020204" pitchFamily="34" charset="0"/>
              <a:buChar char="•"/>
            </a:pPr>
            <a:r>
              <a:rPr lang="en-US" dirty="0"/>
              <a:t>An RCBO (Residual Current Breaker with Overcurrent) is a device that combines the functions of an RCD and an MCB. It protects electrical installations from both residual current (earth leakage) and overcurrent (overload or short circuit).</a:t>
            </a:r>
          </a:p>
          <a:p>
            <a:pPr marL="342900" indent="-342900">
              <a:buFont typeface="Arial" panose="020B0604020202020204" pitchFamily="34" charset="0"/>
              <a:buChar char="•"/>
            </a:pPr>
            <a:r>
              <a:rPr lang="en-US" dirty="0"/>
              <a:t>Earth leakage can occur due to damaged wiring or accidental contact with a line conductor. The RCBO detects and interrupts the circuit to prevent electric shock or equipment damage.</a:t>
            </a:r>
          </a:p>
        </p:txBody>
      </p:sp>
    </p:spTree>
    <p:extLst>
      <p:ext uri="{BB962C8B-B14F-4D97-AF65-F5344CB8AC3E}">
        <p14:creationId xmlns:p14="http://schemas.microsoft.com/office/powerpoint/2010/main" val="2462406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RCBO: Functionality and benefits</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pPr marL="342900" indent="-342900">
              <a:buFont typeface="Arial" panose="020B0604020202020204" pitchFamily="34" charset="0"/>
              <a:buChar char="•"/>
            </a:pPr>
            <a:r>
              <a:rPr lang="en-US" dirty="0"/>
              <a:t>Overcurrent conditions arise when too many devices are connected or a short circuit occurs. RCBOs provide dual protection by detecting both overcurrent and residual current faults.</a:t>
            </a:r>
          </a:p>
          <a:p>
            <a:pPr marL="342900" indent="-342900">
              <a:buFont typeface="Arial" panose="020B0604020202020204" pitchFamily="34" charset="0"/>
              <a:buChar char="•"/>
            </a:pPr>
            <a:r>
              <a:rPr lang="en-US" dirty="0"/>
              <a:t>In domestic installations, RCDs are often preferred due to cost-effectiveness. However, RCBOs are particularly useful in situations where selective disconnection is critical. Unlike RCDs, which may disconnect several circuits simultaneously, RCBOs isolate only the affected circuit. This makes them especially valuable in commercial or industrial settings where continuity of supply is important.</a:t>
            </a:r>
          </a:p>
        </p:txBody>
      </p:sp>
    </p:spTree>
    <p:extLst>
      <p:ext uri="{BB962C8B-B14F-4D97-AF65-F5344CB8AC3E}">
        <p14:creationId xmlns:p14="http://schemas.microsoft.com/office/powerpoint/2010/main" val="2263777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Disadvantages of RCBOs</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pPr marL="342900" indent="-342900">
              <a:buFont typeface="Arial" panose="020B0604020202020204" pitchFamily="34" charset="0"/>
              <a:buChar char="•"/>
            </a:pPr>
            <a:r>
              <a:rPr lang="en-US" dirty="0"/>
              <a:t>Typically, they are more expensive than standalone MCBs or RCCBs.</a:t>
            </a:r>
          </a:p>
          <a:p>
            <a:pPr marL="342900" indent="-342900">
              <a:buFont typeface="Arial" panose="020B0604020202020204" pitchFamily="34" charset="0"/>
              <a:buChar char="•"/>
            </a:pPr>
            <a:r>
              <a:rPr lang="en-US" dirty="0"/>
              <a:t>Standard RCBOs are not suitable for DC circuits unless specifically designed for such use.</a:t>
            </a:r>
          </a:p>
        </p:txBody>
      </p:sp>
    </p:spTree>
    <p:extLst>
      <p:ext uri="{BB962C8B-B14F-4D97-AF65-F5344CB8AC3E}">
        <p14:creationId xmlns:p14="http://schemas.microsoft.com/office/powerpoint/2010/main" val="34239803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a:ea typeface="ＭＳ Ｐゴシック"/>
                <a:cs typeface="Arial"/>
              </a:rPr>
              <a:t>Arc fault detection devices (AFDDs)</a:t>
            </a:r>
            <a:endParaRPr lang="en-GB" b="1">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8" y="1800000"/>
            <a:ext cx="11353465" cy="4140000"/>
          </a:xfrm>
        </p:spPr>
        <p:txBody>
          <a:bodyPr/>
          <a:lstStyle/>
          <a:p>
            <a:pPr marL="342900" indent="-342900">
              <a:buFont typeface="Arial" panose="020B0604020202020204" pitchFamily="34" charset="0"/>
              <a:buChar char="•"/>
            </a:pPr>
            <a:r>
              <a:rPr lang="en-US" dirty="0"/>
              <a:t>Arc Fault Detection Devices (AFDDs) are installed within consumer units to provide protection against arc faults. They contain microprocessor technology which monitors the electrical waveform to detect abnormal patterns that indicate arcing. </a:t>
            </a:r>
          </a:p>
          <a:p>
            <a:pPr marL="342900" indent="-342900">
              <a:buFont typeface="Arial" panose="020B0604020202020204" pitchFamily="34" charset="0"/>
              <a:buChar char="•"/>
            </a:pPr>
            <a:r>
              <a:rPr lang="en-US" dirty="0"/>
              <a:t>When an arc is detected, the AFDD disconnects the circuit to reduce the risk of fire. These devices are more sensitive to arc faults than traditional protective devices.</a:t>
            </a:r>
          </a:p>
        </p:txBody>
      </p:sp>
    </p:spTree>
    <p:extLst>
      <p:ext uri="{BB962C8B-B14F-4D97-AF65-F5344CB8AC3E}">
        <p14:creationId xmlns:p14="http://schemas.microsoft.com/office/powerpoint/2010/main" val="2380480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Earth fault</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0280292" cy="4140000"/>
          </a:xfrm>
        </p:spPr>
        <p:txBody>
          <a:bodyPr/>
          <a:lstStyle/>
          <a:p>
            <a:pPr marL="342900" indent="-342900">
              <a:buFont typeface="Arial" panose="020B0604020202020204" pitchFamily="34" charset="0"/>
              <a:buChar char="•"/>
            </a:pPr>
            <a:r>
              <a:rPr lang="en-US" dirty="0"/>
              <a:t>An </a:t>
            </a:r>
            <a:r>
              <a:rPr lang="en-US" b="1" dirty="0"/>
              <a:t>earth fault</a:t>
            </a:r>
            <a:r>
              <a:rPr lang="en-US" dirty="0"/>
              <a:t> happens when a line conductor unintentionally comes into contact with an earthed surface or part.</a:t>
            </a:r>
          </a:p>
          <a:p>
            <a:pPr marL="342900" indent="-342900">
              <a:buFont typeface="Arial" panose="020B0604020202020204" pitchFamily="34" charset="0"/>
              <a:buChar char="•"/>
            </a:pPr>
            <a:r>
              <a:rPr lang="en-US" dirty="0"/>
              <a:t>This causes current to flow to earth, bypassing the intended path. It can result in equipment damage, power disruption, and a risk of electric shock to users.</a:t>
            </a:r>
          </a:p>
          <a:p>
            <a:pPr marL="342900" indent="-342900">
              <a:buFont typeface="Arial" panose="020B0604020202020204" pitchFamily="34" charset="0"/>
              <a:buChar char="•"/>
            </a:pPr>
            <a:r>
              <a:rPr lang="en-US" dirty="0"/>
              <a:t>The earth fault current may flow through the installation’s CPC or external earthed parts, depending on the fault location.</a:t>
            </a:r>
          </a:p>
        </p:txBody>
      </p:sp>
    </p:spTree>
    <p:extLst>
      <p:ext uri="{BB962C8B-B14F-4D97-AF65-F5344CB8AC3E}">
        <p14:creationId xmlns:p14="http://schemas.microsoft.com/office/powerpoint/2010/main" val="31155628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AFDD test feature and regulation</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pPr marL="342900" indent="-342900">
              <a:buFont typeface="Arial" panose="020B0604020202020204" pitchFamily="34" charset="0"/>
              <a:buChar char="•"/>
            </a:pPr>
            <a:r>
              <a:rPr lang="en-US" dirty="0"/>
              <a:t>AFDDs often include a test button, similar to RCDs and RCBOs, allowing users to check that the device is functioning correctly.</a:t>
            </a:r>
          </a:p>
          <a:p>
            <a:pPr marL="342900" indent="-342900">
              <a:buFont typeface="Arial" panose="020B0604020202020204" pitchFamily="34" charset="0"/>
              <a:buChar char="•"/>
            </a:pPr>
            <a:r>
              <a:rPr lang="en-US" dirty="0"/>
              <a:t>BS 7671:2018 recommends the use of AFDDs in certain situations. </a:t>
            </a:r>
            <a:r>
              <a:rPr lang="en-GB" dirty="0"/>
              <a:t>The mandatory fitting situations are listed in REG 421.1.7.</a:t>
            </a:r>
            <a:endParaRPr lang="en-US" dirty="0"/>
          </a:p>
        </p:txBody>
      </p:sp>
    </p:spTree>
    <p:extLst>
      <p:ext uri="{BB962C8B-B14F-4D97-AF65-F5344CB8AC3E}">
        <p14:creationId xmlns:p14="http://schemas.microsoft.com/office/powerpoint/2010/main" val="2579391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Situations where AFDDs are recommended</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pPr>
              <a:buClr>
                <a:schemeClr val="accent2"/>
              </a:buClr>
            </a:pPr>
            <a:r>
              <a:rPr lang="en-US" dirty="0"/>
              <a:t>AFDDs are recommended for circuits with an increased fire risk, such as:</a:t>
            </a:r>
          </a:p>
          <a:p>
            <a:pPr marL="342900" indent="-342900">
              <a:buClr>
                <a:srgbClr val="000000"/>
              </a:buClr>
              <a:buFont typeface="Arial" panose="020B0604020202020204" pitchFamily="34" charset="0"/>
              <a:buChar char="•"/>
            </a:pPr>
            <a:r>
              <a:rPr lang="en-US" dirty="0"/>
              <a:t>Properties with sleeping accommodation (e.g. houses, hotels, hostels).</a:t>
            </a:r>
          </a:p>
          <a:p>
            <a:pPr marL="342900" indent="-342900">
              <a:buClr>
                <a:srgbClr val="000000"/>
              </a:buClr>
              <a:buFont typeface="Arial" panose="020B0604020202020204" pitchFamily="34" charset="0"/>
              <a:buChar char="•"/>
            </a:pPr>
            <a:r>
              <a:rPr lang="en-US" dirty="0"/>
              <a:t>Locations storing or processing flammable materials.</a:t>
            </a:r>
          </a:p>
          <a:p>
            <a:pPr marL="342900" indent="-342900">
              <a:buClr>
                <a:srgbClr val="000000"/>
              </a:buClr>
              <a:buFont typeface="Arial" panose="020B0604020202020204" pitchFamily="34" charset="0"/>
              <a:buChar char="•"/>
            </a:pPr>
            <a:r>
              <a:rPr lang="en-US" dirty="0"/>
              <a:t>Buildings made with combustible materials (e.g. timber structures).</a:t>
            </a:r>
          </a:p>
          <a:p>
            <a:pPr marL="342900" indent="-342900">
              <a:buClr>
                <a:srgbClr val="000000"/>
              </a:buClr>
              <a:buFont typeface="Arial" panose="020B0604020202020204" pitchFamily="34" charset="0"/>
              <a:buChar char="•"/>
            </a:pPr>
            <a:r>
              <a:rPr lang="en-US" dirty="0"/>
              <a:t>Thatched or fire-propagating structures.</a:t>
            </a:r>
          </a:p>
          <a:p>
            <a:pPr marL="342900" indent="-342900">
              <a:buClr>
                <a:srgbClr val="000000"/>
              </a:buClr>
              <a:buFont typeface="Arial" panose="020B0604020202020204" pitchFamily="34" charset="0"/>
              <a:buChar char="•"/>
            </a:pPr>
            <a:r>
              <a:rPr lang="en-US" dirty="0"/>
              <a:t>Locations containing valuable or irreplaceable items (e.g. museums).</a:t>
            </a:r>
          </a:p>
          <a:p>
            <a:pPr>
              <a:buClr>
                <a:schemeClr val="accent2"/>
              </a:buClr>
            </a:pPr>
            <a:r>
              <a:rPr lang="en-US" dirty="0"/>
              <a:t>AFDDs can also be combined with an RCBO for dual protection.</a:t>
            </a:r>
          </a:p>
        </p:txBody>
      </p:sp>
    </p:spTree>
    <p:extLst>
      <p:ext uri="{BB962C8B-B14F-4D97-AF65-F5344CB8AC3E}">
        <p14:creationId xmlns:p14="http://schemas.microsoft.com/office/powerpoint/2010/main" val="6921008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Advantages and disadvantages of AFDDs</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pPr>
              <a:buClr>
                <a:schemeClr val="accent2"/>
              </a:buClr>
            </a:pPr>
            <a:r>
              <a:rPr lang="en-US" b="1" dirty="0"/>
              <a:t>Advantages</a:t>
            </a:r>
            <a:endParaRPr lang="en-US" dirty="0"/>
          </a:p>
          <a:p>
            <a:pPr marL="342900" indent="-342900">
              <a:buClr>
                <a:srgbClr val="000000"/>
              </a:buClr>
              <a:buFont typeface="Arial" panose="020B0604020202020204" pitchFamily="34" charset="0"/>
              <a:buChar char="•"/>
            </a:pPr>
            <a:r>
              <a:rPr lang="en-US" dirty="0"/>
              <a:t>More sensitive than standard devices, great for safety and fire prevention.</a:t>
            </a:r>
          </a:p>
          <a:p>
            <a:pPr marL="342900" indent="-342900">
              <a:buClr>
                <a:srgbClr val="000000"/>
              </a:buClr>
              <a:buFont typeface="Arial" panose="020B0604020202020204" pitchFamily="34" charset="0"/>
              <a:buChar char="•"/>
            </a:pPr>
            <a:r>
              <a:rPr lang="en-US" dirty="0"/>
              <a:t>Contain advanced detection technology.</a:t>
            </a:r>
          </a:p>
          <a:p>
            <a:pPr>
              <a:buClr>
                <a:srgbClr val="000000"/>
              </a:buClr>
            </a:pPr>
            <a:r>
              <a:rPr lang="en-US" b="1" dirty="0"/>
              <a:t>Disadvantages</a:t>
            </a:r>
            <a:endParaRPr lang="en-US" dirty="0"/>
          </a:p>
          <a:p>
            <a:pPr marL="342900" indent="-342900">
              <a:buClr>
                <a:srgbClr val="000000"/>
              </a:buClr>
              <a:buFont typeface="Arial" panose="020B0604020202020204" pitchFamily="34" charset="0"/>
              <a:buChar char="•"/>
            </a:pPr>
            <a:r>
              <a:rPr lang="en-US" dirty="0"/>
              <a:t>Require a minimum load to operate.</a:t>
            </a:r>
          </a:p>
          <a:p>
            <a:pPr marL="342900" indent="-342900">
              <a:buClr>
                <a:srgbClr val="000000"/>
              </a:buClr>
              <a:buFont typeface="Arial" panose="020B0604020202020204" pitchFamily="34" charset="0"/>
              <a:buChar char="•"/>
            </a:pPr>
            <a:r>
              <a:rPr lang="en-US" dirty="0"/>
              <a:t>Take up additional space in consumer units.</a:t>
            </a:r>
          </a:p>
          <a:p>
            <a:pPr marL="342900" indent="-342900">
              <a:buClr>
                <a:srgbClr val="000000"/>
              </a:buClr>
              <a:buFont typeface="Arial" panose="020B0604020202020204" pitchFamily="34" charset="0"/>
              <a:buChar char="•"/>
            </a:pPr>
            <a:r>
              <a:rPr lang="en-US" dirty="0"/>
              <a:t>Additional cost to the customer.</a:t>
            </a:r>
          </a:p>
        </p:txBody>
      </p:sp>
    </p:spTree>
    <p:extLst>
      <p:ext uri="{BB962C8B-B14F-4D97-AF65-F5344CB8AC3E}">
        <p14:creationId xmlns:p14="http://schemas.microsoft.com/office/powerpoint/2010/main" val="31476989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Surge protection devices (SPDs)</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198017" cy="4140000"/>
          </a:xfrm>
        </p:spPr>
        <p:txBody>
          <a:bodyPr/>
          <a:lstStyle/>
          <a:p>
            <a:pPr marL="342900" indent="-342900">
              <a:buFont typeface="Arial" panose="020B0604020202020204" pitchFamily="34" charset="0"/>
              <a:buChar char="•"/>
            </a:pPr>
            <a:r>
              <a:rPr lang="en-US">
                <a:ea typeface="ＭＳ Ｐゴシック"/>
              </a:rPr>
              <a:t>SPDs protect electrical installations, including consumer units, wiring, and accessories, from transient over-voltages (surges). </a:t>
            </a:r>
          </a:p>
          <a:p>
            <a:pPr marL="342900" indent="-342900">
              <a:buFont typeface="Arial" panose="020B0604020202020204" pitchFamily="34" charset="0"/>
              <a:buChar char="•"/>
            </a:pPr>
            <a:r>
              <a:rPr lang="en-US" dirty="0"/>
              <a:t>These surges can damage sensitive electronics such as TVs, computers, safety circuits, and appliances. </a:t>
            </a:r>
          </a:p>
          <a:p>
            <a:pPr marL="342900" indent="-342900">
              <a:buFont typeface="Arial" panose="020B0604020202020204" pitchFamily="34" charset="0"/>
              <a:buChar char="•"/>
            </a:pPr>
            <a:r>
              <a:rPr lang="en-US" dirty="0"/>
              <a:t>Surges can cause immediate failure or long-term damage.</a:t>
            </a:r>
          </a:p>
        </p:txBody>
      </p:sp>
    </p:spTree>
    <p:extLst>
      <p:ext uri="{BB962C8B-B14F-4D97-AF65-F5344CB8AC3E}">
        <p14:creationId xmlns:p14="http://schemas.microsoft.com/office/powerpoint/2010/main" val="28010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Types of SPD</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r>
              <a:rPr lang="en-US" dirty="0"/>
              <a:t>Surge protective devices (SPD) are used to protect the electrical installation from electrical power surges known as transient voltages.</a:t>
            </a:r>
          </a:p>
          <a:p>
            <a:r>
              <a:rPr lang="en-US" dirty="0"/>
              <a:t>There are three different types.</a:t>
            </a:r>
          </a:p>
          <a:p>
            <a:pPr marL="342900" indent="-342900">
              <a:buClr>
                <a:srgbClr val="000000"/>
              </a:buClr>
              <a:buFont typeface="Arial" panose="020B0604020202020204" pitchFamily="34" charset="0"/>
              <a:buChar char="•"/>
            </a:pPr>
            <a:r>
              <a:rPr lang="en-US" b="1" dirty="0"/>
              <a:t>Type 1 SPD </a:t>
            </a:r>
            <a:r>
              <a:rPr lang="en-US" dirty="0"/>
              <a:t>installed at the origin of the supply or main distribution board.</a:t>
            </a:r>
          </a:p>
          <a:p>
            <a:pPr marL="342900" indent="-342900">
              <a:buClr>
                <a:srgbClr val="000000"/>
              </a:buClr>
              <a:buFont typeface="Arial" panose="020B0604020202020204" pitchFamily="34" charset="0"/>
              <a:buChar char="•"/>
            </a:pPr>
            <a:r>
              <a:rPr lang="en-US" b="1" dirty="0"/>
              <a:t>Type 2 SPD </a:t>
            </a:r>
            <a:r>
              <a:rPr lang="en-US" dirty="0"/>
              <a:t>installed at distribution boards.</a:t>
            </a:r>
          </a:p>
          <a:p>
            <a:pPr marL="342900" indent="-342900">
              <a:buClr>
                <a:srgbClr val="000000"/>
              </a:buClr>
              <a:buFont typeface="Arial" panose="020B0604020202020204" pitchFamily="34" charset="0"/>
              <a:buChar char="•"/>
            </a:pPr>
            <a:r>
              <a:rPr lang="en-US" b="1" dirty="0"/>
              <a:t>Type 3 SPD </a:t>
            </a:r>
            <a:r>
              <a:rPr lang="en-US" dirty="0"/>
              <a:t>installed close to a vulnerable load.</a:t>
            </a:r>
          </a:p>
          <a:p>
            <a:endParaRPr lang="en-US" dirty="0"/>
          </a:p>
        </p:txBody>
      </p:sp>
    </p:spTree>
    <p:extLst>
      <p:ext uri="{BB962C8B-B14F-4D97-AF65-F5344CB8AC3E}">
        <p14:creationId xmlns:p14="http://schemas.microsoft.com/office/powerpoint/2010/main" val="4422508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Advantages and disadvantages of SPDs</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r>
              <a:rPr lang="en-US" b="1" dirty="0"/>
              <a:t>Advantages</a:t>
            </a:r>
            <a:endParaRPr lang="en-US" dirty="0"/>
          </a:p>
          <a:p>
            <a:pPr marL="342900" indent="-342900">
              <a:buClr>
                <a:srgbClr val="000000"/>
              </a:buClr>
              <a:buFont typeface="Arial" panose="020B0604020202020204" pitchFamily="34" charset="0"/>
              <a:buChar char="•"/>
            </a:pPr>
            <a:r>
              <a:rPr lang="en-US" dirty="0"/>
              <a:t>Provide protection from spikes and surges</a:t>
            </a:r>
          </a:p>
          <a:p>
            <a:pPr marL="342900" indent="-342900">
              <a:buClr>
                <a:srgbClr val="000000"/>
              </a:buClr>
              <a:buFont typeface="Arial" panose="020B0604020202020204" pitchFamily="34" charset="0"/>
              <a:buChar char="•"/>
            </a:pPr>
            <a:r>
              <a:rPr lang="en-US" dirty="0"/>
              <a:t>Easy to maintain</a:t>
            </a:r>
          </a:p>
          <a:p>
            <a:pPr marL="342900" indent="-342900">
              <a:buClr>
                <a:srgbClr val="000000"/>
              </a:buClr>
              <a:buFont typeface="Arial" panose="020B0604020202020204" pitchFamily="34" charset="0"/>
              <a:buChar char="•"/>
            </a:pPr>
            <a:r>
              <a:rPr lang="en-US" dirty="0"/>
              <a:t>Lower cost of repair or replacement.</a:t>
            </a:r>
          </a:p>
          <a:p>
            <a:pPr>
              <a:buClr>
                <a:srgbClr val="000000"/>
              </a:buClr>
            </a:pPr>
            <a:r>
              <a:rPr lang="en-US" b="1" dirty="0"/>
              <a:t>Disadvantages</a:t>
            </a:r>
            <a:endParaRPr lang="en-US" dirty="0"/>
          </a:p>
          <a:p>
            <a:pPr marL="342900" indent="-342900">
              <a:buClr>
                <a:srgbClr val="000000"/>
              </a:buClr>
              <a:buFont typeface="Arial" panose="020B0604020202020204" pitchFamily="34" charset="0"/>
              <a:buChar char="•"/>
            </a:pPr>
            <a:r>
              <a:rPr lang="en-US" dirty="0"/>
              <a:t>Only effective up to their rated limit</a:t>
            </a:r>
          </a:p>
          <a:p>
            <a:pPr marL="342900" indent="-342900">
              <a:buClr>
                <a:srgbClr val="000000"/>
              </a:buClr>
              <a:buFont typeface="Arial" panose="020B0604020202020204" pitchFamily="34" charset="0"/>
              <a:buChar char="•"/>
            </a:pPr>
            <a:r>
              <a:rPr lang="en-US" dirty="0"/>
              <a:t>May fail if exposed to high or repeated surges.</a:t>
            </a:r>
          </a:p>
        </p:txBody>
      </p:sp>
    </p:spTree>
    <p:extLst>
      <p:ext uri="{BB962C8B-B14F-4D97-AF65-F5344CB8AC3E}">
        <p14:creationId xmlns:p14="http://schemas.microsoft.com/office/powerpoint/2010/main" val="5045452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Breaking capacities (Definition)</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pPr marL="342900" indent="-342900">
              <a:buFont typeface="Arial" panose="020B0604020202020204" pitchFamily="34" charset="0"/>
              <a:buChar char="•"/>
            </a:pPr>
            <a:r>
              <a:rPr lang="en-US" dirty="0"/>
              <a:t>The breaking capacity is the maximum current a protective device can safely interrupt without causing damage or forming an arc. </a:t>
            </a:r>
          </a:p>
          <a:p>
            <a:pPr marL="342900" indent="-342900">
              <a:buFont typeface="Arial" panose="020B0604020202020204" pitchFamily="34" charset="0"/>
              <a:buChar char="•"/>
            </a:pPr>
            <a:r>
              <a:rPr lang="en-US" dirty="0"/>
              <a:t>This rating ensures the device can handle any likely fault current.</a:t>
            </a:r>
          </a:p>
          <a:p>
            <a:pPr marL="342900" indent="-342900">
              <a:buFont typeface="Arial" panose="020B0604020202020204" pitchFamily="34" charset="0"/>
              <a:buChar char="•"/>
            </a:pPr>
            <a:r>
              <a:rPr lang="en-US" dirty="0"/>
              <a:t>It is measured in kiloamperes (kA), where 1 kA = 1,000 A.</a:t>
            </a:r>
          </a:p>
        </p:txBody>
      </p:sp>
    </p:spTree>
    <p:extLst>
      <p:ext uri="{BB962C8B-B14F-4D97-AF65-F5344CB8AC3E}">
        <p14:creationId xmlns:p14="http://schemas.microsoft.com/office/powerpoint/2010/main" val="36771653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Selecting the correct breaking capacity</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60000" y="1800000"/>
            <a:ext cx="6022512" cy="4140000"/>
          </a:xfrm>
        </p:spPr>
        <p:txBody>
          <a:bodyPr/>
          <a:lstStyle/>
          <a:p>
            <a:pPr marL="342900" indent="-342900">
              <a:buFont typeface="Arial" panose="020B0604020202020204" pitchFamily="34" charset="0"/>
              <a:buChar char="•"/>
            </a:pPr>
            <a:r>
              <a:rPr lang="en-US" dirty="0"/>
              <a:t>Devices must be selected based on the expected prospective fault current (PFC). </a:t>
            </a:r>
          </a:p>
          <a:p>
            <a:pPr marL="342900" indent="-342900">
              <a:buFont typeface="Arial" panose="020B0604020202020204" pitchFamily="34" charset="0"/>
              <a:buChar char="•"/>
            </a:pPr>
            <a:r>
              <a:rPr lang="en-US" dirty="0"/>
              <a:t>If the fault current exceeds the breaking capacity, the device may not operate safely, increasing the risk of damage or fire.</a:t>
            </a:r>
          </a:p>
          <a:p>
            <a:pPr marL="342900" indent="-342900">
              <a:buFont typeface="Arial" panose="020B0604020202020204" pitchFamily="34" charset="0"/>
              <a:buChar char="•"/>
            </a:pPr>
            <a:r>
              <a:rPr lang="en-US" dirty="0"/>
              <a:t>Breaking capacity values are typically printed on the front or side of the protective device. </a:t>
            </a:r>
          </a:p>
        </p:txBody>
      </p:sp>
      <p:pic>
        <p:nvPicPr>
          <p:cNvPr id="11266" name="Picture 2" descr="A close-up of a circuit breaker&#10;&#10;AI-generated content may be incorrect.">
            <a:extLst>
              <a:ext uri="{FF2B5EF4-FFF2-40B4-BE49-F238E27FC236}">
                <a16:creationId xmlns:a16="http://schemas.microsoft.com/office/drawing/2014/main" id="{751A5724-3467-D017-B97D-8B4CB3BAC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1503" y="1800000"/>
            <a:ext cx="240030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741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Selectivity</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pPr marL="342900" indent="-342900">
              <a:buFont typeface="Arial" panose="020B0604020202020204" pitchFamily="34" charset="0"/>
              <a:buChar char="•"/>
            </a:pPr>
            <a:r>
              <a:rPr lang="en-US" dirty="0"/>
              <a:t>Selectivity is defined in BS 7671 as the coordination of two or more protective devices so that, when a fault occurs, only the device nearest the fault operates while the others remain unaffected.</a:t>
            </a:r>
          </a:p>
          <a:p>
            <a:pPr marL="342900" indent="-342900">
              <a:buFont typeface="Arial" panose="020B0604020202020204" pitchFamily="34" charset="0"/>
              <a:buChar char="•"/>
            </a:pPr>
            <a:r>
              <a:rPr lang="en-US" dirty="0"/>
              <a:t>By doing this, the impact of the fault is </a:t>
            </a:r>
            <a:r>
              <a:rPr lang="en-US" dirty="0" err="1"/>
              <a:t>localised</a:t>
            </a:r>
            <a:r>
              <a:rPr lang="en-US" dirty="0"/>
              <a:t>, reducing disruption and potential damage. Section 536 of BS 7671 provides detailed guidance on selectivity between overcurrent protective devices (OCPDs), RCDs, and other protective components.</a:t>
            </a:r>
          </a:p>
        </p:txBody>
      </p:sp>
    </p:spTree>
    <p:extLst>
      <p:ext uri="{BB962C8B-B14F-4D97-AF65-F5344CB8AC3E}">
        <p14:creationId xmlns:p14="http://schemas.microsoft.com/office/powerpoint/2010/main" val="260954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Selectivity in practice</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pPr marL="342900" indent="-342900">
              <a:buFont typeface="Arial" panose="020B0604020202020204" pitchFamily="34" charset="0"/>
              <a:buChar char="•"/>
            </a:pPr>
            <a:r>
              <a:rPr lang="en-US" dirty="0"/>
              <a:t>Selectivity is achieved when the protective devices closest to the fault disconnect first, before those nearer the origin of the installation. This is required in both normal and overload conditions.</a:t>
            </a:r>
          </a:p>
          <a:p>
            <a:pPr marL="342900" indent="-342900">
              <a:buFont typeface="Arial" panose="020B0604020202020204" pitchFamily="34" charset="0"/>
              <a:buChar char="•"/>
            </a:pPr>
            <a:r>
              <a:rPr lang="en-US" dirty="0"/>
              <a:t>The aim is to ensure that only the part of the system affected by the fault is isolated, while power remains on in unaffected areas. Selectivity can be achieved using either current or time-based methods.</a:t>
            </a:r>
          </a:p>
        </p:txBody>
      </p:sp>
    </p:spTree>
    <p:extLst>
      <p:ext uri="{BB962C8B-B14F-4D97-AF65-F5344CB8AC3E}">
        <p14:creationId xmlns:p14="http://schemas.microsoft.com/office/powerpoint/2010/main" val="350850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Overcurrent protection: Two main types</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741316"/>
            <a:ext cx="6207056" cy="4140000"/>
          </a:xfrm>
        </p:spPr>
        <p:txBody>
          <a:bodyPr/>
          <a:lstStyle/>
          <a:p>
            <a:pPr marL="457200" indent="-457200">
              <a:buAutoNum type="arabicPeriod"/>
            </a:pPr>
            <a:r>
              <a:rPr lang="en-US" b="1" dirty="0"/>
              <a:t>Overload current</a:t>
            </a:r>
            <a:r>
              <a:rPr lang="en-US" dirty="0"/>
              <a:t> </a:t>
            </a:r>
          </a:p>
          <a:p>
            <a:pPr marL="342900" indent="-342900">
              <a:buFont typeface="Arial" panose="020B0604020202020204" pitchFamily="34" charset="0"/>
              <a:buChar char="•"/>
            </a:pPr>
            <a:r>
              <a:rPr lang="en-US" dirty="0"/>
              <a:t>Occurs when a circuit carries more current than it is designed to handle, over an extended period. </a:t>
            </a:r>
          </a:p>
          <a:p>
            <a:pPr marL="342900" indent="-342900">
              <a:buFont typeface="Arial" panose="020B0604020202020204" pitchFamily="34" charset="0"/>
              <a:buChar char="•"/>
            </a:pPr>
            <a:r>
              <a:rPr lang="en-US" dirty="0"/>
              <a:t>Builds up gradually and may be caused by mechanical faults or excessive load. </a:t>
            </a:r>
          </a:p>
          <a:p>
            <a:pPr marL="342900" indent="-342900">
              <a:buFont typeface="Arial" panose="020B0604020202020204" pitchFamily="34" charset="0"/>
              <a:buChar char="•"/>
            </a:pPr>
            <a:r>
              <a:rPr lang="en-US" dirty="0"/>
              <a:t>Short-duration overloads may be tolerated; sustained overloads will cause the protective device to trip via thermal means.</a:t>
            </a:r>
          </a:p>
        </p:txBody>
      </p:sp>
      <p:sp>
        <p:nvSpPr>
          <p:cNvPr id="2" name="Content Placeholder 3">
            <a:extLst>
              <a:ext uri="{FF2B5EF4-FFF2-40B4-BE49-F238E27FC236}">
                <a16:creationId xmlns:a16="http://schemas.microsoft.com/office/drawing/2014/main" id="{7B5F8D34-0469-F264-CA61-91C4E4F9C4D4}"/>
              </a:ext>
            </a:extLst>
          </p:cNvPr>
          <p:cNvSpPr txBox="1">
            <a:spLocks/>
          </p:cNvSpPr>
          <p:nvPr/>
        </p:nvSpPr>
        <p:spPr bwMode="auto">
          <a:xfrm>
            <a:off x="6885058" y="1741316"/>
            <a:ext cx="4856670" cy="414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110000"/>
              </a:lnSpc>
              <a:spcBef>
                <a:spcPts val="0"/>
              </a:spcBef>
              <a:spcAft>
                <a:spcPts val="1200"/>
              </a:spcAft>
              <a:defRPr lang="en-GB" sz="2400">
                <a:solidFill>
                  <a:schemeClr val="tx1"/>
                </a:solidFill>
                <a:latin typeface="+mn-lt"/>
                <a:ea typeface="ＭＳ Ｐゴシック" charset="-128"/>
                <a:cs typeface="ＭＳ Ｐゴシック" charset="-128"/>
              </a:defRPr>
            </a:lvl1pPr>
            <a:lvl2pPr marL="216742" indent="-216742" algn="l" rtl="0" eaLnBrk="1" fontAlgn="base" hangingPunct="1">
              <a:lnSpc>
                <a:spcPts val="2409"/>
              </a:lnSpc>
              <a:spcBef>
                <a:spcPts val="502"/>
              </a:spcBef>
              <a:spcAft>
                <a:spcPts val="502"/>
              </a:spcAft>
              <a:buClr>
                <a:srgbClr val="FC4421"/>
              </a:buClr>
              <a:buFont typeface="Arial" pitchFamily="-105" charset="0"/>
              <a:buChar char="•"/>
              <a:defRPr lang="en-GB" sz="2400">
                <a:solidFill>
                  <a:schemeClr val="tx1"/>
                </a:solidFill>
                <a:latin typeface="+mn-lt"/>
                <a:ea typeface="ＭＳ Ｐゴシック" charset="-128"/>
                <a:cs typeface="+mn-cs"/>
              </a:defRPr>
            </a:lvl2pPr>
            <a:lvl3pPr marL="0" indent="0" algn="l" rtl="0" eaLnBrk="1" fontAlgn="base" hangingPunct="1">
              <a:lnSpc>
                <a:spcPts val="2008"/>
              </a:lnSpc>
              <a:spcBef>
                <a:spcPts val="502"/>
              </a:spcBef>
              <a:spcAft>
                <a:spcPts val="502"/>
              </a:spcAft>
              <a:buFont typeface="Lucida Grande" pitchFamily="-105" charset="0"/>
              <a:defRPr lang="en-GB" sz="2400">
                <a:solidFill>
                  <a:schemeClr val="tx1"/>
                </a:solidFill>
                <a:latin typeface="+mn-lt"/>
                <a:ea typeface="ＭＳ Ｐゴシック" charset="-128"/>
                <a:cs typeface="+mn-cs"/>
              </a:defRPr>
            </a:lvl3pPr>
            <a:lvl4pPr marL="216742" indent="-216742" algn="l" rtl="0" eaLnBrk="1" fontAlgn="base" hangingPunct="1">
              <a:lnSpc>
                <a:spcPts val="2008"/>
              </a:lnSpc>
              <a:spcBef>
                <a:spcPts val="502"/>
              </a:spcBef>
              <a:spcAft>
                <a:spcPts val="502"/>
              </a:spcAft>
              <a:buClr>
                <a:srgbClr val="FC4421"/>
              </a:buClr>
              <a:buFont typeface="Arial" pitchFamily="-105" charset="0"/>
              <a:buChar char="•"/>
              <a:defRPr lang="en-GB" sz="2400">
                <a:solidFill>
                  <a:schemeClr val="tx1"/>
                </a:solidFill>
                <a:latin typeface="+mn-lt"/>
                <a:ea typeface="ＭＳ Ｐゴシック" charset="-128"/>
                <a:cs typeface="ＭＳ Ｐゴシック" charset="-128"/>
              </a:defRPr>
            </a:lvl4pPr>
            <a:lvl5pPr marL="433484" indent="-216742" algn="l" rtl="0" eaLnBrk="1" fontAlgn="base" hangingPunct="1">
              <a:lnSpc>
                <a:spcPts val="2008"/>
              </a:lnSpc>
              <a:spcBef>
                <a:spcPct val="0"/>
              </a:spcBef>
              <a:spcAft>
                <a:spcPts val="502"/>
              </a:spcAft>
              <a:buFont typeface="Arial" pitchFamily="-105" charset="0"/>
              <a:buChar char="–"/>
              <a:defRPr lang="en-US" sz="2400">
                <a:solidFill>
                  <a:schemeClr val="tx1"/>
                </a:solidFill>
                <a:latin typeface="+mn-lt"/>
                <a:ea typeface="ＭＳ Ｐゴシック" charset="-128"/>
                <a:cs typeface="ＭＳ Ｐゴシック" charset="-128"/>
              </a:defRPr>
            </a:lvl5pPr>
            <a:lvl6pPr marL="458983" indent="-458983" algn="l" defTabSz="917966" rtl="0" eaLnBrk="1" fontAlgn="base" hangingPunct="1">
              <a:spcBef>
                <a:spcPct val="20000"/>
              </a:spcBef>
              <a:spcAft>
                <a:spcPct val="0"/>
              </a:spcAft>
              <a:buChar char="»"/>
              <a:defRPr lang="en-GB" sz="1606" kern="0" baseline="0" dirty="0" smtClean="0">
                <a:solidFill>
                  <a:schemeClr val="tx1"/>
                </a:solidFill>
                <a:latin typeface="+mn-lt"/>
                <a:ea typeface="ＭＳ Ｐゴシック" charset="-128"/>
                <a:cs typeface="ＭＳ Ｐゴシック" charset="-128"/>
              </a:defRPr>
            </a:lvl6pPr>
            <a:lvl7pPr marL="2983390" indent="-229492" algn="l" defTabSz="917966" rtl="0" eaLnBrk="1" fontAlgn="base" hangingPunct="1">
              <a:spcBef>
                <a:spcPct val="20000"/>
              </a:spcBef>
              <a:spcAft>
                <a:spcPct val="0"/>
              </a:spcAft>
              <a:buClr>
                <a:srgbClr val="E30613"/>
              </a:buClr>
              <a:buChar char="»"/>
              <a:defRPr lang="en-GB" sz="1606" kern="0" baseline="0" dirty="0" smtClean="0">
                <a:solidFill>
                  <a:schemeClr val="tx1"/>
                </a:solidFill>
                <a:latin typeface="+mn-lt"/>
                <a:ea typeface="ＭＳ Ｐゴシック" charset="-128"/>
                <a:cs typeface="ＭＳ Ｐゴシック" charset="-128"/>
              </a:defRPr>
            </a:lvl7pPr>
            <a:lvl8pPr marL="3442373" indent="-229492" algn="l" defTabSz="917966" rtl="0" eaLnBrk="1" fontAlgn="base" hangingPunct="1">
              <a:spcBef>
                <a:spcPct val="20000"/>
              </a:spcBef>
              <a:spcAft>
                <a:spcPct val="0"/>
              </a:spcAft>
              <a:buChar char="»"/>
              <a:defRPr lang="en-GB" sz="1606" kern="0" dirty="0" smtClean="0">
                <a:solidFill>
                  <a:schemeClr val="tx1"/>
                </a:solidFill>
                <a:latin typeface="+mn-lt"/>
                <a:ea typeface="ＭＳ Ｐゴシック" charset="-128"/>
                <a:cs typeface="ＭＳ Ｐゴシック" charset="-128"/>
              </a:defRPr>
            </a:lvl8pPr>
            <a:lvl9pPr marL="3901356" indent="-229492" algn="l" defTabSz="917966" rtl="0" eaLnBrk="1" fontAlgn="base" hangingPunct="1">
              <a:spcBef>
                <a:spcPct val="20000"/>
              </a:spcBef>
              <a:spcAft>
                <a:spcPct val="0"/>
              </a:spcAft>
              <a:buChar char="»"/>
              <a:defRPr lang="en-GB" sz="1004" kern="0" baseline="0" dirty="0" smtClean="0">
                <a:solidFill>
                  <a:schemeClr val="tx1"/>
                </a:solidFill>
                <a:latin typeface="+mn-lt"/>
                <a:ea typeface="ＭＳ Ｐゴシック" charset="-128"/>
                <a:cs typeface="ＭＳ Ｐゴシック" charset="-128"/>
              </a:defRPr>
            </a:lvl9pPr>
          </a:lstStyle>
          <a:p>
            <a:r>
              <a:rPr lang="en-US" b="1" kern="0" dirty="0"/>
              <a:t>2. Fault current</a:t>
            </a:r>
          </a:p>
          <a:p>
            <a:pPr marL="342900" indent="-342900">
              <a:buFont typeface="Arial" panose="020B0604020202020204" pitchFamily="34" charset="0"/>
              <a:buChar char="•"/>
            </a:pPr>
            <a:r>
              <a:rPr lang="en-US" kern="0" dirty="0"/>
              <a:t>High-magnitude current that flows due to a fault condition, such as a short-circuit or earth fault. </a:t>
            </a:r>
          </a:p>
          <a:p>
            <a:pPr marL="342900" indent="-342900">
              <a:buFont typeface="Arial" panose="020B0604020202020204" pitchFamily="34" charset="0"/>
              <a:buChar char="•"/>
            </a:pPr>
            <a:r>
              <a:rPr lang="en-US" kern="0" dirty="0"/>
              <a:t>Creates a very low impedance path that allows excessive current to flow, posing significant risk to equipment and safety.</a:t>
            </a:r>
          </a:p>
        </p:txBody>
      </p:sp>
    </p:spTree>
    <p:extLst>
      <p:ext uri="{BB962C8B-B14F-4D97-AF65-F5344CB8AC3E}">
        <p14:creationId xmlns:p14="http://schemas.microsoft.com/office/powerpoint/2010/main" val="4791665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Current selectivity and design</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628452" cy="4339543"/>
          </a:xfrm>
        </p:spPr>
        <p:txBody>
          <a:bodyPr/>
          <a:lstStyle/>
          <a:p>
            <a:pPr marL="342900" indent="-342900">
              <a:buFont typeface="Arial" panose="020B0604020202020204" pitchFamily="34" charset="0"/>
              <a:buChar char="•"/>
            </a:pPr>
            <a:r>
              <a:rPr lang="en-US" dirty="0"/>
              <a:t>Current selectivity is the most common approach. </a:t>
            </a:r>
          </a:p>
          <a:p>
            <a:pPr marL="342900" indent="-342900">
              <a:buFont typeface="Arial" panose="020B0604020202020204" pitchFamily="34" charset="0"/>
              <a:buChar char="•"/>
            </a:pPr>
            <a:r>
              <a:rPr lang="en-US" dirty="0"/>
              <a:t>Section 536 of BS 7671 provides requirements for the selection of electrical  devices to achieve electrical co-ordination between them.</a:t>
            </a:r>
          </a:p>
          <a:p>
            <a:pPr marL="342900" indent="-342900">
              <a:buFont typeface="Arial" panose="020B0604020202020204" pitchFamily="34" charset="0"/>
              <a:buChar char="•"/>
            </a:pPr>
            <a:r>
              <a:rPr lang="en-US" dirty="0"/>
              <a:t>Careful design is required to ensure selectivity between devices is achievable under all fault and overload conditions.</a:t>
            </a:r>
          </a:p>
        </p:txBody>
      </p:sp>
    </p:spTree>
    <p:extLst>
      <p:ext uri="{BB962C8B-B14F-4D97-AF65-F5344CB8AC3E}">
        <p14:creationId xmlns:p14="http://schemas.microsoft.com/office/powerpoint/2010/main" val="18213741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What is the earth fault impedance?</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60000" y="1800000"/>
            <a:ext cx="8669700" cy="4140000"/>
          </a:xfrm>
        </p:spPr>
        <p:txBody>
          <a:bodyPr/>
          <a:lstStyle/>
          <a:p>
            <a:pPr marL="342900" indent="-342900">
              <a:buFont typeface="Arial" panose="020B0604020202020204" pitchFamily="34" charset="0"/>
              <a:buChar char="•"/>
            </a:pPr>
            <a:r>
              <a:rPr lang="en-US" dirty="0"/>
              <a:t>Earth fault loop impedance is the path followed by fault current during a fault between line and earth. The higher the impedance, the lower the fault current and the slower the disconnection.</a:t>
            </a:r>
          </a:p>
          <a:p>
            <a:pPr marL="342900" indent="-342900">
              <a:buFont typeface="Arial" panose="020B0604020202020204" pitchFamily="34" charset="0"/>
              <a:buChar char="•"/>
            </a:pPr>
            <a:r>
              <a:rPr lang="en-US" dirty="0"/>
              <a:t>This is represented as </a:t>
            </a:r>
            <a:r>
              <a:rPr lang="en-US" b="1" dirty="0"/>
              <a:t>Zs</a:t>
            </a:r>
            <a:r>
              <a:rPr lang="en-US" dirty="0"/>
              <a:t> and is critical in determining appropriate cable size and ensuring timely disconnection.</a:t>
            </a:r>
          </a:p>
        </p:txBody>
      </p:sp>
    </p:spTree>
    <p:extLst>
      <p:ext uri="{BB962C8B-B14F-4D97-AF65-F5344CB8AC3E}">
        <p14:creationId xmlns:p14="http://schemas.microsoft.com/office/powerpoint/2010/main" val="20065801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Disconnection times</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9968565" cy="4140000"/>
          </a:xfrm>
        </p:spPr>
        <p:txBody>
          <a:bodyPr/>
          <a:lstStyle/>
          <a:p>
            <a:pPr marL="342900" indent="-342900">
              <a:buFont typeface="Arial" panose="020B0604020202020204" pitchFamily="34" charset="0"/>
              <a:buChar char="•"/>
            </a:pPr>
            <a:r>
              <a:rPr lang="en-US" dirty="0"/>
              <a:t>Disconnection time is the time taken to cut power during a fault. The quicker this happens, the lower the risk of injury or death.</a:t>
            </a:r>
          </a:p>
          <a:p>
            <a:pPr marL="342900" indent="-342900">
              <a:buFont typeface="Arial" panose="020B0604020202020204" pitchFamily="34" charset="0"/>
              <a:buChar char="•"/>
            </a:pPr>
            <a:r>
              <a:rPr lang="en-US" dirty="0"/>
              <a:t>BS 7671 provides tables showing maximum Zs values </a:t>
            </a:r>
            <a:r>
              <a:rPr lang="en-GB" dirty="0"/>
              <a:t>to ensure disconnection times based on the OCPD type.</a:t>
            </a:r>
          </a:p>
          <a:p>
            <a:pPr marL="342900" indent="-342900">
              <a:buFont typeface="Arial" panose="020B0604020202020204" pitchFamily="34" charset="0"/>
              <a:buChar char="•"/>
            </a:pPr>
            <a:r>
              <a:rPr lang="en-US" dirty="0"/>
              <a:t>Meeting these ensures safe disconnection times.</a:t>
            </a:r>
          </a:p>
        </p:txBody>
      </p:sp>
    </p:spTree>
    <p:extLst>
      <p:ext uri="{BB962C8B-B14F-4D97-AF65-F5344CB8AC3E}">
        <p14:creationId xmlns:p14="http://schemas.microsoft.com/office/powerpoint/2010/main" val="39699350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Disconnection times: Maximum values</a:t>
            </a:r>
            <a:endParaRPr lang="en-GB" b="1"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5490083" cy="4140000"/>
          </a:xfrm>
        </p:spPr>
        <p:txBody>
          <a:bodyPr/>
          <a:lstStyle/>
          <a:p>
            <a:r>
              <a:rPr lang="en-US" dirty="0"/>
              <a:t>According to Regulation 411.3.2.2, the </a:t>
            </a:r>
            <a:r>
              <a:rPr lang="en-GB" dirty="0"/>
              <a:t>disconnection times stated in Table 41.1 are valid for:</a:t>
            </a:r>
          </a:p>
          <a:p>
            <a:pPr marL="342900" indent="-342900">
              <a:buFont typeface="Arial" panose="020B0604020202020204" pitchFamily="34" charset="0"/>
              <a:buChar char="•"/>
            </a:pPr>
            <a:r>
              <a:rPr lang="en-GB" dirty="0"/>
              <a:t>final circuits with socket outlets with rated currents not exceeding 63A</a:t>
            </a:r>
          </a:p>
          <a:p>
            <a:pPr marL="342900" indent="-342900">
              <a:buFont typeface="Arial" panose="020B0604020202020204" pitchFamily="34" charset="0"/>
              <a:buChar char="•"/>
            </a:pPr>
            <a:r>
              <a:rPr lang="en-GB" dirty="0"/>
              <a:t>final circuits with only fixed equipment not exceeding 32A.</a:t>
            </a:r>
          </a:p>
          <a:p>
            <a:r>
              <a:rPr lang="en-GB" dirty="0"/>
              <a:t>For other circuits consult 411.3.2.3 and 411.3.2.4.</a:t>
            </a:r>
          </a:p>
        </p:txBody>
      </p:sp>
      <p:pic>
        <p:nvPicPr>
          <p:cNvPr id="5" name="Picture 2">
            <a:extLst>
              <a:ext uri="{FF2B5EF4-FFF2-40B4-BE49-F238E27FC236}">
                <a16:creationId xmlns:a16="http://schemas.microsoft.com/office/drawing/2014/main" id="{30BC1A58-FE83-4608-A925-4F07A3AEB75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290" t="15694" r="2139" b="22131"/>
          <a:stretch>
            <a:fillRect/>
          </a:stretch>
        </p:blipFill>
        <p:spPr bwMode="auto">
          <a:xfrm>
            <a:off x="6119812" y="2382589"/>
            <a:ext cx="5624133" cy="207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1067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b="1" dirty="0"/>
              <a:t>Selecting suitably sized protective conductors</a:t>
            </a:r>
            <a:endParaRPr lang="en-US"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pPr marL="342900" indent="-342900">
              <a:buFont typeface="Arial" panose="020B0604020202020204" pitchFamily="34" charset="0"/>
              <a:buChar char="•"/>
            </a:pPr>
            <a:r>
              <a:rPr lang="en-US" dirty="0"/>
              <a:t>Earth fault loop impedance, together with </a:t>
            </a:r>
            <a:r>
              <a:rPr lang="en-US" dirty="0" err="1"/>
              <a:t>Uo</a:t>
            </a:r>
            <a:r>
              <a:rPr lang="en-US" dirty="0"/>
              <a:t> (Voltage between a line conductor and earth), can be used to calculate the earth fault current from the point of the fault. </a:t>
            </a:r>
          </a:p>
          <a:p>
            <a:pPr marL="342900" indent="-342900">
              <a:buFont typeface="Arial" panose="020B0604020202020204" pitchFamily="34" charset="0"/>
              <a:buChar char="•"/>
            </a:pPr>
            <a:r>
              <a:rPr lang="en-US" dirty="0"/>
              <a:t>Although BS 7671 provides minimum CPC sizes in Table 54.7, these values can be overly conservative. Calculating the correct size often leads to a more efficient and cost-effective installation.</a:t>
            </a:r>
          </a:p>
          <a:p>
            <a:pPr marL="342900" indent="-342900">
              <a:buFont typeface="Arial" panose="020B0604020202020204" pitchFamily="34" charset="0"/>
              <a:buChar char="•"/>
            </a:pPr>
            <a:r>
              <a:rPr lang="en-US" dirty="0"/>
              <a:t>Calculating the CPC cross sectional area ensures that it can safely withstand the energy released during an earth fault, in line with the characteristics of the protective device (CPD) such as a fuse or circuit breaker.</a:t>
            </a:r>
          </a:p>
        </p:txBody>
      </p:sp>
    </p:spTree>
    <p:extLst>
      <p:ext uri="{BB962C8B-B14F-4D97-AF65-F5344CB8AC3E}">
        <p14:creationId xmlns:p14="http://schemas.microsoft.com/office/powerpoint/2010/main" val="13206049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Formula for sizing CPCs (BS 7671:2018)</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r>
              <a:rPr lang="en-US" dirty="0"/>
              <a:t>According to Regulation 543.1.3 of BS 7671:2018, the cross-sectional area of a protective conductor must not be less than the value calculated using the formula:</a:t>
            </a:r>
          </a:p>
          <a:p>
            <a:br>
              <a:rPr lang="en-US" dirty="0"/>
            </a:br>
            <a:r>
              <a:rPr lang="en-US" dirty="0"/>
              <a:t>Where </a:t>
            </a:r>
            <a:r>
              <a:rPr lang="en-US" b="1" dirty="0"/>
              <a:t>S</a:t>
            </a:r>
            <a:r>
              <a:rPr lang="en-US" dirty="0"/>
              <a:t> is in mm²</a:t>
            </a:r>
          </a:p>
        </p:txBody>
      </p:sp>
      <p:pic>
        <p:nvPicPr>
          <p:cNvPr id="6" name="Picture 5">
            <a:extLst>
              <a:ext uri="{FF2B5EF4-FFF2-40B4-BE49-F238E27FC236}">
                <a16:creationId xmlns:a16="http://schemas.microsoft.com/office/drawing/2014/main" id="{5D67EE71-19E3-AE44-D688-E9DF735CAE8C}"/>
              </a:ext>
            </a:extLst>
          </p:cNvPr>
          <p:cNvPicPr>
            <a:picLocks noChangeAspect="1"/>
          </p:cNvPicPr>
          <p:nvPr/>
        </p:nvPicPr>
        <p:blipFill>
          <a:blip r:embed="rId2" cstate="email">
            <a:biLevel thresh="75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4346692" y="3038475"/>
            <a:ext cx="3828657" cy="2290391"/>
          </a:xfrm>
          <a:prstGeom prst="rect">
            <a:avLst/>
          </a:prstGeom>
        </p:spPr>
      </p:pic>
    </p:spTree>
    <p:extLst>
      <p:ext uri="{BB962C8B-B14F-4D97-AF65-F5344CB8AC3E}">
        <p14:creationId xmlns:p14="http://schemas.microsoft.com/office/powerpoint/2010/main" val="29412217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Understanding each variable in the formula</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r>
              <a:rPr lang="en-US" dirty="0"/>
              <a:t>Where:</a:t>
            </a:r>
          </a:p>
          <a:p>
            <a:pPr marL="342900" indent="-342900">
              <a:buClr>
                <a:srgbClr val="000000"/>
              </a:buClr>
              <a:buFont typeface="Arial" panose="020B0604020202020204" pitchFamily="34" charset="0"/>
              <a:buChar char="•"/>
            </a:pPr>
            <a:r>
              <a:rPr lang="en-US" b="1" dirty="0"/>
              <a:t>S</a:t>
            </a:r>
            <a:r>
              <a:rPr lang="en-US" dirty="0"/>
              <a:t> = Minimum cross-sectional area in mm².</a:t>
            </a:r>
          </a:p>
          <a:p>
            <a:pPr marL="342900" indent="-342900">
              <a:buClr>
                <a:srgbClr val="000000"/>
              </a:buClr>
              <a:buFont typeface="Arial" panose="020B0604020202020204" pitchFamily="34" charset="0"/>
              <a:buChar char="•"/>
            </a:pPr>
            <a:r>
              <a:rPr lang="en-US" b="1" dirty="0"/>
              <a:t>I</a:t>
            </a:r>
            <a:r>
              <a:rPr lang="en-US" dirty="0"/>
              <a:t> = Fault current in amperes.</a:t>
            </a:r>
          </a:p>
          <a:p>
            <a:pPr marL="342900" indent="-342900">
              <a:buClr>
                <a:srgbClr val="000000"/>
              </a:buClr>
              <a:buFont typeface="Arial" panose="020B0604020202020204" pitchFamily="34" charset="0"/>
              <a:buChar char="•"/>
            </a:pPr>
            <a:r>
              <a:rPr lang="en-US" b="1" dirty="0"/>
              <a:t>t</a:t>
            </a:r>
            <a:r>
              <a:rPr lang="en-US" dirty="0"/>
              <a:t> = Disconnection time in seconds.</a:t>
            </a:r>
          </a:p>
          <a:p>
            <a:pPr marL="342900" indent="-342900">
              <a:buClr>
                <a:srgbClr val="000000"/>
              </a:buClr>
              <a:buFont typeface="Arial" panose="020B0604020202020204" pitchFamily="34" charset="0"/>
              <a:buChar char="•"/>
            </a:pPr>
            <a:r>
              <a:rPr lang="en-US" b="1" dirty="0"/>
              <a:t>k</a:t>
            </a:r>
            <a:r>
              <a:rPr lang="en-US" dirty="0"/>
              <a:t> = A constant depending on the conductor material, resistivity, temperature coefficient, and initial/final temperatures.</a:t>
            </a:r>
          </a:p>
        </p:txBody>
      </p:sp>
    </p:spTree>
    <p:extLst>
      <p:ext uri="{BB962C8B-B14F-4D97-AF65-F5344CB8AC3E}">
        <p14:creationId xmlns:p14="http://schemas.microsoft.com/office/powerpoint/2010/main" val="31500161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US" dirty="0"/>
              <a:t>How to find values for I, t and k</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pPr marL="342900" indent="-342900">
              <a:buFont typeface="Arial" panose="020B0604020202020204" pitchFamily="34" charset="0"/>
              <a:buChar char="•"/>
            </a:pPr>
            <a:r>
              <a:rPr lang="en-US">
                <a:ea typeface="ＭＳ Ｐゴシック"/>
              </a:rPr>
              <a:t>To find I, use the formula: I = </a:t>
            </a:r>
            <a:r>
              <a:rPr lang="en-US" err="1">
                <a:ea typeface="ＭＳ Ｐゴシック"/>
              </a:rPr>
              <a:t>Uo</a:t>
            </a:r>
            <a:r>
              <a:rPr lang="en-US">
                <a:ea typeface="ＭＳ Ｐゴシック"/>
              </a:rPr>
              <a:t> / Zs (Line voltage to earth and earth fault loop impedance need to be known).</a:t>
            </a:r>
          </a:p>
          <a:p>
            <a:pPr marL="342900" indent="-342900">
              <a:buFont typeface="Arial" panose="020B0604020202020204" pitchFamily="34" charset="0"/>
              <a:buChar char="•"/>
            </a:pPr>
            <a:r>
              <a:rPr lang="en-US">
                <a:ea typeface="ＭＳ Ｐゴシック"/>
              </a:rPr>
              <a:t>To find t – Refer to the disconnection time from the time-current characteristics in Appendix 3 of BS 7671 once I is known.</a:t>
            </a:r>
          </a:p>
          <a:p>
            <a:pPr marL="342900" indent="-342900">
              <a:buFont typeface="Arial" panose="020B0604020202020204" pitchFamily="34" charset="0"/>
              <a:buChar char="•"/>
            </a:pPr>
            <a:r>
              <a:rPr lang="en-US">
                <a:ea typeface="ＭＳ Ｐゴシック"/>
              </a:rPr>
              <a:t>To find k – Use values from Tables 54.2 to 54.6 of BS 7671:2018.</a:t>
            </a:r>
          </a:p>
        </p:txBody>
      </p:sp>
    </p:spTree>
    <p:extLst>
      <p:ext uri="{BB962C8B-B14F-4D97-AF65-F5344CB8AC3E}">
        <p14:creationId xmlns:p14="http://schemas.microsoft.com/office/powerpoint/2010/main" val="22274650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Worked example (step 1)</a:t>
            </a:r>
            <a:endParaRPr lang="en-US" dirty="0"/>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wrap="square"/>
          <a:lstStyle/>
          <a:p>
            <a:r>
              <a:rPr lang="en-US" b="1" dirty="0"/>
              <a:t>Question:</a:t>
            </a:r>
            <a:br>
              <a:rPr lang="en-US" dirty="0"/>
            </a:br>
            <a:r>
              <a:rPr lang="en-US" dirty="0"/>
              <a:t>What is the smallest copper CPC that can safely carry 1200 A of fault current for 0.4 seconds in a domestic final circuit?</a:t>
            </a:r>
          </a:p>
          <a:p>
            <a:r>
              <a:rPr lang="en-US" dirty="0"/>
              <a:t>The cable is thermoplastic, bunched with others, and rated at 70 </a:t>
            </a:r>
            <a:r>
              <a:rPr lang="en-US" dirty="0">
                <a:cs typeface="Times New Roman" panose="02020603050405020304" pitchFamily="18" charset="0"/>
              </a:rPr>
              <a:t>˚C</a:t>
            </a:r>
            <a:endParaRPr lang="en-US" dirty="0"/>
          </a:p>
          <a:p>
            <a:r>
              <a:rPr lang="en-US" b="1" dirty="0"/>
              <a:t>Step 1:</a:t>
            </a:r>
            <a:br>
              <a:rPr lang="en-US" dirty="0"/>
            </a:br>
            <a:r>
              <a:rPr lang="en-US" dirty="0"/>
              <a:t>Check the k value in Table 54.3.</a:t>
            </a:r>
            <a:br>
              <a:rPr lang="en-US" dirty="0"/>
            </a:br>
            <a:r>
              <a:rPr lang="en-US" dirty="0"/>
              <a:t>For 70</a:t>
            </a:r>
            <a:r>
              <a:rPr lang="en-US" dirty="0">
                <a:cs typeface="Times New Roman" panose="02020603050405020304" pitchFamily="18" charset="0"/>
              </a:rPr>
              <a:t>˚C </a:t>
            </a:r>
            <a:r>
              <a:rPr lang="en-US" dirty="0"/>
              <a:t>thermoplastic cable, </a:t>
            </a:r>
            <a:r>
              <a:rPr lang="en-US" b="1" dirty="0"/>
              <a:t>k </a:t>
            </a:r>
            <a:r>
              <a:rPr lang="en-US" b="1"/>
              <a:t>= 115.</a:t>
            </a:r>
            <a:endParaRPr lang="en-US" b="1" dirty="0"/>
          </a:p>
          <a:p>
            <a:endParaRPr lang="en-US" b="1" dirty="0"/>
          </a:p>
          <a:p>
            <a:endParaRPr lang="en-US" b="1" dirty="0"/>
          </a:p>
          <a:p>
            <a:endParaRPr lang="en-US" dirty="0"/>
          </a:p>
        </p:txBody>
      </p:sp>
    </p:spTree>
    <p:extLst>
      <p:ext uri="{BB962C8B-B14F-4D97-AF65-F5344CB8AC3E}">
        <p14:creationId xmlns:p14="http://schemas.microsoft.com/office/powerpoint/2010/main" val="8625744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b="1" dirty="0"/>
              <a:t>Worked example (step 2)</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r>
              <a:rPr lang="en-GB" dirty="0"/>
              <a:t>Use the formula:</a:t>
            </a:r>
          </a:p>
        </p:txBody>
      </p:sp>
      <p:pic>
        <p:nvPicPr>
          <p:cNvPr id="5" name="Picture 4">
            <a:extLst>
              <a:ext uri="{FF2B5EF4-FFF2-40B4-BE49-F238E27FC236}">
                <a16:creationId xmlns:a16="http://schemas.microsoft.com/office/drawing/2014/main" id="{BF038F73-6058-4766-9A20-8F3F1D64B159}"/>
              </a:ext>
            </a:extLst>
          </p:cNvPr>
          <p:cNvPicPr>
            <a:picLocks noChangeAspect="1"/>
          </p:cNvPicPr>
          <p:nvPr/>
        </p:nvPicPr>
        <p:blipFill>
          <a:blip r:embed="rId2"/>
          <a:stretch>
            <a:fillRect/>
          </a:stretch>
        </p:blipFill>
        <p:spPr>
          <a:xfrm>
            <a:off x="3272106" y="1898041"/>
            <a:ext cx="3705742" cy="3772426"/>
          </a:xfrm>
          <a:prstGeom prst="rect">
            <a:avLst/>
          </a:prstGeom>
        </p:spPr>
      </p:pic>
    </p:spTree>
    <p:extLst>
      <p:ext uri="{BB962C8B-B14F-4D97-AF65-F5344CB8AC3E}">
        <p14:creationId xmlns:p14="http://schemas.microsoft.com/office/powerpoint/2010/main" val="2829181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Overload</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8015073" cy="4140000"/>
          </a:xfrm>
        </p:spPr>
        <p:txBody>
          <a:bodyPr/>
          <a:lstStyle/>
          <a:p>
            <a:pPr marL="342900" indent="-342900">
              <a:buFont typeface="Arial" panose="020B0604020202020204" pitchFamily="34" charset="0"/>
              <a:buChar char="•"/>
            </a:pPr>
            <a:r>
              <a:rPr lang="en-US" b="1" dirty="0"/>
              <a:t>Overload</a:t>
            </a:r>
            <a:r>
              <a:rPr lang="en-US" dirty="0"/>
              <a:t> occurs when a circuit is required to carry more current than its rated load under normal operating conditions.</a:t>
            </a:r>
          </a:p>
          <a:p>
            <a:pPr marL="342900" indent="-342900">
              <a:buFont typeface="Arial" panose="020B0604020202020204" pitchFamily="34" charset="0"/>
              <a:buChar char="•"/>
            </a:pPr>
            <a:r>
              <a:rPr lang="en-US" dirty="0"/>
              <a:t>Unlike short-circuits or earth faults, overloads develop gradually, due to mechanical issues in motors or excessive simultaneous use of appliances, for example.</a:t>
            </a:r>
          </a:p>
          <a:p>
            <a:pPr marL="342900" indent="-342900">
              <a:buFont typeface="Arial" panose="020B0604020202020204" pitchFamily="34" charset="0"/>
              <a:buChar char="•"/>
            </a:pPr>
            <a:r>
              <a:rPr lang="en-US" dirty="0"/>
              <a:t>Overload currents are lower in magnitude but can still cause overheating and insulation breakdown if sustained.</a:t>
            </a:r>
          </a:p>
        </p:txBody>
      </p:sp>
      <p:pic>
        <p:nvPicPr>
          <p:cNvPr id="2052" name="Picture 4">
            <a:extLst>
              <a:ext uri="{FF2B5EF4-FFF2-40B4-BE49-F238E27FC236}">
                <a16:creationId xmlns:a16="http://schemas.microsoft.com/office/drawing/2014/main" id="{A1274055-62C0-41F4-6CC6-D595AD7E1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7801" y="1858169"/>
            <a:ext cx="317182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9490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b="1" dirty="0"/>
              <a:t>Worked example (step 3)</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r>
              <a:rPr lang="en-US" b="1" dirty="0"/>
              <a:t>Result:</a:t>
            </a:r>
            <a:br>
              <a:rPr lang="en-US" dirty="0"/>
            </a:br>
            <a:r>
              <a:rPr lang="en-US" dirty="0"/>
              <a:t>The calculation gives a required CSA of </a:t>
            </a:r>
            <a:r>
              <a:rPr lang="en-US" b="1" dirty="0"/>
              <a:t>6.59 mm²</a:t>
            </a:r>
            <a:endParaRPr lang="en-US" dirty="0"/>
          </a:p>
          <a:p>
            <a:r>
              <a:rPr lang="en-US" dirty="0"/>
              <a:t>This is </a:t>
            </a:r>
            <a:r>
              <a:rPr lang="en-US" b="1" dirty="0"/>
              <a:t>not</a:t>
            </a:r>
            <a:r>
              <a:rPr lang="en-US" dirty="0"/>
              <a:t> a standard cable size, so we must round </a:t>
            </a:r>
            <a:r>
              <a:rPr lang="en-US" b="1" dirty="0"/>
              <a:t>up</a:t>
            </a:r>
            <a:r>
              <a:rPr lang="en-US" dirty="0"/>
              <a:t> to the next standard size.</a:t>
            </a:r>
          </a:p>
          <a:p>
            <a:r>
              <a:rPr lang="en-US" b="1" dirty="0"/>
              <a:t>Final answer: 10 mm² CPC</a:t>
            </a:r>
            <a:endParaRPr lang="en-US" dirty="0"/>
          </a:p>
          <a:p>
            <a:r>
              <a:rPr lang="en-US" dirty="0"/>
              <a:t>We cannot round down to 6 mm², as this would risk overheating or failure under fault conditions.</a:t>
            </a:r>
          </a:p>
        </p:txBody>
      </p:sp>
    </p:spTree>
    <p:extLst>
      <p:ext uri="{BB962C8B-B14F-4D97-AF65-F5344CB8AC3E}">
        <p14:creationId xmlns:p14="http://schemas.microsoft.com/office/powerpoint/2010/main" val="2896121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C644A-242E-ABA1-434F-9E6A4A35F9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94B90A-30B6-56D1-21EB-457B88DBC0F3}"/>
              </a:ext>
            </a:extLst>
          </p:cNvPr>
          <p:cNvSpPr>
            <a:spLocks noGrp="1"/>
          </p:cNvSpPr>
          <p:nvPr>
            <p:ph type="title"/>
          </p:nvPr>
        </p:nvSpPr>
        <p:spPr>
          <a:xfrm>
            <a:off x="252000" y="959222"/>
            <a:ext cx="11628452" cy="646331"/>
          </a:xfrm>
        </p:spPr>
        <p:txBody>
          <a:bodyPr/>
          <a:lstStyle/>
          <a:p>
            <a:r>
              <a:rPr lang="en-GB"/>
              <a:t>Summary</a:t>
            </a:r>
          </a:p>
        </p:txBody>
      </p:sp>
      <p:sp>
        <p:nvSpPr>
          <p:cNvPr id="4" name="Content Placeholder 3">
            <a:extLst>
              <a:ext uri="{FF2B5EF4-FFF2-40B4-BE49-F238E27FC236}">
                <a16:creationId xmlns:a16="http://schemas.microsoft.com/office/drawing/2014/main" id="{93E98F04-331F-CCC4-AA81-C88F3473D389}"/>
              </a:ext>
            </a:extLst>
          </p:cNvPr>
          <p:cNvSpPr>
            <a:spLocks noGrp="1"/>
          </p:cNvSpPr>
          <p:nvPr>
            <p:ph sz="quarter" idx="10"/>
          </p:nvPr>
        </p:nvSpPr>
        <p:spPr>
          <a:xfrm>
            <a:off x="360000" y="1800000"/>
            <a:ext cx="9936276" cy="4140000"/>
          </a:xfrm>
        </p:spPr>
        <p:txBody>
          <a:bodyPr/>
          <a:lstStyle/>
          <a:p>
            <a:pPr algn="l"/>
            <a:r>
              <a:rPr lang="en-GB" b="0" i="0" dirty="0">
                <a:effectLst/>
                <a:cs typeface="Arial"/>
              </a:rPr>
              <a:t>You should now be able to:</a:t>
            </a:r>
          </a:p>
          <a:p>
            <a:pPr marL="251460" indent="-251460">
              <a:buClr>
                <a:srgbClr val="000000"/>
              </a:buClr>
              <a:buFont typeface="Arial" panose="020B0604020202020204" pitchFamily="34" charset="0"/>
              <a:buChar char="•"/>
            </a:pPr>
            <a:r>
              <a:rPr lang="en-GB" b="1">
                <a:ea typeface="ＭＳ Ｐゴシック"/>
                <a:cs typeface="Arial"/>
              </a:rPr>
              <a:t>Explain </a:t>
            </a:r>
            <a:r>
              <a:rPr lang="en-GB">
                <a:ea typeface="ＭＳ Ｐゴシック"/>
                <a:cs typeface="Arial"/>
              </a:rPr>
              <a:t>the principles of ADS (automatic disconnection of supply) and where it’s applied</a:t>
            </a:r>
          </a:p>
          <a:p>
            <a:pPr marL="251460" indent="-251460">
              <a:buClr>
                <a:srgbClr val="000000"/>
              </a:buClr>
              <a:buFont typeface="Arial" panose="020B0604020202020204" pitchFamily="34" charset="0"/>
              <a:buChar char="•"/>
            </a:pPr>
            <a:r>
              <a:rPr lang="en-GB" b="1">
                <a:ea typeface="ＭＳ Ｐゴシック"/>
                <a:cs typeface="Arial"/>
              </a:rPr>
              <a:t>Identify </a:t>
            </a:r>
            <a:r>
              <a:rPr lang="en-GB">
                <a:ea typeface="ＭＳ Ｐゴシック"/>
                <a:cs typeface="Arial"/>
              </a:rPr>
              <a:t>earthing and bonding requirements that enable ADS (earthing systems, CPCs, main bonding)</a:t>
            </a:r>
            <a:endParaRPr lang="en-GB">
              <a:cs typeface="Arial"/>
            </a:endParaRPr>
          </a:p>
          <a:p>
            <a:pPr marL="251460" indent="-251460">
              <a:buClr>
                <a:srgbClr val="000000"/>
              </a:buClr>
              <a:buFont typeface="Arial" panose="020B0604020202020204" pitchFamily="34" charset="0"/>
              <a:buChar char="•"/>
            </a:pPr>
            <a:r>
              <a:rPr lang="en-GB" b="1">
                <a:ea typeface="ＭＳ Ｐゴシック"/>
                <a:cs typeface="Arial"/>
              </a:rPr>
              <a:t>Select </a:t>
            </a:r>
            <a:r>
              <a:rPr lang="en-GB">
                <a:ea typeface="ＭＳ Ｐゴシック"/>
                <a:cs typeface="Arial"/>
              </a:rPr>
              <a:t>protective devices (fuse/MCB/RCBO/RCD) that meet disconnection times for the system (TN/TT) using Chapter 41</a:t>
            </a:r>
          </a:p>
          <a:p>
            <a:endParaRPr lang="en-GB" sz="2200" dirty="0"/>
          </a:p>
        </p:txBody>
      </p:sp>
    </p:spTree>
    <p:extLst>
      <p:ext uri="{BB962C8B-B14F-4D97-AF65-F5344CB8AC3E}">
        <p14:creationId xmlns:p14="http://schemas.microsoft.com/office/powerpoint/2010/main" val="30142199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00DF00-DDB1-9E17-D96C-C839324D3C8E}"/>
              </a:ext>
            </a:extLst>
          </p:cNvPr>
          <p:cNvSpPr txBox="1"/>
          <p:nvPr/>
        </p:nvSpPr>
        <p:spPr>
          <a:xfrm>
            <a:off x="3599812" y="1636053"/>
            <a:ext cx="5040000" cy="923330"/>
          </a:xfrm>
          <a:prstGeom prst="rect">
            <a:avLst/>
          </a:prstGeom>
          <a:noFill/>
        </p:spPr>
        <p:txBody>
          <a:bodyPr wrap="none" rtlCol="0">
            <a:spAutoFit/>
          </a:bodyPr>
          <a:lstStyle/>
          <a:p>
            <a:pPr algn="ctr"/>
            <a:r>
              <a:rPr lang="en-GB" sz="5400" dirty="0">
                <a:solidFill>
                  <a:srgbClr val="FC4421"/>
                </a:solidFill>
              </a:rPr>
              <a:t>Any questions?</a:t>
            </a:r>
          </a:p>
        </p:txBody>
      </p:sp>
      <p:sp>
        <p:nvSpPr>
          <p:cNvPr id="2" name="TextBox 3">
            <a:extLst>
              <a:ext uri="{FF2B5EF4-FFF2-40B4-BE49-F238E27FC236}">
                <a16:creationId xmlns:a16="http://schemas.microsoft.com/office/drawing/2014/main" id="{E1588861-E85C-3D08-71A0-439209FABD70}"/>
              </a:ext>
            </a:extLst>
          </p:cNvPr>
          <p:cNvSpPr txBox="1"/>
          <p:nvPr/>
        </p:nvSpPr>
        <p:spPr>
          <a:xfrm>
            <a:off x="467358" y="3420269"/>
            <a:ext cx="11304908" cy="2031325"/>
          </a:xfrm>
          <a:prstGeom prst="rect">
            <a:avLst/>
          </a:prstGeom>
          <a:noFill/>
        </p:spPr>
        <p:txBody>
          <a:bodyPr wrap="square">
            <a:spAutoFit/>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l" fontAlgn="base">
              <a:buNone/>
            </a:pPr>
            <a:r>
              <a:rPr lang="en-GB" sz="1800" b="0" i="0" dirty="0">
                <a:solidFill>
                  <a:srgbClr val="000000"/>
                </a:solidFill>
                <a:effectLst/>
                <a:latin typeface="inherit"/>
              </a:rPr>
              <a:t>Copyright in this document belongs to and is used under licence from the Department for Education, © 2025.</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‘T-LEVELS’ and ‘T Level’ are registered trademarks of the Department for Education.</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WJEC is authorised by the Department for Education to develop and deliver this T Level Technical Qualification.</a:t>
            </a:r>
          </a:p>
          <a:p>
            <a:pPr algn="l" fontAlgn="base">
              <a:buNone/>
            </a:pPr>
            <a:endParaRPr lang="en-GB" sz="1800" dirty="0">
              <a:solidFill>
                <a:srgbClr val="000000"/>
              </a:solidFill>
              <a:latin typeface="inherit"/>
            </a:endParaRPr>
          </a:p>
          <a:p>
            <a:r>
              <a:rPr lang="en-US" altLang="en-US" sz="1800" dirty="0">
                <a:solidFill>
                  <a:srgbClr val="000000"/>
                </a:solidFill>
                <a:latin typeface="inherit"/>
              </a:rPr>
              <a:t>WJEC operates in England under the name </a:t>
            </a:r>
            <a:r>
              <a:rPr lang="en-US" altLang="en-US" sz="1800" dirty="0" err="1">
                <a:solidFill>
                  <a:srgbClr val="000000"/>
                </a:solidFill>
                <a:latin typeface="inherit"/>
              </a:rPr>
              <a:t>Eduqas</a:t>
            </a:r>
            <a:r>
              <a:rPr lang="en-US" altLang="en-US" sz="1800" dirty="0">
                <a:solidFill>
                  <a:srgbClr val="000000"/>
                </a:solidFill>
                <a:latin typeface="inherit"/>
              </a:rPr>
              <a:t> which is a registered trademark of WJEC.</a:t>
            </a:r>
          </a:p>
        </p:txBody>
      </p:sp>
    </p:spTree>
    <p:extLst>
      <p:ext uri="{BB962C8B-B14F-4D97-AF65-F5344CB8AC3E}">
        <p14:creationId xmlns:p14="http://schemas.microsoft.com/office/powerpoint/2010/main" val="2402489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t>Overcurrent protection devices</a:t>
            </a:r>
            <a:endParaRPr lang="en-GB" dirty="0">
              <a:ea typeface="ＭＳ Ｐゴシック"/>
              <a:cs typeface="Arial"/>
            </a:endParaRP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1243115" cy="4140000"/>
          </a:xfrm>
        </p:spPr>
        <p:txBody>
          <a:bodyPr/>
          <a:lstStyle/>
          <a:p>
            <a:r>
              <a:rPr lang="en-US" dirty="0"/>
              <a:t>Overcurrent protection prevents current from exceeding safe levels by disconnecting the circuit. Several devices can be used for protection, such as:</a:t>
            </a:r>
          </a:p>
          <a:p>
            <a:pPr marL="342900" indent="-342900">
              <a:buClr>
                <a:srgbClr val="000000"/>
              </a:buClr>
              <a:buFont typeface="Arial" panose="020B0604020202020204" pitchFamily="34" charset="0"/>
              <a:buChar char="•"/>
            </a:pPr>
            <a:r>
              <a:rPr lang="en-US" dirty="0"/>
              <a:t>Circuit breakers (CBs)</a:t>
            </a:r>
          </a:p>
          <a:p>
            <a:pPr marL="342900" indent="-342900">
              <a:buClr>
                <a:srgbClr val="000000"/>
              </a:buClr>
              <a:buFont typeface="Arial" panose="020B0604020202020204" pitchFamily="34" charset="0"/>
              <a:buChar char="•"/>
            </a:pPr>
            <a:r>
              <a:rPr lang="en-US" dirty="0"/>
              <a:t>Fuses</a:t>
            </a:r>
          </a:p>
          <a:p>
            <a:pPr marL="342900" indent="-342900">
              <a:buClr>
                <a:srgbClr val="000000"/>
              </a:buClr>
              <a:buFont typeface="Arial" panose="020B0604020202020204" pitchFamily="34" charset="0"/>
              <a:buChar char="•"/>
            </a:pPr>
            <a:r>
              <a:rPr lang="en-US" dirty="0"/>
              <a:t>Residual current breakers with overcurrent (RCBOs).</a:t>
            </a:r>
          </a:p>
        </p:txBody>
      </p:sp>
    </p:spTree>
    <p:extLst>
      <p:ext uri="{BB962C8B-B14F-4D97-AF65-F5344CB8AC3E}">
        <p14:creationId xmlns:p14="http://schemas.microsoft.com/office/powerpoint/2010/main" val="33269029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35201a8bc688b2d88f5dbb6e1211090">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b4e4d11d21b039030c9a48cd9f3673c2"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7D282AF-3624-45B9-804D-F764465AEF68}">
  <ds:schemaRefs>
    <ds:schemaRef ds:uri="http://schemas.microsoft.com/sharepoint/v3/contenttype/forms"/>
  </ds:schemaRefs>
</ds:datastoreItem>
</file>

<file path=customXml/itemProps2.xml><?xml version="1.0" encoding="utf-8"?>
<ds:datastoreItem xmlns:ds="http://schemas.openxmlformats.org/officeDocument/2006/customXml" ds:itemID="{7771231D-279E-4DD5-92D8-2F476712AC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041F6D-BBDE-4B15-9860-57A05AB8973C}">
  <ds:schemaRefs>
    <ds:schemaRef ds:uri="http://purl.org/dc/elements/1.1/"/>
    <ds:schemaRef ds:uri="http://www.w3.org/XML/1998/namespace"/>
    <ds:schemaRef ds:uri="http://purl.org/dc/terms/"/>
    <ds:schemaRef ds:uri="http://schemas.microsoft.com/office/infopath/2007/PartnerControls"/>
    <ds:schemaRef ds:uri="01e15224-84b2-4570-bdea-a67bb94d0921"/>
    <ds:schemaRef ds:uri="http://schemas.microsoft.com/office/2006/documentManagement/types"/>
    <ds:schemaRef ds:uri="http://schemas.openxmlformats.org/package/2006/metadata/core-properties"/>
    <ds:schemaRef ds:uri="7c04300a-231c-4281-9146-a98f6f4a7aff"/>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emplate>T Levels Powerpoint Template</Template>
  <TotalTime>5912</TotalTime>
  <Words>4918</Words>
  <Application>Microsoft Office PowerPoint</Application>
  <PresentationFormat>Custom</PresentationFormat>
  <Paragraphs>388</Paragraphs>
  <Slides>82</Slides>
  <Notes>6</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1_Default Design</vt:lpstr>
      <vt:lpstr>PowerPoint Presentation</vt:lpstr>
      <vt:lpstr>Introduction</vt:lpstr>
      <vt:lpstr>Objectives</vt:lpstr>
      <vt:lpstr>What is overcurrent?</vt:lpstr>
      <vt:lpstr>Short-circuit</vt:lpstr>
      <vt:lpstr>Earth fault</vt:lpstr>
      <vt:lpstr>Overcurrent protection: Two main types</vt:lpstr>
      <vt:lpstr>Overload</vt:lpstr>
      <vt:lpstr>Overcurrent protection devices</vt:lpstr>
      <vt:lpstr>Overcurrent disconnection requirements</vt:lpstr>
      <vt:lpstr>Protection after a change in cable size</vt:lpstr>
      <vt:lpstr>Circuit and equipment protection</vt:lpstr>
      <vt:lpstr>Location of overcurrent protective devices (OCPDs)</vt:lpstr>
      <vt:lpstr>Earth fault protection: What it is and why it matters</vt:lpstr>
      <vt:lpstr>Earth fault protection: Key methods</vt:lpstr>
      <vt:lpstr>Earth fault protection: when earthing may fail</vt:lpstr>
      <vt:lpstr>Earthing</vt:lpstr>
      <vt:lpstr>What is an extraneous conductive part?</vt:lpstr>
      <vt:lpstr>Examples of extraneous conductive parts </vt:lpstr>
      <vt:lpstr>What is an exposed conductive part? </vt:lpstr>
      <vt:lpstr>Examples of exposed conductive parts</vt:lpstr>
      <vt:lpstr>Protective conductors and bonding</vt:lpstr>
      <vt:lpstr>Protective conductors</vt:lpstr>
      <vt:lpstr>Protection against electric shock</vt:lpstr>
      <vt:lpstr>Protection against electric shock: Basic protection</vt:lpstr>
      <vt:lpstr>Protection against electric shock: Fault protection</vt:lpstr>
      <vt:lpstr>Protection against electric shock: Main protective bonding conductors</vt:lpstr>
      <vt:lpstr>Earth fault protection: Protective bonding</vt:lpstr>
      <vt:lpstr>Earth fault protection: Equal potentials under fault</vt:lpstr>
      <vt:lpstr>Earth fault protection: Automatic disconnection</vt:lpstr>
      <vt:lpstr>Functional bonding</vt:lpstr>
      <vt:lpstr>Circuit breaker BS EN 60898</vt:lpstr>
      <vt:lpstr>Circuit breaker operation</vt:lpstr>
      <vt:lpstr>Circuit breaker operation diagram</vt:lpstr>
      <vt:lpstr>Types of circuit breaker</vt:lpstr>
      <vt:lpstr>Advantages of circuit breakers</vt:lpstr>
      <vt:lpstr>Disadvantages of circuit breakers</vt:lpstr>
      <vt:lpstr>Fuses</vt:lpstr>
      <vt:lpstr>BS 3036 fuses</vt:lpstr>
      <vt:lpstr>BS 3036 derating</vt:lpstr>
      <vt:lpstr>BS 1361</vt:lpstr>
      <vt:lpstr>BS 1362</vt:lpstr>
      <vt:lpstr>Cartridge fuses</vt:lpstr>
      <vt:lpstr>The HRC fuse (BS 88)</vt:lpstr>
      <vt:lpstr>Advantages and disadvantages of HRC fuses</vt:lpstr>
      <vt:lpstr>Advantages and disadvantages of rewireable fuses</vt:lpstr>
      <vt:lpstr>Advantages and disadvantages of cartridge fuses</vt:lpstr>
      <vt:lpstr>Residual current devices</vt:lpstr>
      <vt:lpstr>Residual current devices</vt:lpstr>
      <vt:lpstr>Residual current devices (technical detail)</vt:lpstr>
      <vt:lpstr>Residual current devices</vt:lpstr>
      <vt:lpstr>Types of RCDs</vt:lpstr>
      <vt:lpstr>RCD types (AC, A, F, B)</vt:lpstr>
      <vt:lpstr>Advantages of RCDs</vt:lpstr>
      <vt:lpstr>Disadvantages of RCDs</vt:lpstr>
      <vt:lpstr>RCBO</vt:lpstr>
      <vt:lpstr>RCBO: Functionality and benefits</vt:lpstr>
      <vt:lpstr>Disadvantages of RCBOs</vt:lpstr>
      <vt:lpstr>Arc fault detection devices (AFDDs)</vt:lpstr>
      <vt:lpstr>AFDD test feature and regulation</vt:lpstr>
      <vt:lpstr>Situations where AFDDs are recommended</vt:lpstr>
      <vt:lpstr>Advantages and disadvantages of AFDDs</vt:lpstr>
      <vt:lpstr>Surge protection devices (SPDs)</vt:lpstr>
      <vt:lpstr>Types of SPD</vt:lpstr>
      <vt:lpstr>Advantages and disadvantages of SPDs</vt:lpstr>
      <vt:lpstr>Breaking capacities (Definition)</vt:lpstr>
      <vt:lpstr>Selecting the correct breaking capacity</vt:lpstr>
      <vt:lpstr>Selectivity</vt:lpstr>
      <vt:lpstr>Selectivity in practice</vt:lpstr>
      <vt:lpstr>Current selectivity and design</vt:lpstr>
      <vt:lpstr>What is the earth fault impedance?</vt:lpstr>
      <vt:lpstr>Disconnection times</vt:lpstr>
      <vt:lpstr>Disconnection times: Maximum values</vt:lpstr>
      <vt:lpstr>Selecting suitably sized protective conductors</vt:lpstr>
      <vt:lpstr>Formula for sizing CPCs (BS 7671:2018)</vt:lpstr>
      <vt:lpstr>Understanding each variable in the formula</vt:lpstr>
      <vt:lpstr>How to find values for I, t and k</vt:lpstr>
      <vt:lpstr>Worked example (step 1)</vt:lpstr>
      <vt:lpstr>Worked example (step 2)</vt:lpstr>
      <vt:lpstr>Worked example (step 3)</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for authors: font sizes and positions</dc:title>
  <dc:creator>Mark Thirlwell</dc:creator>
  <cp:lastModifiedBy>Hazell, Danielle</cp:lastModifiedBy>
  <cp:revision>115</cp:revision>
  <dcterms:created xsi:type="dcterms:W3CDTF">2025-04-15T10:44:23Z</dcterms:created>
  <dcterms:modified xsi:type="dcterms:W3CDTF">2025-10-29T13:42:14Z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3666724-00ca-41b5-b6fa-015eacb44368_Enabled">
    <vt:lpwstr>true</vt:lpwstr>
  </property>
  <property fmtid="{D5CDD505-2E9C-101B-9397-08002B2CF9AE}" pid="3" name="MSIP_Label_a3666724-00ca-41b5-b6fa-015eacb44368_SetDate">
    <vt:lpwstr>2025-04-10T10:14:23Z</vt:lpwstr>
  </property>
  <property fmtid="{D5CDD505-2E9C-101B-9397-08002B2CF9AE}" pid="4" name="MSIP_Label_a3666724-00ca-41b5-b6fa-015eacb44368_Method">
    <vt:lpwstr>Privileged</vt:lpwstr>
  </property>
  <property fmtid="{D5CDD505-2E9C-101B-9397-08002B2CF9AE}" pid="5" name="MSIP_Label_a3666724-00ca-41b5-b6fa-015eacb44368_Name">
    <vt:lpwstr>Internal</vt:lpwstr>
  </property>
  <property fmtid="{D5CDD505-2E9C-101B-9397-08002B2CF9AE}" pid="6" name="MSIP_Label_a3666724-00ca-41b5-b6fa-015eacb44368_SiteId">
    <vt:lpwstr>b6d3492e-0aa1-4a60-840d-b706a96e670d</vt:lpwstr>
  </property>
  <property fmtid="{D5CDD505-2E9C-101B-9397-08002B2CF9AE}" pid="7" name="MSIP_Label_a3666724-00ca-41b5-b6fa-015eacb44368_ActionId">
    <vt:lpwstr>e858918b-4881-4444-b984-9dbe2495d330</vt:lpwstr>
  </property>
  <property fmtid="{D5CDD505-2E9C-101B-9397-08002B2CF9AE}" pid="8" name="MSIP_Label_a3666724-00ca-41b5-b6fa-015eacb44368_ContentBits">
    <vt:lpwstr>1</vt:lpwstr>
  </property>
  <property fmtid="{D5CDD505-2E9C-101B-9397-08002B2CF9AE}" pid="9" name="MSIP_Label_a3666724-00ca-41b5-b6fa-015eacb44368_Tag">
    <vt:lpwstr>10, 0, 1, 1</vt:lpwstr>
  </property>
  <property fmtid="{D5CDD505-2E9C-101B-9397-08002B2CF9AE}" pid="10" name="ClassificationContentMarkingHeaderLocations">
    <vt:lpwstr>1_Default Design:4</vt:lpwstr>
  </property>
  <property fmtid="{D5CDD505-2E9C-101B-9397-08002B2CF9AE}" pid="11" name="ClassificationContentMarkingHeaderText">
    <vt:lpwstr>MEWNOL - INTERNAL</vt:lpwstr>
  </property>
  <property fmtid="{D5CDD505-2E9C-101B-9397-08002B2CF9AE}" pid="12" name="ContentTypeId">
    <vt:lpwstr>0x010100CDD05C0E7E0E414EB79F81A23986EA6A</vt:lpwstr>
  </property>
  <property fmtid="{D5CDD505-2E9C-101B-9397-08002B2CF9AE}" pid="13" name="MediaServiceImageTags">
    <vt:lpwstr/>
  </property>
</Properties>
</file>