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22"/>
  </p:notesMasterIdLst>
  <p:handoutMasterIdLst>
    <p:handoutMasterId r:id="rId23"/>
  </p:handoutMasterIdLst>
  <p:sldIdLst>
    <p:sldId id="462" r:id="rId5"/>
    <p:sldId id="840" r:id="rId6"/>
    <p:sldId id="837" r:id="rId7"/>
    <p:sldId id="1209" r:id="rId8"/>
    <p:sldId id="1220" r:id="rId9"/>
    <p:sldId id="1210" r:id="rId10"/>
    <p:sldId id="1211" r:id="rId11"/>
    <p:sldId id="1212" r:id="rId12"/>
    <p:sldId id="1213" r:id="rId13"/>
    <p:sldId id="1214" r:id="rId14"/>
    <p:sldId id="1215" r:id="rId15"/>
    <p:sldId id="1216" r:id="rId16"/>
    <p:sldId id="1217" r:id="rId17"/>
    <p:sldId id="1218" r:id="rId18"/>
    <p:sldId id="1219" r:id="rId19"/>
    <p:sldId id="838" r:id="rId20"/>
    <p:sldId id="512" r:id="rId21"/>
  </p:sldIdLst>
  <p:sldSz cx="12239625" cy="6840538"/>
  <p:notesSz cx="6858000" cy="9144000"/>
  <p:custDataLst>
    <p:tags r:id="rId2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82555-537F-E2F1-613C-D8E839C8829C}" name="Andrasko, Rhiannon" initials="AR" userId="S::rhiannon.andrasko@wjec.co.uk::15be4c62-2de6-4343-a7f4-3c209826edd1" providerId="AD"/>
  <p188:author id="{84740FD1-6799-8D34-8EDB-C569EE671D9D}" name="John Calleja" initials="JC" userId="8c83955f4e64923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600F1-26FA-4363-83B0-AEEBF30D6BCA}" v="10" dt="2025-10-28T11:08:48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8" autoAdjust="0"/>
    <p:restoredTop sz="94694"/>
  </p:normalViewPr>
  <p:slideViewPr>
    <p:cSldViewPr snapToGrid="0">
      <p:cViewPr varScale="1">
        <p:scale>
          <a:sx n="103" d="100"/>
          <a:sy n="103" d="100"/>
        </p:scale>
        <p:origin x="798" y="96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ita Searle-Barnes" userId="S::bonita.searle-barnes@eal.org.uk::e782127f-826a-4a83-a372-afedaa2e0d4f" providerId="AD" clId="Web-{4688F020-2114-3DE0-9D68-6FE7F5753CB4}"/>
    <pc:docChg chg="modSld">
      <pc:chgData name="Bonita Searle-Barnes" userId="S::bonita.searle-barnes@eal.org.uk::e782127f-826a-4a83-a372-afedaa2e0d4f" providerId="AD" clId="Web-{4688F020-2114-3DE0-9D68-6FE7F5753CB4}" dt="2025-10-14T10:45:04.163" v="0" actId="20577"/>
      <pc:docMkLst>
        <pc:docMk/>
      </pc:docMkLst>
      <pc:sldChg chg="modSp">
        <pc:chgData name="Bonita Searle-Barnes" userId="S::bonita.searle-barnes@eal.org.uk::e782127f-826a-4a83-a372-afedaa2e0d4f" providerId="AD" clId="Web-{4688F020-2114-3DE0-9D68-6FE7F5753CB4}" dt="2025-10-14T10:45:04.163" v="0" actId="20577"/>
        <pc:sldMkLst>
          <pc:docMk/>
          <pc:sldMk cId="4139293381" sldId="462"/>
        </pc:sldMkLst>
        <pc:spChg chg="mod">
          <ac:chgData name="Bonita Searle-Barnes" userId="S::bonita.searle-barnes@eal.org.uk::e782127f-826a-4a83-a372-afedaa2e0d4f" providerId="AD" clId="Web-{4688F020-2114-3DE0-9D68-6FE7F5753CB4}" dt="2025-10-14T10:45:04.163" v="0" actId="20577"/>
          <ac:spMkLst>
            <pc:docMk/>
            <pc:sldMk cId="4139293381" sldId="462"/>
            <ac:spMk id="3" creationId="{C071156A-2242-124B-AF49-34A979232ED8}"/>
          </ac:spMkLst>
        </pc:spChg>
      </pc:sldChg>
    </pc:docChg>
  </pc:docChgLst>
  <pc:docChgLst>
    <pc:chgData name="Lee Guthrie" userId="1cb701bb-47c8-4e70-a967-200e600f3e71" providerId="ADAL" clId="{2E3988C0-49EB-4F2D-94F8-5ACA8DBCC780}"/>
    <pc:docChg chg="modSld">
      <pc:chgData name="Lee Guthrie" userId="1cb701bb-47c8-4e70-a967-200e600f3e71" providerId="ADAL" clId="{2E3988C0-49EB-4F2D-94F8-5ACA8DBCC780}" dt="2025-10-08T08:15:45.391" v="32" actId="20577"/>
      <pc:docMkLst>
        <pc:docMk/>
      </pc:docMkLst>
      <pc:sldChg chg="modSp mod">
        <pc:chgData name="Lee Guthrie" userId="1cb701bb-47c8-4e70-a967-200e600f3e71" providerId="ADAL" clId="{2E3988C0-49EB-4F2D-94F8-5ACA8DBCC780}" dt="2025-10-08T08:13:49.936" v="3" actId="1076"/>
        <pc:sldMkLst>
          <pc:docMk/>
          <pc:sldMk cId="2122160445" sldId="1209"/>
        </pc:sldMkLst>
      </pc:sldChg>
      <pc:sldChg chg="modSp mod">
        <pc:chgData name="Lee Guthrie" userId="1cb701bb-47c8-4e70-a967-200e600f3e71" providerId="ADAL" clId="{2E3988C0-49EB-4F2D-94F8-5ACA8DBCC780}" dt="2025-10-08T08:14:47.808" v="17" actId="20577"/>
        <pc:sldMkLst>
          <pc:docMk/>
          <pc:sldMk cId="1751926636" sldId="1210"/>
        </pc:sldMkLst>
        <pc:spChg chg="mod">
          <ac:chgData name="Lee Guthrie" userId="1cb701bb-47c8-4e70-a967-200e600f3e71" providerId="ADAL" clId="{2E3988C0-49EB-4F2D-94F8-5ACA8DBCC780}" dt="2025-10-08T08:14:47.808" v="17" actId="20577"/>
          <ac:spMkLst>
            <pc:docMk/>
            <pc:sldMk cId="1751926636" sldId="1210"/>
            <ac:spMk id="4" creationId="{BBFFC9DD-99F6-E5CA-5CF5-B1C6B4D6BBC1}"/>
          </ac:spMkLst>
        </pc:spChg>
      </pc:sldChg>
      <pc:sldChg chg="modSp mod modCm">
        <pc:chgData name="Lee Guthrie" userId="1cb701bb-47c8-4e70-a967-200e600f3e71" providerId="ADAL" clId="{2E3988C0-49EB-4F2D-94F8-5ACA8DBCC780}" dt="2025-10-08T08:15:03.250" v="21" actId="20577"/>
        <pc:sldMkLst>
          <pc:docMk/>
          <pc:sldMk cId="3011565125" sldId="1213"/>
        </pc:sldMkLst>
        <pc:spChg chg="mod">
          <ac:chgData name="Lee Guthrie" userId="1cb701bb-47c8-4e70-a967-200e600f3e71" providerId="ADAL" clId="{2E3988C0-49EB-4F2D-94F8-5ACA8DBCC780}" dt="2025-10-08T08:15:03.250" v="21" actId="20577"/>
          <ac:spMkLst>
            <pc:docMk/>
            <pc:sldMk cId="3011565125" sldId="1213"/>
            <ac:spMk id="4" creationId="{BBFFC9DD-99F6-E5CA-5CF5-B1C6B4D6BBC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e Guthrie" userId="1cb701bb-47c8-4e70-a967-200e600f3e71" providerId="ADAL" clId="{2E3988C0-49EB-4F2D-94F8-5ACA8DBCC780}" dt="2025-10-08T08:15:03.250" v="21" actId="20577"/>
              <pc2:cmMkLst xmlns:pc2="http://schemas.microsoft.com/office/powerpoint/2019/9/main/command">
                <pc:docMk/>
                <pc:sldMk cId="3011565125" sldId="1213"/>
                <pc2:cmMk id="{5E97D560-2489-43BB-840F-6DE80957BD66}"/>
              </pc2:cmMkLst>
            </pc226:cmChg>
          </p:ext>
        </pc:extLst>
      </pc:sldChg>
      <pc:sldChg chg="modSp mod modCm">
        <pc:chgData name="Lee Guthrie" userId="1cb701bb-47c8-4e70-a967-200e600f3e71" providerId="ADAL" clId="{2E3988C0-49EB-4F2D-94F8-5ACA8DBCC780}" dt="2025-10-08T08:15:27.142" v="30" actId="20577"/>
        <pc:sldMkLst>
          <pc:docMk/>
          <pc:sldMk cId="106515717" sldId="1215"/>
        </pc:sldMkLst>
        <pc:spChg chg="mod">
          <ac:chgData name="Lee Guthrie" userId="1cb701bb-47c8-4e70-a967-200e600f3e71" providerId="ADAL" clId="{2E3988C0-49EB-4F2D-94F8-5ACA8DBCC780}" dt="2025-10-08T08:15:27.142" v="30" actId="20577"/>
          <ac:spMkLst>
            <pc:docMk/>
            <pc:sldMk cId="106515717" sldId="1215"/>
            <ac:spMk id="4" creationId="{BBFFC9DD-99F6-E5CA-5CF5-B1C6B4D6BBC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e Guthrie" userId="1cb701bb-47c8-4e70-a967-200e600f3e71" providerId="ADAL" clId="{2E3988C0-49EB-4F2D-94F8-5ACA8DBCC780}" dt="2025-10-08T08:15:27.142" v="30" actId="20577"/>
              <pc2:cmMkLst xmlns:pc2="http://schemas.microsoft.com/office/powerpoint/2019/9/main/command">
                <pc:docMk/>
                <pc:sldMk cId="106515717" sldId="1215"/>
                <pc2:cmMk id="{1B04201D-A1DC-49BF-9846-332280B1EA56}"/>
              </pc2:cmMkLst>
            </pc226:cmChg>
          </p:ext>
        </pc:extLst>
      </pc:sldChg>
      <pc:sldChg chg="modSp mod modCm">
        <pc:chgData name="Lee Guthrie" userId="1cb701bb-47c8-4e70-a967-200e600f3e71" providerId="ADAL" clId="{2E3988C0-49EB-4F2D-94F8-5ACA8DBCC780}" dt="2025-10-08T08:15:45.391" v="32" actId="20577"/>
        <pc:sldMkLst>
          <pc:docMk/>
          <pc:sldMk cId="2824405847" sldId="1217"/>
        </pc:sldMkLst>
        <pc:spChg chg="mod">
          <ac:chgData name="Lee Guthrie" userId="1cb701bb-47c8-4e70-a967-200e600f3e71" providerId="ADAL" clId="{2E3988C0-49EB-4F2D-94F8-5ACA8DBCC780}" dt="2025-10-08T08:15:45.391" v="32" actId="20577"/>
          <ac:spMkLst>
            <pc:docMk/>
            <pc:sldMk cId="2824405847" sldId="1217"/>
            <ac:spMk id="4" creationId="{BBFFC9DD-99F6-E5CA-5CF5-B1C6B4D6BBC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e Guthrie" userId="1cb701bb-47c8-4e70-a967-200e600f3e71" providerId="ADAL" clId="{2E3988C0-49EB-4F2D-94F8-5ACA8DBCC780}" dt="2025-10-08T08:15:45.391" v="32" actId="20577"/>
              <pc2:cmMkLst xmlns:pc2="http://schemas.microsoft.com/office/powerpoint/2019/9/main/command">
                <pc:docMk/>
                <pc:sldMk cId="2824405847" sldId="1217"/>
                <pc2:cmMk id="{6A0C0D42-8480-4C8E-8628-9F91F9D21053}"/>
              </pc2:cmMkLst>
            </pc226:cmChg>
          </p:ext>
        </pc:extLst>
      </pc:sldChg>
      <pc:sldChg chg="modSp mod">
        <pc:chgData name="Lee Guthrie" userId="1cb701bb-47c8-4e70-a967-200e600f3e71" providerId="ADAL" clId="{2E3988C0-49EB-4F2D-94F8-5ACA8DBCC780}" dt="2025-10-08T08:14:35.433" v="13" actId="20577"/>
        <pc:sldMkLst>
          <pc:docMk/>
          <pc:sldMk cId="3846591001" sldId="1220"/>
        </pc:sldMkLst>
        <pc:spChg chg="mod">
          <ac:chgData name="Lee Guthrie" userId="1cb701bb-47c8-4e70-a967-200e600f3e71" providerId="ADAL" clId="{2E3988C0-49EB-4F2D-94F8-5ACA8DBCC780}" dt="2025-10-08T08:14:35.433" v="13" actId="20577"/>
          <ac:spMkLst>
            <pc:docMk/>
            <pc:sldMk cId="3846591001" sldId="1220"/>
            <ac:spMk id="4" creationId="{9ECD4AFA-6D96-9C7F-0BDB-B91B1EEE5B99}"/>
          </ac:spMkLst>
        </pc:spChg>
      </pc:sldChg>
    </pc:docChg>
  </pc:docChgLst>
  <pc:docChgLst>
    <pc:chgData name="Andrasko, Rhiannon" userId="15be4c62-2de6-4343-a7f4-3c209826edd1" providerId="ADAL" clId="{D858F336-8203-4BDB-85A5-7FAFC1D36E2D}"/>
    <pc:docChg chg="modSld">
      <pc:chgData name="Andrasko, Rhiannon" userId="15be4c62-2de6-4343-a7f4-3c209826edd1" providerId="ADAL" clId="{D858F336-8203-4BDB-85A5-7FAFC1D36E2D}" dt="2025-10-24T12:42:07.215" v="0" actId="20577"/>
      <pc:docMkLst>
        <pc:docMk/>
      </pc:docMkLst>
      <pc:sldChg chg="modSp mod">
        <pc:chgData name="Andrasko, Rhiannon" userId="15be4c62-2de6-4343-a7f4-3c209826edd1" providerId="ADAL" clId="{D858F336-8203-4BDB-85A5-7FAFC1D36E2D}" dt="2025-10-24T12:42:07.215" v="0" actId="20577"/>
        <pc:sldMkLst>
          <pc:docMk/>
          <pc:sldMk cId="2179049880" sldId="1212"/>
        </pc:sldMkLst>
        <pc:spChg chg="mod">
          <ac:chgData name="Andrasko, Rhiannon" userId="15be4c62-2de6-4343-a7f4-3c209826edd1" providerId="ADAL" clId="{D858F336-8203-4BDB-85A5-7FAFC1D36E2D}" dt="2025-10-24T12:42:07.215" v="0" actId="20577"/>
          <ac:spMkLst>
            <pc:docMk/>
            <pc:sldMk cId="2179049880" sldId="1212"/>
            <ac:spMk id="4" creationId="{BBFFC9DD-99F6-E5CA-5CF5-B1C6B4D6BBC1}"/>
          </ac:spMkLst>
        </pc:spChg>
      </pc:sldChg>
    </pc:docChg>
  </pc:docChgLst>
  <pc:docChgLst>
    <pc:chgData name="Andrasko, Rhiannon" userId="S::rhiannon.andrasko@wjec.co.uk::15be4c62-2de6-4343-a7f4-3c209826edd1" providerId="AD" clId="Web-{774E350D-4B29-EE49-FD91-60C5CDD0D8AA}"/>
    <pc:docChg chg="mod modSld">
      <pc:chgData name="Andrasko, Rhiannon" userId="S::rhiannon.andrasko@wjec.co.uk::15be4c62-2de6-4343-a7f4-3c209826edd1" providerId="AD" clId="Web-{774E350D-4B29-EE49-FD91-60C5CDD0D8AA}" dt="2025-10-24T10:17:10.665" v="6"/>
      <pc:docMkLst>
        <pc:docMk/>
      </pc:docMkLst>
      <pc:sldChg chg="modSp">
        <pc:chgData name="Andrasko, Rhiannon" userId="S::rhiannon.andrasko@wjec.co.uk::15be4c62-2de6-4343-a7f4-3c209826edd1" providerId="AD" clId="Web-{774E350D-4B29-EE49-FD91-60C5CDD0D8AA}" dt="2025-10-24T10:16:09.600" v="5" actId="1076"/>
        <pc:sldMkLst>
          <pc:docMk/>
          <pc:sldMk cId="2179049880" sldId="1212"/>
        </pc:sldMkLst>
        <pc:spChg chg="mod">
          <ac:chgData name="Andrasko, Rhiannon" userId="S::rhiannon.andrasko@wjec.co.uk::15be4c62-2de6-4343-a7f4-3c209826edd1" providerId="AD" clId="Web-{774E350D-4B29-EE49-FD91-60C5CDD0D8AA}" dt="2025-10-24T10:16:09.600" v="5" actId="1076"/>
          <ac:spMkLst>
            <pc:docMk/>
            <pc:sldMk cId="2179049880" sldId="1212"/>
            <ac:spMk id="4" creationId="{BBFFC9DD-99F6-E5CA-5CF5-B1C6B4D6BBC1}"/>
          </ac:spMkLst>
        </pc:spChg>
      </pc:sldChg>
      <pc:sldChg chg="modSp">
        <pc:chgData name="Andrasko, Rhiannon" userId="S::rhiannon.andrasko@wjec.co.uk::15be4c62-2de6-4343-a7f4-3c209826edd1" providerId="AD" clId="Web-{774E350D-4B29-EE49-FD91-60C5CDD0D8AA}" dt="2025-10-24T10:14:25.270" v="3" actId="20577"/>
        <pc:sldMkLst>
          <pc:docMk/>
          <pc:sldMk cId="3846591001" sldId="1220"/>
        </pc:sldMkLst>
        <pc:spChg chg="mod">
          <ac:chgData name="Andrasko, Rhiannon" userId="S::rhiannon.andrasko@wjec.co.uk::15be4c62-2de6-4343-a7f4-3c209826edd1" providerId="AD" clId="Web-{774E350D-4B29-EE49-FD91-60C5CDD0D8AA}" dt="2025-10-24T10:14:25.270" v="3" actId="20577"/>
          <ac:spMkLst>
            <pc:docMk/>
            <pc:sldMk cId="3846591001" sldId="1220"/>
            <ac:spMk id="4" creationId="{9ECD4AFA-6D96-9C7F-0BDB-B91B1EEE5B99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0-28T11:08:48.247" v="21" actId="1076"/>
      <pc:docMkLst>
        <pc:docMk/>
      </pc:docMkLst>
      <pc:sldChg chg="addSp modSp mod">
        <pc:chgData name="Hazell, Danielle" userId="16322be0-50ef-46ff-b0c0-d304bc10d5d2" providerId="ADAL" clId="{E6D12E1F-DF63-450C-A9ED-E72C5F6C045B}" dt="2025-10-22T14:11:25.082" v="8" actId="1076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0-22T14:11:25.082" v="8" actId="1076"/>
          <ac:spMkLst>
            <pc:docMk/>
            <pc:sldMk cId="2402489006" sldId="512"/>
            <ac:spMk id="2" creationId="{E1588861-E85C-3D08-71A0-439209FABD70}"/>
          </ac:spMkLst>
        </pc:spChg>
        <pc:spChg chg="mod">
          <ac:chgData name="Hazell, Danielle" userId="16322be0-50ef-46ff-b0c0-d304bc10d5d2" providerId="ADAL" clId="{E6D12E1F-DF63-450C-A9ED-E72C5F6C045B}" dt="2025-10-22T14:11:21.742" v="6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1:08:48.247" v="21" actId="1076"/>
        <pc:sldMkLst>
          <pc:docMk/>
          <pc:sldMk cId="2122160445" sldId="1209"/>
        </pc:sldMkLst>
        <pc:spChg chg="mod">
          <ac:chgData name="Hazell, Danielle" userId="16322be0-50ef-46ff-b0c0-d304bc10d5d2" providerId="ADAL" clId="{E6D12E1F-DF63-450C-A9ED-E72C5F6C045B}" dt="2025-10-22T14:12:19.883" v="12" actId="14100"/>
          <ac:spMkLst>
            <pc:docMk/>
            <pc:sldMk cId="2122160445" sldId="1209"/>
            <ac:spMk id="4" creationId="{BBFFC9DD-99F6-E5CA-5CF5-B1C6B4D6BBC1}"/>
          </ac:spMkLst>
        </pc:spChg>
        <pc:picChg chg="add">
          <ac:chgData name="Hazell, Danielle" userId="16322be0-50ef-46ff-b0c0-d304bc10d5d2" providerId="ADAL" clId="{E6D12E1F-DF63-450C-A9ED-E72C5F6C045B}" dt="2025-10-28T11:08:19.534" v="13"/>
          <ac:picMkLst>
            <pc:docMk/>
            <pc:sldMk cId="2122160445" sldId="1209"/>
            <ac:picMk id="1026" creationId="{8A6A772F-0B37-7B1A-8956-9397A3A2BA16}"/>
          </ac:picMkLst>
        </pc:picChg>
        <pc:picChg chg="add">
          <ac:chgData name="Hazell, Danielle" userId="16322be0-50ef-46ff-b0c0-d304bc10d5d2" providerId="ADAL" clId="{E6D12E1F-DF63-450C-A9ED-E72C5F6C045B}" dt="2025-10-28T11:08:19.534" v="13"/>
          <ac:picMkLst>
            <pc:docMk/>
            <pc:sldMk cId="2122160445" sldId="1209"/>
            <ac:picMk id="1027" creationId="{B8FA5C97-0AA9-5942-0AE6-BF8D80339080}"/>
          </ac:picMkLst>
        </pc:picChg>
        <pc:picChg chg="add">
          <ac:chgData name="Hazell, Danielle" userId="16322be0-50ef-46ff-b0c0-d304bc10d5d2" providerId="ADAL" clId="{E6D12E1F-DF63-450C-A9ED-E72C5F6C045B}" dt="2025-10-28T11:08:19.534" v="13"/>
          <ac:picMkLst>
            <pc:docMk/>
            <pc:sldMk cId="2122160445" sldId="1209"/>
            <ac:picMk id="1028" creationId="{4066E9A5-3C89-3897-BFD4-70A24FD79813}"/>
          </ac:picMkLst>
        </pc:picChg>
        <pc:picChg chg="add mod">
          <ac:chgData name="Hazell, Danielle" userId="16322be0-50ef-46ff-b0c0-d304bc10d5d2" providerId="ADAL" clId="{E6D12E1F-DF63-450C-A9ED-E72C5F6C045B}" dt="2025-10-28T11:08:48.247" v="21" actId="1076"/>
          <ac:picMkLst>
            <pc:docMk/>
            <pc:sldMk cId="2122160445" sldId="1209"/>
            <ac:picMk id="1030" creationId="{3B7EAECE-960F-B418-D8B6-2411884624BA}"/>
          </ac:picMkLst>
        </pc:picChg>
        <pc:picChg chg="add mod">
          <ac:chgData name="Hazell, Danielle" userId="16322be0-50ef-46ff-b0c0-d304bc10d5d2" providerId="ADAL" clId="{E6D12E1F-DF63-450C-A9ED-E72C5F6C045B}" dt="2025-10-28T11:08:39.559" v="18" actId="1076"/>
          <ac:picMkLst>
            <pc:docMk/>
            <pc:sldMk cId="2122160445" sldId="1209"/>
            <ac:picMk id="1031" creationId="{EE5E96AA-A55F-F83E-DC80-1CFC0C107AEC}"/>
          </ac:picMkLst>
        </pc:picChg>
        <pc:picChg chg="add mod">
          <ac:chgData name="Hazell, Danielle" userId="16322be0-50ef-46ff-b0c0-d304bc10d5d2" providerId="ADAL" clId="{E6D12E1F-DF63-450C-A9ED-E72C5F6C045B}" dt="2025-10-28T11:08:34.543" v="17" actId="1076"/>
          <ac:picMkLst>
            <pc:docMk/>
            <pc:sldMk cId="2122160445" sldId="1209"/>
            <ac:picMk id="1032" creationId="{BB56D13D-D321-76DE-25FF-8DD9A93C9249}"/>
          </ac:picMkLst>
        </pc:picChg>
      </pc:sldChg>
      <pc:sldMasterChg chg="addSp delSp modSp mod">
        <pc:chgData name="Hazell, Danielle" userId="16322be0-50ef-46ff-b0c0-d304bc10d5d2" providerId="ADAL" clId="{E6D12E1F-DF63-450C-A9ED-E72C5F6C045B}" dt="2025-10-17T14:34:42.941" v="5" actId="1076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0-17T14:34:42.941" v="5" actId="1076"/>
          <ac:spMkLst>
            <pc:docMk/>
            <pc:sldMasterMk cId="2966563060" sldId="2147483653"/>
            <ac:spMk id="2" creationId="{4987E8D9-377B-AB1D-8A32-2882D85AB09F}"/>
          </ac:spMkLst>
        </pc:spChg>
        <pc:spChg chg="add mod">
          <ac:chgData name="Hazell, Danielle" userId="16322be0-50ef-46ff-b0c0-d304bc10d5d2" providerId="ADAL" clId="{E6D12E1F-DF63-450C-A9ED-E72C5F6C045B}" dt="2025-10-17T14:34:42.941" v="5" actId="1076"/>
          <ac:spMkLst>
            <pc:docMk/>
            <pc:sldMasterMk cId="2966563060" sldId="2147483653"/>
            <ac:spMk id="5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4:34:42.941" v="5" actId="1076"/>
          <ac:picMkLst>
            <pc:docMk/>
            <pc:sldMasterMk cId="2966563060" sldId="2147483653"/>
            <ac:picMk id="4" creationId="{4D501824-D9B0-C525-F662-3787B202B144}"/>
          </ac:picMkLst>
        </pc:picChg>
        <pc:picChg chg="add mod">
          <ac:chgData name="Hazell, Danielle" userId="16322be0-50ef-46ff-b0c0-d304bc10d5d2" providerId="ADAL" clId="{E6D12E1F-DF63-450C-A9ED-E72C5F6C045B}" dt="2025-10-17T14:34:42.941" v="5" actId="1076"/>
          <ac:picMkLst>
            <pc:docMk/>
            <pc:sldMasterMk cId="2966563060" sldId="2147483653"/>
            <ac:picMk id="7" creationId="{9F3B6811-98F9-78F6-2493-AACB6F69F7B0}"/>
          </ac:picMkLst>
        </pc:picChg>
        <pc:picChg chg="add mod">
          <ac:chgData name="Hazell, Danielle" userId="16322be0-50ef-46ff-b0c0-d304bc10d5d2" providerId="ADAL" clId="{E6D12E1F-DF63-450C-A9ED-E72C5F6C045B}" dt="2025-10-17T14:34:42.941" v="5" actId="1076"/>
          <ac:picMkLst>
            <pc:docMk/>
            <pc:sldMasterMk cId="2966563060" sldId="2147483653"/>
            <ac:picMk id="13" creationId="{03A5C67B-1442-75DD-1FD1-C13DC74E618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">
      <pc:chgData name="Bonita Searle-Barnes" userId="e782127f-826a-4a83-a372-afedaa2e0d4f" providerId="ADAL" clId="{FA3BD239-4B9A-4CBA-8CF5-F7BFBEA885D5}" dt="2025-10-14T09:35:15.632" v="30" actId="20577"/>
      <pc:docMkLst>
        <pc:docMk/>
      </pc:docMkLst>
      <pc:sldChg chg="modSp mod">
        <pc:chgData name="Bonita Searle-Barnes" userId="e782127f-826a-4a83-a372-afedaa2e0d4f" providerId="ADAL" clId="{FA3BD239-4B9A-4CBA-8CF5-F7BFBEA885D5}" dt="2025-10-14T09:34:36.460" v="29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14T09:34:36.460" v="29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Bonita Searle-Barnes" userId="e782127f-826a-4a83-a372-afedaa2e0d4f" providerId="ADAL" clId="{FA3BD239-4B9A-4CBA-8CF5-F7BFBEA885D5}" dt="2025-10-14T09:35:15.632" v="30" actId="20577"/>
        <pc:sldMkLst>
          <pc:docMk/>
          <pc:sldMk cId="3011565125" sldId="1213"/>
        </pc:sldMkLst>
        <pc:spChg chg="mod">
          <ac:chgData name="Bonita Searle-Barnes" userId="e782127f-826a-4a83-a372-afedaa2e0d4f" providerId="ADAL" clId="{FA3BD239-4B9A-4CBA-8CF5-F7BFBEA885D5}" dt="2025-10-14T09:35:15.632" v="30" actId="20577"/>
          <ac:spMkLst>
            <pc:docMk/>
            <pc:sldMk cId="3011565125" sldId="1213"/>
            <ac:spMk id="4" creationId="{BBFFC9DD-99F6-E5CA-5CF5-B1C6B4D6BB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Reference: BS 7671 Appendix 4 and On-Site Guide Tables F1–F6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569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67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 that this slide is an example of the process, as it would be unlikely that a BS 3036 fuse would be used in a new installation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07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704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-1" y="808331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0" y="222919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78" y="119943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1" y="209488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34" y="229466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800" b="1" dirty="0">
              <a:solidFill>
                <a:srgbClr val="170130"/>
              </a:solidFill>
              <a:latin typeface="Arial"/>
              <a:ea typeface="ＭＳ Ｐゴシック"/>
              <a:cs typeface="Arial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K1.5 Application of the fundamental principles of national standards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394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1.5: Cable rating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/>
              <a:t>Current-carrying capacity of conductors</a:t>
            </a:r>
            <a:endParaRPr lang="en-GB" dirty="0">
              <a:ea typeface="ＭＳ Ｐゴシック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BFFC9DD-99F6-E5CA-5CF5-B1C6B4D6BBC1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359999" y="1800000"/>
                <a:ext cx="11243115" cy="4140000"/>
              </a:xfrm>
            </p:spPr>
            <p:txBody>
              <a:bodyPr/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/>
                  <a:t>After calculating the </a:t>
                </a:r>
                <a:r>
                  <a:rPr lang="en-GB" dirty="0"/>
                  <a:t>required tabulated current value (It)</a:t>
                </a:r>
                <a:r>
                  <a:rPr lang="en-US" dirty="0"/>
                  <a:t>, a suitable cable needs to be selected by determining its cross-sectional area (CSA) and checking the voltage drop.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/>
                  <a:t>The CSA is selected from Appendix 4 (Tables 4D1A–4J4B) in BS 7671, based on the type of cable and the installation method used.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/>
                  <a:t>Voltage drop values are given in Appendix 4 (Table 4Ab) of BS 7671.</a:t>
                </a:r>
              </a:p>
              <a:p>
                <a:r>
                  <a:rPr lang="en-US" dirty="0"/>
                  <a:t>The voltage drop can be calculated using Appendix F of the On-Site Guide:</a:t>
                </a:r>
              </a:p>
              <a:p>
                <a:r>
                  <a:rPr lang="en-US" sz="24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				</a:t>
                </a:r>
                <a:r>
                  <a:rPr lang="en-US" sz="2400" i="1" dirty="0" err="1">
                    <a:latin typeface="Cambria Math" panose="02040503050406030204" pitchFamily="18" charset="0"/>
                    <a:cs typeface="Arial" panose="020B0604020202020204" pitchFamily="34" charset="0"/>
                  </a:rPr>
                  <a:t>Vd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mv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×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Ib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×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Length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BFFC9DD-99F6-E5CA-5CF5-B1C6B4D6BB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359999" y="1800000"/>
                <a:ext cx="11243115" cy="4140000"/>
              </a:xfrm>
              <a:blipFill>
                <a:blip r:embed="rId3"/>
                <a:stretch>
                  <a:fillRect l="-1627" t="-1915" r="-922" b="-7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285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/>
              <a:t>Cable calculation - example data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417920"/>
          </a:xfrm>
        </p:spPr>
        <p:txBody>
          <a:bodyPr/>
          <a:lstStyle/>
          <a:p>
            <a:r>
              <a:rPr lang="en-GB" dirty="0"/>
              <a:t>Using the information below, calculate the minimum cable size required.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Load: 6.5 kW at 230 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Cable type: PVC flat twin and CPC (thermoplastic 70</a:t>
            </a:r>
            <a:r>
              <a:rPr lang="en-US" dirty="0">
                <a:cs typeface="Times New Roman" panose="02020603050405020304" pitchFamily="18" charset="0"/>
              </a:rPr>
              <a:t>˚C</a:t>
            </a:r>
            <a:r>
              <a:rPr lang="en-GB" dirty="0"/>
              <a:t>), clipped direct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Circuit length: 20 metres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Protective device: BS 3036 fuse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Ambient temperature: 35</a:t>
            </a:r>
            <a:r>
              <a:rPr lang="en-US" dirty="0">
                <a:cs typeface="Times New Roman" panose="02020603050405020304" pitchFamily="18" charset="0"/>
              </a:rPr>
              <a:t> ˚C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thermal insulation or cable grouping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Allowable voltage drop: 5%</a:t>
            </a:r>
          </a:p>
        </p:txBody>
      </p:sp>
    </p:spTree>
    <p:extLst>
      <p:ext uri="{BB962C8B-B14F-4D97-AF65-F5344CB8AC3E}">
        <p14:creationId xmlns:p14="http://schemas.microsoft.com/office/powerpoint/2010/main" val="106515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2175527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Step 1: Calculate design current and protective device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GB" dirty="0"/>
              <a:t>First, calculate the design current </a:t>
            </a:r>
            <a:r>
              <a:rPr lang="en-US" b="1" dirty="0" err="1"/>
              <a:t>Ib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Choose 30 A BS 3036 fuse (as per Regulation 433.1.202), the next standard rating above 28.26 A</a:t>
            </a:r>
          </a:p>
          <a:p>
            <a:r>
              <a:rPr lang="en-GB" dirty="0"/>
              <a:t>Satisfies In ≥ </a:t>
            </a:r>
            <a:r>
              <a:rPr lang="en-GB" dirty="0" err="1"/>
              <a:t>Ib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F0FF17-9E3A-409D-880C-274F92319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809" y="2419365"/>
            <a:ext cx="4234649" cy="110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00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Step 2: Apply rating factors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US" dirty="0"/>
              <a:t>Now apply rating factors to determine the required current-carrying capacity </a:t>
            </a:r>
            <a:r>
              <a:rPr lang="en-US" b="1" dirty="0"/>
              <a:t>It</a:t>
            </a:r>
            <a:r>
              <a:rPr lang="en-US" dirty="0"/>
              <a:t>​:</a:t>
            </a:r>
          </a:p>
          <a:p>
            <a:r>
              <a:rPr lang="en-US" b="1" dirty="0"/>
              <a:t>Ca</a:t>
            </a:r>
            <a:r>
              <a:rPr lang="en-US" dirty="0"/>
              <a:t>=0.94 (ambient temp of 35 </a:t>
            </a:r>
            <a:r>
              <a:rPr lang="en-US" dirty="0">
                <a:cs typeface="Times New Roman" panose="02020603050405020304" pitchFamily="18" charset="0"/>
              </a:rPr>
              <a:t>˚C </a:t>
            </a:r>
            <a:r>
              <a:rPr lang="en-US" dirty="0"/>
              <a:t>from Table 4B1)</a:t>
            </a:r>
          </a:p>
          <a:p>
            <a:r>
              <a:rPr lang="en-US" b="1" dirty="0"/>
              <a:t>Cg</a:t>
            </a:r>
            <a:r>
              <a:rPr lang="en-US" dirty="0"/>
              <a:t> not applied (no grouping)</a:t>
            </a:r>
          </a:p>
          <a:p>
            <a:r>
              <a:rPr lang="en-US" b="1" dirty="0"/>
              <a:t>Ci</a:t>
            </a:r>
            <a:r>
              <a:rPr lang="en-US" dirty="0"/>
              <a:t> not applied (no thermal insulation)</a:t>
            </a:r>
          </a:p>
          <a:p>
            <a:r>
              <a:rPr lang="en-US" b="1" dirty="0"/>
              <a:t>Cf</a:t>
            </a:r>
            <a:r>
              <a:rPr lang="en-US" dirty="0"/>
              <a:t>=0.725 (BS 3036 semi-enclosed fuse)</a:t>
            </a:r>
          </a:p>
        </p:txBody>
      </p:sp>
    </p:spTree>
    <p:extLst>
      <p:ext uri="{BB962C8B-B14F-4D97-AF65-F5344CB8AC3E}">
        <p14:creationId xmlns:p14="http://schemas.microsoft.com/office/powerpoint/2010/main" val="2824405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Step 3: Calculate required cable capacity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Table 4D5 (ref method C), a 6 mm² PVC cable is rated at 47 A, so it meets this requirement.</a:t>
            </a:r>
          </a:p>
          <a:p>
            <a:r>
              <a:rPr lang="en-US" dirty="0"/>
              <a:t>It is not necessary to know </a:t>
            </a:r>
            <a:r>
              <a:rPr lang="en-US" dirty="0" err="1"/>
              <a:t>Iz</a:t>
            </a:r>
            <a:r>
              <a:rPr lang="en-US" dirty="0"/>
              <a:t> when calculating by this method (See page 425      BS 7671). It would need a check that it meets voltage drop requirements.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D94C70-2D96-6AE4-C70C-32540D2B6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361" y="1662228"/>
            <a:ext cx="8167250" cy="197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74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/>
              <a:t>Step 4: Voltage drop calculation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US" dirty="0"/>
              <a:t>Now calculate the voltage drop where:</a:t>
            </a:r>
          </a:p>
          <a:p>
            <a:r>
              <a:rPr lang="en-US" dirty="0"/>
              <a:t>7.3 = mV/A/m drop from Table 4D5 for 6 mm² cable</a:t>
            </a:r>
          </a:p>
          <a:p>
            <a:r>
              <a:rPr lang="en-US" dirty="0"/>
              <a:t>28.26A = design current</a:t>
            </a:r>
          </a:p>
          <a:p>
            <a:r>
              <a:rPr lang="en-US" dirty="0"/>
              <a:t>20m = circuit length</a:t>
            </a:r>
          </a:p>
          <a:p>
            <a:endParaRPr lang="en-US" dirty="0"/>
          </a:p>
          <a:p>
            <a:r>
              <a:rPr lang="en-US" dirty="0"/>
              <a:t>Allowable voltage drop = 5% of 230 V = 11.5 V</a:t>
            </a:r>
          </a:p>
          <a:p>
            <a:r>
              <a:rPr lang="en-US" dirty="0"/>
              <a:t>Calculated drop = 4.12 V, which is within limit so the 6 mm² is suitable.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4EDE2D-DBAB-4689-8725-28D8C6D32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790" y="2982897"/>
            <a:ext cx="6146214" cy="11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059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/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252000" indent="-2520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Identify </a:t>
            </a:r>
            <a:r>
              <a:rPr lang="en-GB" dirty="0">
                <a:cs typeface="Arial"/>
              </a:rPr>
              <a:t>the factors that affect current-carrying capacity: installation method, ambient temperature, grouping, thermal insulation, conductor temperature/class</a:t>
            </a:r>
          </a:p>
          <a:p>
            <a:pPr marL="252000" indent="-2520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Apply </a:t>
            </a:r>
            <a:r>
              <a:rPr lang="en-GB" dirty="0">
                <a:cs typeface="Arial"/>
              </a:rPr>
              <a:t>correction factors</a:t>
            </a:r>
          </a:p>
          <a:p>
            <a:pPr marL="252000" indent="-2520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Calculate </a:t>
            </a:r>
            <a:r>
              <a:rPr lang="en-GB" dirty="0">
                <a:cs typeface="Arial"/>
              </a:rPr>
              <a:t>voltage drop</a:t>
            </a:r>
            <a:endParaRPr lang="en-GB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599477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E1588861-E85C-3D08-71A0-439209FABD70}"/>
              </a:ext>
            </a:extLst>
          </p:cNvPr>
          <p:cNvSpPr txBox="1"/>
          <p:nvPr/>
        </p:nvSpPr>
        <p:spPr>
          <a:xfrm>
            <a:off x="567942" y="3492743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 is it important to select the correct size cable?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252000" indent="-25200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Identify </a:t>
            </a:r>
            <a:r>
              <a:rPr lang="en-GB" dirty="0">
                <a:latin typeface="Arial"/>
                <a:cs typeface="Arial"/>
              </a:rPr>
              <a:t>the factors that affect current-carrying capacity: installation method, ambient temperature, grouping, thermal insulation, conductor temperature/class</a:t>
            </a:r>
          </a:p>
          <a:p>
            <a:pPr marL="252000" indent="-25200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Apply </a:t>
            </a:r>
            <a:r>
              <a:rPr lang="en-GB" dirty="0">
                <a:latin typeface="Arial"/>
                <a:cs typeface="Arial"/>
              </a:rPr>
              <a:t>correction factors</a:t>
            </a:r>
          </a:p>
          <a:p>
            <a:pPr marL="252000" indent="-25200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Calculate </a:t>
            </a:r>
            <a:r>
              <a:rPr lang="en-GB" dirty="0">
                <a:latin typeface="Arial"/>
                <a:cs typeface="Arial"/>
              </a:rPr>
              <a:t>voltage drop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/>
              <a:t>Factors affecting current-carrying capacity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387505" cy="4140000"/>
          </a:xfrm>
        </p:spPr>
        <p:txBody>
          <a:bodyPr/>
          <a:lstStyle/>
          <a:p>
            <a:r>
              <a:rPr lang="en-US" dirty="0"/>
              <a:t>Several factors influence a cable’s ability to carry current safely.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Type of insulation.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Ambient temperature.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Presence of thermal insulation.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Installation method.</a:t>
            </a:r>
          </a:p>
          <a:p>
            <a:endParaRPr lang="en-GB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3B7EAECE-960F-B418-D8B6-241188462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48" y="2959287"/>
            <a:ext cx="1162408" cy="2227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EE5E96AA-A55F-F83E-DC80-1CFC0C107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664" y="2723286"/>
            <a:ext cx="1504620" cy="246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BB56D13D-D321-76DE-25FF-8DD9A93C9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1992" y="2687216"/>
            <a:ext cx="1437634" cy="249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16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15B01-7671-8D4D-2AAF-BF8C629D8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6C6BF6-ED5E-279D-3213-75DAEB844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/>
              <a:t>Factors affecting current-carrying capacity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D4AFA-6D96-9C7F-0BDB-B91B1EEE5B9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26198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example, thermoplastic insulation typically has a 70</a:t>
            </a:r>
            <a:r>
              <a:rPr lang="en-US" dirty="0">
                <a:cs typeface="Times New Roman" panose="02020603050405020304" pitchFamily="18" charset="0"/>
              </a:rPr>
              <a:t>˚C</a:t>
            </a:r>
            <a:r>
              <a:rPr lang="en-US" dirty="0"/>
              <a:t> rating, which sets the upper thermal limit.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Appendix 4 of BS 7671 and Table F6 in the On-Site Guide provide guidance on current-carrying capacities and acceptable voltage drops.</a:t>
            </a:r>
          </a:p>
          <a:p>
            <a:endParaRPr lang="en-US" dirty="0"/>
          </a:p>
          <a:p>
            <a:endParaRPr lang="en-GB" dirty="0"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659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De-rating factors and rating tables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US" dirty="0"/>
              <a:t>Standard conditions assume an ambient temperature of 30</a:t>
            </a:r>
            <a:r>
              <a:rPr lang="en-US" dirty="0">
                <a:cs typeface="Times New Roman" panose="02020603050405020304" pitchFamily="18" charset="0"/>
              </a:rPr>
              <a:t>˚C</a:t>
            </a:r>
            <a:r>
              <a:rPr lang="en-US" dirty="0"/>
              <a:t>. If this differs, correction factors must be applied.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1" dirty="0"/>
              <a:t> (Ambient Temperature Correction Factor)</a:t>
            </a:r>
            <a:r>
              <a:rPr lang="en-US" dirty="0"/>
              <a:t>: Tables 4B1 and 4B2 in BS 7671 and Table F1 in the On-Site Guide.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dirty="0"/>
              <a:t> (Thermal Insulation Factor)</a:t>
            </a:r>
            <a:r>
              <a:rPr lang="en-US" dirty="0"/>
              <a:t>: Used when cables are surrounded by thermal insulation. See Table 52.2 in BS 7671 and Table F2 in the On-Site Guide.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b="1" dirty="0"/>
              <a:t> (Grouping Factor)</a:t>
            </a:r>
            <a:r>
              <a:rPr lang="en-US" dirty="0"/>
              <a:t>: When circuits are installed in groups or shared containment. Refer to Table 4C1 in BS 7671 and Table F3 in the On-Site Guide.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926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Installation method and design current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US" dirty="0"/>
              <a:t>The installation method influences the ability of the cable to dissipate heat. Reference installation methods are listed in Table 4A2 of BS 7671.</a:t>
            </a:r>
          </a:p>
          <a:p>
            <a:r>
              <a:rPr lang="en-GB" dirty="0"/>
              <a:t>The design current (lb) is the current that will be drawn by the load under normal operating conditions. </a:t>
            </a:r>
            <a:r>
              <a:rPr lang="en-US" dirty="0"/>
              <a:t>To calculate the design current (</a:t>
            </a:r>
            <a:r>
              <a:rPr lang="en-US" dirty="0" err="1"/>
              <a:t>Ib</a:t>
            </a:r>
            <a:r>
              <a:rPr lang="en-US" dirty="0"/>
              <a:t>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determine the total circuit load (accounting for diversity)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select a protective device (In)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ensure: </a:t>
            </a:r>
            <a:r>
              <a:rPr lang="en-US" b="1" dirty="0"/>
              <a:t>In ≥ </a:t>
            </a:r>
            <a:r>
              <a:rPr lang="en-US" b="1" dirty="0" err="1"/>
              <a:t>Ib</a:t>
            </a:r>
            <a:r>
              <a:rPr lang="en-US" b="1" dirty="0"/>
              <a:t> ≤ </a:t>
            </a:r>
            <a:r>
              <a:rPr lang="en-US" b="1" dirty="0" err="1"/>
              <a:t>Iz</a:t>
            </a:r>
            <a:r>
              <a:rPr lang="en-US" dirty="0"/>
              <a:t> (</a:t>
            </a:r>
            <a:r>
              <a:rPr lang="en-US" dirty="0" err="1"/>
              <a:t>Iz</a:t>
            </a:r>
            <a:r>
              <a:rPr lang="en-US" dirty="0"/>
              <a:t> is the cable's rated current).</a:t>
            </a:r>
          </a:p>
          <a:p>
            <a:r>
              <a:rPr lang="en-US" dirty="0"/>
              <a:t>You’ll also need to determine the circuit length and installation method.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497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2372955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Apply correction factors to determine cable capacity</a:t>
            </a:r>
            <a:endParaRPr lang="en-GB" dirty="0">
              <a:ea typeface="ＭＳ Ｐゴシック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BFFC9DD-99F6-E5CA-5CF5-B1C6B4D6BBC1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359999" y="1800000"/>
                <a:ext cx="11243115" cy="4140000"/>
              </a:xfrm>
            </p:spPr>
            <p:txBody>
              <a:bodyPr/>
              <a:lstStyle/>
              <a:p>
                <a:r>
                  <a:rPr lang="en-US" dirty="0"/>
                  <a:t>Once all necessary correction factors are identified, you can calculate the required minimum current-carrying capacity of the cable (</a:t>
                </a:r>
                <a:r>
                  <a:rPr lang="en-US" b="1" dirty="0"/>
                  <a:t>It</a:t>
                </a:r>
                <a:r>
                  <a:rPr lang="en-US" dirty="0"/>
                  <a:t>) using the formula: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		     It 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In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any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applicable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rating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factors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</a:p>
              <a:p>
                <a:endParaRPr lang="en-US" dirty="0"/>
              </a:p>
              <a:p>
                <a:r>
                  <a:rPr lang="en-US" dirty="0"/>
                  <a:t>This calculation ensures that the cable is capable of carrying the protective device current (</a:t>
                </a:r>
                <a:r>
                  <a:rPr lang="en-US" b="1" dirty="0"/>
                  <a:t>In</a:t>
                </a:r>
                <a:r>
                  <a:rPr lang="en-US" dirty="0"/>
                  <a:t>) under the actual conditions it will operate in.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BFFC9DD-99F6-E5CA-5CF5-B1C6B4D6BB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359999" y="1800000"/>
                <a:ext cx="11243115" cy="4140000"/>
              </a:xfrm>
              <a:blipFill>
                <a:blip r:embed="rId2"/>
                <a:stretch>
                  <a:fillRect l="-1627" t="-1915" r="-10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904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US" dirty="0"/>
              <a:t>Examples of applicable rating factors</a:t>
            </a:r>
            <a:endParaRPr lang="en-GB" dirty="0">
              <a:ea typeface="ＭＳ Ｐゴシック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43115" cy="4140000"/>
          </a:xfrm>
        </p:spPr>
        <p:txBody>
          <a:bodyPr/>
          <a:lstStyle/>
          <a:p>
            <a:r>
              <a:rPr lang="en-US" dirty="0"/>
              <a:t>Correction factors account for real-world installation conditions that may reduce a cable’s ability to carry current safely. Common factors include:</a:t>
            </a:r>
          </a:p>
          <a:p>
            <a:r>
              <a:rPr lang="en-US" b="1" dirty="0"/>
              <a:t>Ca:</a:t>
            </a:r>
            <a:r>
              <a:rPr lang="en-US" dirty="0"/>
              <a:t> Ambient temperature (e.g. above or below 30</a:t>
            </a:r>
            <a:r>
              <a:rPr lang="en-US" dirty="0">
                <a:cs typeface="Times New Roman" panose="02020603050405020304" pitchFamily="18" charset="0"/>
              </a:rPr>
              <a:t>˚C</a:t>
            </a:r>
            <a:r>
              <a:rPr lang="en-US" dirty="0"/>
              <a:t>)</a:t>
            </a:r>
          </a:p>
          <a:p>
            <a:r>
              <a:rPr lang="en-US" b="1" dirty="0"/>
              <a:t>Cg:</a:t>
            </a:r>
            <a:r>
              <a:rPr lang="en-US" dirty="0"/>
              <a:t> Grouping of cables together in containment systems</a:t>
            </a:r>
          </a:p>
          <a:p>
            <a:r>
              <a:rPr lang="en-US" b="1" dirty="0"/>
              <a:t>Ci:</a:t>
            </a:r>
            <a:r>
              <a:rPr lang="en-US" dirty="0"/>
              <a:t> Thermal insulation surrounding the cable</a:t>
            </a:r>
          </a:p>
          <a:p>
            <a:r>
              <a:rPr lang="en-US" b="1" dirty="0"/>
              <a:t>Cc: </a:t>
            </a:r>
            <a:r>
              <a:rPr lang="en-US" dirty="0"/>
              <a:t>Rating factor for cables buried in the ground</a:t>
            </a:r>
          </a:p>
          <a:p>
            <a:r>
              <a:rPr lang="en-US" b="1" dirty="0"/>
              <a:t>Cf: </a:t>
            </a:r>
            <a:r>
              <a:rPr lang="en-US" dirty="0"/>
              <a:t>Rating factor used where protection is by a BS 3036 fuse.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5651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www.w3.org/XML/1998/namespace"/>
    <ds:schemaRef ds:uri="7c04300a-231c-4281-9146-a98f6f4a7aff"/>
    <ds:schemaRef ds:uri="http://purl.org/dc/terms/"/>
    <ds:schemaRef ds:uri="http://schemas.openxmlformats.org/package/2006/metadata/core-properties"/>
    <ds:schemaRef ds:uri="http://schemas.microsoft.com/office/2006/metadata/properties"/>
    <ds:schemaRef ds:uri="01e15224-84b2-4570-bdea-a67bb94d0921"/>
    <ds:schemaRef ds:uri="http://purl.org/dc/elements/1.1/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08882C-2EE9-42BB-955A-82520B906A99}"/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2720</TotalTime>
  <Words>1067</Words>
  <Application>Microsoft Office PowerPoint</Application>
  <PresentationFormat>Custom</PresentationFormat>
  <Paragraphs>109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MS PGothic</vt:lpstr>
      <vt:lpstr>Aptos</vt:lpstr>
      <vt:lpstr>Arial</vt:lpstr>
      <vt:lpstr>Cambria Math</vt:lpstr>
      <vt:lpstr>inherit</vt:lpstr>
      <vt:lpstr>Lucida Grande</vt:lpstr>
      <vt:lpstr>Times New Roman</vt:lpstr>
      <vt:lpstr>1_Default Design</vt:lpstr>
      <vt:lpstr>PowerPoint Presentation</vt:lpstr>
      <vt:lpstr>Introduction</vt:lpstr>
      <vt:lpstr>Objectives</vt:lpstr>
      <vt:lpstr>Factors affecting current-carrying capacity</vt:lpstr>
      <vt:lpstr>Factors affecting current-carrying capacity</vt:lpstr>
      <vt:lpstr>De-rating factors and rating tables</vt:lpstr>
      <vt:lpstr>Installation method and design current</vt:lpstr>
      <vt:lpstr>Apply correction factors to determine cable capacity</vt:lpstr>
      <vt:lpstr>Examples of applicable rating factors</vt:lpstr>
      <vt:lpstr>Current-carrying capacity of conductors</vt:lpstr>
      <vt:lpstr>Cable calculation - example data</vt:lpstr>
      <vt:lpstr>Step 1: Calculate design current and protective device</vt:lpstr>
      <vt:lpstr>Step 2: Apply rating factors</vt:lpstr>
      <vt:lpstr>Step 3: Calculate required cable capacity</vt:lpstr>
      <vt:lpstr>Step 4: Voltage drop calculation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for authors: font sizes and positions</dc:title>
  <dc:creator>Mark Thirlwell</dc:creator>
  <cp:lastModifiedBy>Hazell, Danielle</cp:lastModifiedBy>
  <cp:revision>110</cp:revision>
  <dcterms:created xsi:type="dcterms:W3CDTF">2025-04-15T10:44:23Z</dcterms:created>
  <dcterms:modified xsi:type="dcterms:W3CDTF">2025-10-28T11:08:49Z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