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1" r:id="rId4"/>
  </p:sldMasterIdLst>
  <p:notesMasterIdLst>
    <p:notesMasterId r:id="rId23"/>
  </p:notesMasterIdLst>
  <p:handoutMasterIdLst>
    <p:handoutMasterId r:id="rId24"/>
  </p:handoutMasterIdLst>
  <p:sldIdLst>
    <p:sldId id="462" r:id="rId5"/>
    <p:sldId id="840" r:id="rId6"/>
    <p:sldId id="837" r:id="rId7"/>
    <p:sldId id="844" r:id="rId8"/>
    <p:sldId id="1175" r:id="rId9"/>
    <p:sldId id="1176" r:id="rId10"/>
    <p:sldId id="1177" r:id="rId11"/>
    <p:sldId id="1178" r:id="rId12"/>
    <p:sldId id="1179" r:id="rId13"/>
    <p:sldId id="1181" r:id="rId14"/>
    <p:sldId id="1180" r:id="rId15"/>
    <p:sldId id="1183" r:id="rId16"/>
    <p:sldId id="1184" r:id="rId17"/>
    <p:sldId id="1185" r:id="rId18"/>
    <p:sldId id="1186" r:id="rId19"/>
    <p:sldId id="1188" r:id="rId20"/>
    <p:sldId id="838" r:id="rId21"/>
    <p:sldId id="512" r:id="rId22"/>
  </p:sldIdLst>
  <p:sldSz cx="12239625" cy="6840538"/>
  <p:notesSz cx="6858000" cy="9144000"/>
  <p:custDataLst>
    <p:tags r:id="rId25"/>
  </p:custDataLst>
  <p:defaultTex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p:defaultTextStyle>
  <p:extLst>
    <p:ext uri="{EFAFB233-063F-42B5-8137-9DF3F51BA10A}">
      <p15:sldGuideLst xmlns:p15="http://schemas.microsoft.com/office/powerpoint/2012/main">
        <p15:guide id="1" orient="horz" pos="2155" userDrawn="1">
          <p15:clr>
            <a:srgbClr val="A4A3A4"/>
          </p15:clr>
        </p15:guide>
        <p15:guide id="2" pos="3855"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aroline Prodger" initials="CP" lastIdx="3" clrIdx="0">
    <p:extLst>
      <p:ext uri="{19B8F6BF-5375-455C-9EA6-DF929625EA0E}">
        <p15:presenceInfo xmlns:p15="http://schemas.microsoft.com/office/powerpoint/2012/main" userId="Caroline Prodger" providerId="None"/>
      </p:ext>
    </p:extLst>
  </p:cmAuthor>
  <p:cmAuthor id="2" name="Anwen Roberts" initials="AR" lastIdx="4" clrIdx="1">
    <p:extLst>
      <p:ext uri="{19B8F6BF-5375-455C-9EA6-DF929625EA0E}">
        <p15:presenceInfo xmlns:p15="http://schemas.microsoft.com/office/powerpoint/2012/main" userId="acb94dfec5711bca" providerId="Windows Live"/>
      </p:ext>
    </p:extLst>
  </p:cmAuthor>
  <p:cmAuthor id="3" name="Grant Dodd" initials="GD" lastIdx="3" clrIdx="2">
    <p:extLst>
      <p:ext uri="{19B8F6BF-5375-455C-9EA6-DF929625EA0E}">
        <p15:presenceInfo xmlns:p15="http://schemas.microsoft.com/office/powerpoint/2012/main" userId="Grant Dodd"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FC4421"/>
    <a:srgbClr val="D9D9D9"/>
    <a:srgbClr val="FFFFFF"/>
    <a:srgbClr val="0077E3"/>
    <a:srgbClr val="E30613"/>
    <a:srgbClr val="D81E05"/>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8382CE-6F28-4460-A8C4-CB9B0C13F1BB}" v="10" dt="2025-10-28T11:06:41.35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80" y="102"/>
      </p:cViewPr>
      <p:guideLst>
        <p:guide orient="horz" pos="2155"/>
        <p:guide pos="3855"/>
      </p:guideLst>
    </p:cSldViewPr>
  </p:slideViewPr>
  <p:notesTextViewPr>
    <p:cViewPr>
      <p:scale>
        <a:sx n="1" d="1"/>
        <a:sy n="1" d="1"/>
      </p:scale>
      <p:origin x="0" y="0"/>
    </p:cViewPr>
  </p:notesTextViewPr>
  <p:notesViewPr>
    <p:cSldViewPr snapToGrid="0">
      <p:cViewPr>
        <p:scale>
          <a:sx n="1" d="2"/>
          <a:sy n="1" d="2"/>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asko, Rhiannon" userId="S::rhiannon.andrasko@wjec.co.uk::15be4c62-2de6-4343-a7f4-3c209826edd1" providerId="AD" clId="Web-{56A0D770-C13A-F4A4-6871-E6DF8D612A4B}"/>
    <pc:docChg chg="modSld">
      <pc:chgData name="Andrasko, Rhiannon" userId="S::rhiannon.andrasko@wjec.co.uk::15be4c62-2de6-4343-a7f4-3c209826edd1" providerId="AD" clId="Web-{56A0D770-C13A-F4A4-6871-E6DF8D612A4B}" dt="2025-10-24T09:26:53.148" v="1" actId="20577"/>
      <pc:docMkLst>
        <pc:docMk/>
      </pc:docMkLst>
      <pc:sldChg chg="modSp">
        <pc:chgData name="Andrasko, Rhiannon" userId="S::rhiannon.andrasko@wjec.co.uk::15be4c62-2de6-4343-a7f4-3c209826edd1" providerId="AD" clId="Web-{56A0D770-C13A-F4A4-6871-E6DF8D612A4B}" dt="2025-10-24T09:26:53.148" v="1" actId="20577"/>
        <pc:sldMkLst>
          <pc:docMk/>
          <pc:sldMk cId="309599512" sldId="1181"/>
        </pc:sldMkLst>
        <pc:spChg chg="mod">
          <ac:chgData name="Andrasko, Rhiannon" userId="S::rhiannon.andrasko@wjec.co.uk::15be4c62-2de6-4343-a7f4-3c209826edd1" providerId="AD" clId="Web-{56A0D770-C13A-F4A4-6871-E6DF8D612A4B}" dt="2025-10-24T09:26:53.148" v="1" actId="20577"/>
          <ac:spMkLst>
            <pc:docMk/>
            <pc:sldMk cId="309599512" sldId="1181"/>
            <ac:spMk id="6" creationId="{2C33ADFB-E885-04E2-E33D-83F3DD6F168B}"/>
          </ac:spMkLst>
        </pc:spChg>
      </pc:sldChg>
    </pc:docChg>
  </pc:docChgLst>
  <pc:docChgLst>
    <pc:chgData name="Hazell, Danielle" userId="16322be0-50ef-46ff-b0c0-d304bc10d5d2" providerId="ADAL" clId="{E6D12E1F-DF63-450C-A9ED-E72C5F6C045B}"/>
    <pc:docChg chg="custSel modSld modMainMaster">
      <pc:chgData name="Hazell, Danielle" userId="16322be0-50ef-46ff-b0c0-d304bc10d5d2" providerId="ADAL" clId="{E6D12E1F-DF63-450C-A9ED-E72C5F6C045B}" dt="2025-10-28T11:06:41.355" v="27" actId="1076"/>
      <pc:docMkLst>
        <pc:docMk/>
      </pc:docMkLst>
      <pc:sldChg chg="addSp modSp mod">
        <pc:chgData name="Hazell, Danielle" userId="16322be0-50ef-46ff-b0c0-d304bc10d5d2" providerId="ADAL" clId="{E6D12E1F-DF63-450C-A9ED-E72C5F6C045B}" dt="2025-10-22T13:53:05.920" v="9"/>
        <pc:sldMkLst>
          <pc:docMk/>
          <pc:sldMk cId="2402489006" sldId="512"/>
        </pc:sldMkLst>
        <pc:spChg chg="add mod">
          <ac:chgData name="Hazell, Danielle" userId="16322be0-50ef-46ff-b0c0-d304bc10d5d2" providerId="ADAL" clId="{E6D12E1F-DF63-450C-A9ED-E72C5F6C045B}" dt="2025-10-22T13:53:05.920" v="9"/>
          <ac:spMkLst>
            <pc:docMk/>
            <pc:sldMk cId="2402489006" sldId="512"/>
            <ac:spMk id="2" creationId="{E1588861-E85C-3D08-71A0-439209FABD70}"/>
          </ac:spMkLst>
        </pc:spChg>
        <pc:spChg chg="mod">
          <ac:chgData name="Hazell, Danielle" userId="16322be0-50ef-46ff-b0c0-d304bc10d5d2" providerId="ADAL" clId="{E6D12E1F-DF63-450C-A9ED-E72C5F6C045B}" dt="2025-10-22T13:53:04.556" v="8" actId="1076"/>
          <ac:spMkLst>
            <pc:docMk/>
            <pc:sldMk cId="2402489006" sldId="512"/>
            <ac:spMk id="3" creationId="{C100DF00-DDB1-9E17-D96C-C839324D3C8E}"/>
          </ac:spMkLst>
        </pc:spChg>
      </pc:sldChg>
      <pc:sldChg chg="addSp delSp modSp mod">
        <pc:chgData name="Hazell, Danielle" userId="16322be0-50ef-46ff-b0c0-d304bc10d5d2" providerId="ADAL" clId="{E6D12E1F-DF63-450C-A9ED-E72C5F6C045B}" dt="2025-10-28T11:06:22.651" v="22" actId="1076"/>
        <pc:sldMkLst>
          <pc:docMk/>
          <pc:sldMk cId="2819205251" sldId="1175"/>
        </pc:sldMkLst>
        <pc:spChg chg="mod">
          <ac:chgData name="Hazell, Danielle" userId="16322be0-50ef-46ff-b0c0-d304bc10d5d2" providerId="ADAL" clId="{E6D12E1F-DF63-450C-A9ED-E72C5F6C045B}" dt="2025-10-28T11:06:18.222" v="18" actId="14100"/>
          <ac:spMkLst>
            <pc:docMk/>
            <pc:sldMk cId="2819205251" sldId="1175"/>
            <ac:spMk id="6" creationId="{637CBF4F-3E89-223F-82B3-9B05E1C08822}"/>
          </ac:spMkLst>
        </pc:spChg>
        <pc:picChg chg="add mod">
          <ac:chgData name="Hazell, Danielle" userId="16322be0-50ef-46ff-b0c0-d304bc10d5d2" providerId="ADAL" clId="{E6D12E1F-DF63-450C-A9ED-E72C5F6C045B}" dt="2025-10-28T11:06:22.651" v="22" actId="1076"/>
          <ac:picMkLst>
            <pc:docMk/>
            <pc:sldMk cId="2819205251" sldId="1175"/>
            <ac:picMk id="1026" creationId="{32BD3BCD-CF63-527B-498B-F52614338A50}"/>
          </ac:picMkLst>
        </pc:picChg>
      </pc:sldChg>
      <pc:sldChg chg="addSp delSp modSp mod">
        <pc:chgData name="Hazell, Danielle" userId="16322be0-50ef-46ff-b0c0-d304bc10d5d2" providerId="ADAL" clId="{E6D12E1F-DF63-450C-A9ED-E72C5F6C045B}" dt="2025-10-28T11:06:41.355" v="27" actId="1076"/>
        <pc:sldMkLst>
          <pc:docMk/>
          <pc:sldMk cId="2366619751" sldId="1179"/>
        </pc:sldMkLst>
        <pc:picChg chg="add del mod">
          <ac:chgData name="Hazell, Danielle" userId="16322be0-50ef-46ff-b0c0-d304bc10d5d2" providerId="ADAL" clId="{E6D12E1F-DF63-450C-A9ED-E72C5F6C045B}" dt="2025-10-28T11:06:32.657" v="23" actId="478"/>
          <ac:picMkLst>
            <pc:docMk/>
            <pc:sldMk cId="2366619751" sldId="1179"/>
            <ac:picMk id="3" creationId="{6A0CF858-EE00-44F5-CC3D-D28E63D93FCA}"/>
          </ac:picMkLst>
        </pc:picChg>
        <pc:picChg chg="add mod">
          <ac:chgData name="Hazell, Danielle" userId="16322be0-50ef-46ff-b0c0-d304bc10d5d2" providerId="ADAL" clId="{E6D12E1F-DF63-450C-A9ED-E72C5F6C045B}" dt="2025-10-28T11:06:41.355" v="27" actId="1076"/>
          <ac:picMkLst>
            <pc:docMk/>
            <pc:sldMk cId="2366619751" sldId="1179"/>
            <ac:picMk id="2050" creationId="{AF40FED7-C30B-71A8-F2B7-82CBA4FF611A}"/>
          </ac:picMkLst>
        </pc:picChg>
      </pc:sldChg>
      <pc:sldChg chg="delSp modSp mod">
        <pc:chgData name="Hazell, Danielle" userId="16322be0-50ef-46ff-b0c0-d304bc10d5d2" providerId="ADAL" clId="{E6D12E1F-DF63-450C-A9ED-E72C5F6C045B}" dt="2025-10-22T13:59:07.810" v="13" actId="14100"/>
        <pc:sldMkLst>
          <pc:docMk/>
          <pc:sldMk cId="3569214808" sldId="1184"/>
        </pc:sldMkLst>
        <pc:spChg chg="mod">
          <ac:chgData name="Hazell, Danielle" userId="16322be0-50ef-46ff-b0c0-d304bc10d5d2" providerId="ADAL" clId="{E6D12E1F-DF63-450C-A9ED-E72C5F6C045B}" dt="2025-10-22T13:59:07.810" v="13" actId="14100"/>
          <ac:spMkLst>
            <pc:docMk/>
            <pc:sldMk cId="3569214808" sldId="1184"/>
            <ac:spMk id="6" creationId="{D8D32F2B-CEA4-439A-EC5B-6BAC469CA63C}"/>
          </ac:spMkLst>
        </pc:spChg>
      </pc:sldChg>
      <pc:sldMasterChg chg="addSp delSp modSp mod">
        <pc:chgData name="Hazell, Danielle" userId="16322be0-50ef-46ff-b0c0-d304bc10d5d2" providerId="ADAL" clId="{E6D12E1F-DF63-450C-A9ED-E72C5F6C045B}" dt="2025-10-21T08:16:35.392" v="7" actId="6013"/>
        <pc:sldMasterMkLst>
          <pc:docMk/>
          <pc:sldMasterMk cId="2421016762" sldId="2147483661"/>
        </pc:sldMasterMkLst>
        <pc:spChg chg="add mod">
          <ac:chgData name="Hazell, Danielle" userId="16322be0-50ef-46ff-b0c0-d304bc10d5d2" providerId="ADAL" clId="{E6D12E1F-DF63-450C-A9ED-E72C5F6C045B}" dt="2025-10-17T14:31:23.680" v="6" actId="1076"/>
          <ac:spMkLst>
            <pc:docMk/>
            <pc:sldMasterMk cId="2421016762" sldId="2147483661"/>
            <ac:spMk id="2" creationId="{4987E8D9-377B-AB1D-8A32-2882D85AB09F}"/>
          </ac:spMkLst>
        </pc:spChg>
        <pc:spChg chg="add mod">
          <ac:chgData name="Hazell, Danielle" userId="16322be0-50ef-46ff-b0c0-d304bc10d5d2" providerId="ADAL" clId="{E6D12E1F-DF63-450C-A9ED-E72C5F6C045B}" dt="2025-10-17T14:31:23.680" v="6" actId="1076"/>
          <ac:spMkLst>
            <pc:docMk/>
            <pc:sldMasterMk cId="2421016762" sldId="2147483661"/>
            <ac:spMk id="5" creationId="{12A05E16-C31E-E0B1-F9BA-6CA1198C9AE5}"/>
          </ac:spMkLst>
        </pc:spChg>
        <pc:picChg chg="add mod">
          <ac:chgData name="Hazell, Danielle" userId="16322be0-50ef-46ff-b0c0-d304bc10d5d2" providerId="ADAL" clId="{E6D12E1F-DF63-450C-A9ED-E72C5F6C045B}" dt="2025-10-17T14:31:23.680" v="6" actId="1076"/>
          <ac:picMkLst>
            <pc:docMk/>
            <pc:sldMasterMk cId="2421016762" sldId="2147483661"/>
            <ac:picMk id="4" creationId="{4D501824-D9B0-C525-F662-3787B202B144}"/>
          </ac:picMkLst>
        </pc:picChg>
        <pc:picChg chg="add mod">
          <ac:chgData name="Hazell, Danielle" userId="16322be0-50ef-46ff-b0c0-d304bc10d5d2" providerId="ADAL" clId="{E6D12E1F-DF63-450C-A9ED-E72C5F6C045B}" dt="2025-10-17T14:31:23.680" v="6" actId="1076"/>
          <ac:picMkLst>
            <pc:docMk/>
            <pc:sldMasterMk cId="2421016762" sldId="2147483661"/>
            <ac:picMk id="7" creationId="{9F3B6811-98F9-78F6-2493-AACB6F69F7B0}"/>
          </ac:picMkLst>
        </pc:picChg>
        <pc:picChg chg="add mod">
          <ac:chgData name="Hazell, Danielle" userId="16322be0-50ef-46ff-b0c0-d304bc10d5d2" providerId="ADAL" clId="{E6D12E1F-DF63-450C-A9ED-E72C5F6C045B}" dt="2025-10-17T14:31:23.680" v="6" actId="1076"/>
          <ac:picMkLst>
            <pc:docMk/>
            <pc:sldMasterMk cId="2421016762" sldId="2147483661"/>
            <ac:picMk id="13" creationId="{03A5C67B-1442-75DD-1FD1-C13DC74E6186}"/>
          </ac:picMkLst>
        </pc:pic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ea typeface="ＭＳ Ｐゴシック" charset="-128"/>
                <a:cs typeface="ＭＳ Ｐゴシック" charset="-128"/>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2586ABBB-9C0A-1D47-83E6-10FD6948B0D3}" type="datetime1">
              <a:rPr lang="en-US"/>
              <a:pPr/>
              <a:t>10/28/2025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ea typeface="ＭＳ Ｐゴシック" charset="-128"/>
                <a:cs typeface="ＭＳ Ｐゴシック" charset="-128"/>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4BFAD621-1136-4040-A893-ED5AEC3FF12D}" type="slidenum">
              <a:rPr lang="en-US"/>
              <a:pPr/>
              <a:t>‹#›</a:t>
            </a:fld>
            <a:endParaRPr lang="en-US"/>
          </a:p>
        </p:txBody>
      </p:sp>
    </p:spTree>
    <p:extLst>
      <p:ext uri="{BB962C8B-B14F-4D97-AF65-F5344CB8AC3E}">
        <p14:creationId xmlns:p14="http://schemas.microsoft.com/office/powerpoint/2010/main" val="300745571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ea typeface="+mn-ea"/>
                <a:cs typeface="+mn-cs"/>
              </a:defRPr>
            </a:lvl1pPr>
          </a:lstStyle>
          <a:p>
            <a:pPr>
              <a:defRPr/>
            </a:pPr>
            <a:endParaRPr lang="en-GB"/>
          </a:p>
        </p:txBody>
      </p:sp>
      <p:sp>
        <p:nvSpPr>
          <p:cNvPr id="19460" name="Rectangle 4"/>
          <p:cNvSpPr>
            <a:spLocks noGrp="1" noRot="1" noChangeAspect="1" noChangeArrowheads="1" noTextEdit="1"/>
          </p:cNvSpPr>
          <p:nvPr>
            <p:ph type="sldImg" idx="2"/>
          </p:nvPr>
        </p:nvSpPr>
        <p:spPr bwMode="auto">
          <a:xfrm>
            <a:off x="361950" y="685800"/>
            <a:ext cx="6134100" cy="3429000"/>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50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ea typeface="+mn-ea"/>
                <a:cs typeface="+mn-cs"/>
              </a:defRPr>
            </a:lvl1pPr>
          </a:lstStyle>
          <a:p>
            <a:pPr>
              <a:defRPr/>
            </a:pPr>
            <a:endParaRPr lang="en-GB"/>
          </a:p>
        </p:txBody>
      </p:sp>
      <p:sp>
        <p:nvSpPr>
          <p:cNvPr id="450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D847933-502B-D146-9428-3DDD196AD935}" type="slidenum">
              <a:rPr lang="en-GB"/>
              <a:pPr/>
              <a:t>‹#›</a:t>
            </a:fld>
            <a:endParaRPr lang="en-GB"/>
          </a:p>
        </p:txBody>
      </p:sp>
    </p:spTree>
    <p:extLst>
      <p:ext uri="{BB962C8B-B14F-4D97-AF65-F5344CB8AC3E}">
        <p14:creationId xmlns:p14="http://schemas.microsoft.com/office/powerpoint/2010/main" val="254321936"/>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a:t>
            </a:fld>
            <a:endParaRPr lang="en-US"/>
          </a:p>
        </p:txBody>
      </p:sp>
    </p:spTree>
    <p:extLst>
      <p:ext uri="{BB962C8B-B14F-4D97-AF65-F5344CB8AC3E}">
        <p14:creationId xmlns:p14="http://schemas.microsoft.com/office/powerpoint/2010/main" val="17369371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553.1.201 Every socket-outlet for household and similar use shall be of the shuttered type and for an AC installation, shall preferably be of a type complying with BS 1363. </a:t>
            </a:r>
          </a:p>
          <a:p>
            <a:r>
              <a:rPr lang="en-GB"/>
              <a:t>Note: USB charging ports, coaxial outlets, data outlets, HDMI and other AV outlets are not regarded as socket outlets for the purposes of this regulation.</a:t>
            </a:r>
          </a:p>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8</a:t>
            </a:fld>
            <a:endParaRPr lang="en-GB"/>
          </a:p>
        </p:txBody>
      </p:sp>
    </p:spTree>
    <p:extLst>
      <p:ext uri="{BB962C8B-B14F-4D97-AF65-F5344CB8AC3E}">
        <p14:creationId xmlns:p14="http://schemas.microsoft.com/office/powerpoint/2010/main" val="35860750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Discuss mountain heights of accessories according to building regulations</a:t>
            </a:r>
          </a:p>
        </p:txBody>
      </p:sp>
      <p:sp>
        <p:nvSpPr>
          <p:cNvPr id="4" name="Slide Number Placeholder 3"/>
          <p:cNvSpPr>
            <a:spLocks noGrp="1"/>
          </p:cNvSpPr>
          <p:nvPr>
            <p:ph type="sldNum" sz="quarter" idx="5"/>
          </p:nvPr>
        </p:nvSpPr>
        <p:spPr/>
        <p:txBody>
          <a:bodyPr/>
          <a:lstStyle/>
          <a:p>
            <a:fld id="{1D847933-502B-D146-9428-3DDD196AD935}" type="slidenum">
              <a:rPr lang="en-GB" smtClean="0"/>
              <a:pPr/>
              <a:t>9</a:t>
            </a:fld>
            <a:endParaRPr lang="en-GB"/>
          </a:p>
        </p:txBody>
      </p:sp>
    </p:spTree>
    <p:extLst>
      <p:ext uri="{BB962C8B-B14F-4D97-AF65-F5344CB8AC3E}">
        <p14:creationId xmlns:p14="http://schemas.microsoft.com/office/powerpoint/2010/main" val="2406973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Power supplies, see Fig 55.1, 55.2 and 55.3.</a:t>
            </a:r>
          </a:p>
          <a:p>
            <a:endParaRPr lang="en-US"/>
          </a:p>
          <a:p>
            <a:r>
              <a:rPr lang="en-US"/>
              <a:t>Minimum CSA, see Table 55.2.</a:t>
            </a:r>
          </a:p>
          <a:p>
            <a:endParaRPr lang="en-US"/>
          </a:p>
          <a:p>
            <a:endParaRPr lang="en-US"/>
          </a:p>
        </p:txBody>
      </p:sp>
      <p:sp>
        <p:nvSpPr>
          <p:cNvPr id="4" name="Slide Number Placeholder 3"/>
          <p:cNvSpPr>
            <a:spLocks noGrp="1"/>
          </p:cNvSpPr>
          <p:nvPr>
            <p:ph type="sldNum" sz="quarter" idx="5"/>
          </p:nvPr>
        </p:nvSpPr>
        <p:spPr/>
        <p:txBody>
          <a:bodyPr/>
          <a:lstStyle/>
          <a:p>
            <a:fld id="{1D847933-502B-D146-9428-3DDD196AD935}" type="slidenum">
              <a:rPr lang="en-GB" smtClean="0"/>
              <a:pPr/>
              <a:t>11</a:t>
            </a:fld>
            <a:endParaRPr lang="en-GB"/>
          </a:p>
        </p:txBody>
      </p:sp>
    </p:spTree>
    <p:extLst>
      <p:ext uri="{BB962C8B-B14F-4D97-AF65-F5344CB8AC3E}">
        <p14:creationId xmlns:p14="http://schemas.microsoft.com/office/powerpoint/2010/main" val="15551274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68338" y="1019175"/>
            <a:ext cx="5521325"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37FF5B3C-53B5-664F-A361-196110A59AE4}" type="slidenum">
              <a:rPr lang="en-US" smtClean="0"/>
              <a:t>18</a:t>
            </a:fld>
            <a:endParaRPr lang="en-US"/>
          </a:p>
        </p:txBody>
      </p:sp>
    </p:spTree>
    <p:extLst>
      <p:ext uri="{BB962C8B-B14F-4D97-AF65-F5344CB8AC3E}">
        <p14:creationId xmlns:p14="http://schemas.microsoft.com/office/powerpoint/2010/main" val="41381138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ext only">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9360212"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Tree>
    <p:extLst>
      <p:ext uri="{BB962C8B-B14F-4D97-AF65-F5344CB8AC3E}">
        <p14:creationId xmlns:p14="http://schemas.microsoft.com/office/powerpoint/2010/main" val="36373519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ext and image">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360000" y="1800000"/>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8280052" y="1800000"/>
            <a:ext cx="3600798" cy="4139999"/>
          </a:xfrm>
        </p:spPr>
        <p:txBody>
          <a:bodyPr/>
          <a:lstStyle/>
          <a:p>
            <a:endParaRPr lang="en-GB"/>
          </a:p>
        </p:txBody>
      </p:sp>
    </p:spTree>
    <p:extLst>
      <p:ext uri="{BB962C8B-B14F-4D97-AF65-F5344CB8AC3E}">
        <p14:creationId xmlns:p14="http://schemas.microsoft.com/office/powerpoint/2010/main" val="1695317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mage left and text">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252000" y="990000"/>
            <a:ext cx="11628452" cy="584775"/>
          </a:xfrm>
          <a:noFill/>
        </p:spPr>
        <p:txBody>
          <a:bodyPr wrap="square">
            <a:spAutoFit/>
          </a:bodyPr>
          <a:lstStyle>
            <a:lvl1pPr>
              <a:defRPr lang="en-GB" dirty="0"/>
            </a:lvl1pPr>
          </a:lstStyle>
          <a:p>
            <a:pPr lvl="0"/>
            <a:r>
              <a:rPr lang="en-GB"/>
              <a:t>Add title here</a:t>
            </a:r>
          </a:p>
        </p:txBody>
      </p:sp>
      <p:sp>
        <p:nvSpPr>
          <p:cNvPr id="5" name="Content Placeholder 4"/>
          <p:cNvSpPr>
            <a:spLocks noGrp="1"/>
          </p:cNvSpPr>
          <p:nvPr>
            <p:ph sz="quarter" idx="10"/>
          </p:nvPr>
        </p:nvSpPr>
        <p:spPr>
          <a:xfrm>
            <a:off x="4320000" y="1799999"/>
            <a:ext cx="7560000" cy="4140000"/>
          </a:xfrm>
        </p:spPr>
        <p:txBody>
          <a:bodyPr/>
          <a:lstStyle>
            <a:lvl1pPr>
              <a:lnSpc>
                <a:spcPct val="110000"/>
              </a:lnSpc>
              <a:spcBef>
                <a:spcPts val="0"/>
              </a:spcBef>
              <a:spcAft>
                <a:spcPts val="1200"/>
              </a:spcAft>
              <a:defRPr sz="2400"/>
            </a:lvl1pPr>
            <a:lvl2pPr>
              <a:buClr>
                <a:srgbClr val="FC4421"/>
              </a:buClr>
              <a:defRPr sz="2400"/>
            </a:lvl2pPr>
            <a:lvl3pPr>
              <a:defRPr sz="2400"/>
            </a:lvl3pPr>
            <a:lvl4pPr>
              <a:buClr>
                <a:srgbClr val="FC4421"/>
              </a:buClr>
              <a:defRPr sz="2400"/>
            </a:lvl4pPr>
            <a:lvl5pPr>
              <a:defRPr sz="2400"/>
            </a:lvl5pPr>
          </a:lstStyle>
          <a:p>
            <a:pPr lvl="0"/>
            <a:r>
              <a:rPr lang="en-GB"/>
              <a:t>Click to edit Master text styles</a:t>
            </a:r>
          </a:p>
        </p:txBody>
      </p:sp>
      <p:sp>
        <p:nvSpPr>
          <p:cNvPr id="4" name="Picture Placeholder 3">
            <a:extLst>
              <a:ext uri="{FF2B5EF4-FFF2-40B4-BE49-F238E27FC236}">
                <a16:creationId xmlns:a16="http://schemas.microsoft.com/office/drawing/2014/main" id="{75149BBC-E612-58D3-5504-2B010FA75EC7}"/>
              </a:ext>
            </a:extLst>
          </p:cNvPr>
          <p:cNvSpPr>
            <a:spLocks noGrp="1"/>
          </p:cNvSpPr>
          <p:nvPr>
            <p:ph type="pic" sz="quarter" idx="11"/>
          </p:nvPr>
        </p:nvSpPr>
        <p:spPr>
          <a:xfrm>
            <a:off x="360000" y="1800000"/>
            <a:ext cx="3600798" cy="4139999"/>
          </a:xfrm>
        </p:spPr>
        <p:txBody>
          <a:bodyPr/>
          <a:lstStyle/>
          <a:p>
            <a:endParaRPr lang="en-GB"/>
          </a:p>
        </p:txBody>
      </p:sp>
    </p:spTree>
    <p:extLst>
      <p:ext uri="{BB962C8B-B14F-4D97-AF65-F5344CB8AC3E}">
        <p14:creationId xmlns:p14="http://schemas.microsoft.com/office/powerpoint/2010/main" val="19023987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997DBAA5-A1A5-E447-B3A6-3E2DEB396A51}"/>
              </a:ext>
            </a:extLst>
          </p:cNvPr>
          <p:cNvSpPr>
            <a:spLocks noGrp="1"/>
          </p:cNvSpPr>
          <p:nvPr>
            <p:ph type="body" sz="quarter" idx="10"/>
          </p:nvPr>
        </p:nvSpPr>
        <p:spPr>
          <a:xfrm>
            <a:off x="359172" y="1260475"/>
            <a:ext cx="8640959" cy="4319588"/>
          </a:xfrm>
        </p:spPr>
        <p:txBody>
          <a:bodyPr/>
          <a:lstStyle>
            <a:lvl1pPr>
              <a:defRPr sz="2400"/>
            </a:lvl1pPr>
          </a:lstStyle>
          <a:p>
            <a:pPr lvl="0"/>
            <a:r>
              <a:rPr lang="en-GB"/>
              <a:t>Click to edit Master text styles</a:t>
            </a:r>
          </a:p>
        </p:txBody>
      </p:sp>
    </p:spTree>
    <p:extLst>
      <p:ext uri="{BB962C8B-B14F-4D97-AF65-F5344CB8AC3E}">
        <p14:creationId xmlns:p14="http://schemas.microsoft.com/office/powerpoint/2010/main" val="2743048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Content">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1057055"/>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7" name="Text Box 10"/>
          <p:cNvSpPr txBox="1">
            <a:spLocks noChangeArrowheads="1"/>
          </p:cNvSpPr>
          <p:nvPr userDrawn="1"/>
        </p:nvSpPr>
        <p:spPr bwMode="white">
          <a:xfrm>
            <a:off x="0" y="456036"/>
            <a:ext cx="12239625" cy="152012"/>
          </a:xfrm>
          <a:prstGeom prst="rect">
            <a:avLst/>
          </a:prstGeom>
          <a:solidFill>
            <a:srgbClr val="D9D9D9">
              <a:alpha val="0"/>
            </a:srgbClr>
          </a:solidFill>
          <a:ln>
            <a:noFill/>
          </a:ln>
        </p:spPr>
        <p:txBody>
          <a:bodyPr wrap="none"/>
          <a:lstStyle>
            <a:lvl1pPr eaLnBrk="0" hangingPunct="0">
              <a:defRPr sz="2000">
                <a:solidFill>
                  <a:schemeClr val="tx1"/>
                </a:solidFill>
                <a:latin typeface="Arial" charset="0"/>
                <a:ea typeface="ＭＳ Ｐゴシック" charset="-128"/>
              </a:defRPr>
            </a:lvl1pPr>
            <a:lvl2pPr marL="742950" indent="-285750" eaLnBrk="0" hangingPunct="0">
              <a:defRPr sz="2000">
                <a:solidFill>
                  <a:schemeClr val="tx1"/>
                </a:solidFill>
                <a:latin typeface="Arial" charset="0"/>
                <a:ea typeface="ＭＳ Ｐゴシック" charset="-128"/>
              </a:defRPr>
            </a:lvl2pPr>
            <a:lvl3pPr marL="1143000" indent="-228600" eaLnBrk="0" hangingPunct="0">
              <a:defRPr sz="2000">
                <a:solidFill>
                  <a:schemeClr val="tx1"/>
                </a:solidFill>
                <a:latin typeface="Arial" charset="0"/>
                <a:ea typeface="ＭＳ Ｐゴシック" charset="-128"/>
              </a:defRPr>
            </a:lvl3pPr>
            <a:lvl4pPr marL="1600200" indent="-228600" eaLnBrk="0" hangingPunct="0">
              <a:defRPr sz="2000">
                <a:solidFill>
                  <a:schemeClr val="tx1"/>
                </a:solidFill>
                <a:latin typeface="Arial" charset="0"/>
                <a:ea typeface="ＭＳ Ｐゴシック" charset="-128"/>
              </a:defRPr>
            </a:lvl4pPr>
            <a:lvl5pPr marL="2057400" indent="-228600" eaLnBrk="0" hangingPunct="0">
              <a:defRPr sz="2000">
                <a:solidFill>
                  <a:schemeClr val="tx1"/>
                </a:solidFill>
                <a:latin typeface="Arial" charset="0"/>
                <a:ea typeface="ＭＳ Ｐゴシック" charset="-128"/>
              </a:defRPr>
            </a:lvl5pPr>
            <a:lvl6pPr marL="2514600" indent="-228600" eaLnBrk="0" fontAlgn="base" hangingPunct="0">
              <a:spcBef>
                <a:spcPct val="0"/>
              </a:spcBef>
              <a:spcAft>
                <a:spcPct val="0"/>
              </a:spcAft>
              <a:defRPr sz="2000">
                <a:solidFill>
                  <a:schemeClr val="tx1"/>
                </a:solidFill>
                <a:latin typeface="Arial" charset="0"/>
                <a:ea typeface="ＭＳ Ｐゴシック" charset="-128"/>
              </a:defRPr>
            </a:lvl6pPr>
            <a:lvl7pPr marL="2971800" indent="-228600" eaLnBrk="0" fontAlgn="base" hangingPunct="0">
              <a:spcBef>
                <a:spcPct val="0"/>
              </a:spcBef>
              <a:spcAft>
                <a:spcPct val="0"/>
              </a:spcAft>
              <a:defRPr sz="2000">
                <a:solidFill>
                  <a:schemeClr val="tx1"/>
                </a:solidFill>
                <a:latin typeface="Arial" charset="0"/>
                <a:ea typeface="ＭＳ Ｐゴシック" charset="-128"/>
              </a:defRPr>
            </a:lvl7pPr>
            <a:lvl8pPr marL="3429000" indent="-228600" eaLnBrk="0" fontAlgn="base" hangingPunct="0">
              <a:spcBef>
                <a:spcPct val="0"/>
              </a:spcBef>
              <a:spcAft>
                <a:spcPct val="0"/>
              </a:spcAft>
              <a:defRPr sz="2000">
                <a:solidFill>
                  <a:schemeClr val="tx1"/>
                </a:solidFill>
                <a:latin typeface="Arial" charset="0"/>
                <a:ea typeface="ＭＳ Ｐゴシック" charset="-128"/>
              </a:defRPr>
            </a:lvl8pPr>
            <a:lvl9pPr marL="3886200" indent="-228600" eaLnBrk="0" fontAlgn="base" hangingPunct="0">
              <a:spcBef>
                <a:spcPct val="0"/>
              </a:spcBef>
              <a:spcAft>
                <a:spcPct val="0"/>
              </a:spcAft>
              <a:defRPr sz="2000">
                <a:solidFill>
                  <a:schemeClr val="tx1"/>
                </a:solidFill>
                <a:latin typeface="Arial" charset="0"/>
                <a:ea typeface="ＭＳ Ｐゴシック" charset="-128"/>
              </a:defRPr>
            </a:lvl9pPr>
          </a:lstStyle>
          <a:p>
            <a:pPr eaLnBrk="1" hangingPunct="1">
              <a:defRPr/>
            </a:pPr>
            <a:r>
              <a:rPr lang="en-GB" sz="1807">
                <a:solidFill>
                  <a:srgbClr val="D9D9D9"/>
                </a:solidFill>
                <a:cs typeface="Arial" charset="0"/>
              </a:rPr>
              <a:t> </a:t>
            </a:r>
          </a:p>
        </p:txBody>
      </p:sp>
      <p:sp>
        <p:nvSpPr>
          <p:cNvPr id="1035" name="Title Placeholder 10"/>
          <p:cNvSpPr>
            <a:spLocks noGrp="1"/>
          </p:cNvSpPr>
          <p:nvPr>
            <p:ph type="title"/>
          </p:nvPr>
        </p:nvSpPr>
        <p:spPr bwMode="auto">
          <a:xfrm>
            <a:off x="252000" y="990000"/>
            <a:ext cx="11628000" cy="646331"/>
          </a:xfrm>
          <a:prstGeom prst="rect">
            <a:avLst/>
          </a:prstGeom>
          <a:noFill/>
        </p:spPr>
        <p:txBody>
          <a:bodyPr wrap="square" anchor="ctr" anchorCtr="0">
            <a:spAutoFit/>
          </a:bodyPr>
          <a:lstStyle/>
          <a:p>
            <a:pPr lvl="0"/>
            <a:r>
              <a:rPr lang="en-GB"/>
              <a:t>Click to edit Master title style</a:t>
            </a:r>
            <a:endParaRPr lang="en-US"/>
          </a:p>
        </p:txBody>
      </p:sp>
      <p:sp>
        <p:nvSpPr>
          <p:cNvPr id="1036" name="Text Placeholder 13"/>
          <p:cNvSpPr>
            <a:spLocks noGrp="1"/>
          </p:cNvSpPr>
          <p:nvPr>
            <p:ph type="body" idx="1"/>
          </p:nvPr>
        </p:nvSpPr>
        <p:spPr bwMode="auto">
          <a:xfrm>
            <a:off x="361406" y="1800000"/>
            <a:ext cx="11520000" cy="41400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12" name="Text Box 11"/>
          <p:cNvSpPr txBox="1">
            <a:spLocks noChangeArrowheads="1"/>
          </p:cNvSpPr>
          <p:nvPr userDrawn="1"/>
        </p:nvSpPr>
        <p:spPr bwMode="auto">
          <a:xfrm>
            <a:off x="360000" y="6389601"/>
            <a:ext cx="588541" cy="153888"/>
          </a:xfrm>
          <a:prstGeom prst="rect">
            <a:avLst/>
          </a:prstGeom>
          <a:noFill/>
          <a:ln w="9525">
            <a:noFill/>
            <a:miter lim="800000"/>
            <a:headEnd/>
            <a:tailEnd/>
          </a:ln>
        </p:spPr>
        <p:txBody>
          <a:bodyPr lIns="0" tIns="0" rIns="0" bIns="0" anchor="ctr">
            <a:prstTxWarp prst="textNoShape">
              <a:avLst/>
            </a:prstTxWarp>
            <a:spAutoFit/>
          </a:bodyPr>
          <a:lstStyle/>
          <a:p>
            <a:pPr algn="l">
              <a:spcBef>
                <a:spcPts val="602"/>
              </a:spcBef>
            </a:pPr>
            <a:fld id="{6152C911-7D81-1845-9D20-613E63F035EB}" type="slidenum">
              <a:rPr lang="en-US" sz="1000" baseline="0" smtClean="0">
                <a:latin typeface="+mn-lt"/>
                <a:ea typeface="Arial" pitchFamily="-105" charset="0"/>
                <a:cs typeface="Arial" pitchFamily="-105" charset="0"/>
              </a:rPr>
              <a:pPr algn="l">
                <a:spcBef>
                  <a:spcPts val="602"/>
                </a:spcBef>
              </a:pPr>
              <a:t>‹#›</a:t>
            </a:fld>
            <a:endParaRPr lang="en-US" sz="1000" baseline="0">
              <a:latin typeface="+mn-lt"/>
              <a:ea typeface="Arial" pitchFamily="-105" charset="0"/>
              <a:cs typeface="Arial" pitchFamily="-105" charset="0"/>
            </a:endParaRPr>
          </a:p>
        </p:txBody>
      </p:sp>
      <p:pic>
        <p:nvPicPr>
          <p:cNvPr id="11" name="Picture 10" descr="A purple and white logo&#10;&#10;AI-generated content may be incorrect.">
            <a:extLst>
              <a:ext uri="{FF2B5EF4-FFF2-40B4-BE49-F238E27FC236}">
                <a16:creationId xmlns:a16="http://schemas.microsoft.com/office/drawing/2014/main" id="{FDCAB167-3DB8-1DBB-F44F-644CAB60BD46}"/>
              </a:ext>
            </a:extLst>
          </p:cNvPr>
          <p:cNvPicPr>
            <a:picLocks noChangeAspect="1"/>
          </p:cNvPicPr>
          <p:nvPr userDrawn="1"/>
        </p:nvPicPr>
        <p:blipFill>
          <a:blip r:embed="rId7" cstate="screen">
            <a:extLst>
              <a:ext uri="{28A0092B-C50C-407E-A947-70E740481C1C}">
                <a14:useLocalDpi xmlns:a14="http://schemas.microsoft.com/office/drawing/2010/main"/>
              </a:ext>
            </a:extLst>
          </a:blip>
          <a:srcRect/>
          <a:stretch>
            <a:fillRect/>
          </a:stretch>
        </p:blipFill>
        <p:spPr bwMode="auto">
          <a:xfrm>
            <a:off x="9360000" y="6228000"/>
            <a:ext cx="2520000" cy="456536"/>
          </a:xfrm>
          <a:prstGeom prst="rect">
            <a:avLst/>
          </a:prstGeom>
          <a:noFill/>
          <a:ln>
            <a:noFill/>
          </a:ln>
        </p:spPr>
      </p:pic>
      <p:cxnSp>
        <p:nvCxnSpPr>
          <p:cNvPr id="3" name="Straight Connector 2">
            <a:extLst>
              <a:ext uri="{FF2B5EF4-FFF2-40B4-BE49-F238E27FC236}">
                <a16:creationId xmlns:a16="http://schemas.microsoft.com/office/drawing/2014/main" id="{4F6FB0EF-50E1-BEA5-42FC-4B590EC0611E}"/>
              </a:ext>
            </a:extLst>
          </p:cNvPr>
          <p:cNvCxnSpPr/>
          <p:nvPr userDrawn="1"/>
        </p:nvCxnSpPr>
        <p:spPr>
          <a:xfrm>
            <a:off x="0" y="6084000"/>
            <a:ext cx="12240000" cy="0"/>
          </a:xfrm>
          <a:prstGeom prst="line">
            <a:avLst/>
          </a:prstGeom>
          <a:ln>
            <a:solidFill>
              <a:srgbClr val="000000"/>
            </a:solidFill>
          </a:ln>
        </p:spPr>
        <p:style>
          <a:lnRef idx="1">
            <a:schemeClr val="accent6"/>
          </a:lnRef>
          <a:fillRef idx="0">
            <a:schemeClr val="accent6"/>
          </a:fillRef>
          <a:effectRef idx="0">
            <a:schemeClr val="accent6"/>
          </a:effectRef>
          <a:fontRef idx="minor">
            <a:schemeClr val="tx1"/>
          </a:fontRef>
        </p:style>
      </p:cxnSp>
      <p:sp>
        <p:nvSpPr>
          <p:cNvPr id="2" name="Graphic 26">
            <a:extLst>
              <a:ext uri="{FF2B5EF4-FFF2-40B4-BE49-F238E27FC236}">
                <a16:creationId xmlns:a16="http://schemas.microsoft.com/office/drawing/2014/main" id="{4987E8D9-377B-AB1D-8A32-2882D85AB09F}"/>
              </a:ext>
            </a:extLst>
          </p:cNvPr>
          <p:cNvSpPr>
            <a:spLocks/>
          </p:cNvSpPr>
          <p:nvPr userDrawn="1"/>
        </p:nvSpPr>
        <p:spPr>
          <a:xfrm>
            <a:off x="0" y="790331"/>
            <a:ext cx="12239626" cy="36000"/>
          </a:xfrm>
          <a:custGeom>
            <a:avLst/>
            <a:gdLst/>
            <a:ahLst/>
            <a:cxnLst/>
            <a:rect l="l" t="t" r="r" b="b"/>
            <a:pathLst>
              <a:path w="15119985" h="127000">
                <a:moveTo>
                  <a:pt x="0" y="0"/>
                </a:moveTo>
                <a:lnTo>
                  <a:pt x="0" y="127000"/>
                </a:lnTo>
                <a:lnTo>
                  <a:pt x="15119985" y="127000"/>
                </a:lnTo>
                <a:lnTo>
                  <a:pt x="15119985" y="0"/>
                </a:lnTo>
                <a:lnTo>
                  <a:pt x="0" y="0"/>
                </a:lnTo>
                <a:close/>
              </a:path>
            </a:pathLst>
          </a:custGeom>
          <a:solidFill>
            <a:schemeClr val="tx1"/>
          </a:solidFill>
        </p:spPr>
        <p:txBody>
          <a:bodyPr wrap="square" lIns="0" tIns="0" rIns="0" bIns="0" rtlCol="0">
            <a:prstTxWarp prst="textNoShape">
              <a:avLst/>
            </a:prstTxWarp>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endParaRPr lang="en-GB" sz="2008"/>
          </a:p>
        </p:txBody>
      </p:sp>
      <p:pic>
        <p:nvPicPr>
          <p:cNvPr id="4" name="Picture 3" descr="A red arrow pointing up&#10;&#10;AI-generated content may be incorrect.">
            <a:extLst>
              <a:ext uri="{FF2B5EF4-FFF2-40B4-BE49-F238E27FC236}">
                <a16:creationId xmlns:a16="http://schemas.microsoft.com/office/drawing/2014/main" id="{4D501824-D9B0-C525-F662-3787B202B144}"/>
              </a:ext>
            </a:extLst>
          </p:cNvPr>
          <p:cNvPicPr>
            <a:picLocks/>
          </p:cNvPicPr>
          <p:nvPr userDrawn="1"/>
        </p:nvPicPr>
        <p:blipFill>
          <a:blip r:embed="rId8" cstate="print">
            <a:extLst>
              <a:ext uri="{28A0092B-C50C-407E-A947-70E740481C1C}">
                <a14:useLocalDpi xmlns:a14="http://schemas.microsoft.com/office/drawing/2010/main"/>
              </a:ext>
            </a:extLst>
          </a:blip>
          <a:srcRect/>
          <a:stretch>
            <a:fillRect/>
          </a:stretch>
        </p:blipFill>
        <p:spPr bwMode="auto">
          <a:xfrm>
            <a:off x="232041" y="204919"/>
            <a:ext cx="591666" cy="437463"/>
          </a:xfrm>
          <a:prstGeom prst="rect">
            <a:avLst/>
          </a:prstGeom>
          <a:noFill/>
          <a:ln>
            <a:noFill/>
          </a:ln>
        </p:spPr>
      </p:pic>
      <p:sp>
        <p:nvSpPr>
          <p:cNvPr id="5" name="Text Box 2">
            <a:extLst>
              <a:ext uri="{FF2B5EF4-FFF2-40B4-BE49-F238E27FC236}">
                <a16:creationId xmlns:a16="http://schemas.microsoft.com/office/drawing/2014/main" id="{12A05E16-C31E-E0B1-F9BA-6CA1198C9AE5}"/>
              </a:ext>
            </a:extLst>
          </p:cNvPr>
          <p:cNvSpPr txBox="1">
            <a:spLocks noChangeArrowheads="1"/>
          </p:cNvSpPr>
          <p:nvPr userDrawn="1"/>
        </p:nvSpPr>
        <p:spPr bwMode="auto">
          <a:xfrm>
            <a:off x="3848979" y="101943"/>
            <a:ext cx="5827751" cy="589388"/>
          </a:xfrm>
          <a:prstGeom prst="rect">
            <a:avLst/>
          </a:prstGeom>
          <a:noFill/>
          <a:ln w="9525">
            <a:noFill/>
            <a:miter lim="800000"/>
            <a:headEnd/>
            <a:tailEnd/>
          </a:ln>
        </p:spPr>
        <p:txBody>
          <a:bodyPr rot="0" vert="horz" wrap="square" lIns="91797" tIns="45899" rIns="91797" bIns="45899" anchor="t" anchorCtr="0">
            <a:no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dirty="0">
                <a:solidFill>
                  <a:srgbClr val="170130"/>
                </a:solidFill>
                <a:latin typeface="Arial" panose="020B0604020202020204" pitchFamily="34" charset="0"/>
                <a:ea typeface="ＭＳ Ｐゴシック" panose="020B0600070205080204" pitchFamily="34" charset="-128"/>
                <a:cs typeface="Arial" panose="020B0604020202020204" pitchFamily="34" charset="0"/>
              </a:rPr>
              <a:t>T Level Technical Qualification in Building Services Engineering for Construction (Level 3)</a:t>
            </a:r>
          </a:p>
          <a:p>
            <a:pPr marL="0" marR="0" lvl="0" indent="0" algn="l" defTabSz="914400" rtl="0" eaLnBrk="1" fontAlgn="base" latinLnBrk="0" hangingPunct="1">
              <a:lnSpc>
                <a:spcPts val="1305"/>
              </a:lnSpc>
              <a:spcBef>
                <a:spcPts val="402"/>
              </a:spcBef>
              <a:spcAft>
                <a:spcPts val="402"/>
              </a:spcAft>
              <a:buClrTx/>
              <a:buSzTx/>
              <a:buFontTx/>
              <a:buNone/>
              <a:tabLst/>
              <a:defRPr/>
            </a:pPr>
            <a:r>
              <a:rPr lang="en-GB" sz="1400" b="1" i="0" dirty="0">
                <a:solidFill>
                  <a:srgbClr val="FC4421"/>
                </a:solidFill>
                <a:effectLst/>
                <a:latin typeface="Arial" panose="020B0604020202020204" pitchFamily="34" charset="0"/>
                <a:ea typeface="Cambria" panose="02040503050406030204" pitchFamily="18" charset="0"/>
                <a:cs typeface="Arial" panose="020B0604020202020204" pitchFamily="34" charset="0"/>
              </a:rPr>
              <a:t>Occupational Specialism: Electrotechnical Engineering </a:t>
            </a:r>
            <a:endParaRPr lang="en-GB" sz="1050" i="0" dirty="0">
              <a:effectLst/>
              <a:latin typeface="Arial" panose="020B0604020202020204" pitchFamily="34" charset="0"/>
              <a:ea typeface="Cambria" panose="02040503050406030204" pitchFamily="18" charset="0"/>
              <a:cs typeface="Times New Roman" panose="02020603050405020304" pitchFamily="18" charset="0"/>
            </a:endParaRPr>
          </a:p>
        </p:txBody>
      </p:sp>
      <p:pic>
        <p:nvPicPr>
          <p:cNvPr id="7" name="Picture 6" descr="A black and white logo&#10;&#10;AI-generated content may be incorrect.">
            <a:extLst>
              <a:ext uri="{FF2B5EF4-FFF2-40B4-BE49-F238E27FC236}">
                <a16:creationId xmlns:a16="http://schemas.microsoft.com/office/drawing/2014/main" id="{9F3B6811-98F9-78F6-2493-AACB6F69F7B0}"/>
              </a:ext>
            </a:extLst>
          </p:cNvPr>
          <p:cNvPicPr>
            <a:picLocks noChangeAspect="1"/>
          </p:cNvPicPr>
          <p:nvPr userDrawn="1"/>
        </p:nvPicPr>
        <p:blipFill>
          <a:blip r:embed="rId9" cstate="print">
            <a:extLst>
              <a:ext uri="{28A0092B-C50C-407E-A947-70E740481C1C}">
                <a14:useLocalDpi xmlns:a14="http://schemas.microsoft.com/office/drawing/2010/main"/>
              </a:ext>
            </a:extLst>
          </a:blip>
          <a:srcRect/>
          <a:stretch>
            <a:fillRect/>
          </a:stretch>
        </p:blipFill>
        <p:spPr bwMode="auto">
          <a:xfrm>
            <a:off x="9408362" y="191488"/>
            <a:ext cx="2563495" cy="498243"/>
          </a:xfrm>
          <a:prstGeom prst="rect">
            <a:avLst/>
          </a:prstGeom>
          <a:noFill/>
          <a:ln>
            <a:noFill/>
          </a:ln>
        </p:spPr>
      </p:pic>
      <p:pic>
        <p:nvPicPr>
          <p:cNvPr id="13" name="Picture 12" descr="A black background with a black square&#10;&#10;AI-generated content may be incorrect.">
            <a:extLst>
              <a:ext uri="{FF2B5EF4-FFF2-40B4-BE49-F238E27FC236}">
                <a16:creationId xmlns:a16="http://schemas.microsoft.com/office/drawing/2014/main" id="{03A5C67B-1442-75DD-1FD1-C13DC74E6186}"/>
              </a:ext>
            </a:extLst>
          </p:cNvPr>
          <p:cNvPicPr>
            <a:picLocks noChangeAspect="1"/>
          </p:cNvPicPr>
          <p:nvPr userDrawn="1"/>
        </p:nvPicPr>
        <p:blipFill>
          <a:blip r:embed="rId10"/>
          <a:stretch>
            <a:fillRect/>
          </a:stretch>
        </p:blipFill>
        <p:spPr>
          <a:xfrm>
            <a:off x="948535" y="211466"/>
            <a:ext cx="2685203" cy="440679"/>
          </a:xfrm>
          <a:prstGeom prst="rect">
            <a:avLst/>
          </a:prstGeom>
        </p:spPr>
      </p:pic>
    </p:spTree>
    <p:extLst>
      <p:ext uri="{BB962C8B-B14F-4D97-AF65-F5344CB8AC3E}">
        <p14:creationId xmlns:p14="http://schemas.microsoft.com/office/powerpoint/2010/main" val="242101676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hdr="0" ftr="0" dt="0"/>
  <p:txStyles>
    <p:titleStyle>
      <a:lvl1pPr algn="l" rtl="0" eaLnBrk="1" fontAlgn="base" hangingPunct="1">
        <a:spcBef>
          <a:spcPct val="0"/>
        </a:spcBef>
        <a:spcAft>
          <a:spcPct val="0"/>
        </a:spcAft>
        <a:defRPr lang="en-US" sz="3600" b="1" kern="1200" baseline="0" dirty="0">
          <a:solidFill>
            <a:srgbClr val="FC4421"/>
          </a:solidFill>
          <a:latin typeface="+mj-lt"/>
          <a:ea typeface="ＭＳ Ｐゴシック" pitchFamily="-105" charset="-128"/>
          <a:cs typeface="Arial" panose="020B0604020202020204" pitchFamily="34" charset="0"/>
        </a:defRPr>
      </a:lvl1pPr>
      <a:lvl2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2pPr>
      <a:lvl3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3pPr>
      <a:lvl4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4pPr>
      <a:lvl5pPr algn="l" rtl="0" eaLnBrk="1" fontAlgn="base" hangingPunct="1">
        <a:spcBef>
          <a:spcPct val="0"/>
        </a:spcBef>
        <a:spcAft>
          <a:spcPct val="0"/>
        </a:spcAft>
        <a:defRPr sz="2409" b="1">
          <a:solidFill>
            <a:srgbClr val="E30613"/>
          </a:solidFill>
          <a:latin typeface="Arial" charset="0"/>
          <a:ea typeface="ＭＳ Ｐゴシック" charset="-128"/>
          <a:cs typeface="ＭＳ Ｐゴシック" charset="-128"/>
        </a:defRPr>
      </a:lvl5pPr>
      <a:lvl6pPr marL="458983" algn="ctr" rtl="0" eaLnBrk="1" fontAlgn="base" hangingPunct="1">
        <a:spcBef>
          <a:spcPct val="0"/>
        </a:spcBef>
        <a:spcAft>
          <a:spcPct val="0"/>
        </a:spcAft>
        <a:defRPr sz="4417">
          <a:solidFill>
            <a:srgbClr val="CC0000"/>
          </a:solidFill>
          <a:latin typeface="Arial" charset="0"/>
        </a:defRPr>
      </a:lvl6pPr>
      <a:lvl7pPr marL="917966" algn="ctr" rtl="0" eaLnBrk="1" fontAlgn="base" hangingPunct="1">
        <a:spcBef>
          <a:spcPct val="0"/>
        </a:spcBef>
        <a:spcAft>
          <a:spcPct val="0"/>
        </a:spcAft>
        <a:defRPr sz="4417">
          <a:solidFill>
            <a:srgbClr val="CC0000"/>
          </a:solidFill>
          <a:latin typeface="Arial" charset="0"/>
        </a:defRPr>
      </a:lvl7pPr>
      <a:lvl8pPr marL="1376949" algn="ctr" rtl="0" eaLnBrk="1" fontAlgn="base" hangingPunct="1">
        <a:spcBef>
          <a:spcPct val="0"/>
        </a:spcBef>
        <a:spcAft>
          <a:spcPct val="0"/>
        </a:spcAft>
        <a:defRPr sz="4417">
          <a:solidFill>
            <a:srgbClr val="CC0000"/>
          </a:solidFill>
          <a:latin typeface="Arial" charset="0"/>
        </a:defRPr>
      </a:lvl8pPr>
      <a:lvl9pPr marL="1835932" algn="ctr" rtl="0" eaLnBrk="1" fontAlgn="base" hangingPunct="1">
        <a:spcBef>
          <a:spcPct val="0"/>
        </a:spcBef>
        <a:spcAft>
          <a:spcPct val="0"/>
        </a:spcAft>
        <a:defRPr sz="4417">
          <a:solidFill>
            <a:srgbClr val="CC0000"/>
          </a:solidFill>
          <a:latin typeface="Arial" charset="0"/>
        </a:defRPr>
      </a:lvl9pPr>
    </p:titleStyle>
    <p:bodyStyle>
      <a:lvl1pPr marL="0" indent="0" algn="l" rtl="0" eaLnBrk="1" fontAlgn="base" hangingPunct="1">
        <a:lnSpc>
          <a:spcPts val="2409"/>
        </a:lnSpc>
        <a:spcBef>
          <a:spcPts val="1004"/>
        </a:spcBef>
        <a:spcAft>
          <a:spcPts val="1004"/>
        </a:spcAft>
        <a:defRPr lang="en-GB" sz="2000" dirty="0">
          <a:solidFill>
            <a:schemeClr val="tx1"/>
          </a:solidFill>
          <a:latin typeface="+mn-lt"/>
          <a:ea typeface="ＭＳ Ｐゴシック" charset="-128"/>
          <a:cs typeface="ＭＳ Ｐゴシック" charset="-128"/>
        </a:defRPr>
      </a:lvl1pPr>
      <a:lvl2pPr marL="216742" indent="-216742" algn="l" rtl="0" eaLnBrk="1" fontAlgn="base" hangingPunct="1">
        <a:lnSpc>
          <a:spcPts val="2409"/>
        </a:lnSpc>
        <a:spcBef>
          <a:spcPts val="502"/>
        </a:spcBef>
        <a:spcAft>
          <a:spcPts val="502"/>
        </a:spcAft>
        <a:buClr>
          <a:srgbClr val="FC4421"/>
        </a:buClr>
        <a:buFont typeface="Arial" pitchFamily="-105" charset="0"/>
        <a:buChar char="•"/>
        <a:defRPr lang="en-GB" sz="2000" dirty="0">
          <a:solidFill>
            <a:schemeClr val="tx1"/>
          </a:solidFill>
          <a:latin typeface="+mn-lt"/>
          <a:ea typeface="ＭＳ Ｐゴシック" charset="-128"/>
          <a:cs typeface="+mn-cs"/>
        </a:defRPr>
      </a:lvl2pPr>
      <a:lvl3pPr marL="0" indent="0" algn="l" rtl="0" eaLnBrk="1" fontAlgn="base" hangingPunct="1">
        <a:lnSpc>
          <a:spcPts val="2008"/>
        </a:lnSpc>
        <a:spcBef>
          <a:spcPts val="502"/>
        </a:spcBef>
        <a:spcAft>
          <a:spcPts val="502"/>
        </a:spcAft>
        <a:buFont typeface="Lucida Grande" pitchFamily="-105" charset="0"/>
        <a:defRPr lang="en-GB" sz="1606" dirty="0">
          <a:solidFill>
            <a:schemeClr val="tx1"/>
          </a:solidFill>
          <a:latin typeface="+mn-lt"/>
          <a:ea typeface="ＭＳ Ｐゴシック" charset="-128"/>
          <a:cs typeface="+mn-cs"/>
        </a:defRPr>
      </a:lvl3pPr>
      <a:lvl4pPr marL="216742" indent="-216742" algn="l" rtl="0" eaLnBrk="1" fontAlgn="base" hangingPunct="1">
        <a:lnSpc>
          <a:spcPts val="2008"/>
        </a:lnSpc>
        <a:spcBef>
          <a:spcPts val="502"/>
        </a:spcBef>
        <a:spcAft>
          <a:spcPts val="502"/>
        </a:spcAft>
        <a:buClr>
          <a:srgbClr val="FC4421"/>
        </a:buClr>
        <a:buFont typeface="Arial" pitchFamily="-105" charset="0"/>
        <a:buChar char="•"/>
        <a:defRPr lang="en-GB" sz="1606" dirty="0">
          <a:solidFill>
            <a:schemeClr val="tx1"/>
          </a:solidFill>
          <a:latin typeface="+mn-lt"/>
          <a:ea typeface="ＭＳ Ｐゴシック" charset="-128"/>
          <a:cs typeface="ＭＳ Ｐゴシック" charset="-128"/>
        </a:defRPr>
      </a:lvl4pPr>
      <a:lvl5pPr marL="433484" indent="-216742" algn="l" rtl="0" eaLnBrk="1" fontAlgn="base" hangingPunct="1">
        <a:lnSpc>
          <a:spcPts val="2008"/>
        </a:lnSpc>
        <a:spcBef>
          <a:spcPct val="0"/>
        </a:spcBef>
        <a:spcAft>
          <a:spcPts val="502"/>
        </a:spcAft>
        <a:buFont typeface="Arial" pitchFamily="-105" charset="0"/>
        <a:buChar char="–"/>
        <a:defRPr lang="en-US" sz="1606" dirty="0">
          <a:solidFill>
            <a:schemeClr val="tx1"/>
          </a:solidFill>
          <a:latin typeface="+mn-lt"/>
          <a:ea typeface="ＭＳ Ｐゴシック" charset="-128"/>
          <a:cs typeface="ＭＳ Ｐゴシック" charset="-128"/>
        </a:defRPr>
      </a:lvl5pPr>
      <a:lvl6pPr marL="458983" indent="-458983" algn="l" defTabSz="917966" rtl="0" eaLnBrk="1" fontAlgn="base" hangingPunct="1">
        <a:spcBef>
          <a:spcPct val="20000"/>
        </a:spcBef>
        <a:spcAft>
          <a:spcPct val="0"/>
        </a:spcAft>
        <a:buChar char="»"/>
        <a:defRPr lang="en-GB" sz="1606" kern="0" baseline="0" dirty="0" smtClean="0">
          <a:solidFill>
            <a:schemeClr val="tx1"/>
          </a:solidFill>
          <a:latin typeface="+mn-lt"/>
          <a:ea typeface="ＭＳ Ｐゴシック" charset="-128"/>
          <a:cs typeface="ＭＳ Ｐゴシック" charset="-128"/>
        </a:defRPr>
      </a:lvl6pPr>
      <a:lvl7pPr marL="2983390" indent="-229492" algn="l" defTabSz="917966" rtl="0" eaLnBrk="1" fontAlgn="base" hangingPunct="1">
        <a:spcBef>
          <a:spcPct val="20000"/>
        </a:spcBef>
        <a:spcAft>
          <a:spcPct val="0"/>
        </a:spcAft>
        <a:buClr>
          <a:srgbClr val="E30613"/>
        </a:buClr>
        <a:buChar char="»"/>
        <a:defRPr lang="en-GB" sz="1606" kern="0" baseline="0" dirty="0" smtClean="0">
          <a:solidFill>
            <a:schemeClr val="tx1"/>
          </a:solidFill>
          <a:latin typeface="+mn-lt"/>
          <a:ea typeface="ＭＳ Ｐゴシック" charset="-128"/>
          <a:cs typeface="ＭＳ Ｐゴシック" charset="-128"/>
        </a:defRPr>
      </a:lvl7pPr>
      <a:lvl8pPr marL="3442373" indent="-229492" algn="l" defTabSz="917966" rtl="0" eaLnBrk="1" fontAlgn="base" hangingPunct="1">
        <a:spcBef>
          <a:spcPct val="20000"/>
        </a:spcBef>
        <a:spcAft>
          <a:spcPct val="0"/>
        </a:spcAft>
        <a:buChar char="»"/>
        <a:defRPr lang="en-GB" sz="1606" kern="0" dirty="0" smtClean="0">
          <a:solidFill>
            <a:schemeClr val="tx1"/>
          </a:solidFill>
          <a:latin typeface="+mn-lt"/>
          <a:ea typeface="ＭＳ Ｐゴシック" charset="-128"/>
          <a:cs typeface="ＭＳ Ｐゴシック" charset="-128"/>
        </a:defRPr>
      </a:lvl8pPr>
      <a:lvl9pPr marL="3901356" indent="-229492" algn="l" defTabSz="917966" rtl="0" eaLnBrk="1" fontAlgn="base" hangingPunct="1">
        <a:spcBef>
          <a:spcPct val="20000"/>
        </a:spcBef>
        <a:spcAft>
          <a:spcPct val="0"/>
        </a:spcAft>
        <a:buChar char="»"/>
        <a:defRPr lang="en-GB" sz="1004" kern="0" baseline="0" dirty="0" smtClean="0">
          <a:solidFill>
            <a:schemeClr val="tx1"/>
          </a:solidFill>
          <a:latin typeface="+mn-lt"/>
          <a:ea typeface="ＭＳ Ｐゴシック" charset="-128"/>
          <a:cs typeface="ＭＳ Ｐゴシック" charset="-128"/>
        </a:defRPr>
      </a:lvl9pPr>
    </p:bodyStyle>
    <p:otherStyle>
      <a:defPPr>
        <a:defRPr lang="en-US"/>
      </a:defPPr>
      <a:lvl1pPr marL="0" algn="l" defTabSz="458983" rtl="0" eaLnBrk="1" latinLnBrk="0" hangingPunct="1">
        <a:defRPr sz="1807" kern="1200">
          <a:solidFill>
            <a:schemeClr val="tx1"/>
          </a:solidFill>
          <a:latin typeface="+mn-lt"/>
          <a:ea typeface="+mn-ea"/>
          <a:cs typeface="+mn-cs"/>
        </a:defRPr>
      </a:lvl1pPr>
      <a:lvl2pPr marL="458983" algn="l" defTabSz="458983" rtl="0" eaLnBrk="1" latinLnBrk="0" hangingPunct="1">
        <a:defRPr sz="1807" kern="1200">
          <a:solidFill>
            <a:schemeClr val="tx1"/>
          </a:solidFill>
          <a:latin typeface="+mn-lt"/>
          <a:ea typeface="+mn-ea"/>
          <a:cs typeface="+mn-cs"/>
        </a:defRPr>
      </a:lvl2pPr>
      <a:lvl3pPr marL="917966" algn="l" defTabSz="458983" rtl="0" eaLnBrk="1" latinLnBrk="0" hangingPunct="1">
        <a:defRPr sz="1807" kern="1200">
          <a:solidFill>
            <a:schemeClr val="tx1"/>
          </a:solidFill>
          <a:latin typeface="+mn-lt"/>
          <a:ea typeface="+mn-ea"/>
          <a:cs typeface="+mn-cs"/>
        </a:defRPr>
      </a:lvl3pPr>
      <a:lvl4pPr marL="1376949" algn="l" defTabSz="458983" rtl="0" eaLnBrk="1" latinLnBrk="0" hangingPunct="1">
        <a:defRPr sz="1807" kern="1200">
          <a:solidFill>
            <a:schemeClr val="tx1"/>
          </a:solidFill>
          <a:latin typeface="+mn-lt"/>
          <a:ea typeface="+mn-ea"/>
          <a:cs typeface="+mn-cs"/>
        </a:defRPr>
      </a:lvl4pPr>
      <a:lvl5pPr marL="1835932" algn="l" defTabSz="458983" rtl="0" eaLnBrk="1" latinLnBrk="0" hangingPunct="1">
        <a:defRPr sz="1807" kern="1200">
          <a:solidFill>
            <a:schemeClr val="tx1"/>
          </a:solidFill>
          <a:latin typeface="+mn-lt"/>
          <a:ea typeface="+mn-ea"/>
          <a:cs typeface="+mn-cs"/>
        </a:defRPr>
      </a:lvl5pPr>
      <a:lvl6pPr marL="2294915" algn="l" defTabSz="458983" rtl="0" eaLnBrk="1" latinLnBrk="0" hangingPunct="1">
        <a:defRPr sz="1807" kern="1200">
          <a:solidFill>
            <a:schemeClr val="tx1"/>
          </a:solidFill>
          <a:latin typeface="+mn-lt"/>
          <a:ea typeface="+mn-ea"/>
          <a:cs typeface="+mn-cs"/>
        </a:defRPr>
      </a:lvl6pPr>
      <a:lvl7pPr marL="2753898" algn="l" defTabSz="458983" rtl="0" eaLnBrk="1" latinLnBrk="0" hangingPunct="1">
        <a:defRPr sz="1807" kern="1200">
          <a:solidFill>
            <a:schemeClr val="tx1"/>
          </a:solidFill>
          <a:latin typeface="+mn-lt"/>
          <a:ea typeface="+mn-ea"/>
          <a:cs typeface="+mn-cs"/>
        </a:defRPr>
      </a:lvl7pPr>
      <a:lvl8pPr marL="3212882" algn="l" defTabSz="458983" rtl="0" eaLnBrk="1" latinLnBrk="0" hangingPunct="1">
        <a:defRPr sz="1807" kern="1200">
          <a:solidFill>
            <a:schemeClr val="tx1"/>
          </a:solidFill>
          <a:latin typeface="+mn-lt"/>
          <a:ea typeface="+mn-ea"/>
          <a:cs typeface="+mn-cs"/>
        </a:defRPr>
      </a:lvl8pPr>
      <a:lvl9pPr marL="3671865" algn="l" defTabSz="458983" rtl="0" eaLnBrk="1" latinLnBrk="0" hangingPunct="1">
        <a:defRPr sz="1807"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071156A-2242-124B-AF49-34A979232ED8}"/>
              </a:ext>
            </a:extLst>
          </p:cNvPr>
          <p:cNvSpPr txBox="1">
            <a:spLocks/>
          </p:cNvSpPr>
          <p:nvPr/>
        </p:nvSpPr>
        <p:spPr>
          <a:xfrm>
            <a:off x="360000" y="1980110"/>
            <a:ext cx="10800000" cy="3779890"/>
          </a:xfrm>
          <a:prstGeom prst="rect">
            <a:avLst/>
          </a:prstGeom>
        </p:spPr>
        <p:txBody>
          <a:bodyPr lIns="0" tIns="0" rIns="0" bIns="0" anchor="t" anchorCtr="0"/>
          <a:lst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bg1"/>
                </a:solidFill>
                <a:latin typeface="Poppins" pitchFamily="2" charset="77"/>
                <a:ea typeface="+mn-ea"/>
                <a:cs typeface="Poppins" pitchFamily="2" charset="77"/>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Poppins" pitchFamily="2" charset="77"/>
                <a:ea typeface="+mn-ea"/>
                <a:cs typeface="Poppins" pitchFamily="2" charset="77"/>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bg1"/>
                </a:solidFill>
                <a:latin typeface="Poppins" pitchFamily="2" charset="77"/>
                <a:ea typeface="+mn-ea"/>
                <a:cs typeface="Poppins" pitchFamily="2" charset="77"/>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bg1"/>
                </a:solidFill>
                <a:latin typeface="Poppins" pitchFamily="2" charset="77"/>
                <a:ea typeface="+mn-ea"/>
                <a:cs typeface="Poppins" pitchFamily="2" charset="77"/>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defTabSz="608030" fontAlgn="auto">
              <a:lnSpc>
                <a:spcPct val="100000"/>
              </a:lnSpc>
              <a:spcBef>
                <a:spcPts val="0"/>
              </a:spcBef>
              <a:spcAft>
                <a:spcPts val="0"/>
              </a:spcAft>
              <a:buNone/>
              <a:defRPr/>
            </a:pPr>
            <a:r>
              <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rPr>
              <a:t>Occupational Specialism: Electrotechnical Engineering</a:t>
            </a:r>
          </a:p>
          <a:p>
            <a:pPr marL="0" indent="0" defTabSz="608030" fontAlgn="auto">
              <a:lnSpc>
                <a:spcPct val="100000"/>
              </a:lnSpc>
              <a:spcBef>
                <a:spcPts val="0"/>
              </a:spcBef>
              <a:spcAft>
                <a:spcPts val="0"/>
              </a:spcAft>
              <a:buNone/>
              <a:defRPr/>
            </a:pPr>
            <a:endParaRPr lang="en-GB" sz="2800" b="1">
              <a:solidFill>
                <a:srgbClr val="170130"/>
              </a:solidFill>
              <a:latin typeface="Arial" panose="020B0604020202020204" pitchFamily="34" charset="0"/>
              <a:ea typeface="ＭＳ Ｐゴシック" panose="020B0600070205080204" pitchFamily="34" charset="-128"/>
              <a:cs typeface="Arial" panose="020B0604020202020204" pitchFamily="34" charset="0"/>
            </a:endParaRPr>
          </a:p>
          <a:p>
            <a:pPr marL="0" indent="0" defTabSz="608030" fontAlgn="auto">
              <a:lnSpc>
                <a:spcPct val="100000"/>
              </a:lnSpc>
              <a:spcBef>
                <a:spcPts val="0"/>
              </a:spcBef>
              <a:spcAft>
                <a:spcPts val="0"/>
              </a:spcAft>
              <a:buNone/>
              <a:defRPr/>
            </a:pPr>
            <a:r>
              <a:rPr lang="en-GB" sz="2800" b="1">
                <a:solidFill>
                  <a:srgbClr val="170130"/>
                </a:solidFill>
                <a:latin typeface="Arial"/>
                <a:ea typeface="ＭＳ Ｐゴシック"/>
                <a:cs typeface="Arial"/>
              </a:rPr>
              <a:t>K1.5d Application of the fundamental principles of national standards</a:t>
            </a:r>
          </a:p>
          <a:p>
            <a:pPr marL="0" indent="0">
              <a:buNone/>
            </a:pPr>
            <a:endParaRPr lang="en-GB" sz="2394">
              <a:solidFill>
                <a:srgbClr val="3432E1"/>
              </a:solidFill>
              <a:latin typeface="Arial" panose="020B0604020202020204" pitchFamily="34" charset="0"/>
              <a:ea typeface="ＭＳ Ｐゴシック" panose="020B0600070205080204" pitchFamily="34" charset="-128"/>
              <a:cs typeface="Arial" panose="020B0604020202020204" pitchFamily="34" charset="0"/>
            </a:endParaRPr>
          </a:p>
          <a:p>
            <a:pPr marL="0" indent="0">
              <a:buNone/>
            </a:pPr>
            <a:r>
              <a:rPr lang="en-US" sz="2800" b="1">
                <a:solidFill>
                  <a:srgbClr val="FC4421"/>
                </a:solidFill>
                <a:latin typeface="Arial" panose="020B0604020202020204" pitchFamily="34" charset="0"/>
                <a:ea typeface="ＭＳ Ｐゴシック" panose="020B0600070205080204" pitchFamily="34" charset="-128"/>
                <a:cs typeface="Arial" panose="020B0604020202020204" pitchFamily="34" charset="0"/>
              </a:rPr>
              <a:t>PowerPoint 1.5d: Chapter 55</a:t>
            </a:r>
          </a:p>
        </p:txBody>
      </p:sp>
    </p:spTree>
    <p:extLst>
      <p:ext uri="{BB962C8B-B14F-4D97-AF65-F5344CB8AC3E}">
        <p14:creationId xmlns:p14="http://schemas.microsoft.com/office/powerpoint/2010/main" val="41392933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EE241D-37D0-E8E2-7F9F-2467033E66A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CBD8E9E0-607B-1ACF-FF83-49C0AD220A31}"/>
              </a:ext>
            </a:extLst>
          </p:cNvPr>
          <p:cNvSpPr>
            <a:spLocks noGrp="1"/>
          </p:cNvSpPr>
          <p:nvPr>
            <p:ph type="title"/>
          </p:nvPr>
        </p:nvSpPr>
        <p:spPr>
          <a:xfrm>
            <a:off x="252000" y="959222"/>
            <a:ext cx="11628452" cy="646331"/>
          </a:xfrm>
        </p:spPr>
        <p:txBody>
          <a:bodyPr/>
          <a:lstStyle/>
          <a:p>
            <a:r>
              <a:rPr lang="en-GB"/>
              <a:t>554: Current-using equipment</a:t>
            </a:r>
          </a:p>
        </p:txBody>
      </p:sp>
      <p:sp>
        <p:nvSpPr>
          <p:cNvPr id="6" name="Content Placeholder 5">
            <a:extLst>
              <a:ext uri="{FF2B5EF4-FFF2-40B4-BE49-F238E27FC236}">
                <a16:creationId xmlns:a16="http://schemas.microsoft.com/office/drawing/2014/main" id="{2C33ADFB-E885-04E2-E33D-83F3DD6F168B}"/>
              </a:ext>
            </a:extLst>
          </p:cNvPr>
          <p:cNvSpPr>
            <a:spLocks noGrp="1"/>
          </p:cNvSpPr>
          <p:nvPr>
            <p:ph sz="quarter" idx="10"/>
          </p:nvPr>
        </p:nvSpPr>
        <p:spPr>
          <a:xfrm>
            <a:off x="360000" y="1800000"/>
            <a:ext cx="11953920" cy="4140000"/>
          </a:xfrm>
        </p:spPr>
        <p:txBody>
          <a:bodyPr/>
          <a:lstStyle/>
          <a:p>
            <a:pPr marL="342900" indent="-342900">
              <a:buFont typeface="Arial" panose="020B0604020202020204" pitchFamily="34" charset="0"/>
              <a:buChar char="•"/>
            </a:pPr>
            <a:r>
              <a:rPr lang="en-GB" dirty="0">
                <a:ea typeface="ＭＳ Ｐゴシック"/>
              </a:rPr>
              <a:t>Electrode water heaters or boilers.</a:t>
            </a:r>
          </a:p>
          <a:p>
            <a:pPr marL="342900" indent="-342900">
              <a:buFont typeface="Arial" panose="020B0604020202020204" pitchFamily="34" charset="0"/>
              <a:buChar char="•"/>
            </a:pPr>
            <a:r>
              <a:rPr lang="en-GB" dirty="0">
                <a:ea typeface="ＭＳ Ｐゴシック"/>
              </a:rPr>
              <a:t>Used to heat water or raise steam in certain domestic, commercial and industrial applications. They can be either single-phase or three-phase.</a:t>
            </a:r>
          </a:p>
          <a:p>
            <a:pPr marL="342900" indent="-342900">
              <a:buFont typeface="Arial" panose="020B0604020202020204" pitchFamily="34" charset="0"/>
              <a:buChar char="•"/>
            </a:pPr>
            <a:r>
              <a:rPr lang="en-GB" dirty="0">
                <a:ea typeface="ＭＳ Ｐゴシック"/>
              </a:rPr>
              <a:t>Typical applications include saunas, central heating, humidifying, cleaning and sterilising. Electrode boilers can be low-voltage or high-voltage.</a:t>
            </a:r>
          </a:p>
          <a:p>
            <a:pPr marL="342900" indent="-342900">
              <a:buFont typeface="Arial" panose="020B0604020202020204" pitchFamily="34" charset="0"/>
              <a:buChar char="•"/>
            </a:pPr>
            <a:r>
              <a:rPr lang="en-GB" dirty="0">
                <a:ea typeface="ＭＳ Ｐゴシック"/>
              </a:rPr>
              <a:t>Special requirements must be complied with relating to earthing and bonding, overcurrent protection, isolation, and switching.</a:t>
            </a:r>
          </a:p>
        </p:txBody>
      </p:sp>
    </p:spTree>
    <p:extLst>
      <p:ext uri="{BB962C8B-B14F-4D97-AF65-F5344CB8AC3E}">
        <p14:creationId xmlns:p14="http://schemas.microsoft.com/office/powerpoint/2010/main" val="309599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B5FA78-67B7-7696-3283-4BD4D7CBAFF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AEE4F4C-5265-84EC-9BA2-5DCB3C7EDCCA}"/>
              </a:ext>
            </a:extLst>
          </p:cNvPr>
          <p:cNvSpPr>
            <a:spLocks noGrp="1"/>
          </p:cNvSpPr>
          <p:nvPr>
            <p:ph type="title"/>
          </p:nvPr>
        </p:nvSpPr>
        <p:spPr>
          <a:xfrm>
            <a:off x="252000" y="959222"/>
            <a:ext cx="11628452" cy="646331"/>
          </a:xfrm>
        </p:spPr>
        <p:txBody>
          <a:bodyPr/>
          <a:lstStyle/>
          <a:p>
            <a:r>
              <a:rPr lang="en-GB"/>
              <a:t>557: Auxiliary circuits</a:t>
            </a:r>
          </a:p>
        </p:txBody>
      </p:sp>
      <p:sp>
        <p:nvSpPr>
          <p:cNvPr id="6" name="Content Placeholder 5">
            <a:extLst>
              <a:ext uri="{FF2B5EF4-FFF2-40B4-BE49-F238E27FC236}">
                <a16:creationId xmlns:a16="http://schemas.microsoft.com/office/drawing/2014/main" id="{DAC0EF0A-0481-582D-8A3D-78514AF42A8D}"/>
              </a:ext>
            </a:extLst>
          </p:cNvPr>
          <p:cNvSpPr>
            <a:spLocks noGrp="1"/>
          </p:cNvSpPr>
          <p:nvPr>
            <p:ph sz="quarter" idx="10"/>
          </p:nvPr>
        </p:nvSpPr>
        <p:spPr>
          <a:xfrm>
            <a:off x="359999" y="1800000"/>
            <a:ext cx="10995977" cy="4140000"/>
          </a:xfrm>
        </p:spPr>
        <p:txBody>
          <a:bodyPr/>
          <a:lstStyle/>
          <a:p>
            <a:pPr>
              <a:spcAft>
                <a:spcPts val="2394"/>
              </a:spcAft>
            </a:pPr>
            <a:r>
              <a:rPr lang="en-US" b="1">
                <a:cs typeface="Arial"/>
              </a:rPr>
              <a:t>557.3.1:</a:t>
            </a:r>
            <a:r>
              <a:rPr lang="en-US" b="1">
                <a:solidFill>
                  <a:schemeClr val="accent2"/>
                </a:solidFill>
                <a:cs typeface="Arial"/>
              </a:rPr>
              <a:t> </a:t>
            </a:r>
            <a:r>
              <a:rPr lang="en-US">
                <a:solidFill>
                  <a:srgbClr val="170030"/>
                </a:solidFill>
                <a:cs typeface="Arial"/>
              </a:rPr>
              <a:t>The power supply AC or DC for an auxiliary circuit may be either dependent or independent of the main circuit according to its required function.</a:t>
            </a:r>
          </a:p>
          <a:p>
            <a:pPr>
              <a:spcAft>
                <a:spcPts val="2394"/>
              </a:spcAft>
            </a:pPr>
            <a:r>
              <a:rPr lang="en-US" b="1">
                <a:latin typeface="Arial" panose="020B0604020202020204" pitchFamily="34" charset="0"/>
                <a:cs typeface="Arial" panose="020B0604020202020204" pitchFamily="34" charset="0"/>
              </a:rPr>
              <a:t>557.3.201: </a:t>
            </a:r>
            <a:r>
              <a:rPr lang="en-US">
                <a:solidFill>
                  <a:srgbClr val="170030"/>
                </a:solidFill>
                <a:latin typeface="Arial" panose="020B0604020202020204" pitchFamily="34" charset="0"/>
                <a:cs typeface="Arial" panose="020B0604020202020204" pitchFamily="34" charset="0"/>
              </a:rPr>
              <a:t>Control circuits shall be designed, arranged and protected to limit dangers resulting from a fault between the control circuit and other conductive parts liable to cause a malfunction (inadvertent operation) of the controlled equipment.</a:t>
            </a:r>
          </a:p>
          <a:p>
            <a:endParaRPr lang="en-GB"/>
          </a:p>
        </p:txBody>
      </p:sp>
    </p:spTree>
    <p:extLst>
      <p:ext uri="{BB962C8B-B14F-4D97-AF65-F5344CB8AC3E}">
        <p14:creationId xmlns:p14="http://schemas.microsoft.com/office/powerpoint/2010/main" val="26865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780D6-32DE-A67F-6948-0FB8C4A9BC8A}"/>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F0DAB4F-8DD1-75EF-A2EF-04EF29C5FE96}"/>
              </a:ext>
            </a:extLst>
          </p:cNvPr>
          <p:cNvSpPr>
            <a:spLocks noGrp="1"/>
          </p:cNvSpPr>
          <p:nvPr>
            <p:ph type="title"/>
          </p:nvPr>
        </p:nvSpPr>
        <p:spPr>
          <a:xfrm>
            <a:off x="252000" y="959222"/>
            <a:ext cx="11628452" cy="646331"/>
          </a:xfrm>
        </p:spPr>
        <p:txBody>
          <a:bodyPr/>
          <a:lstStyle/>
          <a:p>
            <a:r>
              <a:rPr lang="en-GB"/>
              <a:t>559: Luminaires and lighting installations </a:t>
            </a:r>
          </a:p>
        </p:txBody>
      </p:sp>
      <p:sp>
        <p:nvSpPr>
          <p:cNvPr id="6" name="Content Placeholder 5">
            <a:extLst>
              <a:ext uri="{FF2B5EF4-FFF2-40B4-BE49-F238E27FC236}">
                <a16:creationId xmlns:a16="http://schemas.microsoft.com/office/drawing/2014/main" id="{C1758DC1-A5D9-D167-745E-8F3E21E7581F}"/>
              </a:ext>
            </a:extLst>
          </p:cNvPr>
          <p:cNvSpPr>
            <a:spLocks noGrp="1"/>
          </p:cNvSpPr>
          <p:nvPr>
            <p:ph sz="quarter" idx="10"/>
          </p:nvPr>
        </p:nvSpPr>
        <p:spPr>
          <a:xfrm>
            <a:off x="359999" y="1800000"/>
            <a:ext cx="9802309" cy="4140000"/>
          </a:xfrm>
        </p:spPr>
        <p:txBody>
          <a:bodyPr/>
          <a:lstStyle/>
          <a:p>
            <a:pPr>
              <a:spcAft>
                <a:spcPts val="2394"/>
              </a:spcAft>
            </a:pPr>
            <a:r>
              <a:rPr lang="en-US" b="1">
                <a:latin typeface="Arial"/>
                <a:ea typeface="ＭＳ Ｐゴシック"/>
                <a:cs typeface="Arial"/>
              </a:rPr>
              <a:t>559.1 Scope </a:t>
            </a:r>
            <a:br>
              <a:rPr lang="en-US" b="1">
                <a:latin typeface="Arial" panose="020B0604020202020204" pitchFamily="34" charset="0"/>
                <a:cs typeface="Arial" panose="020B0604020202020204" pitchFamily="34" charset="0"/>
              </a:rPr>
            </a:br>
            <a:r>
              <a:rPr lang="en-US">
                <a:latin typeface="Arial"/>
                <a:ea typeface="ＭＳ Ｐゴシック"/>
                <a:cs typeface="Arial"/>
              </a:rPr>
              <a:t>This section applies to the selection and erection of luminaires and lighting installations intended to be part of the fixed installation.</a:t>
            </a:r>
            <a:br>
              <a:rPr lang="en-US">
                <a:latin typeface="Arial" panose="020B0604020202020204" pitchFamily="34" charset="0"/>
                <a:cs typeface="Arial" panose="020B0604020202020204" pitchFamily="34" charset="0"/>
              </a:rPr>
            </a:br>
            <a:br>
              <a:rPr lang="en-US">
                <a:latin typeface="Arial" panose="020B0604020202020204" pitchFamily="34" charset="0"/>
                <a:cs typeface="Arial" panose="020B0604020202020204" pitchFamily="34" charset="0"/>
              </a:rPr>
            </a:br>
            <a:r>
              <a:rPr lang="en-US" b="1">
                <a:latin typeface="Arial"/>
                <a:ea typeface="ＭＳ Ｐゴシック"/>
                <a:cs typeface="Arial"/>
              </a:rPr>
              <a:t>Note:</a:t>
            </a:r>
            <a:r>
              <a:rPr lang="en-US">
                <a:latin typeface="Arial"/>
                <a:ea typeface="ＭＳ Ｐゴシック"/>
                <a:cs typeface="Arial"/>
              </a:rPr>
              <a:t> For outdoor lighting installations, extra-low voltage lighting installations and lighting installations in special locations, refer to Part 7.</a:t>
            </a:r>
          </a:p>
          <a:p>
            <a:endParaRPr lang="en-GB"/>
          </a:p>
        </p:txBody>
      </p:sp>
    </p:spTree>
    <p:extLst>
      <p:ext uri="{BB962C8B-B14F-4D97-AF65-F5344CB8AC3E}">
        <p14:creationId xmlns:p14="http://schemas.microsoft.com/office/powerpoint/2010/main" val="30922857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2166BC-E5D4-98B9-6478-A4D20AE3F97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19560F1-F97F-44FF-1CF3-DD95AE5B11AA}"/>
              </a:ext>
            </a:extLst>
          </p:cNvPr>
          <p:cNvSpPr>
            <a:spLocks noGrp="1"/>
          </p:cNvSpPr>
          <p:nvPr>
            <p:ph type="title"/>
          </p:nvPr>
        </p:nvSpPr>
        <p:spPr>
          <a:xfrm>
            <a:off x="252000" y="959222"/>
            <a:ext cx="11628452" cy="646331"/>
          </a:xfrm>
        </p:spPr>
        <p:txBody>
          <a:bodyPr/>
          <a:lstStyle/>
          <a:p>
            <a:r>
              <a:rPr lang="en-GB"/>
              <a:t>559.5.1: Connection to the fixed wiring</a:t>
            </a:r>
          </a:p>
        </p:txBody>
      </p:sp>
      <p:sp>
        <p:nvSpPr>
          <p:cNvPr id="6" name="Content Placeholder 5">
            <a:extLst>
              <a:ext uri="{FF2B5EF4-FFF2-40B4-BE49-F238E27FC236}">
                <a16:creationId xmlns:a16="http://schemas.microsoft.com/office/drawing/2014/main" id="{D8D32F2B-CEA4-439A-EC5B-6BAC469CA63C}"/>
              </a:ext>
            </a:extLst>
          </p:cNvPr>
          <p:cNvSpPr>
            <a:spLocks noGrp="1"/>
          </p:cNvSpPr>
          <p:nvPr>
            <p:ph sz="quarter" idx="10"/>
          </p:nvPr>
        </p:nvSpPr>
        <p:spPr>
          <a:xfrm>
            <a:off x="360000" y="1800000"/>
            <a:ext cx="10695096" cy="4140000"/>
          </a:xfrm>
        </p:spPr>
        <p:txBody>
          <a:bodyPr/>
          <a:lstStyle/>
          <a:p>
            <a:r>
              <a:rPr lang="en-GB" dirty="0"/>
              <a:t>At each fixed lighting point or position, one of the connection devices listed in Regulation 559.6.1.1, such as a pendant set or luminaire supporting coupling (LSC), should be used.</a:t>
            </a:r>
          </a:p>
          <a:p>
            <a:endParaRPr lang="en-GB" dirty="0"/>
          </a:p>
          <a:p>
            <a:endParaRPr lang="en-GB" dirty="0"/>
          </a:p>
        </p:txBody>
      </p:sp>
    </p:spTree>
    <p:extLst>
      <p:ext uri="{BB962C8B-B14F-4D97-AF65-F5344CB8AC3E}">
        <p14:creationId xmlns:p14="http://schemas.microsoft.com/office/powerpoint/2010/main" val="35692148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513C5-CDBA-6442-F466-4D474FDB03D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30C65FC-7718-2653-7FE0-387EC0D08813}"/>
              </a:ext>
            </a:extLst>
          </p:cNvPr>
          <p:cNvSpPr>
            <a:spLocks noGrp="1"/>
          </p:cNvSpPr>
          <p:nvPr>
            <p:ph type="title"/>
          </p:nvPr>
        </p:nvSpPr>
        <p:spPr>
          <a:xfrm>
            <a:off x="252000" y="959222"/>
            <a:ext cx="11628452" cy="646331"/>
          </a:xfrm>
        </p:spPr>
        <p:txBody>
          <a:bodyPr/>
          <a:lstStyle/>
          <a:p>
            <a:r>
              <a:rPr lang="en-GB"/>
              <a:t>559.5.1.200</a:t>
            </a:r>
          </a:p>
        </p:txBody>
      </p:sp>
      <p:sp>
        <p:nvSpPr>
          <p:cNvPr id="6" name="Content Placeholder 5">
            <a:extLst>
              <a:ext uri="{FF2B5EF4-FFF2-40B4-BE49-F238E27FC236}">
                <a16:creationId xmlns:a16="http://schemas.microsoft.com/office/drawing/2014/main" id="{7EEEA664-4E3D-E7DA-325F-2B3F7EB97AE0}"/>
              </a:ext>
            </a:extLst>
          </p:cNvPr>
          <p:cNvSpPr>
            <a:spLocks noGrp="1"/>
          </p:cNvSpPr>
          <p:nvPr>
            <p:ph sz="quarter" idx="10"/>
          </p:nvPr>
        </p:nvSpPr>
        <p:spPr>
          <a:xfrm>
            <a:off x="359999" y="1800000"/>
            <a:ext cx="9994491" cy="4140000"/>
          </a:xfrm>
        </p:spPr>
        <p:txBody>
          <a:bodyPr/>
          <a:lstStyle/>
          <a:p>
            <a:pPr>
              <a:spcBef>
                <a:spcPts val="798"/>
              </a:spcBef>
            </a:pPr>
            <a:r>
              <a:rPr lang="en-US" b="1">
                <a:cs typeface="Arial"/>
              </a:rPr>
              <a:t>559.5.1.201</a:t>
            </a:r>
            <a:r>
              <a:rPr lang="en-US">
                <a:cs typeface="Arial"/>
              </a:rPr>
              <a:t> Max 250 volts</a:t>
            </a:r>
            <a:endParaRPr lang="en-US">
              <a:latin typeface="Arial" panose="020B0604020202020204" pitchFamily="34" charset="0"/>
              <a:cs typeface="Arial" panose="020B0604020202020204" pitchFamily="34" charset="0"/>
            </a:endParaRPr>
          </a:p>
          <a:p>
            <a:pPr>
              <a:spcBef>
                <a:spcPts val="798"/>
              </a:spcBef>
            </a:pPr>
            <a:r>
              <a:rPr lang="en-US" b="1">
                <a:cs typeface="Arial"/>
              </a:rPr>
              <a:t>559.5.1.202</a:t>
            </a:r>
            <a:r>
              <a:rPr lang="en-US">
                <a:cs typeface="Arial"/>
              </a:rPr>
              <a:t> One flex only</a:t>
            </a:r>
          </a:p>
          <a:p>
            <a:pPr>
              <a:spcBef>
                <a:spcPts val="798"/>
              </a:spcBef>
            </a:pPr>
            <a:r>
              <a:rPr lang="en-US" b="1">
                <a:cs typeface="Arial"/>
              </a:rPr>
              <a:t>559.5.1.203</a:t>
            </a:r>
            <a:r>
              <a:rPr lang="en-US">
                <a:cs typeface="Arial"/>
              </a:rPr>
              <a:t> Designed for lights only</a:t>
            </a:r>
          </a:p>
          <a:p>
            <a:pPr>
              <a:spcBef>
                <a:spcPts val="798"/>
              </a:spcBef>
            </a:pPr>
            <a:r>
              <a:rPr lang="en-US" b="1">
                <a:cs typeface="Arial"/>
              </a:rPr>
              <a:t>559.5.1.204</a:t>
            </a:r>
            <a:r>
              <a:rPr lang="en-US">
                <a:cs typeface="Arial"/>
              </a:rPr>
              <a:t> Maximum rating 16A</a:t>
            </a:r>
            <a:endParaRPr lang="en-US">
              <a:latin typeface="Arial" panose="020B0604020202020204" pitchFamily="34" charset="0"/>
              <a:cs typeface="Arial" panose="020B0604020202020204" pitchFamily="34" charset="0"/>
            </a:endParaRPr>
          </a:p>
          <a:p>
            <a:pPr>
              <a:spcBef>
                <a:spcPts val="798"/>
              </a:spcBef>
            </a:pPr>
            <a:r>
              <a:rPr lang="en-US" b="1">
                <a:cs typeface="Arial"/>
              </a:rPr>
              <a:t>559.5.1.206</a:t>
            </a:r>
            <a:r>
              <a:rPr lang="en-US">
                <a:cs typeface="Arial"/>
              </a:rPr>
              <a:t> Edison screw lamp holders, outer thread to be the neutral</a:t>
            </a:r>
          </a:p>
          <a:p>
            <a:pPr>
              <a:spcBef>
                <a:spcPts val="798"/>
              </a:spcBef>
            </a:pPr>
            <a:r>
              <a:rPr lang="en-US" b="1">
                <a:cs typeface="Arial"/>
              </a:rPr>
              <a:t>559.5.1.208</a:t>
            </a:r>
            <a:r>
              <a:rPr lang="en-US">
                <a:cs typeface="Arial"/>
              </a:rPr>
              <a:t> Consideration </a:t>
            </a:r>
            <a:r>
              <a:rPr lang="en-US">
                <a:solidFill>
                  <a:srgbClr val="170030"/>
                </a:solidFill>
                <a:cs typeface="Arial"/>
              </a:rPr>
              <a:t>regarding provision of a neutral at switches (future proofing)</a:t>
            </a:r>
          </a:p>
          <a:p>
            <a:endParaRPr lang="en-GB"/>
          </a:p>
        </p:txBody>
      </p:sp>
    </p:spTree>
    <p:extLst>
      <p:ext uri="{BB962C8B-B14F-4D97-AF65-F5344CB8AC3E}">
        <p14:creationId xmlns:p14="http://schemas.microsoft.com/office/powerpoint/2010/main" val="39902945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72A95A-9E53-3966-9D7D-BCE19F5DE0D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39617ED-94B4-A74B-28D6-0DD9B1551AD5}"/>
              </a:ext>
            </a:extLst>
          </p:cNvPr>
          <p:cNvSpPr>
            <a:spLocks noGrp="1"/>
          </p:cNvSpPr>
          <p:nvPr>
            <p:ph type="title"/>
          </p:nvPr>
        </p:nvSpPr>
        <p:spPr>
          <a:xfrm>
            <a:off x="252000" y="959222"/>
            <a:ext cx="11628452" cy="646331"/>
          </a:xfrm>
        </p:spPr>
        <p:txBody>
          <a:bodyPr/>
          <a:lstStyle/>
          <a:p>
            <a:r>
              <a:rPr lang="en-GB"/>
              <a:t>559.5.2: Fixing of luminaires</a:t>
            </a:r>
          </a:p>
        </p:txBody>
      </p:sp>
      <p:sp>
        <p:nvSpPr>
          <p:cNvPr id="6" name="Content Placeholder 5">
            <a:extLst>
              <a:ext uri="{FF2B5EF4-FFF2-40B4-BE49-F238E27FC236}">
                <a16:creationId xmlns:a16="http://schemas.microsoft.com/office/drawing/2014/main" id="{31978AF4-65E3-823F-9140-08B776BBC061}"/>
              </a:ext>
            </a:extLst>
          </p:cNvPr>
          <p:cNvSpPr>
            <a:spLocks noGrp="1"/>
          </p:cNvSpPr>
          <p:nvPr>
            <p:ph sz="quarter" idx="10"/>
          </p:nvPr>
        </p:nvSpPr>
        <p:spPr>
          <a:xfrm>
            <a:off x="359999" y="1800000"/>
            <a:ext cx="10691177" cy="4140000"/>
          </a:xfrm>
        </p:spPr>
        <p:txBody>
          <a:bodyPr/>
          <a:lstStyle/>
          <a:p>
            <a:pPr marL="342900" indent="-342900">
              <a:buFont typeface="Arial"/>
              <a:buChar char="•"/>
            </a:pPr>
            <a:r>
              <a:rPr lang="en-GB"/>
              <a:t>Luminaires must be fixed securely and the means of fixing must be able to support the weight of the luminaire. </a:t>
            </a:r>
            <a:endParaRPr lang="en-US"/>
          </a:p>
          <a:p>
            <a:pPr marL="342900" indent="-342900">
              <a:buFont typeface="Arial"/>
              <a:buChar char="•"/>
            </a:pPr>
            <a:r>
              <a:rPr lang="en-GB"/>
              <a:t>Cables and cords between the fixing means and the luminaire should be installed to accommodate any expected stress in the conductors or terminals so as not to impair the safety or operation of the luminaire (see Table 4F3A).</a:t>
            </a:r>
          </a:p>
        </p:txBody>
      </p:sp>
    </p:spTree>
    <p:extLst>
      <p:ext uri="{BB962C8B-B14F-4D97-AF65-F5344CB8AC3E}">
        <p14:creationId xmlns:p14="http://schemas.microsoft.com/office/powerpoint/2010/main" val="1342586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E7F87-6A1B-1F9E-50F7-BBF7A993CC4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0A21051-FEC0-CFCD-BF82-E3762630094A}"/>
              </a:ext>
            </a:extLst>
          </p:cNvPr>
          <p:cNvSpPr>
            <a:spLocks noGrp="1"/>
          </p:cNvSpPr>
          <p:nvPr>
            <p:ph type="title"/>
          </p:nvPr>
        </p:nvSpPr>
        <p:spPr>
          <a:xfrm>
            <a:off x="252000" y="959222"/>
            <a:ext cx="11628452" cy="646331"/>
          </a:xfrm>
        </p:spPr>
        <p:txBody>
          <a:bodyPr/>
          <a:lstStyle/>
          <a:p>
            <a:r>
              <a:rPr lang="en-GB"/>
              <a:t>559.9: Stroboscopic effect</a:t>
            </a:r>
          </a:p>
        </p:txBody>
      </p:sp>
      <p:sp>
        <p:nvSpPr>
          <p:cNvPr id="6" name="Content Placeholder 5">
            <a:extLst>
              <a:ext uri="{FF2B5EF4-FFF2-40B4-BE49-F238E27FC236}">
                <a16:creationId xmlns:a16="http://schemas.microsoft.com/office/drawing/2014/main" id="{AB6E363F-728E-05FC-BF8F-7A69F4557C97}"/>
              </a:ext>
            </a:extLst>
          </p:cNvPr>
          <p:cNvSpPr>
            <a:spLocks noGrp="1"/>
          </p:cNvSpPr>
          <p:nvPr>
            <p:ph sz="quarter" idx="10"/>
          </p:nvPr>
        </p:nvSpPr>
        <p:spPr>
          <a:xfrm>
            <a:off x="360000" y="1733155"/>
            <a:ext cx="10341165" cy="4206845"/>
          </a:xfrm>
        </p:spPr>
        <p:txBody>
          <a:bodyPr/>
          <a:lstStyle/>
          <a:p>
            <a:pPr marL="342900" indent="-342900">
              <a:buFont typeface="Arial"/>
              <a:buChar char="•"/>
            </a:pPr>
            <a:r>
              <a:rPr lang="en-GB"/>
              <a:t>In the case of lighting for premises where machines with moving parts are in operation, consideration shall be given to stroboscopic effects, which can give a misleading impression of moving parts being stationary. Such effects may be avoided by selecting luminaires with suitable lamp control gear, such as high-frequency control gear or by distributing lighting loads across all the phases or a poly-phase supply.</a:t>
            </a:r>
            <a:endParaRPr lang="en-US"/>
          </a:p>
          <a:p>
            <a:pPr marL="342900" indent="-342900">
              <a:buFont typeface="Arial"/>
              <a:buChar char="•"/>
            </a:pPr>
            <a:r>
              <a:rPr lang="en-GB"/>
              <a:t>The stroboscopic effect is a visual illusion that makes rotating machines look stationary. Examples are lathes, motors and wagon wheels.</a:t>
            </a:r>
          </a:p>
          <a:p>
            <a:endParaRPr lang="en-GB"/>
          </a:p>
          <a:p>
            <a:endParaRPr lang="en-GB"/>
          </a:p>
        </p:txBody>
      </p:sp>
    </p:spTree>
    <p:extLst>
      <p:ext uri="{BB962C8B-B14F-4D97-AF65-F5344CB8AC3E}">
        <p14:creationId xmlns:p14="http://schemas.microsoft.com/office/powerpoint/2010/main" val="379123013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2C644A-242E-ABA1-434F-9E6A4A35F9E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A94B90A-30B6-56D1-21EB-457B88DBC0F3}"/>
              </a:ext>
            </a:extLst>
          </p:cNvPr>
          <p:cNvSpPr>
            <a:spLocks noGrp="1"/>
          </p:cNvSpPr>
          <p:nvPr>
            <p:ph type="title"/>
          </p:nvPr>
        </p:nvSpPr>
        <p:spPr>
          <a:xfrm>
            <a:off x="252000" y="959222"/>
            <a:ext cx="11628452" cy="646331"/>
          </a:xfrm>
        </p:spPr>
        <p:txBody>
          <a:bodyPr/>
          <a:lstStyle/>
          <a:p>
            <a:r>
              <a:rPr lang="en-GB"/>
              <a:t>Summary</a:t>
            </a:r>
          </a:p>
        </p:txBody>
      </p:sp>
      <p:sp>
        <p:nvSpPr>
          <p:cNvPr id="4" name="Content Placeholder 3">
            <a:extLst>
              <a:ext uri="{FF2B5EF4-FFF2-40B4-BE49-F238E27FC236}">
                <a16:creationId xmlns:a16="http://schemas.microsoft.com/office/drawing/2014/main" id="{93E98F04-331F-CCC4-AA81-C88F3473D389}"/>
              </a:ext>
            </a:extLst>
          </p:cNvPr>
          <p:cNvSpPr>
            <a:spLocks noGrp="1"/>
          </p:cNvSpPr>
          <p:nvPr>
            <p:ph sz="quarter" idx="10"/>
          </p:nvPr>
        </p:nvSpPr>
        <p:spPr>
          <a:xfrm>
            <a:off x="360000" y="1800000"/>
            <a:ext cx="9936276" cy="4140000"/>
          </a:xfrm>
        </p:spPr>
        <p:txBody>
          <a:bodyPr/>
          <a:lstStyle/>
          <a:p>
            <a:pPr algn="l">
              <a:buClr>
                <a:schemeClr val="tx1"/>
              </a:buClr>
            </a:pPr>
            <a:r>
              <a:rPr lang="en-GB" b="0" i="0" dirty="0">
                <a:effectLst/>
                <a:cs typeface="Arial"/>
              </a:rPr>
              <a:t>You should now be able to:</a:t>
            </a:r>
          </a:p>
          <a:p>
            <a:pPr marL="342900" indent="-342900">
              <a:buFont typeface="Arial"/>
              <a:buChar char="•"/>
            </a:pPr>
            <a:r>
              <a:rPr lang="en-GB" b="1" dirty="0"/>
              <a:t>Identify</a:t>
            </a:r>
            <a:r>
              <a:rPr lang="en-GB" dirty="0"/>
              <a:t> what Chapter 55 covers and when it applies</a:t>
            </a:r>
          </a:p>
          <a:p>
            <a:endParaRPr lang="en-GB" sz="2200" dirty="0"/>
          </a:p>
        </p:txBody>
      </p:sp>
    </p:spTree>
    <p:extLst>
      <p:ext uri="{BB962C8B-B14F-4D97-AF65-F5344CB8AC3E}">
        <p14:creationId xmlns:p14="http://schemas.microsoft.com/office/powerpoint/2010/main" val="301421994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00DF00-DDB1-9E17-D96C-C839324D3C8E}"/>
              </a:ext>
            </a:extLst>
          </p:cNvPr>
          <p:cNvSpPr txBox="1"/>
          <p:nvPr/>
        </p:nvSpPr>
        <p:spPr>
          <a:xfrm>
            <a:off x="3599812" y="1590333"/>
            <a:ext cx="5040000" cy="923330"/>
          </a:xfrm>
          <a:prstGeom prst="rect">
            <a:avLst/>
          </a:prstGeom>
          <a:noFill/>
        </p:spPr>
        <p:txBody>
          <a:bodyPr wrap="none" rtlCol="0">
            <a:spAutoFit/>
          </a:bodyPr>
          <a:lstStyle/>
          <a:p>
            <a:pPr algn="ctr"/>
            <a:r>
              <a:rPr lang="en-GB" sz="5400" dirty="0">
                <a:solidFill>
                  <a:srgbClr val="FC4421"/>
                </a:solidFill>
              </a:rPr>
              <a:t>Any questions?</a:t>
            </a:r>
          </a:p>
        </p:txBody>
      </p:sp>
      <p:sp>
        <p:nvSpPr>
          <p:cNvPr id="2" name="TextBox 3">
            <a:extLst>
              <a:ext uri="{FF2B5EF4-FFF2-40B4-BE49-F238E27FC236}">
                <a16:creationId xmlns:a16="http://schemas.microsoft.com/office/drawing/2014/main" id="{E1588861-E85C-3D08-71A0-439209FABD70}"/>
              </a:ext>
            </a:extLst>
          </p:cNvPr>
          <p:cNvSpPr txBox="1"/>
          <p:nvPr/>
        </p:nvSpPr>
        <p:spPr>
          <a:xfrm>
            <a:off x="467358" y="3347789"/>
            <a:ext cx="11304908" cy="2031325"/>
          </a:xfrm>
          <a:prstGeom prst="rect">
            <a:avLst/>
          </a:prstGeom>
          <a:noFill/>
        </p:spPr>
        <p:txBody>
          <a:bodyPr wrap="square">
            <a:spAutoFit/>
          </a:bodyPr>
          <a:lstStyle>
            <a:defPPr>
              <a:defRPr lang="en-GB"/>
            </a:defPPr>
            <a:lvl1pPr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1pPr>
            <a:lvl2pPr marL="4572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2pPr>
            <a:lvl3pPr marL="9144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3pPr>
            <a:lvl4pPr marL="13716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4pPr>
            <a:lvl5pPr marL="1828800" algn="l" rtl="0" fontAlgn="base">
              <a:spcBef>
                <a:spcPct val="0"/>
              </a:spcBef>
              <a:spcAft>
                <a:spcPct val="0"/>
              </a:spcAft>
              <a:defRPr sz="2000" kern="1200">
                <a:solidFill>
                  <a:schemeClr val="tx1"/>
                </a:solidFill>
                <a:latin typeface="Arial" pitchFamily="-105" charset="0"/>
                <a:ea typeface="ＭＳ Ｐゴシック" pitchFamily="-105" charset="-128"/>
                <a:cs typeface="ＭＳ Ｐゴシック" pitchFamily="-105" charset="-128"/>
              </a:defRPr>
            </a:lvl5pPr>
            <a:lvl6pPr marL="22860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6pPr>
            <a:lvl7pPr marL="27432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7pPr>
            <a:lvl8pPr marL="32004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8pPr>
            <a:lvl9pPr marL="3657600" algn="l" defTabSz="457200" rtl="0" eaLnBrk="1" latinLnBrk="0" hangingPunct="1">
              <a:defRPr sz="2000" kern="1200">
                <a:solidFill>
                  <a:schemeClr val="tx1"/>
                </a:solidFill>
                <a:latin typeface="Arial" pitchFamily="-105" charset="0"/>
                <a:ea typeface="ＭＳ Ｐゴシック" pitchFamily="-105" charset="-128"/>
                <a:cs typeface="ＭＳ Ｐゴシック" pitchFamily="-105" charset="-128"/>
              </a:defRPr>
            </a:lvl9pPr>
          </a:lstStyle>
          <a:p>
            <a:pPr algn="l" fontAlgn="base">
              <a:buNone/>
            </a:pPr>
            <a:r>
              <a:rPr lang="en-GB" sz="1800" b="0" i="0" dirty="0">
                <a:solidFill>
                  <a:srgbClr val="000000"/>
                </a:solidFill>
                <a:effectLst/>
                <a:latin typeface="inherit"/>
              </a:rPr>
              <a:t>Copyright in this document belongs to and is used under licence from the Department for Education, © 2025.</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‘T-LEVELS’ and ‘T Level’ are registered trademarks of the Department for Education.</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 </a:t>
            </a:r>
            <a:endParaRPr lang="en-GB" sz="1800" b="0" i="0" dirty="0">
              <a:solidFill>
                <a:srgbClr val="242424"/>
              </a:solidFill>
              <a:effectLst/>
              <a:latin typeface="Aptos" panose="020B0004020202020204" pitchFamily="34" charset="0"/>
            </a:endParaRPr>
          </a:p>
          <a:p>
            <a:pPr algn="l" fontAlgn="base">
              <a:buNone/>
            </a:pPr>
            <a:r>
              <a:rPr lang="en-GB" sz="1800" b="0" i="0" dirty="0">
                <a:solidFill>
                  <a:srgbClr val="000000"/>
                </a:solidFill>
                <a:effectLst/>
                <a:latin typeface="inherit"/>
              </a:rPr>
              <a:t>WJEC is authorised by the Department for Education to develop and deliver this T Level Technical Qualification.</a:t>
            </a:r>
          </a:p>
          <a:p>
            <a:pPr algn="l" fontAlgn="base">
              <a:buNone/>
            </a:pPr>
            <a:endParaRPr lang="en-GB" sz="1800" dirty="0">
              <a:solidFill>
                <a:srgbClr val="000000"/>
              </a:solidFill>
              <a:latin typeface="inherit"/>
            </a:endParaRPr>
          </a:p>
          <a:p>
            <a:r>
              <a:rPr lang="en-US" altLang="en-US" sz="1800" dirty="0">
                <a:solidFill>
                  <a:srgbClr val="000000"/>
                </a:solidFill>
                <a:latin typeface="inherit"/>
              </a:rPr>
              <a:t>WJEC operates in England under the name </a:t>
            </a:r>
            <a:r>
              <a:rPr lang="en-US" altLang="en-US" sz="1800" dirty="0" err="1">
                <a:solidFill>
                  <a:srgbClr val="000000"/>
                </a:solidFill>
                <a:latin typeface="inherit"/>
              </a:rPr>
              <a:t>Eduqas</a:t>
            </a:r>
            <a:r>
              <a:rPr lang="en-US" altLang="en-US" sz="1800" dirty="0">
                <a:solidFill>
                  <a:srgbClr val="000000"/>
                </a:solidFill>
                <a:latin typeface="inherit"/>
              </a:rPr>
              <a:t> which is a registered trademark of WJEC.</a:t>
            </a:r>
          </a:p>
        </p:txBody>
      </p:sp>
    </p:spTree>
    <p:extLst>
      <p:ext uri="{BB962C8B-B14F-4D97-AF65-F5344CB8AC3E}">
        <p14:creationId xmlns:p14="http://schemas.microsoft.com/office/powerpoint/2010/main" val="2402489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FFB772F-E825-9D87-9E8B-D04BC8A5280C}"/>
              </a:ext>
            </a:extLst>
          </p:cNvPr>
          <p:cNvSpPr>
            <a:spLocks noGrp="1"/>
          </p:cNvSpPr>
          <p:nvPr>
            <p:ph type="title"/>
          </p:nvPr>
        </p:nvSpPr>
        <p:spPr>
          <a:xfrm>
            <a:off x="252000" y="959222"/>
            <a:ext cx="11628452" cy="646331"/>
          </a:xfrm>
        </p:spPr>
        <p:txBody>
          <a:bodyPr/>
          <a:lstStyle/>
          <a:p>
            <a:r>
              <a:rPr lang="en-GB"/>
              <a:t>Introduction</a:t>
            </a:r>
          </a:p>
        </p:txBody>
      </p:sp>
      <p:sp>
        <p:nvSpPr>
          <p:cNvPr id="4" name="Content Placeholder 3">
            <a:extLst>
              <a:ext uri="{FF2B5EF4-FFF2-40B4-BE49-F238E27FC236}">
                <a16:creationId xmlns:a16="http://schemas.microsoft.com/office/drawing/2014/main" id="{183CA12B-98D8-441B-A2DE-6FF2B2597824}"/>
              </a:ext>
            </a:extLst>
          </p:cNvPr>
          <p:cNvSpPr>
            <a:spLocks noGrp="1"/>
          </p:cNvSpPr>
          <p:nvPr>
            <p:ph sz="quarter" idx="10"/>
          </p:nvPr>
        </p:nvSpPr>
        <p:spPr/>
        <p:txBody>
          <a:bodyPr/>
          <a:lstStyle/>
          <a:p>
            <a:r>
              <a:rPr lang="en-GB">
                <a:solidFill>
                  <a:srgbClr val="111111"/>
                </a:solidFill>
                <a:latin typeface="Arial" panose="020B0604020202020204" pitchFamily="34" charset="0"/>
                <a:cs typeface="Arial" panose="020B0604020202020204" pitchFamily="34" charset="0"/>
              </a:rPr>
              <a:t>W</a:t>
            </a:r>
            <a:r>
              <a:rPr lang="en-GB" b="0" i="0">
                <a:solidFill>
                  <a:srgbClr val="111111"/>
                </a:solidFill>
                <a:effectLst/>
                <a:latin typeface="Arial" panose="020B0604020202020204" pitchFamily="34" charset="0"/>
                <a:cs typeface="Arial" panose="020B0604020202020204" pitchFamily="34" charset="0"/>
              </a:rPr>
              <a:t>hich British standard applies to socket outlets?</a:t>
            </a:r>
            <a:endParaRPr lang="en-GB"/>
          </a:p>
        </p:txBody>
      </p:sp>
    </p:spTree>
    <p:extLst>
      <p:ext uri="{BB962C8B-B14F-4D97-AF65-F5344CB8AC3E}">
        <p14:creationId xmlns:p14="http://schemas.microsoft.com/office/powerpoint/2010/main" val="28084807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0792BCA-8AB6-0FDF-AC08-CE636D202BE9}"/>
              </a:ext>
            </a:extLst>
          </p:cNvPr>
          <p:cNvSpPr>
            <a:spLocks noGrp="1"/>
          </p:cNvSpPr>
          <p:nvPr>
            <p:ph type="title"/>
          </p:nvPr>
        </p:nvSpPr>
        <p:spPr>
          <a:xfrm>
            <a:off x="252000" y="959222"/>
            <a:ext cx="11628452" cy="646331"/>
          </a:xfrm>
        </p:spPr>
        <p:txBody>
          <a:bodyPr/>
          <a:lstStyle/>
          <a:p>
            <a:r>
              <a:rPr lang="en-GB"/>
              <a:t>Objectives</a:t>
            </a:r>
          </a:p>
        </p:txBody>
      </p:sp>
      <p:sp>
        <p:nvSpPr>
          <p:cNvPr id="4" name="Content Placeholder 3">
            <a:extLst>
              <a:ext uri="{FF2B5EF4-FFF2-40B4-BE49-F238E27FC236}">
                <a16:creationId xmlns:a16="http://schemas.microsoft.com/office/drawing/2014/main" id="{BBFFC9DD-99F6-E5CA-5CF5-B1C6B4D6BBC1}"/>
              </a:ext>
            </a:extLst>
          </p:cNvPr>
          <p:cNvSpPr>
            <a:spLocks noGrp="1"/>
          </p:cNvSpPr>
          <p:nvPr>
            <p:ph sz="quarter" idx="10"/>
          </p:nvPr>
        </p:nvSpPr>
        <p:spPr/>
        <p:txBody>
          <a:bodyPr/>
          <a:lstStyle/>
          <a:p>
            <a:pPr algn="l"/>
            <a:r>
              <a:rPr lang="en-GB" b="0" i="0" dirty="0">
                <a:effectLst/>
                <a:latin typeface="Arial"/>
                <a:cs typeface="Arial"/>
              </a:rPr>
              <a:t>You should be able to:</a:t>
            </a:r>
          </a:p>
          <a:p>
            <a:pPr marL="342900" indent="-342900">
              <a:buFont typeface="Arial"/>
              <a:buChar char="•"/>
            </a:pPr>
            <a:r>
              <a:rPr lang="en-GB" b="1" dirty="0"/>
              <a:t>Identify</a:t>
            </a:r>
            <a:r>
              <a:rPr lang="en-GB" dirty="0"/>
              <a:t> what Chapter 55 covers and when it applies</a:t>
            </a:r>
          </a:p>
        </p:txBody>
      </p:sp>
    </p:spTree>
    <p:extLst>
      <p:ext uri="{BB962C8B-B14F-4D97-AF65-F5344CB8AC3E}">
        <p14:creationId xmlns:p14="http://schemas.microsoft.com/office/powerpoint/2010/main" val="36619081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977C994D-10BE-0914-16E5-B4836D05AFF2}"/>
              </a:ext>
            </a:extLst>
          </p:cNvPr>
          <p:cNvSpPr>
            <a:spLocks noGrp="1"/>
          </p:cNvSpPr>
          <p:nvPr>
            <p:ph type="title"/>
          </p:nvPr>
        </p:nvSpPr>
        <p:spPr>
          <a:xfrm>
            <a:off x="252000" y="959222"/>
            <a:ext cx="11628452" cy="646331"/>
          </a:xfrm>
        </p:spPr>
        <p:txBody>
          <a:bodyPr/>
          <a:lstStyle/>
          <a:p>
            <a:r>
              <a:rPr lang="en-GB"/>
              <a:t>Chapter 55: Other equipment</a:t>
            </a:r>
          </a:p>
        </p:txBody>
      </p:sp>
      <p:sp>
        <p:nvSpPr>
          <p:cNvPr id="6" name="Content Placeholder 5">
            <a:extLst>
              <a:ext uri="{FF2B5EF4-FFF2-40B4-BE49-F238E27FC236}">
                <a16:creationId xmlns:a16="http://schemas.microsoft.com/office/drawing/2014/main" id="{63DEF0A9-7F3F-3D10-1348-19477BA25909}"/>
              </a:ext>
            </a:extLst>
          </p:cNvPr>
          <p:cNvSpPr>
            <a:spLocks noGrp="1"/>
          </p:cNvSpPr>
          <p:nvPr>
            <p:ph sz="quarter" idx="10"/>
          </p:nvPr>
        </p:nvSpPr>
        <p:spPr/>
        <p:txBody>
          <a:bodyPr/>
          <a:lstStyle/>
          <a:p>
            <a:r>
              <a:rPr lang="en-GB" b="1"/>
              <a:t>Regulation 550.1 Scope</a:t>
            </a:r>
          </a:p>
          <a:p>
            <a:r>
              <a:rPr lang="en-GB"/>
              <a:t>Chapter 55 specifies requirements and recommendations for the selection and erection of low-voltage electrical equipment not covered by other parts of BS 7671 except Part 7 and Chapter 82. Intended to be part of the fixed installation.</a:t>
            </a:r>
          </a:p>
          <a:p>
            <a:endParaRPr lang="en-GB"/>
          </a:p>
          <a:p>
            <a:endParaRPr lang="en-GB"/>
          </a:p>
        </p:txBody>
      </p:sp>
    </p:spTree>
    <p:extLst>
      <p:ext uri="{BB962C8B-B14F-4D97-AF65-F5344CB8AC3E}">
        <p14:creationId xmlns:p14="http://schemas.microsoft.com/office/powerpoint/2010/main" val="859905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582DC1-234A-270C-8FBF-37901A0871F0}"/>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19178102-707B-AA6A-B837-178A21043617}"/>
              </a:ext>
            </a:extLst>
          </p:cNvPr>
          <p:cNvSpPr>
            <a:spLocks noGrp="1"/>
          </p:cNvSpPr>
          <p:nvPr>
            <p:ph type="title"/>
          </p:nvPr>
        </p:nvSpPr>
        <p:spPr>
          <a:xfrm>
            <a:off x="252000" y="959222"/>
            <a:ext cx="11628452" cy="646331"/>
          </a:xfrm>
        </p:spPr>
        <p:txBody>
          <a:bodyPr/>
          <a:lstStyle/>
          <a:p>
            <a:r>
              <a:rPr lang="en-GB"/>
              <a:t>Part 5: 551 Low-voltage generating sets</a:t>
            </a:r>
          </a:p>
        </p:txBody>
      </p:sp>
      <p:sp>
        <p:nvSpPr>
          <p:cNvPr id="6" name="Content Placeholder 5">
            <a:extLst>
              <a:ext uri="{FF2B5EF4-FFF2-40B4-BE49-F238E27FC236}">
                <a16:creationId xmlns:a16="http://schemas.microsoft.com/office/drawing/2014/main" id="{637CBF4F-3E89-223F-82B3-9B05E1C08822}"/>
              </a:ext>
            </a:extLst>
          </p:cNvPr>
          <p:cNvSpPr>
            <a:spLocks noGrp="1"/>
          </p:cNvSpPr>
          <p:nvPr>
            <p:ph sz="quarter" idx="10"/>
          </p:nvPr>
        </p:nvSpPr>
        <p:spPr>
          <a:xfrm>
            <a:off x="360000" y="1800000"/>
            <a:ext cx="6927768" cy="4140000"/>
          </a:xfrm>
        </p:spPr>
        <p:txBody>
          <a:bodyPr/>
          <a:lstStyle/>
          <a:p>
            <a:r>
              <a:rPr lang="en-GB" dirty="0"/>
              <a:t>Section 551 applies to both low-voltage and extra-low-voltage installations, which incorporate generating sets intended to supply, either continuously or occasionally, all or part of the installation. </a:t>
            </a:r>
          </a:p>
          <a:p>
            <a:endParaRPr lang="en-GB" dirty="0"/>
          </a:p>
          <a:p>
            <a:endParaRPr lang="en-GB" dirty="0"/>
          </a:p>
        </p:txBody>
      </p:sp>
      <p:pic>
        <p:nvPicPr>
          <p:cNvPr id="1026" name="Picture 2">
            <a:extLst>
              <a:ext uri="{FF2B5EF4-FFF2-40B4-BE49-F238E27FC236}">
                <a16:creationId xmlns:a16="http://schemas.microsoft.com/office/drawing/2014/main" id="{32BD3BCD-CF63-527B-498B-F52614338A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4647" y="2316647"/>
            <a:ext cx="4787202" cy="31067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192052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C8F48-6FA7-750E-17AD-73F131E48C0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BFEB0A5-A7DD-DB4E-3686-5DAD323828BC}"/>
              </a:ext>
            </a:extLst>
          </p:cNvPr>
          <p:cNvSpPr>
            <a:spLocks noGrp="1"/>
          </p:cNvSpPr>
          <p:nvPr>
            <p:ph type="title"/>
          </p:nvPr>
        </p:nvSpPr>
        <p:spPr>
          <a:xfrm>
            <a:off x="252000" y="959222"/>
            <a:ext cx="11628452" cy="646331"/>
          </a:xfrm>
        </p:spPr>
        <p:txBody>
          <a:bodyPr/>
          <a:lstStyle/>
          <a:p>
            <a:r>
              <a:rPr lang="en-GB"/>
              <a:t>551.4.4.2: Low-voltage generating sets</a:t>
            </a:r>
          </a:p>
        </p:txBody>
      </p:sp>
      <p:sp>
        <p:nvSpPr>
          <p:cNvPr id="6" name="Content Placeholder 5">
            <a:extLst>
              <a:ext uri="{FF2B5EF4-FFF2-40B4-BE49-F238E27FC236}">
                <a16:creationId xmlns:a16="http://schemas.microsoft.com/office/drawing/2014/main" id="{6FE50684-7514-6F7A-DEBB-34577D75DE3E}"/>
              </a:ext>
            </a:extLst>
          </p:cNvPr>
          <p:cNvSpPr>
            <a:spLocks noGrp="1"/>
          </p:cNvSpPr>
          <p:nvPr>
            <p:ph sz="quarter" idx="10"/>
          </p:nvPr>
        </p:nvSpPr>
        <p:spPr/>
        <p:txBody>
          <a:bodyPr/>
          <a:lstStyle/>
          <a:p>
            <a:r>
              <a:rPr lang="en-GB"/>
              <a:t>Where the installation and generating set are not permanently fixed, an RCD with a rated residual operating current of not more than 30mA should be installed in accordance with Regulation 415.1 for every circuit.</a:t>
            </a:r>
          </a:p>
          <a:p>
            <a:endParaRPr lang="en-GB"/>
          </a:p>
          <a:p>
            <a:endParaRPr lang="en-GB"/>
          </a:p>
        </p:txBody>
      </p:sp>
    </p:spTree>
    <p:extLst>
      <p:ext uri="{BB962C8B-B14F-4D97-AF65-F5344CB8AC3E}">
        <p14:creationId xmlns:p14="http://schemas.microsoft.com/office/powerpoint/2010/main" val="17950081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01179-F887-C279-4417-053355CB380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F8007839-2DE6-C95E-99C0-D1E24EF5284D}"/>
              </a:ext>
            </a:extLst>
          </p:cNvPr>
          <p:cNvSpPr>
            <a:spLocks noGrp="1"/>
          </p:cNvSpPr>
          <p:nvPr>
            <p:ph type="title"/>
          </p:nvPr>
        </p:nvSpPr>
        <p:spPr>
          <a:xfrm>
            <a:off x="252000" y="959222"/>
            <a:ext cx="11628452" cy="646331"/>
          </a:xfrm>
        </p:spPr>
        <p:txBody>
          <a:bodyPr/>
          <a:lstStyle/>
          <a:p>
            <a:r>
              <a:rPr lang="en-GB"/>
              <a:t>552: Rotating machines</a:t>
            </a:r>
          </a:p>
        </p:txBody>
      </p:sp>
      <p:sp>
        <p:nvSpPr>
          <p:cNvPr id="6" name="Content Placeholder 5">
            <a:extLst>
              <a:ext uri="{FF2B5EF4-FFF2-40B4-BE49-F238E27FC236}">
                <a16:creationId xmlns:a16="http://schemas.microsoft.com/office/drawing/2014/main" id="{DECE17C3-7464-AE61-A785-ACE217F16DCD}"/>
              </a:ext>
            </a:extLst>
          </p:cNvPr>
          <p:cNvSpPr>
            <a:spLocks noGrp="1"/>
          </p:cNvSpPr>
          <p:nvPr>
            <p:ph sz="quarter" idx="10"/>
          </p:nvPr>
        </p:nvSpPr>
        <p:spPr>
          <a:xfrm>
            <a:off x="359999" y="1800000"/>
            <a:ext cx="11371337" cy="4140000"/>
          </a:xfrm>
        </p:spPr>
        <p:txBody>
          <a:bodyPr/>
          <a:lstStyle/>
          <a:p>
            <a:pPr marL="342900" indent="-342900">
              <a:buFont typeface="Arial"/>
              <a:buChar char="•"/>
            </a:pPr>
            <a:r>
              <a:rPr lang="en-GB"/>
              <a:t>Motors require additional consideration in relation to their starting currents and control equipment. The starting, accelerating and load currents of a motor must be considered when assessing the suitability of the equipment and cables carrying these currents.</a:t>
            </a:r>
            <a:endParaRPr lang="en-US"/>
          </a:p>
          <a:p>
            <a:pPr marL="342900" indent="-342900">
              <a:buFont typeface="Arial"/>
              <a:buChar char="•"/>
            </a:pPr>
            <a:r>
              <a:rPr lang="en-GB"/>
              <a:t>Every electric motor having a rating exceeding 0.37kW shall be provided with control equipment incorporating means of protection against overload of the motor. </a:t>
            </a:r>
          </a:p>
          <a:p>
            <a:pPr marL="342900" indent="-342900">
              <a:buFont typeface="Arial"/>
              <a:buChar char="•"/>
            </a:pPr>
            <a:r>
              <a:rPr lang="en-GB"/>
              <a:t>Every motor should be fitted with means to prevent automatic restarting after a stoppage due to a drop in voltage or failure of supply, where unexpected restarting of the motor might cause danger.</a:t>
            </a:r>
          </a:p>
          <a:p>
            <a:endParaRPr lang="en-GB"/>
          </a:p>
          <a:p>
            <a:endParaRPr lang="en-GB"/>
          </a:p>
        </p:txBody>
      </p:sp>
    </p:spTree>
    <p:extLst>
      <p:ext uri="{BB962C8B-B14F-4D97-AF65-F5344CB8AC3E}">
        <p14:creationId xmlns:p14="http://schemas.microsoft.com/office/powerpoint/2010/main" val="29553084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D07197-08A7-DCDE-AB7E-C4BA47FA456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D418E054-7652-65AB-BD0D-6B51ED9EB826}"/>
              </a:ext>
            </a:extLst>
          </p:cNvPr>
          <p:cNvSpPr>
            <a:spLocks noGrp="1"/>
          </p:cNvSpPr>
          <p:nvPr>
            <p:ph type="title"/>
          </p:nvPr>
        </p:nvSpPr>
        <p:spPr>
          <a:xfrm>
            <a:off x="252000" y="959222"/>
            <a:ext cx="11628452" cy="646331"/>
          </a:xfrm>
        </p:spPr>
        <p:txBody>
          <a:bodyPr/>
          <a:lstStyle/>
          <a:p>
            <a:r>
              <a:rPr lang="en-GB"/>
              <a:t>553: Accessories</a:t>
            </a:r>
          </a:p>
        </p:txBody>
      </p:sp>
      <p:sp>
        <p:nvSpPr>
          <p:cNvPr id="6" name="Content Placeholder 5">
            <a:extLst>
              <a:ext uri="{FF2B5EF4-FFF2-40B4-BE49-F238E27FC236}">
                <a16:creationId xmlns:a16="http://schemas.microsoft.com/office/drawing/2014/main" id="{59614DF6-7679-E091-43D1-FB563B6A7063}"/>
              </a:ext>
            </a:extLst>
          </p:cNvPr>
          <p:cNvSpPr>
            <a:spLocks noGrp="1"/>
          </p:cNvSpPr>
          <p:nvPr>
            <p:ph sz="quarter" idx="10"/>
          </p:nvPr>
        </p:nvSpPr>
        <p:spPr>
          <a:xfrm>
            <a:off x="359999" y="1800000"/>
            <a:ext cx="11879625" cy="4140000"/>
          </a:xfrm>
        </p:spPr>
        <p:txBody>
          <a:bodyPr/>
          <a:lstStyle/>
          <a:p>
            <a:endParaRPr lang="en-GB"/>
          </a:p>
          <a:p>
            <a:endParaRPr lang="en-GB"/>
          </a:p>
          <a:p>
            <a:endParaRPr lang="en-GB"/>
          </a:p>
          <a:p>
            <a:endParaRPr lang="en-GB"/>
          </a:p>
          <a:p>
            <a:endParaRPr lang="en-GB"/>
          </a:p>
          <a:p>
            <a:endParaRPr lang="en-GB"/>
          </a:p>
        </p:txBody>
      </p:sp>
      <p:graphicFrame>
        <p:nvGraphicFramePr>
          <p:cNvPr id="2" name="Table 1">
            <a:extLst>
              <a:ext uri="{FF2B5EF4-FFF2-40B4-BE49-F238E27FC236}">
                <a16:creationId xmlns:a16="http://schemas.microsoft.com/office/drawing/2014/main" id="{ADEBCF94-2D0B-64A1-6596-7B327694B85E}"/>
              </a:ext>
            </a:extLst>
          </p:cNvPr>
          <p:cNvGraphicFramePr>
            <a:graphicFrameLocks noGrp="1"/>
          </p:cNvGraphicFramePr>
          <p:nvPr>
            <p:extLst>
              <p:ext uri="{D42A27DB-BD31-4B8C-83A1-F6EECF244321}">
                <p14:modId xmlns:p14="http://schemas.microsoft.com/office/powerpoint/2010/main" val="3387856009"/>
              </p:ext>
            </p:extLst>
          </p:nvPr>
        </p:nvGraphicFramePr>
        <p:xfrm>
          <a:off x="359173" y="1802982"/>
          <a:ext cx="11110016" cy="3291048"/>
        </p:xfrm>
        <a:graphic>
          <a:graphicData uri="http://schemas.openxmlformats.org/drawingml/2006/table">
            <a:tbl>
              <a:tblPr firstRow="1" bandRow="1">
                <a:tableStyleId>{F5AB1C69-6EDB-4FF4-983F-18BD219EF322}</a:tableStyleId>
              </a:tblPr>
              <a:tblGrid>
                <a:gridCol w="6178523">
                  <a:extLst>
                    <a:ext uri="{9D8B030D-6E8A-4147-A177-3AD203B41FA5}">
                      <a16:colId xmlns:a16="http://schemas.microsoft.com/office/drawing/2014/main" val="20000"/>
                    </a:ext>
                  </a:extLst>
                </a:gridCol>
                <a:gridCol w="1681552">
                  <a:extLst>
                    <a:ext uri="{9D8B030D-6E8A-4147-A177-3AD203B41FA5}">
                      <a16:colId xmlns:a16="http://schemas.microsoft.com/office/drawing/2014/main" val="20001"/>
                    </a:ext>
                  </a:extLst>
                </a:gridCol>
                <a:gridCol w="3249941">
                  <a:extLst>
                    <a:ext uri="{9D8B030D-6E8A-4147-A177-3AD203B41FA5}">
                      <a16:colId xmlns:a16="http://schemas.microsoft.com/office/drawing/2014/main" val="20002"/>
                    </a:ext>
                  </a:extLst>
                </a:gridCol>
              </a:tblGrid>
              <a:tr h="563650">
                <a:tc>
                  <a:txBody>
                    <a:bodyPr/>
                    <a:lstStyle/>
                    <a:p>
                      <a:r>
                        <a:rPr lang="en-GB" sz="2400">
                          <a:solidFill>
                            <a:schemeClr val="tx1"/>
                          </a:solidFill>
                          <a:latin typeface="Arial" panose="020B0604020202020204" pitchFamily="34" charset="0"/>
                          <a:cs typeface="Arial" panose="020B0604020202020204" pitchFamily="34" charset="0"/>
                        </a:rPr>
                        <a:t>Type of plug and socket outlet</a:t>
                      </a:r>
                    </a:p>
                  </a:txBody>
                  <a:tcPr marL="91228" marR="91228" marT="45621" marB="45621">
                    <a:solidFill>
                      <a:schemeClr val="accent2">
                        <a:lumMod val="60000"/>
                        <a:lumOff val="40000"/>
                      </a:schemeClr>
                    </a:solidFill>
                  </a:tcPr>
                </a:tc>
                <a:tc>
                  <a:txBody>
                    <a:bodyPr/>
                    <a:lstStyle/>
                    <a:p>
                      <a:r>
                        <a:rPr lang="en-GB" sz="2400">
                          <a:solidFill>
                            <a:schemeClr val="tx1"/>
                          </a:solidFill>
                          <a:latin typeface="Arial" panose="020B0604020202020204" pitchFamily="34" charset="0"/>
                          <a:cs typeface="Arial" panose="020B0604020202020204" pitchFamily="34" charset="0"/>
                        </a:rPr>
                        <a:t>Rating (amperes)</a:t>
                      </a:r>
                    </a:p>
                  </a:txBody>
                  <a:tcPr marL="91228" marR="91228" marT="45621" marB="45621">
                    <a:solidFill>
                      <a:schemeClr val="accent2">
                        <a:lumMod val="60000"/>
                        <a:lumOff val="40000"/>
                      </a:schemeClr>
                    </a:solidFill>
                  </a:tcPr>
                </a:tc>
                <a:tc>
                  <a:txBody>
                    <a:bodyPr/>
                    <a:lstStyle/>
                    <a:p>
                      <a:r>
                        <a:rPr lang="en-GB" sz="2400">
                          <a:solidFill>
                            <a:schemeClr val="tx1"/>
                          </a:solidFill>
                          <a:latin typeface="Arial" panose="020B0604020202020204" pitchFamily="34" charset="0"/>
                          <a:cs typeface="Arial" panose="020B0604020202020204" pitchFamily="34" charset="0"/>
                        </a:rPr>
                        <a:t>Applicable</a:t>
                      </a:r>
                      <a:r>
                        <a:rPr lang="en-GB" sz="2400" baseline="0">
                          <a:solidFill>
                            <a:schemeClr val="tx1"/>
                          </a:solidFill>
                          <a:latin typeface="Arial" panose="020B0604020202020204" pitchFamily="34" charset="0"/>
                          <a:cs typeface="Arial" panose="020B0604020202020204" pitchFamily="34" charset="0"/>
                        </a:rPr>
                        <a:t> British Standard</a:t>
                      </a:r>
                      <a:endParaRPr lang="en-GB" sz="2400">
                        <a:solidFill>
                          <a:schemeClr val="tx1"/>
                        </a:solidFill>
                        <a:latin typeface="Arial" panose="020B0604020202020204" pitchFamily="34" charset="0"/>
                        <a:cs typeface="Arial" panose="020B0604020202020204" pitchFamily="34" charset="0"/>
                      </a:endParaRPr>
                    </a:p>
                  </a:txBody>
                  <a:tcPr marL="91228" marR="91228" marT="45621" marB="45621">
                    <a:solidFill>
                      <a:schemeClr val="accent2">
                        <a:lumMod val="60000"/>
                        <a:lumOff val="40000"/>
                      </a:schemeClr>
                    </a:solidFill>
                  </a:tcPr>
                </a:tc>
                <a:extLst>
                  <a:ext uri="{0D108BD9-81ED-4DB2-BD59-A6C34878D82A}">
                    <a16:rowId xmlns:a16="http://schemas.microsoft.com/office/drawing/2014/main" val="10000"/>
                  </a:ext>
                </a:extLst>
              </a:tr>
              <a:tr h="563650">
                <a:tc>
                  <a:txBody>
                    <a:bodyPr/>
                    <a:lstStyle/>
                    <a:p>
                      <a:r>
                        <a:rPr lang="en-GB" sz="2400">
                          <a:latin typeface="Arial" panose="020B0604020202020204" pitchFamily="34" charset="0"/>
                          <a:cs typeface="Arial" panose="020B0604020202020204" pitchFamily="34" charset="0"/>
                        </a:rPr>
                        <a:t>Fused plugs</a:t>
                      </a:r>
                      <a:r>
                        <a:rPr lang="en-GB" sz="2400" baseline="0">
                          <a:latin typeface="Arial" panose="020B0604020202020204" pitchFamily="34" charset="0"/>
                          <a:cs typeface="Arial" panose="020B0604020202020204" pitchFamily="34" charset="0"/>
                        </a:rPr>
                        <a:t> and shuttered socket outlet, two-pole and earth, for AC</a:t>
                      </a:r>
                      <a:endParaRPr lang="en-GB" sz="2400">
                        <a:latin typeface="Arial" panose="020B0604020202020204" pitchFamily="34" charset="0"/>
                        <a:cs typeface="Arial" panose="020B0604020202020204" pitchFamily="34" charset="0"/>
                      </a:endParaRPr>
                    </a:p>
                  </a:txBody>
                  <a:tcPr marL="91228" marR="91228" marT="45621" marB="45621">
                    <a:solidFill>
                      <a:schemeClr val="accent2">
                        <a:lumMod val="40000"/>
                        <a:lumOff val="60000"/>
                      </a:schemeClr>
                    </a:solidFill>
                  </a:tcPr>
                </a:tc>
                <a:tc>
                  <a:txBody>
                    <a:bodyPr/>
                    <a:lstStyle/>
                    <a:p>
                      <a:r>
                        <a:rPr lang="en-GB" sz="2400">
                          <a:latin typeface="Arial" panose="020B0604020202020204" pitchFamily="34" charset="0"/>
                          <a:cs typeface="Arial" panose="020B0604020202020204" pitchFamily="34" charset="0"/>
                        </a:rPr>
                        <a:t>13</a:t>
                      </a:r>
                    </a:p>
                  </a:txBody>
                  <a:tcPr marL="91228" marR="91228" marT="45621" marB="45621">
                    <a:solidFill>
                      <a:schemeClr val="accent2">
                        <a:lumMod val="40000"/>
                        <a:lumOff val="60000"/>
                      </a:schemeClr>
                    </a:solidFill>
                  </a:tcPr>
                </a:tc>
                <a:tc>
                  <a:txBody>
                    <a:bodyPr/>
                    <a:lstStyle/>
                    <a:p>
                      <a:r>
                        <a:rPr lang="en-GB" sz="2400">
                          <a:latin typeface="Arial" panose="020B0604020202020204" pitchFamily="34" charset="0"/>
                          <a:cs typeface="Arial" panose="020B0604020202020204" pitchFamily="34" charset="0"/>
                        </a:rPr>
                        <a:t>BS 1363 (fuses to BS 1362)</a:t>
                      </a:r>
                    </a:p>
                  </a:txBody>
                  <a:tcPr marL="91228" marR="91228" marT="45621" marB="45621">
                    <a:solidFill>
                      <a:schemeClr val="accent2">
                        <a:lumMod val="40000"/>
                        <a:lumOff val="60000"/>
                      </a:schemeClr>
                    </a:solidFill>
                  </a:tcPr>
                </a:tc>
                <a:extLst>
                  <a:ext uri="{0D108BD9-81ED-4DB2-BD59-A6C34878D82A}">
                    <a16:rowId xmlns:a16="http://schemas.microsoft.com/office/drawing/2014/main" val="10001"/>
                  </a:ext>
                </a:extLst>
              </a:tr>
              <a:tr h="563650">
                <a:tc>
                  <a:txBody>
                    <a:bodyPr/>
                    <a:lstStyle/>
                    <a:p>
                      <a:r>
                        <a:rPr lang="en-GB" sz="2400">
                          <a:latin typeface="Arial" panose="020B0604020202020204" pitchFamily="34" charset="0"/>
                          <a:cs typeface="Arial" panose="020B0604020202020204" pitchFamily="34" charset="0"/>
                        </a:rPr>
                        <a:t>Plugs, fused or non-fused</a:t>
                      </a:r>
                      <a:r>
                        <a:rPr lang="en-GB" sz="2400" baseline="0">
                          <a:latin typeface="Arial" panose="020B0604020202020204" pitchFamily="34" charset="0"/>
                          <a:cs typeface="Arial" panose="020B0604020202020204" pitchFamily="34" charset="0"/>
                        </a:rPr>
                        <a:t> and socket outlets, two-pole and earth</a:t>
                      </a:r>
                      <a:endParaRPr lang="en-GB" sz="2400">
                        <a:latin typeface="Arial" panose="020B0604020202020204" pitchFamily="34" charset="0"/>
                        <a:cs typeface="Arial" panose="020B0604020202020204" pitchFamily="34" charset="0"/>
                      </a:endParaRPr>
                    </a:p>
                  </a:txBody>
                  <a:tcPr marL="91228" marR="91228" marT="45621" marB="45621">
                    <a:solidFill>
                      <a:schemeClr val="accent2">
                        <a:lumMod val="60000"/>
                        <a:lumOff val="40000"/>
                      </a:schemeClr>
                    </a:solidFill>
                  </a:tcPr>
                </a:tc>
                <a:tc>
                  <a:txBody>
                    <a:bodyPr/>
                    <a:lstStyle/>
                    <a:p>
                      <a:r>
                        <a:rPr lang="en-GB" sz="2400">
                          <a:latin typeface="Arial" panose="020B0604020202020204" pitchFamily="34" charset="0"/>
                          <a:cs typeface="Arial" panose="020B0604020202020204" pitchFamily="34" charset="0"/>
                        </a:rPr>
                        <a:t>2, 5, 15, 30</a:t>
                      </a:r>
                    </a:p>
                  </a:txBody>
                  <a:tcPr marL="91228" marR="91228" marT="45621" marB="45621">
                    <a:solidFill>
                      <a:schemeClr val="accent2">
                        <a:lumMod val="60000"/>
                        <a:lumOff val="40000"/>
                      </a:schemeClr>
                    </a:solidFill>
                  </a:tcPr>
                </a:tc>
                <a:tc>
                  <a:txBody>
                    <a:bodyPr/>
                    <a:lstStyle/>
                    <a:p>
                      <a:r>
                        <a:rPr lang="en-GB" sz="2400">
                          <a:latin typeface="Arial" panose="020B0604020202020204" pitchFamily="34" charset="0"/>
                          <a:cs typeface="Arial" panose="020B0604020202020204" pitchFamily="34" charset="0"/>
                        </a:rPr>
                        <a:t>BS 546 (fuses, if any, to BS 646)</a:t>
                      </a:r>
                    </a:p>
                  </a:txBody>
                  <a:tcPr marL="91228" marR="91228" marT="45621" marB="45621">
                    <a:solidFill>
                      <a:schemeClr val="accent2">
                        <a:lumMod val="60000"/>
                        <a:lumOff val="40000"/>
                      </a:schemeClr>
                    </a:solidFill>
                  </a:tcPr>
                </a:tc>
                <a:extLst>
                  <a:ext uri="{0D108BD9-81ED-4DB2-BD59-A6C34878D82A}">
                    <a16:rowId xmlns:a16="http://schemas.microsoft.com/office/drawing/2014/main" val="10002"/>
                  </a:ext>
                </a:extLst>
              </a:tr>
              <a:tr h="379049">
                <a:tc>
                  <a:txBody>
                    <a:bodyPr/>
                    <a:lstStyle/>
                    <a:p>
                      <a:r>
                        <a:rPr lang="en-GB" sz="2400">
                          <a:latin typeface="Arial" panose="020B0604020202020204" pitchFamily="34" charset="0"/>
                          <a:cs typeface="Arial" panose="020B0604020202020204" pitchFamily="34" charset="0"/>
                        </a:rPr>
                        <a:t>Plugs and socket outlets (industrial type)</a:t>
                      </a:r>
                    </a:p>
                  </a:txBody>
                  <a:tcPr marL="91228" marR="91228" marT="45621" marB="45621">
                    <a:solidFill>
                      <a:schemeClr val="accent6">
                        <a:lumMod val="40000"/>
                        <a:lumOff val="60000"/>
                      </a:schemeClr>
                    </a:solidFill>
                  </a:tcPr>
                </a:tc>
                <a:tc>
                  <a:txBody>
                    <a:bodyPr/>
                    <a:lstStyle/>
                    <a:p>
                      <a:r>
                        <a:rPr lang="en-GB" sz="2400">
                          <a:latin typeface="Arial" panose="020B0604020202020204" pitchFamily="34" charset="0"/>
                          <a:cs typeface="Arial" panose="020B0604020202020204" pitchFamily="34" charset="0"/>
                        </a:rPr>
                        <a:t>16, 32, 63, 125</a:t>
                      </a:r>
                    </a:p>
                  </a:txBody>
                  <a:tcPr marL="91228" marR="91228" marT="45621" marB="45621">
                    <a:solidFill>
                      <a:schemeClr val="accent6">
                        <a:lumMod val="40000"/>
                        <a:lumOff val="60000"/>
                      </a:schemeClr>
                    </a:solidFill>
                  </a:tcPr>
                </a:tc>
                <a:tc>
                  <a:txBody>
                    <a:bodyPr/>
                    <a:lstStyle/>
                    <a:p>
                      <a:r>
                        <a:rPr lang="en-GB" sz="2400">
                          <a:latin typeface="Arial" panose="020B0604020202020204" pitchFamily="34" charset="0"/>
                          <a:cs typeface="Arial" panose="020B0604020202020204" pitchFamily="34" charset="0"/>
                        </a:rPr>
                        <a:t>BS EN 60309-2</a:t>
                      </a:r>
                    </a:p>
                  </a:txBody>
                  <a:tcPr marL="91228" marR="91228" marT="45621" marB="45621">
                    <a:solidFill>
                      <a:schemeClr val="accent6">
                        <a:lumMod val="40000"/>
                        <a:lumOff val="60000"/>
                      </a:schemeClr>
                    </a:solidFill>
                  </a:tcPr>
                </a:tc>
                <a:extLst>
                  <a:ext uri="{0D108BD9-81ED-4DB2-BD59-A6C34878D82A}">
                    <a16:rowId xmlns:a16="http://schemas.microsoft.com/office/drawing/2014/main" val="10003"/>
                  </a:ext>
                </a:extLst>
              </a:tr>
            </a:tbl>
          </a:graphicData>
        </a:graphic>
      </p:graphicFrame>
      <p:sp>
        <p:nvSpPr>
          <p:cNvPr id="4" name="TextBox 3">
            <a:extLst>
              <a:ext uri="{FF2B5EF4-FFF2-40B4-BE49-F238E27FC236}">
                <a16:creationId xmlns:a16="http://schemas.microsoft.com/office/drawing/2014/main" id="{EC6B3994-C819-43D8-9972-1E3DBF076B41}"/>
              </a:ext>
            </a:extLst>
          </p:cNvPr>
          <p:cNvSpPr txBox="1"/>
          <p:nvPr/>
        </p:nvSpPr>
        <p:spPr>
          <a:xfrm>
            <a:off x="8319554" y="5481206"/>
            <a:ext cx="2715591" cy="400110"/>
          </a:xfrm>
          <a:prstGeom prst="rect">
            <a:avLst/>
          </a:prstGeom>
          <a:noFill/>
        </p:spPr>
        <p:txBody>
          <a:bodyPr wrap="square">
            <a:spAutoFit/>
          </a:bodyPr>
          <a:lstStyle/>
          <a:p>
            <a:r>
              <a:rPr lang="en-US"/>
              <a:t>BS 7671 Table 55.1 </a:t>
            </a:r>
          </a:p>
        </p:txBody>
      </p:sp>
    </p:spTree>
    <p:extLst>
      <p:ext uri="{BB962C8B-B14F-4D97-AF65-F5344CB8AC3E}">
        <p14:creationId xmlns:p14="http://schemas.microsoft.com/office/powerpoint/2010/main" val="2053541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5832F4-DBE4-ACDB-AFE4-777E40F3AF1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AB737FF7-B59B-BA6E-3D4A-160B828FAB89}"/>
              </a:ext>
            </a:extLst>
          </p:cNvPr>
          <p:cNvSpPr>
            <a:spLocks noGrp="1"/>
          </p:cNvSpPr>
          <p:nvPr>
            <p:ph type="title"/>
          </p:nvPr>
        </p:nvSpPr>
        <p:spPr>
          <a:xfrm>
            <a:off x="252000" y="959222"/>
            <a:ext cx="11628452" cy="646331"/>
          </a:xfrm>
        </p:spPr>
        <p:txBody>
          <a:bodyPr/>
          <a:lstStyle/>
          <a:p>
            <a:r>
              <a:rPr lang="en-GB"/>
              <a:t>553: Accessories</a:t>
            </a:r>
          </a:p>
        </p:txBody>
      </p:sp>
      <p:sp>
        <p:nvSpPr>
          <p:cNvPr id="6" name="Content Placeholder 5">
            <a:extLst>
              <a:ext uri="{FF2B5EF4-FFF2-40B4-BE49-F238E27FC236}">
                <a16:creationId xmlns:a16="http://schemas.microsoft.com/office/drawing/2014/main" id="{21D93A7B-AE33-E69A-C13B-7763EB028670}"/>
              </a:ext>
            </a:extLst>
          </p:cNvPr>
          <p:cNvSpPr>
            <a:spLocks noGrp="1"/>
          </p:cNvSpPr>
          <p:nvPr>
            <p:ph sz="quarter" idx="10"/>
          </p:nvPr>
        </p:nvSpPr>
        <p:spPr>
          <a:xfrm>
            <a:off x="360000" y="1800000"/>
            <a:ext cx="5759812" cy="4140000"/>
          </a:xfrm>
        </p:spPr>
        <p:txBody>
          <a:bodyPr/>
          <a:lstStyle/>
          <a:p>
            <a:r>
              <a:rPr lang="en-GB" b="1" dirty="0"/>
              <a:t>553.1.6 </a:t>
            </a:r>
            <a:r>
              <a:rPr lang="en-GB" dirty="0"/>
              <a:t>A socket-outlet on a wall or similar structure shall be mounted at a height above the floor or any working surface to minimise the risk of mechanical damage to the socket outlet or to an associated plug and its flexible cable, which might be caused during insertion, use or withdrawal of the plug.</a:t>
            </a:r>
          </a:p>
          <a:p>
            <a:endParaRPr lang="en-GB" dirty="0"/>
          </a:p>
          <a:p>
            <a:endParaRPr lang="en-GB" dirty="0"/>
          </a:p>
        </p:txBody>
      </p:sp>
      <p:pic>
        <p:nvPicPr>
          <p:cNvPr id="2050" name="Picture 2">
            <a:extLst>
              <a:ext uri="{FF2B5EF4-FFF2-40B4-BE49-F238E27FC236}">
                <a16:creationId xmlns:a16="http://schemas.microsoft.com/office/drawing/2014/main" id="{AF40FED7-C30B-71A8-F2B7-82CBA4FF61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07518" y="1536192"/>
            <a:ext cx="4869581" cy="40289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661975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2_Default Design">
  <a:themeElements>
    <a:clrScheme name="Custom 3">
      <a:dk1>
        <a:srgbClr val="000000"/>
      </a:dk1>
      <a:lt1>
        <a:srgbClr val="FFFFFF"/>
      </a:lt1>
      <a:dk2>
        <a:srgbClr val="000000"/>
      </a:dk2>
      <a:lt2>
        <a:srgbClr val="808080"/>
      </a:lt2>
      <a:accent1>
        <a:srgbClr val="FFFFFF"/>
      </a:accent1>
      <a:accent2>
        <a:srgbClr val="FC4421"/>
      </a:accent2>
      <a:accent3>
        <a:srgbClr val="FFFFFF"/>
      </a:accent3>
      <a:accent4>
        <a:srgbClr val="000000"/>
      </a:accent4>
      <a:accent5>
        <a:srgbClr val="DAEDEF"/>
      </a:accent5>
      <a:accent6>
        <a:srgbClr val="FC4421"/>
      </a:accent6>
      <a:hlink>
        <a:srgbClr val="FC4421"/>
      </a:hlink>
      <a:folHlink>
        <a:srgbClr val="FC4421"/>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6B563CFC-CD60-4224-AB25-9DCADAE5E69D}" vid="{1152999A-4C62-4532-9CB6-CBBF7EC67142}"/>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DD05C0E7E0E414EB79F81A23986EA6A" ma:contentTypeVersion="11" ma:contentTypeDescription="Create a new document." ma:contentTypeScope="" ma:versionID="a35201a8bc688b2d88f5dbb6e1211090">
  <xsd:schema xmlns:xsd="http://www.w3.org/2001/XMLSchema" xmlns:xs="http://www.w3.org/2001/XMLSchema" xmlns:p="http://schemas.microsoft.com/office/2006/metadata/properties" xmlns:ns2="7c04300a-231c-4281-9146-a98f6f4a7aff" xmlns:ns3="01e15224-84b2-4570-bdea-a67bb94d0921" targetNamespace="http://schemas.microsoft.com/office/2006/metadata/properties" ma:root="true" ma:fieldsID="b4e4d11d21b039030c9a48cd9f3673c2" ns2:_="" ns3:_="">
    <xsd:import namespace="7c04300a-231c-4281-9146-a98f6f4a7aff"/>
    <xsd:import namespace="01e15224-84b2-4570-bdea-a67bb94d092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04300a-231c-4281-9146-a98f6f4a7a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fd004107-dac0-45af-83fb-11757b2c839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1e15224-84b2-4570-bdea-a67bb94d092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b8a52c73-49a1-4329-875b-4831fc8e3540}" ma:internalName="TaxCatchAll" ma:showField="CatchAllData" ma:web="01e15224-84b2-4570-bdea-a67bb94d092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e15224-84b2-4570-bdea-a67bb94d0921" xsi:nil="true"/>
    <lcf76f155ced4ddcb4097134ff3c332f xmlns="7c04300a-231c-4281-9146-a98f6f4a7af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7D282AF-3624-45B9-804D-F764465AEF68}">
  <ds:schemaRefs>
    <ds:schemaRef ds:uri="http://schemas.microsoft.com/sharepoint/v3/contenttype/forms"/>
  </ds:schemaRefs>
</ds:datastoreItem>
</file>

<file path=customXml/itemProps2.xml><?xml version="1.0" encoding="utf-8"?>
<ds:datastoreItem xmlns:ds="http://schemas.openxmlformats.org/officeDocument/2006/customXml" ds:itemID="{F97A4B72-13AD-4D04-8C27-EE60A45B9BD1}"/>
</file>

<file path=customXml/itemProps3.xml><?xml version="1.0" encoding="utf-8"?>
<ds:datastoreItem xmlns:ds="http://schemas.openxmlformats.org/officeDocument/2006/customXml" ds:itemID="{D5041F6D-BBDE-4B15-9860-57A05AB8973C}">
  <ds:schemaRefs>
    <ds:schemaRef ds:uri="7c04300a-231c-4281-9146-a98f6f4a7aff"/>
    <ds:schemaRef ds:uri="http://schemas.openxmlformats.org/package/2006/metadata/core-properties"/>
    <ds:schemaRef ds:uri="http://schemas.microsoft.com/office/2006/documentManagement/types"/>
    <ds:schemaRef ds:uri="http://purl.org/dc/elements/1.1/"/>
    <ds:schemaRef ds:uri="http://purl.org/dc/dcmitype/"/>
    <ds:schemaRef ds:uri="01e15224-84b2-4570-bdea-a67bb94d0921"/>
    <ds:schemaRef ds:uri="http://purl.org/dc/terms/"/>
    <ds:schemaRef ds:uri="http://schemas.microsoft.com/office/infopath/2007/PartnerControls"/>
    <ds:schemaRef ds:uri="http://schemas.microsoft.com/office/2006/metadata/properties"/>
    <ds:schemaRef ds:uri="http://www.w3.org/XML/1998/namespace"/>
  </ds:schemaRefs>
</ds:datastoreItem>
</file>

<file path=docMetadata/LabelInfo.xml><?xml version="1.0" encoding="utf-8"?>
<clbl:labelList xmlns:clbl="http://schemas.microsoft.com/office/2020/mipLabelMetadata">
  <clbl:label id="{cdb5124c-a56e-47e1-8444-7a6f9085be98}" enabled="1" method="Standard" siteId="{0b26221c-c008-47b1-94c7-58a0b89761cc}" removed="0"/>
</clbl:labelList>
</file>

<file path=docProps/app.xml><?xml version="1.0" encoding="utf-8"?>
<Properties xmlns="http://schemas.openxmlformats.org/officeDocument/2006/extended-properties" xmlns:vt="http://schemas.openxmlformats.org/officeDocument/2006/docPropsVTypes">
  <Template>T Levels Powerpoint Template</Template>
  <TotalTime>11</TotalTime>
  <Words>1059</Words>
  <Application>Microsoft Office PowerPoint</Application>
  <PresentationFormat>Custom</PresentationFormat>
  <Paragraphs>88</Paragraphs>
  <Slides>18</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MS PGothic</vt:lpstr>
      <vt:lpstr>Aptos</vt:lpstr>
      <vt:lpstr>Arial</vt:lpstr>
      <vt:lpstr>inherit</vt:lpstr>
      <vt:lpstr>Lucida Grande</vt:lpstr>
      <vt:lpstr>2_Default Design</vt:lpstr>
      <vt:lpstr>PowerPoint Presentation</vt:lpstr>
      <vt:lpstr>Introduction</vt:lpstr>
      <vt:lpstr>Objectives</vt:lpstr>
      <vt:lpstr>Chapter 55: Other equipment</vt:lpstr>
      <vt:lpstr>Part 5: 551 Low-voltage generating sets</vt:lpstr>
      <vt:lpstr>551.4.4.2: Low-voltage generating sets</vt:lpstr>
      <vt:lpstr>552: Rotating machines</vt:lpstr>
      <vt:lpstr>553: Accessories</vt:lpstr>
      <vt:lpstr>553: Accessories</vt:lpstr>
      <vt:lpstr>554: Current-using equipment</vt:lpstr>
      <vt:lpstr>557: Auxiliary circuits</vt:lpstr>
      <vt:lpstr>559: Luminaires and lighting installations </vt:lpstr>
      <vt:lpstr>559.5.1: Connection to the fixed wiring</vt:lpstr>
      <vt:lpstr>559.5.1.200</vt:lpstr>
      <vt:lpstr>559.5.2: Fixing of luminaires</vt:lpstr>
      <vt:lpstr>559.9: Stroboscopic effect</vt:lpstr>
      <vt:lpstr>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Mark Thirlwell</dc:creator>
  <cp:lastModifiedBy>Hazell, Danielle</cp:lastModifiedBy>
  <cp:revision>1</cp:revision>
  <dcterms:created xsi:type="dcterms:W3CDTF">2025-04-15T10:44:23Z</dcterms:created>
  <dcterms:modified xsi:type="dcterms:W3CDTF">2025-10-28T11:06:46Z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a3666724-00ca-41b5-b6fa-015eacb44368_Enabled">
    <vt:lpwstr>true</vt:lpwstr>
  </property>
  <property fmtid="{D5CDD505-2E9C-101B-9397-08002B2CF9AE}" pid="3" name="MSIP_Label_a3666724-00ca-41b5-b6fa-015eacb44368_SetDate">
    <vt:lpwstr>2025-04-10T10:14:23Z</vt:lpwstr>
  </property>
  <property fmtid="{D5CDD505-2E9C-101B-9397-08002B2CF9AE}" pid="4" name="MSIP_Label_a3666724-00ca-41b5-b6fa-015eacb44368_Method">
    <vt:lpwstr>Privileged</vt:lpwstr>
  </property>
  <property fmtid="{D5CDD505-2E9C-101B-9397-08002B2CF9AE}" pid="5" name="MSIP_Label_a3666724-00ca-41b5-b6fa-015eacb44368_Name">
    <vt:lpwstr>Internal</vt:lpwstr>
  </property>
  <property fmtid="{D5CDD505-2E9C-101B-9397-08002B2CF9AE}" pid="6" name="MSIP_Label_a3666724-00ca-41b5-b6fa-015eacb44368_SiteId">
    <vt:lpwstr>b6d3492e-0aa1-4a60-840d-b706a96e670d</vt:lpwstr>
  </property>
  <property fmtid="{D5CDD505-2E9C-101B-9397-08002B2CF9AE}" pid="7" name="MSIP_Label_a3666724-00ca-41b5-b6fa-015eacb44368_ActionId">
    <vt:lpwstr>e858918b-4881-4444-b984-9dbe2495d330</vt:lpwstr>
  </property>
  <property fmtid="{D5CDD505-2E9C-101B-9397-08002B2CF9AE}" pid="8" name="MSIP_Label_a3666724-00ca-41b5-b6fa-015eacb44368_ContentBits">
    <vt:lpwstr>1</vt:lpwstr>
  </property>
  <property fmtid="{D5CDD505-2E9C-101B-9397-08002B2CF9AE}" pid="9" name="MSIP_Label_a3666724-00ca-41b5-b6fa-015eacb44368_Tag">
    <vt:lpwstr>10, 0, 1, 1</vt:lpwstr>
  </property>
  <property fmtid="{D5CDD505-2E9C-101B-9397-08002B2CF9AE}" pid="10" name="ClassificationContentMarkingHeaderLocations">
    <vt:lpwstr>1_Default Design:4</vt:lpwstr>
  </property>
  <property fmtid="{D5CDD505-2E9C-101B-9397-08002B2CF9AE}" pid="11" name="ClassificationContentMarkingHeaderText">
    <vt:lpwstr>MEWNOL - INTERNAL</vt:lpwstr>
  </property>
  <property fmtid="{D5CDD505-2E9C-101B-9397-08002B2CF9AE}" pid="12" name="ContentTypeId">
    <vt:lpwstr>0x010100CDD05C0E7E0E414EB79F81A23986EA6A</vt:lpwstr>
  </property>
  <property fmtid="{D5CDD505-2E9C-101B-9397-08002B2CF9AE}" pid="13" name="MediaServiceImageTags">
    <vt:lpwstr/>
  </property>
</Properties>
</file>