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2"/>
  </p:notesMasterIdLst>
  <p:handoutMasterIdLst>
    <p:handoutMasterId r:id="rId33"/>
  </p:handoutMasterIdLst>
  <p:sldIdLst>
    <p:sldId id="462" r:id="rId5"/>
    <p:sldId id="840" r:id="rId6"/>
    <p:sldId id="837" r:id="rId7"/>
    <p:sldId id="834" r:id="rId8"/>
    <p:sldId id="850" r:id="rId9"/>
    <p:sldId id="851" r:id="rId10"/>
    <p:sldId id="852" r:id="rId11"/>
    <p:sldId id="854" r:id="rId12"/>
    <p:sldId id="863" r:id="rId13"/>
    <p:sldId id="864" r:id="rId14"/>
    <p:sldId id="865" r:id="rId15"/>
    <p:sldId id="855" r:id="rId16"/>
    <p:sldId id="856" r:id="rId17"/>
    <p:sldId id="866" r:id="rId18"/>
    <p:sldId id="867" r:id="rId19"/>
    <p:sldId id="862" r:id="rId20"/>
    <p:sldId id="858" r:id="rId21"/>
    <p:sldId id="859" r:id="rId22"/>
    <p:sldId id="857" r:id="rId23"/>
    <p:sldId id="860" r:id="rId24"/>
    <p:sldId id="868" r:id="rId25"/>
    <p:sldId id="869" r:id="rId26"/>
    <p:sldId id="870" r:id="rId27"/>
    <p:sldId id="871" r:id="rId28"/>
    <p:sldId id="873" r:id="rId29"/>
    <p:sldId id="838" r:id="rId30"/>
    <p:sldId id="512" r:id="rId31"/>
  </p:sldIdLst>
  <p:sldSz cx="12239625" cy="6840538"/>
  <p:notesSz cx="6858000" cy="9144000"/>
  <p:custDataLst>
    <p:tags r:id="rId34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343E7-1BB7-4C2F-9B6F-C45C088F93CC}" v="26" dt="2025-10-28T10:49:48.3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3"/>
    <p:restoredTop sz="94710"/>
  </p:normalViewPr>
  <p:slideViewPr>
    <p:cSldViewPr snapToGrid="0">
      <p:cViewPr varScale="1">
        <p:scale>
          <a:sx n="105" d="100"/>
          <a:sy n="105" d="100"/>
        </p:scale>
        <p:origin x="51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tags" Target="tags/tag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ita Searle-Barnes" userId="S::bonita.searle-barnes@eal.org.uk::e782127f-826a-4a83-a372-afedaa2e0d4f" providerId="AD" clId="Web-{53585E5A-182D-88EF-85B0-22A1C8DF0452}"/>
    <pc:docChg chg="modSld">
      <pc:chgData name="Bonita Searle-Barnes" userId="S::bonita.searle-barnes@eal.org.uk::e782127f-826a-4a83-a372-afedaa2e0d4f" providerId="AD" clId="Web-{53585E5A-182D-88EF-85B0-22A1C8DF0452}" dt="2025-10-14T10:44:30.642" v="0" actId="20577"/>
      <pc:docMkLst>
        <pc:docMk/>
      </pc:docMkLst>
      <pc:sldChg chg="modSp">
        <pc:chgData name="Bonita Searle-Barnes" userId="S::bonita.searle-barnes@eal.org.uk::e782127f-826a-4a83-a372-afedaa2e0d4f" providerId="AD" clId="Web-{53585E5A-182D-88EF-85B0-22A1C8DF0452}" dt="2025-10-14T10:44:30.642" v="0" actId="20577"/>
        <pc:sldMkLst>
          <pc:docMk/>
          <pc:sldMk cId="4139293381" sldId="462"/>
        </pc:sldMkLst>
        <pc:spChg chg="mod">
          <ac:chgData name="Bonita Searle-Barnes" userId="S::bonita.searle-barnes@eal.org.uk::e782127f-826a-4a83-a372-afedaa2e0d4f" providerId="AD" clId="Web-{53585E5A-182D-88EF-85B0-22A1C8DF0452}" dt="2025-10-14T10:44:30.642" v="0" actId="20577"/>
          <ac:spMkLst>
            <pc:docMk/>
            <pc:sldMk cId="4139293381" sldId="462"/>
            <ac:spMk id="3" creationId="{C071156A-2242-124B-AF49-34A979232ED8}"/>
          </ac:spMkLst>
        </pc:spChg>
      </pc:sldChg>
    </pc:docChg>
  </pc:docChgLst>
  <pc:docChgLst>
    <pc:chgData name="John, Catherine" userId="36b10958-3fe6-4d82-9cee-736ae9074b3f" providerId="ADAL" clId="{7CE9EBFF-1EB6-4E95-820E-35801409E55C}"/>
    <pc:docChg chg="modSld">
      <pc:chgData name="John, Catherine" userId="36b10958-3fe6-4d82-9cee-736ae9074b3f" providerId="ADAL" clId="{7CE9EBFF-1EB6-4E95-820E-35801409E55C}" dt="2025-10-23T14:37:39.413" v="1" actId="113"/>
      <pc:docMkLst>
        <pc:docMk/>
      </pc:docMkLst>
      <pc:sldChg chg="modSp mod">
        <pc:chgData name="John, Catherine" userId="36b10958-3fe6-4d82-9cee-736ae9074b3f" providerId="ADAL" clId="{7CE9EBFF-1EB6-4E95-820E-35801409E55C}" dt="2025-10-23T14:37:39.413" v="1" actId="113"/>
        <pc:sldMkLst>
          <pc:docMk/>
          <pc:sldMk cId="3640902854" sldId="850"/>
        </pc:sldMkLst>
        <pc:spChg chg="mod">
          <ac:chgData name="John, Catherine" userId="36b10958-3fe6-4d82-9cee-736ae9074b3f" providerId="ADAL" clId="{7CE9EBFF-1EB6-4E95-820E-35801409E55C}" dt="2025-10-23T14:37:39.413" v="1" actId="113"/>
          <ac:spMkLst>
            <pc:docMk/>
            <pc:sldMk cId="3640902854" sldId="850"/>
            <ac:spMk id="4" creationId="{8AF3A0ED-7251-D607-41B4-7FE5F0F138DB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undo custSel modSld modMainMaster">
      <pc:chgData name="Hazell, Danielle" userId="16322be0-50ef-46ff-b0c0-d304bc10d5d2" providerId="ADAL" clId="{E6D12E1F-DF63-450C-A9ED-E72C5F6C045B}" dt="2025-10-28T10:50:42.069" v="105" actId="6549"/>
      <pc:docMkLst>
        <pc:docMk/>
      </pc:docMkLst>
      <pc:sldChg chg="addSp modSp mod">
        <pc:chgData name="Hazell, Danielle" userId="16322be0-50ef-46ff-b0c0-d304bc10d5d2" providerId="ADAL" clId="{E6D12E1F-DF63-450C-A9ED-E72C5F6C045B}" dt="2025-10-22T11:46:59.307" v="62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0-22T11:46:59.307" v="62"/>
          <ac:spMkLst>
            <pc:docMk/>
            <pc:sldMk cId="2402489006" sldId="512"/>
            <ac:spMk id="2" creationId="{FCFBC700-FB8C-A25C-EF04-B53E3A6E74B8}"/>
          </ac:spMkLst>
        </pc:spChg>
        <pc:spChg chg="mod">
          <ac:chgData name="Hazell, Danielle" userId="16322be0-50ef-46ff-b0c0-d304bc10d5d2" providerId="ADAL" clId="{E6D12E1F-DF63-450C-A9ED-E72C5F6C045B}" dt="2025-10-22T11:46:23.190" v="61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delSp mod">
        <pc:chgData name="Hazell, Danielle" userId="16322be0-50ef-46ff-b0c0-d304bc10d5d2" providerId="ADAL" clId="{E6D12E1F-DF63-450C-A9ED-E72C5F6C045B}" dt="2025-10-22T11:30:42.583" v="6" actId="478"/>
        <pc:sldMkLst>
          <pc:docMk/>
          <pc:sldMk cId="3640902854" sldId="850"/>
        </pc:sldMkLst>
        <pc:picChg chg="del">
          <ac:chgData name="Hazell, Danielle" userId="16322be0-50ef-46ff-b0c0-d304bc10d5d2" providerId="ADAL" clId="{E6D12E1F-DF63-450C-A9ED-E72C5F6C045B}" dt="2025-10-22T11:30:42.583" v="6" actId="478"/>
          <ac:picMkLst>
            <pc:docMk/>
            <pc:sldMk cId="3640902854" sldId="850"/>
            <ac:picMk id="5" creationId="{AE9CB81C-E753-7EBB-8EA6-A734852CCD35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8:14.142" v="74" actId="478"/>
        <pc:sldMkLst>
          <pc:docMk/>
          <pc:sldMk cId="1974041985" sldId="855"/>
        </pc:sldMkLst>
        <pc:picChg chg="del mod">
          <ac:chgData name="Hazell, Danielle" userId="16322be0-50ef-46ff-b0c0-d304bc10d5d2" providerId="ADAL" clId="{E6D12E1F-DF63-450C-A9ED-E72C5F6C045B}" dt="2025-10-22T11:36:12.117" v="20" actId="478"/>
          <ac:picMkLst>
            <pc:docMk/>
            <pc:sldMk cId="1974041985" sldId="855"/>
            <ac:picMk id="5" creationId="{06145D8E-350C-43D3-B389-73DC989189BF}"/>
          </ac:picMkLst>
        </pc:picChg>
        <pc:picChg chg="add del mod">
          <ac:chgData name="Hazell, Danielle" userId="16322be0-50ef-46ff-b0c0-d304bc10d5d2" providerId="ADAL" clId="{E6D12E1F-DF63-450C-A9ED-E72C5F6C045B}" dt="2025-10-28T10:48:14.142" v="74" actId="478"/>
          <ac:picMkLst>
            <pc:docMk/>
            <pc:sldMk cId="1974041985" sldId="855"/>
            <ac:picMk id="6" creationId="{1E096C36-B9FB-0A42-3EE7-2F8F18BDB4F4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8:31.789" v="78" actId="1076"/>
        <pc:sldMkLst>
          <pc:docMk/>
          <pc:sldMk cId="4018184503" sldId="856"/>
        </pc:sldMkLst>
        <pc:spChg chg="mod">
          <ac:chgData name="Hazell, Danielle" userId="16322be0-50ef-46ff-b0c0-d304bc10d5d2" providerId="ADAL" clId="{E6D12E1F-DF63-450C-A9ED-E72C5F6C045B}" dt="2025-10-28T10:48:27.691" v="75" actId="14100"/>
          <ac:spMkLst>
            <pc:docMk/>
            <pc:sldMk cId="4018184503" sldId="856"/>
            <ac:spMk id="4" creationId="{8AF3A0ED-7251-D607-41B4-7FE5F0F138DB}"/>
          </ac:spMkLst>
        </pc:spChg>
        <pc:picChg chg="del">
          <ac:chgData name="Hazell, Danielle" userId="16322be0-50ef-46ff-b0c0-d304bc10d5d2" providerId="ADAL" clId="{E6D12E1F-DF63-450C-A9ED-E72C5F6C045B}" dt="2025-10-22T11:35:11.291" v="16" actId="478"/>
          <ac:picMkLst>
            <pc:docMk/>
            <pc:sldMk cId="4018184503" sldId="856"/>
            <ac:picMk id="5" creationId="{80D874C5-585A-4E41-BA25-78BC0F6D50D3}"/>
          </ac:picMkLst>
        </pc:picChg>
        <pc:picChg chg="add mod">
          <ac:chgData name="Hazell, Danielle" userId="16322be0-50ef-46ff-b0c0-d304bc10d5d2" providerId="ADAL" clId="{E6D12E1F-DF63-450C-A9ED-E72C5F6C045B}" dt="2025-10-28T10:48:31.789" v="78" actId="1076"/>
          <ac:picMkLst>
            <pc:docMk/>
            <pc:sldMk cId="4018184503" sldId="856"/>
            <ac:picMk id="3074" creationId="{EABA2E2B-302F-347E-6C6C-26CE9CB7A83F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8:57.605" v="83" actId="1076"/>
        <pc:sldMkLst>
          <pc:docMk/>
          <pc:sldMk cId="1688972401" sldId="858"/>
        </pc:sldMkLst>
        <pc:picChg chg="del">
          <ac:chgData name="Hazell, Danielle" userId="16322be0-50ef-46ff-b0c0-d304bc10d5d2" providerId="ADAL" clId="{E6D12E1F-DF63-450C-A9ED-E72C5F6C045B}" dt="2025-10-22T11:37:22.396" v="34" actId="478"/>
          <ac:picMkLst>
            <pc:docMk/>
            <pc:sldMk cId="1688972401" sldId="858"/>
            <ac:picMk id="5" creationId="{7A23E1F7-6895-FAE9-AC4A-334790006A6D}"/>
          </ac:picMkLst>
        </pc:picChg>
        <pc:picChg chg="add mod">
          <ac:chgData name="Hazell, Danielle" userId="16322be0-50ef-46ff-b0c0-d304bc10d5d2" providerId="ADAL" clId="{E6D12E1F-DF63-450C-A9ED-E72C5F6C045B}" dt="2025-10-28T10:48:57.605" v="83" actId="1076"/>
          <ac:picMkLst>
            <pc:docMk/>
            <pc:sldMk cId="1688972401" sldId="858"/>
            <ac:picMk id="4098" creationId="{AC913A6F-AC92-1B56-2932-52AB5CD41902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9:10.191" v="88" actId="14100"/>
        <pc:sldMkLst>
          <pc:docMk/>
          <pc:sldMk cId="1520558700" sldId="859"/>
        </pc:sldMkLst>
        <pc:spChg chg="mod">
          <ac:chgData name="Hazell, Danielle" userId="16322be0-50ef-46ff-b0c0-d304bc10d5d2" providerId="ADAL" clId="{E6D12E1F-DF63-450C-A9ED-E72C5F6C045B}" dt="2025-10-28T10:49:10.191" v="88" actId="14100"/>
          <ac:spMkLst>
            <pc:docMk/>
            <pc:sldMk cId="1520558700" sldId="859"/>
            <ac:spMk id="4" creationId="{44A32642-CAF1-A193-F0A1-5EDA901D33DB}"/>
          </ac:spMkLst>
        </pc:spChg>
        <pc:picChg chg="add del">
          <ac:chgData name="Hazell, Danielle" userId="16322be0-50ef-46ff-b0c0-d304bc10d5d2" providerId="ADAL" clId="{E6D12E1F-DF63-450C-A9ED-E72C5F6C045B}" dt="2025-10-22T11:45:17.824" v="45" actId="478"/>
          <ac:picMkLst>
            <pc:docMk/>
            <pc:sldMk cId="1520558700" sldId="859"/>
            <ac:picMk id="5" creationId="{459CD5CC-591B-92E4-5B1E-3F020D2DF06E}"/>
          </ac:picMkLst>
        </pc:picChg>
        <pc:picChg chg="add del mod">
          <ac:chgData name="Hazell, Danielle" userId="16322be0-50ef-46ff-b0c0-d304bc10d5d2" providerId="ADAL" clId="{E6D12E1F-DF63-450C-A9ED-E72C5F6C045B}" dt="2025-10-28T10:49:00.876" v="84" actId="478"/>
          <ac:picMkLst>
            <pc:docMk/>
            <pc:sldMk cId="1520558700" sldId="859"/>
            <ac:picMk id="6" creationId="{1ECB3006-AEB1-73C7-7F39-9B09FE7A011C}"/>
          </ac:picMkLst>
        </pc:picChg>
        <pc:picChg chg="add mod">
          <ac:chgData name="Hazell, Danielle" userId="16322be0-50ef-46ff-b0c0-d304bc10d5d2" providerId="ADAL" clId="{E6D12E1F-DF63-450C-A9ED-E72C5F6C045B}" dt="2025-10-28T10:49:07.979" v="87" actId="1076"/>
          <ac:picMkLst>
            <pc:docMk/>
            <pc:sldMk cId="1520558700" sldId="859"/>
            <ac:picMk id="5122" creationId="{90AA19CC-D684-C1BC-1B9A-B93E3D681D9D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8:42.456" v="80" actId="14100"/>
        <pc:sldMkLst>
          <pc:docMk/>
          <pc:sldMk cId="328143665" sldId="862"/>
        </pc:sldMkLst>
        <pc:spChg chg="mod">
          <ac:chgData name="Hazell, Danielle" userId="16322be0-50ef-46ff-b0c0-d304bc10d5d2" providerId="ADAL" clId="{E6D12E1F-DF63-450C-A9ED-E72C5F6C045B}" dt="2025-10-28T10:48:42.456" v="80" actId="14100"/>
          <ac:spMkLst>
            <pc:docMk/>
            <pc:sldMk cId="328143665" sldId="862"/>
            <ac:spMk id="4" creationId="{62EEC20D-C4AA-B43A-04C5-012E0C3F0BD9}"/>
          </ac:spMkLst>
        </pc:spChg>
        <pc:picChg chg="del">
          <ac:chgData name="Hazell, Danielle" userId="16322be0-50ef-46ff-b0c0-d304bc10d5d2" providerId="ADAL" clId="{E6D12E1F-DF63-450C-A9ED-E72C5F6C045B}" dt="2025-10-22T11:36:50.054" v="28" actId="478"/>
          <ac:picMkLst>
            <pc:docMk/>
            <pc:sldMk cId="328143665" sldId="862"/>
            <ac:picMk id="5" creationId="{D8F6FD68-1DC1-F1B7-C922-ABFEBB5AD8E0}"/>
          </ac:picMkLst>
        </pc:picChg>
        <pc:picChg chg="add del mod">
          <ac:chgData name="Hazell, Danielle" userId="16322be0-50ef-46ff-b0c0-d304bc10d5d2" providerId="ADAL" clId="{E6D12E1F-DF63-450C-A9ED-E72C5F6C045B}" dt="2025-10-28T10:48:39.148" v="79" actId="478"/>
          <ac:picMkLst>
            <pc:docMk/>
            <pc:sldMk cId="328143665" sldId="862"/>
            <ac:picMk id="6" creationId="{718AE4E7-E6E2-D8D1-7BF9-AC4057493124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7:54.092" v="68" actId="1076"/>
        <pc:sldMkLst>
          <pc:docMk/>
          <pc:sldMk cId="1364453753" sldId="863"/>
        </pc:sldMkLst>
        <pc:picChg chg="del">
          <ac:chgData name="Hazell, Danielle" userId="16322be0-50ef-46ff-b0c0-d304bc10d5d2" providerId="ADAL" clId="{E6D12E1F-DF63-450C-A9ED-E72C5F6C045B}" dt="2025-10-22T11:34:21.689" v="10" actId="478"/>
          <ac:picMkLst>
            <pc:docMk/>
            <pc:sldMk cId="1364453753" sldId="863"/>
            <ac:picMk id="3" creationId="{588593BA-DCC7-86A1-8B92-6CBBB6227898}"/>
          </ac:picMkLst>
        </pc:picChg>
        <pc:picChg chg="add del mod">
          <ac:chgData name="Hazell, Danielle" userId="16322be0-50ef-46ff-b0c0-d304bc10d5d2" providerId="ADAL" clId="{E6D12E1F-DF63-450C-A9ED-E72C5F6C045B}" dt="2025-10-28T10:47:47.018" v="63" actId="478"/>
          <ac:picMkLst>
            <pc:docMk/>
            <pc:sldMk cId="1364453753" sldId="863"/>
            <ac:picMk id="6" creationId="{2CD31531-B923-19F4-47E4-36AE1B007AF9}"/>
          </ac:picMkLst>
        </pc:picChg>
        <pc:picChg chg="add mod">
          <ac:chgData name="Hazell, Danielle" userId="16322be0-50ef-46ff-b0c0-d304bc10d5d2" providerId="ADAL" clId="{E6D12E1F-DF63-450C-A9ED-E72C5F6C045B}" dt="2025-10-28T10:47:54.092" v="68" actId="1076"/>
          <ac:picMkLst>
            <pc:docMk/>
            <pc:sldMk cId="1364453753" sldId="863"/>
            <ac:picMk id="1026" creationId="{9CE836C0-E10A-C509-DF86-440F8AD4DA21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8:06.990" v="73" actId="1076"/>
        <pc:sldMkLst>
          <pc:docMk/>
          <pc:sldMk cId="1294508438" sldId="864"/>
        </pc:sldMkLst>
        <pc:spChg chg="mod">
          <ac:chgData name="Hazell, Danielle" userId="16322be0-50ef-46ff-b0c0-d304bc10d5d2" providerId="ADAL" clId="{E6D12E1F-DF63-450C-A9ED-E72C5F6C045B}" dt="2025-10-28T10:48:01.655" v="69" actId="14100"/>
          <ac:spMkLst>
            <pc:docMk/>
            <pc:sldMk cId="1294508438" sldId="864"/>
            <ac:spMk id="4" creationId="{868C8876-6CA3-DD52-8A67-1E9598901CD6}"/>
          </ac:spMkLst>
        </pc:spChg>
        <pc:picChg chg="del">
          <ac:chgData name="Hazell, Danielle" userId="16322be0-50ef-46ff-b0c0-d304bc10d5d2" providerId="ADAL" clId="{E6D12E1F-DF63-450C-A9ED-E72C5F6C045B}" dt="2025-10-22T11:31:43.670" v="7" actId="478"/>
          <ac:picMkLst>
            <pc:docMk/>
            <pc:sldMk cId="1294508438" sldId="864"/>
            <ac:picMk id="5" creationId="{B96BD974-4B4F-A047-905F-37C5F9871378}"/>
          </ac:picMkLst>
        </pc:picChg>
        <pc:picChg chg="add mod">
          <ac:chgData name="Hazell, Danielle" userId="16322be0-50ef-46ff-b0c0-d304bc10d5d2" providerId="ADAL" clId="{E6D12E1F-DF63-450C-A9ED-E72C5F6C045B}" dt="2025-10-28T10:48:06.990" v="73" actId="1076"/>
          <ac:picMkLst>
            <pc:docMk/>
            <pc:sldMk cId="1294508438" sldId="864"/>
            <ac:picMk id="2050" creationId="{F385AB9B-3892-32FA-481E-B2B1C9D988FF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9:30.342" v="94" actId="1076"/>
        <pc:sldMkLst>
          <pc:docMk/>
          <pc:sldMk cId="4212599733" sldId="868"/>
        </pc:sldMkLst>
        <pc:spChg chg="mod">
          <ac:chgData name="Hazell, Danielle" userId="16322be0-50ef-46ff-b0c0-d304bc10d5d2" providerId="ADAL" clId="{E6D12E1F-DF63-450C-A9ED-E72C5F6C045B}" dt="2025-10-28T10:49:23.229" v="89" actId="14100"/>
          <ac:spMkLst>
            <pc:docMk/>
            <pc:sldMk cId="4212599733" sldId="868"/>
            <ac:spMk id="4" creationId="{102E5F1E-C09A-F1D0-06BD-BD9FAF725B0A}"/>
          </ac:spMkLst>
        </pc:spChg>
        <pc:picChg chg="del">
          <ac:chgData name="Hazell, Danielle" userId="16322be0-50ef-46ff-b0c0-d304bc10d5d2" providerId="ADAL" clId="{E6D12E1F-DF63-450C-A9ED-E72C5F6C045B}" dt="2025-10-22T11:39:07.278" v="35" actId="478"/>
          <ac:picMkLst>
            <pc:docMk/>
            <pc:sldMk cId="4212599733" sldId="868"/>
            <ac:picMk id="3" creationId="{193B2D95-F374-566F-8B6E-3024DB2F6F4D}"/>
          </ac:picMkLst>
        </pc:picChg>
        <pc:picChg chg="add mod">
          <ac:chgData name="Hazell, Danielle" userId="16322be0-50ef-46ff-b0c0-d304bc10d5d2" providerId="ADAL" clId="{E6D12E1F-DF63-450C-A9ED-E72C5F6C045B}" dt="2025-10-28T10:49:30.342" v="94" actId="1076"/>
          <ac:picMkLst>
            <pc:docMk/>
            <pc:sldMk cId="4212599733" sldId="868"/>
            <ac:picMk id="6146" creationId="{2A88CA65-75D9-F6B0-677A-5A1B667D889C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49:48.316" v="97" actId="1076"/>
        <pc:sldMkLst>
          <pc:docMk/>
          <pc:sldMk cId="4162152202" sldId="869"/>
        </pc:sldMkLst>
        <pc:picChg chg="del">
          <ac:chgData name="Hazell, Danielle" userId="16322be0-50ef-46ff-b0c0-d304bc10d5d2" providerId="ADAL" clId="{E6D12E1F-DF63-450C-A9ED-E72C5F6C045B}" dt="2025-10-22T11:42:17.258" v="44" actId="478"/>
          <ac:picMkLst>
            <pc:docMk/>
            <pc:sldMk cId="4162152202" sldId="869"/>
            <ac:picMk id="6" creationId="{45E87D91-EEB5-477D-63CE-3EE382EA6D1C}"/>
          </ac:picMkLst>
        </pc:picChg>
        <pc:picChg chg="add mod">
          <ac:chgData name="Hazell, Danielle" userId="16322be0-50ef-46ff-b0c0-d304bc10d5d2" providerId="ADAL" clId="{E6D12E1F-DF63-450C-A9ED-E72C5F6C045B}" dt="2025-10-28T10:49:48.316" v="97" actId="1076"/>
          <ac:picMkLst>
            <pc:docMk/>
            <pc:sldMk cId="4162152202" sldId="869"/>
            <ac:picMk id="7170" creationId="{C221DDFF-DAE3-4102-7510-9515EDA3630C}"/>
          </ac:picMkLst>
        </pc:picChg>
      </pc:sldChg>
      <pc:sldChg chg="addSp delSp modSp mod">
        <pc:chgData name="Hazell, Danielle" userId="16322be0-50ef-46ff-b0c0-d304bc10d5d2" providerId="ADAL" clId="{E6D12E1F-DF63-450C-A9ED-E72C5F6C045B}" dt="2025-10-28T10:50:42.069" v="105" actId="6549"/>
        <pc:sldMkLst>
          <pc:docMk/>
          <pc:sldMk cId="3413062466" sldId="871"/>
        </pc:sldMkLst>
        <pc:spChg chg="mod">
          <ac:chgData name="Hazell, Danielle" userId="16322be0-50ef-46ff-b0c0-d304bc10d5d2" providerId="ADAL" clId="{E6D12E1F-DF63-450C-A9ED-E72C5F6C045B}" dt="2025-10-28T10:50:42.069" v="105" actId="6549"/>
          <ac:spMkLst>
            <pc:docMk/>
            <pc:sldMk cId="3413062466" sldId="871"/>
            <ac:spMk id="4" creationId="{ABE5AF5B-3049-A7BC-49F7-197110A9A52B}"/>
          </ac:spMkLst>
        </pc:spChg>
        <pc:picChg chg="del">
          <ac:chgData name="Hazell, Danielle" userId="16322be0-50ef-46ff-b0c0-d304bc10d5d2" providerId="ADAL" clId="{E6D12E1F-DF63-450C-A9ED-E72C5F6C045B}" dt="2025-10-22T11:45:36.290" v="51" actId="478"/>
          <ac:picMkLst>
            <pc:docMk/>
            <pc:sldMk cId="3413062466" sldId="871"/>
            <ac:picMk id="5" creationId="{CCDA36E6-A655-E6C7-E464-713D028892DA}"/>
          </ac:picMkLst>
        </pc:picChg>
        <pc:picChg chg="add del mod">
          <ac:chgData name="Hazell, Danielle" userId="16322be0-50ef-46ff-b0c0-d304bc10d5d2" providerId="ADAL" clId="{E6D12E1F-DF63-450C-A9ED-E72C5F6C045B}" dt="2025-10-28T10:50:08.209" v="98" actId="478"/>
          <ac:picMkLst>
            <pc:docMk/>
            <pc:sldMk cId="3413062466" sldId="871"/>
            <ac:picMk id="6" creationId="{86418C3E-B8B5-36A2-7F38-B6963D3A9524}"/>
          </ac:picMkLst>
        </pc:picChg>
      </pc:sldChg>
      <pc:sldChg chg="delSp modSp mod">
        <pc:chgData name="Hazell, Danielle" userId="16322be0-50ef-46ff-b0c0-d304bc10d5d2" providerId="ADAL" clId="{E6D12E1F-DF63-450C-A9ED-E72C5F6C045B}" dt="2025-10-22T11:46:14.671" v="60" actId="14100"/>
        <pc:sldMkLst>
          <pc:docMk/>
          <pc:sldMk cId="2268596443" sldId="873"/>
        </pc:sldMkLst>
        <pc:spChg chg="mod">
          <ac:chgData name="Hazell, Danielle" userId="16322be0-50ef-46ff-b0c0-d304bc10d5d2" providerId="ADAL" clId="{E6D12E1F-DF63-450C-A9ED-E72C5F6C045B}" dt="2025-10-22T11:46:14.671" v="60" actId="14100"/>
          <ac:spMkLst>
            <pc:docMk/>
            <pc:sldMk cId="2268596443" sldId="873"/>
            <ac:spMk id="4" creationId="{7798447D-EC21-C079-9289-8D9BE6A77764}"/>
          </ac:spMkLst>
        </pc:spChg>
        <pc:picChg chg="del">
          <ac:chgData name="Hazell, Danielle" userId="16322be0-50ef-46ff-b0c0-d304bc10d5d2" providerId="ADAL" clId="{E6D12E1F-DF63-450C-A9ED-E72C5F6C045B}" dt="2025-10-22T11:46:11.961" v="59" actId="478"/>
          <ac:picMkLst>
            <pc:docMk/>
            <pc:sldMk cId="2268596443" sldId="873"/>
            <ac:picMk id="6" creationId="{331ED857-8A57-EB12-4392-4A57889F5AD4}"/>
          </ac:picMkLst>
        </pc:picChg>
      </pc:sldChg>
      <pc:sldMasterChg chg="addSp delSp modSp mod">
        <pc:chgData name="Hazell, Danielle" userId="16322be0-50ef-46ff-b0c0-d304bc10d5d2" providerId="ADAL" clId="{E6D12E1F-DF63-450C-A9ED-E72C5F6C045B}" dt="2025-10-17T14:21:56.415" v="5" actId="1076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0-17T14:21:56.415" v="5" actId="1076"/>
          <ac:spMkLst>
            <pc:docMk/>
            <pc:sldMasterMk cId="2966563060" sldId="2147483653"/>
            <ac:spMk id="2" creationId="{4987E8D9-377B-AB1D-8A32-2882D85AB09F}"/>
          </ac:spMkLst>
        </pc:spChg>
        <pc:spChg chg="add mod">
          <ac:chgData name="Hazell, Danielle" userId="16322be0-50ef-46ff-b0c0-d304bc10d5d2" providerId="ADAL" clId="{E6D12E1F-DF63-450C-A9ED-E72C5F6C045B}" dt="2025-10-17T14:21:56.415" v="5" actId="1076"/>
          <ac:spMkLst>
            <pc:docMk/>
            <pc:sldMasterMk cId="2966563060" sldId="2147483653"/>
            <ac:spMk id="5" creationId="{12A05E16-C31E-E0B1-F9BA-6CA1198C9AE5}"/>
          </ac:spMkLst>
        </pc:spChg>
        <pc:picChg chg="add mod">
          <ac:chgData name="Hazell, Danielle" userId="16322be0-50ef-46ff-b0c0-d304bc10d5d2" providerId="ADAL" clId="{E6D12E1F-DF63-450C-A9ED-E72C5F6C045B}" dt="2025-10-17T14:21:56.415" v="5" actId="1076"/>
          <ac:picMkLst>
            <pc:docMk/>
            <pc:sldMasterMk cId="2966563060" sldId="2147483653"/>
            <ac:picMk id="4" creationId="{4D501824-D9B0-C525-F662-3787B202B144}"/>
          </ac:picMkLst>
        </pc:picChg>
        <pc:picChg chg="add mod">
          <ac:chgData name="Hazell, Danielle" userId="16322be0-50ef-46ff-b0c0-d304bc10d5d2" providerId="ADAL" clId="{E6D12E1F-DF63-450C-A9ED-E72C5F6C045B}" dt="2025-10-17T14:21:56.415" v="5" actId="1076"/>
          <ac:picMkLst>
            <pc:docMk/>
            <pc:sldMasterMk cId="2966563060" sldId="2147483653"/>
            <ac:picMk id="7" creationId="{9F3B6811-98F9-78F6-2493-AACB6F69F7B0}"/>
          </ac:picMkLst>
        </pc:picChg>
        <pc:picChg chg="add mod">
          <ac:chgData name="Hazell, Danielle" userId="16322be0-50ef-46ff-b0c0-d304bc10d5d2" providerId="ADAL" clId="{E6D12E1F-DF63-450C-A9ED-E72C5F6C045B}" dt="2025-10-17T14:21:56.415" v="5" actId="1076"/>
          <ac:picMkLst>
            <pc:docMk/>
            <pc:sldMasterMk cId="2966563060" sldId="2147483653"/>
            <ac:picMk id="13" creationId="{03A5C67B-1442-75DD-1FD1-C13DC74E618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modSld modMainMaster">
      <pc:chgData name="Bonita Searle-Barnes" userId="e782127f-826a-4a83-a372-afedaa2e0d4f" providerId="ADAL" clId="{FA3BD239-4B9A-4CBA-8CF5-F7BFBEA885D5}" dt="2025-10-14T13:50:12.325" v="46" actId="114"/>
      <pc:docMkLst>
        <pc:docMk/>
      </pc:docMkLst>
      <pc:sldChg chg="modSp mod">
        <pc:chgData name="Bonita Searle-Barnes" userId="e782127f-826a-4a83-a372-afedaa2e0d4f" providerId="ADAL" clId="{FA3BD239-4B9A-4CBA-8CF5-F7BFBEA885D5}" dt="2025-10-14T10:20:18.278" v="44" actId="6549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5-10-14T10:20:18.278" v="44" actId="6549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Bonita Searle-Barnes" userId="e782127f-826a-4a83-a372-afedaa2e0d4f" providerId="ADAL" clId="{FA3BD239-4B9A-4CBA-8CF5-F7BFBEA885D5}" dt="2025-10-13T15:44:37.945" v="34" actId="20577"/>
        <pc:sldMkLst>
          <pc:docMk/>
          <pc:sldMk cId="1753962167" sldId="834"/>
        </pc:sldMkLst>
        <pc:spChg chg="mod">
          <ac:chgData name="Bonita Searle-Barnes" userId="e782127f-826a-4a83-a372-afedaa2e0d4f" providerId="ADAL" clId="{FA3BD239-4B9A-4CBA-8CF5-F7BFBEA885D5}" dt="2025-10-13T15:44:37.945" v="34" actId="20577"/>
          <ac:spMkLst>
            <pc:docMk/>
            <pc:sldMk cId="1753962167" sldId="834"/>
            <ac:spMk id="4" creationId="{8AF3A0ED-7251-D607-41B4-7FE5F0F138DB}"/>
          </ac:spMkLst>
        </pc:spChg>
      </pc:sldChg>
      <pc:sldChg chg="modSp mod">
        <pc:chgData name="Bonita Searle-Barnes" userId="e782127f-826a-4a83-a372-afedaa2e0d4f" providerId="ADAL" clId="{FA3BD239-4B9A-4CBA-8CF5-F7BFBEA885D5}" dt="2025-10-14T10:20:29.460" v="45" actId="2057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0-14T10:20:29.460" v="45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Bonita Searle-Barnes" userId="e782127f-826a-4a83-a372-afedaa2e0d4f" providerId="ADAL" clId="{FA3BD239-4B9A-4CBA-8CF5-F7BFBEA885D5}" dt="2025-10-13T15:47:46.806" v="42" actId="12"/>
        <pc:sldMkLst>
          <pc:docMk/>
          <pc:sldMk cId="3014219946" sldId="838"/>
        </pc:sldMkLst>
        <pc:spChg chg="mod">
          <ac:chgData name="Bonita Searle-Barnes" userId="e782127f-826a-4a83-a372-afedaa2e0d4f" providerId="ADAL" clId="{FA3BD239-4B9A-4CBA-8CF5-F7BFBEA885D5}" dt="2025-10-13T15:47:46.806" v="42" actId="12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Bonita Searle-Barnes" userId="e782127f-826a-4a83-a372-afedaa2e0d4f" providerId="ADAL" clId="{FA3BD239-4B9A-4CBA-8CF5-F7BFBEA885D5}" dt="2025-10-13T15:45:18.860" v="37" actId="20577"/>
        <pc:sldMkLst>
          <pc:docMk/>
          <pc:sldMk cId="2315657162" sldId="852"/>
        </pc:sldMkLst>
        <pc:spChg chg="mod">
          <ac:chgData name="Bonita Searle-Barnes" userId="e782127f-826a-4a83-a372-afedaa2e0d4f" providerId="ADAL" clId="{FA3BD239-4B9A-4CBA-8CF5-F7BFBEA885D5}" dt="2025-10-13T15:45:18.860" v="37" actId="20577"/>
          <ac:spMkLst>
            <pc:docMk/>
            <pc:sldMk cId="2315657162" sldId="852"/>
            <ac:spMk id="2" creationId="{8A73EA40-4EAE-272A-D5C5-CE8DE51110B3}"/>
          </ac:spMkLst>
        </pc:spChg>
      </pc:sldChg>
      <pc:sldChg chg="modSp mod">
        <pc:chgData name="Bonita Searle-Barnes" userId="e782127f-826a-4a83-a372-afedaa2e0d4f" providerId="ADAL" clId="{FA3BD239-4B9A-4CBA-8CF5-F7BFBEA885D5}" dt="2025-10-13T15:45:40.610" v="40" actId="20577"/>
        <pc:sldMkLst>
          <pc:docMk/>
          <pc:sldMk cId="92257466" sldId="854"/>
        </pc:sldMkLst>
        <pc:spChg chg="mod">
          <ac:chgData name="Bonita Searle-Barnes" userId="e782127f-826a-4a83-a372-afedaa2e0d4f" providerId="ADAL" clId="{FA3BD239-4B9A-4CBA-8CF5-F7BFBEA885D5}" dt="2025-10-13T15:45:40.610" v="40" actId="20577"/>
          <ac:spMkLst>
            <pc:docMk/>
            <pc:sldMk cId="92257466" sldId="854"/>
            <ac:spMk id="4" creationId="{8AF3A0ED-7251-D607-41B4-7FE5F0F138DB}"/>
          </ac:spMkLst>
        </pc:spChg>
      </pc:sldChg>
      <pc:sldMasterChg chg="modSp mod">
        <pc:chgData name="Bonita Searle-Barnes" userId="e782127f-826a-4a83-a372-afedaa2e0d4f" providerId="ADAL" clId="{FA3BD239-4B9A-4CBA-8CF5-F7BFBEA885D5}" dt="2025-10-14T13:50:12.325" v="46" actId="114"/>
        <pc:sldMasterMkLst>
          <pc:docMk/>
          <pc:sldMasterMk cId="2966563060" sldId="2147483653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99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0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0" y="7834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endParaRPr lang="en-GB" sz="2008"/>
          </a:p>
        </p:txBody>
      </p:sp>
      <p:pic>
        <p:nvPicPr>
          <p:cNvPr id="4" name="Picture 3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41" y="1979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79" y="950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2000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Electrotechnical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2" y="1845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A5C67B-1442-75DD-1FD1-C13DC74E618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48535" y="2045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Electrotechnical Engineering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2800" b="1" dirty="0">
              <a:solidFill>
                <a:srgbClr val="170130"/>
              </a:solidFill>
              <a:latin typeface="Arial"/>
              <a:ea typeface="ＭＳ Ｐゴシック"/>
              <a:cs typeface="Arial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Arial"/>
                <a:ea typeface="ＭＳ Ｐゴシック"/>
                <a:cs typeface="Arial"/>
              </a:rPr>
              <a:t>K1.2 Operation and handling requirements</a:t>
            </a:r>
          </a:p>
          <a:p>
            <a:pPr marL="0" indent="0">
              <a:buNone/>
            </a:pP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ＭＳ Ｐゴシック"/>
                <a:cs typeface="Arial"/>
              </a:rPr>
              <a:t>PowerPoint 1.2: Safe use of hand and power tools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225EB-5B46-3A6A-5562-81F392022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BC60C-F74C-29FB-FEBF-C4F5B5F29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Accidents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C8876-6CA3-DD52-8A67-1E9598901CD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55" y="1741316"/>
            <a:ext cx="6982634" cy="4140000"/>
          </a:xfrm>
        </p:spPr>
        <p:txBody>
          <a:bodyPr/>
          <a:lstStyle/>
          <a:p>
            <a:r>
              <a:rPr lang="en-US" dirty="0"/>
              <a:t>Hand-held equipment poses greater risk because the operator is in very close contact with the tool.</a:t>
            </a:r>
          </a:p>
          <a:p>
            <a:r>
              <a:rPr lang="en-US" dirty="0"/>
              <a:t>Twenty-five percent of all electrical accidents involve portable electrical appliances.</a:t>
            </a:r>
          </a:p>
          <a:p>
            <a:endParaRPr lang="en-US" dirty="0"/>
          </a:p>
          <a:p>
            <a:endParaRPr lang="en-US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385AB9B-3892-32FA-481E-B2B1C9D98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629" y="2423160"/>
            <a:ext cx="4678757" cy="311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50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AFEB3-BDBB-6F11-E509-496A47413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8B0DD-70AE-D9FE-3B24-00F32AFCD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Safety practices and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E6DDB5-7399-BD8F-92CD-5EEB7F3D8E4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1" cy="4140000"/>
          </a:xfrm>
        </p:spPr>
        <p:txBody>
          <a:bodyPr/>
          <a:lstStyle/>
          <a:p>
            <a:r>
              <a:rPr lang="en-US" dirty="0"/>
              <a:t>There is a need for several practices and procedures regarding equipment in order to safeguard people.</a:t>
            </a:r>
          </a:p>
          <a:p>
            <a:r>
              <a:rPr lang="en-US" dirty="0"/>
              <a:t>This includes training and reminding employees of the importance of undertaking a pre-use (user check) before the equipment is employed. This is particularly important where electrical equipment is concerned.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5239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Portable appliance testing (PAT)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8215830" cy="4140000"/>
          </a:xfrm>
        </p:spPr>
        <p:txBody>
          <a:bodyPr/>
          <a:lstStyle/>
          <a:p>
            <a:r>
              <a:rPr lang="en-US" dirty="0"/>
              <a:t>Every electrical tool and appliance must undergo regular PAT (portable appliance testing) to ensure it is safe to use.</a:t>
            </a:r>
          </a:p>
          <a:p>
            <a:r>
              <a:rPr lang="en-US" dirty="0"/>
              <a:t>PAT includes essential tests like: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earth continuity (for Class I equipment)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insulation resistance to check the integrity of insulation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visual inspection of the plug and cable for damage.</a:t>
            </a:r>
          </a:p>
        </p:txBody>
      </p:sp>
    </p:spTree>
    <p:extLst>
      <p:ext uri="{BB962C8B-B14F-4D97-AF65-F5344CB8AC3E}">
        <p14:creationId xmlns:p14="http://schemas.microsoft.com/office/powerpoint/2010/main" val="1974041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Visual inspection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5912786" cy="4140000"/>
          </a:xfrm>
        </p:spPr>
        <p:txBody>
          <a:bodyPr/>
          <a:lstStyle/>
          <a:p>
            <a:r>
              <a:rPr lang="en-US" dirty="0"/>
              <a:t>In addition to formal PAT, every power tool must be visually inspected before each use for signs of damage or wear (such as damaged cables, cracked casings, or loose connections).</a:t>
            </a:r>
          </a:p>
          <a:p>
            <a:r>
              <a:rPr lang="en-US" dirty="0"/>
              <a:t>All PAT results must be </a:t>
            </a:r>
            <a:r>
              <a:rPr lang="en-US" b="1" dirty="0"/>
              <a:t>recorded</a:t>
            </a:r>
            <a:r>
              <a:rPr lang="en-US" dirty="0"/>
              <a:t>, and any failed item must be </a:t>
            </a:r>
            <a:r>
              <a:rPr lang="en-US" b="1" dirty="0"/>
              <a:t>removed</a:t>
            </a:r>
            <a:r>
              <a:rPr lang="en-US" dirty="0"/>
              <a:t> from service until it is repaired or replaced.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ABA2E2B-302F-347E-6C6C-26CE9CB7A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836" y="2118392"/>
            <a:ext cx="5096447" cy="260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18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65E68-A6A4-17BF-AA30-A6D61AF8B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64528-7C24-D50C-C6A7-C9CCE867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Visual inspection checklist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1D5D2-171E-1E36-6E42-ED9D4F7DB2E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8888777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Look for any signs of damage or defects.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Look for any signs of overheating.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Check cables are not worn or frayed, or have any exposed conductors.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Check equipment for any water ingress.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hand-held equipment is used with a 110 V supply.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that the correct rating of fuse is fitted.</a:t>
            </a:r>
          </a:p>
        </p:txBody>
      </p:sp>
    </p:spTree>
    <p:extLst>
      <p:ext uri="{BB962C8B-B14F-4D97-AF65-F5344CB8AC3E}">
        <p14:creationId xmlns:p14="http://schemas.microsoft.com/office/powerpoint/2010/main" val="2974911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E3A25-F970-4A35-E4AF-19F6EDB39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C5CD4-6D8D-CB4F-7E6B-9C7B0FE33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Equipment checks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C4DFD-6806-CB3D-2184-EAD9F0C3B2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755802" cy="4140000"/>
          </a:xfrm>
        </p:spPr>
        <p:txBody>
          <a:bodyPr/>
          <a:lstStyle/>
          <a:p>
            <a:r>
              <a:rPr lang="en-US" dirty="0"/>
              <a:t>Tools should also be subjected to a pre-use check.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Look for any mushrooming of a chisel head.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Look for any signs of debris within a file.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Check the handle of a hammer is attached tightly to the head.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Check tape is not wrapped around a handle.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Check the body or casing is not cracked.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Check that a screwdriver has not been used as a chisel.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 addition, an electrician’s tool needs to be insulated along most of its length.</a:t>
            </a:r>
          </a:p>
        </p:txBody>
      </p:sp>
    </p:spTree>
    <p:extLst>
      <p:ext uri="{BB962C8B-B14F-4D97-AF65-F5344CB8AC3E}">
        <p14:creationId xmlns:p14="http://schemas.microsoft.com/office/powerpoint/2010/main" val="2954780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35FEF-2C53-6FFD-A1C0-D4EF636E8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4C8A-3891-CC21-A83F-99A3FA150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Defective equipment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EC20D-C4AA-B43A-04C5-012E0C3F0B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289458" cy="4140000"/>
          </a:xfrm>
        </p:spPr>
        <p:txBody>
          <a:bodyPr/>
          <a:lstStyle/>
          <a:p>
            <a:r>
              <a:rPr lang="en-US" dirty="0"/>
              <a:t>On finding a defective piece of equipment, carry out the following actions:</a:t>
            </a:r>
          </a:p>
          <a:p>
            <a:pPr marL="457200" indent="-457200">
              <a:buAutoNum type="arabicPeriod"/>
            </a:pPr>
            <a:r>
              <a:rPr lang="en-US" dirty="0"/>
              <a:t>Remove the item to quarantine from further use.</a:t>
            </a:r>
          </a:p>
          <a:p>
            <a:pPr marL="457200" indent="-457200">
              <a:buAutoNum type="arabicPeriod"/>
            </a:pPr>
            <a:r>
              <a:rPr lang="en-US" dirty="0">
                <a:ea typeface="ＭＳ Ｐゴシック"/>
              </a:rPr>
              <a:t>Label it as being defective.</a:t>
            </a:r>
          </a:p>
          <a:p>
            <a:pPr marL="457200" indent="-457200">
              <a:buAutoNum type="arabicPeriod"/>
            </a:pPr>
            <a:r>
              <a:rPr lang="en-US" dirty="0"/>
              <a:t>Lock the item away in a secure location.</a:t>
            </a:r>
          </a:p>
          <a:p>
            <a:pPr marL="457200" indent="-457200">
              <a:buAutoNum type="arabicPeriod"/>
            </a:pPr>
            <a:r>
              <a:rPr lang="en-US" dirty="0"/>
              <a:t>Arrange for the item to be repaired.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43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4119C-3948-C5BD-1659-81235E2C2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76B0F-653C-0C81-040A-02871E9FA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Working at height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A06FD3-6A75-B1D2-C195-E69F3E80F9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879627" cy="4140000"/>
          </a:xfrm>
        </p:spPr>
        <p:txBody>
          <a:bodyPr/>
          <a:lstStyle/>
          <a:p>
            <a:r>
              <a:rPr lang="en-US" dirty="0"/>
              <a:t>Working at height is defined as any activity above ground.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plan and </a:t>
            </a:r>
            <a:r>
              <a:rPr lang="en-US" dirty="0" err="1"/>
              <a:t>organise</a:t>
            </a:r>
            <a:r>
              <a:rPr lang="en-US" dirty="0"/>
              <a:t> the work properly.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work from a secure place within the platform.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install edge protection.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discuss problems with your immediate supervisor.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ensure you are trained and competent to do a </a:t>
            </a:r>
            <a:br>
              <a:rPr lang="en-US" dirty="0"/>
            </a:br>
            <a:r>
              <a:rPr lang="en-US" dirty="0"/>
              <a:t>given task.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C913A6F-AC92-1B56-2932-52AB5CD41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808" y="1138428"/>
            <a:ext cx="2282370" cy="456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972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44FC8-3214-B649-E8EC-A7CEAA46F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47B71-CF99-D075-32B9-866B5683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Working at height: Access towers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32642-CAF1-A193-F0A1-5EDA901D33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7" y="1800000"/>
            <a:ext cx="8423895" cy="4140000"/>
          </a:xfrm>
        </p:spPr>
        <p:txBody>
          <a:bodyPr/>
          <a:lstStyle/>
          <a:p>
            <a:r>
              <a:rPr lang="en-US" dirty="0"/>
              <a:t>Access equipment is regulated by the Pre-fabricated, Access, Suppliers and Manufacturers’ Association (PASMA).</a:t>
            </a:r>
          </a:p>
          <a:p>
            <a:r>
              <a:rPr lang="en-US" dirty="0"/>
              <a:t>PASMA has developed a strict code of practice for the use of mobile access towers.</a:t>
            </a:r>
          </a:p>
          <a:p>
            <a:r>
              <a:rPr lang="en-US" dirty="0"/>
              <a:t>Ensure that the scaffold has PASMA inspection records up to date before use.</a:t>
            </a:r>
          </a:p>
          <a:p>
            <a:endParaRPr lang="en-US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0AA19CC-D684-C1BC-1B9A-B93E3D681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892" y="1350269"/>
            <a:ext cx="2762241" cy="41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558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A6BAB-EF02-5C13-2F52-051B62181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83ADF-B4FB-7AF9-9A76-A8F1FB6CD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PASMA 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35060F-8DAB-A9BE-498B-DCCC28A403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0404984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 inspection should be carried out after assembly or significant alteration, where it is possible to fall two </a:t>
            </a:r>
            <a:r>
              <a:rPr lang="en-US" dirty="0" err="1"/>
              <a:t>metres</a:t>
            </a:r>
            <a:r>
              <a:rPr lang="en-US" dirty="0"/>
              <a:t> or more following construction.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PASMA tower inspection record should be used.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Access equipment must be tied with sufficient, suitably strong, rigid two-way ties (four-</a:t>
            </a:r>
            <a:r>
              <a:rPr lang="en-US" dirty="0" err="1"/>
              <a:t>metre</a:t>
            </a:r>
            <a:r>
              <a:rPr lang="en-US" dirty="0"/>
              <a:t> height intervals).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Tower platforms should be sufficiently close and vertically aligned to the accessed area.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Tower scaffolds should not be used if the average wind speed reaches 17 miles per hour.</a:t>
            </a:r>
          </a:p>
        </p:txBody>
      </p:sp>
    </p:spTree>
    <p:extLst>
      <p:ext uri="{BB962C8B-B14F-4D97-AF65-F5344CB8AC3E}">
        <p14:creationId xmlns:p14="http://schemas.microsoft.com/office/powerpoint/2010/main" val="252855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this session, we’ll focus on the safe and effective use of hand and power tools within an electrical installation environment. We’ll look at the importance of inspection, handling and calibration, </a:t>
            </a:r>
            <a:r>
              <a:rPr lang="en-GB" dirty="0">
                <a:solidFill>
                  <a:srgbClr val="1111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well as</a:t>
            </a:r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legal responsibilities under PUWER 1998. </a:t>
            </a:r>
          </a:p>
          <a:p>
            <a:r>
              <a:rPr lang="en-GB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You’ll also explore how to identify and report defective equipment, assess visual safety cues, and understand good storage practices. These underpin the safe operation of electrical systems and tools.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EE4B7-0B1A-2EC2-4E0A-7D92A174D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BA6CB-1EED-74CC-E86C-E90B7055F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Working at height: Ladders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ED1B2-56E1-0534-8E7A-9B8DD86CA3A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2" cy="4140000"/>
          </a:xfrm>
        </p:spPr>
        <p:txBody>
          <a:bodyPr numCol="2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Only use ladders for activities </a:t>
            </a:r>
            <a:br>
              <a:rPr lang="en-US" dirty="0"/>
            </a:br>
            <a:r>
              <a:rPr lang="en-US" dirty="0"/>
              <a:t>involving less than 30 minutes.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Carry out a pre-use check to establish its condition.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erect a ladder at 75 degrees </a:t>
            </a:r>
            <a:br>
              <a:rPr lang="en-US" dirty="0"/>
            </a:br>
            <a:r>
              <a:rPr lang="en-US" dirty="0"/>
              <a:t>or 1 out for 4 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Tie a ladder to secure it (footing should be a last resort).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ladders are properly maintained.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Always maintain three points of contact.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Extend the top of a ladder one </a:t>
            </a:r>
            <a:r>
              <a:rPr lang="en-US" dirty="0" err="1"/>
              <a:t>metre</a:t>
            </a:r>
            <a:r>
              <a:rPr lang="en-US" dirty="0"/>
              <a:t> or five rungs above a platform.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Never use a painted ladder because paint can hide defects.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Never use a ladder with missing or damaged parts.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Never over-reach (keep within the styles).</a:t>
            </a:r>
          </a:p>
        </p:txBody>
      </p:sp>
    </p:spTree>
    <p:extLst>
      <p:ext uri="{BB962C8B-B14F-4D97-AF65-F5344CB8AC3E}">
        <p14:creationId xmlns:p14="http://schemas.microsoft.com/office/powerpoint/2010/main" val="116829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E7F72-E18F-7E0A-F629-51C2A0D4C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2A699-38D0-0A70-6DB5-8DDE78B60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Calibration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2E5F1E-C09A-F1D0-06BD-BD9FAF725B0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5999" y="1836576"/>
            <a:ext cx="8362513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Electrical test equipment requires calibration to ensure its accuracy remains within two percent over a useful proportion of its scale.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 appointed person will control when the test equipment is sent away, as detailed within a given register.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electrical installation companies will undertake calibration internally.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manufacturer sets the period between calibrations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2A88CA65-75D9-F6B0-677A-5A1B667D8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512" y="2359152"/>
            <a:ext cx="3395377" cy="212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997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BBC2E-2132-5345-84B1-97BA73C2F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D5718-24A2-92D4-A319-9B79B7D2C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Storing equipment correctly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58CD8-69A4-096B-A0FF-50600746DA5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7863165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Store equipment on proper racking and never on the floor.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sure leads are safely coiled.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Never hang electrical appliances by their 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Make sure the tool store is secure.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Utilise</a:t>
            </a:r>
            <a:r>
              <a:rPr lang="en-US" dirty="0"/>
              <a:t> an appropriate logging-out system to ensure all tools and equipment are accounted for.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C221DDFF-DAE3-4102-7510-9515EDA36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6292" y="905559"/>
            <a:ext cx="3353335" cy="502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152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AAB61-DF1F-D787-C808-16397484D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AE8CE-F33D-2BE7-CE7C-23D04228E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Additional safety procedures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75CBE-9DAF-AEA2-B52F-5CA7C64116C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093665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industrial equipment</a:t>
            </a:r>
            <a:r>
              <a:rPr lang="en-GB" dirty="0"/>
              <a:t>, such as pillar drills, cartridge guns, and grinders, requires additional procedures before authority to use them is granted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Authority in their use is only given following initial training, </a:t>
            </a:r>
            <a:r>
              <a:rPr lang="en-GB" dirty="0"/>
              <a:t>which includes assigning what PPE is required and what safety features, such as guards,</a:t>
            </a:r>
            <a:r>
              <a:rPr lang="en-US" dirty="0"/>
              <a:t> are in place.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Induction training will include what procedures must be followed when undertaking mechanical maintenance.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Refresher training will periodically be given to ensure operators remain competent.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84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031FD-0D3A-79FF-D1DE-503F3CDBF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40B6-AE54-E8F8-702F-65119F7C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Safe use of substances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E5AF5B-3049-A7BC-49F7-197110A9A52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7" y="1800000"/>
            <a:ext cx="11179731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Any substance used in any industrial environment must be strictly regulated to eliminate or reduce risks from hazardous substances.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Substances will need to be periodically examined in order to ensure that they have not expired.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substances will also need to be kept in a cool</a:t>
            </a:r>
            <a:r>
              <a:rPr lang="en-US"/>
              <a:t>, secure </a:t>
            </a:r>
            <a:r>
              <a:rPr lang="en-US" dirty="0"/>
              <a:t>area.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Substances such as cutting compounds or adhesives are always accompanied by a manufacturer’s data sheet when sold.</a:t>
            </a:r>
          </a:p>
        </p:txBody>
      </p:sp>
    </p:spTree>
    <p:extLst>
      <p:ext uri="{BB962C8B-B14F-4D97-AF65-F5344CB8AC3E}">
        <p14:creationId xmlns:p14="http://schemas.microsoft.com/office/powerpoint/2010/main" val="3413062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336AA-92E7-59BF-17BF-9800FCEB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9C9A5-6F72-CE7D-9706-6B108181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Safe use of substances: COSHH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98447D-EC21-C079-9289-8D9BE6A777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2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GB" dirty="0"/>
              <a:t>Control of Substances Hazardous to Health Regulations </a:t>
            </a:r>
            <a:br>
              <a:rPr lang="en-GB" dirty="0"/>
            </a:br>
            <a:r>
              <a:rPr lang="en-GB" dirty="0"/>
              <a:t>(</a:t>
            </a:r>
            <a:r>
              <a:rPr lang="en-US" dirty="0"/>
              <a:t>COSHH) risk assessment must be carried out in relation </a:t>
            </a:r>
            <a:br>
              <a:rPr lang="en-US" dirty="0"/>
            </a:br>
            <a:r>
              <a:rPr lang="en-US" dirty="0"/>
              <a:t>to the manufacturer’s data sheet to </a:t>
            </a:r>
            <a:r>
              <a:rPr lang="en-GB" dirty="0"/>
              <a:t>implement control </a:t>
            </a:r>
            <a:br>
              <a:rPr lang="en-GB" dirty="0"/>
            </a:br>
            <a:r>
              <a:rPr lang="en-GB" dirty="0"/>
              <a:t>measures such as appropriate PPE, ventilation</a:t>
            </a:r>
            <a:r>
              <a:rPr lang="en-US" dirty="0"/>
              <a:t> or even </a:t>
            </a:r>
            <a:br>
              <a:rPr lang="en-US" dirty="0"/>
            </a:br>
            <a:r>
              <a:rPr lang="en-US" dirty="0" err="1"/>
              <a:t>minimising</a:t>
            </a:r>
            <a:r>
              <a:rPr lang="en-US" dirty="0"/>
              <a:t> exposure.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First aid facilities must be matched against data sheets to target specific areas, such as providing eye wash bottles</a:t>
            </a:r>
            <a:r>
              <a:rPr lang="en-GB" dirty="0"/>
              <a:t> in case of contact that leads to severe eye irritation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Periodic toolbox talks are often used to refresh COSHH protocols.</a:t>
            </a:r>
          </a:p>
        </p:txBody>
      </p:sp>
    </p:spTree>
    <p:extLst>
      <p:ext uri="{BB962C8B-B14F-4D97-AF65-F5344CB8AC3E}">
        <p14:creationId xmlns:p14="http://schemas.microsoft.com/office/powerpoint/2010/main" val="22685964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pPr algn="l"/>
            <a:r>
              <a:rPr lang="en-GB" b="0" i="0" dirty="0">
                <a:effectLst/>
                <a:cs typeface="Arial"/>
              </a:rPr>
              <a:t>You should now be able to:</a:t>
            </a:r>
            <a:endParaRPr lang="en-GB" b="1" dirty="0">
              <a:cs typeface="Arial"/>
            </a:endParaRPr>
          </a:p>
          <a:p>
            <a:pPr marL="252000" indent="-252000" algn="l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Identify</a:t>
            </a:r>
            <a:r>
              <a:rPr lang="en-GB" dirty="0">
                <a:cs typeface="Arial"/>
              </a:rPr>
              <a:t> key requirements for tool inspection and PAT testing.</a:t>
            </a:r>
          </a:p>
          <a:p>
            <a:pPr marL="252000" indent="-252000" algn="l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Describe</a:t>
            </a:r>
            <a:r>
              <a:rPr lang="en-GB" dirty="0">
                <a:cs typeface="Arial"/>
              </a:rPr>
              <a:t> the safety checks required before using electrical equipment.</a:t>
            </a:r>
          </a:p>
          <a:p>
            <a:pPr marL="252000" indent="-252000" algn="l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</a:t>
            </a:r>
            <a:r>
              <a:rPr lang="en-GB" dirty="0">
                <a:cs typeface="Arial"/>
              </a:rPr>
              <a:t> legal obligations under PUWER (1998) and COSHH.</a:t>
            </a:r>
          </a:p>
          <a:p>
            <a:pPr marL="252000" indent="-252000" algn="l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Apply</a:t>
            </a:r>
            <a:r>
              <a:rPr lang="en-GB" dirty="0">
                <a:cs typeface="Arial"/>
              </a:rPr>
              <a:t> safe working procedures for storing, handling and disposing tools and substances.</a:t>
            </a:r>
          </a:p>
          <a:p>
            <a:pPr marL="252000" indent="-252000" algn="l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Assess</a:t>
            </a:r>
            <a:r>
              <a:rPr lang="en-GB" dirty="0">
                <a:cs typeface="Arial"/>
              </a:rPr>
              <a:t> risks associated with faulty or inappropriate tool use.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683314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FBC700-FB8C-A25C-EF04-B53E3A6E74B8}"/>
              </a:ext>
            </a:extLst>
          </p:cNvPr>
          <p:cNvSpPr txBox="1"/>
          <p:nvPr/>
        </p:nvSpPr>
        <p:spPr>
          <a:xfrm>
            <a:off x="467358" y="3571368"/>
            <a:ext cx="1130490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Copyright in this document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 dirty="0">
                <a:ea typeface="ＭＳ Ｐゴシック"/>
                <a:cs typeface="Arial"/>
              </a:rPr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i="0" dirty="0">
                <a:effectLst/>
                <a:latin typeface="Arial"/>
                <a:cs typeface="Arial"/>
              </a:rPr>
              <a:t>ou should be able to:</a:t>
            </a:r>
            <a:endParaRPr lang="en-GB" dirty="0">
              <a:latin typeface="Arial"/>
              <a:cs typeface="Arial"/>
            </a:endParaRP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Identify</a:t>
            </a:r>
            <a:r>
              <a:rPr lang="en-GB" dirty="0">
                <a:latin typeface="Arial"/>
                <a:cs typeface="Arial"/>
              </a:rPr>
              <a:t> key requirements for tool inspection and PAT testing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Describe</a:t>
            </a:r>
            <a:r>
              <a:rPr lang="en-GB" dirty="0">
                <a:latin typeface="Arial"/>
                <a:cs typeface="Arial"/>
              </a:rPr>
              <a:t> the safety checks required before using electrical equipment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Explain</a:t>
            </a:r>
            <a:r>
              <a:rPr lang="en-GB" dirty="0">
                <a:latin typeface="Arial"/>
                <a:cs typeface="Arial"/>
              </a:rPr>
              <a:t> legal obligations under PUWER (1998) and COSHH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Apply</a:t>
            </a:r>
            <a:r>
              <a:rPr lang="en-GB" dirty="0">
                <a:latin typeface="Arial"/>
                <a:cs typeface="Arial"/>
              </a:rPr>
              <a:t> safe working procedures for storing, handling and disposing of tools and substances</a:t>
            </a:r>
          </a:p>
          <a:p>
            <a:pPr marL="252000" indent="-252000" algn="l">
              <a:buClr>
                <a:srgbClr val="FC4421"/>
              </a:buClr>
              <a:buFont typeface="Arial" panose="020B0604020202020204" pitchFamily="34" charset="0"/>
              <a:buChar char="•"/>
            </a:pPr>
            <a:r>
              <a:rPr lang="en-GB" b="1" dirty="0">
                <a:latin typeface="Arial"/>
                <a:cs typeface="Arial"/>
              </a:rPr>
              <a:t>Assess</a:t>
            </a:r>
            <a:r>
              <a:rPr lang="en-GB" dirty="0">
                <a:latin typeface="Arial"/>
                <a:cs typeface="Arial"/>
              </a:rPr>
              <a:t> risks associated with faulty or inappropriate tool 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Electrical tool inspection and testing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50109" cy="4140000"/>
          </a:xfrm>
        </p:spPr>
        <p:txBody>
          <a:bodyPr/>
          <a:lstStyle/>
          <a:p>
            <a:r>
              <a:rPr lang="en-US" b="1" dirty="0">
                <a:ea typeface="ＭＳ Ｐゴシック"/>
              </a:rPr>
              <a:t>Key requirements </a:t>
            </a:r>
            <a:r>
              <a:rPr lang="en-US" dirty="0">
                <a:ea typeface="ＭＳ Ｐゴシック"/>
              </a:rPr>
              <a:t>to</a:t>
            </a:r>
            <a:r>
              <a:rPr lang="en-US" b="1" dirty="0">
                <a:ea typeface="ＭＳ Ｐゴシック"/>
              </a:rPr>
              <a:t> </a:t>
            </a:r>
            <a:r>
              <a:rPr lang="en-US" dirty="0">
                <a:ea typeface="ＭＳ Ｐゴシック"/>
              </a:rPr>
              <a:t>ensure compliance, improve safety, and help identify issues before they become dangerous:</a:t>
            </a: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equipment must be clearly identified and logged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type and quantity of appliances must be recorded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Inspectors must be competent and appropriately trained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Test equipment must be calibrated and maintained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recording and monitoring system must be in place and kept up to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Staff involved in testing must have ongoing training.</a:t>
            </a:r>
          </a:p>
        </p:txBody>
      </p:sp>
    </p:spTree>
    <p:extLst>
      <p:ext uri="{BB962C8B-B14F-4D97-AF65-F5344CB8AC3E}">
        <p14:creationId xmlns:p14="http://schemas.microsoft.com/office/powerpoint/2010/main" val="175396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Visual inspection checklist: Electrical equipment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9601419" cy="4140000"/>
          </a:xfrm>
        </p:spPr>
        <p:txBody>
          <a:bodyPr/>
          <a:lstStyle/>
          <a:p>
            <a:r>
              <a:rPr lang="en-US" dirty="0"/>
              <a:t>Before using an electrical tool or appliance, check the following: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Has it been </a:t>
            </a:r>
            <a:r>
              <a:rPr lang="en-US" b="1" dirty="0"/>
              <a:t>PAT tested </a:t>
            </a:r>
            <a:r>
              <a:rPr lang="en-US" dirty="0"/>
              <a:t>recently and is the label visible?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there any </a:t>
            </a:r>
            <a:r>
              <a:rPr lang="en-US" b="1" dirty="0"/>
              <a:t>bare wires </a:t>
            </a:r>
            <a:r>
              <a:rPr lang="en-US" dirty="0"/>
              <a:t>or exposed conductors?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</a:t>
            </a:r>
            <a:r>
              <a:rPr lang="en-US" b="1" dirty="0"/>
              <a:t>cable</a:t>
            </a:r>
            <a:r>
              <a:rPr lang="en-US" dirty="0"/>
              <a:t> </a:t>
            </a:r>
            <a:r>
              <a:rPr lang="en-US" b="1" dirty="0"/>
              <a:t>insulation </a:t>
            </a:r>
            <a:r>
              <a:rPr lang="en-US" dirty="0"/>
              <a:t>intact and free from cuts or damage?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</a:t>
            </a:r>
            <a:r>
              <a:rPr lang="en-US" b="1" dirty="0"/>
              <a:t>cable length </a:t>
            </a:r>
            <a:r>
              <a:rPr lang="en-US" dirty="0"/>
              <a:t>appropriate, and not a trip hazard or under tension?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</a:t>
            </a:r>
            <a:r>
              <a:rPr lang="en-US" b="1" dirty="0"/>
              <a:t>plug top undamaged </a:t>
            </a:r>
            <a:r>
              <a:rPr lang="en-US" dirty="0"/>
              <a:t>and secure?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there any </a:t>
            </a:r>
            <a:r>
              <a:rPr lang="en-US" b="1" dirty="0"/>
              <a:t>joints or tape repairs </a:t>
            </a:r>
            <a:r>
              <a:rPr lang="en-US" dirty="0"/>
              <a:t>in the cable?</a:t>
            </a:r>
          </a:p>
        </p:txBody>
      </p:sp>
    </p:spTree>
    <p:extLst>
      <p:ext uri="{BB962C8B-B14F-4D97-AF65-F5344CB8AC3E}">
        <p14:creationId xmlns:p14="http://schemas.microsoft.com/office/powerpoint/2010/main" val="364090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Checklist continued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55500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Does the </a:t>
            </a:r>
            <a:r>
              <a:rPr lang="en-US" b="1" dirty="0"/>
              <a:t>cord grip hold the cable</a:t>
            </a:r>
            <a:r>
              <a:rPr lang="en-US" dirty="0"/>
              <a:t> securely at both ends?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</a:t>
            </a:r>
            <a:r>
              <a:rPr lang="en-US" b="1" dirty="0"/>
              <a:t>outer casing</a:t>
            </a:r>
            <a:r>
              <a:rPr lang="en-US" dirty="0"/>
              <a:t> of the appliance </a:t>
            </a:r>
            <a:r>
              <a:rPr lang="en-US" b="1" dirty="0"/>
              <a:t>in good condition</a:t>
            </a:r>
            <a:r>
              <a:rPr lang="en-US" dirty="0"/>
              <a:t>, with no cracks or missing screws?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there signs of </a:t>
            </a:r>
            <a:r>
              <a:rPr lang="en-US" b="1" dirty="0"/>
              <a:t>overheating</a:t>
            </a:r>
            <a:r>
              <a:rPr lang="en-US" dirty="0"/>
              <a:t> or scorching?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</a:t>
            </a:r>
            <a:r>
              <a:rPr lang="en-US" b="1" dirty="0"/>
              <a:t>trip devices </a:t>
            </a:r>
            <a:r>
              <a:rPr lang="en-US" dirty="0"/>
              <a:t>(e.g. RCDs) functioning correctly?</a:t>
            </a:r>
          </a:p>
          <a:p>
            <a:r>
              <a:rPr lang="en-US" dirty="0"/>
              <a:t>If anything looks damaged or unsafe, </a:t>
            </a:r>
            <a:r>
              <a:rPr lang="en-US" b="1" dirty="0"/>
              <a:t>report</a:t>
            </a:r>
            <a:r>
              <a:rPr lang="en-US" dirty="0"/>
              <a:t> it and </a:t>
            </a:r>
            <a:r>
              <a:rPr lang="en-US" b="1" dirty="0"/>
              <a:t>remove</a:t>
            </a:r>
            <a:r>
              <a:rPr lang="en-US" dirty="0"/>
              <a:t> it from service until inspected.</a:t>
            </a:r>
          </a:p>
        </p:txBody>
      </p:sp>
    </p:spTree>
    <p:extLst>
      <p:ext uri="{BB962C8B-B14F-4D97-AF65-F5344CB8AC3E}">
        <p14:creationId xmlns:p14="http://schemas.microsoft.com/office/powerpoint/2010/main" val="358100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Storage of tools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20619" cy="414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Keep tools off the floor to avoid damage and reduce trip hazards.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Coil leads neatly and position them where they won't be stepped 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Never hang tools or appliances by their cords; this can damage the cable or internal wiring.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Secure the tool store to prevent loss, misuse or </a:t>
            </a:r>
            <a:r>
              <a:rPr lang="en-US" dirty="0" err="1"/>
              <a:t>unauthorised</a:t>
            </a:r>
            <a:r>
              <a:rPr lang="en-US" dirty="0"/>
              <a:t> access.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 a sign-out system so tools are tracked and accounted for.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800" dirty="0"/>
          </a:p>
          <a:p>
            <a:r>
              <a:rPr lang="en-US" dirty="0"/>
              <a:t>Good housekeeping reduces accidents and keeps equipment in working order.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5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3EA40-4EAE-272A-D5C5-CE8DE511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Legal requirements for tools (PUWER 1998)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3A0ED-7251-D607-41B4-7FE5F0F1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1" cy="4140000"/>
          </a:xfrm>
        </p:spPr>
        <p:txBody>
          <a:bodyPr/>
          <a:lstStyle/>
          <a:p>
            <a:r>
              <a:rPr lang="en-US" b="1" dirty="0">
                <a:ea typeface="ＭＳ Ｐゴシック"/>
              </a:rPr>
              <a:t>Provision and Use of Work Equipment Regulations 1998 (PUWER) </a:t>
            </a:r>
            <a:r>
              <a:rPr lang="en-US" dirty="0">
                <a:ea typeface="ＭＳ Ｐゴシック"/>
              </a:rPr>
              <a:t>applies to all equipment used at work.</a:t>
            </a:r>
          </a:p>
          <a:p>
            <a:r>
              <a:rPr lang="en-US" dirty="0"/>
              <a:t>Key employer duties under PUWER: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all tools are suitable for their intended task and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Maintain tools in a safe condition through regular inspection and servicing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Provide clear instructions, training and supervision for all staff using equipment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necessary safety measures (guards, warnings, protective devices) are in place.</a:t>
            </a:r>
          </a:p>
        </p:txBody>
      </p:sp>
    </p:spTree>
    <p:extLst>
      <p:ext uri="{BB962C8B-B14F-4D97-AF65-F5344CB8AC3E}">
        <p14:creationId xmlns:p14="http://schemas.microsoft.com/office/powerpoint/2010/main" val="9225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65783-3AED-C54F-7235-64A77A3FA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EE2-2B2E-5764-77A4-1C47D06C8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US" dirty="0"/>
              <a:t>Equipment failure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06768-9B32-977E-5EA2-1BA014158A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8" y="1800000"/>
            <a:ext cx="11628451" cy="4140000"/>
          </a:xfrm>
        </p:spPr>
        <p:txBody>
          <a:bodyPr/>
          <a:lstStyle/>
          <a:p>
            <a:r>
              <a:rPr lang="en-US" dirty="0">
                <a:ea typeface="ＭＳ Ｐゴシック"/>
              </a:rPr>
              <a:t>Equipment failure can occur due to a range of factors: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/>
              </a:rPr>
              <a:t>badly formed terminations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/>
              </a:rPr>
              <a:t>overloading, as shown in the image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ＭＳ Ｐゴシック"/>
              </a:rPr>
              <a:t>incorrect wiring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>
                <a:ea typeface="ＭＳ Ｐゴシック"/>
              </a:rPr>
              <a:t>equipment malfunction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/>
              </a:rPr>
              <a:t>damaged insulation causing series or parallel arcing.</a:t>
            </a:r>
          </a:p>
          <a:p>
            <a:endParaRPr lang="en-US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CE836C0-E10A-C509-DF86-440F8AD4D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091" y="1997706"/>
            <a:ext cx="3203926" cy="225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453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35201a8bc688b2d88f5dbb6e1211090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b4e4d11d21b039030c9a48cd9f3673c2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944D93-E79C-4E33-977A-35F9EB5F06FE}"/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7c04300a-231c-4281-9146-a98f6f4a7aff"/>
    <ds:schemaRef ds:uri="http://schemas.microsoft.com/office/infopath/2007/PartnerControls"/>
    <ds:schemaRef ds:uri="01e15224-84b2-4570-bdea-a67bb94d0921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970</TotalTime>
  <Words>1815</Words>
  <Application>Microsoft Office PowerPoint</Application>
  <PresentationFormat>Custom</PresentationFormat>
  <Paragraphs>168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MS PGothic</vt:lpstr>
      <vt:lpstr>Aptos</vt:lpstr>
      <vt:lpstr>Arial</vt:lpstr>
      <vt:lpstr>inherit</vt:lpstr>
      <vt:lpstr>Lucida Grande</vt:lpstr>
      <vt:lpstr>1_Default Design</vt:lpstr>
      <vt:lpstr>PowerPoint Presentation</vt:lpstr>
      <vt:lpstr>Introduction</vt:lpstr>
      <vt:lpstr>Objectives</vt:lpstr>
      <vt:lpstr>Electrical tool inspection and testing </vt:lpstr>
      <vt:lpstr>Visual inspection checklist: Electrical equipment</vt:lpstr>
      <vt:lpstr>Checklist continued</vt:lpstr>
      <vt:lpstr>Storage of tools </vt:lpstr>
      <vt:lpstr>Legal requirements for tools (PUWER 1998)</vt:lpstr>
      <vt:lpstr>Equipment failure </vt:lpstr>
      <vt:lpstr>Accidents</vt:lpstr>
      <vt:lpstr>Safety practices and procedures</vt:lpstr>
      <vt:lpstr>Portable appliance testing (PAT)</vt:lpstr>
      <vt:lpstr>Visual inspection</vt:lpstr>
      <vt:lpstr>Visual inspection checklist</vt:lpstr>
      <vt:lpstr>Equipment checks</vt:lpstr>
      <vt:lpstr>Defective equipment</vt:lpstr>
      <vt:lpstr>Working at height </vt:lpstr>
      <vt:lpstr>Working at height: Access towers</vt:lpstr>
      <vt:lpstr>PASMA recommendations</vt:lpstr>
      <vt:lpstr>Working at height: Ladders</vt:lpstr>
      <vt:lpstr>Calibration</vt:lpstr>
      <vt:lpstr>Storing equipment correctly</vt:lpstr>
      <vt:lpstr>Additional safety procedures</vt:lpstr>
      <vt:lpstr>Safe use of substances</vt:lpstr>
      <vt:lpstr>Safe use of substances: COSHH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for authors: font sizes and positions</dc:title>
  <dc:creator>Mark Thirlwell</dc:creator>
  <cp:lastModifiedBy>Hazell, Danielle</cp:lastModifiedBy>
  <cp:revision>45</cp:revision>
  <dcterms:created xsi:type="dcterms:W3CDTF">2025-04-15T10:44:23Z</dcterms:created>
  <dcterms:modified xsi:type="dcterms:W3CDTF">2025-10-28T10:50:42Z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3666724-00ca-41b5-b6fa-015eacb44368_Enabled">
    <vt:lpwstr>true</vt:lpwstr>
  </property>
  <property fmtid="{D5CDD505-2E9C-101B-9397-08002B2CF9AE}" pid="3" name="MSIP_Label_a3666724-00ca-41b5-b6fa-015eacb44368_SetDate">
    <vt:lpwstr>2025-04-10T10:14:23Z</vt:lpwstr>
  </property>
  <property fmtid="{D5CDD505-2E9C-101B-9397-08002B2CF9AE}" pid="4" name="MSIP_Label_a3666724-00ca-41b5-b6fa-015eacb44368_Method">
    <vt:lpwstr>Privileged</vt:lpwstr>
  </property>
  <property fmtid="{D5CDD505-2E9C-101B-9397-08002B2CF9AE}" pid="5" name="MSIP_Label_a3666724-00ca-41b5-b6fa-015eacb44368_Name">
    <vt:lpwstr>Internal</vt:lpwstr>
  </property>
  <property fmtid="{D5CDD505-2E9C-101B-9397-08002B2CF9AE}" pid="6" name="MSIP_Label_a3666724-00ca-41b5-b6fa-015eacb44368_SiteId">
    <vt:lpwstr>b6d3492e-0aa1-4a60-840d-b706a96e670d</vt:lpwstr>
  </property>
  <property fmtid="{D5CDD505-2E9C-101B-9397-08002B2CF9AE}" pid="7" name="MSIP_Label_a3666724-00ca-41b5-b6fa-015eacb44368_ActionId">
    <vt:lpwstr>e858918b-4881-4444-b984-9dbe2495d330</vt:lpwstr>
  </property>
  <property fmtid="{D5CDD505-2E9C-101B-9397-08002B2CF9AE}" pid="8" name="MSIP_Label_a3666724-00ca-41b5-b6fa-015eacb44368_ContentBits">
    <vt:lpwstr>1</vt:lpwstr>
  </property>
  <property fmtid="{D5CDD505-2E9C-101B-9397-08002B2CF9AE}" pid="9" name="MSIP_Label_a3666724-00ca-41b5-b6fa-015eacb44368_Tag">
    <vt:lpwstr>10, 0, 1, 1</vt:lpwstr>
  </property>
  <property fmtid="{D5CDD505-2E9C-101B-9397-08002B2CF9AE}" pid="10" name="ClassificationContentMarkingHeaderLocations">
    <vt:lpwstr>1_Default Design:4</vt:lpwstr>
  </property>
  <property fmtid="{D5CDD505-2E9C-101B-9397-08002B2CF9AE}" pid="11" name="ClassificationContentMarkingHeaderText">
    <vt:lpwstr>MEWNOL - INTERNAL</vt:lpwstr>
  </property>
  <property fmtid="{D5CDD505-2E9C-101B-9397-08002B2CF9AE}" pid="12" name="ContentTypeId">
    <vt:lpwstr>0x010100CDD05C0E7E0E414EB79F81A23986EA6A</vt:lpwstr>
  </property>
  <property fmtid="{D5CDD505-2E9C-101B-9397-08002B2CF9AE}" pid="13" name="MediaServiceImageTags">
    <vt:lpwstr/>
  </property>
</Properties>
</file>