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modernComment_360_399B9273.xml" ContentType="application/vnd.ms-powerpoint.comment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40"/>
  </p:notesMasterIdLst>
  <p:handoutMasterIdLst>
    <p:handoutMasterId r:id="rId41"/>
  </p:handoutMasterIdLst>
  <p:sldIdLst>
    <p:sldId id="462" r:id="rId5"/>
    <p:sldId id="840" r:id="rId6"/>
    <p:sldId id="837" r:id="rId7"/>
    <p:sldId id="844" r:id="rId8"/>
    <p:sldId id="876" r:id="rId9"/>
    <p:sldId id="852" r:id="rId10"/>
    <p:sldId id="834" r:id="rId11"/>
    <p:sldId id="850" r:id="rId12"/>
    <p:sldId id="851" r:id="rId13"/>
    <p:sldId id="853" r:id="rId14"/>
    <p:sldId id="854" r:id="rId15"/>
    <p:sldId id="855" r:id="rId16"/>
    <p:sldId id="856" r:id="rId17"/>
    <p:sldId id="857" r:id="rId18"/>
    <p:sldId id="858" r:id="rId19"/>
    <p:sldId id="859" r:id="rId20"/>
    <p:sldId id="860" r:id="rId21"/>
    <p:sldId id="861" r:id="rId22"/>
    <p:sldId id="862" r:id="rId23"/>
    <p:sldId id="863" r:id="rId24"/>
    <p:sldId id="864" r:id="rId25"/>
    <p:sldId id="865" r:id="rId26"/>
    <p:sldId id="866" r:id="rId27"/>
    <p:sldId id="867" r:id="rId28"/>
    <p:sldId id="868" r:id="rId29"/>
    <p:sldId id="869" r:id="rId30"/>
    <p:sldId id="870" r:id="rId31"/>
    <p:sldId id="871" r:id="rId32"/>
    <p:sldId id="877" r:id="rId33"/>
    <p:sldId id="872" r:id="rId34"/>
    <p:sldId id="873" r:id="rId35"/>
    <p:sldId id="874" r:id="rId36"/>
    <p:sldId id="875" r:id="rId37"/>
    <p:sldId id="838" r:id="rId38"/>
    <p:sldId id="512" r:id="rId39"/>
  </p:sldIdLst>
  <p:sldSz cx="12239625" cy="6840538"/>
  <p:notesSz cx="6858000" cy="9144000"/>
  <p:custDataLst>
    <p:tags r:id="rId42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C27091D-5820-8656-0658-C6AD401B0DF5}" name="Philippa Hornby" initials="PH" userId="S::philippa.hornby@eal.org.uk::435d50fd-f981-4c65-b165-eceb64f1c231" providerId="AD"/>
  <p188:author id="{1ABC10BB-16D0-9C03-AAB0-9F1B4B9B65EE}" name="Hazell, Danielle" initials="HD" userId="S::danielle.hazell@wjec.co.uk::16322be0-50ef-46ff-b0c0-d304bc10d5d2" providerId="AD"/>
  <p188:author id="{8AB507DD-E2FB-55DC-0696-232B0307E534}" name="John, Catherine" initials="CJ" userId="S::catherine.john@wjec.co.uk::36b10958-3fe6-4d82-9cee-736ae9074b3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D9D9D9"/>
    <a:srgbClr val="FFFFFF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DD07B8-257A-4381-8614-20712C72EFE4}" v="102" dt="2025-10-28T10:46:59.6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gs" Target="tags/tag1.xml"/><Relationship Id="rId47" Type="http://schemas.openxmlformats.org/officeDocument/2006/relationships/tableStyles" Target="tableStyles.xml"/><Relationship Id="rId50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commentAuthors" Target="commentAuthors.xml"/><Relationship Id="rId48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nita Searle-Barnes" userId="e782127f-826a-4a83-a372-afedaa2e0d4f" providerId="ADAL" clId="{FA3BD239-4B9A-4CBA-8CF5-F7BFBEA885D5}"/>
    <pc:docChg chg="modSld modMainMaster">
      <pc:chgData name="Bonita Searle-Barnes" userId="e782127f-826a-4a83-a372-afedaa2e0d4f" providerId="ADAL" clId="{FA3BD239-4B9A-4CBA-8CF5-F7BFBEA885D5}" dt="2025-10-14T11:58:29.965" v="1" actId="114"/>
      <pc:docMkLst>
        <pc:docMk/>
      </pc:docMkLst>
      <pc:sldChg chg="modSp mod">
        <pc:chgData name="Bonita Searle-Barnes" userId="e782127f-826a-4a83-a372-afedaa2e0d4f" providerId="ADAL" clId="{FA3BD239-4B9A-4CBA-8CF5-F7BFBEA885D5}" dt="2025-10-06T13:47:18.118" v="0" actId="1076"/>
        <pc:sldMkLst>
          <pc:docMk/>
          <pc:sldMk cId="3661908118" sldId="837"/>
        </pc:sldMkLst>
        <pc:spChg chg="mod">
          <ac:chgData name="Bonita Searle-Barnes" userId="e782127f-826a-4a83-a372-afedaa2e0d4f" providerId="ADAL" clId="{FA3BD239-4B9A-4CBA-8CF5-F7BFBEA885D5}" dt="2025-10-06T13:47:18.118" v="0" actId="1076"/>
          <ac:spMkLst>
            <pc:docMk/>
            <pc:sldMk cId="3661908118" sldId="837"/>
            <ac:spMk id="4" creationId="{BBFFC9DD-99F6-E5CA-5CF5-B1C6B4D6BBC1}"/>
          </ac:spMkLst>
        </pc:spChg>
      </pc:sldChg>
      <pc:sldMasterChg chg="modSp mod">
        <pc:chgData name="Bonita Searle-Barnes" userId="e782127f-826a-4a83-a372-afedaa2e0d4f" providerId="ADAL" clId="{FA3BD239-4B9A-4CBA-8CF5-F7BFBEA885D5}" dt="2025-10-14T11:58:29.965" v="1" actId="114"/>
        <pc:sldMasterMkLst>
          <pc:docMk/>
          <pc:sldMasterMk cId="2966563060" sldId="2147483653"/>
        </pc:sldMasterMkLst>
        <pc:spChg chg="mod">
          <ac:chgData name="Bonita Searle-Barnes" userId="e782127f-826a-4a83-a372-afedaa2e0d4f" providerId="ADAL" clId="{FA3BD239-4B9A-4CBA-8CF5-F7BFBEA885D5}" dt="2025-10-14T11:58:29.965" v="1" actId="114"/>
          <ac:spMkLst>
            <pc:docMk/>
            <pc:sldMasterMk cId="2966563060" sldId="2147483653"/>
            <ac:spMk id="9" creationId="{12A05E16-C31E-E0B1-F9BA-6CA1198C9AE5}"/>
          </ac:spMkLst>
        </pc:spChg>
      </pc:sldMasterChg>
    </pc:docChg>
  </pc:docChgLst>
  <pc:docChgLst>
    <pc:chgData name="Hazell, Danielle" userId="S::danielle.hazell@wjec.co.uk::16322be0-50ef-46ff-b0c0-d304bc10d5d2" providerId="AD" clId="Web-{D43B3B10-6C95-C377-E926-FCE9C9C15664}"/>
    <pc:docChg chg="mod">
      <pc:chgData name="Hazell, Danielle" userId="S::danielle.hazell@wjec.co.uk::16322be0-50ef-46ff-b0c0-d304bc10d5d2" providerId="AD" clId="Web-{D43B3B10-6C95-C377-E926-FCE9C9C15664}" dt="2025-10-23T12:50:41.720" v="0"/>
      <pc:docMkLst>
        <pc:docMk/>
      </pc:docMkLst>
    </pc:docChg>
  </pc:docChgLst>
  <pc:docChgLst>
    <pc:chgData name="Lee Guthrie" userId="S::lee.guthrie@eal.org.uk::1cb701bb-47c8-4e70-a967-200e600f3e71" providerId="AD" clId="Web-{2F1E2D58-C3B1-F989-4CBF-456022E51B53}"/>
    <pc:docChg chg="modSld">
      <pc:chgData name="Lee Guthrie" userId="S::lee.guthrie@eal.org.uk::1cb701bb-47c8-4e70-a967-200e600f3e71" providerId="AD" clId="Web-{2F1E2D58-C3B1-F989-4CBF-456022E51B53}" dt="2025-10-02T10:18:50.672" v="0"/>
      <pc:docMkLst>
        <pc:docMk/>
      </pc:docMkLst>
      <pc:sldChg chg="modSp">
        <pc:chgData name="Lee Guthrie" userId="S::lee.guthrie@eal.org.uk::1cb701bb-47c8-4e70-a967-200e600f3e71" providerId="AD" clId="Web-{2F1E2D58-C3B1-F989-4CBF-456022E51B53}" dt="2025-10-02T10:18:50.672" v="0"/>
        <pc:sldMkLst>
          <pc:docMk/>
          <pc:sldMk cId="2289029835" sldId="853"/>
        </pc:sldMkLst>
      </pc:sldChg>
    </pc:docChg>
  </pc:docChgLst>
  <pc:docChgLst>
    <pc:chgData name="Bonita Searle-Barnes" userId="S::bonita.searle-barnes@eal.org.uk::e782127f-826a-4a83-a372-afedaa2e0d4f" providerId="AD" clId="Web-{633A2273-0CE9-B157-F22A-C535CA396568}"/>
    <pc:docChg chg="modSld">
      <pc:chgData name="Bonita Searle-Barnes" userId="S::bonita.searle-barnes@eal.org.uk::e782127f-826a-4a83-a372-afedaa2e0d4f" providerId="AD" clId="Web-{633A2273-0CE9-B157-F22A-C535CA396568}" dt="2025-10-14T10:44:46.358" v="0" actId="20577"/>
      <pc:docMkLst>
        <pc:docMk/>
      </pc:docMkLst>
      <pc:sldChg chg="modSp">
        <pc:chgData name="Bonita Searle-Barnes" userId="S::bonita.searle-barnes@eal.org.uk::e782127f-826a-4a83-a372-afedaa2e0d4f" providerId="AD" clId="Web-{633A2273-0CE9-B157-F22A-C535CA396568}" dt="2025-10-14T10:44:46.358" v="0" actId="20577"/>
        <pc:sldMkLst>
          <pc:docMk/>
          <pc:sldMk cId="4139293381" sldId="462"/>
        </pc:sldMkLst>
        <pc:spChg chg="mod">
          <ac:chgData name="Bonita Searle-Barnes" userId="S::bonita.searle-barnes@eal.org.uk::e782127f-826a-4a83-a372-afedaa2e0d4f" providerId="AD" clId="Web-{633A2273-0CE9-B157-F22A-C535CA396568}" dt="2025-10-14T10:44:46.358" v="0" actId="20577"/>
          <ac:spMkLst>
            <pc:docMk/>
            <pc:sldMk cId="4139293381" sldId="462"/>
            <ac:spMk id="3" creationId="{C071156A-2242-124B-AF49-34A979232ED8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undo custSel modSld modMainMaster">
      <pc:chgData name="Hazell, Danielle" userId="16322be0-50ef-46ff-b0c0-d304bc10d5d2" providerId="ADAL" clId="{E6D12E1F-DF63-450C-A9ED-E72C5F6C045B}" dt="2025-10-28T10:46:59.638" v="284" actId="1076"/>
      <pc:docMkLst>
        <pc:docMk/>
      </pc:docMkLst>
      <pc:sldChg chg="addSp delSp modSp mod">
        <pc:chgData name="Hazell, Danielle" userId="16322be0-50ef-46ff-b0c0-d304bc10d5d2" providerId="ADAL" clId="{E6D12E1F-DF63-450C-A9ED-E72C5F6C045B}" dt="2025-10-22T11:17:11.508" v="180"/>
        <pc:sldMkLst>
          <pc:docMk/>
          <pc:sldMk cId="2402489006" sldId="512"/>
        </pc:sldMkLst>
        <pc:spChg chg="mod">
          <ac:chgData name="Hazell, Danielle" userId="16322be0-50ef-46ff-b0c0-d304bc10d5d2" providerId="ADAL" clId="{E6D12E1F-DF63-450C-A9ED-E72C5F6C045B}" dt="2025-10-22T11:15:17.242" v="149" actId="1076"/>
          <ac:spMkLst>
            <pc:docMk/>
            <pc:sldMk cId="2402489006" sldId="512"/>
            <ac:spMk id="3" creationId="{C100DF00-DDB1-9E17-D96C-C839324D3C8E}"/>
          </ac:spMkLst>
        </pc:spChg>
        <pc:spChg chg="add mod">
          <ac:chgData name="Hazell, Danielle" userId="16322be0-50ef-46ff-b0c0-d304bc10d5d2" providerId="ADAL" clId="{E6D12E1F-DF63-450C-A9ED-E72C5F6C045B}" dt="2025-10-22T11:17:10.989" v="178" actId="20577"/>
          <ac:spMkLst>
            <pc:docMk/>
            <pc:sldMk cId="2402489006" sldId="512"/>
            <ac:spMk id="4" creationId="{0EBA0D3D-1A82-2DB2-9D4F-A8AFFB6242C5}"/>
          </ac:spMkLst>
        </pc:spChg>
      </pc:sldChg>
      <pc:sldChg chg="addSp delSp modSp mod">
        <pc:chgData name="Hazell, Danielle" userId="16322be0-50ef-46ff-b0c0-d304bc10d5d2" providerId="ADAL" clId="{E6D12E1F-DF63-450C-A9ED-E72C5F6C045B}" dt="2025-10-28T10:38:18.139" v="189" actId="1076"/>
        <pc:sldMkLst>
          <pc:docMk/>
          <pc:sldMk cId="1753962167" sldId="834"/>
        </pc:sldMkLst>
        <pc:spChg chg="add">
          <ac:chgData name="Hazell, Danielle" userId="16322be0-50ef-46ff-b0c0-d304bc10d5d2" providerId="ADAL" clId="{E6D12E1F-DF63-450C-A9ED-E72C5F6C045B}" dt="2025-10-22T09:39:49.148" v="14"/>
          <ac:spMkLst>
            <pc:docMk/>
            <pc:sldMk cId="1753962167" sldId="834"/>
            <ac:spMk id="3" creationId="{8E5166F0-597A-1A33-268C-F8D731E2EEF6}"/>
          </ac:spMkLst>
        </pc:spChg>
        <pc:spChg chg="add mod">
          <ac:chgData name="Hazell, Danielle" userId="16322be0-50ef-46ff-b0c0-d304bc10d5d2" providerId="ADAL" clId="{E6D12E1F-DF63-450C-A9ED-E72C5F6C045B}" dt="2025-10-28T10:38:10.092" v="184" actId="1076"/>
          <ac:spMkLst>
            <pc:docMk/>
            <pc:sldMk cId="1753962167" sldId="834"/>
            <ac:spMk id="6" creationId="{80A128E1-448A-0FEE-5DA6-72682EFB1462}"/>
          </ac:spMkLst>
        </pc:spChg>
        <pc:spChg chg="add mod">
          <ac:chgData name="Hazell, Danielle" userId="16322be0-50ef-46ff-b0c0-d304bc10d5d2" providerId="ADAL" clId="{E6D12E1F-DF63-450C-A9ED-E72C5F6C045B}" dt="2025-10-22T09:41:17.838" v="18" actId="1076"/>
          <ac:spMkLst>
            <pc:docMk/>
            <pc:sldMk cId="1753962167" sldId="834"/>
            <ac:spMk id="8" creationId="{8E1BD3F4-D2FA-02A9-CB10-6D784F190282}"/>
          </ac:spMkLst>
        </pc:spChg>
        <pc:picChg chg="add del mod">
          <ac:chgData name="Hazell, Danielle" userId="16322be0-50ef-46ff-b0c0-d304bc10d5d2" providerId="ADAL" clId="{E6D12E1F-DF63-450C-A9ED-E72C5F6C045B}" dt="2025-10-28T10:38:05.190" v="181" actId="478"/>
          <ac:picMkLst>
            <pc:docMk/>
            <pc:sldMk cId="1753962167" sldId="834"/>
            <ac:picMk id="10" creationId="{EA9F7FA6-CDC0-D579-8953-A399BC700B94}"/>
          </ac:picMkLst>
        </pc:picChg>
        <pc:picChg chg="add mod">
          <ac:chgData name="Hazell, Danielle" userId="16322be0-50ef-46ff-b0c0-d304bc10d5d2" providerId="ADAL" clId="{E6D12E1F-DF63-450C-A9ED-E72C5F6C045B}" dt="2025-10-28T10:38:18.139" v="189" actId="1076"/>
          <ac:picMkLst>
            <pc:docMk/>
            <pc:sldMk cId="1753962167" sldId="834"/>
            <ac:picMk id="1026" creationId="{4DFB8BF3-FA52-A239-330A-8D07CF14C8B3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38:45.267" v="192" actId="1076"/>
        <pc:sldMkLst>
          <pc:docMk/>
          <pc:sldMk cId="758458837" sldId="850"/>
        </pc:sldMkLst>
        <pc:spChg chg="mod">
          <ac:chgData name="Hazell, Danielle" userId="16322be0-50ef-46ff-b0c0-d304bc10d5d2" providerId="ADAL" clId="{E6D12E1F-DF63-450C-A9ED-E72C5F6C045B}" dt="2025-10-22T09:57:54.687" v="45" actId="14100"/>
          <ac:spMkLst>
            <pc:docMk/>
            <pc:sldMk cId="758458837" sldId="850"/>
            <ac:spMk id="4" creationId="{8AF3A0ED-7251-D607-41B4-7FE5F0F138DB}"/>
          </ac:spMkLst>
        </pc:spChg>
        <pc:picChg chg="add mod">
          <ac:chgData name="Hazell, Danielle" userId="16322be0-50ef-46ff-b0c0-d304bc10d5d2" providerId="ADAL" clId="{E6D12E1F-DF63-450C-A9ED-E72C5F6C045B}" dt="2025-10-28T10:38:45.267" v="192" actId="1076"/>
          <ac:picMkLst>
            <pc:docMk/>
            <pc:sldMk cId="758458837" sldId="850"/>
            <ac:picMk id="2050" creationId="{EA8990AA-EF3D-1924-88B3-A23DF5780EEF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39:24.166" v="201" actId="1076"/>
        <pc:sldMkLst>
          <pc:docMk/>
          <pc:sldMk cId="3281087032" sldId="851"/>
        </pc:sldMkLst>
        <pc:spChg chg="mod">
          <ac:chgData name="Hazell, Danielle" userId="16322be0-50ef-46ff-b0c0-d304bc10d5d2" providerId="ADAL" clId="{E6D12E1F-DF63-450C-A9ED-E72C5F6C045B}" dt="2025-10-28T10:39:15.325" v="198" actId="1076"/>
          <ac:spMkLst>
            <pc:docMk/>
            <pc:sldMk cId="3281087032" sldId="851"/>
            <ac:spMk id="4" creationId="{8AF3A0ED-7251-D607-41B4-7FE5F0F138DB}"/>
          </ac:spMkLst>
        </pc:spChg>
        <pc:picChg chg="del mod">
          <ac:chgData name="Hazell, Danielle" userId="16322be0-50ef-46ff-b0c0-d304bc10d5d2" providerId="ADAL" clId="{E6D12E1F-DF63-450C-A9ED-E72C5F6C045B}" dt="2025-10-28T10:39:11.009" v="197" actId="478"/>
          <ac:picMkLst>
            <pc:docMk/>
            <pc:sldMk cId="3281087032" sldId="851"/>
            <ac:picMk id="6" creationId="{8EB66EE1-4449-4006-8747-C5619EE1D466}"/>
          </ac:picMkLst>
        </pc:picChg>
        <pc:picChg chg="add mod">
          <ac:chgData name="Hazell, Danielle" userId="16322be0-50ef-46ff-b0c0-d304bc10d5d2" providerId="ADAL" clId="{E6D12E1F-DF63-450C-A9ED-E72C5F6C045B}" dt="2025-10-28T10:39:24.166" v="201" actId="1076"/>
          <ac:picMkLst>
            <pc:docMk/>
            <pc:sldMk cId="3281087032" sldId="851"/>
            <ac:picMk id="3074" creationId="{F3D01F83-ECD5-3949-7F28-D8BE56039676}"/>
          </ac:picMkLst>
        </pc:picChg>
      </pc:sldChg>
      <pc:sldChg chg="delSp modSp mod">
        <pc:chgData name="Hazell, Danielle" userId="16322be0-50ef-46ff-b0c0-d304bc10d5d2" providerId="ADAL" clId="{E6D12E1F-DF63-450C-A9ED-E72C5F6C045B}" dt="2025-10-22T09:44:34.908" v="23" actId="14100"/>
        <pc:sldMkLst>
          <pc:docMk/>
          <pc:sldMk cId="3872021807" sldId="852"/>
        </pc:sldMkLst>
        <pc:spChg chg="mod">
          <ac:chgData name="Hazell, Danielle" userId="16322be0-50ef-46ff-b0c0-d304bc10d5d2" providerId="ADAL" clId="{E6D12E1F-DF63-450C-A9ED-E72C5F6C045B}" dt="2025-10-22T09:44:34.908" v="23" actId="14100"/>
          <ac:spMkLst>
            <pc:docMk/>
            <pc:sldMk cId="3872021807" sldId="852"/>
            <ac:spMk id="4" creationId="{8AF3A0ED-7251-D607-41B4-7FE5F0F138DB}"/>
          </ac:spMkLst>
        </pc:spChg>
      </pc:sldChg>
      <pc:sldChg chg="addSp delSp modSp mod">
        <pc:chgData name="Hazell, Danielle" userId="16322be0-50ef-46ff-b0c0-d304bc10d5d2" providerId="ADAL" clId="{E6D12E1F-DF63-450C-A9ED-E72C5F6C045B}" dt="2025-10-28T10:40:30.336" v="210" actId="1076"/>
        <pc:sldMkLst>
          <pc:docMk/>
          <pc:sldMk cId="2289029835" sldId="853"/>
        </pc:sldMkLst>
        <pc:spChg chg="mod">
          <ac:chgData name="Hazell, Danielle" userId="16322be0-50ef-46ff-b0c0-d304bc10d5d2" providerId="ADAL" clId="{E6D12E1F-DF63-450C-A9ED-E72C5F6C045B}" dt="2025-10-28T10:39:40.889" v="202" actId="14100"/>
          <ac:spMkLst>
            <pc:docMk/>
            <pc:sldMk cId="2289029835" sldId="853"/>
            <ac:spMk id="4" creationId="{8AF3A0ED-7251-D607-41B4-7FE5F0F138DB}"/>
          </ac:spMkLst>
        </pc:spChg>
        <pc:picChg chg="add mod">
          <ac:chgData name="Hazell, Danielle" userId="16322be0-50ef-46ff-b0c0-d304bc10d5d2" providerId="ADAL" clId="{E6D12E1F-DF63-450C-A9ED-E72C5F6C045B}" dt="2025-10-28T10:40:30.336" v="210" actId="1076"/>
          <ac:picMkLst>
            <pc:docMk/>
            <pc:sldMk cId="2289029835" sldId="853"/>
            <ac:picMk id="4098" creationId="{43CC5EF0-5C59-D7E0-1B22-812079288A8F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0:47.022" v="216" actId="1076"/>
        <pc:sldMkLst>
          <pc:docMk/>
          <pc:sldMk cId="2593203797" sldId="854"/>
        </pc:sldMkLst>
        <pc:picChg chg="add del mod">
          <ac:chgData name="Hazell, Danielle" userId="16322be0-50ef-46ff-b0c0-d304bc10d5d2" providerId="ADAL" clId="{E6D12E1F-DF63-450C-A9ED-E72C5F6C045B}" dt="2025-10-28T10:40:38.737" v="211" actId="478"/>
          <ac:picMkLst>
            <pc:docMk/>
            <pc:sldMk cId="2593203797" sldId="854"/>
            <ac:picMk id="5" creationId="{9412394A-A387-C242-9323-53090FF99349}"/>
          </ac:picMkLst>
        </pc:picChg>
        <pc:picChg chg="add mod">
          <ac:chgData name="Hazell, Danielle" userId="16322be0-50ef-46ff-b0c0-d304bc10d5d2" providerId="ADAL" clId="{E6D12E1F-DF63-450C-A9ED-E72C5F6C045B}" dt="2025-10-28T10:40:47.022" v="216" actId="1076"/>
          <ac:picMkLst>
            <pc:docMk/>
            <pc:sldMk cId="2593203797" sldId="854"/>
            <ac:picMk id="5122" creationId="{CCCEE7C7-5FC4-5CA1-87B4-92EBABCA3819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1:16.648" v="220" actId="1076"/>
        <pc:sldMkLst>
          <pc:docMk/>
          <pc:sldMk cId="1217418655" sldId="855"/>
        </pc:sldMkLst>
        <pc:picChg chg="add del mod">
          <ac:chgData name="Hazell, Danielle" userId="16322be0-50ef-46ff-b0c0-d304bc10d5d2" providerId="ADAL" clId="{E6D12E1F-DF63-450C-A9ED-E72C5F6C045B}" dt="2025-10-28T10:41:09.793" v="217" actId="478"/>
          <ac:picMkLst>
            <pc:docMk/>
            <pc:sldMk cId="1217418655" sldId="855"/>
            <ac:picMk id="5" creationId="{AF9B6353-FC59-1D5B-5855-6D11B1B419DD}"/>
          </ac:picMkLst>
        </pc:picChg>
        <pc:picChg chg="add mod">
          <ac:chgData name="Hazell, Danielle" userId="16322be0-50ef-46ff-b0c0-d304bc10d5d2" providerId="ADAL" clId="{E6D12E1F-DF63-450C-A9ED-E72C5F6C045B}" dt="2025-10-28T10:41:16.648" v="220" actId="1076"/>
          <ac:picMkLst>
            <pc:docMk/>
            <pc:sldMk cId="1217418655" sldId="855"/>
            <ac:picMk id="6146" creationId="{32FBC60D-7F8C-5B42-714D-AA5CFA274C17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1:49.159" v="234" actId="1076"/>
        <pc:sldMkLst>
          <pc:docMk/>
          <pc:sldMk cId="2187068376" sldId="856"/>
        </pc:sldMkLst>
        <pc:picChg chg="add del mod">
          <ac:chgData name="Hazell, Danielle" userId="16322be0-50ef-46ff-b0c0-d304bc10d5d2" providerId="ADAL" clId="{E6D12E1F-DF63-450C-A9ED-E72C5F6C045B}" dt="2025-10-28T10:41:25.105" v="222" actId="478"/>
          <ac:picMkLst>
            <pc:docMk/>
            <pc:sldMk cId="2187068376" sldId="856"/>
            <ac:picMk id="7" creationId="{CB38F126-35EE-9486-9605-E064E67888B3}"/>
          </ac:picMkLst>
        </pc:picChg>
        <pc:picChg chg="add del mod">
          <ac:chgData name="Hazell, Danielle" userId="16322be0-50ef-46ff-b0c0-d304bc10d5d2" providerId="ADAL" clId="{E6D12E1F-DF63-450C-A9ED-E72C5F6C045B}" dt="2025-10-28T10:41:24.590" v="221" actId="478"/>
          <ac:picMkLst>
            <pc:docMk/>
            <pc:sldMk cId="2187068376" sldId="856"/>
            <ac:picMk id="9" creationId="{BBF576DF-47B2-A5DB-B3AA-62555F7FDACC}"/>
          </ac:picMkLst>
        </pc:picChg>
        <pc:picChg chg="add mod">
          <ac:chgData name="Hazell, Danielle" userId="16322be0-50ef-46ff-b0c0-d304bc10d5d2" providerId="ADAL" clId="{E6D12E1F-DF63-450C-A9ED-E72C5F6C045B}" dt="2025-10-28T10:41:49.159" v="234" actId="1076"/>
          <ac:picMkLst>
            <pc:docMk/>
            <pc:sldMk cId="2187068376" sldId="856"/>
            <ac:picMk id="7170" creationId="{4F082223-DA44-1EA1-F187-3E5C7D0A78A7}"/>
          </ac:picMkLst>
        </pc:picChg>
        <pc:picChg chg="add mod">
          <ac:chgData name="Hazell, Danielle" userId="16322be0-50ef-46ff-b0c0-d304bc10d5d2" providerId="ADAL" clId="{E6D12E1F-DF63-450C-A9ED-E72C5F6C045B}" dt="2025-10-28T10:41:47.103" v="233" actId="1076"/>
          <ac:picMkLst>
            <pc:docMk/>
            <pc:sldMk cId="2187068376" sldId="856"/>
            <ac:picMk id="7172" creationId="{B2C0927F-B9D5-AECB-753B-95A6BB201768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2:04.486" v="238" actId="1076"/>
        <pc:sldMkLst>
          <pc:docMk/>
          <pc:sldMk cId="890964458" sldId="857"/>
        </pc:sldMkLst>
        <pc:spChg chg="mod">
          <ac:chgData name="Hazell, Danielle" userId="16322be0-50ef-46ff-b0c0-d304bc10d5d2" providerId="ADAL" clId="{E6D12E1F-DF63-450C-A9ED-E72C5F6C045B}" dt="2025-10-22T10:13:40.022" v="82" actId="33524"/>
          <ac:spMkLst>
            <pc:docMk/>
            <pc:sldMk cId="890964458" sldId="857"/>
            <ac:spMk id="4" creationId="{8AF3A0ED-7251-D607-41B4-7FE5F0F138DB}"/>
          </ac:spMkLst>
        </pc:spChg>
        <pc:picChg chg="add del mod">
          <ac:chgData name="Hazell, Danielle" userId="16322be0-50ef-46ff-b0c0-d304bc10d5d2" providerId="ADAL" clId="{E6D12E1F-DF63-450C-A9ED-E72C5F6C045B}" dt="2025-10-28T10:41:58.085" v="235" actId="478"/>
          <ac:picMkLst>
            <pc:docMk/>
            <pc:sldMk cId="890964458" sldId="857"/>
            <ac:picMk id="6" creationId="{1C4997C8-2DD4-E5CC-C56C-0A44DEA72A50}"/>
          </ac:picMkLst>
        </pc:picChg>
        <pc:picChg chg="add mod">
          <ac:chgData name="Hazell, Danielle" userId="16322be0-50ef-46ff-b0c0-d304bc10d5d2" providerId="ADAL" clId="{E6D12E1F-DF63-450C-A9ED-E72C5F6C045B}" dt="2025-10-28T10:42:04.486" v="238" actId="1076"/>
          <ac:picMkLst>
            <pc:docMk/>
            <pc:sldMk cId="890964458" sldId="857"/>
            <ac:picMk id="8194" creationId="{64D6D4D7-3B93-84DE-137F-8A0CF260354B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4:02.354" v="243" actId="14100"/>
        <pc:sldMkLst>
          <pc:docMk/>
          <pc:sldMk cId="1691433530" sldId="858"/>
        </pc:sldMkLst>
        <pc:spChg chg="mod">
          <ac:chgData name="Hazell, Danielle" userId="16322be0-50ef-46ff-b0c0-d304bc10d5d2" providerId="ADAL" clId="{E6D12E1F-DF63-450C-A9ED-E72C5F6C045B}" dt="2025-10-28T10:44:02.354" v="243" actId="14100"/>
          <ac:spMkLst>
            <pc:docMk/>
            <pc:sldMk cId="1691433530" sldId="858"/>
            <ac:spMk id="4" creationId="{8AF3A0ED-7251-D607-41B4-7FE5F0F138DB}"/>
          </ac:spMkLst>
        </pc:spChg>
        <pc:picChg chg="add del mod">
          <ac:chgData name="Hazell, Danielle" userId="16322be0-50ef-46ff-b0c0-d304bc10d5d2" providerId="ADAL" clId="{E6D12E1F-DF63-450C-A9ED-E72C5F6C045B}" dt="2025-10-28T10:43:57.814" v="242" actId="478"/>
          <ac:picMkLst>
            <pc:docMk/>
            <pc:sldMk cId="1691433530" sldId="858"/>
            <ac:picMk id="6" creationId="{BC64F937-CDE7-CE64-80A8-6F1E7D0F9392}"/>
          </ac:picMkLst>
        </pc:picChg>
        <pc:picChg chg="add">
          <ac:chgData name="Hazell, Danielle" userId="16322be0-50ef-46ff-b0c0-d304bc10d5d2" providerId="ADAL" clId="{E6D12E1F-DF63-450C-A9ED-E72C5F6C045B}" dt="2025-10-28T10:42:20.211" v="240"/>
          <ac:picMkLst>
            <pc:docMk/>
            <pc:sldMk cId="1691433530" sldId="858"/>
            <ac:picMk id="9218" creationId="{E91394A2-A8E6-D6DF-8936-72B99C9AE058}"/>
          </ac:picMkLst>
        </pc:picChg>
      </pc:sldChg>
      <pc:sldChg chg="delSp modSp mod">
        <pc:chgData name="Hazell, Danielle" userId="16322be0-50ef-46ff-b0c0-d304bc10d5d2" providerId="ADAL" clId="{E6D12E1F-DF63-450C-A9ED-E72C5F6C045B}" dt="2025-10-28T10:44:15.575" v="248" actId="6549"/>
        <pc:sldMkLst>
          <pc:docMk/>
          <pc:sldMk cId="2058540483" sldId="859"/>
        </pc:sldMkLst>
        <pc:spChg chg="mod">
          <ac:chgData name="Hazell, Danielle" userId="16322be0-50ef-46ff-b0c0-d304bc10d5d2" providerId="ADAL" clId="{E6D12E1F-DF63-450C-A9ED-E72C5F6C045B}" dt="2025-10-28T10:44:15.575" v="248" actId="6549"/>
          <ac:spMkLst>
            <pc:docMk/>
            <pc:sldMk cId="2058540483" sldId="859"/>
            <ac:spMk id="4" creationId="{8AF3A0ED-7251-D607-41B4-7FE5F0F138DB}"/>
          </ac:spMkLst>
        </pc:spChg>
        <pc:picChg chg="del">
          <ac:chgData name="Hazell, Danielle" userId="16322be0-50ef-46ff-b0c0-d304bc10d5d2" providerId="ADAL" clId="{E6D12E1F-DF63-450C-A9ED-E72C5F6C045B}" dt="2025-10-28T10:44:05.549" v="244" actId="478"/>
          <ac:picMkLst>
            <pc:docMk/>
            <pc:sldMk cId="2058540483" sldId="859"/>
            <ac:picMk id="5" creationId="{85193808-EDB9-4273-BDF8-5EB7C21C6E33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4:41.188" v="250" actId="14100"/>
        <pc:sldMkLst>
          <pc:docMk/>
          <pc:sldMk cId="554212807" sldId="860"/>
        </pc:sldMkLst>
        <pc:spChg chg="mod">
          <ac:chgData name="Hazell, Danielle" userId="16322be0-50ef-46ff-b0c0-d304bc10d5d2" providerId="ADAL" clId="{E6D12E1F-DF63-450C-A9ED-E72C5F6C045B}" dt="2025-10-28T10:44:41.188" v="250" actId="14100"/>
          <ac:spMkLst>
            <pc:docMk/>
            <pc:sldMk cId="554212807" sldId="860"/>
            <ac:spMk id="4" creationId="{8AF3A0ED-7251-D607-41B4-7FE5F0F138DB}"/>
          </ac:spMkLst>
        </pc:spChg>
        <pc:picChg chg="add del mod">
          <ac:chgData name="Hazell, Danielle" userId="16322be0-50ef-46ff-b0c0-d304bc10d5d2" providerId="ADAL" clId="{E6D12E1F-DF63-450C-A9ED-E72C5F6C045B}" dt="2025-10-28T10:44:37.439" v="249" actId="478"/>
          <ac:picMkLst>
            <pc:docMk/>
            <pc:sldMk cId="554212807" sldId="860"/>
            <ac:picMk id="6" creationId="{6BC8A724-4362-58CC-73A8-94C9294E08A5}"/>
          </ac:picMkLst>
        </pc:picChg>
      </pc:sldChg>
      <pc:sldChg chg="delSp modSp mod">
        <pc:chgData name="Hazell, Danielle" userId="16322be0-50ef-46ff-b0c0-d304bc10d5d2" providerId="ADAL" clId="{E6D12E1F-DF63-450C-A9ED-E72C5F6C045B}" dt="2025-10-22T10:36:09.478" v="109" actId="14100"/>
        <pc:sldMkLst>
          <pc:docMk/>
          <pc:sldMk cId="1081777373" sldId="861"/>
        </pc:sldMkLst>
        <pc:spChg chg="mod">
          <ac:chgData name="Hazell, Danielle" userId="16322be0-50ef-46ff-b0c0-d304bc10d5d2" providerId="ADAL" clId="{E6D12E1F-DF63-450C-A9ED-E72C5F6C045B}" dt="2025-10-22T10:36:09.478" v="109" actId="14100"/>
          <ac:spMkLst>
            <pc:docMk/>
            <pc:sldMk cId="1081777373" sldId="861"/>
            <ac:spMk id="4" creationId="{8AF3A0ED-7251-D607-41B4-7FE5F0F138DB}"/>
          </ac:spMkLst>
        </pc:spChg>
      </pc:sldChg>
      <pc:sldChg chg="addSp delSp modSp mod modClrScheme chgLayout">
        <pc:chgData name="Hazell, Danielle" userId="16322be0-50ef-46ff-b0c0-d304bc10d5d2" providerId="ADAL" clId="{E6D12E1F-DF63-450C-A9ED-E72C5F6C045B}" dt="2025-10-22T10:34:26.262" v="107" actId="26606"/>
        <pc:sldMkLst>
          <pc:docMk/>
          <pc:sldMk cId="2767208101" sldId="862"/>
        </pc:sldMkLst>
        <pc:spChg chg="mod">
          <ac:chgData name="Hazell, Danielle" userId="16322be0-50ef-46ff-b0c0-d304bc10d5d2" providerId="ADAL" clId="{E6D12E1F-DF63-450C-A9ED-E72C5F6C045B}" dt="2025-10-22T10:34:26.262" v="107" actId="26606"/>
          <ac:spMkLst>
            <pc:docMk/>
            <pc:sldMk cId="2767208101" sldId="862"/>
            <ac:spMk id="2" creationId="{8A73EA40-4EAE-272A-D5C5-CE8DE51110B3}"/>
          </ac:spMkLst>
        </pc:spChg>
        <pc:spChg chg="add del">
          <ac:chgData name="Hazell, Danielle" userId="16322be0-50ef-46ff-b0c0-d304bc10d5d2" providerId="ADAL" clId="{E6D12E1F-DF63-450C-A9ED-E72C5F6C045B}" dt="2025-10-22T10:34:26.262" v="107" actId="26606"/>
          <ac:spMkLst>
            <pc:docMk/>
            <pc:sldMk cId="2767208101" sldId="862"/>
            <ac:spMk id="4" creationId="{8AF3A0ED-7251-D607-41B4-7FE5F0F138DB}"/>
          </ac:spMkLst>
        </pc:spChg>
      </pc:sldChg>
      <pc:sldChg chg="addSp delSp modSp mod">
        <pc:chgData name="Hazell, Danielle" userId="16322be0-50ef-46ff-b0c0-d304bc10d5d2" providerId="ADAL" clId="{E6D12E1F-DF63-450C-A9ED-E72C5F6C045B}" dt="2025-10-28T10:45:15.456" v="259" actId="1076"/>
        <pc:sldMkLst>
          <pc:docMk/>
          <pc:sldMk cId="4138101339" sldId="863"/>
        </pc:sldMkLst>
        <pc:spChg chg="mod">
          <ac:chgData name="Hazell, Danielle" userId="16322be0-50ef-46ff-b0c0-d304bc10d5d2" providerId="ADAL" clId="{E6D12E1F-DF63-450C-A9ED-E72C5F6C045B}" dt="2025-10-28T10:45:01.499" v="251" actId="14100"/>
          <ac:spMkLst>
            <pc:docMk/>
            <pc:sldMk cId="4138101339" sldId="863"/>
            <ac:spMk id="4" creationId="{8AF3A0ED-7251-D607-41B4-7FE5F0F138DB}"/>
          </ac:spMkLst>
        </pc:spChg>
        <pc:picChg chg="add mod">
          <ac:chgData name="Hazell, Danielle" userId="16322be0-50ef-46ff-b0c0-d304bc10d5d2" providerId="ADAL" clId="{E6D12E1F-DF63-450C-A9ED-E72C5F6C045B}" dt="2025-10-28T10:45:08.657" v="256" actId="1076"/>
          <ac:picMkLst>
            <pc:docMk/>
            <pc:sldMk cId="4138101339" sldId="863"/>
            <ac:picMk id="10242" creationId="{ABE33529-306F-60A2-7BF0-B8998B4EA637}"/>
          </ac:picMkLst>
        </pc:picChg>
        <pc:picChg chg="add mod">
          <ac:chgData name="Hazell, Danielle" userId="16322be0-50ef-46ff-b0c0-d304bc10d5d2" providerId="ADAL" clId="{E6D12E1F-DF63-450C-A9ED-E72C5F6C045B}" dt="2025-10-28T10:45:15.456" v="259" actId="1076"/>
          <ac:picMkLst>
            <pc:docMk/>
            <pc:sldMk cId="4138101339" sldId="863"/>
            <ac:picMk id="10244" creationId="{12D3E421-7C94-5569-E472-634A556A6AA6}"/>
          </ac:picMkLst>
        </pc:picChg>
      </pc:sldChg>
      <pc:sldChg chg="delSp modSp mod">
        <pc:chgData name="Hazell, Danielle" userId="16322be0-50ef-46ff-b0c0-d304bc10d5d2" providerId="ADAL" clId="{E6D12E1F-DF63-450C-A9ED-E72C5F6C045B}" dt="2025-10-22T10:54:12.509" v="115" actId="14100"/>
        <pc:sldMkLst>
          <pc:docMk/>
          <pc:sldMk cId="966496883" sldId="864"/>
        </pc:sldMkLst>
        <pc:spChg chg="mod">
          <ac:chgData name="Hazell, Danielle" userId="16322be0-50ef-46ff-b0c0-d304bc10d5d2" providerId="ADAL" clId="{E6D12E1F-DF63-450C-A9ED-E72C5F6C045B}" dt="2025-10-22T10:54:12.509" v="115" actId="14100"/>
          <ac:spMkLst>
            <pc:docMk/>
            <pc:sldMk cId="966496883" sldId="864"/>
            <ac:spMk id="4" creationId="{8AF3A0ED-7251-D607-41B4-7FE5F0F138DB}"/>
          </ac:spMkLst>
        </pc:spChg>
      </pc:sldChg>
      <pc:sldChg chg="modSp mod">
        <pc:chgData name="Hazell, Danielle" userId="16322be0-50ef-46ff-b0c0-d304bc10d5d2" providerId="ADAL" clId="{E6D12E1F-DF63-450C-A9ED-E72C5F6C045B}" dt="2025-10-22T10:54:02.233" v="113" actId="27107"/>
        <pc:sldMkLst>
          <pc:docMk/>
          <pc:sldMk cId="4113132173" sldId="865"/>
        </pc:sldMkLst>
        <pc:spChg chg="mod">
          <ac:chgData name="Hazell, Danielle" userId="16322be0-50ef-46ff-b0c0-d304bc10d5d2" providerId="ADAL" clId="{E6D12E1F-DF63-450C-A9ED-E72C5F6C045B}" dt="2025-10-22T10:54:02.233" v="113" actId="27107"/>
          <ac:spMkLst>
            <pc:docMk/>
            <pc:sldMk cId="4113132173" sldId="865"/>
            <ac:spMk id="4" creationId="{8AF3A0ED-7251-D607-41B4-7FE5F0F138DB}"/>
          </ac:spMkLst>
        </pc:spChg>
      </pc:sldChg>
      <pc:sldChg chg="addSp delSp modSp mod">
        <pc:chgData name="Hazell, Danielle" userId="16322be0-50ef-46ff-b0c0-d304bc10d5d2" providerId="ADAL" clId="{E6D12E1F-DF63-450C-A9ED-E72C5F6C045B}" dt="2025-10-28T10:45:33.522" v="263" actId="1076"/>
        <pc:sldMkLst>
          <pc:docMk/>
          <pc:sldMk cId="2760880104" sldId="866"/>
        </pc:sldMkLst>
        <pc:spChg chg="mod">
          <ac:chgData name="Hazell, Danielle" userId="16322be0-50ef-46ff-b0c0-d304bc10d5d2" providerId="ADAL" clId="{E6D12E1F-DF63-450C-A9ED-E72C5F6C045B}" dt="2025-10-28T10:45:29.937" v="260" actId="14100"/>
          <ac:spMkLst>
            <pc:docMk/>
            <pc:sldMk cId="2760880104" sldId="866"/>
            <ac:spMk id="4" creationId="{8AF3A0ED-7251-D607-41B4-7FE5F0F138DB}"/>
          </ac:spMkLst>
        </pc:spChg>
        <pc:picChg chg="add mod">
          <ac:chgData name="Hazell, Danielle" userId="16322be0-50ef-46ff-b0c0-d304bc10d5d2" providerId="ADAL" clId="{E6D12E1F-DF63-450C-A9ED-E72C5F6C045B}" dt="2025-10-28T10:45:33.522" v="263" actId="1076"/>
          <ac:picMkLst>
            <pc:docMk/>
            <pc:sldMk cId="2760880104" sldId="866"/>
            <ac:picMk id="11266" creationId="{58401FF8-C69D-47FA-74A2-52F92981C767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6:01.522" v="268" actId="1076"/>
        <pc:sldMkLst>
          <pc:docMk/>
          <pc:sldMk cId="3697595037" sldId="868"/>
        </pc:sldMkLst>
        <pc:picChg chg="add del mod">
          <ac:chgData name="Hazell, Danielle" userId="16322be0-50ef-46ff-b0c0-d304bc10d5d2" providerId="ADAL" clId="{E6D12E1F-DF63-450C-A9ED-E72C5F6C045B}" dt="2025-10-28T10:45:49.922" v="264" actId="478"/>
          <ac:picMkLst>
            <pc:docMk/>
            <pc:sldMk cId="3697595037" sldId="868"/>
            <ac:picMk id="6" creationId="{6FD9B28B-CDBA-7B27-C3D0-4C7B056CEF5C}"/>
          </ac:picMkLst>
        </pc:picChg>
        <pc:picChg chg="add mod">
          <ac:chgData name="Hazell, Danielle" userId="16322be0-50ef-46ff-b0c0-d304bc10d5d2" providerId="ADAL" clId="{E6D12E1F-DF63-450C-A9ED-E72C5F6C045B}" dt="2025-10-28T10:46:01.522" v="268" actId="1076"/>
          <ac:picMkLst>
            <pc:docMk/>
            <pc:sldMk cId="3697595037" sldId="868"/>
            <ac:picMk id="12290" creationId="{AA962470-4C5E-3F0C-D5AA-917F5545A5A3}"/>
          </ac:picMkLst>
        </pc:picChg>
        <pc:picChg chg="add mod">
          <ac:chgData name="Hazell, Danielle" userId="16322be0-50ef-46ff-b0c0-d304bc10d5d2" providerId="ADAL" clId="{E6D12E1F-DF63-450C-A9ED-E72C5F6C045B}" dt="2025-10-28T10:45:58.657" v="267" actId="1076"/>
          <ac:picMkLst>
            <pc:docMk/>
            <pc:sldMk cId="3697595037" sldId="868"/>
            <ac:picMk id="12291" creationId="{99449F72-DBE1-B955-9E2D-4973064505F7}"/>
          </ac:picMkLst>
        </pc:picChg>
      </pc:sldChg>
      <pc:sldChg chg="delSp modSp mod">
        <pc:chgData name="Hazell, Danielle" userId="16322be0-50ef-46ff-b0c0-d304bc10d5d2" providerId="ADAL" clId="{E6D12E1F-DF63-450C-A9ED-E72C5F6C045B}" dt="2025-10-22T11:03:44.858" v="128" actId="14100"/>
        <pc:sldMkLst>
          <pc:docMk/>
          <pc:sldMk cId="1246709775" sldId="869"/>
        </pc:sldMkLst>
        <pc:spChg chg="mod">
          <ac:chgData name="Hazell, Danielle" userId="16322be0-50ef-46ff-b0c0-d304bc10d5d2" providerId="ADAL" clId="{E6D12E1F-DF63-450C-A9ED-E72C5F6C045B}" dt="2025-10-22T11:03:44.858" v="128" actId="14100"/>
          <ac:spMkLst>
            <pc:docMk/>
            <pc:sldMk cId="1246709775" sldId="869"/>
            <ac:spMk id="4" creationId="{8AF3A0ED-7251-D607-41B4-7FE5F0F138DB}"/>
          </ac:spMkLst>
        </pc:spChg>
      </pc:sldChg>
      <pc:sldChg chg="addSp delSp modSp mod">
        <pc:chgData name="Hazell, Danielle" userId="16322be0-50ef-46ff-b0c0-d304bc10d5d2" providerId="ADAL" clId="{E6D12E1F-DF63-450C-A9ED-E72C5F6C045B}" dt="2025-10-28T10:46:22.955" v="274" actId="1076"/>
        <pc:sldMkLst>
          <pc:docMk/>
          <pc:sldMk cId="988323371" sldId="870"/>
        </pc:sldMkLst>
        <pc:spChg chg="mod">
          <ac:chgData name="Hazell, Danielle" userId="16322be0-50ef-46ff-b0c0-d304bc10d5d2" providerId="ADAL" clId="{E6D12E1F-DF63-450C-A9ED-E72C5F6C045B}" dt="2025-10-28T10:46:16.203" v="269" actId="14100"/>
          <ac:spMkLst>
            <pc:docMk/>
            <pc:sldMk cId="988323371" sldId="870"/>
            <ac:spMk id="4" creationId="{8AF3A0ED-7251-D607-41B4-7FE5F0F138DB}"/>
          </ac:spMkLst>
        </pc:spChg>
        <pc:picChg chg="add mod">
          <ac:chgData name="Hazell, Danielle" userId="16322be0-50ef-46ff-b0c0-d304bc10d5d2" providerId="ADAL" clId="{E6D12E1F-DF63-450C-A9ED-E72C5F6C045B}" dt="2025-10-28T10:46:22.955" v="274" actId="1076"/>
          <ac:picMkLst>
            <pc:docMk/>
            <pc:sldMk cId="988323371" sldId="870"/>
            <ac:picMk id="13314" creationId="{B5179EB8-907F-F358-7BAF-152CC3F9A789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6:39.738" v="278" actId="1076"/>
        <pc:sldMkLst>
          <pc:docMk/>
          <pc:sldMk cId="3540430452" sldId="871"/>
        </pc:sldMkLst>
        <pc:spChg chg="mod">
          <ac:chgData name="Hazell, Danielle" userId="16322be0-50ef-46ff-b0c0-d304bc10d5d2" providerId="ADAL" clId="{E6D12E1F-DF63-450C-A9ED-E72C5F6C045B}" dt="2025-10-28T10:46:35.105" v="275" actId="14100"/>
          <ac:spMkLst>
            <pc:docMk/>
            <pc:sldMk cId="3540430452" sldId="871"/>
            <ac:spMk id="4" creationId="{8AF3A0ED-7251-D607-41B4-7FE5F0F138DB}"/>
          </ac:spMkLst>
        </pc:spChg>
        <pc:picChg chg="add mod">
          <ac:chgData name="Hazell, Danielle" userId="16322be0-50ef-46ff-b0c0-d304bc10d5d2" providerId="ADAL" clId="{E6D12E1F-DF63-450C-A9ED-E72C5F6C045B}" dt="2025-10-28T10:46:39.738" v="278" actId="1076"/>
          <ac:picMkLst>
            <pc:docMk/>
            <pc:sldMk cId="3540430452" sldId="871"/>
            <ac:picMk id="14338" creationId="{07A745AD-9115-E84E-FB96-3D3A44375C04}"/>
          </ac:picMkLst>
        </pc:picChg>
      </pc:sldChg>
      <pc:sldChg chg="delSp mod">
        <pc:chgData name="Hazell, Danielle" userId="16322be0-50ef-46ff-b0c0-d304bc10d5d2" providerId="ADAL" clId="{E6D12E1F-DF63-450C-A9ED-E72C5F6C045B}" dt="2025-10-22T11:10:32.905" v="133" actId="478"/>
        <pc:sldMkLst>
          <pc:docMk/>
          <pc:sldMk cId="730645533" sldId="872"/>
        </pc:sldMkLst>
      </pc:sldChg>
      <pc:sldChg chg="addSp delSp modSp mod">
        <pc:chgData name="Hazell, Danielle" userId="16322be0-50ef-46ff-b0c0-d304bc10d5d2" providerId="ADAL" clId="{E6D12E1F-DF63-450C-A9ED-E72C5F6C045B}" dt="2025-10-28T10:46:59.638" v="284" actId="1076"/>
        <pc:sldMkLst>
          <pc:docMk/>
          <pc:sldMk cId="820303076" sldId="873"/>
        </pc:sldMkLst>
        <pc:spChg chg="mod">
          <ac:chgData name="Hazell, Danielle" userId="16322be0-50ef-46ff-b0c0-d304bc10d5d2" providerId="ADAL" clId="{E6D12E1F-DF63-450C-A9ED-E72C5F6C045B}" dt="2025-10-28T10:46:54.107" v="279" actId="14100"/>
          <ac:spMkLst>
            <pc:docMk/>
            <pc:sldMk cId="820303076" sldId="873"/>
            <ac:spMk id="4" creationId="{8AF3A0ED-7251-D607-41B4-7FE5F0F138DB}"/>
          </ac:spMkLst>
        </pc:spChg>
        <pc:picChg chg="add mod">
          <ac:chgData name="Hazell, Danielle" userId="16322be0-50ef-46ff-b0c0-d304bc10d5d2" providerId="ADAL" clId="{E6D12E1F-DF63-450C-A9ED-E72C5F6C045B}" dt="2025-10-28T10:46:59.638" v="284" actId="1076"/>
          <ac:picMkLst>
            <pc:docMk/>
            <pc:sldMk cId="820303076" sldId="873"/>
            <ac:picMk id="15362" creationId="{450CF04C-DD4D-9157-BFA2-70854C9AC307}"/>
          </ac:picMkLst>
        </pc:picChg>
      </pc:sldChg>
      <pc:sldChg chg="delSp modSp mod">
        <pc:chgData name="Hazell, Danielle" userId="16322be0-50ef-46ff-b0c0-d304bc10d5d2" providerId="ADAL" clId="{E6D12E1F-DF63-450C-A9ED-E72C5F6C045B}" dt="2025-10-22T11:14:58.043" v="147" actId="14100"/>
        <pc:sldMkLst>
          <pc:docMk/>
          <pc:sldMk cId="850829413" sldId="874"/>
        </pc:sldMkLst>
        <pc:spChg chg="mod">
          <ac:chgData name="Hazell, Danielle" userId="16322be0-50ef-46ff-b0c0-d304bc10d5d2" providerId="ADAL" clId="{E6D12E1F-DF63-450C-A9ED-E72C5F6C045B}" dt="2025-10-22T11:14:58.043" v="147" actId="14100"/>
          <ac:spMkLst>
            <pc:docMk/>
            <pc:sldMk cId="850829413" sldId="874"/>
            <ac:spMk id="4" creationId="{8AF3A0ED-7251-D607-41B4-7FE5F0F138DB}"/>
          </ac:spMkLst>
        </pc:spChg>
      </pc:sldChg>
      <pc:sldChg chg="addSp delSp modSp mod">
        <pc:chgData name="Hazell, Danielle" userId="16322be0-50ef-46ff-b0c0-d304bc10d5d2" providerId="ADAL" clId="{E6D12E1F-DF63-450C-A9ED-E72C5F6C045B}" dt="2025-10-22T11:15:10.929" v="148" actId="478"/>
        <pc:sldMkLst>
          <pc:docMk/>
          <pc:sldMk cId="2471532357" sldId="875"/>
        </pc:sldMkLst>
        <pc:spChg chg="mod">
          <ac:chgData name="Hazell, Danielle" userId="16322be0-50ef-46ff-b0c0-d304bc10d5d2" providerId="ADAL" clId="{E6D12E1F-DF63-450C-A9ED-E72C5F6C045B}" dt="2025-10-22T11:14:20.821" v="140" actId="962"/>
          <ac:spMkLst>
            <pc:docMk/>
            <pc:sldMk cId="2471532357" sldId="875"/>
            <ac:spMk id="4" creationId="{8AF3A0ED-7251-D607-41B4-7FE5F0F138DB}"/>
          </ac:spMkLst>
        </pc:spChg>
      </pc:sldChg>
      <pc:sldMasterChg chg="addSp modSp mod">
        <pc:chgData name="Hazell, Danielle" userId="16322be0-50ef-46ff-b0c0-d304bc10d5d2" providerId="ADAL" clId="{E6D12E1F-DF63-450C-A9ED-E72C5F6C045B}" dt="2025-10-17T12:40:30.162" v="11" actId="1076"/>
        <pc:sldMasterMkLst>
          <pc:docMk/>
          <pc:sldMasterMk cId="2966563060" sldId="2147483653"/>
        </pc:sldMasterMkLst>
        <pc:spChg chg="mod">
          <ac:chgData name="Hazell, Danielle" userId="16322be0-50ef-46ff-b0c0-d304bc10d5d2" providerId="ADAL" clId="{E6D12E1F-DF63-450C-A9ED-E72C5F6C045B}" dt="2025-10-17T12:40:30.162" v="11" actId="1076"/>
          <ac:spMkLst>
            <pc:docMk/>
            <pc:sldMasterMk cId="2966563060" sldId="2147483653"/>
            <ac:spMk id="9" creationId="{12A05E16-C31E-E0B1-F9BA-6CA1198C9AE5}"/>
          </ac:spMkLst>
        </pc:spChg>
        <pc:picChg chg="add mod">
          <ac:chgData name="Hazell, Danielle" userId="16322be0-50ef-46ff-b0c0-d304bc10d5d2" providerId="ADAL" clId="{E6D12E1F-DF63-450C-A9ED-E72C5F6C045B}" dt="2025-10-17T12:40:05.449" v="9" actId="1076"/>
          <ac:picMkLst>
            <pc:docMk/>
            <pc:sldMasterMk cId="2966563060" sldId="2147483653"/>
            <ac:picMk id="4" creationId="{03A5C67B-1442-75DD-1FD1-C13DC74E6186}"/>
          </ac:picMkLst>
        </pc:picChg>
      </pc:sldMasterChg>
    </pc:docChg>
  </pc:docChgLst>
  <pc:docChgLst>
    <pc:chgData clId="Web-{633A2273-0CE9-B157-F22A-C535CA396568}"/>
    <pc:docChg chg="modSld">
      <pc:chgData name="" userId="" providerId="" clId="Web-{633A2273-0CE9-B157-F22A-C535CA396568}" dt="2025-10-14T10:44:43.467" v="0" actId="20577"/>
      <pc:docMkLst>
        <pc:docMk/>
      </pc:docMkLst>
      <pc:sldChg chg="modSp">
        <pc:chgData name="" userId="" providerId="" clId="Web-{633A2273-0CE9-B157-F22A-C535CA396568}" dt="2025-10-14T10:44:43.467" v="0" actId="20577"/>
        <pc:sldMkLst>
          <pc:docMk/>
          <pc:sldMk cId="4139293381" sldId="462"/>
        </pc:sldMkLst>
        <pc:spChg chg="mod">
          <ac:chgData name="" userId="" providerId="" clId="Web-{633A2273-0CE9-B157-F22A-C535CA396568}" dt="2025-10-14T10:44:43.467" v="0" actId="20577"/>
          <ac:spMkLst>
            <pc:docMk/>
            <pc:sldMk cId="4139293381" sldId="462"/>
            <ac:spMk id="3" creationId="{C071156A-2242-124B-AF49-34A979232ED8}"/>
          </ac:spMkLst>
        </pc:spChg>
      </pc:sldChg>
    </pc:docChg>
  </pc:docChgLst>
  <pc:docChgLst>
    <pc:chgData name="John, Catherine" userId="36b10958-3fe6-4d82-9cee-736ae9074b3f" providerId="ADAL" clId="{7CE9EBFF-1EB6-4E95-820E-35801409E55C}"/>
    <pc:docChg chg="modSld">
      <pc:chgData name="John, Catherine" userId="36b10958-3fe6-4d82-9cee-736ae9074b3f" providerId="ADAL" clId="{7CE9EBFF-1EB6-4E95-820E-35801409E55C}" dt="2025-10-23T10:27:57.656" v="10" actId="20577"/>
      <pc:docMkLst>
        <pc:docMk/>
      </pc:docMkLst>
      <pc:sldChg chg="modSp mod">
        <pc:chgData name="John, Catherine" userId="36b10958-3fe6-4d82-9cee-736ae9074b3f" providerId="ADAL" clId="{7CE9EBFF-1EB6-4E95-820E-35801409E55C}" dt="2025-10-23T10:16:52.649" v="0" actId="5793"/>
        <pc:sldMkLst>
          <pc:docMk/>
          <pc:sldMk cId="1691433530" sldId="858"/>
        </pc:sldMkLst>
        <pc:spChg chg="mod">
          <ac:chgData name="John, Catherine" userId="36b10958-3fe6-4d82-9cee-736ae9074b3f" providerId="ADAL" clId="{7CE9EBFF-1EB6-4E95-820E-35801409E55C}" dt="2025-10-23T10:16:52.649" v="0" actId="5793"/>
          <ac:spMkLst>
            <pc:docMk/>
            <pc:sldMk cId="1691433530" sldId="858"/>
            <ac:spMk id="4" creationId="{8AF3A0ED-7251-D607-41B4-7FE5F0F138DB}"/>
          </ac:spMkLst>
        </pc:spChg>
      </pc:sldChg>
      <pc:sldChg chg="modSp mod">
        <pc:chgData name="John, Catherine" userId="36b10958-3fe6-4d82-9cee-736ae9074b3f" providerId="ADAL" clId="{7CE9EBFF-1EB6-4E95-820E-35801409E55C}" dt="2025-10-23T10:24:38.022" v="5" actId="14100"/>
        <pc:sldMkLst>
          <pc:docMk/>
          <pc:sldMk cId="554212807" sldId="860"/>
        </pc:sldMkLst>
        <pc:spChg chg="mod">
          <ac:chgData name="John, Catherine" userId="36b10958-3fe6-4d82-9cee-736ae9074b3f" providerId="ADAL" clId="{7CE9EBFF-1EB6-4E95-820E-35801409E55C}" dt="2025-10-23T10:24:31.270" v="4" actId="207"/>
          <ac:spMkLst>
            <pc:docMk/>
            <pc:sldMk cId="554212807" sldId="860"/>
            <ac:spMk id="4" creationId="{8AF3A0ED-7251-D607-41B4-7FE5F0F138DB}"/>
          </ac:spMkLst>
        </pc:spChg>
        <pc:picChg chg="mod">
          <ac:chgData name="John, Catherine" userId="36b10958-3fe6-4d82-9cee-736ae9074b3f" providerId="ADAL" clId="{7CE9EBFF-1EB6-4E95-820E-35801409E55C}" dt="2025-10-23T10:24:38.022" v="5" actId="14100"/>
          <ac:picMkLst>
            <pc:docMk/>
            <pc:sldMk cId="554212807" sldId="860"/>
            <ac:picMk id="6" creationId="{6BC8A724-4362-58CC-73A8-94C9294E08A5}"/>
          </ac:picMkLst>
        </pc:picChg>
      </pc:sldChg>
      <pc:sldChg chg="modSp mod">
        <pc:chgData name="John, Catherine" userId="36b10958-3fe6-4d82-9cee-736ae9074b3f" providerId="ADAL" clId="{7CE9EBFF-1EB6-4E95-820E-35801409E55C}" dt="2025-10-23T10:27:57.656" v="10" actId="20577"/>
        <pc:sldMkLst>
          <pc:docMk/>
          <pc:sldMk cId="966496883" sldId="864"/>
        </pc:sldMkLst>
        <pc:spChg chg="mod">
          <ac:chgData name="John, Catherine" userId="36b10958-3fe6-4d82-9cee-736ae9074b3f" providerId="ADAL" clId="{7CE9EBFF-1EB6-4E95-820E-35801409E55C}" dt="2025-10-23T10:27:57.656" v="10" actId="20577"/>
          <ac:spMkLst>
            <pc:docMk/>
            <pc:sldMk cId="966496883" sldId="864"/>
            <ac:spMk id="4" creationId="{8AF3A0ED-7251-D607-41B4-7FE5F0F138DB}"/>
          </ac:spMkLst>
        </pc:spChg>
      </pc:sldChg>
    </pc:docChg>
  </pc:docChgLst>
</pc:chgInfo>
</file>

<file path=ppt/comments/modernComment_360_399B927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CD0E0F6-767E-42E8-B233-59F66CCF276E}" authorId="{8AB507DD-E2FB-55DC-0696-232B0307E534}" status="resolved" created="2025-10-23T10:28:37.622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966496883" sldId="864"/>
      <ac:spMk id="4" creationId="{8AF3A0ED-7251-D607-41B4-7FE5F0F138DB}"/>
      <ac:txMk cp="14" len="9">
        <ac:context len="261" hash="761003329"/>
      </ac:txMk>
    </ac:txMkLst>
    <p188:pos x="3478575" y="228825"/>
    <p188:txBody>
      <a:bodyPr/>
      <a:lstStyle/>
      <a:p>
        <a:r>
          <a:rPr lang="en-GB"/>
          <a:t>This read ‘Stock and die set used to cut…’, I’ve changed it to ‘Stock and die sets are used to cut…’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10-23T12:50:41.720" authorId="{1ABC10BB-16D0-9C03-AAB0-9F1B4B9B65EE}"/>
          </p223:rxn>
        </p223:reactions>
      </p:ext>
    </p188:extLst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1950" y="685800"/>
            <a:ext cx="61341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073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91CB5-C22A-A7F5-D7B4-A6546A665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674242-1D1C-4374-69E8-BADD54B53D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CB0DDC-22D2-730D-8F70-694EF314BB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Over the next few slides, we’ll look at the most common hand tools and equipment used in electrical installation and maintenance.</a:t>
            </a:r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5E239F-0ED9-98D1-5B55-19ACD25A7F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031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Over the next few slides, we’ll look at some specialist tools used in electrical installation and maintenance.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091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pic>
        <p:nvPicPr>
          <p:cNvPr id="8" name="Picture 7" descr="A red arrow pointing up&#10;&#10;AI-generated content may be incorrect.">
            <a:extLst>
              <a:ext uri="{FF2B5EF4-FFF2-40B4-BE49-F238E27FC236}">
                <a16:creationId xmlns:a16="http://schemas.microsoft.com/office/drawing/2014/main" id="{4D501824-D9B0-C525-F662-3787B202B144}"/>
              </a:ext>
            </a:extLst>
          </p:cNvPr>
          <p:cNvPicPr>
            <a:picLocks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047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12A05E16-C31E-E0B1-F9BA-6CA1198C9A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Electrotechnical Engineering </a:t>
            </a:r>
            <a:endParaRPr lang="en-GB" sz="1050" i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89601"/>
            <a:ext cx="58854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0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0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9F3B6811-98F9-78F6-2493-AACB6F69F7B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3A5C67B-1442-75DD-1FD1-C13DC74E618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8541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360_399B927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Electrotechnical Engineering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800" b="1">
              <a:solidFill>
                <a:srgbClr val="170130"/>
              </a:solidFill>
              <a:latin typeface="Arial"/>
              <a:ea typeface="ＭＳ Ｐゴシック"/>
              <a:cs typeface="Arial"/>
            </a:endParaRPr>
          </a:p>
          <a:p>
            <a:pPr marL="0" indent="0">
              <a:buNone/>
            </a:pPr>
            <a:r>
              <a:rPr lang="en-GB" sz="2800" b="1">
                <a:solidFill>
                  <a:schemeClr val="tx1"/>
                </a:solidFill>
                <a:latin typeface="Arial"/>
                <a:ea typeface="ＭＳ Ｐゴシック"/>
                <a:cs typeface="Arial"/>
              </a:rPr>
              <a:t>K1.1 </a:t>
            </a:r>
            <a:r>
              <a:rPr lang="en-US" sz="2800" b="1">
                <a:solidFill>
                  <a:schemeClr val="tx1"/>
                </a:solidFill>
                <a:latin typeface="Arial"/>
                <a:ea typeface="ＭＳ Ｐゴシック"/>
                <a:cs typeface="Arial"/>
              </a:rPr>
              <a:t>Tools and equipment used for installation</a:t>
            </a:r>
          </a:p>
          <a:p>
            <a:pPr marL="0" indent="0">
              <a:buNone/>
            </a:pPr>
            <a:endParaRPr lang="en-GB" sz="2800" b="1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/>
                <a:ea typeface="ＭＳ Ｐゴシック"/>
                <a:cs typeface="Arial"/>
              </a:rPr>
              <a:t>PowerPoint 1.1: Selecting correct hand and power tools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5. Wire strippers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7776295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Used to remove insulation from electrical cables without damaging the conductor inside.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Allow for accurate, controlled stripping by applying just </a:t>
            </a:r>
            <a:br>
              <a:rPr lang="en-US" dirty="0"/>
            </a:br>
            <a:r>
              <a:rPr lang="en-US" dirty="0"/>
              <a:t>the right amount of pressure.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Some types are also suitable for stripping the outer sheath </a:t>
            </a:r>
            <a:br>
              <a:rPr lang="en-US" dirty="0"/>
            </a:br>
            <a:r>
              <a:rPr lang="en-US" dirty="0"/>
              <a:t>of twin and earth cable.</a:t>
            </a:r>
          </a:p>
          <a:p>
            <a:r>
              <a:rPr lang="en-US" dirty="0"/>
              <a:t>Using the correct stripper helps maintain cable integrity and ensures safe terminations.</a:t>
            </a:r>
          </a:p>
        </p:txBody>
      </p:sp>
      <p:pic>
        <p:nvPicPr>
          <p:cNvPr id="4098" name="Picture 2" descr="A black and yellow wire cutter&#10;&#10;AI-generated content may be incorrect.">
            <a:extLst>
              <a:ext uri="{FF2B5EF4-FFF2-40B4-BE49-F238E27FC236}">
                <a16:creationId xmlns:a16="http://schemas.microsoft.com/office/drawing/2014/main" id="{43CC5EF0-5C59-D7E0-1B22-812079288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659405" y="1840125"/>
            <a:ext cx="4740798" cy="316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9029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6. Saws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8815173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Regular and junior hacksaws are used for cutting </a:t>
            </a:r>
            <a:br>
              <a:rPr lang="en-US"/>
            </a:br>
            <a:r>
              <a:rPr lang="en-US"/>
              <a:t>plastic and metal trunking as well as conduit.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The type of saw depends on the material and </a:t>
            </a:r>
            <a:br>
              <a:rPr lang="en-US"/>
            </a:br>
            <a:r>
              <a:rPr lang="en-US"/>
              <a:t>precision required.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Junior hacksaws are ideal for tight spaces and </a:t>
            </a:r>
            <a:br>
              <a:rPr lang="en-US"/>
            </a:br>
            <a:r>
              <a:rPr lang="en-US"/>
              <a:t>lighter materials.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Full-size hacksaws offer better control for larger cuts.</a:t>
            </a:r>
          </a:p>
          <a:p>
            <a:r>
              <a:rPr lang="en-US"/>
              <a:t>Always use the correct blade type and ensure it’s securely fitted for safe, accurate cutting.</a:t>
            </a:r>
          </a:p>
        </p:txBody>
      </p:sp>
      <p:pic>
        <p:nvPicPr>
          <p:cNvPr id="5122" name="Picture 2" descr="A long shot of a saw&#10;&#10;AI-generated content may be incorrect.">
            <a:extLst>
              <a:ext uri="{FF2B5EF4-FFF2-40B4-BE49-F238E27FC236}">
                <a16:creationId xmlns:a16="http://schemas.microsoft.com/office/drawing/2014/main" id="{CCCEE7C7-5FC4-5CA1-87B4-92EBABCA38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437" y="1938528"/>
            <a:ext cx="3931177" cy="2620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203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7. Tape measure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9365891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Used to take accurate distance or height measurements on-site.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A retractable, flexible ruler that often shows both metric </a:t>
            </a:r>
            <a:br>
              <a:rPr lang="en-US"/>
            </a:br>
            <a:r>
              <a:rPr lang="en-US"/>
              <a:t>and imperial units.</a:t>
            </a:r>
          </a:p>
          <a:p>
            <a:r>
              <a:rPr lang="en-US"/>
              <a:t>Electricians use tape measures for: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setting heights for sockets and switches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marking positions for cutouts, fixings and cable runs.</a:t>
            </a:r>
          </a:p>
          <a:p>
            <a:r>
              <a:rPr lang="en-US"/>
              <a:t>A reliable tape measure helps maintain consistency across installations and ensures compliance with building layout standards.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32FBC60D-7F8C-5B42-714D-AA5CFA274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455" y="2269808"/>
            <a:ext cx="2665857" cy="266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418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8. Levels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8621500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Ensure that fixtures, containment and accessories are straight and properly aligned.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A </a:t>
            </a:r>
            <a:r>
              <a:rPr lang="en-US" b="1"/>
              <a:t>small spirit level </a:t>
            </a:r>
            <a:r>
              <a:rPr lang="en-US"/>
              <a:t>fits easily into a tool pouch and is ideal for checking alignment during socket and trunking installation.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A </a:t>
            </a:r>
            <a:r>
              <a:rPr lang="en-US" b="1"/>
              <a:t>laser level </a:t>
            </a:r>
            <a:r>
              <a:rPr lang="en-US"/>
              <a:t>projects a clear line across surfaces, making it easier to mark fixings accurately over longer distances.</a:t>
            </a:r>
          </a:p>
          <a:p>
            <a:r>
              <a:rPr lang="en-US"/>
              <a:t>Using the correct level ensures a neat, professional finish every time.</a:t>
            </a:r>
          </a:p>
        </p:txBody>
      </p:sp>
      <p:pic>
        <p:nvPicPr>
          <p:cNvPr id="7170" name="Picture 2" descr="A yellow level with black edges&#10;&#10;AI-generated content may be incorrect.">
            <a:extLst>
              <a:ext uri="{FF2B5EF4-FFF2-40B4-BE49-F238E27FC236}">
                <a16:creationId xmlns:a16="http://schemas.microsoft.com/office/drawing/2014/main" id="{4F082223-DA44-1EA1-F187-3E5C7D0A78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868" y="1310249"/>
            <a:ext cx="3261073" cy="107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>
            <a:extLst>
              <a:ext uri="{FF2B5EF4-FFF2-40B4-BE49-F238E27FC236}">
                <a16:creationId xmlns:a16="http://schemas.microsoft.com/office/drawing/2014/main" id="{B2C0927F-B9D5-AECB-753B-95A6BB201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1499" y="2578608"/>
            <a:ext cx="2607813" cy="305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068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9. Claw hammer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147682" cy="4140000"/>
          </a:xfrm>
        </p:spPr>
        <p:txBody>
          <a:bodyPr/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0" i="0" u="none" strike="noStrike">
                <a:solidFill>
                  <a:srgbClr val="17002F"/>
                </a:solidFill>
                <a:effectLst/>
                <a:latin typeface="Arial" panose="020B0604020202020204" pitchFamily="34" charset="0"/>
              </a:rPr>
              <a:t>Most used hammer. </a:t>
            </a:r>
          </a:p>
          <a:p>
            <a:pPr>
              <a:spcBef>
                <a:spcPts val="1000"/>
              </a:spcBef>
            </a:pPr>
            <a:r>
              <a:rPr lang="en-US">
                <a:solidFill>
                  <a:srgbClr val="17002F"/>
                </a:solidFill>
                <a:latin typeface="Arial" panose="020B0604020202020204" pitchFamily="34" charset="0"/>
              </a:rPr>
              <a:t>I</a:t>
            </a:r>
            <a:r>
              <a:rPr lang="en-US" sz="2400" b="0" i="0" u="none" strike="noStrike">
                <a:solidFill>
                  <a:srgbClr val="17002F"/>
                </a:solidFill>
                <a:effectLst/>
                <a:latin typeface="Arial" panose="020B0604020202020204" pitchFamily="34" charset="0"/>
              </a:rPr>
              <a:t>deal for: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rgbClr val="17002F"/>
                </a:solidFill>
                <a:latin typeface="Arial" panose="020B0604020202020204" pitchFamily="34" charset="0"/>
              </a:rPr>
              <a:t>f</a:t>
            </a:r>
            <a:r>
              <a:rPr lang="en-US" sz="2400" b="0" i="0" u="none" strike="noStrike">
                <a:solidFill>
                  <a:srgbClr val="17002F"/>
                </a:solidFill>
                <a:effectLst/>
                <a:latin typeface="Arial" panose="020B0604020202020204" pitchFamily="34" charset="0"/>
              </a:rPr>
              <a:t>ixing cable clips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rgbClr val="17002F"/>
                </a:solidFill>
                <a:latin typeface="Arial" panose="020B0604020202020204" pitchFamily="34" charset="0"/>
              </a:rPr>
              <a:t>f</a:t>
            </a:r>
            <a:r>
              <a:rPr lang="en-US" sz="2400" b="0" i="0" u="none" strike="noStrike">
                <a:solidFill>
                  <a:srgbClr val="17002F"/>
                </a:solidFill>
                <a:effectLst/>
                <a:latin typeface="Arial" panose="020B0604020202020204" pitchFamily="34" charset="0"/>
              </a:rPr>
              <a:t>itting backboxes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0" i="0" u="none" strike="noStrike">
                <a:solidFill>
                  <a:srgbClr val="17002F"/>
                </a:solidFill>
                <a:effectLst/>
                <a:latin typeface="Arial" panose="020B0604020202020204" pitchFamily="34" charset="0"/>
              </a:rPr>
              <a:t>removing nails or battens during preparation work.</a:t>
            </a:r>
          </a:p>
          <a:p>
            <a:pPr>
              <a:spcBef>
                <a:spcPts val="1000"/>
              </a:spcBef>
            </a:pPr>
            <a:r>
              <a:rPr lang="en-US" sz="2400" b="0" i="0" u="none" strike="noStrike">
                <a:solidFill>
                  <a:srgbClr val="17002F"/>
                </a:solidFill>
                <a:effectLst/>
                <a:latin typeface="Arial" panose="020B0604020202020204" pitchFamily="34" charset="0"/>
              </a:rPr>
              <a:t>Its curved claw is perfect for pulling out fixings, making it a reliable multi-use tool on-site.</a:t>
            </a:r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64D6D4D7-3B93-84DE-137F-8A0CF2603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218" y="900538"/>
            <a:ext cx="3581343" cy="4399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964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10. Spanners and wrenches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34592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Used to tighten fixings on gland plates, conduit, or cable brackets.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most commonly used type is the </a:t>
            </a:r>
            <a:r>
              <a:rPr lang="en-US" b="1" dirty="0"/>
              <a:t>adjustable spanner</a:t>
            </a:r>
            <a:r>
              <a:rPr lang="en-US" dirty="0"/>
              <a:t>, which fits a range of nut sizes.</a:t>
            </a:r>
          </a:p>
          <a:p>
            <a:r>
              <a:rPr lang="en-US" dirty="0"/>
              <a:t>You might also come across: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footprint wrenches: useful for older conduit fittings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pipe wrenches: typically used in industrial or containment work.</a:t>
            </a:r>
          </a:p>
        </p:txBody>
      </p:sp>
    </p:spTree>
    <p:extLst>
      <p:ext uri="{BB962C8B-B14F-4D97-AF65-F5344CB8AC3E}">
        <p14:creationId xmlns:p14="http://schemas.microsoft.com/office/powerpoint/2010/main" val="1691433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11. Files and reamers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Used to remove burrs, sharp edges or rough finishes from conduit and metal fittings after cutting or drilling.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File: Smooths the outer edges of cut conduit or </a:t>
            </a:r>
            <a:r>
              <a:rPr lang="en-US" dirty="0" err="1"/>
              <a:t>trunking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Reamer: Cleans out the inside edge of the conduit, helping to prevent cable damage during pulling.</a:t>
            </a:r>
          </a:p>
          <a:p>
            <a:r>
              <a:rPr lang="en-US" dirty="0"/>
              <a:t>Proper finishing prevents damage to insulation and keeps installations safe and professional.</a:t>
            </a:r>
          </a:p>
        </p:txBody>
      </p:sp>
    </p:spTree>
    <p:extLst>
      <p:ext uri="{BB962C8B-B14F-4D97-AF65-F5344CB8AC3E}">
        <p14:creationId xmlns:p14="http://schemas.microsoft.com/office/powerpoint/2010/main" val="2058540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12. RJ45 crimper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35176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Specialist tools needed to terminate data connections correctly when working with structured cabling (e.g. Cat5e, Cat6).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 crimping tool is used to attach RJ45 plugs to the ends of data cables.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Ensures solid contact between conductors and the plug’s internal pins.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Often includes a cable stripper and cutter in one tool.</a:t>
            </a:r>
          </a:p>
        </p:txBody>
      </p:sp>
    </p:spTree>
    <p:extLst>
      <p:ext uri="{BB962C8B-B14F-4D97-AF65-F5344CB8AC3E}">
        <p14:creationId xmlns:p14="http://schemas.microsoft.com/office/powerpoint/2010/main" val="5542128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13. Insulation displacement connector (IDC)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71752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Used for terminating data cables into patch panels, outlets or keystone jacks.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Punches wires into terminals without stripping insulation.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Ensures firm, consistent connections for high-speed data performance.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77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Specialist tools in electrical installations 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07655" cy="4140000"/>
          </a:xfrm>
        </p:spPr>
        <p:txBody>
          <a:bodyPr numCol="2"/>
          <a:lstStyle/>
          <a:p>
            <a:r>
              <a:rPr lang="en-US"/>
              <a:t>Electricians don’t always use just a basic toolkit. </a:t>
            </a:r>
          </a:p>
          <a:p>
            <a:r>
              <a:rPr lang="en-US"/>
              <a:t>In commercial or industrial environments, specialist tools are </a:t>
            </a:r>
            <a:br>
              <a:rPr lang="en-US"/>
            </a:br>
            <a:r>
              <a:rPr lang="en-US"/>
              <a:t>often needed to install, modify or terminate more advanced systems. </a:t>
            </a:r>
          </a:p>
          <a:p>
            <a:r>
              <a:rPr lang="en-US"/>
              <a:t>These tools are usually shared across a team and found in larger workshops, stores or site-based setups.</a:t>
            </a:r>
          </a:p>
          <a:p>
            <a:pPr marL="457200" indent="-457200">
              <a:buAutoNum type="arabicPeriod"/>
            </a:pPr>
            <a:r>
              <a:rPr lang="en-US"/>
              <a:t>Conduit vice and bender</a:t>
            </a:r>
          </a:p>
          <a:p>
            <a:pPr marL="457200" indent="-457200">
              <a:buAutoNum type="arabicPeriod"/>
            </a:pPr>
            <a:r>
              <a:rPr lang="en-US"/>
              <a:t>Stock and die </a:t>
            </a:r>
          </a:p>
          <a:p>
            <a:pPr marL="457200" indent="-457200">
              <a:buAutoNum type="arabicPeriod"/>
            </a:pPr>
            <a:r>
              <a:rPr lang="en-US"/>
              <a:t>Tray bender</a:t>
            </a:r>
          </a:p>
          <a:p>
            <a:pPr marL="457200" indent="-457200">
              <a:buAutoNum type="arabicPeriod"/>
            </a:pPr>
            <a:r>
              <a:rPr lang="en-US"/>
              <a:t>MICC (Pyro) tools</a:t>
            </a:r>
          </a:p>
          <a:p>
            <a:pPr marL="457200" indent="-457200"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208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Introduction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i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this session, you will learn about the hand tools and power tools essential for safe and effective electrical installation work. </a:t>
            </a:r>
          </a:p>
          <a:p>
            <a:r>
              <a:rPr lang="en-GB" i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will explore commonly used tools, their specific purposes, and how correct selection improves safety, quality and efficiency in the workplace.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1. Conduit vice and bender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6470568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Used to prepare rigid conduit systems for installation.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Conduit vice: Secures steel conduit firmly while cutting or threading.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Conduit bender: Creates smooth, accurate bends in conduit without flattening the walls. </a:t>
            </a:r>
          </a:p>
        </p:txBody>
      </p:sp>
      <p:pic>
        <p:nvPicPr>
          <p:cNvPr id="10242" name="Picture 2" descr="A black and orange tool&#10;&#10;AI-generated content may be incorrect.">
            <a:extLst>
              <a:ext uri="{FF2B5EF4-FFF2-40B4-BE49-F238E27FC236}">
                <a16:creationId xmlns:a16="http://schemas.microsoft.com/office/drawing/2014/main" id="{ABE33529-306F-60A2-7BF0-B8998B4EA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175" y="1179576"/>
            <a:ext cx="2453232" cy="245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>
            <a:extLst>
              <a:ext uri="{FF2B5EF4-FFF2-40B4-BE49-F238E27FC236}">
                <a16:creationId xmlns:a16="http://schemas.microsoft.com/office/drawing/2014/main" id="{12D3E421-7C94-5569-E472-634A556A6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001" y="3590554"/>
            <a:ext cx="3452812" cy="229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81013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2. Stock and die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52880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Stock and die sets are used to cut threads onto the ends of steel conduit.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The die cuts a spiral thread so conduit ends can screw into couplings, boxes or glands.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Used when mechanical joints are required in metal conduit systems, which comply with BS EN 61386.</a:t>
            </a:r>
          </a:p>
        </p:txBody>
      </p:sp>
    </p:spTree>
    <p:extLst>
      <p:ext uri="{BB962C8B-B14F-4D97-AF65-F5344CB8AC3E}">
        <p14:creationId xmlns:p14="http://schemas.microsoft.com/office/powerpoint/2010/main" val="96649688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3. Tray bender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444904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It allows electricians to shape metal cable trays without compromising their</a:t>
            </a:r>
            <a:r>
              <a:rPr lang="en-US"/>
              <a:t> structure.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Used to form bends or offsets in tray sections around obstacles.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Prevents weak points that would be introduced by cutting and rejoining.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Maintains neatness, alignment and cable containment.</a:t>
            </a:r>
          </a:p>
        </p:txBody>
      </p:sp>
    </p:spTree>
    <p:extLst>
      <p:ext uri="{BB962C8B-B14F-4D97-AF65-F5344CB8AC3E}">
        <p14:creationId xmlns:p14="http://schemas.microsoft.com/office/powerpoint/2010/main" val="41131321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4. MICC (Pyro) tools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6644304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MICC (Pyro) cables require specific tools to prepare and terminate correctly.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Sheath stripper: Removes the copper jacket without damaging internal insulation.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Pot wrench: Used to install the pot onto the sheath correctly.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Pot crimper tools: Used to attach and seal the pot to prevent moisture ingress.</a:t>
            </a:r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58401FF8-C69D-47FA-74A2-52F92981C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447" y="1042416"/>
            <a:ext cx="3482936" cy="4579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8801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Safe use of power tools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99999"/>
            <a:ext cx="11520452" cy="4226727"/>
          </a:xfrm>
        </p:spPr>
        <p:txBody>
          <a:bodyPr numCol="2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On UK construction sites, power </a:t>
            </a:r>
            <a:br>
              <a:rPr lang="en-US"/>
            </a:br>
            <a:r>
              <a:rPr lang="en-US"/>
              <a:t>tools should operate at the lowest </a:t>
            </a:r>
            <a:br>
              <a:rPr lang="en-US"/>
            </a:br>
            <a:r>
              <a:rPr lang="en-US"/>
              <a:t>safe voltage to reduce the risk of electric shock.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Use battery or 110V tools wherever possible to stay compliant with site safety standards and reduce </a:t>
            </a:r>
            <a:br>
              <a:rPr lang="en-US"/>
            </a:br>
            <a:r>
              <a:rPr lang="en-US"/>
              <a:t>electrical risks.</a:t>
            </a:r>
          </a:p>
          <a:p>
            <a:endParaRPr lang="en-US"/>
          </a:p>
          <a:p>
            <a:r>
              <a:rPr lang="en-US" b="1"/>
              <a:t>Battery-powered tools </a:t>
            </a:r>
            <a:r>
              <a:rPr lang="en-US"/>
              <a:t>are the preferred choice whenever suitable because they are safer, more portable and avoid trailing cables.</a:t>
            </a:r>
          </a:p>
          <a:p>
            <a:r>
              <a:rPr lang="en-US"/>
              <a:t>When </a:t>
            </a:r>
            <a:r>
              <a:rPr lang="en-US" b="1"/>
              <a:t>mains-powered tools </a:t>
            </a:r>
            <a:r>
              <a:rPr lang="en-US"/>
              <a:t>are required, they should </a:t>
            </a:r>
            <a:r>
              <a:rPr lang="en-GB"/>
              <a:t>preferably be supplied via a 110V centre-tapped</a:t>
            </a:r>
            <a:r>
              <a:rPr lang="en-US"/>
              <a:t> to earth (CTE) transformer, which limits the voltage to earth to 55V.</a:t>
            </a:r>
          </a:p>
        </p:txBody>
      </p:sp>
    </p:spTree>
    <p:extLst>
      <p:ext uri="{BB962C8B-B14F-4D97-AF65-F5344CB8AC3E}">
        <p14:creationId xmlns:p14="http://schemas.microsoft.com/office/powerpoint/2010/main" val="33333817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Drills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Electricians widely use battery-powered drills to drill into walls, wood or metal, and to fix screws and fasteners to</a:t>
            </a:r>
            <a:r>
              <a:rPr lang="en-US" dirty="0"/>
              <a:t> surfaces or containment.</a:t>
            </a:r>
          </a:p>
          <a:p>
            <a:r>
              <a:rPr lang="en-US" dirty="0"/>
              <a:t>The type of drill depends on the task: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 lightweight cordless drill is ideal for fastening fixings and drilling wood.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 hammer drill is better for harder surfaces like brick or concrete, providing more power and speed.</a:t>
            </a:r>
          </a:p>
        </p:txBody>
      </p:sp>
      <p:pic>
        <p:nvPicPr>
          <p:cNvPr id="12290" name="Picture 2" descr="A blue and black drill&#10;&#10;AI-generated content may be incorrect.">
            <a:extLst>
              <a:ext uri="{FF2B5EF4-FFF2-40B4-BE49-F238E27FC236}">
                <a16:creationId xmlns:a16="http://schemas.microsoft.com/office/drawing/2014/main" id="{AA962470-4C5E-3F0C-D5AA-917F5545A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934" y="3700211"/>
            <a:ext cx="3790691" cy="193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A yellow and black drill&#10;&#10;AI-generated content may be incorrect.">
            <a:extLst>
              <a:ext uri="{FF2B5EF4-FFF2-40B4-BE49-F238E27FC236}">
                <a16:creationId xmlns:a16="http://schemas.microsoft.com/office/drawing/2014/main" id="{99449F72-DBE1-B955-9E2D-497306450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785" y="1203678"/>
            <a:ext cx="3322591" cy="2216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5950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Oscillating multi-tool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53464" cy="4140000"/>
          </a:xfrm>
        </p:spPr>
        <p:txBody>
          <a:bodyPr/>
          <a:lstStyle/>
          <a:p>
            <a:r>
              <a:rPr lang="en-US"/>
              <a:t>Versatile power tool used for cutting, trimming or sanding materials in tight or awkward spaces.</a:t>
            </a:r>
          </a:p>
          <a:p>
            <a:r>
              <a:rPr lang="en-US"/>
              <a:t>Commonly used for: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neatly cutting plasterboard to install backboxes or cable runs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trimming skirting or flooring for containment or trunking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making minor adjustments without damaging surrounding surfaces.</a:t>
            </a:r>
          </a:p>
        </p:txBody>
      </p:sp>
    </p:spTree>
    <p:extLst>
      <p:ext uri="{BB962C8B-B14F-4D97-AF65-F5344CB8AC3E}">
        <p14:creationId xmlns:p14="http://schemas.microsoft.com/office/powerpoint/2010/main" val="12467097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Wall chaser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8829720" cy="4140000"/>
          </a:xfrm>
        </p:spPr>
        <p:txBody>
          <a:bodyPr/>
          <a:lstStyle/>
          <a:p>
            <a:r>
              <a:rPr lang="en-US" dirty="0"/>
              <a:t>Power tools with dual rotating blades are used to cut neat, parallel channels into walls for cable runs.</a:t>
            </a:r>
          </a:p>
          <a:p>
            <a:r>
              <a:rPr lang="en-US" dirty="0"/>
              <a:t>Electricians use wall chasers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install cables flush into solid walls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create precise chases for boxes or cable drops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speed up repetitive work and reduce manual </a:t>
            </a:r>
            <a:r>
              <a:rPr lang="en-US" dirty="0" err="1"/>
              <a:t>chiselling</a:t>
            </a:r>
            <a:r>
              <a:rPr lang="en-US" dirty="0"/>
              <a:t>.</a:t>
            </a:r>
          </a:p>
          <a:p>
            <a:r>
              <a:rPr lang="en-US" dirty="0"/>
              <a:t>Often used with a vacuum or dust extraction unit to </a:t>
            </a:r>
            <a:r>
              <a:rPr lang="en-US" dirty="0" err="1"/>
              <a:t>minimise</a:t>
            </a:r>
            <a:r>
              <a:rPr lang="en-US" dirty="0"/>
              <a:t> mess and comply with dust control regulations (e.g. COSHH).</a:t>
            </a:r>
          </a:p>
        </p:txBody>
      </p:sp>
      <p:pic>
        <p:nvPicPr>
          <p:cNvPr id="13314" name="Picture 2">
            <a:extLst>
              <a:ext uri="{FF2B5EF4-FFF2-40B4-BE49-F238E27FC236}">
                <a16:creationId xmlns:a16="http://schemas.microsoft.com/office/drawing/2014/main" id="{B5179EB8-907F-F358-7BAF-152CC3F9A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170" y="1093752"/>
            <a:ext cx="3233455" cy="4846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83233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Dust extractor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8061625" cy="4140000"/>
          </a:xfrm>
        </p:spPr>
        <p:txBody>
          <a:bodyPr/>
          <a:lstStyle/>
          <a:p>
            <a:r>
              <a:rPr lang="en-US" dirty="0"/>
              <a:t>A powered unit designed to remove airborne dust and debris directly from the source.</a:t>
            </a:r>
          </a:p>
          <a:p>
            <a:r>
              <a:rPr lang="en-US" dirty="0"/>
              <a:t>Used alongside tools like wall chasers, drills, and saws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minimise</a:t>
            </a:r>
            <a:r>
              <a:rPr lang="en-US" dirty="0"/>
              <a:t> dust spread and protect worker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maintain visibility and accuracy during 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reduce cleanup time and site contamination.</a:t>
            </a:r>
          </a:p>
          <a:p>
            <a:r>
              <a:rPr lang="en-US" dirty="0"/>
              <a:t>Often fitted with HEPA filters or similar to capture fine dust, including silica and wood dust.</a:t>
            </a:r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07A745AD-9115-E84E-FB96-3D3A44375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8716" y="1033272"/>
            <a:ext cx="3020522" cy="452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04304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57993-27B2-CEDD-6420-570CF6AE2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844D1-3C0A-CF71-C5C1-0B26CBC5D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Electrical testing and safety equipment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E2172-A584-B9BD-52BE-F1591E8CC8B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12296" cy="4140000"/>
          </a:xfrm>
        </p:spPr>
        <p:txBody>
          <a:bodyPr/>
          <a:lstStyle/>
          <a:p>
            <a:r>
              <a:rPr lang="en-GB"/>
              <a:t>The following tools are essential for ensuring the safe testing, verification and isolation of electrical installations in accordance with industry standards.</a:t>
            </a:r>
          </a:p>
          <a:p>
            <a:pPr marL="457200" indent="-457200">
              <a:buAutoNum type="arabicPeriod"/>
            </a:pPr>
            <a:r>
              <a:rPr lang="en-US"/>
              <a:t>Multifunctional tester (MFT)</a:t>
            </a:r>
          </a:p>
          <a:p>
            <a:pPr marL="457200" indent="-457200">
              <a:buAutoNum type="arabicPeriod"/>
            </a:pPr>
            <a:r>
              <a:rPr lang="en-US"/>
              <a:t>Plug-in socket tester</a:t>
            </a:r>
          </a:p>
          <a:p>
            <a:pPr marL="457200" indent="-457200">
              <a:buAutoNum type="arabicPeriod"/>
            </a:pPr>
            <a:r>
              <a:rPr lang="en-US"/>
              <a:t>Voltage indicator and proving unit</a:t>
            </a:r>
          </a:p>
          <a:p>
            <a:pPr marL="457200" indent="-457200">
              <a:buAutoNum type="arabicPeriod"/>
            </a:pPr>
            <a:r>
              <a:rPr lang="en-US"/>
              <a:t>Lock-off kit</a:t>
            </a:r>
          </a:p>
          <a:p>
            <a:pPr marL="457200" indent="-457200"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55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>
                <a:ea typeface="ＭＳ Ｐゴシック"/>
                <a:cs typeface="Arial"/>
              </a:rPr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97578" y="1862630"/>
            <a:ext cx="9360212" cy="3312327"/>
          </a:xfrm>
        </p:spPr>
        <p:txBody>
          <a:bodyPr/>
          <a:lstStyle/>
          <a:p>
            <a:pPr algn="l"/>
            <a:r>
              <a:rPr lang="en-GB" b="0" i="0">
                <a:effectLst/>
                <a:latin typeface="Arial"/>
                <a:cs typeface="Arial"/>
              </a:rPr>
              <a:t>By the end of this session, you should be able to:</a:t>
            </a:r>
            <a:endParaRPr lang="en-GB" b="1"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>
                <a:latin typeface="Arial"/>
                <a:cs typeface="Arial"/>
              </a:rPr>
              <a:t>Identify</a:t>
            </a:r>
            <a:r>
              <a:rPr lang="en-GB">
                <a:latin typeface="Arial"/>
                <a:cs typeface="Arial"/>
              </a:rPr>
              <a:t> key hand tools and power tools used in electrical work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>
                <a:latin typeface="Arial"/>
                <a:cs typeface="Arial"/>
              </a:rPr>
              <a:t>Explain</a:t>
            </a:r>
            <a:r>
              <a:rPr lang="en-GB">
                <a:latin typeface="Arial"/>
                <a:cs typeface="Arial"/>
              </a:rPr>
              <a:t> the correct applications and safety considerations for each tool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>
                <a:latin typeface="Arial"/>
                <a:cs typeface="Arial"/>
              </a:rPr>
              <a:t>Select</a:t>
            </a:r>
            <a:r>
              <a:rPr lang="en-GB">
                <a:latin typeface="Arial"/>
                <a:cs typeface="Arial"/>
              </a:rPr>
              <a:t> appropriate tools for different installation tasks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1. Multifunctional tester (MFT)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12296" cy="4140000"/>
          </a:xfrm>
        </p:spPr>
        <p:txBody>
          <a:bodyPr/>
          <a:lstStyle/>
          <a:p>
            <a:r>
              <a:rPr lang="en-GB"/>
              <a:t>A versatile electrical testing device is </a:t>
            </a:r>
            <a:r>
              <a:rPr lang="en-US"/>
              <a:t>used to perform key tests required by wiring regulations.</a:t>
            </a:r>
          </a:p>
          <a:p>
            <a:r>
              <a:rPr lang="en-US"/>
              <a:t>Used to check: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continuity of conductors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insulation resistance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earth loop impedance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RCD (residual current device) performance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polarity and phase sequence.</a:t>
            </a:r>
          </a:p>
        </p:txBody>
      </p:sp>
    </p:spTree>
    <p:extLst>
      <p:ext uri="{BB962C8B-B14F-4D97-AF65-F5344CB8AC3E}">
        <p14:creationId xmlns:p14="http://schemas.microsoft.com/office/powerpoint/2010/main" val="7306455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2. Plug-in socket tester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8015906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 simple device used to quickly check if a standard UK socket is wired correctly.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Plugs directly into the socket outlet and uses indicator lights to show wiring status.</a:t>
            </a:r>
          </a:p>
          <a:p>
            <a:r>
              <a:rPr lang="en-US" dirty="0"/>
              <a:t>This tester </a:t>
            </a:r>
            <a:r>
              <a:rPr lang="en-US" b="1" dirty="0"/>
              <a:t>does not replace</a:t>
            </a:r>
            <a:r>
              <a:rPr lang="en-US" dirty="0"/>
              <a:t> full electrical testing with calibrated instruments.</a:t>
            </a:r>
          </a:p>
        </p:txBody>
      </p:sp>
      <p:pic>
        <p:nvPicPr>
          <p:cNvPr id="15362" name="Picture 2">
            <a:extLst>
              <a:ext uri="{FF2B5EF4-FFF2-40B4-BE49-F238E27FC236}">
                <a16:creationId xmlns:a16="http://schemas.microsoft.com/office/drawing/2014/main" id="{450CF04C-DD4D-9157-BFA2-70854C9AC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7932" y="1988756"/>
            <a:ext cx="3461694" cy="286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3030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3. Voltage indicator and proving unit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1286570" cy="4140000"/>
          </a:xfrm>
        </p:spPr>
        <p:txBody>
          <a:bodyPr/>
          <a:lstStyle/>
          <a:p>
            <a:r>
              <a:rPr lang="en-US" b="1"/>
              <a:t>Voltage indicator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A test tool is used to confirm the presence or absence of voltage at a circuit or equipment, ensuring it is safe to work on.</a:t>
            </a:r>
          </a:p>
          <a:p>
            <a:r>
              <a:rPr lang="en-US" b="1"/>
              <a:t>Proving unit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A dedicated device is used to verify that a voltage indicator is working both before and after use.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Supplies a known voltage to check the tester’s correct function, ensuring the tester is reliable and preventing false ‘dead’ readings.</a:t>
            </a:r>
          </a:p>
        </p:txBody>
      </p:sp>
    </p:spTree>
    <p:extLst>
      <p:ext uri="{BB962C8B-B14F-4D97-AF65-F5344CB8AC3E}">
        <p14:creationId xmlns:p14="http://schemas.microsoft.com/office/powerpoint/2010/main" val="8508294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4. Lock-off kit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8393384" cy="4140000"/>
          </a:xfrm>
        </p:spPr>
        <p:txBody>
          <a:bodyPr/>
          <a:lstStyle/>
          <a:p>
            <a:r>
              <a:rPr lang="en-US"/>
              <a:t>Essential for safely isolating electrical circuits and preventing accidental re-</a:t>
            </a:r>
            <a:r>
              <a:rPr lang="en-US" err="1"/>
              <a:t>energising</a:t>
            </a:r>
            <a:r>
              <a:rPr lang="en-US"/>
              <a:t> during maintenance or installation work.</a:t>
            </a:r>
          </a:p>
          <a:p>
            <a:r>
              <a:rPr lang="en-US" b="1"/>
              <a:t>Why it matters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Helps meet Electricity at Work Regulations.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Protects both the worker and others on-site.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Ensures equipment stays safely isolated until work is complete.</a:t>
            </a:r>
          </a:p>
        </p:txBody>
      </p:sp>
    </p:spTree>
    <p:extLst>
      <p:ext uri="{BB962C8B-B14F-4D97-AF65-F5344CB8AC3E}">
        <p14:creationId xmlns:p14="http://schemas.microsoft.com/office/powerpoint/2010/main" val="24715323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/>
            <a:r>
              <a:rPr lang="en-GB" sz="2200" b="0" i="0">
                <a:effectLst/>
                <a:cs typeface="Arial"/>
              </a:rPr>
              <a:t>You should now be able to:</a:t>
            </a:r>
          </a:p>
          <a:p>
            <a:pPr marL="252000" indent="-252000" algn="l">
              <a:buClr>
                <a:srgbClr val="FC4421"/>
              </a:buClr>
              <a:buFont typeface="Arial" panose="020B0604020202020204" pitchFamily="34" charset="0"/>
              <a:buChar char="•"/>
            </a:pPr>
            <a:r>
              <a:rPr lang="en-GB" sz="2200" b="1">
                <a:cs typeface="Arial"/>
              </a:rPr>
              <a:t>Identify</a:t>
            </a:r>
            <a:r>
              <a:rPr lang="en-GB" sz="2200">
                <a:cs typeface="Arial"/>
              </a:rPr>
              <a:t> key hand tools and power tools used in electrical work.</a:t>
            </a:r>
          </a:p>
          <a:p>
            <a:pPr marL="252000" indent="-252000" algn="l">
              <a:buClr>
                <a:srgbClr val="FC4421"/>
              </a:buClr>
              <a:buFont typeface="Arial" panose="020B0604020202020204" pitchFamily="34" charset="0"/>
              <a:buChar char="•"/>
            </a:pPr>
            <a:r>
              <a:rPr lang="en-GB" sz="2200" b="1">
                <a:cs typeface="Arial"/>
              </a:rPr>
              <a:t>Explain</a:t>
            </a:r>
            <a:r>
              <a:rPr lang="en-GB" sz="2200">
                <a:cs typeface="Arial"/>
              </a:rPr>
              <a:t> the correct applications and safety considerations for each tool.</a:t>
            </a:r>
          </a:p>
          <a:p>
            <a:pPr marL="252000" indent="-252000" algn="l">
              <a:buClr>
                <a:srgbClr val="FC4421"/>
              </a:buClr>
              <a:buFont typeface="Arial" panose="020B0604020202020204" pitchFamily="34" charset="0"/>
              <a:buChar char="•"/>
            </a:pPr>
            <a:r>
              <a:rPr lang="en-GB" sz="2200" b="1">
                <a:cs typeface="Arial"/>
              </a:rPr>
              <a:t>Select</a:t>
            </a:r>
            <a:r>
              <a:rPr lang="en-GB" sz="2200">
                <a:cs typeface="Arial"/>
              </a:rPr>
              <a:t> appropriate tools for different installation tasks.</a:t>
            </a:r>
          </a:p>
          <a:p>
            <a:pPr marL="252000" indent="-252000" algn="l">
              <a:buClr>
                <a:srgbClr val="FC4421"/>
              </a:buClr>
              <a:buFont typeface="Arial" panose="020B0604020202020204" pitchFamily="34" charset="0"/>
              <a:buChar char="•"/>
            </a:pPr>
            <a:endParaRPr lang="en-GB" sz="2200" b="1">
              <a:cs typeface="Arial"/>
            </a:endParaRPr>
          </a:p>
          <a:p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607177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A0D3D-1A82-2DB2-9D4F-A8AFFB6242C5}"/>
              </a:ext>
            </a:extLst>
          </p:cNvPr>
          <p:cNvSpPr txBox="1"/>
          <p:nvPr/>
        </p:nvSpPr>
        <p:spPr>
          <a:xfrm>
            <a:off x="467358" y="3571368"/>
            <a:ext cx="113049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inherit"/>
              </a:rPr>
              <a:t>Copyright in this document belongs to and is used under licence from the Department for Education, © 2025.</a:t>
            </a:r>
            <a:endParaRPr lang="en-GB" sz="1800" b="0" i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>
                <a:solidFill>
                  <a:srgbClr val="000000"/>
                </a:solidFill>
                <a:latin typeface="inherit"/>
              </a:rPr>
              <a:t>WJEC operates in England under the name </a:t>
            </a:r>
            <a:r>
              <a:rPr lang="en-US" altLang="en-US" sz="1800" err="1">
                <a:solidFill>
                  <a:srgbClr val="000000"/>
                </a:solidFill>
                <a:latin typeface="inherit"/>
              </a:rPr>
              <a:t>Eduqas</a:t>
            </a:r>
            <a:r>
              <a:rPr lang="en-US" altLang="en-US" sz="1800">
                <a:solidFill>
                  <a:srgbClr val="000000"/>
                </a:solidFill>
                <a:latin typeface="inherit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7C994D-10BE-0914-16E5-B4836D05A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Selection of appropriate tools and equipment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DEF0A9-7F3F-3D10-1348-19477BA2590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/>
              <a:t>The right tools don’t just make the job easier – they also improve safety, efficiency and quality of work.</a:t>
            </a:r>
          </a:p>
          <a:p>
            <a:r>
              <a:rPr lang="en-US"/>
              <a:t>A professional toolkit is the foundation of every installation. </a:t>
            </a:r>
          </a:p>
          <a:p>
            <a:r>
              <a:rPr lang="en-US"/>
              <a:t>Knowing which tools to use and how to use them properly is key to delivering safe and reliable results.</a:t>
            </a:r>
            <a:endParaRPr lang="en-GB"/>
          </a:p>
          <a:p>
            <a:endParaRPr lang="en-GB"/>
          </a:p>
          <a:p>
            <a:endParaRPr lang="en-GB"/>
          </a:p>
          <a:p>
            <a:endParaRPr lang="en-US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90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6AD41-DD81-F863-0D3D-23D3BD9ED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0848FD0-87F1-0551-FE09-5719D5019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/>
              <a:t>Common hand tools and equipment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9472A0-E1C5-F654-474A-C3BED90D03B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3987736"/>
          </a:xfrm>
        </p:spPr>
        <p:txBody>
          <a:bodyPr numCol="2"/>
          <a:lstStyle/>
          <a:p>
            <a:pPr marL="457200" indent="-457200">
              <a:buFont typeface="+mj-lt"/>
              <a:buAutoNum type="arabicPeriod"/>
            </a:pPr>
            <a:r>
              <a:rPr lang="en-GB"/>
              <a:t>VDE tools 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Pliers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Wire cutters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Screwdrivers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Wire strippers 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Saws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Tape measure</a:t>
            </a: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br>
              <a:rPr lang="en-GB"/>
            </a:br>
            <a:r>
              <a:rPr lang="en-GB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Level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Claw hammer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Spanners and wrenches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Files and reamers 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RJ45 crimper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Insulation displacement connector (IDC)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US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782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1. VDE tools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143152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Insulated hand tools designed for electrical 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Tested to strict safety standards to protect against electric shock during accidental contact with live parts.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Rated for use up to 1000V AC.</a:t>
            </a:r>
          </a:p>
          <a:p>
            <a:r>
              <a:rPr lang="en-US"/>
              <a:t>Using VDE-rated tools supports compliance with the Electricity at Work Regulations 1989, which require safe working practices and the use of appropriate tools during electrical installation and maintenance.</a:t>
            </a:r>
          </a:p>
        </p:txBody>
      </p:sp>
    </p:spTree>
    <p:extLst>
      <p:ext uri="{BB962C8B-B14F-4D97-AF65-F5344CB8AC3E}">
        <p14:creationId xmlns:p14="http://schemas.microsoft.com/office/powerpoint/2010/main" val="3872021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2. Pliers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Available in a variety of types.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Used for many common electrical tasks.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Essential for bending, cutting and twisting wires, especially when making screw-terminal connections.</a:t>
            </a:r>
          </a:p>
          <a:p>
            <a:endParaRPr lang="en-US"/>
          </a:p>
          <a:p>
            <a:r>
              <a:rPr lang="en-GB"/>
              <a:t>Some pliers, such as needle-nose or long-nose types, have long, narrow jaws that</a:t>
            </a:r>
            <a:r>
              <a:rPr lang="en-US"/>
              <a:t> make them ideal for precise and detailed work, particularly in tight spaces.</a:t>
            </a:r>
          </a:p>
        </p:txBody>
      </p:sp>
      <p:sp>
        <p:nvSpPr>
          <p:cNvPr id="3" name="AutoShape 2" descr="Image of ">
            <a:extLst>
              <a:ext uri="{FF2B5EF4-FFF2-40B4-BE49-F238E27FC236}">
                <a16:creationId xmlns:a16="http://schemas.microsoft.com/office/drawing/2014/main" id="{8E5166F0-597A-1A33-268C-F8D731E2EE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67413" y="32670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4" descr="Image of ">
            <a:extLst>
              <a:ext uri="{FF2B5EF4-FFF2-40B4-BE49-F238E27FC236}">
                <a16:creationId xmlns:a16="http://schemas.microsoft.com/office/drawing/2014/main" id="{80A128E1-448A-0FEE-5DA6-72682EFB14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25837" y="2171292"/>
            <a:ext cx="214168" cy="21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6" descr="Image of ">
            <a:extLst>
              <a:ext uri="{FF2B5EF4-FFF2-40B4-BE49-F238E27FC236}">
                <a16:creationId xmlns:a16="http://schemas.microsoft.com/office/drawing/2014/main" id="{8E1BD3F4-D2FA-02A9-CB10-6D784F1902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19813" y="3571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 descr="Long shot of a pliers&#10;&#10;AI-generated content may be incorrect.">
            <a:extLst>
              <a:ext uri="{FF2B5EF4-FFF2-40B4-BE49-F238E27FC236}">
                <a16:creationId xmlns:a16="http://schemas.microsoft.com/office/drawing/2014/main" id="{4DFB8BF3-FA52-A239-330A-8D07CF14C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5616" y="1800000"/>
            <a:ext cx="4328810" cy="288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3962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3. Wire cutters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05819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Specifically designed to trim conductors cleanly without damaging the surrounding insulation.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 safe and reliable electrical terminations.</a:t>
            </a:r>
          </a:p>
          <a:p>
            <a:r>
              <a:rPr lang="en-US" dirty="0"/>
              <a:t>They are commonly used when cutting: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solid and stranded copper conductors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tails and flex cables during installation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cable ties or small fixings during containment work.</a:t>
            </a:r>
          </a:p>
        </p:txBody>
      </p:sp>
      <p:pic>
        <p:nvPicPr>
          <p:cNvPr id="2050" name="Picture 2" descr="Close-up of a pliers cutting a wire&#10;&#10;AI-generated content may be incorrect.">
            <a:extLst>
              <a:ext uri="{FF2B5EF4-FFF2-40B4-BE49-F238E27FC236}">
                <a16:creationId xmlns:a16="http://schemas.microsoft.com/office/drawing/2014/main" id="{EA8990AA-EF3D-1924-88B3-A23DF5780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8141" y="2441085"/>
            <a:ext cx="4287075" cy="285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8458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4. Screwdrivers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6466" y="1741316"/>
            <a:ext cx="11288210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Essential for fitting electrical accessories and </a:t>
            </a:r>
            <a:br>
              <a:rPr lang="en-US" dirty="0"/>
            </a:br>
            <a:r>
              <a:rPr lang="en-US" dirty="0"/>
              <a:t>securing terminals.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right type and size </a:t>
            </a:r>
            <a:r>
              <a:rPr lang="en-GB" dirty="0"/>
              <a:t>screwdriver prevents </a:t>
            </a:r>
            <a:br>
              <a:rPr lang="en-GB" dirty="0"/>
            </a:br>
            <a:r>
              <a:rPr lang="en-GB" dirty="0"/>
              <a:t>damage to screws and ensures</a:t>
            </a:r>
            <a:r>
              <a:rPr lang="en-US" dirty="0"/>
              <a:t> a safe, tight </a:t>
            </a:r>
            <a:br>
              <a:rPr lang="en-US" dirty="0"/>
            </a:br>
            <a:r>
              <a:rPr lang="en-US" dirty="0"/>
              <a:t>connection.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Different types suited to different fixings and </a:t>
            </a:r>
            <a:br>
              <a:rPr lang="en-US" dirty="0"/>
            </a:br>
            <a:r>
              <a:rPr lang="en-US" dirty="0"/>
              <a:t>electrical components.</a:t>
            </a:r>
          </a:p>
          <a:p>
            <a:r>
              <a:rPr lang="en-US" dirty="0"/>
              <a:t>Common types include flat/slotted, </a:t>
            </a:r>
            <a:r>
              <a:rPr lang="en-US" dirty="0" err="1"/>
              <a:t>Pozi</a:t>
            </a:r>
            <a:r>
              <a:rPr lang="en-US" dirty="0"/>
              <a:t>-drive, Phillips and terminal screwdrivers.</a:t>
            </a:r>
          </a:p>
        </p:txBody>
      </p:sp>
      <p:pic>
        <p:nvPicPr>
          <p:cNvPr id="3074" name="Picture 2" descr="A yellow and black screwdriver&#10;&#10;AI-generated content may be incorrect.">
            <a:extLst>
              <a:ext uri="{FF2B5EF4-FFF2-40B4-BE49-F238E27FC236}">
                <a16:creationId xmlns:a16="http://schemas.microsoft.com/office/drawing/2014/main" id="{F3D01F83-ECD5-3949-7F28-D8BE560396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262" y="1926562"/>
            <a:ext cx="3256416" cy="2170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10870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35201a8bc688b2d88f5dbb6e1211090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b4e4d11d21b039030c9a48cd9f3673c2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8DDC50-286D-46D9-B12A-A2401AF37444}"/>
</file>

<file path=customXml/itemProps3.xml><?xml version="1.0" encoding="utf-8"?>
<ds:datastoreItem xmlns:ds="http://schemas.openxmlformats.org/officeDocument/2006/customXml" ds:itemID="{D5041F6D-BBDE-4B15-9860-57A05AB8973C}">
  <ds:schemaRefs>
    <ds:schemaRef ds:uri="7c04300a-231c-4281-9146-a98f6f4a7aff"/>
    <ds:schemaRef ds:uri="http://purl.org/dc/dcmitype/"/>
    <ds:schemaRef ds:uri="http://www.w3.org/XML/1998/namespace"/>
    <ds:schemaRef ds:uri="http://schemas.openxmlformats.org/package/2006/metadata/core-properties"/>
    <ds:schemaRef ds:uri="01e15224-84b2-4570-bdea-a67bb94d0921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0</TotalTime>
  <Words>2068</Words>
  <Application>Microsoft Office PowerPoint</Application>
  <PresentationFormat>Custom</PresentationFormat>
  <Paragraphs>217</Paragraphs>
  <Slides>35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MS PGothic</vt:lpstr>
      <vt:lpstr>Aptos</vt:lpstr>
      <vt:lpstr>Arial</vt:lpstr>
      <vt:lpstr>inherit</vt:lpstr>
      <vt:lpstr>Lucida Grande</vt:lpstr>
      <vt:lpstr>1_Default Design</vt:lpstr>
      <vt:lpstr>PowerPoint Presentation</vt:lpstr>
      <vt:lpstr>Introduction</vt:lpstr>
      <vt:lpstr>Objectives</vt:lpstr>
      <vt:lpstr>Selection of appropriate tools and equipment</vt:lpstr>
      <vt:lpstr>Common hand tools and equipment</vt:lpstr>
      <vt:lpstr>1. VDE tools </vt:lpstr>
      <vt:lpstr>2. Pliers</vt:lpstr>
      <vt:lpstr>3. Wire cutters</vt:lpstr>
      <vt:lpstr>4. Screwdrivers</vt:lpstr>
      <vt:lpstr>5. Wire strippers </vt:lpstr>
      <vt:lpstr>6. Saws</vt:lpstr>
      <vt:lpstr>7. Tape measure </vt:lpstr>
      <vt:lpstr>8. Levels</vt:lpstr>
      <vt:lpstr>9. Claw hammer</vt:lpstr>
      <vt:lpstr>10. Spanners and wrenches</vt:lpstr>
      <vt:lpstr>11. Files and reamers </vt:lpstr>
      <vt:lpstr>12. RJ45 crimper</vt:lpstr>
      <vt:lpstr>13. Insulation displacement connector (IDC)</vt:lpstr>
      <vt:lpstr>Specialist tools in electrical installations </vt:lpstr>
      <vt:lpstr>1. Conduit vice and bender</vt:lpstr>
      <vt:lpstr>2. Stock and die </vt:lpstr>
      <vt:lpstr>3. Tray bender </vt:lpstr>
      <vt:lpstr>4. MICC (Pyro) tools</vt:lpstr>
      <vt:lpstr>Safe use of power tools </vt:lpstr>
      <vt:lpstr>Drills</vt:lpstr>
      <vt:lpstr>Oscillating multi-tool</vt:lpstr>
      <vt:lpstr>Wall chaser </vt:lpstr>
      <vt:lpstr>Dust extractor</vt:lpstr>
      <vt:lpstr>Electrical testing and safety equipment</vt:lpstr>
      <vt:lpstr>1. Multifunctional tester (MFT)</vt:lpstr>
      <vt:lpstr>2. Plug-in socket tester</vt:lpstr>
      <vt:lpstr>3. Voltage indicator and proving unit</vt:lpstr>
      <vt:lpstr>4. Lock-off kit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for authors: font sizes and positions</dc:title>
  <dc:creator>Mark Thirlwell</dc:creator>
  <cp:lastModifiedBy>Hazell, Danielle</cp:lastModifiedBy>
  <cp:revision>1</cp:revision>
  <dcterms:created xsi:type="dcterms:W3CDTF">2025-04-15T10:44:23Z</dcterms:created>
  <dcterms:modified xsi:type="dcterms:W3CDTF">2025-10-28T10:47:02Z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3666724-00ca-41b5-b6fa-015eacb44368_Enabled">
    <vt:lpwstr>true</vt:lpwstr>
  </property>
  <property fmtid="{D5CDD505-2E9C-101B-9397-08002B2CF9AE}" pid="3" name="MSIP_Label_a3666724-00ca-41b5-b6fa-015eacb44368_SetDate">
    <vt:lpwstr>2025-04-10T10:14:23Z</vt:lpwstr>
  </property>
  <property fmtid="{D5CDD505-2E9C-101B-9397-08002B2CF9AE}" pid="4" name="MSIP_Label_a3666724-00ca-41b5-b6fa-015eacb44368_Method">
    <vt:lpwstr>Privileged</vt:lpwstr>
  </property>
  <property fmtid="{D5CDD505-2E9C-101B-9397-08002B2CF9AE}" pid="5" name="MSIP_Label_a3666724-00ca-41b5-b6fa-015eacb44368_Name">
    <vt:lpwstr>Internal</vt:lpwstr>
  </property>
  <property fmtid="{D5CDD505-2E9C-101B-9397-08002B2CF9AE}" pid="6" name="MSIP_Label_a3666724-00ca-41b5-b6fa-015eacb44368_SiteId">
    <vt:lpwstr>b6d3492e-0aa1-4a60-840d-b706a96e670d</vt:lpwstr>
  </property>
  <property fmtid="{D5CDD505-2E9C-101B-9397-08002B2CF9AE}" pid="7" name="MSIP_Label_a3666724-00ca-41b5-b6fa-015eacb44368_ActionId">
    <vt:lpwstr>e858918b-4881-4444-b984-9dbe2495d330</vt:lpwstr>
  </property>
  <property fmtid="{D5CDD505-2E9C-101B-9397-08002B2CF9AE}" pid="8" name="MSIP_Label_a3666724-00ca-41b5-b6fa-015eacb44368_ContentBits">
    <vt:lpwstr>1</vt:lpwstr>
  </property>
  <property fmtid="{D5CDD505-2E9C-101B-9397-08002B2CF9AE}" pid="9" name="MSIP_Label_a3666724-00ca-41b5-b6fa-015eacb44368_Tag">
    <vt:lpwstr>10, 0, 1, 1</vt:lpwstr>
  </property>
  <property fmtid="{D5CDD505-2E9C-101B-9397-08002B2CF9AE}" pid="10" name="ClassificationContentMarkingHeaderLocations">
    <vt:lpwstr>1_Default Design:4</vt:lpwstr>
  </property>
  <property fmtid="{D5CDD505-2E9C-101B-9397-08002B2CF9AE}" pid="11" name="ClassificationContentMarkingHeaderText">
    <vt:lpwstr>MEWNOL - INTERNAL</vt:lpwstr>
  </property>
  <property fmtid="{D5CDD505-2E9C-101B-9397-08002B2CF9AE}" pid="12" name="ContentTypeId">
    <vt:lpwstr>0x010100CDD05C0E7E0E414EB79F81A23986EA6A</vt:lpwstr>
  </property>
  <property fmtid="{D5CDD505-2E9C-101B-9397-08002B2CF9AE}" pid="13" name="MediaServiceImageTags">
    <vt:lpwstr/>
  </property>
</Properties>
</file>