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7"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94" r:id="rId30"/>
    <p:sldId id="284" r:id="rId31"/>
    <p:sldId id="285" r:id="rId32"/>
    <p:sldId id="286" r:id="rId33"/>
    <p:sldId id="287" r:id="rId34"/>
    <p:sldId id="288" r:id="rId35"/>
    <p:sldId id="289" r:id="rId36"/>
    <p:sldId id="290" r:id="rId37"/>
    <p:sldId id="291" r:id="rId38"/>
    <p:sldId id="292" r:id="rId39"/>
    <p:sldId id="293" r:id="rId40"/>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axzJJEI4B/bpBi40RwaBwyyQMO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6B263-3D07-9FE9-C2ED-309758DECBC2}" v="12" dt="2025-10-29T14:41:26.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45" autoAdjust="0"/>
  </p:normalViewPr>
  <p:slideViewPr>
    <p:cSldViewPr snapToGrid="0">
      <p:cViewPr varScale="1">
        <p:scale>
          <a:sx n="76" d="100"/>
          <a:sy n="76" d="100"/>
        </p:scale>
        <p:origin x="902" y="67"/>
      </p:cViewPr>
      <p:guideLst>
        <p:guide orient="horz" pos="2155"/>
        <p:guide pos="385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freeguard@gowercollegeswansea.ac.uk" userId="S::urn:spo:guest#liam.freeguard@gowercollegeswansea.ac.uk::" providerId="AD" clId="Web-{DE6B59DC-124A-52C4-68A4-7C0A71E39A3A}"/>
    <pc:docChg chg="addSld delSld modSld">
      <pc:chgData name="liam.freeguard@gowercollegeswansea.ac.uk" userId="S::urn:spo:guest#liam.freeguard@gowercollegeswansea.ac.uk::" providerId="AD" clId="Web-{DE6B59DC-124A-52C4-68A4-7C0A71E39A3A}" dt="2025-10-09T14:49:09.946" v="50" actId="1076"/>
      <pc:docMkLst>
        <pc:docMk/>
      </pc:docMkLst>
      <pc:sldChg chg="modSp">
        <pc:chgData name="liam.freeguard@gowercollegeswansea.ac.uk" userId="S::urn:spo:guest#liam.freeguard@gowercollegeswansea.ac.uk::" providerId="AD" clId="Web-{DE6B59DC-124A-52C4-68A4-7C0A71E39A3A}" dt="2025-10-09T14:44:37.098" v="9" actId="20577"/>
        <pc:sldMkLst>
          <pc:docMk/>
          <pc:sldMk cId="0" sldId="266"/>
        </pc:sldMkLst>
        <pc:spChg chg="mod">
          <ac:chgData name="liam.freeguard@gowercollegeswansea.ac.uk" userId="S::urn:spo:guest#liam.freeguard@gowercollegeswansea.ac.uk::" providerId="AD" clId="Web-{DE6B59DC-124A-52C4-68A4-7C0A71E39A3A}" dt="2025-10-09T14:44:37.098" v="9" actId="20577"/>
          <ac:spMkLst>
            <pc:docMk/>
            <pc:sldMk cId="0" sldId="266"/>
            <ac:spMk id="101" creationId="{00000000-0000-0000-0000-000000000000}"/>
          </ac:spMkLst>
        </pc:spChg>
      </pc:sldChg>
      <pc:sldChg chg="addSp modSp add replId">
        <pc:chgData name="liam.freeguard@gowercollegeswansea.ac.uk" userId="S::urn:spo:guest#liam.freeguard@gowercollegeswansea.ac.uk::" providerId="AD" clId="Web-{DE6B59DC-124A-52C4-68A4-7C0A71E39A3A}" dt="2025-10-09T14:49:09.946" v="50" actId="1076"/>
        <pc:sldMkLst>
          <pc:docMk/>
          <pc:sldMk cId="2482387256" sldId="294"/>
        </pc:sldMkLst>
        <pc:spChg chg="mod">
          <ac:chgData name="liam.freeguard@gowercollegeswansea.ac.uk" userId="S::urn:spo:guest#liam.freeguard@gowercollegeswansea.ac.uk::" providerId="AD" clId="Web-{DE6B59DC-124A-52C4-68A4-7C0A71E39A3A}" dt="2025-10-09T14:48:39.055" v="40" actId="14100"/>
          <ac:spMkLst>
            <pc:docMk/>
            <pc:sldMk cId="2482387256" sldId="294"/>
            <ac:spMk id="205" creationId="{3C9E4B9E-F9A4-ECB0-4745-240EBF9B6DAA}"/>
          </ac:spMkLst>
        </pc:spChg>
      </pc:sldChg>
    </pc:docChg>
  </pc:docChgLst>
  <pc:docChgLst>
    <pc:chgData name="Mark Thirlwell" userId="0eea46bc-1a08-4dae-8290-d9217da89020" providerId="ADAL" clId="{A74DFD5C-A00E-4D75-B54F-AE1372332AAE}"/>
    <pc:docChg chg="undo custSel addSld delSld modSld sldOrd">
      <pc:chgData name="Mark Thirlwell" userId="0eea46bc-1a08-4dae-8290-d9217da89020" providerId="ADAL" clId="{A74DFD5C-A00E-4D75-B54F-AE1372332AAE}" dt="2025-10-24T16:39:06.590" v="193" actId="20577"/>
      <pc:docMkLst>
        <pc:docMk/>
      </pc:docMkLst>
      <pc:sldChg chg="modSp mod">
        <pc:chgData name="Mark Thirlwell" userId="0eea46bc-1a08-4dae-8290-d9217da89020" providerId="ADAL" clId="{A74DFD5C-A00E-4D75-B54F-AE1372332AAE}" dt="2025-10-14T15:58:58.172" v="3" actId="948"/>
        <pc:sldMkLst>
          <pc:docMk/>
          <pc:sldMk cId="0" sldId="256"/>
        </pc:sldMkLst>
        <pc:spChg chg="mod">
          <ac:chgData name="Mark Thirlwell" userId="0eea46bc-1a08-4dae-8290-d9217da89020" providerId="ADAL" clId="{A74DFD5C-A00E-4D75-B54F-AE1372332AAE}" dt="2025-10-14T15:58:58.172" v="3" actId="948"/>
          <ac:spMkLst>
            <pc:docMk/>
            <pc:sldMk cId="0" sldId="256"/>
            <ac:spMk id="38" creationId="{00000000-0000-0000-0000-000000000000}"/>
          </ac:spMkLst>
        </pc:spChg>
      </pc:sldChg>
      <pc:sldChg chg="modSp mod">
        <pc:chgData name="Mark Thirlwell" userId="0eea46bc-1a08-4dae-8290-d9217da89020" providerId="ADAL" clId="{A74DFD5C-A00E-4D75-B54F-AE1372332AAE}" dt="2025-10-14T15:59:23.161" v="7" actId="20577"/>
        <pc:sldMkLst>
          <pc:docMk/>
          <pc:sldMk cId="0" sldId="258"/>
        </pc:sldMkLst>
        <pc:spChg chg="mod">
          <ac:chgData name="Mark Thirlwell" userId="0eea46bc-1a08-4dae-8290-d9217da89020" providerId="ADAL" clId="{A74DFD5C-A00E-4D75-B54F-AE1372332AAE}" dt="2025-10-14T15:59:23.161" v="7" actId="20577"/>
          <ac:spMkLst>
            <pc:docMk/>
            <pc:sldMk cId="0" sldId="258"/>
            <ac:spMk id="50" creationId="{00000000-0000-0000-0000-000000000000}"/>
          </ac:spMkLst>
        </pc:spChg>
      </pc:sldChg>
      <pc:sldChg chg="modSp mod">
        <pc:chgData name="Mark Thirlwell" userId="0eea46bc-1a08-4dae-8290-d9217da89020" providerId="ADAL" clId="{A74DFD5C-A00E-4D75-B54F-AE1372332AAE}" dt="2025-10-14T15:59:30.001" v="11" actId="20577"/>
        <pc:sldMkLst>
          <pc:docMk/>
          <pc:sldMk cId="0" sldId="259"/>
        </pc:sldMkLst>
        <pc:spChg chg="mod">
          <ac:chgData name="Mark Thirlwell" userId="0eea46bc-1a08-4dae-8290-d9217da89020" providerId="ADAL" clId="{A74DFD5C-A00E-4D75-B54F-AE1372332AAE}" dt="2025-10-14T15:59:30.001" v="11" actId="20577"/>
          <ac:spMkLst>
            <pc:docMk/>
            <pc:sldMk cId="0" sldId="259"/>
            <ac:spMk id="56" creationId="{00000000-0000-0000-0000-000000000000}"/>
          </ac:spMkLst>
        </pc:spChg>
      </pc:sldChg>
      <pc:sldChg chg="modSp mod modNotesTx">
        <pc:chgData name="Mark Thirlwell" userId="0eea46bc-1a08-4dae-8290-d9217da89020" providerId="ADAL" clId="{A74DFD5C-A00E-4D75-B54F-AE1372332AAE}" dt="2025-10-14T16:01:12.940" v="24" actId="20577"/>
        <pc:sldMkLst>
          <pc:docMk/>
          <pc:sldMk cId="0" sldId="261"/>
        </pc:sldMkLst>
        <pc:picChg chg="mod">
          <ac:chgData name="Mark Thirlwell" userId="0eea46bc-1a08-4dae-8290-d9217da89020" providerId="ADAL" clId="{A74DFD5C-A00E-4D75-B54F-AE1372332AAE}" dt="2025-10-14T16:01:07.338" v="23" actId="1076"/>
          <ac:picMkLst>
            <pc:docMk/>
            <pc:sldMk cId="0" sldId="261"/>
            <ac:picMk id="69" creationId="{00000000-0000-0000-0000-000000000000}"/>
          </ac:picMkLst>
        </pc:picChg>
      </pc:sldChg>
      <pc:sldChg chg="modSp mod">
        <pc:chgData name="Mark Thirlwell" userId="0eea46bc-1a08-4dae-8290-d9217da89020" providerId="ADAL" clId="{A74DFD5C-A00E-4D75-B54F-AE1372332AAE}" dt="2025-10-14T16:01:23.681" v="29" actId="20577"/>
        <pc:sldMkLst>
          <pc:docMk/>
          <pc:sldMk cId="0" sldId="262"/>
        </pc:sldMkLst>
        <pc:spChg chg="mod">
          <ac:chgData name="Mark Thirlwell" userId="0eea46bc-1a08-4dae-8290-d9217da89020" providerId="ADAL" clId="{A74DFD5C-A00E-4D75-B54F-AE1372332AAE}" dt="2025-10-14T16:01:23.681" v="29" actId="20577"/>
          <ac:spMkLst>
            <pc:docMk/>
            <pc:sldMk cId="0" sldId="262"/>
            <ac:spMk id="75" creationId="{00000000-0000-0000-0000-000000000000}"/>
          </ac:spMkLst>
        </pc:spChg>
      </pc:sldChg>
      <pc:sldChg chg="modNotesTx">
        <pc:chgData name="Mark Thirlwell" userId="0eea46bc-1a08-4dae-8290-d9217da89020" providerId="ADAL" clId="{A74DFD5C-A00E-4D75-B54F-AE1372332AAE}" dt="2025-10-14T16:01:33.845" v="30" actId="20577"/>
        <pc:sldMkLst>
          <pc:docMk/>
          <pc:sldMk cId="0" sldId="263"/>
        </pc:sldMkLst>
      </pc:sldChg>
      <pc:sldChg chg="modSp mod">
        <pc:chgData name="Mark Thirlwell" userId="0eea46bc-1a08-4dae-8290-d9217da89020" providerId="ADAL" clId="{A74DFD5C-A00E-4D75-B54F-AE1372332AAE}" dt="2025-10-14T16:01:40.718" v="35" actId="20577"/>
        <pc:sldMkLst>
          <pc:docMk/>
          <pc:sldMk cId="0" sldId="264"/>
        </pc:sldMkLst>
        <pc:spChg chg="mod">
          <ac:chgData name="Mark Thirlwell" userId="0eea46bc-1a08-4dae-8290-d9217da89020" providerId="ADAL" clId="{A74DFD5C-A00E-4D75-B54F-AE1372332AAE}" dt="2025-10-14T16:01:40.718" v="35" actId="20577"/>
          <ac:spMkLst>
            <pc:docMk/>
            <pc:sldMk cId="0" sldId="264"/>
            <ac:spMk id="88" creationId="{00000000-0000-0000-0000-000000000000}"/>
          </ac:spMkLst>
        </pc:spChg>
      </pc:sldChg>
      <pc:sldChg chg="modSp mod">
        <pc:chgData name="Mark Thirlwell" userId="0eea46bc-1a08-4dae-8290-d9217da89020" providerId="ADAL" clId="{A74DFD5C-A00E-4D75-B54F-AE1372332AAE}" dt="2025-10-14T16:02:45.199" v="88" actId="20577"/>
        <pc:sldMkLst>
          <pc:docMk/>
          <pc:sldMk cId="0" sldId="266"/>
        </pc:sldMkLst>
        <pc:spChg chg="mod">
          <ac:chgData name="Mark Thirlwell" userId="0eea46bc-1a08-4dae-8290-d9217da89020" providerId="ADAL" clId="{A74DFD5C-A00E-4D75-B54F-AE1372332AAE}" dt="2025-10-14T16:02:45.199" v="88" actId="20577"/>
          <ac:spMkLst>
            <pc:docMk/>
            <pc:sldMk cId="0" sldId="266"/>
            <ac:spMk id="101" creationId="{00000000-0000-0000-0000-000000000000}"/>
          </ac:spMkLst>
        </pc:spChg>
      </pc:sldChg>
      <pc:sldChg chg="addSp delSp modSp mod ord modNotesTx">
        <pc:chgData name="Mark Thirlwell" userId="0eea46bc-1a08-4dae-8290-d9217da89020" providerId="ADAL" clId="{A74DFD5C-A00E-4D75-B54F-AE1372332AAE}" dt="2025-10-24T16:39:06.590" v="193" actId="20577"/>
        <pc:sldMkLst>
          <pc:docMk/>
          <pc:sldMk cId="0" sldId="267"/>
        </pc:sldMkLst>
        <pc:picChg chg="add mod">
          <ac:chgData name="Mark Thirlwell" userId="0eea46bc-1a08-4dae-8290-d9217da89020" providerId="ADAL" clId="{A74DFD5C-A00E-4D75-B54F-AE1372332AAE}" dt="2025-10-14T16:02:58.865" v="91"/>
          <ac:picMkLst>
            <pc:docMk/>
            <pc:sldMk cId="0" sldId="267"/>
            <ac:picMk id="3" creationId="{8FF19282-071A-13E0-7A9B-9F0FE29AE9CF}"/>
          </ac:picMkLst>
        </pc:picChg>
      </pc:sldChg>
      <pc:sldChg chg="modSp mod modNotesTx">
        <pc:chgData name="Mark Thirlwell" userId="0eea46bc-1a08-4dae-8290-d9217da89020" providerId="ADAL" clId="{A74DFD5C-A00E-4D75-B54F-AE1372332AAE}" dt="2025-10-24T16:39:03.938" v="192" actId="20577"/>
        <pc:sldMkLst>
          <pc:docMk/>
          <pc:sldMk cId="0" sldId="268"/>
        </pc:sldMkLst>
        <pc:spChg chg="mod">
          <ac:chgData name="Mark Thirlwell" userId="0eea46bc-1a08-4dae-8290-d9217da89020" providerId="ADAL" clId="{A74DFD5C-A00E-4D75-B54F-AE1372332AAE}" dt="2025-10-14T16:03:59.362" v="101" actId="20577"/>
          <ac:spMkLst>
            <pc:docMk/>
            <pc:sldMk cId="0" sldId="268"/>
            <ac:spMk id="114" creationId="{00000000-0000-0000-0000-000000000000}"/>
          </ac:spMkLst>
        </pc:spChg>
        <pc:picChg chg="mod">
          <ac:chgData name="Mark Thirlwell" userId="0eea46bc-1a08-4dae-8290-d9217da89020" providerId="ADAL" clId="{A74DFD5C-A00E-4D75-B54F-AE1372332AAE}" dt="2025-10-14T16:03:53.898" v="96" actId="1076"/>
          <ac:picMkLst>
            <pc:docMk/>
            <pc:sldMk cId="0" sldId="268"/>
            <ac:picMk id="115" creationId="{00000000-0000-0000-0000-000000000000}"/>
          </ac:picMkLst>
        </pc:picChg>
      </pc:sldChg>
      <pc:sldChg chg="modSp mod">
        <pc:chgData name="Mark Thirlwell" userId="0eea46bc-1a08-4dae-8290-d9217da89020" providerId="ADAL" clId="{A74DFD5C-A00E-4D75-B54F-AE1372332AAE}" dt="2025-10-14T16:04:05.986" v="102" actId="20577"/>
        <pc:sldMkLst>
          <pc:docMk/>
          <pc:sldMk cId="0" sldId="269"/>
        </pc:sldMkLst>
        <pc:spChg chg="mod">
          <ac:chgData name="Mark Thirlwell" userId="0eea46bc-1a08-4dae-8290-d9217da89020" providerId="ADAL" clId="{A74DFD5C-A00E-4D75-B54F-AE1372332AAE}" dt="2025-10-14T16:04:05.986" v="102" actId="20577"/>
          <ac:spMkLst>
            <pc:docMk/>
            <pc:sldMk cId="0" sldId="269"/>
            <ac:spMk id="121" creationId="{00000000-0000-0000-0000-000000000000}"/>
          </ac:spMkLst>
        </pc:spChg>
      </pc:sldChg>
      <pc:sldChg chg="modSp mod">
        <pc:chgData name="Mark Thirlwell" userId="0eea46bc-1a08-4dae-8290-d9217da89020" providerId="ADAL" clId="{A74DFD5C-A00E-4D75-B54F-AE1372332AAE}" dt="2025-10-14T16:04:17.699" v="107" actId="20577"/>
        <pc:sldMkLst>
          <pc:docMk/>
          <pc:sldMk cId="0" sldId="272"/>
        </pc:sldMkLst>
        <pc:spChg chg="mod">
          <ac:chgData name="Mark Thirlwell" userId="0eea46bc-1a08-4dae-8290-d9217da89020" providerId="ADAL" clId="{A74DFD5C-A00E-4D75-B54F-AE1372332AAE}" dt="2025-10-14T16:04:17.699" v="107" actId="20577"/>
          <ac:spMkLst>
            <pc:docMk/>
            <pc:sldMk cId="0" sldId="272"/>
            <ac:spMk id="139" creationId="{00000000-0000-0000-0000-000000000000}"/>
          </ac:spMkLst>
        </pc:spChg>
      </pc:sldChg>
      <pc:sldChg chg="modSp mod">
        <pc:chgData name="Mark Thirlwell" userId="0eea46bc-1a08-4dae-8290-d9217da89020" providerId="ADAL" clId="{A74DFD5C-A00E-4D75-B54F-AE1372332AAE}" dt="2025-10-14T16:04:26.530" v="112" actId="20577"/>
        <pc:sldMkLst>
          <pc:docMk/>
          <pc:sldMk cId="0" sldId="273"/>
        </pc:sldMkLst>
        <pc:spChg chg="mod">
          <ac:chgData name="Mark Thirlwell" userId="0eea46bc-1a08-4dae-8290-d9217da89020" providerId="ADAL" clId="{A74DFD5C-A00E-4D75-B54F-AE1372332AAE}" dt="2025-10-14T16:04:26.530" v="112" actId="20577"/>
          <ac:spMkLst>
            <pc:docMk/>
            <pc:sldMk cId="0" sldId="273"/>
            <ac:spMk id="145" creationId="{00000000-0000-0000-0000-000000000000}"/>
          </ac:spMkLst>
        </pc:spChg>
      </pc:sldChg>
      <pc:sldChg chg="modSp mod">
        <pc:chgData name="Mark Thirlwell" userId="0eea46bc-1a08-4dae-8290-d9217da89020" providerId="ADAL" clId="{A74DFD5C-A00E-4D75-B54F-AE1372332AAE}" dt="2025-10-14T16:04:33.541" v="117" actId="20577"/>
        <pc:sldMkLst>
          <pc:docMk/>
          <pc:sldMk cId="0" sldId="274"/>
        </pc:sldMkLst>
        <pc:spChg chg="mod">
          <ac:chgData name="Mark Thirlwell" userId="0eea46bc-1a08-4dae-8290-d9217da89020" providerId="ADAL" clId="{A74DFD5C-A00E-4D75-B54F-AE1372332AAE}" dt="2025-10-14T16:04:33.541" v="117" actId="20577"/>
          <ac:spMkLst>
            <pc:docMk/>
            <pc:sldMk cId="0" sldId="274"/>
            <ac:spMk id="151" creationId="{00000000-0000-0000-0000-000000000000}"/>
          </ac:spMkLst>
        </pc:spChg>
      </pc:sldChg>
      <pc:sldChg chg="modSp mod">
        <pc:chgData name="Mark Thirlwell" userId="0eea46bc-1a08-4dae-8290-d9217da89020" providerId="ADAL" clId="{A74DFD5C-A00E-4D75-B54F-AE1372332AAE}" dt="2025-10-14T16:04:39.341" v="122" actId="20577"/>
        <pc:sldMkLst>
          <pc:docMk/>
          <pc:sldMk cId="0" sldId="275"/>
        </pc:sldMkLst>
        <pc:spChg chg="mod">
          <ac:chgData name="Mark Thirlwell" userId="0eea46bc-1a08-4dae-8290-d9217da89020" providerId="ADAL" clId="{A74DFD5C-A00E-4D75-B54F-AE1372332AAE}" dt="2025-10-14T16:04:39.341" v="122" actId="20577"/>
          <ac:spMkLst>
            <pc:docMk/>
            <pc:sldMk cId="0" sldId="275"/>
            <ac:spMk id="157" creationId="{00000000-0000-0000-0000-000000000000}"/>
          </ac:spMkLst>
        </pc:spChg>
      </pc:sldChg>
      <pc:sldChg chg="modSp mod">
        <pc:chgData name="Mark Thirlwell" userId="0eea46bc-1a08-4dae-8290-d9217da89020" providerId="ADAL" clId="{A74DFD5C-A00E-4D75-B54F-AE1372332AAE}" dt="2025-10-14T16:04:50.852" v="127" actId="20577"/>
        <pc:sldMkLst>
          <pc:docMk/>
          <pc:sldMk cId="0" sldId="278"/>
        </pc:sldMkLst>
        <pc:spChg chg="mod">
          <ac:chgData name="Mark Thirlwell" userId="0eea46bc-1a08-4dae-8290-d9217da89020" providerId="ADAL" clId="{A74DFD5C-A00E-4D75-B54F-AE1372332AAE}" dt="2025-10-14T16:04:50.852" v="127" actId="20577"/>
          <ac:spMkLst>
            <pc:docMk/>
            <pc:sldMk cId="0" sldId="278"/>
            <ac:spMk id="175" creationId="{00000000-0000-0000-0000-000000000000}"/>
          </ac:spMkLst>
        </pc:spChg>
      </pc:sldChg>
      <pc:sldChg chg="modSp mod">
        <pc:chgData name="Mark Thirlwell" userId="0eea46bc-1a08-4dae-8290-d9217da89020" providerId="ADAL" clId="{A74DFD5C-A00E-4D75-B54F-AE1372332AAE}" dt="2025-10-14T16:04:56.192" v="128" actId="20577"/>
        <pc:sldMkLst>
          <pc:docMk/>
          <pc:sldMk cId="0" sldId="280"/>
        </pc:sldMkLst>
        <pc:spChg chg="mod">
          <ac:chgData name="Mark Thirlwell" userId="0eea46bc-1a08-4dae-8290-d9217da89020" providerId="ADAL" clId="{A74DFD5C-A00E-4D75-B54F-AE1372332AAE}" dt="2025-10-14T16:04:56.192" v="128" actId="20577"/>
          <ac:spMkLst>
            <pc:docMk/>
            <pc:sldMk cId="0" sldId="280"/>
            <ac:spMk id="187" creationId="{00000000-0000-0000-0000-000000000000}"/>
          </ac:spMkLst>
        </pc:spChg>
      </pc:sldChg>
      <pc:sldChg chg="modSp mod">
        <pc:chgData name="Mark Thirlwell" userId="0eea46bc-1a08-4dae-8290-d9217da89020" providerId="ADAL" clId="{A74DFD5C-A00E-4D75-B54F-AE1372332AAE}" dt="2025-10-14T16:05:06.132" v="133" actId="20577"/>
        <pc:sldMkLst>
          <pc:docMk/>
          <pc:sldMk cId="0" sldId="282"/>
        </pc:sldMkLst>
        <pc:spChg chg="mod">
          <ac:chgData name="Mark Thirlwell" userId="0eea46bc-1a08-4dae-8290-d9217da89020" providerId="ADAL" clId="{A74DFD5C-A00E-4D75-B54F-AE1372332AAE}" dt="2025-10-14T16:05:06.132" v="133" actId="20577"/>
          <ac:spMkLst>
            <pc:docMk/>
            <pc:sldMk cId="0" sldId="282"/>
            <ac:spMk id="199" creationId="{00000000-0000-0000-0000-000000000000}"/>
          </ac:spMkLst>
        </pc:spChg>
      </pc:sldChg>
      <pc:sldChg chg="modSp mod">
        <pc:chgData name="Mark Thirlwell" userId="0eea46bc-1a08-4dae-8290-d9217da89020" providerId="ADAL" clId="{A74DFD5C-A00E-4D75-B54F-AE1372332AAE}" dt="2025-10-14T16:05:28.876" v="138" actId="20577"/>
        <pc:sldMkLst>
          <pc:docMk/>
          <pc:sldMk cId="0" sldId="286"/>
        </pc:sldMkLst>
        <pc:spChg chg="mod">
          <ac:chgData name="Mark Thirlwell" userId="0eea46bc-1a08-4dae-8290-d9217da89020" providerId="ADAL" clId="{A74DFD5C-A00E-4D75-B54F-AE1372332AAE}" dt="2025-10-14T16:05:28.876" v="138" actId="20577"/>
          <ac:spMkLst>
            <pc:docMk/>
            <pc:sldMk cId="0" sldId="286"/>
            <ac:spMk id="223" creationId="{00000000-0000-0000-0000-000000000000}"/>
          </ac:spMkLst>
        </pc:spChg>
      </pc:sldChg>
      <pc:sldChg chg="delSp modSp mod">
        <pc:chgData name="Mark Thirlwell" userId="0eea46bc-1a08-4dae-8290-d9217da89020" providerId="ADAL" clId="{A74DFD5C-A00E-4D75-B54F-AE1372332AAE}" dt="2025-10-14T16:08:22.196" v="186" actId="20577"/>
        <pc:sldMkLst>
          <pc:docMk/>
          <pc:sldMk cId="2482387256" sldId="294"/>
        </pc:sldMkLst>
        <pc:spChg chg="mod">
          <ac:chgData name="Mark Thirlwell" userId="0eea46bc-1a08-4dae-8290-d9217da89020" providerId="ADAL" clId="{A74DFD5C-A00E-4D75-B54F-AE1372332AAE}" dt="2025-10-14T16:08:22.196" v="186" actId="20577"/>
          <ac:spMkLst>
            <pc:docMk/>
            <pc:sldMk cId="2482387256" sldId="294"/>
            <ac:spMk id="205" creationId="{3C9E4B9E-F9A4-ECB0-4745-240EBF9B6DAA}"/>
          </ac:spMkLst>
        </pc:spChg>
      </pc:sldChg>
    </pc:docChg>
  </pc:docChgLst>
  <pc:docChgLst>
    <pc:chgData name="Andrasko, Rhiannon" userId="S::rhiannon.andrasko@wjec.co.uk::15be4c62-2de6-4343-a7f4-3c209826edd1" providerId="AD" clId="Web-{4F36B263-3D07-9FE9-C2ED-309758DECBC2}"/>
    <pc:docChg chg="mod modSld">
      <pc:chgData name="Andrasko, Rhiannon" userId="S::rhiannon.andrasko@wjec.co.uk::15be4c62-2de6-4343-a7f4-3c209826edd1" providerId="AD" clId="Web-{4F36B263-3D07-9FE9-C2ED-309758DECBC2}" dt="2025-10-29T14:14:08.680" v="5" actId="20577"/>
      <pc:docMkLst>
        <pc:docMk/>
      </pc:docMkLst>
      <pc:sldChg chg="modSp">
        <pc:chgData name="Andrasko, Rhiannon" userId="S::rhiannon.andrasko@wjec.co.uk::15be4c62-2de6-4343-a7f4-3c209826edd1" providerId="AD" clId="Web-{4F36B263-3D07-9FE9-C2ED-309758DECBC2}" dt="2025-10-29T14:08:34.029" v="2" actId="20577"/>
        <pc:sldMkLst>
          <pc:docMk/>
          <pc:sldMk cId="0" sldId="277"/>
        </pc:sldMkLst>
        <pc:spChg chg="mod">
          <ac:chgData name="Andrasko, Rhiannon" userId="S::rhiannon.andrasko@wjec.co.uk::15be4c62-2de6-4343-a7f4-3c209826edd1" providerId="AD" clId="Web-{4F36B263-3D07-9FE9-C2ED-309758DECBC2}" dt="2025-10-29T14:08:34.029" v="2" actId="20577"/>
          <ac:spMkLst>
            <pc:docMk/>
            <pc:sldMk cId="0" sldId="277"/>
            <ac:spMk id="169" creationId="{00000000-0000-0000-0000-000000000000}"/>
          </ac:spMkLst>
        </pc:spChg>
      </pc:sldChg>
      <pc:sldChg chg="modSp">
        <pc:chgData name="Andrasko, Rhiannon" userId="S::rhiannon.andrasko@wjec.co.uk::15be4c62-2de6-4343-a7f4-3c209826edd1" providerId="AD" clId="Web-{4F36B263-3D07-9FE9-C2ED-309758DECBC2}" dt="2025-10-29T14:14:08.680" v="5" actId="20577"/>
        <pc:sldMkLst>
          <pc:docMk/>
          <pc:sldMk cId="0" sldId="288"/>
        </pc:sldMkLst>
        <pc:spChg chg="mod">
          <ac:chgData name="Andrasko, Rhiannon" userId="S::rhiannon.andrasko@wjec.co.uk::15be4c62-2de6-4343-a7f4-3c209826edd1" providerId="AD" clId="Web-{4F36B263-3D07-9FE9-C2ED-309758DECBC2}" dt="2025-10-29T14:14:08.680" v="5" actId="20577"/>
          <ac:spMkLst>
            <pc:docMk/>
            <pc:sldMk cId="0" sldId="288"/>
            <ac:spMk id="235" creationId="{00000000-0000-0000-0000-000000000000}"/>
          </ac:spMkLst>
        </pc:spChg>
      </pc:sldChg>
    </pc:docChg>
  </pc:docChgLst>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9T15:33:57.822" v="4" actId="20577"/>
      <pc:docMkLst>
        <pc:docMk/>
      </pc:docMkLst>
      <pc:sldChg chg="modSp mod">
        <pc:chgData name="Hazell, Danielle" userId="16322be0-50ef-46ff-b0c0-d304bc10d5d2" providerId="ADAL" clId="{E6D12E1F-DF63-450C-A9ED-E72C5F6C045B}" dt="2025-10-29T15:33:57.822" v="4" actId="20577"/>
        <pc:sldMkLst>
          <pc:docMk/>
          <pc:sldMk cId="0" sldId="268"/>
        </pc:sldMkLst>
        <pc:spChg chg="mod">
          <ac:chgData name="Hazell, Danielle" userId="16322be0-50ef-46ff-b0c0-d304bc10d5d2" providerId="ADAL" clId="{E6D12E1F-DF63-450C-A9ED-E72C5F6C045B}" dt="2025-10-29T15:33:57.822" v="4" actId="20577"/>
          <ac:spMkLst>
            <pc:docMk/>
            <pc:sldMk cId="0" sldId="268"/>
            <ac:spMk id="114" creationId="{00000000-0000-0000-0000-000000000000}"/>
          </ac:spMkLst>
        </pc:spChg>
      </pc:sldChg>
      <pc:sldChg chg="addSp modSp mod">
        <pc:chgData name="Hazell, Danielle" userId="16322be0-50ef-46ff-b0c0-d304bc10d5d2" providerId="ADAL" clId="{E6D12E1F-DF63-450C-A9ED-E72C5F6C045B}" dt="2025-10-27T09:11:47.447" v="1"/>
        <pc:sldMkLst>
          <pc:docMk/>
          <pc:sldMk cId="0" sldId="293"/>
        </pc:sldMkLst>
        <pc:spChg chg="add mod">
          <ac:chgData name="Hazell, Danielle" userId="16322be0-50ef-46ff-b0c0-d304bc10d5d2" providerId="ADAL" clId="{E6D12E1F-DF63-450C-A9ED-E72C5F6C045B}" dt="2025-10-27T09:11:47.447" v="1"/>
          <ac:spMkLst>
            <pc:docMk/>
            <pc:sldMk cId="0" sldId="293"/>
            <ac:spMk id="2" creationId="{1C951C35-E354-9546-5633-2186D8BD9727}"/>
          </ac:spMkLst>
        </pc:spChg>
        <pc:spChg chg="mod">
          <ac:chgData name="Hazell, Danielle" userId="16322be0-50ef-46ff-b0c0-d304bc10d5d2" providerId="ADAL" clId="{E6D12E1F-DF63-450C-A9ED-E72C5F6C045B}" dt="2025-10-27T09:11:45.986" v="0" actId="1076"/>
          <ac:spMkLst>
            <pc:docMk/>
            <pc:sldMk cId="0" sldId="293"/>
            <ac:spMk id="265" creationId="{00000000-0000-0000-0000-000000000000}"/>
          </ac:spMkLst>
        </pc:spChg>
      </pc:sldChg>
      <pc:sldMasterChg chg="addSp delSp modSp mod">
        <pc:chgData name="Hazell, Danielle" userId="16322be0-50ef-46ff-b0c0-d304bc10d5d2" providerId="ADAL" clId="{E6D12E1F-DF63-450C-A9ED-E72C5F6C045B}" dt="2025-10-27T09:12:09.531" v="3"/>
        <pc:sldMasterMkLst>
          <pc:docMk/>
          <pc:sldMasterMk cId="0" sldId="2147483648"/>
        </pc:sldMasterMkLst>
        <pc:spChg chg="add mod">
          <ac:chgData name="Hazell, Danielle" userId="16322be0-50ef-46ff-b0c0-d304bc10d5d2" providerId="ADAL" clId="{E6D12E1F-DF63-450C-A9ED-E72C5F6C045B}" dt="2025-10-27T09:12:09.531" v="3"/>
          <ac:spMkLst>
            <pc:docMk/>
            <pc:sldMasterMk cId="0" sldId="2147483648"/>
            <ac:spMk id="3" creationId="{0C324590-81F5-52FD-429F-3263E39F0230}"/>
          </ac:spMkLst>
        </pc:spChg>
        <pc:spChg chg="add mod">
          <ac:chgData name="Hazell, Danielle" userId="16322be0-50ef-46ff-b0c0-d304bc10d5d2" providerId="ADAL" clId="{E6D12E1F-DF63-450C-A9ED-E72C5F6C045B}" dt="2025-10-27T09:12:09.531" v="3"/>
          <ac:spMkLst>
            <pc:docMk/>
            <pc:sldMasterMk cId="0" sldId="2147483648"/>
            <ac:spMk id="5" creationId="{6DA8C546-1A1B-D138-A03F-C4147101E90D}"/>
          </ac:spMkLst>
        </pc:spChg>
        <pc:picChg chg="add mod">
          <ac:chgData name="Hazell, Danielle" userId="16322be0-50ef-46ff-b0c0-d304bc10d5d2" providerId="ADAL" clId="{E6D12E1F-DF63-450C-A9ED-E72C5F6C045B}" dt="2025-10-27T09:12:09.531" v="3"/>
          <ac:picMkLst>
            <pc:docMk/>
            <pc:sldMasterMk cId="0" sldId="2147483648"/>
            <ac:picMk id="4" creationId="{1C227E09-F5DD-B797-9117-59A5A427860C}"/>
          </ac:picMkLst>
        </pc:picChg>
        <pc:picChg chg="add mod">
          <ac:chgData name="Hazell, Danielle" userId="16322be0-50ef-46ff-b0c0-d304bc10d5d2" providerId="ADAL" clId="{E6D12E1F-DF63-450C-A9ED-E72C5F6C045B}" dt="2025-10-27T09:12:09.531" v="3"/>
          <ac:picMkLst>
            <pc:docMk/>
            <pc:sldMasterMk cId="0" sldId="2147483648"/>
            <ac:picMk id="6" creationId="{699187B6-1941-2E92-2A51-73D60B3933B5}"/>
          </ac:picMkLst>
        </pc:picChg>
        <pc:picChg chg="add mod">
          <ac:chgData name="Hazell, Danielle" userId="16322be0-50ef-46ff-b0c0-d304bc10d5d2" providerId="ADAL" clId="{E6D12E1F-DF63-450C-A9ED-E72C5F6C045B}" dt="2025-10-27T09:12:09.531" v="3"/>
          <ac:picMkLst>
            <pc:docMk/>
            <pc:sldMasterMk cId="0" sldId="2147483648"/>
            <ac:picMk id="7" creationId="{66E6A153-1F00-E812-7552-10FA1219305B}"/>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51b9887e3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4" name="Google Shape;104;g3451b9887e3_0_6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451b9887e3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g3451b9887e3_0_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51b9887e3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1" name="Google Shape;111;g3451b9887e3_0_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451b9887e3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g3451b9887e3_0_2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51b9887e3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g3451b9887e3_0_3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51b9887e3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0" name="Google Shape;130;g3451b9887e3_0_7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451b9887e3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6" name="Google Shape;136;g3451b9887e3_0_7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451b9887e3_0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 name="Google Shape;142;g3451b9887e3_0_8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51b9887e3_0_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8" name="Google Shape;148;g3451b9887e3_0_8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51b9887e3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g3451b9887e3_0_9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451b9887e3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0" name="Google Shape;160;g3451b9887e3_0_12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51b9887e3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6" name="Google Shape;166;g3451b9887e3_0_9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51b9887e3_0_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g3451b9887e3_0_10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451b9887e3_0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4" name="Google Shape;184;g3451b9887e3_0_11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451b9887e3_0_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3451b9887e3_0_12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451b9887e3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6" name="Google Shape;196;g3451b9887e3_0_13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8EF95FE9-2F76-6E3A-4B62-45E63154A056}"/>
            </a:ext>
          </a:extLst>
        </p:cNvPr>
        <p:cNvGrpSpPr/>
        <p:nvPr/>
      </p:nvGrpSpPr>
      <p:grpSpPr>
        <a:xfrm>
          <a:off x="0" y="0"/>
          <a:ext cx="0" cy="0"/>
          <a:chOff x="0" y="0"/>
          <a:chExt cx="0" cy="0"/>
        </a:xfrm>
      </p:grpSpPr>
      <p:sp>
        <p:nvSpPr>
          <p:cNvPr id="201" name="Google Shape;201;g3451b9887e3_0_138:notes">
            <a:extLst>
              <a:ext uri="{FF2B5EF4-FFF2-40B4-BE49-F238E27FC236}">
                <a16:creationId xmlns:a16="http://schemas.microsoft.com/office/drawing/2014/main" id="{F6701847-E806-F70E-9064-26FB911DE19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2" name="Google Shape;202;g3451b9887e3_0_138:notes">
            <a:extLst>
              <a:ext uri="{FF2B5EF4-FFF2-40B4-BE49-F238E27FC236}">
                <a16:creationId xmlns:a16="http://schemas.microsoft.com/office/drawing/2014/main" id="{F821CD07-16FA-BEF5-BF13-FFAFA1AC8AA4}"/>
              </a:ext>
            </a:extLst>
          </p:cNvPr>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840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451b9887e3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g3451b9887e3_0_1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451b9887e3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g3451b9887e3_0_14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451b9887e3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g3451b9887e3_0_15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51b9887e3_0_1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6" name="Google Shape;226;g3451b9887e3_0_16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451b9887e3_0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g3451b9887e3_0_16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451b9887e3_0_1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g3451b9887e3_0_17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4" name="Google Shape;244;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451b9887e3_0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0" name="Google Shape;250;g3451b9887e3_0_18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451b9887e3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6" name="Google Shape;256;g3451b9887e3_0_17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2" name="Google Shape;2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51b9887e3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5" name="Google Shape;65;g3451b9887e3_0_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51b9887e3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 name="Google Shape;72;g3451b9887e3_0_3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451b9887e3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8" name="Google Shape;78;g3451b9887e3_0_4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51b9887e3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3451b9887e3_0_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0C324590-81F5-52FD-429F-3263E39F0230}"/>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1C227E09-F5DD-B797-9117-59A5A427860C}"/>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67762" y="170588"/>
            <a:ext cx="591666" cy="437463"/>
          </a:xfrm>
          <a:prstGeom prst="rect">
            <a:avLst/>
          </a:prstGeom>
          <a:noFill/>
          <a:ln>
            <a:noFill/>
          </a:ln>
        </p:spPr>
      </p:pic>
      <p:sp>
        <p:nvSpPr>
          <p:cNvPr id="5" name="Text Box 2">
            <a:extLst>
              <a:ext uri="{FF2B5EF4-FFF2-40B4-BE49-F238E27FC236}">
                <a16:creationId xmlns:a16="http://schemas.microsoft.com/office/drawing/2014/main" id="{6DA8C546-1A1B-D138-A03F-C4147101E90D}"/>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699187B6-1941-2E92-2A51-73D60B3933B5}"/>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66E6A153-1F00-E812-7552-10FA1219305B}"/>
              </a:ext>
            </a:extLst>
          </p:cNvPr>
          <p:cNvPicPr>
            <a:picLocks noChangeAspect="1"/>
          </p:cNvPicPr>
          <p:nvPr userDrawn="1"/>
        </p:nvPicPr>
        <p:blipFill>
          <a:blip r:embed="rId9"/>
          <a:stretch>
            <a:fillRect/>
          </a:stretch>
        </p:blipFill>
        <p:spPr>
          <a:xfrm>
            <a:off x="984256"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lvl="0">
              <a:lnSpc>
                <a:spcPct val="110000"/>
              </a:lnSpc>
              <a:spcBef>
                <a:spcPts val="750"/>
              </a:spcBef>
              <a:spcAft>
                <a:spcPts val="1200"/>
              </a:spcAft>
              <a:buClr>
                <a:schemeClr val="dk1"/>
              </a:buClr>
              <a:buSzPts val="2800"/>
            </a:pPr>
            <a:r>
              <a:rPr lang="en-GB" sz="2800" dirty="0">
                <a:solidFill>
                  <a:schemeClr val="dk1"/>
                </a:solidFill>
              </a:rPr>
              <a:t>K1.42 Documentation required for maintenance and verification of maintenance activities</a:t>
            </a:r>
            <a:endParaRPr sz="2800" dirty="0">
              <a:solidFill>
                <a:schemeClr val="dk1"/>
              </a:solidFil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Planned maintenance of non-potable water systems</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451b9887e3_0_6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solidFill>
                  <a:schemeClr val="accent2"/>
                </a:solidFill>
              </a:rPr>
              <a:t>Drainage systems – maintenance tasks</a:t>
            </a:r>
          </a:p>
        </p:txBody>
      </p:sp>
      <p:sp>
        <p:nvSpPr>
          <p:cNvPr id="107" name="Google Shape;107;g3451b9887e3_0_64"/>
          <p:cNvSpPr txBox="1">
            <a:spLocks noGrp="1"/>
          </p:cNvSpPr>
          <p:nvPr>
            <p:ph type="body" idx="1"/>
          </p:nvPr>
        </p:nvSpPr>
        <p:spPr>
          <a:xfrm>
            <a:off x="360000" y="1800000"/>
            <a:ext cx="7255272"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In pairs, compile a list of 5 items you would check during maintenance of a drainage system in a domestic property.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a:solidFill>
                  <a:srgbClr val="000000"/>
                </a:solidFill>
                <a:latin typeface="Arial" panose="020B0604020202020204" pitchFamily="34" charset="0"/>
              </a:rPr>
              <a:t>Question: </a:t>
            </a:r>
            <a:r>
              <a:rPr lang="en-GB">
                <a:solidFill>
                  <a:srgbClr val="000000"/>
                </a:solidFill>
                <a:latin typeface="Arial" panose="020B0604020202020204" pitchFamily="34" charset="0"/>
              </a:rPr>
              <a:t>What steps can you take to correctly identify a drainage pathway for an appliance?</a:t>
            </a:r>
            <a:endParaRPr>
              <a:solidFill>
                <a:srgbClr val="000000"/>
              </a:solidFill>
              <a:latin typeface="Arial" panose="020B0604020202020204" pitchFamily="34" charset="0"/>
            </a:endParaRPr>
          </a:p>
          <a:p>
            <a:pPr marL="0" lvl="0" indent="0" algn="l" rtl="0">
              <a:lnSpc>
                <a:spcPct val="150000"/>
              </a:lnSpc>
              <a:spcBef>
                <a:spcPts val="1200"/>
              </a:spcBef>
              <a:spcAft>
                <a:spcPts val="0"/>
              </a:spcAft>
            </a:pPr>
            <a:endParaRPr/>
          </a:p>
        </p:txBody>
      </p:sp>
      <p:pic>
        <p:nvPicPr>
          <p:cNvPr id="3" name="Google Shape;95;g3451b9887e3_0_55" title="IMG_3695.heic">
            <a:extLst>
              <a:ext uri="{FF2B5EF4-FFF2-40B4-BE49-F238E27FC236}">
                <a16:creationId xmlns:a16="http://schemas.microsoft.com/office/drawing/2014/main" id="{8FF19282-071A-13E0-7A9B-9F0FE29AE9CF}"/>
              </a:ext>
            </a:extLst>
          </p:cNvPr>
          <p:cNvPicPr preferRelativeResize="0">
            <a:picLocks noChangeAspect="1"/>
          </p:cNvPicPr>
          <p:nvPr/>
        </p:nvPicPr>
        <p:blipFill rotWithShape="1">
          <a:blip r:embed="rId3">
            <a:alphaModFix/>
          </a:blip>
          <a:srcRect b="17095"/>
          <a:stretch/>
        </p:blipFill>
        <p:spPr>
          <a:xfrm rot="16200000">
            <a:off x="8099999" y="1165284"/>
            <a:ext cx="3060000" cy="45099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451b9887e3_0_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Drainage systems – maintenance tasks</a:t>
            </a:r>
          </a:p>
        </p:txBody>
      </p:sp>
      <p:sp>
        <p:nvSpPr>
          <p:cNvPr id="101" name="Google Shape;101;g3451b9887e3_0_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1460" lvl="3" indent="-25146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rPr>
              <a:t>Flush and CCTV inspect drains.</a:t>
            </a:r>
            <a:endParaRPr lang="en-US" dirty="0">
              <a:solidFill>
                <a:srgbClr val="000000"/>
              </a:solidFill>
            </a:endParaRPr>
          </a:p>
          <a:p>
            <a:pPr marL="251460" lvl="3" indent="-25146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rPr>
              <a:t>Check for root ingress or silt build-up.</a:t>
            </a:r>
            <a:endParaRPr dirty="0">
              <a:solidFill>
                <a:srgbClr val="000000"/>
              </a:solidFill>
            </a:endParaRPr>
          </a:p>
          <a:p>
            <a:pPr marL="251460" lvl="3" indent="-251460">
              <a:lnSpc>
                <a:spcPct val="110000"/>
              </a:lnSpc>
              <a:spcBef>
                <a:spcPts val="0"/>
              </a:spcBef>
              <a:spcAft>
                <a:spcPts val="1200"/>
              </a:spcAft>
              <a:buClr>
                <a:srgbClr val="000000"/>
              </a:buClr>
              <a:buSzPct val="100000"/>
              <a:buFont typeface="Arial" panose="020B0604020202020204" pitchFamily="34" charset="0"/>
              <a:buChar char="•"/>
            </a:pPr>
            <a:r>
              <a:rPr lang="en-GB" dirty="0">
                <a:solidFill>
                  <a:srgbClr val="000000"/>
                </a:solidFill>
              </a:rPr>
              <a:t>Check for correct connections.</a:t>
            </a:r>
          </a:p>
          <a:p>
            <a:pPr marL="251460" lvl="3" indent="-25146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rPr>
              <a:t>Inspect manholes and access points.</a:t>
            </a:r>
            <a:endParaRPr dirty="0">
              <a:solidFill>
                <a:srgbClr val="000000"/>
              </a:solidFill>
            </a:endParaRPr>
          </a:p>
          <a:p>
            <a:pPr marL="251460" lvl="3" indent="-25146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rPr>
              <a:t>Test for correct gradients and flow.</a:t>
            </a:r>
            <a:endParaRPr dirty="0">
              <a:solidFill>
                <a:srgbClr val="000000"/>
              </a:solidFill>
            </a:endParaRPr>
          </a:p>
          <a:p>
            <a:pPr marL="251460" lvl="3" indent="-25146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rPr>
              <a:t>Clean gullies and traps.</a:t>
            </a: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451b9887e3_0_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Grey water systems – maintenance tasks</a:t>
            </a:r>
          </a:p>
        </p:txBody>
      </p:sp>
      <p:sp>
        <p:nvSpPr>
          <p:cNvPr id="114" name="Google Shape;114;g3451b9887e3_0_20"/>
          <p:cNvSpPr txBox="1">
            <a:spLocks noGrp="1"/>
          </p:cNvSpPr>
          <p:nvPr>
            <p:ph type="body" idx="1"/>
          </p:nvPr>
        </p:nvSpPr>
        <p:spPr>
          <a:xfrm>
            <a:off x="360000" y="1800000"/>
            <a:ext cx="5920484"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 and clean filters and strainers.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tanks for sediment and odour.</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Test UV disinfection systems (if installed).</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 pump operation and controls.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Clean refuse outlets (e.g., toilets).</a:t>
            </a:r>
            <a:endParaRPr dirty="0">
              <a:solidFill>
                <a:srgbClr val="000000"/>
              </a:solidFill>
              <a:latin typeface="Arial" panose="020B0604020202020204" pitchFamily="34" charset="0"/>
            </a:endParaRPr>
          </a:p>
        </p:txBody>
      </p:sp>
      <p:pic>
        <p:nvPicPr>
          <p:cNvPr id="115" name="Google Shape;115;g3451b9887e3_0_20"/>
          <p:cNvPicPr preferRelativeResize="0">
            <a:picLocks noChangeAspect="1"/>
          </p:cNvPicPr>
          <p:nvPr/>
        </p:nvPicPr>
        <p:blipFill>
          <a:blip r:embed="rId3"/>
          <a:srcRect/>
          <a:stretch/>
        </p:blipFill>
        <p:spPr>
          <a:xfrm>
            <a:off x="7920000" y="1800000"/>
            <a:ext cx="3960000" cy="396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451b9887e3_0_2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Documentation requirements</a:t>
            </a:r>
          </a:p>
        </p:txBody>
      </p:sp>
      <p:sp>
        <p:nvSpPr>
          <p:cNvPr id="121" name="Google Shape;121;g3451b9887e3_0_25"/>
          <p:cNvSpPr txBox="1">
            <a:spLocks noGrp="1"/>
          </p:cNvSpPr>
          <p:nvPr>
            <p:ph type="body" idx="1"/>
          </p:nvPr>
        </p:nvSpPr>
        <p:spPr>
          <a:xfrm>
            <a:off x="360000" y="1800000"/>
            <a:ext cx="5367032"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Manufacturer’s instructions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Maintenance record</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Maintenance programme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Maintenance checklist</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Service history</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Job sheets.</a:t>
            </a:r>
            <a:endParaRPr dirty="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451b9887e3_0_3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Maintenance checklist example – rainwater</a:t>
            </a:r>
          </a:p>
        </p:txBody>
      </p:sp>
      <p:sp>
        <p:nvSpPr>
          <p:cNvPr id="127" name="Google Shape;127;g3451b9887e3_0_30"/>
          <p:cNvSpPr txBox="1">
            <a:spLocks noGrp="1"/>
          </p:cNvSpPr>
          <p:nvPr>
            <p:ph type="body" idx="1"/>
          </p:nvPr>
        </p:nvSpPr>
        <p:spPr>
          <a:xfrm>
            <a:off x="360000" y="1800000"/>
            <a:ext cx="6353621"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Gutters clear of leaves and moss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Downpipes flowing freely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All brackets secure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Joints watertight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Discharge path unobstructed ✔</a:t>
            </a:r>
            <a:endParaRPr>
              <a:solidFill>
                <a:srgbClr val="00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3451b9887e3_0_7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Maintenance checklist example – sanitation</a:t>
            </a:r>
          </a:p>
        </p:txBody>
      </p:sp>
      <p:sp>
        <p:nvSpPr>
          <p:cNvPr id="133" name="Google Shape;133;g3451b9887e3_0_70"/>
          <p:cNvSpPr txBox="1">
            <a:spLocks noGrp="1"/>
          </p:cNvSpPr>
          <p:nvPr>
            <p:ph type="body" idx="1"/>
          </p:nvPr>
        </p:nvSpPr>
        <p:spPr>
          <a:xfrm>
            <a:off x="360000" y="1800000"/>
            <a:ext cx="5872358"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WC flushing correctly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Soil pipe brackets secure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AAV intact and operational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No leaks at joints ✔</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Traps filled and sealing ✔</a:t>
            </a:r>
            <a:endParaRPr>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451b9887e3_0_7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Maintenance record keeping</a:t>
            </a:r>
          </a:p>
        </p:txBody>
      </p:sp>
      <p:sp>
        <p:nvSpPr>
          <p:cNvPr id="139" name="Google Shape;139;g3451b9887e3_0_7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Monitor system condition over time.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Log repeat faults.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 legal compliance.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Provide evidence of upkeep.</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Inform future repair/replacement decisions.</a:t>
            </a:r>
            <a:endParaRPr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451b9887e3_0_8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Job sheet contents</a:t>
            </a:r>
          </a:p>
        </p:txBody>
      </p:sp>
      <p:sp>
        <p:nvSpPr>
          <p:cNvPr id="145" name="Google Shape;145;g3451b9887e3_0_8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Customer details and system type.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Tasks completed.</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Materials used.</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Notes on findings.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Client and engineer signature.</a:t>
            </a:r>
            <a:endParaRPr dirty="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451b9887e3_0_8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Preparing for maintenance work</a:t>
            </a:r>
          </a:p>
        </p:txBody>
      </p:sp>
      <p:sp>
        <p:nvSpPr>
          <p:cNvPr id="151" name="Google Shape;151;g3451b9887e3_0_8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Review previous service history.</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all required tools are available.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Ensure safe access to roofs or manholes.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Notify the client.</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Review manufacturer and site instructions.</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451b9887e3_0_9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Manufacturer guidance</a:t>
            </a:r>
          </a:p>
        </p:txBody>
      </p:sp>
      <p:sp>
        <p:nvSpPr>
          <p:cNvPr id="157" name="Google Shape;157;g3451b9887e3_0_9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Frequency of maintenance.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Approved cleaning agents.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Component replacement intervals.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System-specific safety guidance.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Must not be substituted with generic advice.</a:t>
            </a:r>
          </a:p>
          <a:p>
            <a:pPr marL="0" lvl="3" indent="0">
              <a:lnSpc>
                <a:spcPct val="110000"/>
              </a:lnSpc>
              <a:spcBef>
                <a:spcPts val="0"/>
              </a:spcBef>
              <a:spcAft>
                <a:spcPts val="1200"/>
              </a:spcAft>
              <a:buClr>
                <a:srgbClr val="000000">
                  <a:lumMod val="100000"/>
                </a:srgbClr>
              </a:buClr>
              <a:buSzPct val="100000"/>
              <a:buNone/>
            </a:pPr>
            <a:endParaRPr dirty="0">
              <a:solidFill>
                <a:srgbClr val="000000"/>
              </a:solidFill>
              <a:latin typeface="Arial" panose="020B0604020202020204" pitchFamily="34" charset="0"/>
            </a:endParaRPr>
          </a:p>
          <a:p>
            <a:pPr marL="0" lvl="3" indent="0">
              <a:lnSpc>
                <a:spcPct val="110000"/>
              </a:lnSpc>
              <a:spcBef>
                <a:spcPts val="0"/>
              </a:spcBef>
              <a:spcAft>
                <a:spcPts val="1200"/>
              </a:spcAft>
              <a:buClr>
                <a:srgbClr val="000000">
                  <a:lumMod val="100000"/>
                </a:srgbClr>
              </a:buClr>
              <a:buSzPct val="100000"/>
              <a:buNone/>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might happen if the wrong product is used in a grey water system?</a:t>
            </a:r>
            <a:endParaRPr dirty="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Starter</a:t>
            </a:r>
            <a:endParaRPr/>
          </a:p>
        </p:txBody>
      </p:sp>
      <p:sp>
        <p:nvSpPr>
          <p:cNvPr id="44" name="Google Shape;44;p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a:solidFill>
                  <a:srgbClr val="000000"/>
                </a:solidFill>
                <a:latin typeface="Arial" panose="020B0604020202020204" pitchFamily="34" charset="0"/>
              </a:rPr>
              <a:t>W</a:t>
            </a:r>
            <a:r>
              <a:rPr lang="en-GB" b="1">
                <a:solidFill>
                  <a:srgbClr val="000000"/>
                </a:solidFill>
                <a:latin typeface="Arial" panose="020B0604020202020204" pitchFamily="34" charset="0"/>
                <a:ea typeface="Arial"/>
                <a:cs typeface="Arial"/>
                <a:sym typeface="Arial"/>
              </a:rPr>
              <a:t>arm-up: </a:t>
            </a:r>
            <a:endParaRPr b="1">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Why might regular maintenance of a rainwater or drainage system prevent structural damage to a property?</a:t>
            </a:r>
            <a:endParaRPr>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451b9887e3_0_12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End-user awareness</a:t>
            </a:r>
          </a:p>
        </p:txBody>
      </p:sp>
      <p:sp>
        <p:nvSpPr>
          <p:cNvPr id="163" name="Google Shape;163;g3451b9887e3_0_12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End-users should be informed about their responsibilities for system upkeep. They need to understand how often gutters and gullies should be cleared and the importance of maintaining grey water hygiene.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They should be made aware of the early signs of sanitation problems, such as slow drainage or odours. Knowing when and how to report issues can prevent small defects from developing into costly repairs.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Education also improves compliance with maintenance schedules and reduces the risk of emergency call-outs.</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a:solidFill>
                <a:srgbClr val="000000"/>
              </a:solidFill>
              <a:latin typeface="Arial" panose="020B0604020202020204" pitchFamily="34" charset="0"/>
            </a:endParaRPr>
          </a:p>
          <a:p>
            <a:pPr marL="0" lvl="0" indent="0" algn="l" rtl="0">
              <a:lnSpc>
                <a:spcPct val="115000"/>
              </a:lnSpc>
              <a:spcBef>
                <a:spcPts val="1200"/>
              </a:spcBef>
              <a:spcAft>
                <a:spcPts val="0"/>
              </a:spcAft>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451b9887e3_0_9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Midpoint knowledge check</a:t>
            </a:r>
          </a:p>
        </p:txBody>
      </p:sp>
      <p:sp>
        <p:nvSpPr>
          <p:cNvPr id="169" name="Google Shape;169;g3451b9887e3_0_9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rPr>
              <a:t>Name 3 documents used in planned maintenance.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rPr>
              <a:t>Why is a CCTV inspection used in drainage?</a:t>
            </a:r>
            <a:endParaRPr dirty="0">
              <a:solidFill>
                <a:srgbClr val="000000"/>
              </a:solidFill>
            </a:endParaRPr>
          </a:p>
          <a:p>
            <a:pPr indent="-457200">
              <a:spcAft>
                <a:spcPts val="1200"/>
              </a:spcAft>
              <a:buClr>
                <a:srgbClr val="000000">
                  <a:lumMod val="100000"/>
                </a:srgbClr>
              </a:buClr>
              <a:buSzPct val="100000"/>
              <a:buFont typeface="+mj-lt"/>
              <a:buAutoNum type="arabicPeriod"/>
            </a:pPr>
            <a:r>
              <a:rPr lang="en-GB" dirty="0">
                <a:solidFill>
                  <a:srgbClr val="000000"/>
                </a:solidFill>
              </a:rPr>
              <a:t>What does an AAV do?</a:t>
            </a:r>
            <a:endParaRPr dirty="0">
              <a:solidFill>
                <a:srgbClr val="000000"/>
              </a:solidFill>
            </a:endParaRPr>
          </a:p>
          <a:p>
            <a:pPr indent="-457200">
              <a:spcAft>
                <a:spcPts val="1200"/>
              </a:spcAft>
              <a:buClr>
                <a:srgbClr val="000000">
                  <a:lumMod val="100000"/>
                </a:srgbClr>
              </a:buClr>
              <a:buSzPct val="100000"/>
              <a:buFont typeface="+mj-lt"/>
              <a:buAutoNum type="arabicPeriod"/>
            </a:pPr>
            <a:r>
              <a:rPr lang="en-GB" dirty="0">
                <a:solidFill>
                  <a:srgbClr val="000000"/>
                </a:solidFill>
              </a:rPr>
              <a:t>What risks are present when maintaining grey water systems?</a:t>
            </a:r>
            <a:endParaRPr dirty="0">
              <a:solidFill>
                <a:srgbClr val="000000"/>
              </a:solidFill>
            </a:endParaRPr>
          </a:p>
          <a:p>
            <a:pPr indent="-457200">
              <a:spcAft>
                <a:spcPts val="1200"/>
              </a:spcAft>
              <a:buClr>
                <a:srgbClr val="000000">
                  <a:lumMod val="100000"/>
                </a:srgbClr>
              </a:buClr>
              <a:buSzPct val="100000"/>
              <a:buFont typeface="+mj-lt"/>
              <a:buAutoNum type="arabicPeriod"/>
            </a:pPr>
            <a:r>
              <a:rPr lang="en-GB" dirty="0">
                <a:solidFill>
                  <a:srgbClr val="000000"/>
                </a:solidFill>
              </a:rPr>
              <a:t>Why must rainwater discharge be kept clear?</a:t>
            </a:r>
            <a:endParaRPr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451b9887e3_0_10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Midpoint knowledge - answers</a:t>
            </a:r>
          </a:p>
        </p:txBody>
      </p:sp>
      <p:sp>
        <p:nvSpPr>
          <p:cNvPr id="175" name="Google Shape;175;g3451b9887e3_0_10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Job sheet, checklist, manufacturer guide.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To view blockages or damage internally.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Prevents vacuum and allows air into soil / waste pipe.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Biological contamination, odour, confined space.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Prevents overflow and building damage.</a:t>
            </a:r>
            <a:endParaRPr dirty="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451b9887e3_0_11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Identifying system failures</a:t>
            </a:r>
          </a:p>
        </p:txBody>
      </p:sp>
      <p:sp>
        <p:nvSpPr>
          <p:cNvPr id="187" name="Google Shape;187;g3451b9887e3_0_11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Staining or water marks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Slow drainage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Unusual odours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Overflowing gullies or pipes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Backflow.</a:t>
            </a:r>
            <a:endParaRPr dirty="0">
              <a:solidFill>
                <a:srgbClr val="0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451b9887e3_0_12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Common issues – rainwater systems</a:t>
            </a:r>
          </a:p>
        </p:txBody>
      </p:sp>
      <p:sp>
        <p:nvSpPr>
          <p:cNvPr id="193" name="Google Shape;193;g3451b9887e3_0_12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Rainwater systems can develop issues such as blocked downpipes, loose brackets, or leaking joints. Prolonged blockages can cause water to overflow and penetrate walls, leading to damp problems.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Brackets may loosen over time due to weathering or poor installation, causing sections to sag and disrupt flow.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Leaks often occur at joint points where sealant has failed. Identifying these early prevents expensive building repairs and improves system longevity.</a:t>
            </a:r>
            <a:endParaRPr>
              <a:solidFill>
                <a:srgbClr val="00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451b9887e3_0_13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Common issues – sanitation systems</a:t>
            </a:r>
          </a:p>
        </p:txBody>
      </p:sp>
      <p:sp>
        <p:nvSpPr>
          <p:cNvPr id="199" name="Google Shape;199;g3451b9887e3_0_13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Blocked or partially obstructed traps.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Damaged soil pipes.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Faulty WC flush valves.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Failed seals at connections.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Venting issues leading to slow drainage.</a:t>
            </a:r>
            <a:endParaRPr dirty="0">
              <a:solidFill>
                <a:srgbClr val="000000"/>
              </a:solidFill>
              <a:latin typeface="Arial" panose="020B0604020202020204" pitchFamily="34" charset="0"/>
            </a:endParaRPr>
          </a:p>
          <a:p>
            <a:pPr marL="0" lvl="3" indent="0">
              <a:lnSpc>
                <a:spcPct val="110000"/>
              </a:lnSpc>
              <a:spcBef>
                <a:spcPts val="0"/>
              </a:spcBef>
              <a:spcAft>
                <a:spcPts val="1200"/>
              </a:spcAft>
              <a:buClr>
                <a:srgbClr val="000000">
                  <a:lumMod val="100000"/>
                </a:srgbClr>
              </a:buClr>
              <a:buSzPct val="100000"/>
              <a:buNone/>
            </a:pPr>
            <a:r>
              <a:rPr lang="en-GB" b="1" dirty="0">
                <a:solidFill>
                  <a:srgbClr val="000000"/>
                </a:solidFill>
                <a:latin typeface="Arial" panose="020B0604020202020204" pitchFamily="34" charset="0"/>
              </a:rPr>
              <a:t>Questions: </a:t>
            </a:r>
            <a:r>
              <a:rPr lang="en-GB" dirty="0">
                <a:solidFill>
                  <a:srgbClr val="000000"/>
                </a:solidFill>
                <a:latin typeface="Arial" panose="020B0604020202020204" pitchFamily="34" charset="0"/>
              </a:rPr>
              <a:t>Which fault in a sanitation system could cause unpleasant odours inside a property?</a:t>
            </a:r>
            <a:endParaRPr dirty="0">
              <a:solidFill>
                <a:srgbClr val="000000"/>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BBF0A355-AFC7-F9EA-BCDB-5E3682CC1487}"/>
            </a:ext>
          </a:extLst>
        </p:cNvPr>
        <p:cNvGrpSpPr/>
        <p:nvPr/>
      </p:nvGrpSpPr>
      <p:grpSpPr>
        <a:xfrm>
          <a:off x="0" y="0"/>
          <a:ext cx="0" cy="0"/>
          <a:chOff x="0" y="0"/>
          <a:chExt cx="0" cy="0"/>
        </a:xfrm>
      </p:grpSpPr>
      <p:sp>
        <p:nvSpPr>
          <p:cNvPr id="204" name="Google Shape;204;g3451b9887e3_0_138">
            <a:extLst>
              <a:ext uri="{FF2B5EF4-FFF2-40B4-BE49-F238E27FC236}">
                <a16:creationId xmlns:a16="http://schemas.microsoft.com/office/drawing/2014/main" id="{B00F6F60-9E50-30C8-8152-AC058677F10C}"/>
              </a:ext>
            </a:extLst>
          </p:cNvPr>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Common issues – drainage systems</a:t>
            </a:r>
          </a:p>
        </p:txBody>
      </p:sp>
      <p:sp>
        <p:nvSpPr>
          <p:cNvPr id="205" name="Google Shape;205;g3451b9887e3_0_138">
            <a:extLst>
              <a:ext uri="{FF2B5EF4-FFF2-40B4-BE49-F238E27FC236}">
                <a16:creationId xmlns:a16="http://schemas.microsoft.com/office/drawing/2014/main" id="{3C9E4B9E-F9A4-ECB0-4745-240EBF9B6DAA}"/>
              </a:ext>
            </a:extLst>
          </p:cNvPr>
          <p:cNvSpPr txBox="1">
            <a:spLocks noGrp="1"/>
          </p:cNvSpPr>
          <p:nvPr>
            <p:ph type="body" idx="1"/>
          </p:nvPr>
        </p:nvSpPr>
        <p:spPr>
          <a:xfrm>
            <a:off x="360000" y="1800000"/>
            <a:ext cx="10207851"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rPr>
              <a:t>Drainage systems are prone to blockages from debris, grease, or roots that infiltrate the pipework. Over time, silt can accumulate, reducing flow efficiency. </a:t>
            </a:r>
            <a:endParaRPr dirty="0">
              <a:solidFill>
                <a:srgbClr val="000000"/>
              </a:solidFill>
            </a:endParaRPr>
          </a:p>
          <a:p>
            <a:pPr marL="0" indent="0">
              <a:spcAft>
                <a:spcPts val="1200"/>
              </a:spcAft>
              <a:buClr>
                <a:srgbClr val="000000">
                  <a:lumMod val="100000"/>
                </a:srgbClr>
              </a:buClr>
              <a:buSzPct val="100000"/>
            </a:pPr>
            <a:r>
              <a:rPr lang="en-GB" dirty="0">
                <a:solidFill>
                  <a:srgbClr val="000000"/>
                </a:solidFill>
              </a:rPr>
              <a:t>In some cases, pipe collapses may occur due to ground movement or material deterioration. Regular inspection and maintenance reduce these risks. </a:t>
            </a:r>
          </a:p>
          <a:p>
            <a:pPr marL="0" indent="0">
              <a:spcAft>
                <a:spcPts val="1200"/>
              </a:spcAft>
              <a:buClr>
                <a:srgbClr val="000000">
                  <a:lumMod val="100000"/>
                </a:srgbClr>
              </a:buClr>
              <a:buSzPct val="100000"/>
            </a:pPr>
            <a:r>
              <a:rPr lang="en-GB" dirty="0">
                <a:cs typeface="Segoe UI"/>
              </a:rPr>
              <a:t>Early detection of slow-flowing drains can prevent total blockages and costly excavation work.</a:t>
            </a:r>
            <a:r>
              <a:rPr lang="en-GB" dirty="0"/>
              <a:t>​</a:t>
            </a:r>
          </a:p>
          <a:p>
            <a:pPr marL="0" indent="0">
              <a:spcAft>
                <a:spcPts val="1200"/>
              </a:spcAft>
              <a:buClr>
                <a:srgbClr val="000000">
                  <a:lumMod val="100000"/>
                </a:srgbClr>
              </a:buClr>
              <a:buSzPct val="100000"/>
            </a:pPr>
            <a:endParaRPr dirty="0">
              <a:solidFill>
                <a:srgbClr val="000000"/>
              </a:solidFill>
            </a:endParaRPr>
          </a:p>
          <a:p>
            <a:pPr marL="0" indent="0">
              <a:spcAft>
                <a:spcPts val="1200"/>
              </a:spcAft>
              <a:buClr>
                <a:srgbClr val="000000">
                  <a:lumMod val="100000"/>
                </a:srgbClr>
              </a:buClr>
              <a:buSzPct val="100000"/>
              <a:buFont typeface="Arial" panose="020B0604020202020204" pitchFamily="34" charset="0"/>
            </a:pP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extLst>
      <p:ext uri="{BB962C8B-B14F-4D97-AF65-F5344CB8AC3E}">
        <p14:creationId xmlns:p14="http://schemas.microsoft.com/office/powerpoint/2010/main" val="248238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451b9887e3_0_1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Common issues – grey water systems</a:t>
            </a:r>
          </a:p>
        </p:txBody>
      </p:sp>
      <p:sp>
        <p:nvSpPr>
          <p:cNvPr id="211" name="Google Shape;211;g3451b9887e3_0_14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Filter clogging</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Pump failure</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Bacterial growth in tanks</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Blocked outlets</a:t>
            </a:r>
            <a:endParaRPr>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a:solidFill>
                  <a:srgbClr val="000000"/>
                </a:solidFill>
                <a:latin typeface="Arial" panose="020B0604020202020204" pitchFamily="34" charset="0"/>
              </a:rPr>
              <a:t>Odour issues from stagnant water</a:t>
            </a:r>
            <a:endParaRPr>
              <a:solidFill>
                <a:srgbClr val="000000"/>
              </a:solidFill>
              <a:latin typeface="Arial" panose="020B0604020202020204" pitchFamily="34" charset="0"/>
            </a:endParaRPr>
          </a:p>
          <a:p>
            <a:pPr marL="0" lvl="3" indent="0">
              <a:lnSpc>
                <a:spcPct val="110000"/>
              </a:lnSpc>
              <a:spcBef>
                <a:spcPts val="0"/>
              </a:spcBef>
              <a:spcAft>
                <a:spcPts val="1200"/>
              </a:spcAft>
              <a:buClr>
                <a:srgbClr val="000000">
                  <a:lumMod val="100000"/>
                </a:srgbClr>
              </a:buClr>
              <a:buSzPct val="100000"/>
              <a:buNone/>
            </a:pPr>
            <a:r>
              <a:rPr lang="en-GB" b="1">
                <a:solidFill>
                  <a:srgbClr val="000000"/>
                </a:solidFill>
                <a:latin typeface="Arial" panose="020B0604020202020204" pitchFamily="34" charset="0"/>
              </a:rPr>
              <a:t>Question: </a:t>
            </a:r>
            <a:r>
              <a:rPr lang="en-GB">
                <a:solidFill>
                  <a:srgbClr val="000000"/>
                </a:solidFill>
                <a:latin typeface="Arial" panose="020B0604020202020204" pitchFamily="34" charset="0"/>
              </a:rPr>
              <a:t>What is a common maintenance task to prevent odours in grey water systems?</a:t>
            </a:r>
            <a:endParaRPr>
              <a:solidFill>
                <a:srgbClr val="00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451b9887e3_0_14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Tools for maintenance</a:t>
            </a:r>
          </a:p>
        </p:txBody>
      </p:sp>
      <p:sp>
        <p:nvSpPr>
          <p:cNvPr id="217" name="Google Shape;217;g3451b9887e3_0_148"/>
          <p:cNvSpPr txBox="1">
            <a:spLocks noGrp="1"/>
          </p:cNvSpPr>
          <p:nvPr>
            <p:ph type="body" idx="1"/>
          </p:nvPr>
        </p:nvSpPr>
        <p:spPr>
          <a:xfrm>
            <a:off x="360000" y="1800000"/>
            <a:ext cx="103842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Effective maintenance of these systems requires the right tools. For rainwater and drainage, ladders, gutter scoops, and drain rods are essential.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Sanitation systems may require inspection cameras and seal replacement kits. Grey water systems benefit from pump testing equipment and water quality test kits.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Using correct, well-maintained tools ensures work is carried out efficiently and safely.</a:t>
            </a:r>
            <a:endParaRPr>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451b9887e3_0_15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Safety procedures</a:t>
            </a:r>
          </a:p>
        </p:txBody>
      </p:sp>
      <p:sp>
        <p:nvSpPr>
          <p:cNvPr id="223" name="Google Shape;223;g3451b9887e3_0_15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Wear appropriate PPE.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Isolate water supply where required.</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Follow confined space protocols.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 ladders and access equipment safely.</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Dispose of waste materials correctly.</a:t>
            </a:r>
            <a:endParaRPr dirty="0">
              <a:solidFill>
                <a:srgbClr val="000000"/>
              </a:solidFill>
              <a:latin typeface="Arial" panose="020B0604020202020204" pitchFamily="34" charset="0"/>
            </a:endParaRPr>
          </a:p>
          <a:p>
            <a:pPr marL="0" lvl="3" indent="0">
              <a:lnSpc>
                <a:spcPct val="110000"/>
              </a:lnSpc>
              <a:spcBef>
                <a:spcPts val="0"/>
              </a:spcBef>
              <a:spcAft>
                <a:spcPts val="1200"/>
              </a:spcAft>
              <a:buClr>
                <a:srgbClr val="000000">
                  <a:lumMod val="100000"/>
                </a:srgbClr>
              </a:buClr>
              <a:buSzPct val="100000"/>
              <a:buNone/>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illnesses and diseases are plumbers at risk of encountering during sanitation and drainage maintenance?</a:t>
            </a:r>
            <a:endParaRPr dirty="0">
              <a:solidFill>
                <a:srgbClr val="000000"/>
              </a:solidFill>
              <a:latin typeface="Arial" panose="020B0604020202020204" pitchFamily="34" charset="0"/>
            </a:endParaRPr>
          </a:p>
          <a:p>
            <a:pPr marL="0" lvl="0" indent="0" algn="l" rtl="0">
              <a:lnSpc>
                <a:spcPct val="150000"/>
              </a:lnSpc>
              <a:spcBef>
                <a:spcPts val="12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 </a:t>
            </a:r>
            <a:endParaRPr/>
          </a:p>
        </p:txBody>
      </p:sp>
      <p:sp>
        <p:nvSpPr>
          <p:cNvPr id="50" name="Google Shape;50;p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None/>
            </a:pPr>
            <a:r>
              <a:rPr lang="en-GB" b="0" i="0" dirty="0">
                <a:latin typeface="Arial"/>
                <a:ea typeface="Arial"/>
                <a:cs typeface="Arial"/>
                <a:sym typeface="Arial"/>
              </a:rPr>
              <a:t>You should be able to:</a:t>
            </a:r>
            <a:endParaRPr dirty="0"/>
          </a:p>
          <a:p>
            <a:pPr marL="342900" lvl="0" indent="-342900" algn="l" rtl="0">
              <a:lnSpc>
                <a:spcPct val="110000"/>
              </a:lnSpc>
              <a:spcBef>
                <a:spcPts val="1200"/>
              </a:spcBef>
              <a:spcAft>
                <a:spcPts val="0"/>
              </a:spcAft>
              <a:buClr>
                <a:schemeClr val="dk1"/>
              </a:buClr>
              <a:buSzPts val="2400"/>
              <a:buFont typeface="Arial"/>
              <a:buChar char="•"/>
            </a:pPr>
            <a:r>
              <a:rPr lang="en-GB" b="1" dirty="0"/>
              <a:t>Understand </a:t>
            </a:r>
            <a:r>
              <a:rPr lang="en-GB" dirty="0"/>
              <a:t>maintenance requirements for non-potable systems.</a:t>
            </a:r>
            <a:endParaRPr dirty="0"/>
          </a:p>
          <a:p>
            <a:pPr marL="342900" lvl="0" indent="-342900" algn="l" rtl="0">
              <a:lnSpc>
                <a:spcPct val="110000"/>
              </a:lnSpc>
              <a:spcBef>
                <a:spcPts val="1200"/>
              </a:spcBef>
              <a:spcAft>
                <a:spcPts val="0"/>
              </a:spcAft>
              <a:buClr>
                <a:schemeClr val="dk1"/>
              </a:buClr>
              <a:buSzPts val="2400"/>
              <a:buFont typeface="Arial"/>
              <a:buChar char="•"/>
            </a:pPr>
            <a:r>
              <a:rPr lang="en-GB" b="1" dirty="0"/>
              <a:t>Identify </a:t>
            </a:r>
            <a:r>
              <a:rPr lang="en-GB" dirty="0"/>
              <a:t>appropriate documentation for maintenance tasks.</a:t>
            </a:r>
            <a:endParaRPr dirty="0"/>
          </a:p>
          <a:p>
            <a:pPr marL="0" lvl="0" indent="0" algn="l" rtl="0">
              <a:lnSpc>
                <a:spcPct val="110000"/>
              </a:lnSpc>
              <a:spcBef>
                <a:spcPts val="2400"/>
              </a:spcBef>
              <a:spcAft>
                <a:spcPts val="0"/>
              </a:spcAft>
              <a:buNone/>
            </a:pPr>
            <a:r>
              <a:rPr lang="en-GB" b="0" i="0" dirty="0">
                <a:latin typeface="Arial"/>
                <a:ea typeface="Arial"/>
                <a:cs typeface="Arial"/>
                <a:sym typeface="Arial"/>
              </a:rPr>
              <a:t>You might also be able to:</a:t>
            </a:r>
            <a:endParaRPr dirty="0"/>
          </a:p>
          <a:p>
            <a:pPr marL="342900" lvl="0" indent="-342900" algn="l" rtl="0">
              <a:lnSpc>
                <a:spcPct val="110000"/>
              </a:lnSpc>
              <a:spcBef>
                <a:spcPts val="1200"/>
              </a:spcBef>
              <a:spcAft>
                <a:spcPts val="0"/>
              </a:spcAft>
              <a:buClr>
                <a:schemeClr val="dk1"/>
              </a:buClr>
              <a:buSzPts val="2400"/>
              <a:buFont typeface="Arial"/>
              <a:buChar char="•"/>
            </a:pPr>
            <a:r>
              <a:rPr lang="en-GB" b="1" dirty="0"/>
              <a:t>Prepare </a:t>
            </a:r>
            <a:r>
              <a:rPr lang="en-GB" dirty="0"/>
              <a:t>for and carry out planned maintenance work.</a:t>
            </a:r>
            <a:endParaRPr dirty="0"/>
          </a:p>
          <a:p>
            <a:pPr marL="342900" lvl="0" indent="-342900" algn="l" rtl="0">
              <a:lnSpc>
                <a:spcPct val="110000"/>
              </a:lnSpc>
              <a:spcBef>
                <a:spcPts val="1200"/>
              </a:spcBef>
              <a:spcAft>
                <a:spcPts val="0"/>
              </a:spcAft>
              <a:buClr>
                <a:schemeClr val="dk1"/>
              </a:buClr>
              <a:buSzPts val="2400"/>
              <a:buFont typeface="Arial"/>
              <a:buChar char="•"/>
            </a:pPr>
            <a:r>
              <a:rPr lang="en-GB" b="1" dirty="0"/>
              <a:t>Communicate </a:t>
            </a:r>
            <a:r>
              <a:rPr lang="en-GB" dirty="0"/>
              <a:t>findings to clients effectively.</a:t>
            </a:r>
            <a:endParaRPr dirty="0"/>
          </a:p>
          <a:p>
            <a:pPr marL="0" lvl="0" indent="0" algn="l" rtl="0">
              <a:lnSpc>
                <a:spcPct val="110000"/>
              </a:lnSpc>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451b9887e3_0_16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Barriers to maintenance</a:t>
            </a:r>
          </a:p>
        </p:txBody>
      </p:sp>
      <p:sp>
        <p:nvSpPr>
          <p:cNvPr id="229" name="Google Shape;229;g3451b9887e3_0_16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Common barriers include cost concerns, lack of awareness, and access issues. Clients may delay work to save money, but this often leads to larger expenses later.</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 In some properties, system components are located in hard-to-reach areas, requiring specialist equipment.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Addressing these barriers involves education, clear cost-benefit explanations, and planning for safe access.</a:t>
            </a:r>
            <a:endParaRPr>
              <a:solidFill>
                <a:srgbClr val="0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451b9887e3_0_16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Final knowledge check</a:t>
            </a:r>
          </a:p>
        </p:txBody>
      </p:sp>
      <p:sp>
        <p:nvSpPr>
          <p:cNvPr id="235" name="Google Shape;235;g3451b9887e3_0_16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rPr>
              <a:t>Name one common fault in rainwater systems.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rPr>
              <a:t>What can cause slow drainage in sanitation systems?</a:t>
            </a:r>
            <a:endParaRPr dirty="0">
              <a:solidFill>
                <a:srgbClr val="000000"/>
              </a:solidFill>
            </a:endParaRPr>
          </a:p>
          <a:p>
            <a:pPr indent="-457200">
              <a:spcAft>
                <a:spcPts val="1200"/>
              </a:spcAft>
              <a:buClr>
                <a:srgbClr val="000000">
                  <a:lumMod val="100000"/>
                </a:srgbClr>
              </a:buClr>
              <a:buSzPct val="100000"/>
              <a:buFont typeface="+mj-lt"/>
              <a:buAutoNum type="arabicPeriod"/>
            </a:pPr>
            <a:r>
              <a:rPr lang="en-GB" dirty="0">
                <a:solidFill>
                  <a:srgbClr val="000000"/>
                </a:solidFill>
              </a:rPr>
              <a:t>How often should grey water filters be cleaned?</a:t>
            </a:r>
            <a:endParaRPr dirty="0">
              <a:solidFill>
                <a:srgbClr val="000000"/>
              </a:solidFill>
            </a:endParaRPr>
          </a:p>
          <a:p>
            <a:pPr indent="-457200">
              <a:spcAft>
                <a:spcPts val="1200"/>
              </a:spcAft>
              <a:buClr>
                <a:srgbClr val="000000">
                  <a:lumMod val="100000"/>
                </a:srgbClr>
              </a:buClr>
              <a:buSzPct val="100000"/>
              <a:buFont typeface="+mj-lt"/>
              <a:buAutoNum type="arabicPeriod"/>
            </a:pPr>
            <a:r>
              <a:rPr lang="en-GB" dirty="0">
                <a:solidFill>
                  <a:srgbClr val="000000"/>
                </a:solidFill>
              </a:rPr>
              <a:t>Give one seasonal factor affecting maintenance.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rPr>
              <a:t>What is a key reason for keeping detailed maintenance records?</a:t>
            </a:r>
            <a:endParaRPr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451b9887e3_0_17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Final knowledge - answers</a:t>
            </a:r>
          </a:p>
        </p:txBody>
      </p:sp>
      <p:sp>
        <p:nvSpPr>
          <p:cNvPr id="241" name="Google Shape;241;g3451b9887e3_0_17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Blocked downpipes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Venting issues or blockages or incorrect gradient</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As per manufacturer’s instructions, typically every few months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Autumn leaf fall</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Tracking system condition and compliance</a:t>
            </a:r>
            <a:endParaRPr>
              <a:solidFill>
                <a:srgbClr val="000000"/>
              </a:solidFill>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a:t>
            </a:r>
            <a:endParaRPr/>
          </a:p>
        </p:txBody>
      </p:sp>
      <p:sp>
        <p:nvSpPr>
          <p:cNvPr id="247" name="Google Shape;247;p15"/>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sz="2200">
                <a:solidFill>
                  <a:srgbClr val="000000"/>
                </a:solidFill>
                <a:latin typeface="Arial" panose="020B0604020202020204" pitchFamily="34" charset="0"/>
              </a:rPr>
              <a:t>You should now be able to:</a:t>
            </a:r>
            <a:endParaRPr sz="220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sz="2200" b="1">
                <a:solidFill>
                  <a:srgbClr val="000000"/>
                </a:solidFill>
                <a:latin typeface="Arial" panose="020B0604020202020204" pitchFamily="34" charset="0"/>
              </a:rPr>
              <a:t>Describe</a:t>
            </a:r>
            <a:r>
              <a:rPr lang="en-GB" sz="2200">
                <a:solidFill>
                  <a:srgbClr val="000000"/>
                </a:solidFill>
                <a:latin typeface="Arial" panose="020B0604020202020204" pitchFamily="34" charset="0"/>
              </a:rPr>
              <a:t> maintenance needs for rainwater, sanitation, drainage, and grey water systems.</a:t>
            </a:r>
            <a:endParaRPr sz="220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sz="2200" b="1">
                <a:solidFill>
                  <a:srgbClr val="000000"/>
                </a:solidFill>
                <a:latin typeface="Arial" panose="020B0604020202020204" pitchFamily="34" charset="0"/>
              </a:rPr>
              <a:t>Use</a:t>
            </a:r>
            <a:r>
              <a:rPr lang="en-GB" sz="2200">
                <a:solidFill>
                  <a:srgbClr val="000000"/>
                </a:solidFill>
                <a:latin typeface="Arial" panose="020B0604020202020204" pitchFamily="34" charset="0"/>
              </a:rPr>
              <a:t> appropriate documentation for maintenance planning and recording.</a:t>
            </a:r>
            <a:endParaRPr sz="2200">
              <a:solidFill>
                <a:srgbClr val="000000"/>
              </a:solidFill>
              <a:latin typeface="Arial" panose="020B0604020202020204" pitchFamily="34" charset="0"/>
            </a:endParaRPr>
          </a:p>
          <a:p>
            <a:pPr marL="252000" lvl="3" indent="-252000">
              <a:lnSpc>
                <a:spcPct val="110000"/>
              </a:lnSpc>
              <a:spcBef>
                <a:spcPts val="0"/>
              </a:spcBef>
              <a:spcAft>
                <a:spcPts val="1800"/>
              </a:spcAft>
              <a:buClr>
                <a:srgbClr val="000000">
                  <a:lumMod val="100000"/>
                </a:srgbClr>
              </a:buClr>
              <a:buSzPct val="100000"/>
              <a:buFont typeface="Arial" panose="020B0604020202020204" pitchFamily="34" charset="0"/>
              <a:buChar char="•"/>
            </a:pPr>
            <a:r>
              <a:rPr lang="en-GB" sz="2200" b="1">
                <a:solidFill>
                  <a:srgbClr val="000000"/>
                </a:solidFill>
                <a:latin typeface="Arial" panose="020B0604020202020204" pitchFamily="34" charset="0"/>
              </a:rPr>
              <a:t>Prepare</a:t>
            </a:r>
            <a:r>
              <a:rPr lang="en-GB" sz="2200">
                <a:solidFill>
                  <a:srgbClr val="000000"/>
                </a:solidFill>
                <a:latin typeface="Arial" panose="020B0604020202020204" pitchFamily="34" charset="0"/>
              </a:rPr>
              <a:t> and </a:t>
            </a:r>
            <a:r>
              <a:rPr lang="en-GB" sz="2200" b="1">
                <a:solidFill>
                  <a:srgbClr val="000000"/>
                </a:solidFill>
                <a:latin typeface="Arial" panose="020B0604020202020204" pitchFamily="34" charset="0"/>
              </a:rPr>
              <a:t>carry out </a:t>
            </a:r>
            <a:r>
              <a:rPr lang="en-GB" sz="2200">
                <a:solidFill>
                  <a:srgbClr val="000000"/>
                </a:solidFill>
                <a:latin typeface="Arial" panose="020B0604020202020204" pitchFamily="34" charset="0"/>
              </a:rPr>
              <a:t>planned maintenance safely and effectively.</a:t>
            </a:r>
            <a:endParaRPr sz="220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sz="2200">
                <a:solidFill>
                  <a:srgbClr val="000000"/>
                </a:solidFill>
                <a:latin typeface="Arial" panose="020B0604020202020204" pitchFamily="34" charset="0"/>
              </a:rPr>
              <a:t>You might also be able to:</a:t>
            </a:r>
            <a:endParaRPr sz="220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sz="2200" b="1">
                <a:solidFill>
                  <a:srgbClr val="000000"/>
                </a:solidFill>
                <a:latin typeface="Arial" panose="020B0604020202020204" pitchFamily="34" charset="0"/>
              </a:rPr>
              <a:t>Communicate</a:t>
            </a:r>
            <a:r>
              <a:rPr lang="en-GB" sz="2200">
                <a:solidFill>
                  <a:srgbClr val="000000"/>
                </a:solidFill>
                <a:latin typeface="Arial" panose="020B0604020202020204" pitchFamily="34" charset="0"/>
              </a:rPr>
              <a:t> effectively with clients.</a:t>
            </a:r>
            <a:endParaRPr sz="220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sz="2200" b="1">
                <a:solidFill>
                  <a:srgbClr val="000000"/>
                </a:solidFill>
                <a:latin typeface="Arial" panose="020B0604020202020204" pitchFamily="34" charset="0"/>
              </a:rPr>
              <a:t>Anticipate</a:t>
            </a:r>
            <a:r>
              <a:rPr lang="en-GB" sz="2200">
                <a:solidFill>
                  <a:srgbClr val="000000"/>
                </a:solidFill>
                <a:latin typeface="Arial" panose="020B0604020202020204" pitchFamily="34" charset="0"/>
              </a:rPr>
              <a:t> and overcome maintenance barriers.</a:t>
            </a:r>
            <a:endParaRPr sz="220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sz="2200" b="1">
                <a:solidFill>
                  <a:srgbClr val="000000"/>
                </a:solidFill>
                <a:latin typeface="Arial" panose="020B0604020202020204" pitchFamily="34" charset="0"/>
              </a:rPr>
              <a:t>Integrate</a:t>
            </a:r>
            <a:r>
              <a:rPr lang="en-GB" sz="2200">
                <a:solidFill>
                  <a:srgbClr val="000000"/>
                </a:solidFill>
                <a:latin typeface="Arial" panose="020B0604020202020204" pitchFamily="34" charset="0"/>
              </a:rPr>
              <a:t> maintenance tasks into a wider building care plan.</a:t>
            </a:r>
            <a:endParaRPr sz="2200">
              <a:solidFill>
                <a:srgbClr val="000000"/>
              </a:solidFill>
              <a:latin typeface="Arial" panose="020B0604020202020204" pitchFamily="34" charset="0"/>
            </a:endParaRPr>
          </a:p>
          <a:p>
            <a:pPr marL="0" lvl="0" indent="0" algn="l" rtl="0">
              <a:lnSpc>
                <a:spcPct val="110000"/>
              </a:lnSpc>
              <a:spcBef>
                <a:spcPts val="1200"/>
              </a:spcBef>
              <a:spcAft>
                <a:spcPts val="0"/>
              </a:spcAft>
            </a:pP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3451b9887e3_0_18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Exit quiz</a:t>
            </a:r>
          </a:p>
        </p:txBody>
      </p:sp>
      <p:sp>
        <p:nvSpPr>
          <p:cNvPr id="253" name="Google Shape;253;g3451b9887e3_0_18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What is the main purpose of planned maintenance?</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Which system may require confined space entry?</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What is one tool used for gutter maintenance?</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Name one barrier to regular maintenance</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Why is odour control important in grey water systems?</a:t>
            </a:r>
            <a:endParaRPr>
              <a:solidFill>
                <a:srgbClr val="000000"/>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451b9887e3_0_17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Exit quiz – answers</a:t>
            </a:r>
          </a:p>
        </p:txBody>
      </p:sp>
      <p:sp>
        <p:nvSpPr>
          <p:cNvPr id="259" name="Google Shape;259;g3451b9887e3_0_17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To prevent system failure and ensure compliance</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Drainage systems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Gutter scoop or ladder</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Cost or access issues</a:t>
            </a:r>
            <a:endParaRPr>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a:solidFill>
                  <a:srgbClr val="000000"/>
                </a:solidFill>
                <a:latin typeface="Arial" panose="020B0604020202020204" pitchFamily="34" charset="0"/>
              </a:rPr>
              <a:t>Prevents unhygienic conditions and complaints</a:t>
            </a:r>
            <a:endParaRPr>
              <a:solidFill>
                <a:srgbClr val="000000"/>
              </a:solidFill>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p:nvPr/>
        </p:nvSpPr>
        <p:spPr>
          <a:xfrm>
            <a:off x="3599812" y="1740555"/>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1C951C35-E354-9546-5633-2186D8BD9727}"/>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Systems covered in this session</a:t>
            </a:r>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Rainwater systems (gutters, downpipes).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Sanitation systems (appliances, traps).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Drainage systems (foul and surface).</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Grey water systems (recycling and reuse).</a:t>
            </a:r>
            <a:endParaRPr dirty="0">
              <a:solidFill>
                <a:srgbClr val="00000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What is planned maintenance?</a:t>
            </a:r>
          </a:p>
        </p:txBody>
      </p:sp>
      <p:sp>
        <p:nvSpPr>
          <p:cNvPr id="62" name="Google Shape;62;p9"/>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Planned maintenance is the scheduled checking and upkeep of systems to prevent failure, ensure compliance, and maintain performance. It includes cleaning, inspecting, repairing, and updating parts.</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This proactive approach helps to reduce unexpected breakdowns, minimising downtime and operational disruptions. It also ensures that systems remain compliant with relevant UK regulations, such as the Health and Safety at Work Act and the Part G &amp; Part H of Building Regulations.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Regular planned maintenance contributes to a safer working environment, extends equipment life, and improves overall system efficiency.</a:t>
            </a:r>
            <a:endParaRPr>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451b9887e3_0_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Rainwater systems – maintenance tasks</a:t>
            </a:r>
          </a:p>
        </p:txBody>
      </p:sp>
      <p:sp>
        <p:nvSpPr>
          <p:cNvPr id="68" name="Google Shape;68;g3451b9887e3_0_5"/>
          <p:cNvSpPr txBox="1">
            <a:spLocks noGrp="1"/>
          </p:cNvSpPr>
          <p:nvPr>
            <p:ph type="body" idx="1"/>
          </p:nvPr>
        </p:nvSpPr>
        <p:spPr>
          <a:xfrm>
            <a:off x="360000" y="1800000"/>
            <a:ext cx="7171768"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In pairs compile a list of 5 items you would check during a maintenance operation on a rainwater system in a domestic property.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a:solidFill>
                  <a:srgbClr val="000000"/>
                </a:solidFill>
                <a:latin typeface="Arial" panose="020B0604020202020204" pitchFamily="34" charset="0"/>
              </a:rPr>
              <a:t>Question: </a:t>
            </a:r>
            <a:r>
              <a:rPr lang="en-GB">
                <a:solidFill>
                  <a:srgbClr val="000000"/>
                </a:solidFill>
                <a:latin typeface="Arial" panose="020B0604020202020204" pitchFamily="34" charset="0"/>
              </a:rPr>
              <a:t>Why are rainwater systems important?</a:t>
            </a:r>
            <a:endParaRPr>
              <a:solidFill>
                <a:srgbClr val="000000"/>
              </a:solidFill>
              <a:latin typeface="Arial" panose="020B0604020202020204" pitchFamily="34" charset="0"/>
            </a:endParaRPr>
          </a:p>
          <a:p>
            <a:pPr marL="0" lvl="0" indent="0" algn="l" rtl="0">
              <a:lnSpc>
                <a:spcPct val="150000"/>
              </a:lnSpc>
              <a:spcBef>
                <a:spcPts val="1200"/>
              </a:spcBef>
              <a:spcAft>
                <a:spcPts val="0"/>
              </a:spcAft>
            </a:pPr>
            <a:endParaRPr/>
          </a:p>
        </p:txBody>
      </p:sp>
      <p:pic>
        <p:nvPicPr>
          <p:cNvPr id="69" name="Google Shape;69;g3451b9887e3_0_5"/>
          <p:cNvPicPr preferRelativeResize="0">
            <a:picLocks noChangeAspect="1"/>
          </p:cNvPicPr>
          <p:nvPr/>
        </p:nvPicPr>
        <p:blipFill>
          <a:blip r:embed="rId3"/>
          <a:srcRect/>
          <a:stretch/>
        </p:blipFill>
        <p:spPr>
          <a:xfrm>
            <a:off x="7560000" y="1800000"/>
            <a:ext cx="4320000" cy="28720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451b9887e3_0_3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Rainwater systems – maintenance tasks</a:t>
            </a:r>
          </a:p>
        </p:txBody>
      </p:sp>
      <p:sp>
        <p:nvSpPr>
          <p:cNvPr id="75" name="Google Shape;75;g3451b9887e3_0_36"/>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Clear gutters and downpipes of debris.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brackets and fixings.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 joints for leaks.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Test flow to soakaways or water butts.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for blockages at ground level.</a:t>
            </a:r>
          </a:p>
          <a:p>
            <a:pPr marL="0" lvl="3" indent="0">
              <a:lnSpc>
                <a:spcPct val="110000"/>
              </a:lnSpc>
              <a:spcBef>
                <a:spcPts val="0"/>
              </a:spcBef>
              <a:spcAft>
                <a:spcPts val="1200"/>
              </a:spcAft>
              <a:buClr>
                <a:srgbClr val="000000">
                  <a:lumMod val="100000"/>
                </a:srgbClr>
              </a:buClr>
              <a:buSzPct val="100000"/>
              <a:buNone/>
            </a:pPr>
            <a:endParaRPr dirty="0">
              <a:solidFill>
                <a:srgbClr val="000000"/>
              </a:solidFill>
              <a:latin typeface="Arial" panose="020B0604020202020204" pitchFamily="34" charset="0"/>
            </a:endParaRPr>
          </a:p>
          <a:p>
            <a:pPr marL="0" lvl="3" indent="0">
              <a:lnSpc>
                <a:spcPct val="110000"/>
              </a:lnSpc>
              <a:spcBef>
                <a:spcPts val="0"/>
              </a:spcBef>
              <a:spcAft>
                <a:spcPts val="1200"/>
              </a:spcAft>
              <a:buClr>
                <a:srgbClr val="000000">
                  <a:lumMod val="100000"/>
                </a:srgbClr>
              </a:buClr>
              <a:buSzPct val="100000"/>
              <a:buNone/>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could be the consequence of blocked gutters in heavy rain?</a:t>
            </a:r>
            <a:endParaRPr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451b9887e3_0_4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solidFill>
                  <a:schemeClr val="accent2"/>
                </a:solidFill>
              </a:rPr>
              <a:t>Sanitation systems – maintenance tasks</a:t>
            </a:r>
            <a:endParaRPr lang="en-GB"/>
          </a:p>
        </p:txBody>
      </p:sp>
      <p:sp>
        <p:nvSpPr>
          <p:cNvPr id="81" name="Google Shape;81;g3451b9887e3_0_43"/>
          <p:cNvSpPr txBox="1">
            <a:spLocks noGrp="1"/>
          </p:cNvSpPr>
          <p:nvPr>
            <p:ph type="body" idx="1"/>
          </p:nvPr>
        </p:nvSpPr>
        <p:spPr>
          <a:xfrm>
            <a:off x="360000" y="1800000"/>
            <a:ext cx="848215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In pairs, compile a list of 5 items you would check during maintenance of a sanitation system in a domestic property.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a:solidFill>
                  <a:srgbClr val="000000"/>
                </a:solidFill>
                <a:latin typeface="Arial" panose="020B0604020202020204" pitchFamily="34" charset="0"/>
              </a:rPr>
              <a:t>Question: </a:t>
            </a:r>
            <a:r>
              <a:rPr lang="en-GB">
                <a:solidFill>
                  <a:srgbClr val="000000"/>
                </a:solidFill>
                <a:latin typeface="Arial" panose="020B0604020202020204" pitchFamily="34" charset="0"/>
              </a:rPr>
              <a:t>What is the purpose of a trap?</a:t>
            </a:r>
            <a:endParaRPr>
              <a:solidFill>
                <a:srgbClr val="000000"/>
              </a:solidFill>
              <a:latin typeface="Arial" panose="020B0604020202020204" pitchFamily="34" charset="0"/>
            </a:endParaRPr>
          </a:p>
          <a:p>
            <a:pPr marL="0" lvl="0" indent="0" algn="l" rtl="0">
              <a:lnSpc>
                <a:spcPct val="150000"/>
              </a:lnSpc>
              <a:spcBef>
                <a:spcPts val="1200"/>
              </a:spcBef>
              <a:spcAft>
                <a:spcPts val="0"/>
              </a:spcAft>
            </a:pPr>
            <a:endParaRPr/>
          </a:p>
        </p:txBody>
      </p:sp>
      <p:pic>
        <p:nvPicPr>
          <p:cNvPr id="82" name="Google Shape;82;g3451b9887e3_0_43" title="IMG_3694.heic"/>
          <p:cNvPicPr preferRelativeResize="0"/>
          <p:nvPr/>
        </p:nvPicPr>
        <p:blipFill rotWithShape="1">
          <a:blip r:embed="rId3">
            <a:alphaModFix/>
          </a:blip>
          <a:srcRect t="5308" b="18413"/>
          <a:stretch/>
        </p:blipFill>
        <p:spPr>
          <a:xfrm>
            <a:off x="8842150" y="1800000"/>
            <a:ext cx="2773126" cy="3760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451b9887e3_0_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Sanitation systems – maintenance tasks</a:t>
            </a:r>
          </a:p>
        </p:txBody>
      </p:sp>
      <p:sp>
        <p:nvSpPr>
          <p:cNvPr id="88" name="Google Shape;88;g3451b9887e3_0_10"/>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 soil stack connections.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Check WC flush mechanisms.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Test traps for seal integrity (and possibly performance test).</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Inspect air admittance valves (AAVs).</a:t>
            </a:r>
            <a:endParaRPr dirty="0">
              <a:solidFill>
                <a:srgbClr val="000000"/>
              </a:solidFill>
              <a:latin typeface="Arial" panose="020B0604020202020204" pitchFamily="34" charset="0"/>
            </a:endParaRPr>
          </a:p>
          <a:p>
            <a:pPr marL="252000" lvl="3" indent="-252000">
              <a:lnSpc>
                <a:spcPct val="110000"/>
              </a:lnSpc>
              <a:spcBef>
                <a:spcPts val="0"/>
              </a:spcBef>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Confirm ventilation and fall.</a:t>
            </a:r>
            <a:endParaRPr dirty="0">
              <a:solidFill>
                <a:srgbClr val="0000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0A5DE6-5157-4A2A-A482-0DF7C3108F97}">
  <ds:schemaRefs>
    <ds:schemaRef ds:uri="http://purl.org/dc/elements/1.1/"/>
    <ds:schemaRef ds:uri="01e15224-84b2-4570-bdea-a67bb94d0921"/>
    <ds:schemaRef ds:uri="7c04300a-231c-4281-9146-a98f6f4a7aff"/>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8CD859E6-59AF-444F-BD6C-FB34F3341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04BDBA-8CCF-49E9-A13C-859D6B06DC16}">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5</TotalTime>
  <Words>1629</Words>
  <Application>Microsoft Office PowerPoint</Application>
  <PresentationFormat>Custom</PresentationFormat>
  <Paragraphs>207</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inherit</vt:lpstr>
      <vt:lpstr>Segoe UI</vt:lpstr>
      <vt:lpstr>1_Default Design</vt:lpstr>
      <vt:lpstr>PowerPoint Presentation</vt:lpstr>
      <vt:lpstr>Starter</vt:lpstr>
      <vt:lpstr>Objectives </vt:lpstr>
      <vt:lpstr>Systems covered in this session</vt:lpstr>
      <vt:lpstr>What is planned maintenance?</vt:lpstr>
      <vt:lpstr>Rainwater systems – maintenance tasks</vt:lpstr>
      <vt:lpstr>Rainwater systems – maintenance tasks</vt:lpstr>
      <vt:lpstr>Sanitation systems – maintenance tasks</vt:lpstr>
      <vt:lpstr>Sanitation systems – maintenance tasks</vt:lpstr>
      <vt:lpstr>Drainage systems – maintenance tasks</vt:lpstr>
      <vt:lpstr>Drainage systems – maintenance tasks</vt:lpstr>
      <vt:lpstr>Grey water systems – maintenance tasks</vt:lpstr>
      <vt:lpstr>Documentation requirements</vt:lpstr>
      <vt:lpstr>Maintenance checklist example – rainwater</vt:lpstr>
      <vt:lpstr>Maintenance checklist example – sanitation</vt:lpstr>
      <vt:lpstr>Maintenance record keeping</vt:lpstr>
      <vt:lpstr>Job sheet contents</vt:lpstr>
      <vt:lpstr>Preparing for maintenance work</vt:lpstr>
      <vt:lpstr>Manufacturer guidance</vt:lpstr>
      <vt:lpstr>End-user awareness</vt:lpstr>
      <vt:lpstr>Midpoint knowledge check</vt:lpstr>
      <vt:lpstr>Midpoint knowledge - answers</vt:lpstr>
      <vt:lpstr>Identifying system failures</vt:lpstr>
      <vt:lpstr>Common issues – rainwater systems</vt:lpstr>
      <vt:lpstr>Common issues – sanitation systems</vt:lpstr>
      <vt:lpstr>Common issues – drainage systems</vt:lpstr>
      <vt:lpstr>Common issues – grey water systems</vt:lpstr>
      <vt:lpstr>Tools for maintenance</vt:lpstr>
      <vt:lpstr>Safety procedures</vt:lpstr>
      <vt:lpstr>Barriers to maintenance</vt:lpstr>
      <vt:lpstr>Final knowledge check</vt:lpstr>
      <vt:lpstr>Final knowledge - answers</vt:lpstr>
      <vt:lpstr>Summary</vt:lpstr>
      <vt:lpstr>Exit quiz</vt:lpstr>
      <vt:lpstr>Exit quiz –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23</cp:revision>
  <dcterms:created xsi:type="dcterms:W3CDTF">2025-04-15T10:44:23Z</dcterms:created>
  <dcterms:modified xsi:type="dcterms:W3CDTF">2025-10-29T15:34:03Z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