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9" r:id="rId47"/>
  </p:sldIdLst>
  <p:sldSz cx="12239625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guPGS94kgTvsS1rLzy6S7eCfV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EC985-D867-1CBF-5E61-4B8918991CF2}" v="6" dt="2025-10-29T14:37:58.970"/>
  </p1510:revLst>
</p1510:revInfo>
</file>

<file path=ppt/tableStyles.xml><?xml version="1.0" encoding="utf-8"?>
<a:tblStyleLst xmlns:a="http://schemas.openxmlformats.org/drawingml/2006/main" def="{896BE4AB-256A-425C-925C-712EC17A6AB9}">
  <a:tblStyle styleId="{896BE4AB-256A-425C-925C-712EC17A6A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00" autoAdjust="0"/>
  </p:normalViewPr>
  <p:slideViewPr>
    <p:cSldViewPr snapToGrid="0">
      <p:cViewPr varScale="1">
        <p:scale>
          <a:sx n="87" d="100"/>
          <a:sy n="87" d="100"/>
        </p:scale>
        <p:origin x="1464" y="90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7T09:12:43.410" v="4"/>
      <pc:docMkLst>
        <pc:docMk/>
      </pc:docMkLst>
      <pc:sldChg chg="addSp modSp mod">
        <pc:chgData name="Hazell, Danielle" userId="16322be0-50ef-46ff-b0c0-d304bc10d5d2" providerId="ADAL" clId="{E6D12E1F-DF63-450C-A9ED-E72C5F6C045B}" dt="2025-10-27T09:12:43.410" v="4"/>
        <pc:sldMkLst>
          <pc:docMk/>
          <pc:sldMk cId="0" sldId="299"/>
        </pc:sldMkLst>
        <pc:spChg chg="add mod">
          <ac:chgData name="Hazell, Danielle" userId="16322be0-50ef-46ff-b0c0-d304bc10d5d2" providerId="ADAL" clId="{E6D12E1F-DF63-450C-A9ED-E72C5F6C045B}" dt="2025-10-27T09:12:43.410" v="4"/>
          <ac:spMkLst>
            <pc:docMk/>
            <pc:sldMk cId="0" sldId="299"/>
            <ac:spMk id="2" creationId="{412DAC1D-8EAF-EEEB-CF7C-384E2B348D8E}"/>
          </ac:spMkLst>
        </pc:spChg>
        <pc:spChg chg="mod">
          <ac:chgData name="Hazell, Danielle" userId="16322be0-50ef-46ff-b0c0-d304bc10d5d2" providerId="ADAL" clId="{E6D12E1F-DF63-450C-A9ED-E72C5F6C045B}" dt="2025-10-27T09:12:42.863" v="3" actId="1076"/>
          <ac:spMkLst>
            <pc:docMk/>
            <pc:sldMk cId="0" sldId="299"/>
            <ac:spMk id="305" creationId="{00000000-0000-0000-0000-000000000000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7T09:12:29.722" v="2"/>
        <pc:sldMasterMkLst>
          <pc:docMk/>
          <pc:sldMasterMk cId="0" sldId="2147483648"/>
        </pc:sldMasterMkLst>
        <pc:spChg chg="add mod">
          <ac:chgData name="Hazell, Danielle" userId="16322be0-50ef-46ff-b0c0-d304bc10d5d2" providerId="ADAL" clId="{E6D12E1F-DF63-450C-A9ED-E72C5F6C045B}" dt="2025-10-27T09:12:29.722" v="2"/>
          <ac:spMkLst>
            <pc:docMk/>
            <pc:sldMasterMk cId="0" sldId="2147483648"/>
            <ac:spMk id="3" creationId="{7A5F665F-578E-DFB2-1B58-15C3867A36D1}"/>
          </ac:spMkLst>
        </pc:spChg>
        <pc:spChg chg="add mod">
          <ac:chgData name="Hazell, Danielle" userId="16322be0-50ef-46ff-b0c0-d304bc10d5d2" providerId="ADAL" clId="{E6D12E1F-DF63-450C-A9ED-E72C5F6C045B}" dt="2025-10-27T09:12:29.722" v="2"/>
          <ac:spMkLst>
            <pc:docMk/>
            <pc:sldMasterMk cId="0" sldId="2147483648"/>
            <ac:spMk id="5" creationId="{1569342F-498B-D428-A9BD-4F7EDAB40511}"/>
          </ac:spMkLst>
        </pc:spChg>
        <pc:picChg chg="add mod">
          <ac:chgData name="Hazell, Danielle" userId="16322be0-50ef-46ff-b0c0-d304bc10d5d2" providerId="ADAL" clId="{E6D12E1F-DF63-450C-A9ED-E72C5F6C045B}" dt="2025-10-27T09:12:29.722" v="2"/>
          <ac:picMkLst>
            <pc:docMk/>
            <pc:sldMasterMk cId="0" sldId="2147483648"/>
            <ac:picMk id="4" creationId="{8197E49D-9262-5803-F201-D678328635CF}"/>
          </ac:picMkLst>
        </pc:picChg>
        <pc:picChg chg="add mod">
          <ac:chgData name="Hazell, Danielle" userId="16322be0-50ef-46ff-b0c0-d304bc10d5d2" providerId="ADAL" clId="{E6D12E1F-DF63-450C-A9ED-E72C5F6C045B}" dt="2025-10-27T09:12:29.722" v="2"/>
          <ac:picMkLst>
            <pc:docMk/>
            <pc:sldMasterMk cId="0" sldId="2147483648"/>
            <ac:picMk id="6" creationId="{C4984672-D36A-D78E-0185-AA00D8D937B7}"/>
          </ac:picMkLst>
        </pc:picChg>
        <pc:picChg chg="add mod">
          <ac:chgData name="Hazell, Danielle" userId="16322be0-50ef-46ff-b0c0-d304bc10d5d2" providerId="ADAL" clId="{E6D12E1F-DF63-450C-A9ED-E72C5F6C045B}" dt="2025-10-27T09:12:29.722" v="2"/>
          <ac:picMkLst>
            <pc:docMk/>
            <pc:sldMasterMk cId="0" sldId="2147483648"/>
            <ac:picMk id="7" creationId="{90A1F39C-7ECD-8B31-D643-D279D5C34103}"/>
          </ac:picMkLst>
        </pc:picChg>
      </pc:sldMasterChg>
    </pc:docChg>
  </pc:docChgLst>
  <pc:docChgLst>
    <pc:chgData name="Mark Thirlwell" userId="0eea46bc-1a08-4dae-8290-d9217da89020" providerId="ADAL" clId="{A74DFD5C-A00E-4D75-B54F-AE1372332AAE}"/>
    <pc:docChg chg="undo custSel delSld modSld">
      <pc:chgData name="Mark Thirlwell" userId="0eea46bc-1a08-4dae-8290-d9217da89020" providerId="ADAL" clId="{A74DFD5C-A00E-4D75-B54F-AE1372332AAE}" dt="2025-10-24T16:40:33.869" v="459" actId="478"/>
      <pc:docMkLst>
        <pc:docMk/>
      </pc:docMkLst>
      <pc:sldChg chg="modSp mod">
        <pc:chgData name="Mark Thirlwell" userId="0eea46bc-1a08-4dae-8290-d9217da89020" providerId="ADAL" clId="{A74DFD5C-A00E-4D75-B54F-AE1372332AAE}" dt="2025-10-14T16:12:20.578" v="20" actId="20577"/>
        <pc:sldMkLst>
          <pc:docMk/>
          <pc:sldMk cId="0" sldId="256"/>
        </pc:sldMkLst>
        <pc:spChg chg="mod">
          <ac:chgData name="Mark Thirlwell" userId="0eea46bc-1a08-4dae-8290-d9217da89020" providerId="ADAL" clId="{A74DFD5C-A00E-4D75-B54F-AE1372332AAE}" dt="2025-10-14T16:12:20.578" v="20" actId="20577"/>
          <ac:spMkLst>
            <pc:docMk/>
            <pc:sldMk cId="0" sldId="256"/>
            <ac:spMk id="38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4T16:31:21.086" v="37" actId="20577"/>
        <pc:sldMkLst>
          <pc:docMk/>
          <pc:sldMk cId="0" sldId="261"/>
        </pc:sldMkLst>
        <pc:spChg chg="mod">
          <ac:chgData name="Mark Thirlwell" userId="0eea46bc-1a08-4dae-8290-d9217da89020" providerId="ADAL" clId="{A74DFD5C-A00E-4D75-B54F-AE1372332AAE}" dt="2025-10-14T16:31:21.086" v="37" actId="20577"/>
          <ac:spMkLst>
            <pc:docMk/>
            <pc:sldMk cId="0" sldId="261"/>
            <ac:spMk id="68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31:09.826" v="31" actId="1076"/>
          <ac:picMkLst>
            <pc:docMk/>
            <pc:sldMk cId="0" sldId="261"/>
            <ac:picMk id="69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4T16:33:21.357" v="59" actId="20577"/>
        <pc:sldMkLst>
          <pc:docMk/>
          <pc:sldMk cId="0" sldId="262"/>
        </pc:sldMkLst>
        <pc:spChg chg="mod">
          <ac:chgData name="Mark Thirlwell" userId="0eea46bc-1a08-4dae-8290-d9217da89020" providerId="ADAL" clId="{A74DFD5C-A00E-4D75-B54F-AE1372332AAE}" dt="2025-10-14T16:33:16.096" v="58" actId="20577"/>
          <ac:spMkLst>
            <pc:docMk/>
            <pc:sldMk cId="0" sldId="262"/>
            <ac:spMk id="75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33:07.307" v="53" actId="1076"/>
          <ac:picMkLst>
            <pc:docMk/>
            <pc:sldMk cId="0" sldId="262"/>
            <ac:picMk id="76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4T16:37:44.496" v="91" actId="14100"/>
        <pc:sldMkLst>
          <pc:docMk/>
          <pc:sldMk cId="0" sldId="263"/>
        </pc:sldMkLst>
        <pc:spChg chg="mod">
          <ac:chgData name="Mark Thirlwell" userId="0eea46bc-1a08-4dae-8290-d9217da89020" providerId="ADAL" clId="{A74DFD5C-A00E-4D75-B54F-AE1372332AAE}" dt="2025-10-14T16:37:44.496" v="91" actId="14100"/>
          <ac:spMkLst>
            <pc:docMk/>
            <pc:sldMk cId="0" sldId="263"/>
            <ac:spMk id="8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37:41.264" v="90" actId="1076"/>
          <ac:picMkLst>
            <pc:docMk/>
            <pc:sldMk cId="0" sldId="263"/>
            <ac:picMk id="83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4T16:38:02.194" v="93"/>
        <pc:sldMkLst>
          <pc:docMk/>
          <pc:sldMk cId="0" sldId="264"/>
        </pc:sldMkLst>
        <pc:graphicFrameChg chg="mod">
          <ac:chgData name="Mark Thirlwell" userId="0eea46bc-1a08-4dae-8290-d9217da89020" providerId="ADAL" clId="{A74DFD5C-A00E-4D75-B54F-AE1372332AAE}" dt="2025-10-14T16:38:02.194" v="93"/>
          <ac:graphicFrameMkLst>
            <pc:docMk/>
            <pc:sldMk cId="0" sldId="264"/>
            <ac:graphicFrameMk id="89" creationId="{00000000-0000-0000-0000-000000000000}"/>
          </ac:graphicFrameMkLst>
        </pc:graphicFrameChg>
      </pc:sldChg>
      <pc:sldChg chg="modSp mod modNotesTx">
        <pc:chgData name="Mark Thirlwell" userId="0eea46bc-1a08-4dae-8290-d9217da89020" providerId="ADAL" clId="{A74DFD5C-A00E-4D75-B54F-AE1372332AAE}" dt="2025-10-14T16:40:51.891" v="139" actId="20577"/>
        <pc:sldMkLst>
          <pc:docMk/>
          <pc:sldMk cId="0" sldId="265"/>
        </pc:sldMkLst>
        <pc:spChg chg="mod">
          <ac:chgData name="Mark Thirlwell" userId="0eea46bc-1a08-4dae-8290-d9217da89020" providerId="ADAL" clId="{A74DFD5C-A00E-4D75-B54F-AE1372332AAE}" dt="2025-10-14T16:40:48.317" v="138" actId="20577"/>
          <ac:spMkLst>
            <pc:docMk/>
            <pc:sldMk cId="0" sldId="265"/>
            <ac:spMk id="95" creationId="{00000000-0000-0000-0000-000000000000}"/>
          </ac:spMkLst>
        </pc:spChg>
        <pc:picChg chg="mod modCrop">
          <ac:chgData name="Mark Thirlwell" userId="0eea46bc-1a08-4dae-8290-d9217da89020" providerId="ADAL" clId="{A74DFD5C-A00E-4D75-B54F-AE1372332AAE}" dt="2025-10-14T16:40:31.636" v="131" actId="1076"/>
          <ac:picMkLst>
            <pc:docMk/>
            <pc:sldMk cId="0" sldId="265"/>
            <ac:picMk id="96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4T16:41:03.947" v="144" actId="20577"/>
        <pc:sldMkLst>
          <pc:docMk/>
          <pc:sldMk cId="0" sldId="267"/>
        </pc:sldMkLst>
        <pc:spChg chg="mod">
          <ac:chgData name="Mark Thirlwell" userId="0eea46bc-1a08-4dae-8290-d9217da89020" providerId="ADAL" clId="{A74DFD5C-A00E-4D75-B54F-AE1372332AAE}" dt="2025-10-14T16:41:03.947" v="144" actId="20577"/>
          <ac:spMkLst>
            <pc:docMk/>
            <pc:sldMk cId="0" sldId="267"/>
            <ac:spMk id="108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1:12.771" v="150" actId="20577"/>
        <pc:sldMkLst>
          <pc:docMk/>
          <pc:sldMk cId="0" sldId="269"/>
        </pc:sldMkLst>
        <pc:spChg chg="mod">
          <ac:chgData name="Mark Thirlwell" userId="0eea46bc-1a08-4dae-8290-d9217da89020" providerId="ADAL" clId="{A74DFD5C-A00E-4D75-B54F-AE1372332AAE}" dt="2025-10-14T16:41:12.771" v="150" actId="20577"/>
          <ac:spMkLst>
            <pc:docMk/>
            <pc:sldMk cId="0" sldId="269"/>
            <ac:spMk id="120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4T16:45:21.302" v="189" actId="20577"/>
        <pc:sldMkLst>
          <pc:docMk/>
          <pc:sldMk cId="0" sldId="271"/>
        </pc:sldMkLst>
        <pc:spChg chg="mod">
          <ac:chgData name="Mark Thirlwell" userId="0eea46bc-1a08-4dae-8290-d9217da89020" providerId="ADAL" clId="{A74DFD5C-A00E-4D75-B54F-AE1372332AAE}" dt="2025-10-14T16:45:17.954" v="188" actId="14100"/>
          <ac:spMkLst>
            <pc:docMk/>
            <pc:sldMk cId="0" sldId="271"/>
            <ac:spMk id="13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45:09.434" v="182" actId="1076"/>
          <ac:picMkLst>
            <pc:docMk/>
            <pc:sldMk cId="0" sldId="271"/>
            <ac:picMk id="133" creationId="{00000000-0000-0000-0000-000000000000}"/>
          </ac:picMkLst>
        </pc:picChg>
      </pc:sldChg>
      <pc:sldChg chg="addSp delSp modSp mod modNotesTx">
        <pc:chgData name="Mark Thirlwell" userId="0eea46bc-1a08-4dae-8290-d9217da89020" providerId="ADAL" clId="{A74DFD5C-A00E-4D75-B54F-AE1372332AAE}" dt="2025-10-24T16:40:33.869" v="459" actId="478"/>
        <pc:sldMkLst>
          <pc:docMk/>
          <pc:sldMk cId="0" sldId="272"/>
        </pc:sldMkLst>
        <pc:spChg chg="mod">
          <ac:chgData name="Mark Thirlwell" userId="0eea46bc-1a08-4dae-8290-d9217da89020" providerId="ADAL" clId="{A74DFD5C-A00E-4D75-B54F-AE1372332AAE}" dt="2025-10-14T16:46:07.538" v="200" actId="20577"/>
          <ac:spMkLst>
            <pc:docMk/>
            <pc:sldMk cId="0" sldId="272"/>
            <ac:spMk id="139" creationId="{00000000-0000-0000-0000-000000000000}"/>
          </ac:spMkLst>
        </pc:spChg>
      </pc:sldChg>
      <pc:sldChg chg="delSp modSp mod modNotesTx">
        <pc:chgData name="Mark Thirlwell" userId="0eea46bc-1a08-4dae-8290-d9217da89020" providerId="ADAL" clId="{A74DFD5C-A00E-4D75-B54F-AE1372332AAE}" dt="2025-10-14T16:54:09.157" v="380" actId="478"/>
        <pc:sldMkLst>
          <pc:docMk/>
          <pc:sldMk cId="0" sldId="273"/>
        </pc:sldMkLst>
        <pc:spChg chg="mod">
          <ac:chgData name="Mark Thirlwell" userId="0eea46bc-1a08-4dae-8290-d9217da89020" providerId="ADAL" clId="{A74DFD5C-A00E-4D75-B54F-AE1372332AAE}" dt="2025-10-14T16:46:19.241" v="206" actId="20577"/>
          <ac:spMkLst>
            <pc:docMk/>
            <pc:sldMk cId="0" sldId="273"/>
            <ac:spMk id="14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4T16:47:19.506" v="228" actId="20577"/>
        <pc:sldMkLst>
          <pc:docMk/>
          <pc:sldMk cId="0" sldId="274"/>
        </pc:sldMkLst>
        <pc:spChg chg="mod">
          <ac:chgData name="Mark Thirlwell" userId="0eea46bc-1a08-4dae-8290-d9217da89020" providerId="ADAL" clId="{A74DFD5C-A00E-4D75-B54F-AE1372332AAE}" dt="2025-10-14T16:47:17.005" v="227" actId="20577"/>
          <ac:spMkLst>
            <pc:docMk/>
            <pc:sldMk cId="0" sldId="274"/>
            <ac:spMk id="15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47:10.575" v="221" actId="1076"/>
          <ac:picMkLst>
            <pc:docMk/>
            <pc:sldMk cId="0" sldId="274"/>
            <ac:picMk id="153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4T16:48:00.510" v="234" actId="20577"/>
        <pc:sldMkLst>
          <pc:docMk/>
          <pc:sldMk cId="0" sldId="275"/>
        </pc:sldMkLst>
        <pc:spChg chg="mod">
          <ac:chgData name="Mark Thirlwell" userId="0eea46bc-1a08-4dae-8290-d9217da89020" providerId="ADAL" clId="{A74DFD5C-A00E-4D75-B54F-AE1372332AAE}" dt="2025-10-14T16:48:00.510" v="234" actId="20577"/>
          <ac:spMkLst>
            <pc:docMk/>
            <pc:sldMk cId="0" sldId="275"/>
            <ac:spMk id="159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8:08.758" v="238" actId="20577"/>
        <pc:sldMkLst>
          <pc:docMk/>
          <pc:sldMk cId="0" sldId="277"/>
        </pc:sldMkLst>
        <pc:spChg chg="mod">
          <ac:chgData name="Mark Thirlwell" userId="0eea46bc-1a08-4dae-8290-d9217da89020" providerId="ADAL" clId="{A74DFD5C-A00E-4D75-B54F-AE1372332AAE}" dt="2025-10-14T16:48:08.758" v="238" actId="20577"/>
          <ac:spMkLst>
            <pc:docMk/>
            <pc:sldMk cId="0" sldId="277"/>
            <ac:spMk id="171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8:16.622" v="243" actId="20577"/>
        <pc:sldMkLst>
          <pc:docMk/>
          <pc:sldMk cId="0" sldId="278"/>
        </pc:sldMkLst>
        <pc:spChg chg="mod">
          <ac:chgData name="Mark Thirlwell" userId="0eea46bc-1a08-4dae-8290-d9217da89020" providerId="ADAL" clId="{A74DFD5C-A00E-4D75-B54F-AE1372332AAE}" dt="2025-10-14T16:48:16.622" v="243" actId="20577"/>
          <ac:spMkLst>
            <pc:docMk/>
            <pc:sldMk cId="0" sldId="278"/>
            <ac:spMk id="177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4T16:49:11.254" v="256" actId="20577"/>
        <pc:sldMkLst>
          <pc:docMk/>
          <pc:sldMk cId="0" sldId="279"/>
        </pc:sldMkLst>
        <pc:spChg chg="mod">
          <ac:chgData name="Mark Thirlwell" userId="0eea46bc-1a08-4dae-8290-d9217da89020" providerId="ADAL" clId="{A74DFD5C-A00E-4D75-B54F-AE1372332AAE}" dt="2025-10-14T16:49:08.726" v="255" actId="20577"/>
          <ac:spMkLst>
            <pc:docMk/>
            <pc:sldMk cId="0" sldId="279"/>
            <ac:spMk id="183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49:03.665" v="250" actId="1076"/>
          <ac:picMkLst>
            <pc:docMk/>
            <pc:sldMk cId="0" sldId="279"/>
            <ac:picMk id="184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4T16:49:21.776" v="261" actId="20577"/>
        <pc:sldMkLst>
          <pc:docMk/>
          <pc:sldMk cId="0" sldId="281"/>
        </pc:sldMkLst>
        <pc:spChg chg="mod">
          <ac:chgData name="Mark Thirlwell" userId="0eea46bc-1a08-4dae-8290-d9217da89020" providerId="ADAL" clId="{A74DFD5C-A00E-4D75-B54F-AE1372332AAE}" dt="2025-10-14T16:49:21.776" v="261" actId="20577"/>
          <ac:spMkLst>
            <pc:docMk/>
            <pc:sldMk cId="0" sldId="281"/>
            <ac:spMk id="196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9:27.407" v="266" actId="20577"/>
        <pc:sldMkLst>
          <pc:docMk/>
          <pc:sldMk cId="0" sldId="282"/>
        </pc:sldMkLst>
        <pc:spChg chg="mod">
          <ac:chgData name="Mark Thirlwell" userId="0eea46bc-1a08-4dae-8290-d9217da89020" providerId="ADAL" clId="{A74DFD5C-A00E-4D75-B54F-AE1372332AAE}" dt="2025-10-14T16:49:27.407" v="266" actId="20577"/>
          <ac:spMkLst>
            <pc:docMk/>
            <pc:sldMk cId="0" sldId="282"/>
            <ac:spMk id="202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9:34.280" v="271" actId="20577"/>
        <pc:sldMkLst>
          <pc:docMk/>
          <pc:sldMk cId="0" sldId="283"/>
        </pc:sldMkLst>
        <pc:spChg chg="mod">
          <ac:chgData name="Mark Thirlwell" userId="0eea46bc-1a08-4dae-8290-d9217da89020" providerId="ADAL" clId="{A74DFD5C-A00E-4D75-B54F-AE1372332AAE}" dt="2025-10-14T16:49:34.280" v="271" actId="20577"/>
          <ac:spMkLst>
            <pc:docMk/>
            <pc:sldMk cId="0" sldId="283"/>
            <ac:spMk id="208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49:46.784" v="276" actId="20577"/>
        <pc:sldMkLst>
          <pc:docMk/>
          <pc:sldMk cId="0" sldId="286"/>
        </pc:sldMkLst>
        <pc:spChg chg="mod">
          <ac:chgData name="Mark Thirlwell" userId="0eea46bc-1a08-4dae-8290-d9217da89020" providerId="ADAL" clId="{A74DFD5C-A00E-4D75-B54F-AE1372332AAE}" dt="2025-10-14T16:49:46.784" v="276" actId="20577"/>
          <ac:spMkLst>
            <pc:docMk/>
            <pc:sldMk cId="0" sldId="286"/>
            <ac:spMk id="22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4T16:51:08.389" v="290" actId="20577"/>
        <pc:sldMkLst>
          <pc:docMk/>
          <pc:sldMk cId="0" sldId="288"/>
        </pc:sldMkLst>
        <pc:spChg chg="mod">
          <ac:chgData name="Mark Thirlwell" userId="0eea46bc-1a08-4dae-8290-d9217da89020" providerId="ADAL" clId="{A74DFD5C-A00E-4D75-B54F-AE1372332AAE}" dt="2025-10-14T16:51:04.768" v="289" actId="14100"/>
          <ac:spMkLst>
            <pc:docMk/>
            <pc:sldMk cId="0" sldId="288"/>
            <ac:spMk id="238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4T16:51:00.930" v="288" actId="1076"/>
          <ac:picMkLst>
            <pc:docMk/>
            <pc:sldMk cId="0" sldId="288"/>
            <ac:picMk id="239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4T16:51:15.530" v="295" actId="20577"/>
        <pc:sldMkLst>
          <pc:docMk/>
          <pc:sldMk cId="0" sldId="289"/>
        </pc:sldMkLst>
        <pc:spChg chg="mod">
          <ac:chgData name="Mark Thirlwell" userId="0eea46bc-1a08-4dae-8290-d9217da89020" providerId="ADAL" clId="{A74DFD5C-A00E-4D75-B54F-AE1372332AAE}" dt="2025-10-14T16:51:15.530" v="295" actId="20577"/>
          <ac:spMkLst>
            <pc:docMk/>
            <pc:sldMk cId="0" sldId="289"/>
            <ac:spMk id="245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51:20.932" v="300" actId="20577"/>
        <pc:sldMkLst>
          <pc:docMk/>
          <pc:sldMk cId="0" sldId="290"/>
        </pc:sldMkLst>
        <pc:spChg chg="mod">
          <ac:chgData name="Mark Thirlwell" userId="0eea46bc-1a08-4dae-8290-d9217da89020" providerId="ADAL" clId="{A74DFD5C-A00E-4D75-B54F-AE1372332AAE}" dt="2025-10-14T16:51:20.932" v="300" actId="20577"/>
          <ac:spMkLst>
            <pc:docMk/>
            <pc:sldMk cId="0" sldId="290"/>
            <ac:spMk id="251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4T16:51:38.610" v="305"/>
        <pc:sldMkLst>
          <pc:docMk/>
          <pc:sldMk cId="0" sldId="291"/>
        </pc:sldMkLst>
        <pc:graphicFrameChg chg="mod modGraphic">
          <ac:chgData name="Mark Thirlwell" userId="0eea46bc-1a08-4dae-8290-d9217da89020" providerId="ADAL" clId="{A74DFD5C-A00E-4D75-B54F-AE1372332AAE}" dt="2025-10-14T16:51:38.610" v="305"/>
          <ac:graphicFrameMkLst>
            <pc:docMk/>
            <pc:sldMk cId="0" sldId="291"/>
            <ac:graphicFrameMk id="257" creationId="{00000000-0000-0000-0000-000000000000}"/>
          </ac:graphicFrameMkLst>
        </pc:graphicFrameChg>
      </pc:sldChg>
    </pc:docChg>
  </pc:docChgLst>
  <pc:docChgLst>
    <pc:chgData name="Andrasko, Rhiannon" userId="S::rhiannon.andrasko@wjec.co.uk::15be4c62-2de6-4343-a7f4-3c209826edd1" providerId="AD" clId="Web-{128EC985-D867-1CBF-5E61-4B8918991CF2}"/>
    <pc:docChg chg="modSld">
      <pc:chgData name="Andrasko, Rhiannon" userId="S::rhiannon.andrasko@wjec.co.uk::15be4c62-2de6-4343-a7f4-3c209826edd1" providerId="AD" clId="Web-{128EC985-D867-1CBF-5E61-4B8918991CF2}" dt="2025-10-29T14:37:06.031" v="9" actId="20577"/>
      <pc:docMkLst>
        <pc:docMk/>
      </pc:docMkLst>
      <pc:sldChg chg="modNotes">
        <pc:chgData name="Andrasko, Rhiannon" userId="S::rhiannon.andrasko@wjec.co.uk::15be4c62-2de6-4343-a7f4-3c209826edd1" providerId="AD" clId="Web-{128EC985-D867-1CBF-5E61-4B8918991CF2}" dt="2025-10-29T14:16:51.141" v="2"/>
        <pc:sldMkLst>
          <pc:docMk/>
          <pc:sldMk cId="0" sldId="273"/>
        </pc:sldMkLst>
      </pc:sldChg>
      <pc:sldChg chg="modNotes">
        <pc:chgData name="Andrasko, Rhiannon" userId="S::rhiannon.andrasko@wjec.co.uk::15be4c62-2de6-4343-a7f4-3c209826edd1" providerId="AD" clId="Web-{128EC985-D867-1CBF-5E61-4B8918991CF2}" dt="2025-10-29T14:16:53.923" v="5"/>
        <pc:sldMkLst>
          <pc:docMk/>
          <pc:sldMk cId="0" sldId="274"/>
        </pc:sldMkLst>
      </pc:sldChg>
      <pc:sldChg chg="modSp">
        <pc:chgData name="Andrasko, Rhiannon" userId="S::rhiannon.andrasko@wjec.co.uk::15be4c62-2de6-4343-a7f4-3c209826edd1" providerId="AD" clId="Web-{128EC985-D867-1CBF-5E61-4B8918991CF2}" dt="2025-10-29T14:37:06.031" v="9" actId="20577"/>
        <pc:sldMkLst>
          <pc:docMk/>
          <pc:sldMk cId="0" sldId="295"/>
        </pc:sldMkLst>
        <pc:spChg chg="mod">
          <ac:chgData name="Andrasko, Rhiannon" userId="S::rhiannon.andrasko@wjec.co.uk::15be4c62-2de6-4343-a7f4-3c209826edd1" providerId="AD" clId="Web-{128EC985-D867-1CBF-5E61-4B8918991CF2}" dt="2025-10-29T14:37:06.031" v="9" actId="20577"/>
          <ac:spMkLst>
            <pc:docMk/>
            <pc:sldMk cId="0" sldId="295"/>
            <ac:spMk id="281" creationId="{00000000-0000-0000-0000-000000000000}"/>
          </ac:spMkLst>
        </pc:spChg>
      </pc:sldChg>
    </pc:docChg>
  </pc:docChgLst>
  <pc:docChgLst>
    <pc:chgData name="liam.freeguard@gowercollegeswansea.ac.uk" userId="S::urn:spo:guest#liam.freeguard@gowercollegeswansea.ac.uk::" providerId="AD" clId="Web-{B812E9B1-FD30-F78E-8263-F16F543CB12A}"/>
    <pc:docChg chg="addSld delSld modSld">
      <pc:chgData name="liam.freeguard@gowercollegeswansea.ac.uk" userId="S::urn:spo:guest#liam.freeguard@gowercollegeswansea.ac.uk::" providerId="AD" clId="Web-{B812E9B1-FD30-F78E-8263-F16F543CB12A}" dt="2025-10-09T14:42:03.889" v="166" actId="14100"/>
      <pc:docMkLst>
        <pc:docMk/>
      </pc:docMkLst>
      <pc:sldChg chg="addSp modSp">
        <pc:chgData name="liam.freeguard@gowercollegeswansea.ac.uk" userId="S::urn:spo:guest#liam.freeguard@gowercollegeswansea.ac.uk::" providerId="AD" clId="Web-{B812E9B1-FD30-F78E-8263-F16F543CB12A}" dt="2025-10-09T14:10:25.790" v="68" actId="20577"/>
        <pc:sldMkLst>
          <pc:docMk/>
          <pc:sldMk cId="0" sldId="261"/>
        </pc:sldMkLst>
        <pc:spChg chg="add mod">
          <ac:chgData name="liam.freeguard@gowercollegeswansea.ac.uk" userId="S::urn:spo:guest#liam.freeguard@gowercollegeswansea.ac.uk::" providerId="AD" clId="Web-{B812E9B1-FD30-F78E-8263-F16F543CB12A}" dt="2025-10-09T14:10:25.790" v="68" actId="20577"/>
          <ac:spMkLst>
            <pc:docMk/>
            <pc:sldMk cId="0" sldId="261"/>
            <ac:spMk id="2" creationId="{42D214D4-46EA-5DCF-2F31-3E01E2166693}"/>
          </ac:spMkLst>
        </pc:spChg>
        <pc:spChg chg="mod">
          <ac:chgData name="liam.freeguard@gowercollegeswansea.ac.uk" userId="S::urn:spo:guest#liam.freeguard@gowercollegeswansea.ac.uk::" providerId="AD" clId="Web-{B812E9B1-FD30-F78E-8263-F16F543CB12A}" dt="2025-10-09T14:10:10.039" v="62" actId="20577"/>
          <ac:spMkLst>
            <pc:docMk/>
            <pc:sldMk cId="0" sldId="261"/>
            <ac:spMk id="68" creationId="{00000000-0000-0000-0000-000000000000}"/>
          </ac:spMkLst>
        </pc:spChg>
      </pc:sldChg>
      <pc:sldChg chg="modSp">
        <pc:chgData name="liam.freeguard@gowercollegeswansea.ac.uk" userId="S::urn:spo:guest#liam.freeguard@gowercollegeswansea.ac.uk::" providerId="AD" clId="Web-{B812E9B1-FD30-F78E-8263-F16F543CB12A}" dt="2025-10-09T14:39:47.817" v="127" actId="20577"/>
        <pc:sldMkLst>
          <pc:docMk/>
          <pc:sldMk cId="0" sldId="269"/>
        </pc:sldMkLst>
        <pc:spChg chg="mod">
          <ac:chgData name="liam.freeguard@gowercollegeswansea.ac.uk" userId="S::urn:spo:guest#liam.freeguard@gowercollegeswansea.ac.uk::" providerId="AD" clId="Web-{B812E9B1-FD30-F78E-8263-F16F543CB12A}" dt="2025-10-09T14:39:47.817" v="127" actId="20577"/>
          <ac:spMkLst>
            <pc:docMk/>
            <pc:sldMk cId="0" sldId="269"/>
            <ac:spMk id="120" creationId="{00000000-0000-0000-0000-000000000000}"/>
          </ac:spMkLst>
        </pc:spChg>
      </pc:sldChg>
      <pc:sldChg chg="addSp modSp">
        <pc:chgData name="liam.freeguard@gowercollegeswansea.ac.uk" userId="S::urn:spo:guest#liam.freeguard@gowercollegeswansea.ac.uk::" providerId="AD" clId="Web-{B812E9B1-FD30-F78E-8263-F16F543CB12A}" dt="2025-10-09T14:42:03.889" v="166" actId="14100"/>
        <pc:sldMkLst>
          <pc:docMk/>
          <pc:sldMk cId="0" sldId="273"/>
        </pc:sldMkLst>
        <pc:spChg chg="mod">
          <ac:chgData name="liam.freeguard@gowercollegeswansea.ac.uk" userId="S::urn:spo:guest#liam.freeguard@gowercollegeswansea.ac.uk::" providerId="AD" clId="Web-{B812E9B1-FD30-F78E-8263-F16F543CB12A}" dt="2025-10-09T14:40:39.227" v="158" actId="20577"/>
          <ac:spMkLst>
            <pc:docMk/>
            <pc:sldMk cId="0" sldId="273"/>
            <ac:spMk id="146" creationId="{00000000-0000-0000-0000-000000000000}"/>
          </ac:spMkLst>
        </pc:spChg>
      </pc:sldChg>
      <pc:sldChg chg="modSp">
        <pc:chgData name="liam.freeguard@gowercollegeswansea.ac.uk" userId="S::urn:spo:guest#liam.freeguard@gowercollegeswansea.ac.uk::" providerId="AD" clId="Web-{B812E9B1-FD30-F78E-8263-F16F543CB12A}" dt="2025-10-09T14:11:56.387" v="80" actId="20577"/>
        <pc:sldMkLst>
          <pc:docMk/>
          <pc:sldMk cId="0" sldId="274"/>
        </pc:sldMkLst>
        <pc:spChg chg="mod">
          <ac:chgData name="liam.freeguard@gowercollegeswansea.ac.uk" userId="S::urn:spo:guest#liam.freeguard@gowercollegeswansea.ac.uk::" providerId="AD" clId="Web-{B812E9B1-FD30-F78E-8263-F16F543CB12A}" dt="2025-10-09T14:11:56.387" v="80" actId="20577"/>
          <ac:spMkLst>
            <pc:docMk/>
            <pc:sldMk cId="0" sldId="274"/>
            <ac:spMk id="1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gas.co.uk/wp-content/uploads/2022/11/Benchmark_Template_Vdi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xicombiboiler.co.uk/troubleshooting-manual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312c2b6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7312c2b6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312c2b6f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7312c2b6f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312c2b6f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7312c2b6f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312c2b6f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7312c2b6f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312c2b6f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7312c2b6f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312c2b6f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7312c2b6f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312c2b6f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7312c2b6f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312c2b6f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37312c2b6f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312c2b6f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/>
              <a:t>Note to tutor: Link to Benchmark Gas Boiler Checklist - </a:t>
            </a:r>
            <a:r>
              <a:rPr lang="en-GB" dirty="0">
                <a:hlinkClick r:id="rId3"/>
              </a:rPr>
              <a:t>https://londongas.co.uk/wp-content/uploads/2022/11/Benchmark_Template_Vdi.pdf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43" name="Google Shape;143;g37312c2b6f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312c2b6f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defRPr/>
            </a:pPr>
            <a:r>
              <a:rPr lang="en-GB"/>
              <a:t>Note to tutor: Link to an example of Baxi boiler fault diagnosis flowchart - </a:t>
            </a:r>
            <a:r>
              <a:rPr lang="en-GB" dirty="0">
                <a:hlinkClick r:id="rId3"/>
              </a:rPr>
              <a:t>https://www.baxicombiboiler.co.uk/troubleshooting-manual/</a:t>
            </a:r>
            <a:r>
              <a:rPr lang="en-GB" dirty="0"/>
              <a:t> </a:t>
            </a: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g37312c2b6f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312c2b6f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7312c2b6f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312c2b6f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7312c2b6f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312c2b6f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7312c2b6f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312c2b6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7312c2b6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312c2b6f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37312c2b6f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312c2b6f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7312c2b6f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312c2b6f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7312c2b6f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312c2b6f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7312c2b6f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312c2b6f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7312c2b6f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312c2b6f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7312c2b6f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312c2b6f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7312c2b6f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312c2b6f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7312c2b6f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312c2b6f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7312c2b6f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312c2b6f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37312c2b6f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312c2b6f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7312c2b6f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312c2b6f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7312c2b6f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312c2b6f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7312c2b6f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312c2b6f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7312c2b6f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312c2b6f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7312c2b6f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312c2b6f3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7312c2b6f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312c2b6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7312c2b6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312c2b6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g37312c2b6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312c2b6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g37312c2b6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312c2b6f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g37312c2b6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312c2b6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7312c2b6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>
            <a:spLocks noGrp="1"/>
          </p:cNvSpPr>
          <p:nvPr>
            <p:ph type="pic" idx="2"/>
          </p:nvPr>
        </p:nvSpPr>
        <p:spPr>
          <a:xfrm>
            <a:off x="8280052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359172" y="1260475"/>
            <a:ext cx="8640959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375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42900" algn="l">
              <a:lnSpc>
                <a:spcPct val="133833"/>
              </a:lnSpc>
              <a:spcBef>
                <a:spcPts val="100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>
  <p:cSld name="image left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320000" y="1799999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360000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7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361406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/>
          <p:nvPr/>
        </p:nvSpPr>
        <p:spPr>
          <a:xfrm>
            <a:off x="360000" y="6343435"/>
            <a:ext cx="5885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7" descr="A purpl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7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raphic 26">
            <a:extLst>
              <a:ext uri="{FF2B5EF4-FFF2-40B4-BE49-F238E27FC236}">
                <a16:creationId xmlns:a16="http://schemas.microsoft.com/office/drawing/2014/main" id="{7A5F665F-578E-DFB2-1B58-15C3867A36D1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8197E49D-9262-5803-F201-D678328635CF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62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569342F-498B-D428-A9BD-4F7EDAB40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85" y="676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Plumbing &amp; Heating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4984672-D36A-D78E-0185-AA00D8D937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0A1F39C-7ECD-8B31-D643-D279D5C3410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4256" y="177135"/>
            <a:ext cx="2685203" cy="44067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saferegister.co.uk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hse.gov.uk/legislation/hswa.htm" TargetMode="External"/><Relationship Id="rId4" Type="http://schemas.openxmlformats.org/officeDocument/2006/relationships/hyperlink" Target="https://www.wrasapprovals.co.uk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Arial"/>
                <a:cs typeface="Arial"/>
                <a:sym typeface="Arial"/>
              </a:rPr>
              <a:t>Occupational Specialism: Plumbing &amp; Heating Engineering</a:t>
            </a:r>
            <a:endParaRPr sz="2800" dirty="0"/>
          </a:p>
          <a:p>
            <a:pPr lv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</a:rPr>
              <a:t>K1.42 Documentation required for maintenance and verification of maintenance activities</a:t>
            </a:r>
            <a:endParaRPr sz="2800" dirty="0">
              <a:solidFill>
                <a:srgbClr val="3432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rgbClr val="FC442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FC4421"/>
                </a:solidFill>
              </a:rPr>
              <a:t>Planned maintenance of plumbing &amp; heating systems </a:t>
            </a:r>
            <a:endParaRPr sz="2800" b="1" dirty="0">
              <a:solidFill>
                <a:srgbClr val="FC442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312c2b6f3_0_2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Documentation for maintenance</a:t>
            </a:r>
          </a:p>
        </p:txBody>
      </p:sp>
      <p:sp>
        <p:nvSpPr>
          <p:cNvPr id="95" name="Google Shape;95;g37312c2b6f3_0_28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11315166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Manufacturer’s instructions.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Maintenance record.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Maintenance programme.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Maintenance checklist.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Service history.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Job sheets.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it important to complete all maintenance documentation?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6" name="Google Shape;96;g37312c2b6f3_0_28"/>
          <p:cNvPicPr preferRelativeResize="0">
            <a:picLocks noChangeAspect="1"/>
          </p:cNvPicPr>
          <p:nvPr/>
        </p:nvPicPr>
        <p:blipFill>
          <a:blip r:embed="rId3"/>
          <a:srcRect t="22426"/>
          <a:stretch>
            <a:fillRect/>
          </a:stretch>
        </p:blipFill>
        <p:spPr>
          <a:xfrm>
            <a:off x="9000000" y="1800000"/>
            <a:ext cx="2880000" cy="3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312c2b6f3_0_3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Manufacturer’s instructions</a:t>
            </a:r>
          </a:p>
        </p:txBody>
      </p:sp>
      <p:sp>
        <p:nvSpPr>
          <p:cNvPr id="102" name="Google Shape;102;g37312c2b6f3_0_3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Provide detailed steps for maintaining specific products. Include intervals for checks, cleaning, and parts replacement. Must be followed to maintain warranty and safe performance.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Always refer to the latest version.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These intervals should be clearly defined based on manufacturer guidance and the working environment in which the product is used.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Failure to carry out timely maintenance can lead to reduced efficiency, unexpected failures, and potential safety hazards. Maintenance logs should be updated regularly to provide a verifiable record of compliance and support future troubleshooting.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312c2b6f3_0_4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Maintenance records</a:t>
            </a:r>
          </a:p>
        </p:txBody>
      </p:sp>
      <p:sp>
        <p:nvSpPr>
          <p:cNvPr id="108" name="Google Shape;108;g37312c2b6f3_0_4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dates and details of past work.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Helps with diagnosing reoccurring issues.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Required for system audits and inspections.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Often signed by installer and customer.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Must be stored securely.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12c2b6f3_0_4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Maintenance programme</a:t>
            </a:r>
          </a:p>
        </p:txBody>
      </p:sp>
      <p:sp>
        <p:nvSpPr>
          <p:cNvPr id="114" name="Google Shape;114;g37312c2b6f3_0_4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 maintenance programme is a scheduled outline of what tasks should be done and when. Often created annually for commercial sites and ensures timely checks and consistent performance. Can be digital or paper-based.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This schedule typically includes monthly, quarterly, and annual tasks, prioritised by risk and regulatory requirements. It helps site managers allocate resources efficiently and avoid disruption to operations.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Scheduled maintenance also supports legal compliance and reduces the likelihood of emergency repairs. In larger organisations, integration with digital facility management systems allows for automated reminders and performance tracking.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312c2b6f3_0_5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Maintenance checklist</a:t>
            </a:r>
          </a:p>
        </p:txBody>
      </p:sp>
      <p:sp>
        <p:nvSpPr>
          <p:cNvPr id="120" name="Google Shape;120;g37312c2b6f3_0_5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to ensure no steps are missed.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Specific to the system (boiler, cylinder, pump).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Water testing, electrical checks, flow/pressure tests.</a:t>
            </a: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Technician signs off each item.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Keeps engineers consistent.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Supports compliance and safety audits.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312c2b6f3_0_5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Service history</a:t>
            </a:r>
          </a:p>
        </p:txBody>
      </p:sp>
      <p:sp>
        <p:nvSpPr>
          <p:cNvPr id="126" name="Google Shape;126;g37312c2b6f3_0_5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 service history is a chronological record of past servicing. It’s helpful for identifying trends, failures, or irregularities and should be shared between engineers to aid diagnosis.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Should be updated after every service or repair.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This log provides a valuable reference point for planning future maintenance and prioritising component replacements. It can also be used as evidence of compliance during audits or inspections.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312c2b6f3_0_6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Job sheets</a:t>
            </a:r>
          </a:p>
        </p:txBody>
      </p:sp>
      <p:sp>
        <p:nvSpPr>
          <p:cNvPr id="132" name="Google Shape;132;g37312c2b6f3_0_6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915443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Created per job or visit.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Include site details, tasks completed, parts used.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Signed by engineer and client.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Often submitted for invoicing.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Legal proof of work done.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133" name="Google Shape;133;g37312c2b6f3_0_6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0000" y="1800000"/>
            <a:ext cx="4320000" cy="288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312c2b6f3_0_6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Using documentation effectively</a:t>
            </a:r>
          </a:p>
        </p:txBody>
      </p:sp>
      <p:sp>
        <p:nvSpPr>
          <p:cNvPr id="139" name="Google Shape;139;g37312c2b6f3_0_6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35651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Before starting any maintenance, always review: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Manufacturer’s instructions.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Service history and job sheets.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Fault diagnosis charts.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Customer concerns.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problems could arise if you don’t review service history before maintenance?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endParaRPr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312c2b6f3_0_7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Verifying maintenance requirements</a:t>
            </a:r>
          </a:p>
        </p:txBody>
      </p:sp>
      <p:sp>
        <p:nvSpPr>
          <p:cNvPr id="146" name="Google Shape;146;g37312c2b6f3_0_7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Cross-check with: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Manufacturer’s service schedule.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End user expectations.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Landlord certificates (Annual).</a:t>
            </a: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Benchmark &amp; Gas Safe register requirements.</a:t>
            </a: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Regulatory and safety guidance.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Site-specific records or permits.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312c2b6f3_0_7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Fault diagnosis tools</a:t>
            </a:r>
          </a:p>
        </p:txBody>
      </p:sp>
      <p:sp>
        <p:nvSpPr>
          <p:cNvPr id="152" name="Google Shape;152;g37312c2b6f3_0_7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127886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Fault diagnosis flow charts.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Error codes and control panel data.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Flue gas analyser readings.</a:t>
            </a: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Pressure and temperature readings.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Visual and audio cues.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End user feedback.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153" name="Google Shape;153;g37312c2b6f3_0_78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0000" y="1800000"/>
            <a:ext cx="4680000" cy="312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arm-up: 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regular maintenance essential for plumbing and heating systems?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312c2b6f3_0_8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Communicating with the end user</a:t>
            </a:r>
          </a:p>
        </p:txBody>
      </p:sp>
      <p:sp>
        <p:nvSpPr>
          <p:cNvPr id="159" name="Google Shape;159;g37312c2b6f3_0_8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Discuss purpose and scope of maintenance.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Explain findings clearly and professionally.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Suggest preventative measures.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Record user concerns for reference.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Confirm agreement before repair or changes.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clear communication with the customer so important?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312c2b6f3_0_8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Understanding the end user's needs</a:t>
            </a:r>
          </a:p>
        </p:txBody>
      </p:sp>
      <p:sp>
        <p:nvSpPr>
          <p:cNvPr id="165" name="Google Shape;165;g37312c2b6f3_0_8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Different users have different priorities, some value energy efficiency, while others want to minimise disruption, so maintenance schedules should be tailored to the specific use of the property.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Asking about previous issues, planned renovations, and the client’s expectations helps ensure maintenance plans are both practical and cost-effective. Residential settings may favour off-peak times, while commercial properties often require out-of-hours scheduling.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Clear, early communication builds trust and helps avoid unnecessary work or misunderstandings.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312c2b6f3_0_9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Explaining documentation to clients</a:t>
            </a:r>
          </a:p>
        </p:txBody>
      </p:sp>
      <p:sp>
        <p:nvSpPr>
          <p:cNvPr id="171" name="Google Shape;171;g37312c2b6f3_0_9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what checks are included.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Explain manufacturer’s schedules.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Clarify safety or warranty points.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Offer simple summaries for residential users.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can you explain a maintenance checklist to a non-technical customer?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endParaRPr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312c2b6f3_0_9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Barriers to maintenance</a:t>
            </a:r>
          </a:p>
        </p:txBody>
      </p:sp>
      <p:sp>
        <p:nvSpPr>
          <p:cNvPr id="177" name="Google Shape;177;g37312c2b6f3_0_9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Cost concerns.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Lack of access to equipment.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Time or disruption worries.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Mistrust in contractors.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Poor understanding of importance.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can you overcome these barriers?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312c2b6f3_0_10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Overcoming maintenance barriers</a:t>
            </a:r>
          </a:p>
        </p:txBody>
      </p:sp>
      <p:sp>
        <p:nvSpPr>
          <p:cNvPr id="183" name="Google Shape;183;g37312c2b6f3_0_10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5921057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Offer flexible scheduling.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Provide clear, transparent pricing.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Build rapport and trust.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Educate users on cost-benefit value.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 plain language.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184" name="Google Shape;184;g37312c2b6f3_0_10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0000" y="1800000"/>
            <a:ext cx="504000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312c2b6f3_0_10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Sustainability in maintenance</a:t>
            </a:r>
          </a:p>
        </p:txBody>
      </p:sp>
      <p:sp>
        <p:nvSpPr>
          <p:cNvPr id="190" name="Google Shape;190;g37312c2b6f3_0_10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Sustainable maintenance involves using long-lasting components, efficient systems, and eco-friendly practices that minimise environmental impact. Avoid replacing parts unnecessarily by prioritising repair and regular servicing to extend their life.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Where possible, choose recyclable or sustainably sourced parts, and focus on reducing water and energy waste through smart technologies and responsible usage.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Maintain insulation to prevent heat loss and improve overall system efficiency.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312c2b6f3_0_11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Cost considerations in maintenance</a:t>
            </a:r>
          </a:p>
        </p:txBody>
      </p:sp>
      <p:sp>
        <p:nvSpPr>
          <p:cNvPr id="196" name="Google Shape;196;g37312c2b6f3_0_11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Compare costs of repair vs replacement.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Consider long-term efficiency savings.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Inform client of costs before proceeding.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 job sheets to justify billing.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Offer preventative maintenance to reduce emergencies.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312c2b6f3_0_11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Health and safety in maintenance</a:t>
            </a:r>
          </a:p>
        </p:txBody>
      </p:sp>
      <p:sp>
        <p:nvSpPr>
          <p:cNvPr id="202" name="Google Shape;202;g37312c2b6f3_0_1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Isolate electrical and water supplies.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 lock-off procedures where needed.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 correct PPE for system (gloves, goggles).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Test for safe isolation before dismantling.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Dispose of waste parts safely.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isolating a system important before maintenance begins?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312c2b6f3_0_12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Legal and regulatory compliance</a:t>
            </a:r>
          </a:p>
        </p:txBody>
      </p:sp>
      <p:sp>
        <p:nvSpPr>
          <p:cNvPr id="208" name="Google Shape;208;g37312c2b6f3_0_12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Gas Safe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for gas appliance work.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Water Regulations Advisory Scheme (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WRAS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&amp; Safety at Work Act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Manufacturer-specific warranty conditions.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Local authority compliance (e.g. landlord inspections).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312c2b6f3_0_13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Midpoint knowledge check</a:t>
            </a:r>
          </a:p>
        </p:txBody>
      </p:sp>
      <p:sp>
        <p:nvSpPr>
          <p:cNvPr id="214" name="Google Shape;214;g37312c2b6f3_0_13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Name three types of maintenance documents.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What’s a key feature of a job sheet?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List two barriers to regular maintenance.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must PPE be used?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does planned maintenance save money?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 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You should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Understand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planned maintenance of heating, hot and cold water systems.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required documentation and how to use it.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You might also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Assess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information needed before maintenance begins.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Communicate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effectively with clients about maintenance.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312c2b6f3_0_14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Midpoint knowledge check - answers</a:t>
            </a:r>
          </a:p>
        </p:txBody>
      </p:sp>
      <p:sp>
        <p:nvSpPr>
          <p:cNvPr id="220" name="Google Shape;220;g37312c2b6f3_0_14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Checklist, job sheet, service history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Records work done, signed by client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Cost, time, access, mistrust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 injury or exposure to hazards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breakdowns and extends lifespan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312c2b6f3_0_14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Maintenance schedule creation</a:t>
            </a:r>
          </a:p>
        </p:txBody>
      </p:sp>
      <p:sp>
        <p:nvSpPr>
          <p:cNvPr id="226" name="Google Shape;226;g37312c2b6f3_0_14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Create a 12-month maintenance schedule for a 4-bed home with the following: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heat only condensing boiler + filter.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 open vented indirect cylinder with immersion heater.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shower booster pump.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feed &amp; expansion cistern and a cold water storage cistern.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3 toilets, 3 basins, 2 showers, 1 bath, 2 sinks, 1 water softener, 1 outside tap.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Include monthly checks, quarterly servicing, and an annual inspection.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tasks would you include in the summer vs. winter months?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312c2b6f3_0_15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Fault finding example – no hot water</a:t>
            </a:r>
          </a:p>
        </p:txBody>
      </p:sp>
      <p:sp>
        <p:nvSpPr>
          <p:cNvPr id="232" name="Google Shape;232;g37312c2b6f3_0_15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Symptoms: </a:t>
            </a:r>
          </a:p>
          <a:p>
            <a:pPr marL="0" indent="0"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customer has called you out to their property to fix their hot water. The supply is unaffected and the heating is working perfectly. The customer has a double feed indirect system with an s plan control layout.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Checklist: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would the checklist be for this issue?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312c2b6f3_0_16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Client scenario task</a:t>
            </a:r>
          </a:p>
        </p:txBody>
      </p:sp>
      <p:sp>
        <p:nvSpPr>
          <p:cNvPr id="238" name="Google Shape;238;g37312c2b6f3_0_16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59999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Your client is unsure whether to replace an old boiler. It works, but they’ve had several breakdowns.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would you use documentation to advise?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sustainable options might you suggest?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9" name="Google Shape;239;g37312c2b6f3_0_160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0000" y="1800000"/>
            <a:ext cx="3960000" cy="26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312c2b6f3_0_16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Recording maintenance – best practices</a:t>
            </a:r>
          </a:p>
        </p:txBody>
      </p:sp>
      <p:sp>
        <p:nvSpPr>
          <p:cNvPr id="245" name="Google Shape;245;g37312c2b6f3_0_16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Write legibly or use digital system.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 and date every record.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 specific about work done and parts used.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Photograph key issues if needed.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Get client signature to confirm work.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312c2b6f3_0_17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Technology in maintenance</a:t>
            </a:r>
          </a:p>
        </p:txBody>
      </p:sp>
      <p:sp>
        <p:nvSpPr>
          <p:cNvPr id="251" name="Google Shape;251;g37312c2b6f3_0_17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Mobile job sheet apps.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Online manufacturer guides.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QR code scan for service logs.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Automated fault diagnostics.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Cloud-based maintenance schedules.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technology have you seen or used during maintenance?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Summary table – maintenance documents</a:t>
            </a:r>
          </a:p>
        </p:txBody>
      </p:sp>
      <p:graphicFrame>
        <p:nvGraphicFramePr>
          <p:cNvPr id="257" name="Google Shape;257;p9"/>
          <p:cNvGraphicFramePr/>
          <p:nvPr>
            <p:extLst>
              <p:ext uri="{D42A27DB-BD31-4B8C-83A1-F6EECF244321}">
                <p14:modId xmlns:p14="http://schemas.microsoft.com/office/powerpoint/2010/main" val="2810968851"/>
              </p:ext>
            </p:extLst>
          </p:nvPr>
        </p:nvGraphicFramePr>
        <p:xfrm>
          <a:off x="1032350" y="1954225"/>
          <a:ext cx="10178100" cy="3240000"/>
        </p:xfrm>
        <a:graphic>
          <a:graphicData uri="http://schemas.openxmlformats.org/drawingml/2006/table">
            <a:tbl>
              <a:tblPr>
                <a:noFill/>
                <a:tableStyleId>{896BE4AB-256A-425C-925C-712EC17A6AB9}</a:tableStyleId>
              </a:tblPr>
              <a:tblGrid>
                <a:gridCol w="439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Document Type</a:t>
                      </a:r>
                      <a:endParaRPr sz="2400" b="1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Use Case</a:t>
                      </a:r>
                      <a:endParaRPr sz="2400" b="1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Job sheet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Work summary and signature</a:t>
                      </a:r>
                      <a:endParaRPr sz="240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Checklist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Ensure each item is completed</a:t>
                      </a:r>
                      <a:endParaRPr sz="240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Manufacturer's guide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Warranty compliance, service intervals</a:t>
                      </a:r>
                      <a:endParaRPr sz="240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Service history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Diagnose faults and schedule planning</a:t>
                      </a:r>
                      <a:endParaRPr sz="2400" dirty="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Reflective question</a:t>
            </a:r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9306515" cy="3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keeping accurate maintenance records beneficial to both engineers and clients?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steps can you take to improve your day to day efficiency and job planning?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312c2b6f3_0_17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Final knowledge check</a:t>
            </a:r>
          </a:p>
        </p:txBody>
      </p:sp>
      <p:sp>
        <p:nvSpPr>
          <p:cNvPr id="269" name="Google Shape;269;g37312c2b6f3_0_17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Name four documents used in planned maintenance.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might a service history help fault diagnosis?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are three client barriers to accepting planned maintenance?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two examples of cold water maintenance tasks.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benefit of manufacturer’s instructions?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Summary</a:t>
            </a:r>
            <a:endParaRPr dirty="0"/>
          </a:p>
        </p:txBody>
      </p:sp>
      <p:sp>
        <p:nvSpPr>
          <p:cNvPr id="281" name="Google Shape;281;p1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3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Describe</a:t>
            </a:r>
            <a:r>
              <a:rPr lang="en-GB" dirty="0">
                <a:solidFill>
                  <a:srgbClr val="000000"/>
                </a:solidFill>
              </a:rPr>
              <a:t> maintenance needs for heating and water systems.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Use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b="1" dirty="0">
                <a:solidFill>
                  <a:srgbClr val="000000"/>
                </a:solidFill>
              </a:rPr>
              <a:t>explain</a:t>
            </a:r>
            <a:r>
              <a:rPr lang="en-GB" dirty="0">
                <a:solidFill>
                  <a:srgbClr val="000000"/>
                </a:solidFill>
              </a:rPr>
              <a:t> essential documentation.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Assess</a:t>
            </a:r>
            <a:r>
              <a:rPr lang="en-GB" dirty="0">
                <a:solidFill>
                  <a:srgbClr val="000000"/>
                </a:solidFill>
              </a:rPr>
              <a:t> requirements and tailor plans to each job.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might also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Communicate</a:t>
            </a:r>
            <a:r>
              <a:rPr lang="en-GB" dirty="0">
                <a:solidFill>
                  <a:srgbClr val="000000"/>
                </a:solidFill>
              </a:rPr>
              <a:t> clearly with clients.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Create</a:t>
            </a:r>
            <a:r>
              <a:rPr lang="en-GB" dirty="0">
                <a:solidFill>
                  <a:srgbClr val="000000"/>
                </a:solidFill>
              </a:rPr>
              <a:t> maintenance plans.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Address</a:t>
            </a:r>
            <a:r>
              <a:rPr lang="en-GB" dirty="0">
                <a:solidFill>
                  <a:srgbClr val="000000"/>
                </a:solidFill>
              </a:rPr>
              <a:t> barriers and </a:t>
            </a:r>
            <a:r>
              <a:rPr lang="en-GB" b="1" dirty="0">
                <a:solidFill>
                  <a:srgbClr val="000000"/>
                </a:solidFill>
              </a:rPr>
              <a:t>promote</a:t>
            </a:r>
            <a:r>
              <a:rPr lang="en-GB" dirty="0">
                <a:solidFill>
                  <a:srgbClr val="000000"/>
                </a:solidFill>
              </a:rPr>
              <a:t> compliance.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planned maintenance?</a:t>
            </a:r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Planned maintenance is a proactive process to preserve system efficiency, prevent breakdowns, and ensure safety. It includes regular checks, cleaning, part replacement, and system performance analysis. Maintenance must follow legal, regulatory, and manufacturer guidance.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By identifying and resolving issues early, planned maintenance helps to avoid costly emergency repairs and system downtime. It also extends the operational lifespan of equipment, ensuring consistent performance over time.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Maintaining accurate service records supports compliance and aids future diagnostics or system upgrades.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312c2b6f3_0_19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Exit quiz</a:t>
            </a:r>
          </a:p>
        </p:txBody>
      </p:sp>
      <p:sp>
        <p:nvSpPr>
          <p:cNvPr id="287" name="Google Shape;287;g37312c2b6f3_0_19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What’s the purpose of a maintenance programme?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Which system part should be checked for insulation?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tool helps engineers step through fault symptoms?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should be done before disassembling any system?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record end user concerns?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312c2b6f3_0_19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Exit quiz - answers</a:t>
            </a:r>
          </a:p>
        </p:txBody>
      </p:sp>
      <p:sp>
        <p:nvSpPr>
          <p:cNvPr id="293" name="Google Shape;293;g37312c2b6f3_0_19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Schedule and guide checks over time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Hot water cylinder plus pipework within 1m (plus any other appropriate areas)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Fault diagnosis chart or flow diagram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Isolate power (safe isolation procedure) and turn off water and drain down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Helps tailor maintenance and spot trends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312c2b6f3_0_20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 activities</a:t>
            </a:r>
          </a:p>
        </p:txBody>
      </p:sp>
      <p:sp>
        <p:nvSpPr>
          <p:cNvPr id="299" name="Google Shape;299;g37312c2b6f3_0_20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should now practice maintenance activities on;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Isolation valves / taps / float valves / radiator valves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Zone valves / circulator pumps / radiators / filters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Pressure and temperature relief valves / backflow protection devices / pressure vessels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Shower valves / booster pumps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/>
        </p:nvSpPr>
        <p:spPr>
          <a:xfrm>
            <a:off x="3599812" y="1572155"/>
            <a:ext cx="50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DAC1D-8EAF-EEEB-CF7C-384E2B348D8E}"/>
              </a:ext>
            </a:extLst>
          </p:cNvPr>
          <p:cNvSpPr txBox="1"/>
          <p:nvPr/>
        </p:nvSpPr>
        <p:spPr>
          <a:xfrm>
            <a:off x="467358" y="3571368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312c2b6f3_0_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Systems that require maintenance</a:t>
            </a:r>
          </a:p>
        </p:txBody>
      </p:sp>
      <p:sp>
        <p:nvSpPr>
          <p:cNvPr id="62" name="Google Shape;62;g37312c2b6f3_0_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Heating systems (boilers, pumps, zone valves, thermostats)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Hot water systems (cylinders, controls, showers)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Cold water systems (storage cisterns, valves, pipework)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Controls and thermostats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Safety and regulatory systems (expansion vessels, pressure and temperature relief valves)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312c2b6f3_0_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Heating system maintenance tasks</a:t>
            </a:r>
          </a:p>
        </p:txBody>
      </p:sp>
      <p:sp>
        <p:nvSpPr>
          <p:cNvPr id="68" name="Google Shape;68;g37312c2b6f3_0_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364939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Bleed radiators.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boiler pressures and settings.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Check water quality and add or top-up chemical inhibitors.</a:t>
            </a: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Clean or replace filters.</a:t>
            </a:r>
            <a:endParaRPr dirty="0">
              <a:solidFill>
                <a:srgbClr val="000000"/>
              </a:solidFill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safety valves and expansion vessel.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lvl="3" indent="-2514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Inspect circulation pumps and valves.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9" name="Google Shape;69;g37312c2b6f3_0_5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0000" y="1800000"/>
            <a:ext cx="3960000" cy="269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214D4-46EA-5DCF-2F31-3E01E2166693}"/>
              </a:ext>
            </a:extLst>
          </p:cNvPr>
          <p:cNvSpPr txBox="1"/>
          <p:nvPr/>
        </p:nvSpPr>
        <p:spPr>
          <a:xfrm>
            <a:off x="248184" y="5496191"/>
            <a:ext cx="117761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Segoe UI"/>
              </a:rPr>
              <a:t>Question: </a:t>
            </a:r>
            <a:r>
              <a:rPr lang="en-GB" sz="2400" dirty="0">
                <a:cs typeface="Segoe UI"/>
              </a:rPr>
              <a:t>What could happen if a heating pump fails due to lack of maintenance?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312c2b6f3_0_1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Cold water system maintenance</a:t>
            </a:r>
          </a:p>
        </p:txBody>
      </p:sp>
      <p:sp>
        <p:nvSpPr>
          <p:cNvPr id="75" name="Google Shape;75;g37312c2b6f3_0_1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877974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cistern lid, vent pipes, and insulation.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Ensure float valves are working correctly.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Clean cisterns and remove debris.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Inspect for leaks or corrosion.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Confirm cold supply to outlets is unobstructed.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could happen if a CWSC is not inspected during maintenance?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6" name="Google Shape;76;g37312c2b6f3_0_10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0000" y="1800000"/>
            <a:ext cx="4680000" cy="312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312c2b6f3_0_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Hot water system maintenance</a:t>
            </a:r>
          </a:p>
        </p:txBody>
      </p:sp>
      <p:sp>
        <p:nvSpPr>
          <p:cNvPr id="82" name="Google Shape;82;g37312c2b6f3_0_1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9200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temperature and pressure relief valves.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Inspect immersion heaters.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thermostat operation and temperature settings.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Flush out cylinder and check anode where appropriate.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lvl="3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Confirm lagging is intact.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could happen if an unvented cylinder is not maintained?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3" name="Google Shape;83;g37312c2b6f3_0_15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80000" y="1800000"/>
            <a:ext cx="3600000" cy="239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312c2b6f3_0_2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Preventative vs reactive maintenance</a:t>
            </a:r>
          </a:p>
        </p:txBody>
      </p:sp>
      <p:graphicFrame>
        <p:nvGraphicFramePr>
          <p:cNvPr id="89" name="Google Shape;89;g37312c2b6f3_0_20"/>
          <p:cNvGraphicFramePr/>
          <p:nvPr>
            <p:extLst>
              <p:ext uri="{D42A27DB-BD31-4B8C-83A1-F6EECF244321}">
                <p14:modId xmlns:p14="http://schemas.microsoft.com/office/powerpoint/2010/main" val="1000011373"/>
              </p:ext>
            </p:extLst>
          </p:nvPr>
        </p:nvGraphicFramePr>
        <p:xfrm>
          <a:off x="1609850" y="2023700"/>
          <a:ext cx="9023100" cy="3056375"/>
        </p:xfrm>
        <a:graphic>
          <a:graphicData uri="http://schemas.openxmlformats.org/drawingml/2006/table">
            <a:tbl>
              <a:tblPr>
                <a:noFill/>
                <a:tableStyleId>{896BE4AB-256A-425C-925C-712EC17A6AB9}</a:tableStyleId>
              </a:tblPr>
              <a:tblGrid>
                <a:gridCol w="4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Preventative Maintenance</a:t>
                      </a:r>
                      <a:endParaRPr sz="2400" b="1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Reactive Maintenance</a:t>
                      </a:r>
                      <a:endParaRPr sz="2400" b="1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Scheduled and regular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Only when faults arise</a:t>
                      </a:r>
                      <a:endParaRPr sz="240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Cost-effective long-term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Can lead to higher costs</a:t>
                      </a:r>
                      <a:endParaRPr sz="240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Improves system lifespan</a:t>
                      </a:r>
                      <a:endParaRPr sz="2400"/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May involve emergency work</a:t>
                      </a:r>
                      <a:endParaRPr sz="2400" dirty="0"/>
                    </a:p>
                  </a:txBody>
                  <a:tcPr marL="91425" marR="9142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F1AAFC-4840-451B-8D13-93D0BB89DB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55326-00D9-4878-AE4E-944DF3E0F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8AEDCA-265F-410E-8655-E9C969EFAAE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01e15224-84b2-4570-bdea-a67bb94d0921"/>
    <ds:schemaRef ds:uri="7c04300a-231c-4281-9146-a98f6f4a7aff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2195</Words>
  <Application>Microsoft Office PowerPoint</Application>
  <PresentationFormat>Custom</PresentationFormat>
  <Paragraphs>271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1_Default Design</vt:lpstr>
      <vt:lpstr>PowerPoint Presentation</vt:lpstr>
      <vt:lpstr>Starter</vt:lpstr>
      <vt:lpstr>Objectives </vt:lpstr>
      <vt:lpstr>What is planned maintenance?</vt:lpstr>
      <vt:lpstr>Systems that require maintenance</vt:lpstr>
      <vt:lpstr>Heating system maintenance tasks</vt:lpstr>
      <vt:lpstr>Cold water system maintenance</vt:lpstr>
      <vt:lpstr>Hot water system maintenance</vt:lpstr>
      <vt:lpstr>Preventative vs reactive maintenance</vt:lpstr>
      <vt:lpstr>Documentation for maintenance</vt:lpstr>
      <vt:lpstr>Manufacturer’s instructions</vt:lpstr>
      <vt:lpstr>Maintenance records</vt:lpstr>
      <vt:lpstr>Maintenance programme</vt:lpstr>
      <vt:lpstr>Maintenance checklist</vt:lpstr>
      <vt:lpstr>Service history</vt:lpstr>
      <vt:lpstr>Job sheets</vt:lpstr>
      <vt:lpstr>Using documentation effectively</vt:lpstr>
      <vt:lpstr>Verifying maintenance requirements</vt:lpstr>
      <vt:lpstr>Fault diagnosis tools</vt:lpstr>
      <vt:lpstr>Communicating with the end user</vt:lpstr>
      <vt:lpstr>Understanding the end user's needs</vt:lpstr>
      <vt:lpstr>Explaining documentation to clients</vt:lpstr>
      <vt:lpstr>Barriers to maintenance</vt:lpstr>
      <vt:lpstr>Overcoming maintenance barriers</vt:lpstr>
      <vt:lpstr>Sustainability in maintenance</vt:lpstr>
      <vt:lpstr>Cost considerations in maintenance</vt:lpstr>
      <vt:lpstr>Health and safety in maintenance</vt:lpstr>
      <vt:lpstr>Legal and regulatory compliance</vt:lpstr>
      <vt:lpstr>Midpoint knowledge check</vt:lpstr>
      <vt:lpstr>Midpoint knowledge check - answers</vt:lpstr>
      <vt:lpstr>Maintenance schedule creation</vt:lpstr>
      <vt:lpstr>Fault finding example – no hot water</vt:lpstr>
      <vt:lpstr>Client scenario task</vt:lpstr>
      <vt:lpstr>Recording maintenance – best practices</vt:lpstr>
      <vt:lpstr>Technology in maintenance</vt:lpstr>
      <vt:lpstr>Summary table – maintenance documents</vt:lpstr>
      <vt:lpstr>Reflective question</vt:lpstr>
      <vt:lpstr>Final knowledge check</vt:lpstr>
      <vt:lpstr>Summary</vt:lpstr>
      <vt:lpstr>Exit quiz</vt:lpstr>
      <vt:lpstr>Exit quiz - answers</vt:lpstr>
      <vt:lpstr>Practical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Thirlwell</dc:creator>
  <cp:lastModifiedBy>Hazell, Danielle</cp:lastModifiedBy>
  <cp:revision>54</cp:revision>
  <dcterms:created xsi:type="dcterms:W3CDTF">2025-04-15T10:44:23Z</dcterms:created>
  <dcterms:modified xsi:type="dcterms:W3CDTF">2025-10-29T14:38:09Z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ontentTypeId">
    <vt:lpwstr>0x010100CDD05C0E7E0E414EB79F81A23986EA6A</vt:lpwstr>
  </property>
  <property fmtid="{D5CDD505-2E9C-101B-9397-08002B2CF9AE}" pid="11" name="MediaServiceImageTags">
    <vt:lpwstr/>
  </property>
</Properties>
</file>