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8"/>
  </p:notesMasterIdLst>
  <p:sldIdLst>
    <p:sldId id="256" r:id="rId5"/>
    <p:sldId id="257" r:id="rId6"/>
    <p:sldId id="258" r:id="rId7"/>
    <p:sldId id="259" r:id="rId8"/>
    <p:sldId id="260" r:id="rId9"/>
    <p:sldId id="299"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Lst>
  <p:sldSz cx="12239625" cy="6840538"/>
  <p:notesSz cx="6858000" cy="9144000"/>
  <p:embeddedFontLst>
    <p:embeddedFont>
      <p:font typeface="Caveat" panose="020B0604020202020204" charset="0"/>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55">
          <p15:clr>
            <a:srgbClr val="A4A3A4"/>
          </p15:clr>
        </p15:guide>
        <p15:guide id="2" pos="385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KRJXH2owOaQ4/dU3E90f6na2F0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19" autoAdjust="0"/>
  </p:normalViewPr>
  <p:slideViewPr>
    <p:cSldViewPr snapToGrid="0">
      <p:cViewPr varScale="1">
        <p:scale>
          <a:sx n="91" d="100"/>
          <a:sy n="91" d="100"/>
        </p:scale>
        <p:origin x="1302" y="78"/>
      </p:cViewPr>
      <p:guideLst>
        <p:guide orient="horz" pos="2155"/>
        <p:guide pos="3855"/>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2.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6/11/relationships/changesInfo" Target="changesInfos/changesInfo1.xml"/><Relationship Id="rId8" Type="http://schemas.openxmlformats.org/officeDocument/2006/relationships/slide" Target="slides/slide4.xml"/><Relationship Id="rId5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Thirlwell" userId="0eea46bc-1a08-4dae-8290-d9217da89020" providerId="ADAL" clId="{A74DFD5C-A00E-4D75-B54F-AE1372332AAE}"/>
    <pc:docChg chg="addSld delSld modSld">
      <pc:chgData name="Mark Thirlwell" userId="0eea46bc-1a08-4dae-8290-d9217da89020" providerId="ADAL" clId="{A74DFD5C-A00E-4D75-B54F-AE1372332AAE}" dt="2025-10-15T09:56:43.217" v="130" actId="20577"/>
      <pc:docMkLst>
        <pc:docMk/>
      </pc:docMkLst>
      <pc:sldChg chg="modSp mod">
        <pc:chgData name="Mark Thirlwell" userId="0eea46bc-1a08-4dae-8290-d9217da89020" providerId="ADAL" clId="{A74DFD5C-A00E-4D75-B54F-AE1372332AAE}" dt="2025-10-15T09:45:00.118" v="27" actId="948"/>
        <pc:sldMkLst>
          <pc:docMk/>
          <pc:sldMk cId="0" sldId="256"/>
        </pc:sldMkLst>
        <pc:spChg chg="mod">
          <ac:chgData name="Mark Thirlwell" userId="0eea46bc-1a08-4dae-8290-d9217da89020" providerId="ADAL" clId="{A74DFD5C-A00E-4D75-B54F-AE1372332AAE}" dt="2025-10-15T09:45:00.118" v="27" actId="948"/>
          <ac:spMkLst>
            <pc:docMk/>
            <pc:sldMk cId="0" sldId="256"/>
            <ac:spMk id="38" creationId="{00000000-0000-0000-0000-000000000000}"/>
          </ac:spMkLst>
        </pc:spChg>
      </pc:sldChg>
      <pc:sldChg chg="modSp mod">
        <pc:chgData name="Mark Thirlwell" userId="0eea46bc-1a08-4dae-8290-d9217da89020" providerId="ADAL" clId="{A74DFD5C-A00E-4D75-B54F-AE1372332AAE}" dt="2025-10-15T09:45:27.043" v="28" actId="207"/>
        <pc:sldMkLst>
          <pc:docMk/>
          <pc:sldMk cId="0" sldId="259"/>
        </pc:sldMkLst>
        <pc:spChg chg="mod">
          <ac:chgData name="Mark Thirlwell" userId="0eea46bc-1a08-4dae-8290-d9217da89020" providerId="ADAL" clId="{A74DFD5C-A00E-4D75-B54F-AE1372332AAE}" dt="2025-10-15T09:45:27.043" v="28" actId="207"/>
          <ac:spMkLst>
            <pc:docMk/>
            <pc:sldMk cId="0" sldId="259"/>
            <ac:spMk id="56" creationId="{00000000-0000-0000-0000-000000000000}"/>
          </ac:spMkLst>
        </pc:spChg>
      </pc:sldChg>
      <pc:sldChg chg="del">
        <pc:chgData name="Mark Thirlwell" userId="0eea46bc-1a08-4dae-8290-d9217da89020" providerId="ADAL" clId="{A74DFD5C-A00E-4D75-B54F-AE1372332AAE}" dt="2025-10-15T09:51:48.036" v="30" actId="47"/>
        <pc:sldMkLst>
          <pc:docMk/>
          <pc:sldMk cId="0" sldId="261"/>
        </pc:sldMkLst>
      </pc:sldChg>
      <pc:sldChg chg="modNotesTx">
        <pc:chgData name="Mark Thirlwell" userId="0eea46bc-1a08-4dae-8290-d9217da89020" providerId="ADAL" clId="{A74DFD5C-A00E-4D75-B54F-AE1372332AAE}" dt="2025-10-15T09:51:52.674" v="31" actId="20577"/>
        <pc:sldMkLst>
          <pc:docMk/>
          <pc:sldMk cId="0" sldId="262"/>
        </pc:sldMkLst>
      </pc:sldChg>
      <pc:sldChg chg="modNotesTx">
        <pc:chgData name="Mark Thirlwell" userId="0eea46bc-1a08-4dae-8290-d9217da89020" providerId="ADAL" clId="{A74DFD5C-A00E-4D75-B54F-AE1372332AAE}" dt="2025-10-15T09:51:55.387" v="32" actId="20577"/>
        <pc:sldMkLst>
          <pc:docMk/>
          <pc:sldMk cId="0" sldId="263"/>
        </pc:sldMkLst>
      </pc:sldChg>
      <pc:sldChg chg="modNotesTx">
        <pc:chgData name="Mark Thirlwell" userId="0eea46bc-1a08-4dae-8290-d9217da89020" providerId="ADAL" clId="{A74DFD5C-A00E-4D75-B54F-AE1372332AAE}" dt="2025-10-15T09:51:58.310" v="33" actId="20577"/>
        <pc:sldMkLst>
          <pc:docMk/>
          <pc:sldMk cId="0" sldId="264"/>
        </pc:sldMkLst>
      </pc:sldChg>
      <pc:sldChg chg="modNotesTx">
        <pc:chgData name="Mark Thirlwell" userId="0eea46bc-1a08-4dae-8290-d9217da89020" providerId="ADAL" clId="{A74DFD5C-A00E-4D75-B54F-AE1372332AAE}" dt="2025-10-15T09:52:03.118" v="34" actId="20577"/>
        <pc:sldMkLst>
          <pc:docMk/>
          <pc:sldMk cId="0" sldId="265"/>
        </pc:sldMkLst>
      </pc:sldChg>
      <pc:sldChg chg="modNotesTx">
        <pc:chgData name="Mark Thirlwell" userId="0eea46bc-1a08-4dae-8290-d9217da89020" providerId="ADAL" clId="{A74DFD5C-A00E-4D75-B54F-AE1372332AAE}" dt="2025-10-15T09:52:06.242" v="35" actId="20577"/>
        <pc:sldMkLst>
          <pc:docMk/>
          <pc:sldMk cId="0" sldId="266"/>
        </pc:sldMkLst>
      </pc:sldChg>
      <pc:sldChg chg="modNotesTx">
        <pc:chgData name="Mark Thirlwell" userId="0eea46bc-1a08-4dae-8290-d9217da89020" providerId="ADAL" clId="{A74DFD5C-A00E-4D75-B54F-AE1372332AAE}" dt="2025-10-15T09:52:08.213" v="36" actId="20577"/>
        <pc:sldMkLst>
          <pc:docMk/>
          <pc:sldMk cId="0" sldId="267"/>
        </pc:sldMkLst>
      </pc:sldChg>
      <pc:sldChg chg="modNotesTx">
        <pc:chgData name="Mark Thirlwell" userId="0eea46bc-1a08-4dae-8290-d9217da89020" providerId="ADAL" clId="{A74DFD5C-A00E-4D75-B54F-AE1372332AAE}" dt="2025-10-15T09:52:11.466" v="37" actId="20577"/>
        <pc:sldMkLst>
          <pc:docMk/>
          <pc:sldMk cId="0" sldId="268"/>
        </pc:sldMkLst>
      </pc:sldChg>
      <pc:sldChg chg="modNotesTx">
        <pc:chgData name="Mark Thirlwell" userId="0eea46bc-1a08-4dae-8290-d9217da89020" providerId="ADAL" clId="{A74DFD5C-A00E-4D75-B54F-AE1372332AAE}" dt="2025-10-15T09:52:16.027" v="38" actId="20577"/>
        <pc:sldMkLst>
          <pc:docMk/>
          <pc:sldMk cId="0" sldId="269"/>
        </pc:sldMkLst>
      </pc:sldChg>
      <pc:sldChg chg="modNotesTx">
        <pc:chgData name="Mark Thirlwell" userId="0eea46bc-1a08-4dae-8290-d9217da89020" providerId="ADAL" clId="{A74DFD5C-A00E-4D75-B54F-AE1372332AAE}" dt="2025-10-15T09:52:18.002" v="39" actId="20577"/>
        <pc:sldMkLst>
          <pc:docMk/>
          <pc:sldMk cId="0" sldId="270"/>
        </pc:sldMkLst>
      </pc:sldChg>
      <pc:sldChg chg="modNotesTx">
        <pc:chgData name="Mark Thirlwell" userId="0eea46bc-1a08-4dae-8290-d9217da89020" providerId="ADAL" clId="{A74DFD5C-A00E-4D75-B54F-AE1372332AAE}" dt="2025-10-15T09:52:20.256" v="40" actId="20577"/>
        <pc:sldMkLst>
          <pc:docMk/>
          <pc:sldMk cId="0" sldId="271"/>
        </pc:sldMkLst>
      </pc:sldChg>
      <pc:sldChg chg="modSp mod modNotesTx">
        <pc:chgData name="Mark Thirlwell" userId="0eea46bc-1a08-4dae-8290-d9217da89020" providerId="ADAL" clId="{A74DFD5C-A00E-4D75-B54F-AE1372332AAE}" dt="2025-10-15T09:53:56.299" v="90" actId="1076"/>
        <pc:sldMkLst>
          <pc:docMk/>
          <pc:sldMk cId="0" sldId="272"/>
        </pc:sldMkLst>
        <pc:spChg chg="mod">
          <ac:chgData name="Mark Thirlwell" userId="0eea46bc-1a08-4dae-8290-d9217da89020" providerId="ADAL" clId="{A74DFD5C-A00E-4D75-B54F-AE1372332AAE}" dt="2025-10-15T09:52:49.641" v="43" actId="1076"/>
          <ac:spMkLst>
            <pc:docMk/>
            <pc:sldMk cId="0" sldId="272"/>
            <ac:spMk id="313" creationId="{00000000-0000-0000-0000-000000000000}"/>
          </ac:spMkLst>
        </pc:spChg>
        <pc:picChg chg="mod">
          <ac:chgData name="Mark Thirlwell" userId="0eea46bc-1a08-4dae-8290-d9217da89020" providerId="ADAL" clId="{A74DFD5C-A00E-4D75-B54F-AE1372332AAE}" dt="2025-10-15T09:53:56.299" v="90" actId="1076"/>
          <ac:picMkLst>
            <pc:docMk/>
            <pc:sldMk cId="0" sldId="272"/>
            <ac:picMk id="314" creationId="{00000000-0000-0000-0000-000000000000}"/>
          </ac:picMkLst>
        </pc:picChg>
      </pc:sldChg>
      <pc:sldChg chg="modSp mod modNotesTx">
        <pc:chgData name="Mark Thirlwell" userId="0eea46bc-1a08-4dae-8290-d9217da89020" providerId="ADAL" clId="{A74DFD5C-A00E-4D75-B54F-AE1372332AAE}" dt="2025-10-15T09:53:41.639" v="71" actId="1076"/>
        <pc:sldMkLst>
          <pc:docMk/>
          <pc:sldMk cId="0" sldId="273"/>
        </pc:sldMkLst>
        <pc:picChg chg="mod">
          <ac:chgData name="Mark Thirlwell" userId="0eea46bc-1a08-4dae-8290-d9217da89020" providerId="ADAL" clId="{A74DFD5C-A00E-4D75-B54F-AE1372332AAE}" dt="2025-10-15T09:53:41.639" v="71" actId="1076"/>
          <ac:picMkLst>
            <pc:docMk/>
            <pc:sldMk cId="0" sldId="273"/>
            <ac:picMk id="321" creationId="{00000000-0000-0000-0000-000000000000}"/>
          </ac:picMkLst>
        </pc:picChg>
      </pc:sldChg>
      <pc:sldChg chg="modSp mod modNotesTx">
        <pc:chgData name="Mark Thirlwell" userId="0eea46bc-1a08-4dae-8290-d9217da89020" providerId="ADAL" clId="{A74DFD5C-A00E-4D75-B54F-AE1372332AAE}" dt="2025-10-15T09:55:46.761" v="110" actId="20577"/>
        <pc:sldMkLst>
          <pc:docMk/>
          <pc:sldMk cId="0" sldId="274"/>
        </pc:sldMkLst>
        <pc:picChg chg="mod">
          <ac:chgData name="Mark Thirlwell" userId="0eea46bc-1a08-4dae-8290-d9217da89020" providerId="ADAL" clId="{A74DFD5C-A00E-4D75-B54F-AE1372332AAE}" dt="2025-10-15T09:54:13.678" v="95" actId="1076"/>
          <ac:picMkLst>
            <pc:docMk/>
            <pc:sldMk cId="0" sldId="274"/>
            <ac:picMk id="330" creationId="{00000000-0000-0000-0000-000000000000}"/>
          </ac:picMkLst>
        </pc:picChg>
      </pc:sldChg>
      <pc:sldChg chg="modSp mod modNotesTx">
        <pc:chgData name="Mark Thirlwell" userId="0eea46bc-1a08-4dae-8290-d9217da89020" providerId="ADAL" clId="{A74DFD5C-A00E-4D75-B54F-AE1372332AAE}" dt="2025-10-15T09:55:48.922" v="111" actId="20577"/>
        <pc:sldMkLst>
          <pc:docMk/>
          <pc:sldMk cId="0" sldId="275"/>
        </pc:sldMkLst>
        <pc:picChg chg="mod">
          <ac:chgData name="Mark Thirlwell" userId="0eea46bc-1a08-4dae-8290-d9217da89020" providerId="ADAL" clId="{A74DFD5C-A00E-4D75-B54F-AE1372332AAE}" dt="2025-10-15T09:54:26.651" v="102" actId="1076"/>
          <ac:picMkLst>
            <pc:docMk/>
            <pc:sldMk cId="0" sldId="275"/>
            <ac:picMk id="339" creationId="{00000000-0000-0000-0000-000000000000}"/>
          </ac:picMkLst>
        </pc:picChg>
      </pc:sldChg>
      <pc:sldChg chg="modSp mod modNotesTx">
        <pc:chgData name="Mark Thirlwell" userId="0eea46bc-1a08-4dae-8290-d9217da89020" providerId="ADAL" clId="{A74DFD5C-A00E-4D75-B54F-AE1372332AAE}" dt="2025-10-15T09:55:52.746" v="112" actId="20577"/>
        <pc:sldMkLst>
          <pc:docMk/>
          <pc:sldMk cId="0" sldId="276"/>
        </pc:sldMkLst>
        <pc:spChg chg="mod">
          <ac:chgData name="Mark Thirlwell" userId="0eea46bc-1a08-4dae-8290-d9217da89020" providerId="ADAL" clId="{A74DFD5C-A00E-4D75-B54F-AE1372332AAE}" dt="2025-10-15T09:54:41.914" v="108" actId="14100"/>
          <ac:spMkLst>
            <pc:docMk/>
            <pc:sldMk cId="0" sldId="276"/>
            <ac:spMk id="345" creationId="{00000000-0000-0000-0000-000000000000}"/>
          </ac:spMkLst>
        </pc:spChg>
        <pc:picChg chg="mod">
          <ac:chgData name="Mark Thirlwell" userId="0eea46bc-1a08-4dae-8290-d9217da89020" providerId="ADAL" clId="{A74DFD5C-A00E-4D75-B54F-AE1372332AAE}" dt="2025-10-15T09:54:37.917" v="107" actId="1076"/>
          <ac:picMkLst>
            <pc:docMk/>
            <pc:sldMk cId="0" sldId="276"/>
            <ac:picMk id="349" creationId="{00000000-0000-0000-0000-000000000000}"/>
          </ac:picMkLst>
        </pc:picChg>
      </pc:sldChg>
      <pc:sldChg chg="modSp modNotesTx">
        <pc:chgData name="Mark Thirlwell" userId="0eea46bc-1a08-4dae-8290-d9217da89020" providerId="ADAL" clId="{A74DFD5C-A00E-4D75-B54F-AE1372332AAE}" dt="2025-10-15T09:55:54.934" v="113" actId="20577"/>
        <pc:sldMkLst>
          <pc:docMk/>
          <pc:sldMk cId="0" sldId="277"/>
        </pc:sldMkLst>
        <pc:picChg chg="mod">
          <ac:chgData name="Mark Thirlwell" userId="0eea46bc-1a08-4dae-8290-d9217da89020" providerId="ADAL" clId="{A74DFD5C-A00E-4D75-B54F-AE1372332AAE}" dt="2025-10-15T09:54:49.403" v="109"/>
          <ac:picMkLst>
            <pc:docMk/>
            <pc:sldMk cId="0" sldId="277"/>
            <ac:picMk id="361" creationId="{00000000-0000-0000-0000-000000000000}"/>
          </ac:picMkLst>
        </pc:picChg>
      </pc:sldChg>
      <pc:sldChg chg="modNotesTx">
        <pc:chgData name="Mark Thirlwell" userId="0eea46bc-1a08-4dae-8290-d9217da89020" providerId="ADAL" clId="{A74DFD5C-A00E-4D75-B54F-AE1372332AAE}" dt="2025-10-15T09:55:57.039" v="114" actId="20577"/>
        <pc:sldMkLst>
          <pc:docMk/>
          <pc:sldMk cId="0" sldId="278"/>
        </pc:sldMkLst>
      </pc:sldChg>
      <pc:sldChg chg="modNotesTx">
        <pc:chgData name="Mark Thirlwell" userId="0eea46bc-1a08-4dae-8290-d9217da89020" providerId="ADAL" clId="{A74DFD5C-A00E-4D75-B54F-AE1372332AAE}" dt="2025-10-15T09:55:59.298" v="115" actId="20577"/>
        <pc:sldMkLst>
          <pc:docMk/>
          <pc:sldMk cId="0" sldId="279"/>
        </pc:sldMkLst>
      </pc:sldChg>
      <pc:sldChg chg="modNotesTx">
        <pc:chgData name="Mark Thirlwell" userId="0eea46bc-1a08-4dae-8290-d9217da89020" providerId="ADAL" clId="{A74DFD5C-A00E-4D75-B54F-AE1372332AAE}" dt="2025-10-15T09:56:02.953" v="116" actId="20577"/>
        <pc:sldMkLst>
          <pc:docMk/>
          <pc:sldMk cId="0" sldId="280"/>
        </pc:sldMkLst>
      </pc:sldChg>
      <pc:sldChg chg="modNotesTx">
        <pc:chgData name="Mark Thirlwell" userId="0eea46bc-1a08-4dae-8290-d9217da89020" providerId="ADAL" clId="{A74DFD5C-A00E-4D75-B54F-AE1372332AAE}" dt="2025-10-15T09:56:05.413" v="117" actId="20577"/>
        <pc:sldMkLst>
          <pc:docMk/>
          <pc:sldMk cId="0" sldId="281"/>
        </pc:sldMkLst>
      </pc:sldChg>
      <pc:sldChg chg="modNotesTx">
        <pc:chgData name="Mark Thirlwell" userId="0eea46bc-1a08-4dae-8290-d9217da89020" providerId="ADAL" clId="{A74DFD5C-A00E-4D75-B54F-AE1372332AAE}" dt="2025-10-15T09:56:07.429" v="118" actId="20577"/>
        <pc:sldMkLst>
          <pc:docMk/>
          <pc:sldMk cId="0" sldId="282"/>
        </pc:sldMkLst>
      </pc:sldChg>
      <pc:sldChg chg="modNotesTx">
        <pc:chgData name="Mark Thirlwell" userId="0eea46bc-1a08-4dae-8290-d9217da89020" providerId="ADAL" clId="{A74DFD5C-A00E-4D75-B54F-AE1372332AAE}" dt="2025-10-15T09:56:09.644" v="119" actId="20577"/>
        <pc:sldMkLst>
          <pc:docMk/>
          <pc:sldMk cId="0" sldId="283"/>
        </pc:sldMkLst>
      </pc:sldChg>
      <pc:sldChg chg="modNotesTx">
        <pc:chgData name="Mark Thirlwell" userId="0eea46bc-1a08-4dae-8290-d9217da89020" providerId="ADAL" clId="{A74DFD5C-A00E-4D75-B54F-AE1372332AAE}" dt="2025-10-15T09:56:12.367" v="120" actId="20577"/>
        <pc:sldMkLst>
          <pc:docMk/>
          <pc:sldMk cId="0" sldId="284"/>
        </pc:sldMkLst>
      </pc:sldChg>
      <pc:sldChg chg="modNotesTx">
        <pc:chgData name="Mark Thirlwell" userId="0eea46bc-1a08-4dae-8290-d9217da89020" providerId="ADAL" clId="{A74DFD5C-A00E-4D75-B54F-AE1372332AAE}" dt="2025-10-15T09:56:14.306" v="121" actId="20577"/>
        <pc:sldMkLst>
          <pc:docMk/>
          <pc:sldMk cId="0" sldId="285"/>
        </pc:sldMkLst>
      </pc:sldChg>
      <pc:sldChg chg="modNotesTx">
        <pc:chgData name="Mark Thirlwell" userId="0eea46bc-1a08-4dae-8290-d9217da89020" providerId="ADAL" clId="{A74DFD5C-A00E-4D75-B54F-AE1372332AAE}" dt="2025-10-15T09:56:17.079" v="122" actId="20577"/>
        <pc:sldMkLst>
          <pc:docMk/>
          <pc:sldMk cId="0" sldId="286"/>
        </pc:sldMkLst>
      </pc:sldChg>
      <pc:sldChg chg="modNotesTx">
        <pc:chgData name="Mark Thirlwell" userId="0eea46bc-1a08-4dae-8290-d9217da89020" providerId="ADAL" clId="{A74DFD5C-A00E-4D75-B54F-AE1372332AAE}" dt="2025-10-15T09:56:19.079" v="123" actId="20577"/>
        <pc:sldMkLst>
          <pc:docMk/>
          <pc:sldMk cId="0" sldId="287"/>
        </pc:sldMkLst>
      </pc:sldChg>
      <pc:sldChg chg="modNotesTx">
        <pc:chgData name="Mark Thirlwell" userId="0eea46bc-1a08-4dae-8290-d9217da89020" providerId="ADAL" clId="{A74DFD5C-A00E-4D75-B54F-AE1372332AAE}" dt="2025-10-15T09:56:23.622" v="124" actId="20577"/>
        <pc:sldMkLst>
          <pc:docMk/>
          <pc:sldMk cId="0" sldId="288"/>
        </pc:sldMkLst>
      </pc:sldChg>
      <pc:sldChg chg="modNotesTx">
        <pc:chgData name="Mark Thirlwell" userId="0eea46bc-1a08-4dae-8290-d9217da89020" providerId="ADAL" clId="{A74DFD5C-A00E-4D75-B54F-AE1372332AAE}" dt="2025-10-15T09:56:27.059" v="125" actId="20577"/>
        <pc:sldMkLst>
          <pc:docMk/>
          <pc:sldMk cId="0" sldId="289"/>
        </pc:sldMkLst>
      </pc:sldChg>
      <pc:sldChg chg="modNotesTx">
        <pc:chgData name="Mark Thirlwell" userId="0eea46bc-1a08-4dae-8290-d9217da89020" providerId="ADAL" clId="{A74DFD5C-A00E-4D75-B54F-AE1372332AAE}" dt="2025-10-15T09:56:29.161" v="126" actId="20577"/>
        <pc:sldMkLst>
          <pc:docMk/>
          <pc:sldMk cId="0" sldId="290"/>
        </pc:sldMkLst>
      </pc:sldChg>
      <pc:sldChg chg="modNotesTx">
        <pc:chgData name="Mark Thirlwell" userId="0eea46bc-1a08-4dae-8290-d9217da89020" providerId="ADAL" clId="{A74DFD5C-A00E-4D75-B54F-AE1372332AAE}" dt="2025-10-15T09:56:34.818" v="127" actId="20577"/>
        <pc:sldMkLst>
          <pc:docMk/>
          <pc:sldMk cId="0" sldId="291"/>
        </pc:sldMkLst>
      </pc:sldChg>
      <pc:sldChg chg="modNotesTx">
        <pc:chgData name="Mark Thirlwell" userId="0eea46bc-1a08-4dae-8290-d9217da89020" providerId="ADAL" clId="{A74DFD5C-A00E-4D75-B54F-AE1372332AAE}" dt="2025-10-15T09:56:39.226" v="128" actId="20577"/>
        <pc:sldMkLst>
          <pc:docMk/>
          <pc:sldMk cId="0" sldId="292"/>
        </pc:sldMkLst>
      </pc:sldChg>
      <pc:sldChg chg="modNotesTx">
        <pc:chgData name="Mark Thirlwell" userId="0eea46bc-1a08-4dae-8290-d9217da89020" providerId="ADAL" clId="{A74DFD5C-A00E-4D75-B54F-AE1372332AAE}" dt="2025-10-15T09:56:41.291" v="129" actId="20577"/>
        <pc:sldMkLst>
          <pc:docMk/>
          <pc:sldMk cId="0" sldId="293"/>
        </pc:sldMkLst>
      </pc:sldChg>
      <pc:sldChg chg="modNotesTx">
        <pc:chgData name="Mark Thirlwell" userId="0eea46bc-1a08-4dae-8290-d9217da89020" providerId="ADAL" clId="{A74DFD5C-A00E-4D75-B54F-AE1372332AAE}" dt="2025-10-15T09:56:43.217" v="130" actId="20577"/>
        <pc:sldMkLst>
          <pc:docMk/>
          <pc:sldMk cId="0" sldId="294"/>
        </pc:sldMkLst>
      </pc:sldChg>
      <pc:sldChg chg="add">
        <pc:chgData name="Mark Thirlwell" userId="0eea46bc-1a08-4dae-8290-d9217da89020" providerId="ADAL" clId="{A74DFD5C-A00E-4D75-B54F-AE1372332AAE}" dt="2025-10-15T09:51:37.272" v="29"/>
        <pc:sldMkLst>
          <pc:docMk/>
          <pc:sldMk cId="719279079" sldId="299"/>
        </pc:sldMkLst>
      </pc:sldChg>
    </pc:docChg>
  </pc:docChgLst>
  <pc:docChgLst>
    <pc:chgData name="John, Catherine" userId="36b10958-3fe6-4d82-9cee-736ae9074b3f" providerId="ADAL" clId="{7CE9EBFF-1EB6-4E95-820E-35801409E55C}"/>
    <pc:docChg chg="custSel modSld">
      <pc:chgData name="John, Catherine" userId="36b10958-3fe6-4d82-9cee-736ae9074b3f" providerId="ADAL" clId="{7CE9EBFF-1EB6-4E95-820E-35801409E55C}" dt="2025-10-29T17:41:09.860" v="175" actId="20577"/>
      <pc:docMkLst>
        <pc:docMk/>
      </pc:docMkLst>
      <pc:sldChg chg="modSp mod">
        <pc:chgData name="John, Catherine" userId="36b10958-3fe6-4d82-9cee-736ae9074b3f" providerId="ADAL" clId="{7CE9EBFF-1EB6-4E95-820E-35801409E55C}" dt="2025-10-29T15:03:45.665" v="1" actId="20577"/>
        <pc:sldMkLst>
          <pc:docMk/>
          <pc:sldMk cId="0" sldId="260"/>
        </pc:sldMkLst>
        <pc:spChg chg="mod">
          <ac:chgData name="John, Catherine" userId="36b10958-3fe6-4d82-9cee-736ae9074b3f" providerId="ADAL" clId="{7CE9EBFF-1EB6-4E95-820E-35801409E55C}" dt="2025-10-29T15:03:45.665" v="1" actId="20577"/>
          <ac:spMkLst>
            <pc:docMk/>
            <pc:sldMk cId="0" sldId="260"/>
            <ac:spMk id="62" creationId="{00000000-0000-0000-0000-000000000000}"/>
          </ac:spMkLst>
        </pc:spChg>
      </pc:sldChg>
      <pc:sldChg chg="modSp mod">
        <pc:chgData name="John, Catherine" userId="36b10958-3fe6-4d82-9cee-736ae9074b3f" providerId="ADAL" clId="{7CE9EBFF-1EB6-4E95-820E-35801409E55C}" dt="2025-10-29T15:05:10.206" v="8" actId="20577"/>
        <pc:sldMkLst>
          <pc:docMk/>
          <pc:sldMk cId="0" sldId="265"/>
        </pc:sldMkLst>
        <pc:spChg chg="mod">
          <ac:chgData name="John, Catherine" userId="36b10958-3fe6-4d82-9cee-736ae9074b3f" providerId="ADAL" clId="{7CE9EBFF-1EB6-4E95-820E-35801409E55C}" dt="2025-10-29T15:05:10.206" v="8" actId="20577"/>
          <ac:spMkLst>
            <pc:docMk/>
            <pc:sldMk cId="0" sldId="265"/>
            <ac:spMk id="151" creationId="{00000000-0000-0000-0000-000000000000}"/>
          </ac:spMkLst>
        </pc:spChg>
      </pc:sldChg>
      <pc:sldChg chg="modSp mod">
        <pc:chgData name="John, Catherine" userId="36b10958-3fe6-4d82-9cee-736ae9074b3f" providerId="ADAL" clId="{7CE9EBFF-1EB6-4E95-820E-35801409E55C}" dt="2025-10-29T15:05:19.870" v="22" actId="20577"/>
        <pc:sldMkLst>
          <pc:docMk/>
          <pc:sldMk cId="0" sldId="266"/>
        </pc:sldMkLst>
        <pc:spChg chg="mod">
          <ac:chgData name="John, Catherine" userId="36b10958-3fe6-4d82-9cee-736ae9074b3f" providerId="ADAL" clId="{7CE9EBFF-1EB6-4E95-820E-35801409E55C}" dt="2025-10-29T15:05:19.870" v="22" actId="20577"/>
          <ac:spMkLst>
            <pc:docMk/>
            <pc:sldMk cId="0" sldId="266"/>
            <ac:spMk id="162" creationId="{00000000-0000-0000-0000-000000000000}"/>
          </ac:spMkLst>
        </pc:spChg>
      </pc:sldChg>
      <pc:sldChg chg="modSp mod">
        <pc:chgData name="John, Catherine" userId="36b10958-3fe6-4d82-9cee-736ae9074b3f" providerId="ADAL" clId="{7CE9EBFF-1EB6-4E95-820E-35801409E55C}" dt="2025-10-29T15:05:53.305" v="27" actId="20577"/>
        <pc:sldMkLst>
          <pc:docMk/>
          <pc:sldMk cId="0" sldId="271"/>
        </pc:sldMkLst>
        <pc:spChg chg="mod">
          <ac:chgData name="John, Catherine" userId="36b10958-3fe6-4d82-9cee-736ae9074b3f" providerId="ADAL" clId="{7CE9EBFF-1EB6-4E95-820E-35801409E55C}" dt="2025-10-29T15:05:53.305" v="27" actId="20577"/>
          <ac:spMkLst>
            <pc:docMk/>
            <pc:sldMk cId="0" sldId="271"/>
            <ac:spMk id="296" creationId="{00000000-0000-0000-0000-000000000000}"/>
          </ac:spMkLst>
        </pc:spChg>
      </pc:sldChg>
      <pc:sldChg chg="modSp mod">
        <pc:chgData name="John, Catherine" userId="36b10958-3fe6-4d82-9cee-736ae9074b3f" providerId="ADAL" clId="{7CE9EBFF-1EB6-4E95-820E-35801409E55C}" dt="2025-10-29T15:16:15.367" v="37" actId="20577"/>
        <pc:sldMkLst>
          <pc:docMk/>
          <pc:sldMk cId="0" sldId="274"/>
        </pc:sldMkLst>
        <pc:spChg chg="mod">
          <ac:chgData name="John, Catherine" userId="36b10958-3fe6-4d82-9cee-736ae9074b3f" providerId="ADAL" clId="{7CE9EBFF-1EB6-4E95-820E-35801409E55C}" dt="2025-10-29T15:16:15.367" v="37" actId="20577"/>
          <ac:spMkLst>
            <pc:docMk/>
            <pc:sldMk cId="0" sldId="274"/>
            <ac:spMk id="328" creationId="{00000000-0000-0000-0000-000000000000}"/>
          </ac:spMkLst>
        </pc:spChg>
      </pc:sldChg>
      <pc:sldChg chg="modSp mod">
        <pc:chgData name="John, Catherine" userId="36b10958-3fe6-4d82-9cee-736ae9074b3f" providerId="ADAL" clId="{7CE9EBFF-1EB6-4E95-820E-35801409E55C}" dt="2025-10-29T15:16:23.095" v="39" actId="20577"/>
        <pc:sldMkLst>
          <pc:docMk/>
          <pc:sldMk cId="0" sldId="275"/>
        </pc:sldMkLst>
        <pc:spChg chg="mod">
          <ac:chgData name="John, Catherine" userId="36b10958-3fe6-4d82-9cee-736ae9074b3f" providerId="ADAL" clId="{7CE9EBFF-1EB6-4E95-820E-35801409E55C}" dt="2025-10-29T15:16:23.095" v="39" actId="20577"/>
          <ac:spMkLst>
            <pc:docMk/>
            <pc:sldMk cId="0" sldId="275"/>
            <ac:spMk id="336" creationId="{00000000-0000-0000-0000-000000000000}"/>
          </ac:spMkLst>
        </pc:spChg>
      </pc:sldChg>
      <pc:sldChg chg="modSp mod">
        <pc:chgData name="John, Catherine" userId="36b10958-3fe6-4d82-9cee-736ae9074b3f" providerId="ADAL" clId="{7CE9EBFF-1EB6-4E95-820E-35801409E55C}" dt="2025-10-29T15:17:31.203" v="57" actId="20577"/>
        <pc:sldMkLst>
          <pc:docMk/>
          <pc:sldMk cId="0" sldId="279"/>
        </pc:sldMkLst>
        <pc:spChg chg="mod">
          <ac:chgData name="John, Catherine" userId="36b10958-3fe6-4d82-9cee-736ae9074b3f" providerId="ADAL" clId="{7CE9EBFF-1EB6-4E95-820E-35801409E55C}" dt="2025-10-29T15:17:31.203" v="57" actId="20577"/>
          <ac:spMkLst>
            <pc:docMk/>
            <pc:sldMk cId="0" sldId="279"/>
            <ac:spMk id="379" creationId="{00000000-0000-0000-0000-000000000000}"/>
          </ac:spMkLst>
        </pc:spChg>
      </pc:sldChg>
      <pc:sldChg chg="modSp mod">
        <pc:chgData name="John, Catherine" userId="36b10958-3fe6-4d82-9cee-736ae9074b3f" providerId="ADAL" clId="{7CE9EBFF-1EB6-4E95-820E-35801409E55C}" dt="2025-10-29T15:17:45.653" v="82" actId="20577"/>
        <pc:sldMkLst>
          <pc:docMk/>
          <pc:sldMk cId="0" sldId="280"/>
        </pc:sldMkLst>
        <pc:spChg chg="mod">
          <ac:chgData name="John, Catherine" userId="36b10958-3fe6-4d82-9cee-736ae9074b3f" providerId="ADAL" clId="{7CE9EBFF-1EB6-4E95-820E-35801409E55C}" dt="2025-10-29T15:17:45.653" v="82" actId="20577"/>
          <ac:spMkLst>
            <pc:docMk/>
            <pc:sldMk cId="0" sldId="280"/>
            <ac:spMk id="393" creationId="{00000000-0000-0000-0000-000000000000}"/>
          </ac:spMkLst>
        </pc:spChg>
      </pc:sldChg>
      <pc:sldChg chg="modSp mod">
        <pc:chgData name="John, Catherine" userId="36b10958-3fe6-4d82-9cee-736ae9074b3f" providerId="ADAL" clId="{7CE9EBFF-1EB6-4E95-820E-35801409E55C}" dt="2025-10-29T17:32:34.767" v="89" actId="20577"/>
        <pc:sldMkLst>
          <pc:docMk/>
          <pc:sldMk cId="0" sldId="284"/>
        </pc:sldMkLst>
        <pc:spChg chg="mod">
          <ac:chgData name="John, Catherine" userId="36b10958-3fe6-4d82-9cee-736ae9074b3f" providerId="ADAL" clId="{7CE9EBFF-1EB6-4E95-820E-35801409E55C}" dt="2025-10-29T17:32:34.767" v="89" actId="20577"/>
          <ac:spMkLst>
            <pc:docMk/>
            <pc:sldMk cId="0" sldId="284"/>
            <ac:spMk id="435" creationId="{00000000-0000-0000-0000-000000000000}"/>
          </ac:spMkLst>
        </pc:spChg>
      </pc:sldChg>
      <pc:sldChg chg="modSp mod">
        <pc:chgData name="John, Catherine" userId="36b10958-3fe6-4d82-9cee-736ae9074b3f" providerId="ADAL" clId="{7CE9EBFF-1EB6-4E95-820E-35801409E55C}" dt="2025-10-29T17:32:41.490" v="90" actId="20577"/>
        <pc:sldMkLst>
          <pc:docMk/>
          <pc:sldMk cId="0" sldId="285"/>
        </pc:sldMkLst>
        <pc:spChg chg="mod">
          <ac:chgData name="John, Catherine" userId="36b10958-3fe6-4d82-9cee-736ae9074b3f" providerId="ADAL" clId="{7CE9EBFF-1EB6-4E95-820E-35801409E55C}" dt="2025-10-29T17:32:41.490" v="90" actId="20577"/>
          <ac:spMkLst>
            <pc:docMk/>
            <pc:sldMk cId="0" sldId="285"/>
            <ac:spMk id="444" creationId="{00000000-0000-0000-0000-000000000000}"/>
          </ac:spMkLst>
        </pc:spChg>
      </pc:sldChg>
      <pc:sldChg chg="modSp mod">
        <pc:chgData name="John, Catherine" userId="36b10958-3fe6-4d82-9cee-736ae9074b3f" providerId="ADAL" clId="{7CE9EBFF-1EB6-4E95-820E-35801409E55C}" dt="2025-10-29T17:32:55.070" v="102" actId="20577"/>
        <pc:sldMkLst>
          <pc:docMk/>
          <pc:sldMk cId="0" sldId="286"/>
        </pc:sldMkLst>
        <pc:spChg chg="mod">
          <ac:chgData name="John, Catherine" userId="36b10958-3fe6-4d82-9cee-736ae9074b3f" providerId="ADAL" clId="{7CE9EBFF-1EB6-4E95-820E-35801409E55C}" dt="2025-10-29T17:32:55.070" v="102" actId="20577"/>
          <ac:spMkLst>
            <pc:docMk/>
            <pc:sldMk cId="0" sldId="286"/>
            <ac:spMk id="454" creationId="{00000000-0000-0000-0000-000000000000}"/>
          </ac:spMkLst>
        </pc:spChg>
      </pc:sldChg>
      <pc:sldChg chg="modSp mod">
        <pc:chgData name="John, Catherine" userId="36b10958-3fe6-4d82-9cee-736ae9074b3f" providerId="ADAL" clId="{7CE9EBFF-1EB6-4E95-820E-35801409E55C}" dt="2025-10-29T17:39:46.915" v="126" actId="20577"/>
        <pc:sldMkLst>
          <pc:docMk/>
          <pc:sldMk cId="0" sldId="288"/>
        </pc:sldMkLst>
        <pc:spChg chg="mod">
          <ac:chgData name="John, Catherine" userId="36b10958-3fe6-4d82-9cee-736ae9074b3f" providerId="ADAL" clId="{7CE9EBFF-1EB6-4E95-820E-35801409E55C}" dt="2025-10-29T17:39:46.915" v="126" actId="20577"/>
          <ac:spMkLst>
            <pc:docMk/>
            <pc:sldMk cId="0" sldId="288"/>
            <ac:spMk id="474" creationId="{00000000-0000-0000-0000-000000000000}"/>
          </ac:spMkLst>
        </pc:spChg>
      </pc:sldChg>
      <pc:sldChg chg="modSp mod">
        <pc:chgData name="John, Catherine" userId="36b10958-3fe6-4d82-9cee-736ae9074b3f" providerId="ADAL" clId="{7CE9EBFF-1EB6-4E95-820E-35801409E55C}" dt="2025-10-29T17:39:57.523" v="127" actId="20577"/>
        <pc:sldMkLst>
          <pc:docMk/>
          <pc:sldMk cId="0" sldId="289"/>
        </pc:sldMkLst>
        <pc:spChg chg="mod">
          <ac:chgData name="John, Catherine" userId="36b10958-3fe6-4d82-9cee-736ae9074b3f" providerId="ADAL" clId="{7CE9EBFF-1EB6-4E95-820E-35801409E55C}" dt="2025-10-29T17:39:57.523" v="127" actId="20577"/>
          <ac:spMkLst>
            <pc:docMk/>
            <pc:sldMk cId="0" sldId="289"/>
            <ac:spMk id="487" creationId="{00000000-0000-0000-0000-000000000000}"/>
          </ac:spMkLst>
        </pc:spChg>
      </pc:sldChg>
      <pc:sldChg chg="modSp mod">
        <pc:chgData name="John, Catherine" userId="36b10958-3fe6-4d82-9cee-736ae9074b3f" providerId="ADAL" clId="{7CE9EBFF-1EB6-4E95-820E-35801409E55C}" dt="2025-10-29T17:40:04.649" v="143" actId="20577"/>
        <pc:sldMkLst>
          <pc:docMk/>
          <pc:sldMk cId="0" sldId="290"/>
        </pc:sldMkLst>
        <pc:spChg chg="mod">
          <ac:chgData name="John, Catherine" userId="36b10958-3fe6-4d82-9cee-736ae9074b3f" providerId="ADAL" clId="{7CE9EBFF-1EB6-4E95-820E-35801409E55C}" dt="2025-10-29T17:40:04.649" v="143" actId="20577"/>
          <ac:spMkLst>
            <pc:docMk/>
            <pc:sldMk cId="0" sldId="290"/>
            <ac:spMk id="501" creationId="{00000000-0000-0000-0000-000000000000}"/>
          </ac:spMkLst>
        </pc:spChg>
      </pc:sldChg>
      <pc:sldChg chg="modSp mod">
        <pc:chgData name="John, Catherine" userId="36b10958-3fe6-4d82-9cee-736ae9074b3f" providerId="ADAL" clId="{7CE9EBFF-1EB6-4E95-820E-35801409E55C}" dt="2025-10-29T17:40:13.902" v="148" actId="20577"/>
        <pc:sldMkLst>
          <pc:docMk/>
          <pc:sldMk cId="0" sldId="292"/>
        </pc:sldMkLst>
        <pc:spChg chg="mod">
          <ac:chgData name="John, Catherine" userId="36b10958-3fe6-4d82-9cee-736ae9074b3f" providerId="ADAL" clId="{7CE9EBFF-1EB6-4E95-820E-35801409E55C}" dt="2025-10-29T17:40:13.902" v="148" actId="20577"/>
          <ac:spMkLst>
            <pc:docMk/>
            <pc:sldMk cId="0" sldId="292"/>
            <ac:spMk id="522" creationId="{00000000-0000-0000-0000-000000000000}"/>
          </ac:spMkLst>
        </pc:spChg>
      </pc:sldChg>
      <pc:sldChg chg="modSp mod">
        <pc:chgData name="John, Catherine" userId="36b10958-3fe6-4d82-9cee-736ae9074b3f" providerId="ADAL" clId="{7CE9EBFF-1EB6-4E95-820E-35801409E55C}" dt="2025-10-29T17:40:21.076" v="155" actId="20577"/>
        <pc:sldMkLst>
          <pc:docMk/>
          <pc:sldMk cId="0" sldId="293"/>
        </pc:sldMkLst>
        <pc:spChg chg="mod">
          <ac:chgData name="John, Catherine" userId="36b10958-3fe6-4d82-9cee-736ae9074b3f" providerId="ADAL" clId="{7CE9EBFF-1EB6-4E95-820E-35801409E55C}" dt="2025-10-29T17:40:21.076" v="155" actId="20577"/>
          <ac:spMkLst>
            <pc:docMk/>
            <pc:sldMk cId="0" sldId="293"/>
            <ac:spMk id="536" creationId="{00000000-0000-0000-0000-000000000000}"/>
          </ac:spMkLst>
        </pc:spChg>
      </pc:sldChg>
      <pc:sldChg chg="modSp mod">
        <pc:chgData name="John, Catherine" userId="36b10958-3fe6-4d82-9cee-736ae9074b3f" providerId="ADAL" clId="{7CE9EBFF-1EB6-4E95-820E-35801409E55C}" dt="2025-10-29T17:40:37.360" v="160" actId="20577"/>
        <pc:sldMkLst>
          <pc:docMk/>
          <pc:sldMk cId="0" sldId="294"/>
        </pc:sldMkLst>
        <pc:spChg chg="mod">
          <ac:chgData name="John, Catherine" userId="36b10958-3fe6-4d82-9cee-736ae9074b3f" providerId="ADAL" clId="{7CE9EBFF-1EB6-4E95-820E-35801409E55C}" dt="2025-10-29T17:40:37.360" v="160" actId="20577"/>
          <ac:spMkLst>
            <pc:docMk/>
            <pc:sldMk cId="0" sldId="294"/>
            <ac:spMk id="543" creationId="{00000000-0000-0000-0000-000000000000}"/>
          </ac:spMkLst>
        </pc:spChg>
      </pc:sldChg>
      <pc:sldChg chg="modSp mod">
        <pc:chgData name="John, Catherine" userId="36b10958-3fe6-4d82-9cee-736ae9074b3f" providerId="ADAL" clId="{7CE9EBFF-1EB6-4E95-820E-35801409E55C}" dt="2025-10-29T17:41:09.860" v="175" actId="20577"/>
        <pc:sldMkLst>
          <pc:docMk/>
          <pc:sldMk cId="0" sldId="296"/>
        </pc:sldMkLst>
        <pc:spChg chg="mod">
          <ac:chgData name="John, Catherine" userId="36b10958-3fe6-4d82-9cee-736ae9074b3f" providerId="ADAL" clId="{7CE9EBFF-1EB6-4E95-820E-35801409E55C}" dt="2025-10-29T17:40:57.542" v="165" actId="20577"/>
          <ac:spMkLst>
            <pc:docMk/>
            <pc:sldMk cId="0" sldId="296"/>
            <ac:spMk id="555" creationId="{00000000-0000-0000-0000-000000000000}"/>
          </ac:spMkLst>
        </pc:spChg>
        <pc:spChg chg="mod">
          <ac:chgData name="John, Catherine" userId="36b10958-3fe6-4d82-9cee-736ae9074b3f" providerId="ADAL" clId="{7CE9EBFF-1EB6-4E95-820E-35801409E55C}" dt="2025-10-29T17:41:09.860" v="175" actId="20577"/>
          <ac:spMkLst>
            <pc:docMk/>
            <pc:sldMk cId="0" sldId="296"/>
            <ac:spMk id="556" creationId="{00000000-0000-0000-0000-000000000000}"/>
          </ac:spMkLst>
        </pc:spChg>
      </pc:sldChg>
    </pc:docChg>
  </pc:docChgLst>
  <pc:docChgLst>
    <pc:chgData name="liam.freeguard@gowercollegeswansea.ac.uk" userId="S::urn:spo:guest#liam.freeguard@gowercollegeswansea.ac.uk::" providerId="AD" clId="Web-{82D65E47-1F47-CDFF-7F2C-0C6EE123A0C4}"/>
    <pc:docChg chg="modSld">
      <pc:chgData name="liam.freeguard@gowercollegeswansea.ac.uk" userId="S::urn:spo:guest#liam.freeguard@gowercollegeswansea.ac.uk::" providerId="AD" clId="Web-{82D65E47-1F47-CDFF-7F2C-0C6EE123A0C4}" dt="2025-09-29T12:00:21.358" v="103"/>
      <pc:docMkLst>
        <pc:docMk/>
      </pc:docMkLst>
      <pc:sldChg chg="modSp">
        <pc:chgData name="liam.freeguard@gowercollegeswansea.ac.uk" userId="S::urn:spo:guest#liam.freeguard@gowercollegeswansea.ac.uk::" providerId="AD" clId="Web-{82D65E47-1F47-CDFF-7F2C-0C6EE123A0C4}" dt="2025-09-29T11:55:27.890" v="28" actId="20577"/>
        <pc:sldMkLst>
          <pc:docMk/>
          <pc:sldMk cId="0" sldId="259"/>
        </pc:sldMkLst>
        <pc:spChg chg="mod">
          <ac:chgData name="liam.freeguard@gowercollegeswansea.ac.uk" userId="S::urn:spo:guest#liam.freeguard@gowercollegeswansea.ac.uk::" providerId="AD" clId="Web-{82D65E47-1F47-CDFF-7F2C-0C6EE123A0C4}" dt="2025-09-29T11:55:27.890" v="28" actId="20577"/>
          <ac:spMkLst>
            <pc:docMk/>
            <pc:sldMk cId="0" sldId="259"/>
            <ac:spMk id="56" creationId="{00000000-0000-0000-0000-000000000000}"/>
          </ac:spMkLst>
        </pc:spChg>
      </pc:sldChg>
      <pc:sldChg chg="modSp modNotes">
        <pc:chgData name="liam.freeguard@gowercollegeswansea.ac.uk" userId="S::urn:spo:guest#liam.freeguard@gowercollegeswansea.ac.uk::" providerId="AD" clId="Web-{82D65E47-1F47-CDFF-7F2C-0C6EE123A0C4}" dt="2025-09-29T12:00:21.358" v="103"/>
        <pc:sldMkLst>
          <pc:docMk/>
          <pc:sldMk cId="0" sldId="261"/>
        </pc:sldMkLst>
      </pc:sldChg>
    </pc:docChg>
  </pc:docChgLst>
  <pc:docChgLst>
    <pc:chgData name="Hazell, Danielle" userId="16322be0-50ef-46ff-b0c0-d304bc10d5d2" providerId="ADAL" clId="{E6D12E1F-DF63-450C-A9ED-E72C5F6C045B}"/>
    <pc:docChg chg="custSel modSld modMainMaster">
      <pc:chgData name="Hazell, Danielle" userId="16322be0-50ef-46ff-b0c0-d304bc10d5d2" providerId="ADAL" clId="{E6D12E1F-DF63-450C-A9ED-E72C5F6C045B}" dt="2025-10-27T09:09:51.906" v="4"/>
      <pc:docMkLst>
        <pc:docMk/>
      </pc:docMkLst>
      <pc:sldChg chg="addSp modSp mod">
        <pc:chgData name="Hazell, Danielle" userId="16322be0-50ef-46ff-b0c0-d304bc10d5d2" providerId="ADAL" clId="{E6D12E1F-DF63-450C-A9ED-E72C5F6C045B}" dt="2025-10-27T09:09:36.582" v="2" actId="1076"/>
        <pc:sldMkLst>
          <pc:docMk/>
          <pc:sldMk cId="0" sldId="298"/>
        </pc:sldMkLst>
        <pc:spChg chg="add mod">
          <ac:chgData name="Hazell, Danielle" userId="16322be0-50ef-46ff-b0c0-d304bc10d5d2" providerId="ADAL" clId="{E6D12E1F-DF63-450C-A9ED-E72C5F6C045B}" dt="2025-10-27T09:09:33.945" v="1"/>
          <ac:spMkLst>
            <pc:docMk/>
            <pc:sldMk cId="0" sldId="298"/>
            <ac:spMk id="2" creationId="{582C1BE5-AF00-29BE-5773-B655CD92ADAB}"/>
          </ac:spMkLst>
        </pc:spChg>
        <pc:spChg chg="mod">
          <ac:chgData name="Hazell, Danielle" userId="16322be0-50ef-46ff-b0c0-d304bc10d5d2" providerId="ADAL" clId="{E6D12E1F-DF63-450C-A9ED-E72C5F6C045B}" dt="2025-10-27T09:09:36.582" v="2" actId="1076"/>
          <ac:spMkLst>
            <pc:docMk/>
            <pc:sldMk cId="0" sldId="298"/>
            <ac:spMk id="568" creationId="{00000000-0000-0000-0000-000000000000}"/>
          </ac:spMkLst>
        </pc:spChg>
      </pc:sldChg>
      <pc:sldMasterChg chg="addSp delSp modSp mod">
        <pc:chgData name="Hazell, Danielle" userId="16322be0-50ef-46ff-b0c0-d304bc10d5d2" providerId="ADAL" clId="{E6D12E1F-DF63-450C-A9ED-E72C5F6C045B}" dt="2025-10-27T09:09:51.906" v="4"/>
        <pc:sldMasterMkLst>
          <pc:docMk/>
          <pc:sldMasterMk cId="0" sldId="2147483648"/>
        </pc:sldMasterMkLst>
        <pc:spChg chg="add mod">
          <ac:chgData name="Hazell, Danielle" userId="16322be0-50ef-46ff-b0c0-d304bc10d5d2" providerId="ADAL" clId="{E6D12E1F-DF63-450C-A9ED-E72C5F6C045B}" dt="2025-10-27T09:09:51.906" v="4"/>
          <ac:spMkLst>
            <pc:docMk/>
            <pc:sldMasterMk cId="0" sldId="2147483648"/>
            <ac:spMk id="3" creationId="{7E1354B7-4F2A-31BA-4192-8BCFC41147FC}"/>
          </ac:spMkLst>
        </pc:spChg>
        <pc:spChg chg="add mod">
          <ac:chgData name="Hazell, Danielle" userId="16322be0-50ef-46ff-b0c0-d304bc10d5d2" providerId="ADAL" clId="{E6D12E1F-DF63-450C-A9ED-E72C5F6C045B}" dt="2025-10-27T09:09:51.906" v="4"/>
          <ac:spMkLst>
            <pc:docMk/>
            <pc:sldMasterMk cId="0" sldId="2147483648"/>
            <ac:spMk id="5" creationId="{2F3C3505-24B2-2AFB-D51B-7F76707A0FFD}"/>
          </ac:spMkLst>
        </pc:spChg>
        <pc:picChg chg="add mod">
          <ac:chgData name="Hazell, Danielle" userId="16322be0-50ef-46ff-b0c0-d304bc10d5d2" providerId="ADAL" clId="{E6D12E1F-DF63-450C-A9ED-E72C5F6C045B}" dt="2025-10-27T09:09:51.906" v="4"/>
          <ac:picMkLst>
            <pc:docMk/>
            <pc:sldMasterMk cId="0" sldId="2147483648"/>
            <ac:picMk id="4" creationId="{F02A0E26-2D01-2643-D94B-96A7361C4F4E}"/>
          </ac:picMkLst>
        </pc:picChg>
        <pc:picChg chg="add mod">
          <ac:chgData name="Hazell, Danielle" userId="16322be0-50ef-46ff-b0c0-d304bc10d5d2" providerId="ADAL" clId="{E6D12E1F-DF63-450C-A9ED-E72C5F6C045B}" dt="2025-10-27T09:09:51.906" v="4"/>
          <ac:picMkLst>
            <pc:docMk/>
            <pc:sldMasterMk cId="0" sldId="2147483648"/>
            <ac:picMk id="6" creationId="{57DE3044-3748-A693-5751-8E91C83C80E7}"/>
          </ac:picMkLst>
        </pc:picChg>
        <pc:picChg chg="add mod">
          <ac:chgData name="Hazell, Danielle" userId="16322be0-50ef-46ff-b0c0-d304bc10d5d2" providerId="ADAL" clId="{E6D12E1F-DF63-450C-A9ED-E72C5F6C045B}" dt="2025-10-27T09:09:51.906" v="4"/>
          <ac:picMkLst>
            <pc:docMk/>
            <pc:sldMasterMk cId="0" sldId="2147483648"/>
            <ac:picMk id="7" creationId="{88EFFA1D-1B6E-B417-3270-4C5DAFAD2DAC}"/>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4:notes"/>
          <p:cNvSpPr>
            <a:spLocks noGrp="1" noRot="1" noChangeAspect="1"/>
          </p:cNvSpPr>
          <p:nvPr>
            <p:ph type="sldImg" idx="2"/>
          </p:nvPr>
        </p:nvSpPr>
        <p:spPr>
          <a:xfrm>
            <a:off x="668338" y="1019175"/>
            <a:ext cx="55213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 name="Google Shape;3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73486af0d2_0_1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37" name="Google Shape;137;g373486af0d2_0_128: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73486af0d2_0_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59" name="Google Shape;159;g373486af0d2_0_17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82" name="Google Shape;182;p1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73486af0d2_0_2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10" name="Google Shape;210;g373486af0d2_0_254: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73486af0d2_0_3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38" name="Google Shape;238;g373486af0d2_0_328: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73486af0d2_0_3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66" name="Google Shape;266;g373486af0d2_0_35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73486af0d2_0_3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94" name="Google Shape;294;g373486af0d2_0_38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73486af0d2_0_4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09" name="Google Shape;309;g373486af0d2_0_43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73486af0d2_0_4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17" name="Google Shape;317;g373486af0d2_0_44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73486af0d2_0_4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5" name="Google Shape;325;g373486af0d2_0_453: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 name="Google Shape;41;p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73486af0d2_0_4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33" name="Google Shape;333;g373486af0d2_0_46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73486af0d2_0_4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42" name="Google Shape;342;g373486af0d2_0_474: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73486af0d2_0_4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52" name="Google Shape;352;g373486af0d2_0_483: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73486af0d2_0_4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64" name="Google Shape;364;g373486af0d2_0_493: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73486af0d2_0_5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76" name="Google Shape;376;g373486af0d2_0_50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73486af0d2_0_5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90" name="Google Shape;390;g373486af0d2_0_52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73486af0d2_0_5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05" name="Google Shape;405;g373486af0d2_0_53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73486af0d2_0_5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19" name="Google Shape;419;g373486af0d2_0_55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73486af0d2_0_5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25" name="Google Shape;425;g373486af0d2_0_564: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73486af0d2_0_5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32" name="Google Shape;432;g373486af0d2_0_574: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 name="Google Shape;47;p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373486af0d2_0_5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41" name="Google Shape;441;g373486af0d2_0_588: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73486af0d2_0_5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51" name="Google Shape;451;g373486af0d2_0_598: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73486af0d2_0_6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60" name="Google Shape;460;g373486af0d2_0_608: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73486af0d2_0_6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71" name="Google Shape;471;g373486af0d2_0_618: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73486af0d2_0_6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84" name="Google Shape;484;g373486af0d2_0_63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73486af0d2_0_6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98" name="Google Shape;498;g373486af0d2_0_64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73486af0d2_0_6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06" name="Google Shape;506;g373486af0d2_0_669: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73486af0d2_0_6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19" name="Google Shape;519;g373486af0d2_0_684: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73486af0d2_0_7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33" name="Google Shape;533;g373486af0d2_0_70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73486af0d2_0_7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40" name="Google Shape;540;g373486af0d2_0_713: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 name="Google Shape;53;p8: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73486af0d2_0_7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47" name="Google Shape;547;g373486af0d2_0_719: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73486af0d2_0_7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3" name="Google Shape;553;g373486af0d2_0_72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9" name="Google Shape;559;p1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6:notes"/>
          <p:cNvSpPr>
            <a:spLocks noGrp="1" noRot="1" noChangeAspect="1"/>
          </p:cNvSpPr>
          <p:nvPr>
            <p:ph type="sldImg" idx="2"/>
          </p:nvPr>
        </p:nvSpPr>
        <p:spPr>
          <a:xfrm>
            <a:off x="668338" y="1019175"/>
            <a:ext cx="55213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5" name="Google Shape;56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3486af0d2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9" name="Google Shape;59;g373486af0d2_0_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EFE78D06-0F84-420E-735A-87BCB5859D4B}"/>
            </a:ext>
          </a:extLst>
        </p:cNvPr>
        <p:cNvGrpSpPr/>
        <p:nvPr/>
      </p:nvGrpSpPr>
      <p:grpSpPr>
        <a:xfrm>
          <a:off x="0" y="0"/>
          <a:ext cx="0" cy="0"/>
          <a:chOff x="0" y="0"/>
          <a:chExt cx="0" cy="0"/>
        </a:xfrm>
      </p:grpSpPr>
      <p:sp>
        <p:nvSpPr>
          <p:cNvPr id="75" name="Google Shape;75;g344f04816fa_0_21:notes">
            <a:extLst>
              <a:ext uri="{FF2B5EF4-FFF2-40B4-BE49-F238E27FC236}">
                <a16:creationId xmlns:a16="http://schemas.microsoft.com/office/drawing/2014/main" id="{7F7ADD90-E74F-880B-B5C9-505AA6D6810F}"/>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76" name="Google Shape;76;g344f04816fa_0_21:notes">
            <a:extLst>
              <a:ext uri="{FF2B5EF4-FFF2-40B4-BE49-F238E27FC236}">
                <a16:creationId xmlns:a16="http://schemas.microsoft.com/office/drawing/2014/main" id="{7877B582-64B3-F20D-8F02-0A1142CBC56C}"/>
              </a:ext>
            </a:extLst>
          </p:cNvPr>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1976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86" name="Google Shape;86;p1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73486af0d2_0_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95" name="Google Shape;95;g373486af0d2_0_5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73486af0d2_0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11" name="Google Shape;111;g373486af0d2_0_7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20"/>
        <p:cNvGrpSpPr/>
        <p:nvPr/>
      </p:nvGrpSpPr>
      <p:grpSpPr>
        <a:xfrm>
          <a:off x="0" y="0"/>
          <a:ext cx="0" cy="0"/>
          <a:chOff x="0" y="0"/>
          <a:chExt cx="0" cy="0"/>
        </a:xfrm>
      </p:grpSpPr>
      <p:sp>
        <p:nvSpPr>
          <p:cNvPr id="21" name="Google Shape;21;p18"/>
          <p:cNvSpPr txBox="1">
            <a:spLocks noGrp="1"/>
          </p:cNvSpPr>
          <p:nvPr>
            <p:ph type="title"/>
          </p:nvPr>
        </p:nvSpPr>
        <p:spPr>
          <a:xfrm>
            <a:off x="252000" y="990000"/>
            <a:ext cx="11628452" cy="58477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 name="Google Shape;22;p18"/>
          <p:cNvSpPr txBox="1">
            <a:spLocks noGrp="1"/>
          </p:cNvSpPr>
          <p:nvPr>
            <p:ph type="body" idx="1"/>
          </p:nvPr>
        </p:nvSpPr>
        <p:spPr>
          <a:xfrm>
            <a:off x="360000" y="1800000"/>
            <a:ext cx="9360212" cy="4140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400"/>
              <a:buNone/>
              <a:defRPr sz="2400"/>
            </a:lvl1pPr>
            <a:lvl2pPr marL="914400" lvl="1" indent="-381000" algn="l">
              <a:lnSpc>
                <a:spcPct val="100375"/>
              </a:lnSpc>
              <a:spcBef>
                <a:spcPts val="1200"/>
              </a:spcBef>
              <a:spcAft>
                <a:spcPts val="0"/>
              </a:spcAft>
              <a:buClr>
                <a:srgbClr val="FC4421"/>
              </a:buClr>
              <a:buSzPts val="2400"/>
              <a:buChar char="•"/>
              <a:defRPr sz="2400"/>
            </a:lvl2pPr>
            <a:lvl3pPr marL="1371600" lvl="2" indent="-228600" algn="l">
              <a:lnSpc>
                <a:spcPct val="83666"/>
              </a:lnSpc>
              <a:spcBef>
                <a:spcPts val="502"/>
              </a:spcBef>
              <a:spcAft>
                <a:spcPts val="0"/>
              </a:spcAft>
              <a:buSzPts val="1400"/>
              <a:buNone/>
              <a:defRPr sz="2400"/>
            </a:lvl3pPr>
            <a:lvl4pPr marL="1828800" lvl="3" indent="-381000" algn="l">
              <a:lnSpc>
                <a:spcPct val="83666"/>
              </a:lnSpc>
              <a:spcBef>
                <a:spcPts val="502"/>
              </a:spcBef>
              <a:spcAft>
                <a:spcPts val="0"/>
              </a:spcAft>
              <a:buClr>
                <a:srgbClr val="FC4421"/>
              </a:buClr>
              <a:buSzPts val="2400"/>
              <a:buChar char="•"/>
              <a:defRPr sz="2400"/>
            </a:lvl4pPr>
            <a:lvl5pPr marL="2286000" lvl="4" indent="-381000" algn="l">
              <a:lnSpc>
                <a:spcPct val="83666"/>
              </a:lnSpc>
              <a:spcBef>
                <a:spcPts val="502"/>
              </a:spcBef>
              <a:spcAft>
                <a:spcPts val="0"/>
              </a:spcAft>
              <a:buClr>
                <a:schemeClr val="dk1"/>
              </a:buClr>
              <a:buSzPts val="2400"/>
              <a:buChar char="–"/>
              <a:defRPr sz="2400"/>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and image">
  <p:cSld name="text and image">
    <p:spTree>
      <p:nvGrpSpPr>
        <p:cNvPr id="1" name="Shape 23"/>
        <p:cNvGrpSpPr/>
        <p:nvPr/>
      </p:nvGrpSpPr>
      <p:grpSpPr>
        <a:xfrm>
          <a:off x="0" y="0"/>
          <a:ext cx="0" cy="0"/>
          <a:chOff x="0" y="0"/>
          <a:chExt cx="0" cy="0"/>
        </a:xfrm>
      </p:grpSpPr>
      <p:sp>
        <p:nvSpPr>
          <p:cNvPr id="24" name="Google Shape;24;p19"/>
          <p:cNvSpPr txBox="1">
            <a:spLocks noGrp="1"/>
          </p:cNvSpPr>
          <p:nvPr>
            <p:ph type="title"/>
          </p:nvPr>
        </p:nvSpPr>
        <p:spPr>
          <a:xfrm>
            <a:off x="252000" y="990000"/>
            <a:ext cx="11628452" cy="58477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 name="Google Shape;25;p19"/>
          <p:cNvSpPr txBox="1">
            <a:spLocks noGrp="1"/>
          </p:cNvSpPr>
          <p:nvPr>
            <p:ph type="body" idx="1"/>
          </p:nvPr>
        </p:nvSpPr>
        <p:spPr>
          <a:xfrm>
            <a:off x="360000" y="1800000"/>
            <a:ext cx="7560000" cy="4140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400"/>
              <a:buNone/>
              <a:defRPr sz="2400"/>
            </a:lvl1pPr>
            <a:lvl2pPr marL="914400" lvl="1" indent="-381000" algn="l">
              <a:lnSpc>
                <a:spcPct val="100375"/>
              </a:lnSpc>
              <a:spcBef>
                <a:spcPts val="1200"/>
              </a:spcBef>
              <a:spcAft>
                <a:spcPts val="0"/>
              </a:spcAft>
              <a:buClr>
                <a:srgbClr val="FC4421"/>
              </a:buClr>
              <a:buSzPts val="2400"/>
              <a:buChar char="•"/>
              <a:defRPr sz="2400"/>
            </a:lvl2pPr>
            <a:lvl3pPr marL="1371600" lvl="2" indent="-228600" algn="l">
              <a:lnSpc>
                <a:spcPct val="83666"/>
              </a:lnSpc>
              <a:spcBef>
                <a:spcPts val="502"/>
              </a:spcBef>
              <a:spcAft>
                <a:spcPts val="0"/>
              </a:spcAft>
              <a:buSzPts val="1400"/>
              <a:buNone/>
              <a:defRPr sz="2400"/>
            </a:lvl3pPr>
            <a:lvl4pPr marL="1828800" lvl="3" indent="-381000" algn="l">
              <a:lnSpc>
                <a:spcPct val="83666"/>
              </a:lnSpc>
              <a:spcBef>
                <a:spcPts val="502"/>
              </a:spcBef>
              <a:spcAft>
                <a:spcPts val="0"/>
              </a:spcAft>
              <a:buClr>
                <a:srgbClr val="FC4421"/>
              </a:buClr>
              <a:buSzPts val="2400"/>
              <a:buChar char="•"/>
              <a:defRPr sz="2400"/>
            </a:lvl4pPr>
            <a:lvl5pPr marL="2286000" lvl="4" indent="-381000" algn="l">
              <a:lnSpc>
                <a:spcPct val="83666"/>
              </a:lnSpc>
              <a:spcBef>
                <a:spcPts val="502"/>
              </a:spcBef>
              <a:spcAft>
                <a:spcPts val="0"/>
              </a:spcAft>
              <a:buClr>
                <a:schemeClr val="dk1"/>
              </a:buClr>
              <a:buSzPts val="2400"/>
              <a:buChar char="–"/>
              <a:defRPr sz="2400"/>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19"/>
          <p:cNvSpPr>
            <a:spLocks noGrp="1"/>
          </p:cNvSpPr>
          <p:nvPr>
            <p:ph type="pic" idx="2"/>
          </p:nvPr>
        </p:nvSpPr>
        <p:spPr>
          <a:xfrm>
            <a:off x="8280052" y="1800000"/>
            <a:ext cx="3600798" cy="4139999"/>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layout">
  <p:cSld name="blank layout">
    <p:spTree>
      <p:nvGrpSpPr>
        <p:cNvPr id="1" name="Shape 27"/>
        <p:cNvGrpSpPr/>
        <p:nvPr/>
      </p:nvGrpSpPr>
      <p:grpSpPr>
        <a:xfrm>
          <a:off x="0" y="0"/>
          <a:ext cx="0" cy="0"/>
          <a:chOff x="0" y="0"/>
          <a:chExt cx="0" cy="0"/>
        </a:xfrm>
      </p:grpSpPr>
      <p:sp>
        <p:nvSpPr>
          <p:cNvPr id="28" name="Google Shape;28;p20"/>
          <p:cNvSpPr txBox="1">
            <a:spLocks noGrp="1"/>
          </p:cNvSpPr>
          <p:nvPr>
            <p:ph type="body" idx="1"/>
          </p:nvPr>
        </p:nvSpPr>
        <p:spPr>
          <a:xfrm>
            <a:off x="359172" y="1260475"/>
            <a:ext cx="8640959" cy="4319588"/>
          </a:xfrm>
          <a:prstGeom prst="rect">
            <a:avLst/>
          </a:prstGeom>
          <a:noFill/>
          <a:ln>
            <a:noFill/>
          </a:ln>
        </p:spPr>
        <p:txBody>
          <a:bodyPr spcFirstLastPara="1" wrap="square" lIns="0" tIns="0" rIns="0" bIns="0" anchor="t" anchorCtr="0">
            <a:noAutofit/>
          </a:bodyPr>
          <a:lstStyle>
            <a:lvl1pPr marL="457200" lvl="0" indent="-228600" algn="l">
              <a:lnSpc>
                <a:spcPct val="100375"/>
              </a:lnSpc>
              <a:spcBef>
                <a:spcPts val="1004"/>
              </a:spcBef>
              <a:spcAft>
                <a:spcPts val="0"/>
              </a:spcAft>
              <a:buSzPts val="1400"/>
              <a:buNone/>
              <a:defRPr sz="2400"/>
            </a:lvl1pPr>
            <a:lvl2pPr marL="914400" lvl="1" indent="-342900" algn="l">
              <a:lnSpc>
                <a:spcPct val="133833"/>
              </a:lnSpc>
              <a:spcBef>
                <a:spcPts val="1004"/>
              </a:spcBef>
              <a:spcAft>
                <a:spcPts val="0"/>
              </a:spcAft>
              <a:buSzPts val="1800"/>
              <a:buChar char="•"/>
              <a:defRPr/>
            </a:lvl2pPr>
            <a:lvl3pPr marL="1371600" lvl="2" indent="-228600" algn="l">
              <a:lnSpc>
                <a:spcPct val="111555"/>
              </a:lnSpc>
              <a:spcBef>
                <a:spcPts val="502"/>
              </a:spcBef>
              <a:spcAft>
                <a:spcPts val="0"/>
              </a:spcAft>
              <a:buSzPts val="1400"/>
              <a:buNone/>
              <a:defRPr/>
            </a:lvl3pPr>
            <a:lvl4pPr marL="1828800" lvl="3" indent="-342900" algn="l">
              <a:lnSpc>
                <a:spcPct val="111555"/>
              </a:lnSpc>
              <a:spcBef>
                <a:spcPts val="502"/>
              </a:spcBef>
              <a:spcAft>
                <a:spcPts val="0"/>
              </a:spcAft>
              <a:buSzPts val="1800"/>
              <a:buChar char="•"/>
              <a:defRPr/>
            </a:lvl4pPr>
            <a:lvl5pPr marL="2286000" lvl="4" indent="-342900" algn="l">
              <a:lnSpc>
                <a:spcPct val="111555"/>
              </a:lnSpc>
              <a:spcBef>
                <a:spcPts val="502"/>
              </a:spcBef>
              <a:spcAft>
                <a:spcPts val="0"/>
              </a:spcAft>
              <a:buClr>
                <a:schemeClr val="dk1"/>
              </a:buClr>
              <a:buSzPts val="1800"/>
              <a:buChar char="–"/>
              <a:defRPr/>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left and text">
  <p:cSld name="image left and text">
    <p:spTree>
      <p:nvGrpSpPr>
        <p:cNvPr id="1" name="Shape 29"/>
        <p:cNvGrpSpPr/>
        <p:nvPr/>
      </p:nvGrpSpPr>
      <p:grpSpPr>
        <a:xfrm>
          <a:off x="0" y="0"/>
          <a:ext cx="0" cy="0"/>
          <a:chOff x="0" y="0"/>
          <a:chExt cx="0" cy="0"/>
        </a:xfrm>
      </p:grpSpPr>
      <p:sp>
        <p:nvSpPr>
          <p:cNvPr id="30" name="Google Shape;30;p21"/>
          <p:cNvSpPr txBox="1">
            <a:spLocks noGrp="1"/>
          </p:cNvSpPr>
          <p:nvPr>
            <p:ph type="title"/>
          </p:nvPr>
        </p:nvSpPr>
        <p:spPr>
          <a:xfrm>
            <a:off x="252000" y="990000"/>
            <a:ext cx="11628452" cy="58477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21"/>
          <p:cNvSpPr txBox="1">
            <a:spLocks noGrp="1"/>
          </p:cNvSpPr>
          <p:nvPr>
            <p:ph type="body" idx="1"/>
          </p:nvPr>
        </p:nvSpPr>
        <p:spPr>
          <a:xfrm>
            <a:off x="4320000" y="1799999"/>
            <a:ext cx="7560000" cy="4140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400"/>
              <a:buNone/>
              <a:defRPr sz="2400"/>
            </a:lvl1pPr>
            <a:lvl2pPr marL="914400" lvl="1" indent="-381000" algn="l">
              <a:lnSpc>
                <a:spcPct val="100375"/>
              </a:lnSpc>
              <a:spcBef>
                <a:spcPts val="1200"/>
              </a:spcBef>
              <a:spcAft>
                <a:spcPts val="0"/>
              </a:spcAft>
              <a:buClr>
                <a:srgbClr val="FC4421"/>
              </a:buClr>
              <a:buSzPts val="2400"/>
              <a:buChar char="•"/>
              <a:defRPr sz="2400"/>
            </a:lvl2pPr>
            <a:lvl3pPr marL="1371600" lvl="2" indent="-228600" algn="l">
              <a:lnSpc>
                <a:spcPct val="83666"/>
              </a:lnSpc>
              <a:spcBef>
                <a:spcPts val="502"/>
              </a:spcBef>
              <a:spcAft>
                <a:spcPts val="0"/>
              </a:spcAft>
              <a:buSzPts val="1400"/>
              <a:buNone/>
              <a:defRPr sz="2400"/>
            </a:lvl3pPr>
            <a:lvl4pPr marL="1828800" lvl="3" indent="-381000" algn="l">
              <a:lnSpc>
                <a:spcPct val="83666"/>
              </a:lnSpc>
              <a:spcBef>
                <a:spcPts val="502"/>
              </a:spcBef>
              <a:spcAft>
                <a:spcPts val="0"/>
              </a:spcAft>
              <a:buClr>
                <a:srgbClr val="FC4421"/>
              </a:buClr>
              <a:buSzPts val="2400"/>
              <a:buChar char="•"/>
              <a:defRPr sz="2400"/>
            </a:lvl4pPr>
            <a:lvl5pPr marL="2286000" lvl="4" indent="-381000" algn="l">
              <a:lnSpc>
                <a:spcPct val="83666"/>
              </a:lnSpc>
              <a:spcBef>
                <a:spcPts val="502"/>
              </a:spcBef>
              <a:spcAft>
                <a:spcPts val="0"/>
              </a:spcAft>
              <a:buClr>
                <a:schemeClr val="dk1"/>
              </a:buClr>
              <a:buSzPts val="2400"/>
              <a:buChar char="–"/>
              <a:defRPr sz="2400"/>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21"/>
          <p:cNvSpPr>
            <a:spLocks noGrp="1"/>
          </p:cNvSpPr>
          <p:nvPr>
            <p:ph type="pic" idx="2"/>
          </p:nvPr>
        </p:nvSpPr>
        <p:spPr>
          <a:xfrm>
            <a:off x="360000" y="1800000"/>
            <a:ext cx="3600798" cy="4139999"/>
          </a:xfrm>
          <a:prstGeom prst="rect">
            <a:avLst/>
          </a:prstGeom>
          <a:noFill/>
          <a:ln>
            <a:noFill/>
          </a:ln>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p:nvPr/>
        </p:nvSpPr>
        <p:spPr>
          <a:xfrm>
            <a:off x="0" y="456036"/>
            <a:ext cx="12239625" cy="152012"/>
          </a:xfrm>
          <a:prstGeom prst="rect">
            <a:avLst/>
          </a:prstGeom>
          <a:solidFill>
            <a:srgbClr val="D9D9D9">
              <a:alpha val="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7" b="0" i="0" u="none" strike="noStrike" cap="none">
                <a:solidFill>
                  <a:srgbClr val="D9D9D9"/>
                </a:solidFill>
                <a:latin typeface="Arial"/>
                <a:ea typeface="Arial"/>
                <a:cs typeface="Arial"/>
                <a:sym typeface="Arial"/>
              </a:rPr>
              <a:t> </a:t>
            </a:r>
            <a:endParaRPr/>
          </a:p>
        </p:txBody>
      </p:sp>
      <p:sp>
        <p:nvSpPr>
          <p:cNvPr id="11" name="Google Shape;11;p17"/>
          <p:cNvSpPr txBox="1">
            <a:spLocks noGrp="1"/>
          </p:cNvSpPr>
          <p:nvPr>
            <p:ph type="title"/>
          </p:nvPr>
        </p:nvSpPr>
        <p:spPr>
          <a:xfrm>
            <a:off x="252000" y="990000"/>
            <a:ext cx="11628000" cy="646331"/>
          </a:xfrm>
          <a:prstGeom prst="rect">
            <a:avLst/>
          </a:prstGeom>
          <a:noFill/>
          <a:ln>
            <a:noFill/>
          </a:ln>
        </p:spPr>
        <p:txBody>
          <a:bodyPr spcFirstLastPara="1" wrap="square" lIns="91425" tIns="45700" rIns="91425" bIns="45700" anchor="ctr" anchorCtr="0">
            <a:spAutoFit/>
          </a:bodyPr>
          <a:lstStyle>
            <a:lvl1pPr marR="0" lvl="0" algn="l" rtl="0">
              <a:spcBef>
                <a:spcPts val="0"/>
              </a:spcBef>
              <a:spcAft>
                <a:spcPts val="0"/>
              </a:spcAft>
              <a:buSzPts val="1400"/>
              <a:buNone/>
              <a:defRPr sz="3600" b="1" i="0" u="none" strike="noStrike" cap="none">
                <a:solidFill>
                  <a:srgbClr val="FC4421"/>
                </a:solidFill>
                <a:latin typeface="Arial"/>
                <a:ea typeface="Arial"/>
                <a:cs typeface="Arial"/>
                <a:sym typeface="Arial"/>
              </a:defRPr>
            </a:lvl1pPr>
            <a:lvl2pPr marR="0" lvl="1" algn="l" rtl="0">
              <a:spcBef>
                <a:spcPts val="0"/>
              </a:spcBef>
              <a:spcAft>
                <a:spcPts val="0"/>
              </a:spcAft>
              <a:buSzPts val="1400"/>
              <a:buNone/>
              <a:defRPr sz="2409" b="1" i="0" u="none" strike="noStrike" cap="none">
                <a:solidFill>
                  <a:srgbClr val="E30613"/>
                </a:solidFill>
                <a:latin typeface="Arial"/>
                <a:ea typeface="Arial"/>
                <a:cs typeface="Arial"/>
                <a:sym typeface="Arial"/>
              </a:defRPr>
            </a:lvl2pPr>
            <a:lvl3pPr marR="0" lvl="2" algn="l" rtl="0">
              <a:spcBef>
                <a:spcPts val="0"/>
              </a:spcBef>
              <a:spcAft>
                <a:spcPts val="0"/>
              </a:spcAft>
              <a:buSzPts val="1400"/>
              <a:buNone/>
              <a:defRPr sz="2409" b="1" i="0" u="none" strike="noStrike" cap="none">
                <a:solidFill>
                  <a:srgbClr val="E30613"/>
                </a:solidFill>
                <a:latin typeface="Arial"/>
                <a:ea typeface="Arial"/>
                <a:cs typeface="Arial"/>
                <a:sym typeface="Arial"/>
              </a:defRPr>
            </a:lvl3pPr>
            <a:lvl4pPr marR="0" lvl="3" algn="l" rtl="0">
              <a:spcBef>
                <a:spcPts val="0"/>
              </a:spcBef>
              <a:spcAft>
                <a:spcPts val="0"/>
              </a:spcAft>
              <a:buSzPts val="1400"/>
              <a:buNone/>
              <a:defRPr sz="2409" b="1" i="0" u="none" strike="noStrike" cap="none">
                <a:solidFill>
                  <a:srgbClr val="E30613"/>
                </a:solidFill>
                <a:latin typeface="Arial"/>
                <a:ea typeface="Arial"/>
                <a:cs typeface="Arial"/>
                <a:sym typeface="Arial"/>
              </a:defRPr>
            </a:lvl4pPr>
            <a:lvl5pPr marR="0" lvl="4" algn="l" rtl="0">
              <a:spcBef>
                <a:spcPts val="0"/>
              </a:spcBef>
              <a:spcAft>
                <a:spcPts val="0"/>
              </a:spcAft>
              <a:buSzPts val="1400"/>
              <a:buNone/>
              <a:defRPr sz="2409" b="1" i="0" u="none" strike="noStrike" cap="none">
                <a:solidFill>
                  <a:srgbClr val="E30613"/>
                </a:solidFill>
                <a:latin typeface="Arial"/>
                <a:ea typeface="Arial"/>
                <a:cs typeface="Arial"/>
                <a:sym typeface="Arial"/>
              </a:defRPr>
            </a:lvl5pPr>
            <a:lvl6pPr marR="0" lvl="5" algn="ctr" rtl="0">
              <a:spcBef>
                <a:spcPts val="0"/>
              </a:spcBef>
              <a:spcAft>
                <a:spcPts val="0"/>
              </a:spcAft>
              <a:buSzPts val="1400"/>
              <a:buNone/>
              <a:defRPr sz="4417" b="0" i="0" u="none" strike="noStrike" cap="none">
                <a:solidFill>
                  <a:srgbClr val="CC0000"/>
                </a:solidFill>
                <a:latin typeface="Arial"/>
                <a:ea typeface="Arial"/>
                <a:cs typeface="Arial"/>
                <a:sym typeface="Arial"/>
              </a:defRPr>
            </a:lvl6pPr>
            <a:lvl7pPr marR="0" lvl="6" algn="ctr" rtl="0">
              <a:spcBef>
                <a:spcPts val="0"/>
              </a:spcBef>
              <a:spcAft>
                <a:spcPts val="0"/>
              </a:spcAft>
              <a:buSzPts val="1400"/>
              <a:buNone/>
              <a:defRPr sz="4417" b="0" i="0" u="none" strike="noStrike" cap="none">
                <a:solidFill>
                  <a:srgbClr val="CC0000"/>
                </a:solidFill>
                <a:latin typeface="Arial"/>
                <a:ea typeface="Arial"/>
                <a:cs typeface="Arial"/>
                <a:sym typeface="Arial"/>
              </a:defRPr>
            </a:lvl7pPr>
            <a:lvl8pPr marR="0" lvl="7" algn="ctr" rtl="0">
              <a:spcBef>
                <a:spcPts val="0"/>
              </a:spcBef>
              <a:spcAft>
                <a:spcPts val="0"/>
              </a:spcAft>
              <a:buSzPts val="1400"/>
              <a:buNone/>
              <a:defRPr sz="4417" b="0" i="0" u="none" strike="noStrike" cap="none">
                <a:solidFill>
                  <a:srgbClr val="CC0000"/>
                </a:solidFill>
                <a:latin typeface="Arial"/>
                <a:ea typeface="Arial"/>
                <a:cs typeface="Arial"/>
                <a:sym typeface="Arial"/>
              </a:defRPr>
            </a:lvl8pPr>
            <a:lvl9pPr marR="0" lvl="8" algn="ctr" rtl="0">
              <a:spcBef>
                <a:spcPts val="0"/>
              </a:spcBef>
              <a:spcAft>
                <a:spcPts val="0"/>
              </a:spcAft>
              <a:buSzPts val="1400"/>
              <a:buNone/>
              <a:defRPr sz="4417" b="0" i="0" u="none" strike="noStrike" cap="none">
                <a:solidFill>
                  <a:srgbClr val="CC0000"/>
                </a:solidFill>
                <a:latin typeface="Arial"/>
                <a:ea typeface="Arial"/>
                <a:cs typeface="Arial"/>
                <a:sym typeface="Arial"/>
              </a:defRPr>
            </a:lvl9pPr>
          </a:lstStyle>
          <a:p>
            <a:endParaRPr/>
          </a:p>
        </p:txBody>
      </p:sp>
      <p:sp>
        <p:nvSpPr>
          <p:cNvPr id="12" name="Google Shape;12;p17"/>
          <p:cNvSpPr txBox="1">
            <a:spLocks noGrp="1"/>
          </p:cNvSpPr>
          <p:nvPr>
            <p:ph type="body" idx="1"/>
          </p:nvPr>
        </p:nvSpPr>
        <p:spPr>
          <a:xfrm>
            <a:off x="361406" y="1800000"/>
            <a:ext cx="11520000" cy="4140000"/>
          </a:xfrm>
          <a:prstGeom prst="rect">
            <a:avLst/>
          </a:prstGeom>
          <a:noFill/>
          <a:ln>
            <a:noFill/>
          </a:ln>
        </p:spPr>
        <p:txBody>
          <a:bodyPr spcFirstLastPara="1" wrap="square" lIns="0" tIns="0" rIns="0" bIns="0" anchor="t" anchorCtr="0">
            <a:noAutofit/>
          </a:bodyPr>
          <a:lstStyle>
            <a:lvl1pPr marL="457200" marR="0" lvl="0" indent="-228600" algn="l" rtl="0">
              <a:lnSpc>
                <a:spcPct val="120450"/>
              </a:lnSpc>
              <a:spcBef>
                <a:spcPts val="1004"/>
              </a:spcBef>
              <a:spcAft>
                <a:spcPts val="0"/>
              </a:spcAft>
              <a:buSzPts val="1400"/>
              <a:buNone/>
              <a:defRPr sz="2000" b="0" i="0" u="none" strike="noStrike" cap="none">
                <a:solidFill>
                  <a:schemeClr val="dk1"/>
                </a:solidFill>
                <a:latin typeface="Arial"/>
                <a:ea typeface="Arial"/>
                <a:cs typeface="Arial"/>
                <a:sym typeface="Arial"/>
              </a:defRPr>
            </a:lvl1pPr>
            <a:lvl2pPr marL="914400" marR="0" lvl="1" indent="-355600" algn="l" rtl="0">
              <a:lnSpc>
                <a:spcPct val="120450"/>
              </a:lnSpc>
              <a:spcBef>
                <a:spcPts val="1004"/>
              </a:spcBef>
              <a:spcAft>
                <a:spcPts val="0"/>
              </a:spcAft>
              <a:buClr>
                <a:srgbClr val="FC442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228600" algn="l" rtl="0">
              <a:lnSpc>
                <a:spcPct val="125031"/>
              </a:lnSpc>
              <a:spcBef>
                <a:spcPts val="502"/>
              </a:spcBef>
              <a:spcAft>
                <a:spcPts val="0"/>
              </a:spcAft>
              <a:buSzPts val="1400"/>
              <a:buNone/>
              <a:defRPr sz="1606" b="0" i="0" u="none" strike="noStrike" cap="none">
                <a:solidFill>
                  <a:schemeClr val="dk1"/>
                </a:solidFill>
                <a:latin typeface="Arial"/>
                <a:ea typeface="Arial"/>
                <a:cs typeface="Arial"/>
                <a:sym typeface="Arial"/>
              </a:defRPr>
            </a:lvl3pPr>
            <a:lvl4pPr marL="1828800" marR="0" lvl="3" indent="-330581" algn="l" rtl="0">
              <a:lnSpc>
                <a:spcPct val="125031"/>
              </a:lnSpc>
              <a:spcBef>
                <a:spcPts val="502"/>
              </a:spcBef>
              <a:spcAft>
                <a:spcPts val="0"/>
              </a:spcAft>
              <a:buClr>
                <a:srgbClr val="FC4421"/>
              </a:buClr>
              <a:buSzPts val="1606"/>
              <a:buFont typeface="Arial"/>
              <a:buChar char="•"/>
              <a:defRPr sz="1606" b="0" i="0" u="none" strike="noStrike" cap="none">
                <a:solidFill>
                  <a:schemeClr val="dk1"/>
                </a:solidFill>
                <a:latin typeface="Arial"/>
                <a:ea typeface="Arial"/>
                <a:cs typeface="Arial"/>
                <a:sym typeface="Arial"/>
              </a:defRPr>
            </a:lvl4pPr>
            <a:lvl5pPr marL="2286000" marR="0" lvl="4" indent="-330581" algn="l" rtl="0">
              <a:lnSpc>
                <a:spcPct val="125031"/>
              </a:lnSpc>
              <a:spcBef>
                <a:spcPts val="502"/>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5pPr>
            <a:lvl6pPr marL="2743200" marR="0" lvl="5" indent="-330581" algn="l" rtl="0">
              <a:spcBef>
                <a:spcPts val="502"/>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6pPr>
            <a:lvl7pPr marL="3200400" marR="0" lvl="6" indent="-330581" algn="l" rtl="0">
              <a:spcBef>
                <a:spcPts val="321"/>
              </a:spcBef>
              <a:spcAft>
                <a:spcPts val="0"/>
              </a:spcAft>
              <a:buClr>
                <a:srgbClr val="E30613"/>
              </a:buClr>
              <a:buSzPts val="1606"/>
              <a:buFont typeface="Arial"/>
              <a:buChar char="»"/>
              <a:defRPr sz="1606" b="0" i="0" u="none" strike="noStrike" cap="none">
                <a:solidFill>
                  <a:schemeClr val="dk1"/>
                </a:solidFill>
                <a:latin typeface="Arial"/>
                <a:ea typeface="Arial"/>
                <a:cs typeface="Arial"/>
                <a:sym typeface="Arial"/>
              </a:defRPr>
            </a:lvl7pPr>
            <a:lvl8pPr marL="3657600" marR="0" lvl="7" indent="-330581" algn="l" rtl="0">
              <a:spcBef>
                <a:spcPts val="321"/>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8pPr>
            <a:lvl9pPr marL="4114800" marR="0" lvl="8" indent="-292353" algn="l" rtl="0">
              <a:spcBef>
                <a:spcPts val="201"/>
              </a:spcBef>
              <a:spcAft>
                <a:spcPts val="0"/>
              </a:spcAft>
              <a:buClr>
                <a:schemeClr val="dk1"/>
              </a:buClr>
              <a:buSzPts val="1004"/>
              <a:buFont typeface="Arial"/>
              <a:buChar char="»"/>
              <a:defRPr sz="1004" b="0" i="0" u="none" strike="noStrike" cap="none">
                <a:solidFill>
                  <a:schemeClr val="dk1"/>
                </a:solidFill>
                <a:latin typeface="Arial"/>
                <a:ea typeface="Arial"/>
                <a:cs typeface="Arial"/>
                <a:sym typeface="Arial"/>
              </a:defRPr>
            </a:lvl9pPr>
          </a:lstStyle>
          <a:p>
            <a:endParaRPr/>
          </a:p>
        </p:txBody>
      </p:sp>
      <p:sp>
        <p:nvSpPr>
          <p:cNvPr id="16" name="Google Shape;16;p17"/>
          <p:cNvSpPr txBox="1"/>
          <p:nvPr/>
        </p:nvSpPr>
        <p:spPr>
          <a:xfrm>
            <a:off x="360000" y="6343435"/>
            <a:ext cx="588541" cy="24622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GB" sz="1600">
                <a:solidFill>
                  <a:schemeClr val="dk1"/>
                </a:solidFill>
                <a:latin typeface="Arial"/>
                <a:ea typeface="Arial"/>
                <a:cs typeface="Arial"/>
                <a:sym typeface="Arial"/>
              </a:rPr>
              <a:t>‹#›</a:t>
            </a:fld>
            <a:endParaRPr sz="1600">
              <a:solidFill>
                <a:schemeClr val="dk1"/>
              </a:solidFill>
              <a:latin typeface="Arial"/>
              <a:ea typeface="Arial"/>
              <a:cs typeface="Arial"/>
              <a:sym typeface="Arial"/>
            </a:endParaRPr>
          </a:p>
        </p:txBody>
      </p:sp>
      <p:pic>
        <p:nvPicPr>
          <p:cNvPr id="18" name="Google Shape;18;p17" descr="A purple and white logo&#10;&#10;AI-generated content may be incorrect."/>
          <p:cNvPicPr preferRelativeResize="0"/>
          <p:nvPr/>
        </p:nvPicPr>
        <p:blipFill rotWithShape="1">
          <a:blip r:embed="rId6">
            <a:alphaModFix/>
          </a:blip>
          <a:srcRect/>
          <a:stretch/>
        </p:blipFill>
        <p:spPr>
          <a:xfrm>
            <a:off x="9360000" y="6228000"/>
            <a:ext cx="2520000" cy="456536"/>
          </a:xfrm>
          <a:prstGeom prst="rect">
            <a:avLst/>
          </a:prstGeom>
          <a:noFill/>
          <a:ln>
            <a:noFill/>
          </a:ln>
        </p:spPr>
      </p:pic>
      <p:cxnSp>
        <p:nvCxnSpPr>
          <p:cNvPr id="19" name="Google Shape;19;p17"/>
          <p:cNvCxnSpPr/>
          <p:nvPr/>
        </p:nvCxnSpPr>
        <p:spPr>
          <a:xfrm>
            <a:off x="0" y="6084000"/>
            <a:ext cx="12240000" cy="0"/>
          </a:xfrm>
          <a:prstGeom prst="straightConnector1">
            <a:avLst/>
          </a:prstGeom>
          <a:noFill/>
          <a:ln w="9525" cap="flat" cmpd="sng">
            <a:solidFill>
              <a:srgbClr val="000000"/>
            </a:solidFill>
            <a:prstDash val="solid"/>
            <a:round/>
            <a:headEnd type="none" w="sm" len="sm"/>
            <a:tailEnd type="none" w="sm" len="sm"/>
          </a:ln>
        </p:spPr>
      </p:cxnSp>
      <p:sp>
        <p:nvSpPr>
          <p:cNvPr id="3" name="Graphic 26">
            <a:extLst>
              <a:ext uri="{FF2B5EF4-FFF2-40B4-BE49-F238E27FC236}">
                <a16:creationId xmlns:a16="http://schemas.microsoft.com/office/drawing/2014/main" id="{7E1354B7-4F2A-31BA-4192-8BCFC41147FC}"/>
              </a:ext>
            </a:extLst>
          </p:cNvPr>
          <p:cNvSpPr>
            <a:spLocks/>
          </p:cNvSpPr>
          <p:nvPr userDrawn="1"/>
        </p:nvSpPr>
        <p:spPr>
          <a:xfrm>
            <a:off x="6" y="756000"/>
            <a:ext cx="12239626" cy="36000"/>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sz="2008"/>
          </a:p>
        </p:txBody>
      </p:sp>
      <p:pic>
        <p:nvPicPr>
          <p:cNvPr id="4" name="Picture 3" descr="A red arrow pointing up&#10;&#10;AI-generated content may be incorrect.">
            <a:extLst>
              <a:ext uri="{FF2B5EF4-FFF2-40B4-BE49-F238E27FC236}">
                <a16:creationId xmlns:a16="http://schemas.microsoft.com/office/drawing/2014/main" id="{F02A0E26-2D01-2643-D94B-96A7361C4F4E}"/>
              </a:ext>
            </a:extLst>
          </p:cNvPr>
          <p:cNvPicPr>
            <a:picLocks/>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252000" y="170588"/>
            <a:ext cx="591666" cy="437463"/>
          </a:xfrm>
          <a:prstGeom prst="rect">
            <a:avLst/>
          </a:prstGeom>
          <a:noFill/>
          <a:ln>
            <a:noFill/>
          </a:ln>
        </p:spPr>
      </p:pic>
      <p:sp>
        <p:nvSpPr>
          <p:cNvPr id="5" name="Text Box 2">
            <a:extLst>
              <a:ext uri="{FF2B5EF4-FFF2-40B4-BE49-F238E27FC236}">
                <a16:creationId xmlns:a16="http://schemas.microsoft.com/office/drawing/2014/main" id="{2F3C3505-24B2-2AFB-D51B-7F76707A0FFD}"/>
              </a:ext>
            </a:extLst>
          </p:cNvPr>
          <p:cNvSpPr txBox="1">
            <a:spLocks noChangeArrowheads="1"/>
          </p:cNvSpPr>
          <p:nvPr userDrawn="1"/>
        </p:nvSpPr>
        <p:spPr bwMode="auto">
          <a:xfrm>
            <a:off x="3848985" y="67612"/>
            <a:ext cx="5827751" cy="589388"/>
          </a:xfrm>
          <a:prstGeom prst="rect">
            <a:avLst/>
          </a:prstGeom>
          <a:noFill/>
          <a:ln w="9525">
            <a:noFill/>
            <a:miter lim="800000"/>
            <a:headEnd/>
            <a:tailEnd/>
          </a:ln>
        </p:spPr>
        <p:txBody>
          <a:bodyPr rot="0" vert="horz" wrap="square" lIns="91797" tIns="45899" rIns="91797" bIns="45899" anchor="t" anchorCtr="0">
            <a:noAutofit/>
          </a:bodyPr>
          <a:lstStyle/>
          <a:p>
            <a:pPr marL="0" marR="0" lvl="0" indent="0" algn="l" defTabSz="914400" rtl="0" eaLnBrk="1" fontAlgn="base" latinLnBrk="0" hangingPunct="1">
              <a:lnSpc>
                <a:spcPts val="1305"/>
              </a:lnSpc>
              <a:spcBef>
                <a:spcPts val="402"/>
              </a:spcBef>
              <a:spcAft>
                <a:spcPts val="402"/>
              </a:spcAft>
              <a:buClrTx/>
              <a:buSzTx/>
              <a:buFontTx/>
              <a:buNone/>
              <a:tabLst/>
              <a:defRPr/>
            </a:pPr>
            <a:r>
              <a:rPr lang="en-GB" sz="1400" b="1" dirty="0">
                <a:solidFill>
                  <a:srgbClr val="170130"/>
                </a:solidFill>
                <a:latin typeface="Arial" panose="020B0604020202020204" pitchFamily="34" charset="0"/>
                <a:ea typeface="ＭＳ Ｐゴシック" panose="020B0600070205080204" pitchFamily="34" charset="-128"/>
                <a:cs typeface="Arial" panose="020B0604020202020204" pitchFamily="34" charset="0"/>
              </a:rPr>
              <a:t>T Level Technical Qualification in Building Services Engineering for Construction (Level 3)</a:t>
            </a:r>
          </a:p>
          <a:p>
            <a:pPr marL="0" marR="0" lvl="0" indent="0" algn="l" defTabSz="914400" rtl="0" eaLnBrk="1" fontAlgn="base" latinLnBrk="0" hangingPunct="1">
              <a:lnSpc>
                <a:spcPts val="1305"/>
              </a:lnSpc>
              <a:spcBef>
                <a:spcPts val="402"/>
              </a:spcBef>
              <a:spcAft>
                <a:spcPts val="402"/>
              </a:spcAft>
              <a:buClrTx/>
              <a:buSzTx/>
              <a:buFontTx/>
              <a:buNone/>
              <a:tabLst/>
              <a:defRPr/>
            </a:pPr>
            <a:r>
              <a:rPr lang="en-GB" sz="1400" b="1" i="0" dirty="0">
                <a:solidFill>
                  <a:srgbClr val="FC4421"/>
                </a:solidFill>
                <a:effectLst/>
                <a:latin typeface="Arial" panose="020B0604020202020204" pitchFamily="34" charset="0"/>
                <a:ea typeface="Cambria" panose="02040503050406030204" pitchFamily="18" charset="0"/>
                <a:cs typeface="Arial" panose="020B0604020202020204" pitchFamily="34" charset="0"/>
              </a:rPr>
              <a:t>Occupational Specialism: Plumbing &amp; Heating Engineering </a:t>
            </a:r>
            <a:endParaRPr lang="en-GB" sz="1050" i="0" dirty="0">
              <a:effectLst/>
              <a:latin typeface="Arial" panose="020B0604020202020204" pitchFamily="34" charset="0"/>
              <a:ea typeface="Cambria" panose="02040503050406030204" pitchFamily="18" charset="0"/>
              <a:cs typeface="Times New Roman" panose="02020603050405020304" pitchFamily="18" charset="0"/>
            </a:endParaRPr>
          </a:p>
        </p:txBody>
      </p:sp>
      <p:pic>
        <p:nvPicPr>
          <p:cNvPr id="6" name="Picture 5" descr="A black and white logo&#10;&#10;AI-generated content may be incorrect.">
            <a:extLst>
              <a:ext uri="{FF2B5EF4-FFF2-40B4-BE49-F238E27FC236}">
                <a16:creationId xmlns:a16="http://schemas.microsoft.com/office/drawing/2014/main" id="{57DE3044-3748-A693-5751-8E91C83C80E7}"/>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9408368" y="157157"/>
            <a:ext cx="2563495" cy="498243"/>
          </a:xfrm>
          <a:prstGeom prst="rect">
            <a:avLst/>
          </a:prstGeom>
          <a:noFill/>
          <a:ln>
            <a:noFill/>
          </a:ln>
        </p:spPr>
      </p:pic>
      <p:pic>
        <p:nvPicPr>
          <p:cNvPr id="7" name="Picture 6" descr="A black background with a black square&#10;&#10;AI-generated content may be incorrect.">
            <a:extLst>
              <a:ext uri="{FF2B5EF4-FFF2-40B4-BE49-F238E27FC236}">
                <a16:creationId xmlns:a16="http://schemas.microsoft.com/office/drawing/2014/main" id="{88EFFA1D-1B6E-B417-3270-4C5DAFAD2DAC}"/>
              </a:ext>
            </a:extLst>
          </p:cNvPr>
          <p:cNvPicPr>
            <a:picLocks noChangeAspect="1"/>
          </p:cNvPicPr>
          <p:nvPr userDrawn="1"/>
        </p:nvPicPr>
        <p:blipFill>
          <a:blip r:embed="rId9"/>
          <a:stretch>
            <a:fillRect/>
          </a:stretch>
        </p:blipFill>
        <p:spPr>
          <a:xfrm>
            <a:off x="968494" y="177135"/>
            <a:ext cx="2685203" cy="440679"/>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gov.uk/government/publications/structure-approved-document-a"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4"/>
          <p:cNvSpPr txBox="1"/>
          <p:nvPr/>
        </p:nvSpPr>
        <p:spPr>
          <a:xfrm>
            <a:off x="360000" y="1800000"/>
            <a:ext cx="11520300" cy="37800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1200"/>
              </a:spcAft>
              <a:buClr>
                <a:srgbClr val="170130"/>
              </a:buClr>
              <a:buSzPts val="2800"/>
              <a:buFont typeface="Arial"/>
              <a:buNone/>
            </a:pPr>
            <a:r>
              <a:rPr lang="en-GB" sz="2800" b="1" dirty="0">
                <a:solidFill>
                  <a:srgbClr val="170130"/>
                </a:solidFill>
                <a:latin typeface="Arial"/>
                <a:ea typeface="Arial"/>
                <a:cs typeface="Arial"/>
                <a:sym typeface="Arial"/>
              </a:rPr>
              <a:t>Occupational Specialism: Plumbing &amp; Heating Engineering</a:t>
            </a:r>
            <a:endParaRPr sz="2800" dirty="0"/>
          </a:p>
          <a:p>
            <a:pPr marL="0" marR="0" lvl="0" indent="0" algn="l" rtl="0">
              <a:lnSpc>
                <a:spcPct val="110000"/>
              </a:lnSpc>
              <a:spcBef>
                <a:spcPts val="750"/>
              </a:spcBef>
              <a:spcAft>
                <a:spcPts val="1200"/>
              </a:spcAft>
              <a:buClr>
                <a:schemeClr val="dk1"/>
              </a:buClr>
              <a:buSzPts val="2800"/>
              <a:buFont typeface="Arial"/>
              <a:buNone/>
            </a:pPr>
            <a:r>
              <a:rPr lang="en-GB" sz="2800" dirty="0">
                <a:solidFill>
                  <a:schemeClr val="dk1"/>
                </a:solidFill>
              </a:rPr>
              <a:t>K1.32 Bending techniques</a:t>
            </a:r>
            <a:endParaRPr sz="2800" dirty="0">
              <a:solidFill>
                <a:srgbClr val="3432E1"/>
              </a:solidFill>
              <a:latin typeface="Arial"/>
              <a:ea typeface="Arial"/>
              <a:cs typeface="Arial"/>
              <a:sym typeface="Arial"/>
            </a:endParaRPr>
          </a:p>
          <a:p>
            <a:pPr marL="0" marR="0" lvl="0" indent="0" algn="l" rtl="0">
              <a:lnSpc>
                <a:spcPct val="110000"/>
              </a:lnSpc>
              <a:spcBef>
                <a:spcPts val="750"/>
              </a:spcBef>
              <a:spcAft>
                <a:spcPts val="1200"/>
              </a:spcAft>
              <a:buClr>
                <a:srgbClr val="FC4421"/>
              </a:buClr>
              <a:buSzPts val="2800"/>
              <a:buFont typeface="Arial"/>
              <a:buNone/>
            </a:pPr>
            <a:r>
              <a:rPr lang="en-GB" sz="2800" b="1" dirty="0">
                <a:solidFill>
                  <a:srgbClr val="FC4421"/>
                </a:solidFill>
              </a:rPr>
              <a:t>Copper pipe bending, offsets and </a:t>
            </a:r>
            <a:r>
              <a:rPr lang="en-GB" sz="2800" b="1" dirty="0" err="1">
                <a:solidFill>
                  <a:srgbClr val="FC4421"/>
                </a:solidFill>
              </a:rPr>
              <a:t>passovers</a:t>
            </a:r>
            <a:endParaRPr lang="en-GB"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373486af0d2_0_128"/>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Step 2</a:t>
            </a:r>
            <a:endParaRPr dirty="0"/>
          </a:p>
        </p:txBody>
      </p:sp>
      <p:sp>
        <p:nvSpPr>
          <p:cNvPr id="140" name="Google Shape;140;g373486af0d2_0_128"/>
          <p:cNvSpPr txBox="1"/>
          <p:nvPr/>
        </p:nvSpPr>
        <p:spPr>
          <a:xfrm>
            <a:off x="3224937" y="1651925"/>
            <a:ext cx="1228200" cy="553800"/>
          </a:xfrm>
          <a:prstGeom prst="rect">
            <a:avLst/>
          </a:prstGeom>
          <a:solidFill>
            <a:srgbClr val="FFFFFF"/>
          </a:solidFill>
          <a:ln>
            <a:noFill/>
          </a:ln>
        </p:spPr>
        <p:txBody>
          <a:bodyPr spcFirstLastPara="1" wrap="square" lIns="126500" tIns="126500" rIns="126500" bIns="126500" anchor="t" anchorCtr="0">
            <a:spAutoFit/>
          </a:bodyPr>
          <a:lstStyle/>
          <a:p>
            <a:pPr marL="0" lvl="0" indent="0" algn="ctr" rtl="0">
              <a:spcBef>
                <a:spcPts val="0"/>
              </a:spcBef>
              <a:spcAft>
                <a:spcPts val="0"/>
              </a:spcAft>
              <a:buNone/>
            </a:pPr>
            <a:r>
              <a:rPr lang="en-GB" sz="1937">
                <a:solidFill>
                  <a:srgbClr val="B45F06"/>
                </a:solidFill>
              </a:rPr>
              <a:t>290mm</a:t>
            </a:r>
            <a:endParaRPr sz="1937">
              <a:solidFill>
                <a:srgbClr val="B45F06"/>
              </a:solidFill>
            </a:endParaRPr>
          </a:p>
        </p:txBody>
      </p:sp>
      <p:sp>
        <p:nvSpPr>
          <p:cNvPr id="141" name="Google Shape;141;g373486af0d2_0_128"/>
          <p:cNvSpPr txBox="1"/>
          <p:nvPr/>
        </p:nvSpPr>
        <p:spPr>
          <a:xfrm>
            <a:off x="4623413" y="3083080"/>
            <a:ext cx="1228200" cy="553800"/>
          </a:xfrm>
          <a:prstGeom prst="rect">
            <a:avLst/>
          </a:prstGeom>
          <a:solidFill>
            <a:srgbClr val="FFFFFF"/>
          </a:solidFill>
          <a:ln>
            <a:noFill/>
          </a:ln>
        </p:spPr>
        <p:txBody>
          <a:bodyPr spcFirstLastPara="1" wrap="square" lIns="126500" tIns="126500" rIns="126500" bIns="126500" anchor="t" anchorCtr="0">
            <a:spAutoFit/>
          </a:bodyPr>
          <a:lstStyle/>
          <a:p>
            <a:pPr marL="0" lvl="0" indent="0" algn="ctr" rtl="0">
              <a:spcBef>
                <a:spcPts val="0"/>
              </a:spcBef>
              <a:spcAft>
                <a:spcPts val="0"/>
              </a:spcAft>
              <a:buNone/>
            </a:pPr>
            <a:r>
              <a:rPr lang="en-GB" sz="1937" b="1">
                <a:solidFill>
                  <a:srgbClr val="741B47"/>
                </a:solidFill>
              </a:rPr>
              <a:t>50mm</a:t>
            </a:r>
            <a:endParaRPr sz="1937" b="1">
              <a:solidFill>
                <a:srgbClr val="741B47"/>
              </a:solidFill>
            </a:endParaRPr>
          </a:p>
        </p:txBody>
      </p:sp>
      <p:sp>
        <p:nvSpPr>
          <p:cNvPr id="142" name="Google Shape;142;g373486af0d2_0_128"/>
          <p:cNvSpPr/>
          <p:nvPr/>
        </p:nvSpPr>
        <p:spPr>
          <a:xfrm>
            <a:off x="195300" y="2357736"/>
            <a:ext cx="7563408" cy="1765567"/>
          </a:xfrm>
          <a:custGeom>
            <a:avLst/>
            <a:gdLst/>
            <a:ahLst/>
            <a:cxnLst/>
            <a:rect l="l" t="t" r="r" b="b"/>
            <a:pathLst>
              <a:path w="218643" h="51039" extrusionOk="0">
                <a:moveTo>
                  <a:pt x="0" y="50924"/>
                </a:moveTo>
                <a:lnTo>
                  <a:pt x="80622" y="51039"/>
                </a:lnTo>
                <a:lnTo>
                  <a:pt x="129546" y="0"/>
                </a:lnTo>
                <a:lnTo>
                  <a:pt x="218643" y="543"/>
                </a:lnTo>
              </a:path>
            </a:pathLst>
          </a:custGeom>
          <a:noFill/>
          <a:ln w="316325" cap="flat" cmpd="sng">
            <a:solidFill>
              <a:srgbClr val="B45F06"/>
            </a:solidFill>
            <a:prstDash val="solid"/>
            <a:round/>
            <a:headEnd type="none" w="med" len="med"/>
            <a:tailEnd type="none" w="med" len="med"/>
          </a:ln>
        </p:spPr>
        <p:txBody>
          <a:bodyPr/>
          <a:lstStyle/>
          <a:p>
            <a:endParaRPr lang="en-GB"/>
          </a:p>
        </p:txBody>
      </p:sp>
      <p:cxnSp>
        <p:nvCxnSpPr>
          <p:cNvPr id="143" name="Google Shape;143;g373486af0d2_0_128"/>
          <p:cNvCxnSpPr>
            <a:stCxn id="141" idx="2"/>
          </p:cNvCxnSpPr>
          <p:nvPr/>
        </p:nvCxnSpPr>
        <p:spPr>
          <a:xfrm>
            <a:off x="5237513" y="3636880"/>
            <a:ext cx="0" cy="462000"/>
          </a:xfrm>
          <a:prstGeom prst="straightConnector1">
            <a:avLst/>
          </a:prstGeom>
          <a:noFill/>
          <a:ln w="13175" cap="flat" cmpd="sng">
            <a:solidFill>
              <a:srgbClr val="000000"/>
            </a:solidFill>
            <a:prstDash val="dash"/>
            <a:round/>
            <a:headEnd type="none" w="med" len="med"/>
            <a:tailEnd type="stealth" w="med" len="med"/>
          </a:ln>
        </p:spPr>
      </p:cxnSp>
      <p:cxnSp>
        <p:nvCxnSpPr>
          <p:cNvPr id="144" name="Google Shape;144;g373486af0d2_0_128"/>
          <p:cNvCxnSpPr/>
          <p:nvPr/>
        </p:nvCxnSpPr>
        <p:spPr>
          <a:xfrm>
            <a:off x="565465" y="4139247"/>
            <a:ext cx="4966500" cy="3000"/>
          </a:xfrm>
          <a:prstGeom prst="straightConnector1">
            <a:avLst/>
          </a:prstGeom>
          <a:noFill/>
          <a:ln w="13175" cap="flat" cmpd="sng">
            <a:solidFill>
              <a:srgbClr val="000000"/>
            </a:solidFill>
            <a:prstDash val="dash"/>
            <a:round/>
            <a:headEnd type="none" w="med" len="med"/>
            <a:tailEnd type="none" w="med" len="med"/>
          </a:ln>
        </p:spPr>
      </p:cxnSp>
      <p:sp>
        <p:nvSpPr>
          <p:cNvPr id="145" name="Google Shape;145;g373486af0d2_0_128"/>
          <p:cNvSpPr/>
          <p:nvPr/>
        </p:nvSpPr>
        <p:spPr>
          <a:xfrm>
            <a:off x="3655733" y="3653214"/>
            <a:ext cx="366742" cy="488378"/>
          </a:xfrm>
          <a:custGeom>
            <a:avLst/>
            <a:gdLst/>
            <a:ahLst/>
            <a:cxnLst/>
            <a:rect l="l" t="t" r="r" b="b"/>
            <a:pathLst>
              <a:path w="10023" h="12700" extrusionOk="0">
                <a:moveTo>
                  <a:pt x="0" y="0"/>
                </a:moveTo>
                <a:cubicBezTo>
                  <a:pt x="1465" y="774"/>
                  <a:pt x="7123" y="2524"/>
                  <a:pt x="8792" y="4641"/>
                </a:cubicBezTo>
                <a:cubicBezTo>
                  <a:pt x="10461" y="6758"/>
                  <a:pt x="9810" y="11357"/>
                  <a:pt x="10013" y="12700"/>
                </a:cubicBezTo>
              </a:path>
            </a:pathLst>
          </a:custGeom>
          <a:noFill/>
          <a:ln w="13175" cap="flat" cmpd="sng">
            <a:solidFill>
              <a:srgbClr val="000000"/>
            </a:solidFill>
            <a:prstDash val="solid"/>
            <a:round/>
            <a:headEnd type="none" w="med" len="med"/>
            <a:tailEnd type="none" w="med" len="med"/>
          </a:ln>
        </p:spPr>
        <p:txBody>
          <a:bodyPr/>
          <a:lstStyle/>
          <a:p>
            <a:endParaRPr lang="en-GB"/>
          </a:p>
        </p:txBody>
      </p:sp>
      <p:sp>
        <p:nvSpPr>
          <p:cNvPr id="146" name="Google Shape;146;g373486af0d2_0_128"/>
          <p:cNvSpPr txBox="1"/>
          <p:nvPr/>
        </p:nvSpPr>
        <p:spPr>
          <a:xfrm>
            <a:off x="3405498" y="3611894"/>
            <a:ext cx="777900" cy="553800"/>
          </a:xfrm>
          <a:prstGeom prst="rect">
            <a:avLst/>
          </a:prstGeom>
          <a:noFill/>
          <a:ln>
            <a:noFill/>
          </a:ln>
        </p:spPr>
        <p:txBody>
          <a:bodyPr spcFirstLastPara="1" wrap="square" lIns="126500" tIns="126500" rIns="126500" bIns="126500" anchor="t" anchorCtr="0">
            <a:spAutoFit/>
          </a:bodyPr>
          <a:lstStyle/>
          <a:p>
            <a:pPr marL="0" lvl="0" indent="0" algn="l" rtl="0">
              <a:spcBef>
                <a:spcPts val="0"/>
              </a:spcBef>
              <a:spcAft>
                <a:spcPts val="0"/>
              </a:spcAft>
              <a:buNone/>
            </a:pPr>
            <a:r>
              <a:rPr lang="en-GB" sz="1937"/>
              <a:t>45°</a:t>
            </a:r>
            <a:endParaRPr sz="1937"/>
          </a:p>
        </p:txBody>
      </p:sp>
      <p:cxnSp>
        <p:nvCxnSpPr>
          <p:cNvPr id="147" name="Google Shape;147;g373486af0d2_0_128"/>
          <p:cNvCxnSpPr>
            <a:endCxn id="141" idx="0"/>
          </p:cNvCxnSpPr>
          <p:nvPr/>
        </p:nvCxnSpPr>
        <p:spPr>
          <a:xfrm>
            <a:off x="5236313" y="2349880"/>
            <a:ext cx="1200" cy="733200"/>
          </a:xfrm>
          <a:prstGeom prst="straightConnector1">
            <a:avLst/>
          </a:prstGeom>
          <a:noFill/>
          <a:ln w="13175" cap="flat" cmpd="sng">
            <a:solidFill>
              <a:srgbClr val="000000"/>
            </a:solidFill>
            <a:prstDash val="dash"/>
            <a:round/>
            <a:headEnd type="stealth" w="med" len="med"/>
            <a:tailEnd type="none" w="med" len="med"/>
          </a:ln>
        </p:spPr>
      </p:cxnSp>
      <p:sp>
        <p:nvSpPr>
          <p:cNvPr id="148" name="Google Shape;148;g373486af0d2_0_128"/>
          <p:cNvSpPr txBox="1"/>
          <p:nvPr/>
        </p:nvSpPr>
        <p:spPr>
          <a:xfrm>
            <a:off x="1578941" y="3588380"/>
            <a:ext cx="329700" cy="553800"/>
          </a:xfrm>
          <a:prstGeom prst="rect">
            <a:avLst/>
          </a:prstGeom>
          <a:noFill/>
          <a:ln>
            <a:noFill/>
          </a:ln>
        </p:spPr>
        <p:txBody>
          <a:bodyPr spcFirstLastPara="1" wrap="square" lIns="126500" tIns="126500" rIns="126500" bIns="126500" anchor="t" anchorCtr="0">
            <a:spAutoFit/>
          </a:bodyPr>
          <a:lstStyle/>
          <a:p>
            <a:pPr marL="0" lvl="0" indent="0" algn="l" rtl="0">
              <a:spcBef>
                <a:spcPts val="0"/>
              </a:spcBef>
              <a:spcAft>
                <a:spcPts val="0"/>
              </a:spcAft>
              <a:buNone/>
            </a:pPr>
            <a:r>
              <a:rPr lang="en-GB" sz="1937" b="1">
                <a:solidFill>
                  <a:srgbClr val="1155CC"/>
                </a:solidFill>
              </a:rPr>
              <a:t>A</a:t>
            </a:r>
            <a:endParaRPr sz="1937"/>
          </a:p>
        </p:txBody>
      </p:sp>
      <p:sp>
        <p:nvSpPr>
          <p:cNvPr id="149" name="Google Shape;149;g373486af0d2_0_128"/>
          <p:cNvSpPr txBox="1"/>
          <p:nvPr/>
        </p:nvSpPr>
        <p:spPr>
          <a:xfrm>
            <a:off x="3458205" y="2643642"/>
            <a:ext cx="329700" cy="553800"/>
          </a:xfrm>
          <a:prstGeom prst="rect">
            <a:avLst/>
          </a:prstGeom>
          <a:noFill/>
          <a:ln>
            <a:noFill/>
          </a:ln>
        </p:spPr>
        <p:txBody>
          <a:bodyPr spcFirstLastPara="1" wrap="square" lIns="126500" tIns="126500" rIns="126500" bIns="126500" anchor="t" anchorCtr="0">
            <a:spAutoFit/>
          </a:bodyPr>
          <a:lstStyle/>
          <a:p>
            <a:pPr marL="0" lvl="0" indent="0" algn="l" rtl="0">
              <a:spcBef>
                <a:spcPts val="0"/>
              </a:spcBef>
              <a:spcAft>
                <a:spcPts val="0"/>
              </a:spcAft>
              <a:buNone/>
            </a:pPr>
            <a:r>
              <a:rPr lang="en-GB" sz="1937" b="1">
                <a:solidFill>
                  <a:srgbClr val="1155CC"/>
                </a:solidFill>
              </a:rPr>
              <a:t>B</a:t>
            </a:r>
            <a:endParaRPr sz="1937"/>
          </a:p>
        </p:txBody>
      </p:sp>
      <p:sp>
        <p:nvSpPr>
          <p:cNvPr id="150" name="Google Shape;150;g373486af0d2_0_128"/>
          <p:cNvSpPr txBox="1"/>
          <p:nvPr/>
        </p:nvSpPr>
        <p:spPr>
          <a:xfrm>
            <a:off x="5920752" y="1803948"/>
            <a:ext cx="329700" cy="553800"/>
          </a:xfrm>
          <a:prstGeom prst="rect">
            <a:avLst/>
          </a:prstGeom>
          <a:noFill/>
          <a:ln>
            <a:noFill/>
          </a:ln>
        </p:spPr>
        <p:txBody>
          <a:bodyPr spcFirstLastPara="1" wrap="square" lIns="126500" tIns="126500" rIns="126500" bIns="126500" anchor="t" anchorCtr="0">
            <a:spAutoFit/>
          </a:bodyPr>
          <a:lstStyle/>
          <a:p>
            <a:pPr marL="0" lvl="0" indent="0" algn="l" rtl="0">
              <a:spcBef>
                <a:spcPts val="0"/>
              </a:spcBef>
              <a:spcAft>
                <a:spcPts val="0"/>
              </a:spcAft>
              <a:buNone/>
            </a:pPr>
            <a:r>
              <a:rPr lang="en-GB" sz="1937" b="1">
                <a:solidFill>
                  <a:srgbClr val="1155CC"/>
                </a:solidFill>
              </a:rPr>
              <a:t>C</a:t>
            </a:r>
            <a:endParaRPr sz="1937"/>
          </a:p>
        </p:txBody>
      </p:sp>
      <p:sp>
        <p:nvSpPr>
          <p:cNvPr id="151" name="Google Shape;151;g373486af0d2_0_128"/>
          <p:cNvSpPr txBox="1"/>
          <p:nvPr/>
        </p:nvSpPr>
        <p:spPr>
          <a:xfrm>
            <a:off x="7881969" y="1951294"/>
            <a:ext cx="4079100" cy="3237300"/>
          </a:xfrm>
          <a:prstGeom prst="rect">
            <a:avLst/>
          </a:prstGeom>
          <a:noFill/>
          <a:ln w="9525" cap="flat" cmpd="sng">
            <a:solidFill>
              <a:srgbClr val="000000"/>
            </a:solidFill>
            <a:prstDash val="solid"/>
            <a:round/>
            <a:headEnd type="none" w="sm" len="sm"/>
            <a:tailEnd type="none" w="sm" len="sm"/>
          </a:ln>
        </p:spPr>
        <p:txBody>
          <a:bodyPr spcFirstLastPara="1" wrap="square" lIns="126500" tIns="126500" rIns="126500" bIns="126500" anchor="t" anchorCtr="0">
            <a:spAutoFit/>
          </a:bodyPr>
          <a:lstStyle/>
          <a:p>
            <a:pPr marL="0" lvl="0" indent="0" algn="l" rtl="0">
              <a:spcBef>
                <a:spcPts val="0"/>
              </a:spcBef>
              <a:spcAft>
                <a:spcPts val="0"/>
              </a:spcAft>
              <a:buNone/>
            </a:pPr>
            <a:r>
              <a:rPr lang="en-GB" sz="1937" b="1" dirty="0"/>
              <a:t>Step 2</a:t>
            </a:r>
            <a:endParaRPr sz="1937" b="1" dirty="0"/>
          </a:p>
          <a:p>
            <a:pPr marL="0" lvl="0" indent="0" algn="l" rtl="0">
              <a:spcBef>
                <a:spcPts val="0"/>
              </a:spcBef>
              <a:spcAft>
                <a:spcPts val="0"/>
              </a:spcAft>
              <a:buNone/>
            </a:pPr>
            <a:endParaRPr sz="1937" dirty="0"/>
          </a:p>
          <a:p>
            <a:pPr marL="0" lvl="0" indent="0" algn="l" rtl="0">
              <a:spcBef>
                <a:spcPts val="0"/>
              </a:spcBef>
              <a:spcAft>
                <a:spcPts val="0"/>
              </a:spcAft>
              <a:buNone/>
            </a:pPr>
            <a:r>
              <a:rPr lang="en-GB" sz="1937" dirty="0"/>
              <a:t>The required offset length is 290mm, so we take the </a:t>
            </a:r>
            <a:r>
              <a:rPr lang="en-GB" sz="1937" dirty="0">
                <a:solidFill>
                  <a:srgbClr val="0000FF"/>
                </a:solidFill>
              </a:rPr>
              <a:t>50mm</a:t>
            </a:r>
            <a:r>
              <a:rPr lang="en-GB" sz="1937" dirty="0"/>
              <a:t> from </a:t>
            </a:r>
            <a:r>
              <a:rPr lang="en-GB" sz="1937" dirty="0">
                <a:solidFill>
                  <a:srgbClr val="B45F06"/>
                </a:solidFill>
              </a:rPr>
              <a:t>290mm</a:t>
            </a:r>
            <a:endParaRPr sz="1937" dirty="0">
              <a:solidFill>
                <a:srgbClr val="B45F06"/>
              </a:solidFill>
            </a:endParaRPr>
          </a:p>
          <a:p>
            <a:pPr marL="0" lvl="0" indent="0" algn="l" rtl="0">
              <a:spcBef>
                <a:spcPts val="0"/>
              </a:spcBef>
              <a:spcAft>
                <a:spcPts val="0"/>
              </a:spcAft>
              <a:buNone/>
            </a:pPr>
            <a:endParaRPr sz="1937" dirty="0"/>
          </a:p>
          <a:p>
            <a:pPr marL="0" lvl="0" indent="0" algn="l" rtl="0">
              <a:spcBef>
                <a:spcPts val="0"/>
              </a:spcBef>
              <a:spcAft>
                <a:spcPts val="0"/>
              </a:spcAft>
              <a:buNone/>
            </a:pPr>
            <a:r>
              <a:rPr lang="en-GB" sz="1937" dirty="0"/>
              <a:t>This leaves 240mm, which we then split evenly for sections </a:t>
            </a:r>
            <a:r>
              <a:rPr lang="en-GB" sz="1937" b="1" dirty="0">
                <a:solidFill>
                  <a:srgbClr val="1155CC"/>
                </a:solidFill>
              </a:rPr>
              <a:t>A </a:t>
            </a:r>
            <a:r>
              <a:rPr lang="en-GB" sz="1937" dirty="0"/>
              <a:t>&amp; </a:t>
            </a:r>
            <a:r>
              <a:rPr lang="en-GB" sz="1937" b="1" dirty="0">
                <a:solidFill>
                  <a:srgbClr val="1155CC"/>
                </a:solidFill>
              </a:rPr>
              <a:t>C</a:t>
            </a:r>
            <a:endParaRPr sz="1937" dirty="0"/>
          </a:p>
          <a:p>
            <a:pPr marL="0" lvl="0" indent="0" algn="l" rtl="0">
              <a:spcBef>
                <a:spcPts val="0"/>
              </a:spcBef>
              <a:spcAft>
                <a:spcPts val="0"/>
              </a:spcAft>
              <a:buNone/>
            </a:pPr>
            <a:endParaRPr sz="1937" dirty="0"/>
          </a:p>
          <a:p>
            <a:pPr marL="0" lvl="0" indent="0" algn="l" rtl="0">
              <a:spcBef>
                <a:spcPts val="0"/>
              </a:spcBef>
              <a:spcAft>
                <a:spcPts val="0"/>
              </a:spcAft>
              <a:buNone/>
            </a:pPr>
            <a:r>
              <a:rPr lang="en-GB" sz="1937" dirty="0"/>
              <a:t>(</a:t>
            </a:r>
            <a:r>
              <a:rPr lang="en-GB" sz="1937" dirty="0">
                <a:solidFill>
                  <a:srgbClr val="B45F06"/>
                </a:solidFill>
              </a:rPr>
              <a:t>290 </a:t>
            </a:r>
            <a:r>
              <a:rPr lang="en-GB" sz="1937" dirty="0"/>
              <a:t>– </a:t>
            </a:r>
            <a:r>
              <a:rPr lang="en-GB" sz="1937" dirty="0">
                <a:solidFill>
                  <a:srgbClr val="0000FF"/>
                </a:solidFill>
              </a:rPr>
              <a:t>50</a:t>
            </a:r>
            <a:r>
              <a:rPr lang="en-GB" sz="1937" dirty="0"/>
              <a:t>) / 2</a:t>
            </a:r>
            <a:endParaRPr sz="1937" dirty="0"/>
          </a:p>
        </p:txBody>
      </p:sp>
      <p:sp>
        <p:nvSpPr>
          <p:cNvPr id="152" name="Google Shape;152;g373486af0d2_0_128"/>
          <p:cNvSpPr txBox="1"/>
          <p:nvPr/>
        </p:nvSpPr>
        <p:spPr>
          <a:xfrm>
            <a:off x="3313664" y="4270718"/>
            <a:ext cx="1228200" cy="553800"/>
          </a:xfrm>
          <a:prstGeom prst="rect">
            <a:avLst/>
          </a:prstGeom>
          <a:solidFill>
            <a:srgbClr val="FFFFFF"/>
          </a:solidFill>
          <a:ln>
            <a:noFill/>
          </a:ln>
        </p:spPr>
        <p:txBody>
          <a:bodyPr spcFirstLastPara="1" wrap="square" lIns="126500" tIns="126500" rIns="126500" bIns="126500" anchor="ctr" anchorCtr="0">
            <a:noAutofit/>
          </a:bodyPr>
          <a:lstStyle/>
          <a:p>
            <a:pPr marL="0" lvl="0" indent="0" algn="ctr" rtl="0">
              <a:spcBef>
                <a:spcPts val="0"/>
              </a:spcBef>
              <a:spcAft>
                <a:spcPts val="0"/>
              </a:spcAft>
              <a:buNone/>
            </a:pPr>
            <a:r>
              <a:rPr lang="en-GB" sz="1937">
                <a:solidFill>
                  <a:srgbClr val="0000FF"/>
                </a:solidFill>
              </a:rPr>
              <a:t>50mm</a:t>
            </a:r>
            <a:endParaRPr sz="1937">
              <a:solidFill>
                <a:srgbClr val="0000FF"/>
              </a:solidFill>
            </a:endParaRPr>
          </a:p>
        </p:txBody>
      </p:sp>
      <p:cxnSp>
        <p:nvCxnSpPr>
          <p:cNvPr id="153" name="Google Shape;153;g373486af0d2_0_128"/>
          <p:cNvCxnSpPr/>
          <p:nvPr/>
        </p:nvCxnSpPr>
        <p:spPr>
          <a:xfrm>
            <a:off x="2927184" y="3774159"/>
            <a:ext cx="9600" cy="1072500"/>
          </a:xfrm>
          <a:prstGeom prst="straightConnector1">
            <a:avLst/>
          </a:prstGeom>
          <a:noFill/>
          <a:ln w="13175" cap="flat" cmpd="sng">
            <a:solidFill>
              <a:srgbClr val="0000FF"/>
            </a:solidFill>
            <a:prstDash val="dash"/>
            <a:round/>
            <a:headEnd type="none" w="med" len="med"/>
            <a:tailEnd type="none" w="med" len="med"/>
          </a:ln>
        </p:spPr>
      </p:cxnSp>
      <p:cxnSp>
        <p:nvCxnSpPr>
          <p:cNvPr id="154" name="Google Shape;154;g373486af0d2_0_128"/>
          <p:cNvCxnSpPr/>
          <p:nvPr/>
        </p:nvCxnSpPr>
        <p:spPr>
          <a:xfrm flipH="1">
            <a:off x="4729520" y="2229202"/>
            <a:ext cx="4800" cy="2670300"/>
          </a:xfrm>
          <a:prstGeom prst="straightConnector1">
            <a:avLst/>
          </a:prstGeom>
          <a:noFill/>
          <a:ln w="13175" cap="flat" cmpd="sng">
            <a:solidFill>
              <a:srgbClr val="0000FF"/>
            </a:solidFill>
            <a:prstDash val="dash"/>
            <a:round/>
            <a:headEnd type="none" w="med" len="med"/>
            <a:tailEnd type="none" w="med" len="med"/>
          </a:ln>
        </p:spPr>
      </p:cxnSp>
      <p:cxnSp>
        <p:nvCxnSpPr>
          <p:cNvPr id="155" name="Google Shape;155;g373486af0d2_0_128"/>
          <p:cNvCxnSpPr/>
          <p:nvPr/>
        </p:nvCxnSpPr>
        <p:spPr>
          <a:xfrm rot="10800000" flipH="1">
            <a:off x="4244242" y="3223464"/>
            <a:ext cx="6358200" cy="1222800"/>
          </a:xfrm>
          <a:prstGeom prst="straightConnector1">
            <a:avLst/>
          </a:prstGeom>
          <a:noFill/>
          <a:ln w="13175" cap="flat" cmpd="sng">
            <a:solidFill>
              <a:srgbClr val="0000FF"/>
            </a:solidFill>
            <a:prstDash val="dash"/>
            <a:round/>
            <a:headEnd type="stealth" w="med" len="med"/>
            <a:tailEnd type="none" w="med" len="med"/>
          </a:ln>
        </p:spPr>
      </p:cxnSp>
      <p:cxnSp>
        <p:nvCxnSpPr>
          <p:cNvPr id="156" name="Google Shape;156;g373486af0d2_0_128"/>
          <p:cNvCxnSpPr/>
          <p:nvPr/>
        </p:nvCxnSpPr>
        <p:spPr>
          <a:xfrm>
            <a:off x="4265344" y="2063274"/>
            <a:ext cx="4260000" cy="1254900"/>
          </a:xfrm>
          <a:prstGeom prst="straightConnector1">
            <a:avLst/>
          </a:prstGeom>
          <a:noFill/>
          <a:ln w="13175" cap="flat" cmpd="sng">
            <a:solidFill>
              <a:srgbClr val="B45F06"/>
            </a:solidFill>
            <a:prstDash val="dash"/>
            <a:round/>
            <a:headEnd type="stealth"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373486af0d2_0_170"/>
          <p:cNvSpPr txBox="1">
            <a:spLocks noGrp="1"/>
          </p:cNvSpPr>
          <p:nvPr>
            <p:ph type="title"/>
          </p:nvPr>
        </p:nvSpPr>
        <p:spPr>
          <a:xfrm>
            <a:off x="252000" y="972000"/>
            <a:ext cx="16272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a:t>Step 3</a:t>
            </a:r>
            <a:endParaRPr/>
          </a:p>
        </p:txBody>
      </p:sp>
      <p:sp>
        <p:nvSpPr>
          <p:cNvPr id="162" name="Google Shape;162;g373486af0d2_0_170"/>
          <p:cNvSpPr txBox="1"/>
          <p:nvPr/>
        </p:nvSpPr>
        <p:spPr>
          <a:xfrm>
            <a:off x="8864625" y="916825"/>
            <a:ext cx="3024000" cy="29862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b="1" dirty="0">
                <a:solidFill>
                  <a:srgbClr val="1155CC"/>
                </a:solidFill>
              </a:rPr>
              <a:t>A</a:t>
            </a:r>
            <a:r>
              <a:rPr lang="en-GB" dirty="0">
                <a:solidFill>
                  <a:srgbClr val="1155CC"/>
                </a:solidFill>
              </a:rPr>
              <a:t> </a:t>
            </a:r>
            <a:r>
              <a:rPr lang="en-GB" dirty="0"/>
              <a:t>= (</a:t>
            </a:r>
            <a:r>
              <a:rPr lang="en-GB" b="1" dirty="0">
                <a:solidFill>
                  <a:srgbClr val="B45F06"/>
                </a:solidFill>
              </a:rPr>
              <a:t>290 </a:t>
            </a:r>
            <a:r>
              <a:rPr lang="en-GB" b="1" dirty="0"/>
              <a:t>– </a:t>
            </a:r>
            <a:r>
              <a:rPr lang="en-GB" b="1" dirty="0">
                <a:solidFill>
                  <a:srgbClr val="0000FF"/>
                </a:solidFill>
              </a:rPr>
              <a:t>50</a:t>
            </a:r>
            <a:r>
              <a:rPr lang="en-GB" dirty="0"/>
              <a:t>) / 2 </a:t>
            </a:r>
            <a:endParaRPr dirty="0"/>
          </a:p>
          <a:p>
            <a:pPr marL="0" lvl="0" indent="0" algn="l" rtl="0">
              <a:spcBef>
                <a:spcPts val="0"/>
              </a:spcBef>
              <a:spcAft>
                <a:spcPts val="0"/>
              </a:spcAft>
              <a:buNone/>
            </a:pPr>
            <a:r>
              <a:rPr lang="en-GB" dirty="0"/>
              <a:t>                         = 120mm</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solidFill>
                  <a:srgbClr val="1155CC"/>
                </a:solidFill>
              </a:rPr>
              <a:t>B </a:t>
            </a:r>
            <a:r>
              <a:rPr lang="en-GB" dirty="0"/>
              <a:t>= </a:t>
            </a:r>
            <a:r>
              <a:rPr lang="en-GB" b="1" dirty="0">
                <a:solidFill>
                  <a:srgbClr val="741B47"/>
                </a:solidFill>
              </a:rPr>
              <a:t>50 </a:t>
            </a:r>
            <a:r>
              <a:rPr lang="en-GB" dirty="0"/>
              <a:t>x 1.414</a:t>
            </a:r>
            <a:endParaRPr dirty="0"/>
          </a:p>
          <a:p>
            <a:pPr marL="0" lvl="0" indent="0" algn="l" rtl="0">
              <a:spcBef>
                <a:spcPts val="0"/>
              </a:spcBef>
              <a:spcAft>
                <a:spcPts val="0"/>
              </a:spcAft>
              <a:buNone/>
            </a:pPr>
            <a:r>
              <a:rPr lang="en-GB" dirty="0"/>
              <a:t>                         = 70.7mm</a:t>
            </a:r>
            <a:endParaRPr dirty="0"/>
          </a:p>
          <a:p>
            <a:pPr marL="0" lvl="0" indent="0" algn="l" rtl="0">
              <a:spcBef>
                <a:spcPts val="0"/>
              </a:spcBef>
              <a:spcAft>
                <a:spcPts val="0"/>
              </a:spcAft>
              <a:buNone/>
            </a:pPr>
            <a:endParaRPr dirty="0">
              <a:solidFill>
                <a:srgbClr val="1155CC"/>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GB" b="1" dirty="0">
                <a:solidFill>
                  <a:srgbClr val="1155CC"/>
                </a:solidFill>
              </a:rPr>
              <a:t>C </a:t>
            </a:r>
            <a:r>
              <a:rPr lang="en-GB" dirty="0"/>
              <a:t>= (</a:t>
            </a:r>
            <a:r>
              <a:rPr lang="en-GB" b="1" dirty="0">
                <a:solidFill>
                  <a:srgbClr val="B45F06"/>
                </a:solidFill>
              </a:rPr>
              <a:t>290 </a:t>
            </a:r>
            <a:r>
              <a:rPr lang="en-GB" b="1" dirty="0"/>
              <a:t>– </a:t>
            </a:r>
            <a:r>
              <a:rPr lang="en-GB" b="1" dirty="0">
                <a:solidFill>
                  <a:srgbClr val="0000FF"/>
                </a:solidFill>
              </a:rPr>
              <a:t>50</a:t>
            </a:r>
            <a:r>
              <a:rPr lang="en-GB" dirty="0"/>
              <a:t>) / 2 </a:t>
            </a:r>
            <a:endParaRPr dirty="0"/>
          </a:p>
          <a:p>
            <a:pPr marL="0" lvl="0" indent="0" algn="l" rtl="0">
              <a:spcBef>
                <a:spcPts val="0"/>
              </a:spcBef>
              <a:spcAft>
                <a:spcPts val="0"/>
              </a:spcAft>
              <a:buNone/>
            </a:pPr>
            <a:r>
              <a:rPr lang="en-GB" dirty="0"/>
              <a:t>                         = 120mm</a:t>
            </a:r>
            <a:endParaRPr dirty="0"/>
          </a:p>
          <a:p>
            <a:pPr marL="0" lvl="0" indent="0" algn="l" rtl="0">
              <a:spcBef>
                <a:spcPts val="0"/>
              </a:spcBef>
              <a:spcAft>
                <a:spcPts val="0"/>
              </a:spcAft>
              <a:buNone/>
            </a:pPr>
            <a:r>
              <a:rPr lang="en-GB"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highlight>
                  <a:srgbClr val="D9EAD3"/>
                </a:highlight>
              </a:rPr>
              <a:t>Total </a:t>
            </a:r>
            <a:r>
              <a:rPr lang="en-GB" dirty="0">
                <a:highlight>
                  <a:srgbClr val="D9EAD3"/>
                </a:highlight>
              </a:rPr>
              <a:t>=    </a:t>
            </a:r>
            <a:r>
              <a:rPr lang="en-GB" b="1" dirty="0">
                <a:highlight>
                  <a:srgbClr val="D9EAD3"/>
                </a:highlight>
              </a:rPr>
              <a:t>310.7mm</a:t>
            </a:r>
            <a:endParaRPr b="1" dirty="0">
              <a:highlight>
                <a:srgbClr val="D9EAD3"/>
              </a:highlight>
            </a:endParaRPr>
          </a:p>
        </p:txBody>
      </p:sp>
      <p:sp>
        <p:nvSpPr>
          <p:cNvPr id="163" name="Google Shape;163;g373486af0d2_0_170"/>
          <p:cNvSpPr txBox="1"/>
          <p:nvPr/>
        </p:nvSpPr>
        <p:spPr>
          <a:xfrm>
            <a:off x="6944925" y="3903025"/>
            <a:ext cx="4943700" cy="2062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b="1"/>
              <a:t>Step 3 </a:t>
            </a:r>
            <a:endParaRPr b="1"/>
          </a:p>
          <a:p>
            <a:pPr marL="0" lvl="0" indent="0" algn="l" rtl="0">
              <a:spcBef>
                <a:spcPts val="0"/>
              </a:spcBef>
              <a:spcAft>
                <a:spcPts val="0"/>
              </a:spcAft>
              <a:buNone/>
            </a:pPr>
            <a:r>
              <a:rPr lang="en-GB"/>
              <a:t>The offset angle is 45° and sides </a:t>
            </a:r>
            <a:r>
              <a:rPr lang="en-GB" sz="2600">
                <a:solidFill>
                  <a:srgbClr val="CC0000"/>
                </a:solidFill>
                <a:latin typeface="Caveat"/>
                <a:ea typeface="Caveat"/>
                <a:cs typeface="Caveat"/>
                <a:sym typeface="Caveat"/>
              </a:rPr>
              <a:t>a</a:t>
            </a:r>
            <a:r>
              <a:rPr lang="en-GB" sz="1900">
                <a:solidFill>
                  <a:srgbClr val="CC0000"/>
                </a:solidFill>
              </a:rPr>
              <a:t> </a:t>
            </a:r>
            <a:r>
              <a:rPr lang="en-GB"/>
              <a:t>&amp; </a:t>
            </a:r>
            <a:r>
              <a:rPr lang="en-GB" sz="2600">
                <a:solidFill>
                  <a:srgbClr val="CC0000"/>
                </a:solidFill>
                <a:latin typeface="Caveat"/>
                <a:ea typeface="Caveat"/>
                <a:cs typeface="Caveat"/>
                <a:sym typeface="Caveat"/>
              </a:rPr>
              <a:t>b</a:t>
            </a:r>
            <a:r>
              <a:rPr lang="en-GB"/>
              <a:t> of the triangle are equal. </a:t>
            </a:r>
            <a:endParaRPr/>
          </a:p>
          <a:p>
            <a:pPr marL="0" lvl="0" indent="0" algn="l" rtl="0">
              <a:spcBef>
                <a:spcPts val="0"/>
              </a:spcBef>
              <a:spcAft>
                <a:spcPts val="0"/>
              </a:spcAft>
              <a:buNone/>
            </a:pPr>
            <a:r>
              <a:rPr lang="en-GB"/>
              <a:t>The quick method to calculate side </a:t>
            </a:r>
            <a:r>
              <a:rPr lang="en-GB" sz="2600">
                <a:solidFill>
                  <a:srgbClr val="CC0000"/>
                </a:solidFill>
                <a:latin typeface="Caveat"/>
                <a:ea typeface="Caveat"/>
                <a:cs typeface="Caveat"/>
                <a:sym typeface="Caveat"/>
              </a:rPr>
              <a:t>c </a:t>
            </a:r>
            <a:r>
              <a:rPr lang="en-GB"/>
              <a:t>of the triangle is to multiply the clearance (</a:t>
            </a:r>
            <a:r>
              <a:rPr lang="en-GB" b="1">
                <a:solidFill>
                  <a:srgbClr val="741B47"/>
                </a:solidFill>
              </a:rPr>
              <a:t>50mm</a:t>
            </a:r>
            <a:r>
              <a:rPr lang="en-GB"/>
              <a:t>) by 1.414. </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741B47"/>
                </a:solidFill>
              </a:rPr>
              <a:t>50 </a:t>
            </a:r>
            <a:r>
              <a:rPr lang="en-GB" b="1"/>
              <a:t>x 1.414</a:t>
            </a:r>
            <a:endParaRPr b="1"/>
          </a:p>
        </p:txBody>
      </p:sp>
      <p:cxnSp>
        <p:nvCxnSpPr>
          <p:cNvPr id="164" name="Google Shape;164;g373486af0d2_0_170"/>
          <p:cNvCxnSpPr/>
          <p:nvPr/>
        </p:nvCxnSpPr>
        <p:spPr>
          <a:xfrm>
            <a:off x="509803" y="2550514"/>
            <a:ext cx="8129100" cy="0"/>
          </a:xfrm>
          <a:prstGeom prst="straightConnector1">
            <a:avLst/>
          </a:prstGeom>
          <a:noFill/>
          <a:ln w="11375" cap="flat" cmpd="sng">
            <a:solidFill>
              <a:srgbClr val="000000"/>
            </a:solidFill>
            <a:prstDash val="dash"/>
            <a:round/>
            <a:headEnd type="oval" w="med" len="med"/>
            <a:tailEnd type="oval" w="med" len="med"/>
          </a:ln>
        </p:spPr>
      </p:cxnSp>
      <p:sp>
        <p:nvSpPr>
          <p:cNvPr id="165" name="Google Shape;165;g373486af0d2_0_170"/>
          <p:cNvSpPr txBox="1"/>
          <p:nvPr/>
        </p:nvSpPr>
        <p:spPr>
          <a:xfrm>
            <a:off x="3877725" y="2270650"/>
            <a:ext cx="1387200" cy="477300"/>
          </a:xfrm>
          <a:prstGeom prst="rect">
            <a:avLst/>
          </a:prstGeom>
          <a:solidFill>
            <a:srgbClr val="FFFFFF"/>
          </a:solidFill>
          <a:ln>
            <a:noFill/>
          </a:ln>
        </p:spPr>
        <p:txBody>
          <a:bodyPr spcFirstLastPara="1" wrap="square" lIns="109050" tIns="109050" rIns="109050" bIns="109050" anchor="t" anchorCtr="0">
            <a:spAutoFit/>
          </a:bodyPr>
          <a:lstStyle/>
          <a:p>
            <a:pPr marL="0" lvl="0" indent="0" algn="ctr" rtl="0">
              <a:spcBef>
                <a:spcPts val="0"/>
              </a:spcBef>
              <a:spcAft>
                <a:spcPts val="0"/>
              </a:spcAft>
              <a:buNone/>
            </a:pPr>
            <a:r>
              <a:rPr lang="en-GB" sz="1670"/>
              <a:t>290mm</a:t>
            </a:r>
            <a:endParaRPr sz="1670"/>
          </a:p>
        </p:txBody>
      </p:sp>
      <p:sp>
        <p:nvSpPr>
          <p:cNvPr id="166" name="Google Shape;166;g373486af0d2_0_170"/>
          <p:cNvSpPr txBox="1"/>
          <p:nvPr/>
        </p:nvSpPr>
        <p:spPr>
          <a:xfrm>
            <a:off x="5093669" y="3698487"/>
            <a:ext cx="1387200" cy="477300"/>
          </a:xfrm>
          <a:prstGeom prst="rect">
            <a:avLst/>
          </a:prstGeom>
          <a:solidFill>
            <a:srgbClr val="FFFFFF"/>
          </a:solidFill>
          <a:ln>
            <a:noFill/>
          </a:ln>
        </p:spPr>
        <p:txBody>
          <a:bodyPr spcFirstLastPara="1" wrap="square" lIns="109050" tIns="109050" rIns="109050" bIns="109050" anchor="t" anchorCtr="0">
            <a:spAutoFit/>
          </a:bodyPr>
          <a:lstStyle/>
          <a:p>
            <a:pPr marL="0" lvl="0" indent="0" algn="ctr" rtl="0">
              <a:spcBef>
                <a:spcPts val="0"/>
              </a:spcBef>
              <a:spcAft>
                <a:spcPts val="0"/>
              </a:spcAft>
              <a:buNone/>
            </a:pPr>
            <a:r>
              <a:rPr lang="en-GB" sz="1670">
                <a:solidFill>
                  <a:srgbClr val="741B47"/>
                </a:solidFill>
              </a:rPr>
              <a:t>50mm</a:t>
            </a:r>
            <a:endParaRPr sz="1670">
              <a:solidFill>
                <a:srgbClr val="741B47"/>
              </a:solidFill>
            </a:endParaRPr>
          </a:p>
        </p:txBody>
      </p:sp>
      <p:sp>
        <p:nvSpPr>
          <p:cNvPr id="167" name="Google Shape;167;g373486af0d2_0_170"/>
          <p:cNvSpPr/>
          <p:nvPr/>
        </p:nvSpPr>
        <p:spPr>
          <a:xfrm>
            <a:off x="506952" y="2962764"/>
            <a:ext cx="8128964" cy="1809949"/>
          </a:xfrm>
          <a:custGeom>
            <a:avLst/>
            <a:gdLst/>
            <a:ahLst/>
            <a:cxnLst/>
            <a:rect l="l" t="t" r="r" b="b"/>
            <a:pathLst>
              <a:path w="226402" h="46403" extrusionOk="0">
                <a:moveTo>
                  <a:pt x="0" y="46403"/>
                </a:moveTo>
                <a:lnTo>
                  <a:pt x="76200" y="45915"/>
                </a:lnTo>
                <a:lnTo>
                  <a:pt x="129442" y="0"/>
                </a:lnTo>
                <a:lnTo>
                  <a:pt x="226402" y="488"/>
                </a:lnTo>
              </a:path>
            </a:pathLst>
          </a:custGeom>
          <a:noFill/>
          <a:ln w="272700" cap="flat" cmpd="sng">
            <a:solidFill>
              <a:srgbClr val="B45F06"/>
            </a:solidFill>
            <a:prstDash val="solid"/>
            <a:round/>
            <a:headEnd type="none" w="med" len="med"/>
            <a:tailEnd type="none" w="med" len="med"/>
          </a:ln>
        </p:spPr>
        <p:txBody>
          <a:bodyPr/>
          <a:lstStyle/>
          <a:p>
            <a:endParaRPr lang="en-GB"/>
          </a:p>
        </p:txBody>
      </p:sp>
      <p:cxnSp>
        <p:nvCxnSpPr>
          <p:cNvPr id="168" name="Google Shape;168;g373486af0d2_0_170"/>
          <p:cNvCxnSpPr>
            <a:stCxn id="166" idx="2"/>
          </p:cNvCxnSpPr>
          <p:nvPr/>
        </p:nvCxnSpPr>
        <p:spPr>
          <a:xfrm>
            <a:off x="5787269" y="4175787"/>
            <a:ext cx="0" cy="468600"/>
          </a:xfrm>
          <a:prstGeom prst="straightConnector1">
            <a:avLst/>
          </a:prstGeom>
          <a:noFill/>
          <a:ln w="11375" cap="flat" cmpd="sng">
            <a:solidFill>
              <a:srgbClr val="000000"/>
            </a:solidFill>
            <a:prstDash val="dash"/>
            <a:round/>
            <a:headEnd type="none" w="med" len="med"/>
            <a:tailEnd type="stealth" w="med" len="med"/>
          </a:ln>
        </p:spPr>
      </p:cxnSp>
      <p:cxnSp>
        <p:nvCxnSpPr>
          <p:cNvPr id="169" name="Google Shape;169;g373486af0d2_0_170"/>
          <p:cNvCxnSpPr/>
          <p:nvPr/>
        </p:nvCxnSpPr>
        <p:spPr>
          <a:xfrm>
            <a:off x="510795" y="4769776"/>
            <a:ext cx="5609400" cy="2400"/>
          </a:xfrm>
          <a:prstGeom prst="straightConnector1">
            <a:avLst/>
          </a:prstGeom>
          <a:noFill/>
          <a:ln w="11375" cap="flat" cmpd="sng">
            <a:solidFill>
              <a:srgbClr val="000000"/>
            </a:solidFill>
            <a:prstDash val="dash"/>
            <a:round/>
            <a:headEnd type="none" w="med" len="med"/>
            <a:tailEnd type="none" w="med" len="med"/>
          </a:ln>
        </p:spPr>
      </p:cxnSp>
      <p:sp>
        <p:nvSpPr>
          <p:cNvPr id="170" name="Google Shape;170;g373486af0d2_0_170"/>
          <p:cNvSpPr/>
          <p:nvPr/>
        </p:nvSpPr>
        <p:spPr>
          <a:xfrm>
            <a:off x="4000812" y="4276784"/>
            <a:ext cx="414175" cy="495364"/>
          </a:xfrm>
          <a:custGeom>
            <a:avLst/>
            <a:gdLst/>
            <a:ahLst/>
            <a:cxnLst/>
            <a:rect l="l" t="t" r="r" b="b"/>
            <a:pathLst>
              <a:path w="10023" h="12700" extrusionOk="0">
                <a:moveTo>
                  <a:pt x="0" y="0"/>
                </a:moveTo>
                <a:cubicBezTo>
                  <a:pt x="1465" y="774"/>
                  <a:pt x="7123" y="2524"/>
                  <a:pt x="8792" y="4641"/>
                </a:cubicBezTo>
                <a:cubicBezTo>
                  <a:pt x="10461" y="6758"/>
                  <a:pt x="9810" y="11357"/>
                  <a:pt x="10013" y="12700"/>
                </a:cubicBezTo>
              </a:path>
            </a:pathLst>
          </a:custGeom>
          <a:noFill/>
          <a:ln w="11375" cap="flat" cmpd="sng">
            <a:solidFill>
              <a:srgbClr val="000000"/>
            </a:solidFill>
            <a:prstDash val="solid"/>
            <a:round/>
            <a:headEnd type="none" w="med" len="med"/>
            <a:tailEnd type="none" w="med" len="med"/>
          </a:ln>
        </p:spPr>
        <p:txBody>
          <a:bodyPr/>
          <a:lstStyle/>
          <a:p>
            <a:endParaRPr lang="en-GB"/>
          </a:p>
        </p:txBody>
      </p:sp>
      <p:sp>
        <p:nvSpPr>
          <p:cNvPr id="171" name="Google Shape;171;g373486af0d2_0_170"/>
          <p:cNvSpPr txBox="1"/>
          <p:nvPr/>
        </p:nvSpPr>
        <p:spPr>
          <a:xfrm>
            <a:off x="3718207" y="4234873"/>
            <a:ext cx="878100" cy="477300"/>
          </a:xfrm>
          <a:prstGeom prst="rect">
            <a:avLst/>
          </a:prstGeom>
          <a:noFill/>
          <a:ln>
            <a:noFill/>
          </a:ln>
        </p:spPr>
        <p:txBody>
          <a:bodyPr spcFirstLastPara="1" wrap="square" lIns="109050" tIns="109050" rIns="109050" bIns="109050" anchor="t" anchorCtr="0">
            <a:spAutoFit/>
          </a:bodyPr>
          <a:lstStyle/>
          <a:p>
            <a:pPr marL="0" lvl="0" indent="0" algn="l" rtl="0">
              <a:spcBef>
                <a:spcPts val="0"/>
              </a:spcBef>
              <a:spcAft>
                <a:spcPts val="0"/>
              </a:spcAft>
              <a:buNone/>
            </a:pPr>
            <a:r>
              <a:rPr lang="en-GB" sz="1670"/>
              <a:t>45°</a:t>
            </a:r>
            <a:endParaRPr sz="1670"/>
          </a:p>
        </p:txBody>
      </p:sp>
      <p:cxnSp>
        <p:nvCxnSpPr>
          <p:cNvPr id="172" name="Google Shape;172;g373486af0d2_0_170"/>
          <p:cNvCxnSpPr>
            <a:endCxn id="166" idx="0"/>
          </p:cNvCxnSpPr>
          <p:nvPr/>
        </p:nvCxnSpPr>
        <p:spPr>
          <a:xfrm>
            <a:off x="5785769" y="2954787"/>
            <a:ext cx="1500" cy="743700"/>
          </a:xfrm>
          <a:prstGeom prst="straightConnector1">
            <a:avLst/>
          </a:prstGeom>
          <a:noFill/>
          <a:ln w="11375" cap="flat" cmpd="sng">
            <a:solidFill>
              <a:srgbClr val="000000"/>
            </a:solidFill>
            <a:prstDash val="dash"/>
            <a:round/>
            <a:headEnd type="stealth" w="med" len="med"/>
            <a:tailEnd type="none" w="med" len="med"/>
          </a:ln>
        </p:spPr>
      </p:cxnSp>
      <p:sp>
        <p:nvSpPr>
          <p:cNvPr id="173" name="Google Shape;173;g373486af0d2_0_170"/>
          <p:cNvSpPr txBox="1"/>
          <p:nvPr/>
        </p:nvSpPr>
        <p:spPr>
          <a:xfrm>
            <a:off x="1431527" y="4234875"/>
            <a:ext cx="973200" cy="477300"/>
          </a:xfrm>
          <a:prstGeom prst="rect">
            <a:avLst/>
          </a:prstGeom>
          <a:noFill/>
          <a:ln>
            <a:noFill/>
          </a:ln>
        </p:spPr>
        <p:txBody>
          <a:bodyPr spcFirstLastPara="1" wrap="square" lIns="109050" tIns="109050" rIns="109050" bIns="109050" anchor="t" anchorCtr="0">
            <a:spAutoFit/>
          </a:bodyPr>
          <a:lstStyle/>
          <a:p>
            <a:pPr marL="0" lvl="0" indent="0" algn="l" rtl="0">
              <a:spcBef>
                <a:spcPts val="0"/>
              </a:spcBef>
              <a:spcAft>
                <a:spcPts val="0"/>
              </a:spcAft>
              <a:buNone/>
            </a:pPr>
            <a:r>
              <a:rPr lang="en-GB" sz="1670" b="1">
                <a:solidFill>
                  <a:srgbClr val="1155CC"/>
                </a:solidFill>
              </a:rPr>
              <a:t>120mm</a:t>
            </a:r>
            <a:endParaRPr sz="1670"/>
          </a:p>
        </p:txBody>
      </p:sp>
      <p:sp>
        <p:nvSpPr>
          <p:cNvPr id="174" name="Google Shape;174;g373486af0d2_0_170"/>
          <p:cNvSpPr txBox="1"/>
          <p:nvPr/>
        </p:nvSpPr>
        <p:spPr>
          <a:xfrm>
            <a:off x="6517327" y="2477525"/>
            <a:ext cx="973200" cy="477300"/>
          </a:xfrm>
          <a:prstGeom prst="rect">
            <a:avLst/>
          </a:prstGeom>
          <a:noFill/>
          <a:ln>
            <a:noFill/>
          </a:ln>
        </p:spPr>
        <p:txBody>
          <a:bodyPr spcFirstLastPara="1" wrap="square" lIns="109050" tIns="109050" rIns="109050" bIns="109050" anchor="t" anchorCtr="0">
            <a:spAutoFit/>
          </a:bodyPr>
          <a:lstStyle/>
          <a:p>
            <a:pPr marL="0" lvl="0" indent="0" algn="l" rtl="0">
              <a:spcBef>
                <a:spcPts val="0"/>
              </a:spcBef>
              <a:spcAft>
                <a:spcPts val="0"/>
              </a:spcAft>
              <a:buNone/>
            </a:pPr>
            <a:r>
              <a:rPr lang="en-GB" sz="1670" b="1">
                <a:solidFill>
                  <a:srgbClr val="1155CC"/>
                </a:solidFill>
              </a:rPr>
              <a:t>120mm</a:t>
            </a:r>
            <a:endParaRPr sz="1670"/>
          </a:p>
        </p:txBody>
      </p:sp>
      <p:sp>
        <p:nvSpPr>
          <p:cNvPr id="175" name="Google Shape;175;g373486af0d2_0_170"/>
          <p:cNvSpPr txBox="1"/>
          <p:nvPr/>
        </p:nvSpPr>
        <p:spPr>
          <a:xfrm rot="-2700000">
            <a:off x="3652042" y="3207920"/>
            <a:ext cx="1100117" cy="477297"/>
          </a:xfrm>
          <a:prstGeom prst="rect">
            <a:avLst/>
          </a:prstGeom>
          <a:noFill/>
          <a:ln>
            <a:noFill/>
          </a:ln>
        </p:spPr>
        <p:txBody>
          <a:bodyPr spcFirstLastPara="1" wrap="square" lIns="109050" tIns="109050" rIns="109050" bIns="109050" anchor="t" anchorCtr="0">
            <a:spAutoFit/>
          </a:bodyPr>
          <a:lstStyle/>
          <a:p>
            <a:pPr marL="0" lvl="0" indent="0" algn="l" rtl="0">
              <a:spcBef>
                <a:spcPts val="0"/>
              </a:spcBef>
              <a:spcAft>
                <a:spcPts val="0"/>
              </a:spcAft>
              <a:buNone/>
            </a:pPr>
            <a:r>
              <a:rPr lang="en-GB" sz="1670" b="1">
                <a:solidFill>
                  <a:srgbClr val="1155CC"/>
                </a:solidFill>
              </a:rPr>
              <a:t>70.7mm</a:t>
            </a:r>
            <a:endParaRPr sz="1670"/>
          </a:p>
        </p:txBody>
      </p:sp>
      <p:cxnSp>
        <p:nvCxnSpPr>
          <p:cNvPr id="176" name="Google Shape;176;g373486af0d2_0_170"/>
          <p:cNvCxnSpPr/>
          <p:nvPr/>
        </p:nvCxnSpPr>
        <p:spPr>
          <a:xfrm>
            <a:off x="5997900" y="4052400"/>
            <a:ext cx="1006800" cy="1607100"/>
          </a:xfrm>
          <a:prstGeom prst="straightConnector1">
            <a:avLst/>
          </a:prstGeom>
          <a:noFill/>
          <a:ln w="11375" cap="flat" cmpd="sng">
            <a:solidFill>
              <a:srgbClr val="000000"/>
            </a:solidFill>
            <a:prstDash val="dash"/>
            <a:round/>
            <a:headEnd type="stealth" w="med" len="med"/>
            <a:tailEnd type="none" w="med" len="med"/>
          </a:ln>
        </p:spPr>
      </p:cxnSp>
      <p:sp>
        <p:nvSpPr>
          <p:cNvPr id="177" name="Google Shape;177;g373486af0d2_0_170"/>
          <p:cNvSpPr txBox="1"/>
          <p:nvPr/>
        </p:nvSpPr>
        <p:spPr>
          <a:xfrm>
            <a:off x="1659525" y="4769778"/>
            <a:ext cx="329700" cy="553800"/>
          </a:xfrm>
          <a:prstGeom prst="rect">
            <a:avLst/>
          </a:prstGeom>
          <a:noFill/>
          <a:ln>
            <a:noFill/>
          </a:ln>
        </p:spPr>
        <p:txBody>
          <a:bodyPr spcFirstLastPara="1" wrap="square" lIns="126500" tIns="126500" rIns="126500" bIns="126500" anchor="t" anchorCtr="0">
            <a:spAutoFit/>
          </a:bodyPr>
          <a:lstStyle/>
          <a:p>
            <a:pPr marL="0" lvl="0" indent="0" algn="l" rtl="0">
              <a:spcBef>
                <a:spcPts val="0"/>
              </a:spcBef>
              <a:spcAft>
                <a:spcPts val="0"/>
              </a:spcAft>
              <a:buNone/>
            </a:pPr>
            <a:r>
              <a:rPr lang="en-GB" sz="1937" b="1">
                <a:solidFill>
                  <a:srgbClr val="1155CC"/>
                </a:solidFill>
              </a:rPr>
              <a:t>A</a:t>
            </a:r>
            <a:endParaRPr sz="1937"/>
          </a:p>
        </p:txBody>
      </p:sp>
      <p:sp>
        <p:nvSpPr>
          <p:cNvPr id="178" name="Google Shape;178;g373486af0d2_0_170"/>
          <p:cNvSpPr txBox="1"/>
          <p:nvPr/>
        </p:nvSpPr>
        <p:spPr>
          <a:xfrm rot="-2700000">
            <a:off x="4406434" y="3552314"/>
            <a:ext cx="329653" cy="553665"/>
          </a:xfrm>
          <a:prstGeom prst="rect">
            <a:avLst/>
          </a:prstGeom>
          <a:noFill/>
          <a:ln>
            <a:noFill/>
          </a:ln>
        </p:spPr>
        <p:txBody>
          <a:bodyPr spcFirstLastPara="1" wrap="square" lIns="126500" tIns="126500" rIns="126500" bIns="126500" anchor="t" anchorCtr="0">
            <a:spAutoFit/>
          </a:bodyPr>
          <a:lstStyle/>
          <a:p>
            <a:pPr marL="0" lvl="0" indent="0" algn="l" rtl="0">
              <a:spcBef>
                <a:spcPts val="0"/>
              </a:spcBef>
              <a:spcAft>
                <a:spcPts val="0"/>
              </a:spcAft>
              <a:buNone/>
            </a:pPr>
            <a:r>
              <a:rPr lang="en-GB" sz="1937" b="1">
                <a:solidFill>
                  <a:srgbClr val="1155CC"/>
                </a:solidFill>
              </a:rPr>
              <a:t>B</a:t>
            </a:r>
            <a:endParaRPr sz="1937"/>
          </a:p>
        </p:txBody>
      </p:sp>
      <p:sp>
        <p:nvSpPr>
          <p:cNvPr id="179" name="Google Shape;179;g373486af0d2_0_170"/>
          <p:cNvSpPr txBox="1"/>
          <p:nvPr/>
        </p:nvSpPr>
        <p:spPr>
          <a:xfrm>
            <a:off x="6709238" y="2949878"/>
            <a:ext cx="329700" cy="553800"/>
          </a:xfrm>
          <a:prstGeom prst="rect">
            <a:avLst/>
          </a:prstGeom>
          <a:noFill/>
          <a:ln>
            <a:noFill/>
          </a:ln>
        </p:spPr>
        <p:txBody>
          <a:bodyPr spcFirstLastPara="1" wrap="square" lIns="126500" tIns="126500" rIns="126500" bIns="126500" anchor="t" anchorCtr="0">
            <a:spAutoFit/>
          </a:bodyPr>
          <a:lstStyle/>
          <a:p>
            <a:pPr marL="0" lvl="0" indent="0" algn="l" rtl="0">
              <a:spcBef>
                <a:spcPts val="0"/>
              </a:spcBef>
              <a:spcAft>
                <a:spcPts val="0"/>
              </a:spcAft>
              <a:buNone/>
            </a:pPr>
            <a:r>
              <a:rPr lang="en-GB" sz="1937" b="1">
                <a:solidFill>
                  <a:srgbClr val="1155CC"/>
                </a:solidFill>
              </a:rPr>
              <a:t>C</a:t>
            </a:r>
            <a:endParaRPr sz="1937"/>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a:t>Examples</a:t>
            </a:r>
            <a:endParaRPr/>
          </a:p>
        </p:txBody>
      </p:sp>
      <p:sp>
        <p:nvSpPr>
          <p:cNvPr id="185" name="Google Shape;185;p11"/>
          <p:cNvSpPr txBox="1">
            <a:spLocks noGrp="1"/>
          </p:cNvSpPr>
          <p:nvPr>
            <p:ph type="body" idx="1"/>
          </p:nvPr>
        </p:nvSpPr>
        <p:spPr>
          <a:xfrm>
            <a:off x="360000" y="1800000"/>
            <a:ext cx="3801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Calculate the required length for the following examples.</a:t>
            </a:r>
            <a:endParaRPr dirty="0">
              <a:solidFill>
                <a:srgbClr val="000000"/>
              </a:solidFill>
              <a:latin typeface="Arial" panose="020B0604020202020204" pitchFamily="34" charset="0"/>
            </a:endParaRPr>
          </a:p>
        </p:txBody>
      </p:sp>
      <p:cxnSp>
        <p:nvCxnSpPr>
          <p:cNvPr id="186" name="Google Shape;186;p11"/>
          <p:cNvCxnSpPr/>
          <p:nvPr/>
        </p:nvCxnSpPr>
        <p:spPr>
          <a:xfrm>
            <a:off x="4321692" y="1229190"/>
            <a:ext cx="4611000" cy="0"/>
          </a:xfrm>
          <a:prstGeom prst="straightConnector1">
            <a:avLst/>
          </a:prstGeom>
          <a:noFill/>
          <a:ln w="8925" cap="flat" cmpd="sng">
            <a:solidFill>
              <a:srgbClr val="000000"/>
            </a:solidFill>
            <a:prstDash val="dash"/>
            <a:round/>
            <a:headEnd type="none" w="med" len="med"/>
            <a:tailEnd type="none" w="med" len="med"/>
          </a:ln>
        </p:spPr>
      </p:cxnSp>
      <p:sp>
        <p:nvSpPr>
          <p:cNvPr id="187" name="Google Shape;187;p11"/>
          <p:cNvSpPr txBox="1"/>
          <p:nvPr/>
        </p:nvSpPr>
        <p:spPr>
          <a:xfrm>
            <a:off x="6233755" y="990000"/>
            <a:ext cx="786600" cy="375300"/>
          </a:xfrm>
          <a:prstGeom prst="rect">
            <a:avLst/>
          </a:prstGeom>
          <a:solidFill>
            <a:srgbClr val="FFFFFF"/>
          </a:solidFill>
          <a:ln>
            <a:noFill/>
          </a:ln>
        </p:spPr>
        <p:txBody>
          <a:bodyPr spcFirstLastPara="1" wrap="square" lIns="85725" tIns="85725" rIns="85725" bIns="85725" anchor="t" anchorCtr="0">
            <a:spAutoFit/>
          </a:bodyPr>
          <a:lstStyle/>
          <a:p>
            <a:pPr marL="0" lvl="0" indent="0" algn="ctr" rtl="0">
              <a:spcBef>
                <a:spcPts val="0"/>
              </a:spcBef>
              <a:spcAft>
                <a:spcPts val="0"/>
              </a:spcAft>
              <a:buNone/>
            </a:pPr>
            <a:r>
              <a:rPr lang="en-GB" sz="1312"/>
              <a:t>290mm</a:t>
            </a:r>
            <a:endParaRPr sz="1312"/>
          </a:p>
        </p:txBody>
      </p:sp>
      <p:cxnSp>
        <p:nvCxnSpPr>
          <p:cNvPr id="188" name="Google Shape;188;p11"/>
          <p:cNvCxnSpPr>
            <a:endCxn id="189" idx="2"/>
          </p:cNvCxnSpPr>
          <p:nvPr/>
        </p:nvCxnSpPr>
        <p:spPr>
          <a:xfrm>
            <a:off x="7314997" y="1608208"/>
            <a:ext cx="0" cy="686100"/>
          </a:xfrm>
          <a:prstGeom prst="straightConnector1">
            <a:avLst/>
          </a:prstGeom>
          <a:noFill/>
          <a:ln w="8925" cap="flat" cmpd="sng">
            <a:solidFill>
              <a:srgbClr val="000000"/>
            </a:solidFill>
            <a:prstDash val="dash"/>
            <a:round/>
            <a:headEnd type="stealth" w="med" len="med"/>
            <a:tailEnd type="stealth" w="med" len="med"/>
          </a:ln>
        </p:spPr>
      </p:cxnSp>
      <p:sp>
        <p:nvSpPr>
          <p:cNvPr id="189" name="Google Shape;189;p11"/>
          <p:cNvSpPr txBox="1"/>
          <p:nvPr/>
        </p:nvSpPr>
        <p:spPr>
          <a:xfrm>
            <a:off x="6921697" y="1919008"/>
            <a:ext cx="786600" cy="375300"/>
          </a:xfrm>
          <a:prstGeom prst="rect">
            <a:avLst/>
          </a:prstGeom>
          <a:solidFill>
            <a:srgbClr val="FFFFFF"/>
          </a:solidFill>
          <a:ln>
            <a:noFill/>
          </a:ln>
        </p:spPr>
        <p:txBody>
          <a:bodyPr spcFirstLastPara="1" wrap="square" lIns="85725" tIns="85725" rIns="85725" bIns="85725" anchor="t" anchorCtr="0">
            <a:spAutoFit/>
          </a:bodyPr>
          <a:lstStyle/>
          <a:p>
            <a:pPr marL="0" lvl="0" indent="0" algn="ctr" rtl="0">
              <a:spcBef>
                <a:spcPts val="0"/>
              </a:spcBef>
              <a:spcAft>
                <a:spcPts val="0"/>
              </a:spcAft>
              <a:buNone/>
            </a:pPr>
            <a:r>
              <a:rPr lang="en-GB" sz="1312"/>
              <a:t>50mm</a:t>
            </a:r>
            <a:endParaRPr sz="1312"/>
          </a:p>
        </p:txBody>
      </p:sp>
      <p:sp>
        <p:nvSpPr>
          <p:cNvPr id="190" name="Google Shape;190;p11"/>
          <p:cNvSpPr txBox="1"/>
          <p:nvPr/>
        </p:nvSpPr>
        <p:spPr>
          <a:xfrm>
            <a:off x="9089708" y="1113029"/>
            <a:ext cx="2835000" cy="2193600"/>
          </a:xfrm>
          <a:prstGeom prst="rect">
            <a:avLst/>
          </a:prstGeom>
          <a:noFill/>
          <a:ln>
            <a:noFill/>
          </a:ln>
        </p:spPr>
        <p:txBody>
          <a:bodyPr spcFirstLastPara="1" wrap="square" lIns="85725" tIns="85725" rIns="85725" bIns="85725" anchor="t" anchorCtr="0">
            <a:spAutoFit/>
          </a:bodyPr>
          <a:lstStyle/>
          <a:p>
            <a:pPr marL="0" lvl="0" indent="0" algn="l" rtl="0">
              <a:spcBef>
                <a:spcPts val="0"/>
              </a:spcBef>
              <a:spcAft>
                <a:spcPts val="0"/>
              </a:spcAft>
              <a:buNone/>
            </a:pPr>
            <a:r>
              <a:rPr lang="en-GB" sz="1312"/>
              <a:t>A = </a:t>
            </a:r>
            <a:endParaRPr sz="1312"/>
          </a:p>
          <a:p>
            <a:pPr marL="0" lvl="0" indent="0" algn="l" rtl="0">
              <a:spcBef>
                <a:spcPts val="0"/>
              </a:spcBef>
              <a:spcAft>
                <a:spcPts val="0"/>
              </a:spcAft>
              <a:buNone/>
            </a:pPr>
            <a:endParaRPr sz="1312"/>
          </a:p>
          <a:p>
            <a:pPr marL="0" lvl="0" indent="0" algn="l" rtl="0">
              <a:spcBef>
                <a:spcPts val="0"/>
              </a:spcBef>
              <a:spcAft>
                <a:spcPts val="0"/>
              </a:spcAft>
              <a:buNone/>
            </a:pPr>
            <a:endParaRPr sz="1312"/>
          </a:p>
          <a:p>
            <a:pPr marL="0" lvl="0" indent="0" algn="l" rtl="0">
              <a:spcBef>
                <a:spcPts val="0"/>
              </a:spcBef>
              <a:spcAft>
                <a:spcPts val="0"/>
              </a:spcAft>
              <a:buNone/>
            </a:pPr>
            <a:r>
              <a:rPr lang="en-GB" sz="1312"/>
              <a:t>B = </a:t>
            </a:r>
            <a:endParaRPr sz="1312"/>
          </a:p>
          <a:p>
            <a:pPr marL="0" lvl="0" indent="0" algn="l" rtl="0">
              <a:spcBef>
                <a:spcPts val="0"/>
              </a:spcBef>
              <a:spcAft>
                <a:spcPts val="0"/>
              </a:spcAft>
              <a:buNone/>
            </a:pPr>
            <a:endParaRPr sz="1312"/>
          </a:p>
          <a:p>
            <a:pPr marL="0" lvl="0" indent="0" algn="l" rtl="0">
              <a:spcBef>
                <a:spcPts val="0"/>
              </a:spcBef>
              <a:spcAft>
                <a:spcPts val="0"/>
              </a:spcAft>
              <a:buNone/>
            </a:pPr>
            <a:endParaRPr sz="1312"/>
          </a:p>
          <a:p>
            <a:pPr marL="0" lvl="0" indent="0" algn="l" rtl="0">
              <a:spcBef>
                <a:spcPts val="0"/>
              </a:spcBef>
              <a:spcAft>
                <a:spcPts val="0"/>
              </a:spcAft>
              <a:buNone/>
            </a:pPr>
            <a:r>
              <a:rPr lang="en-GB" sz="1312"/>
              <a:t>C =</a:t>
            </a:r>
            <a:endParaRPr sz="1312"/>
          </a:p>
          <a:p>
            <a:pPr marL="0" lvl="0" indent="0" algn="l" rtl="0">
              <a:spcBef>
                <a:spcPts val="0"/>
              </a:spcBef>
              <a:spcAft>
                <a:spcPts val="0"/>
              </a:spcAft>
              <a:buNone/>
            </a:pPr>
            <a:endParaRPr sz="1312"/>
          </a:p>
          <a:p>
            <a:pPr marL="0" lvl="0" indent="0" algn="l" rtl="0">
              <a:spcBef>
                <a:spcPts val="0"/>
              </a:spcBef>
              <a:spcAft>
                <a:spcPts val="0"/>
              </a:spcAft>
              <a:buNone/>
            </a:pPr>
            <a:endParaRPr sz="1312"/>
          </a:p>
          <a:p>
            <a:pPr marL="0" lvl="0" indent="0" algn="l" rtl="0">
              <a:spcBef>
                <a:spcPts val="0"/>
              </a:spcBef>
              <a:spcAft>
                <a:spcPts val="0"/>
              </a:spcAft>
              <a:buNone/>
            </a:pPr>
            <a:r>
              <a:rPr lang="en-GB" sz="1312"/>
              <a:t>Total = ………………………….</a:t>
            </a:r>
            <a:endParaRPr sz="1312"/>
          </a:p>
        </p:txBody>
      </p:sp>
      <p:sp>
        <p:nvSpPr>
          <p:cNvPr id="191" name="Google Shape;191;p11"/>
          <p:cNvSpPr txBox="1"/>
          <p:nvPr/>
        </p:nvSpPr>
        <p:spPr>
          <a:xfrm>
            <a:off x="9090259" y="3751688"/>
            <a:ext cx="2835000" cy="2193600"/>
          </a:xfrm>
          <a:prstGeom prst="rect">
            <a:avLst/>
          </a:prstGeom>
          <a:noFill/>
          <a:ln>
            <a:noFill/>
          </a:ln>
        </p:spPr>
        <p:txBody>
          <a:bodyPr spcFirstLastPara="1" wrap="square" lIns="85725" tIns="85725" rIns="85725" bIns="85725" anchor="t" anchorCtr="0">
            <a:spAutoFit/>
          </a:bodyPr>
          <a:lstStyle/>
          <a:p>
            <a:pPr marL="0" lvl="0" indent="0" algn="l" rtl="0">
              <a:spcBef>
                <a:spcPts val="0"/>
              </a:spcBef>
              <a:spcAft>
                <a:spcPts val="0"/>
              </a:spcAft>
              <a:buNone/>
            </a:pPr>
            <a:r>
              <a:rPr lang="en-GB" sz="1312"/>
              <a:t>A = </a:t>
            </a:r>
            <a:endParaRPr sz="1312"/>
          </a:p>
          <a:p>
            <a:pPr marL="0" lvl="0" indent="0" algn="l" rtl="0">
              <a:spcBef>
                <a:spcPts val="0"/>
              </a:spcBef>
              <a:spcAft>
                <a:spcPts val="0"/>
              </a:spcAft>
              <a:buNone/>
            </a:pPr>
            <a:endParaRPr sz="1312"/>
          </a:p>
          <a:p>
            <a:pPr marL="0" lvl="0" indent="0" algn="l" rtl="0">
              <a:spcBef>
                <a:spcPts val="0"/>
              </a:spcBef>
              <a:spcAft>
                <a:spcPts val="0"/>
              </a:spcAft>
              <a:buNone/>
            </a:pPr>
            <a:endParaRPr sz="1312"/>
          </a:p>
          <a:p>
            <a:pPr marL="0" lvl="0" indent="0" algn="l" rtl="0">
              <a:spcBef>
                <a:spcPts val="0"/>
              </a:spcBef>
              <a:spcAft>
                <a:spcPts val="0"/>
              </a:spcAft>
              <a:buNone/>
            </a:pPr>
            <a:r>
              <a:rPr lang="en-GB" sz="1312"/>
              <a:t>B = </a:t>
            </a:r>
            <a:endParaRPr sz="1312"/>
          </a:p>
          <a:p>
            <a:pPr marL="0" lvl="0" indent="0" algn="l" rtl="0">
              <a:spcBef>
                <a:spcPts val="0"/>
              </a:spcBef>
              <a:spcAft>
                <a:spcPts val="0"/>
              </a:spcAft>
              <a:buNone/>
            </a:pPr>
            <a:endParaRPr sz="1312"/>
          </a:p>
          <a:p>
            <a:pPr marL="0" lvl="0" indent="0" algn="l" rtl="0">
              <a:spcBef>
                <a:spcPts val="0"/>
              </a:spcBef>
              <a:spcAft>
                <a:spcPts val="0"/>
              </a:spcAft>
              <a:buNone/>
            </a:pPr>
            <a:endParaRPr sz="1312"/>
          </a:p>
          <a:p>
            <a:pPr marL="0" lvl="0" indent="0" algn="l" rtl="0">
              <a:spcBef>
                <a:spcPts val="0"/>
              </a:spcBef>
              <a:spcAft>
                <a:spcPts val="0"/>
              </a:spcAft>
              <a:buNone/>
            </a:pPr>
            <a:r>
              <a:rPr lang="en-GB" sz="1312"/>
              <a:t>C =</a:t>
            </a:r>
            <a:endParaRPr sz="1312"/>
          </a:p>
          <a:p>
            <a:pPr marL="0" lvl="0" indent="0" algn="l" rtl="0">
              <a:spcBef>
                <a:spcPts val="0"/>
              </a:spcBef>
              <a:spcAft>
                <a:spcPts val="0"/>
              </a:spcAft>
              <a:buNone/>
            </a:pPr>
            <a:endParaRPr sz="1312"/>
          </a:p>
          <a:p>
            <a:pPr marL="0" lvl="0" indent="0" algn="l" rtl="0">
              <a:spcBef>
                <a:spcPts val="0"/>
              </a:spcBef>
              <a:spcAft>
                <a:spcPts val="0"/>
              </a:spcAft>
              <a:buNone/>
            </a:pPr>
            <a:endParaRPr sz="1312"/>
          </a:p>
          <a:p>
            <a:pPr marL="0" lvl="0" indent="0" algn="l" rtl="0">
              <a:spcBef>
                <a:spcPts val="0"/>
              </a:spcBef>
              <a:spcAft>
                <a:spcPts val="0"/>
              </a:spcAft>
              <a:buNone/>
            </a:pPr>
            <a:r>
              <a:rPr lang="en-GB" sz="1312"/>
              <a:t>Total = ………………………….</a:t>
            </a:r>
            <a:endParaRPr sz="1312"/>
          </a:p>
        </p:txBody>
      </p:sp>
      <p:sp>
        <p:nvSpPr>
          <p:cNvPr id="192" name="Google Shape;192;p11"/>
          <p:cNvSpPr/>
          <p:nvPr/>
        </p:nvSpPr>
        <p:spPr>
          <a:xfrm>
            <a:off x="4320075" y="1476911"/>
            <a:ext cx="4610677" cy="1087570"/>
          </a:xfrm>
          <a:custGeom>
            <a:avLst/>
            <a:gdLst/>
            <a:ahLst/>
            <a:cxnLst/>
            <a:rect l="l" t="t" r="r" b="b"/>
            <a:pathLst>
              <a:path w="226402" h="46403" extrusionOk="0">
                <a:moveTo>
                  <a:pt x="0" y="46403"/>
                </a:moveTo>
                <a:lnTo>
                  <a:pt x="76200" y="45915"/>
                </a:lnTo>
                <a:lnTo>
                  <a:pt x="129442" y="0"/>
                </a:lnTo>
                <a:lnTo>
                  <a:pt x="226402" y="488"/>
                </a:lnTo>
              </a:path>
            </a:pathLst>
          </a:custGeom>
          <a:noFill/>
          <a:ln w="214325" cap="flat" cmpd="sng">
            <a:solidFill>
              <a:srgbClr val="B45F06"/>
            </a:solidFill>
            <a:prstDash val="solid"/>
            <a:round/>
            <a:headEnd type="none" w="med" len="med"/>
            <a:tailEnd type="none" w="med" len="med"/>
          </a:ln>
        </p:spPr>
        <p:txBody>
          <a:bodyPr/>
          <a:lstStyle/>
          <a:p>
            <a:endParaRPr lang="en-GB"/>
          </a:p>
        </p:txBody>
      </p:sp>
      <p:cxnSp>
        <p:nvCxnSpPr>
          <p:cNvPr id="193" name="Google Shape;193;p11"/>
          <p:cNvCxnSpPr>
            <a:stCxn id="189" idx="2"/>
          </p:cNvCxnSpPr>
          <p:nvPr/>
        </p:nvCxnSpPr>
        <p:spPr>
          <a:xfrm>
            <a:off x="7314997" y="2294308"/>
            <a:ext cx="0" cy="281400"/>
          </a:xfrm>
          <a:prstGeom prst="straightConnector1">
            <a:avLst/>
          </a:prstGeom>
          <a:noFill/>
          <a:ln w="8925" cap="flat" cmpd="sng">
            <a:solidFill>
              <a:srgbClr val="000000"/>
            </a:solidFill>
            <a:prstDash val="dash"/>
            <a:round/>
            <a:headEnd type="none" w="med" len="med"/>
            <a:tailEnd type="stealth" w="med" len="med"/>
          </a:ln>
        </p:spPr>
      </p:cxnSp>
      <p:cxnSp>
        <p:nvCxnSpPr>
          <p:cNvPr id="194" name="Google Shape;194;p11"/>
          <p:cNvCxnSpPr/>
          <p:nvPr/>
        </p:nvCxnSpPr>
        <p:spPr>
          <a:xfrm>
            <a:off x="4322255" y="2562747"/>
            <a:ext cx="3181500" cy="1500"/>
          </a:xfrm>
          <a:prstGeom prst="straightConnector1">
            <a:avLst/>
          </a:prstGeom>
          <a:noFill/>
          <a:ln w="8925" cap="flat" cmpd="sng">
            <a:solidFill>
              <a:srgbClr val="000000"/>
            </a:solidFill>
            <a:prstDash val="dash"/>
            <a:round/>
            <a:headEnd type="none" w="med" len="med"/>
            <a:tailEnd type="none" w="med" len="med"/>
          </a:ln>
        </p:spPr>
      </p:cxnSp>
      <p:sp>
        <p:nvSpPr>
          <p:cNvPr id="195" name="Google Shape;195;p11"/>
          <p:cNvSpPr/>
          <p:nvPr/>
        </p:nvSpPr>
        <p:spPr>
          <a:xfrm>
            <a:off x="6301820" y="2266507"/>
            <a:ext cx="234914" cy="297656"/>
          </a:xfrm>
          <a:custGeom>
            <a:avLst/>
            <a:gdLst/>
            <a:ahLst/>
            <a:cxnLst/>
            <a:rect l="l" t="t" r="r" b="b"/>
            <a:pathLst>
              <a:path w="10023" h="12700" extrusionOk="0">
                <a:moveTo>
                  <a:pt x="0" y="0"/>
                </a:moveTo>
                <a:cubicBezTo>
                  <a:pt x="1465" y="774"/>
                  <a:pt x="7123" y="2524"/>
                  <a:pt x="8792" y="4641"/>
                </a:cubicBezTo>
                <a:cubicBezTo>
                  <a:pt x="10461" y="6758"/>
                  <a:pt x="9810" y="11357"/>
                  <a:pt x="10013" y="12700"/>
                </a:cubicBezTo>
              </a:path>
            </a:pathLst>
          </a:custGeom>
          <a:noFill/>
          <a:ln w="8925" cap="flat" cmpd="sng">
            <a:solidFill>
              <a:srgbClr val="000000"/>
            </a:solidFill>
            <a:prstDash val="solid"/>
            <a:round/>
            <a:headEnd type="none" w="med" len="med"/>
            <a:tailEnd type="none" w="med" len="med"/>
          </a:ln>
        </p:spPr>
        <p:txBody>
          <a:bodyPr/>
          <a:lstStyle/>
          <a:p>
            <a:endParaRPr lang="en-GB"/>
          </a:p>
        </p:txBody>
      </p:sp>
      <p:sp>
        <p:nvSpPr>
          <p:cNvPr id="196" name="Google Shape;196;p11"/>
          <p:cNvSpPr txBox="1"/>
          <p:nvPr/>
        </p:nvSpPr>
        <p:spPr>
          <a:xfrm>
            <a:off x="6141525" y="2241323"/>
            <a:ext cx="498000" cy="375300"/>
          </a:xfrm>
          <a:prstGeom prst="rect">
            <a:avLst/>
          </a:prstGeom>
          <a:noFill/>
          <a:ln>
            <a:noFill/>
          </a:ln>
        </p:spPr>
        <p:txBody>
          <a:bodyPr spcFirstLastPara="1" wrap="square" lIns="85725" tIns="85725" rIns="85725" bIns="85725" anchor="t" anchorCtr="0">
            <a:spAutoFit/>
          </a:bodyPr>
          <a:lstStyle/>
          <a:p>
            <a:pPr marL="0" lvl="0" indent="0" algn="l" rtl="0">
              <a:spcBef>
                <a:spcPts val="0"/>
              </a:spcBef>
              <a:spcAft>
                <a:spcPts val="0"/>
              </a:spcAft>
              <a:buNone/>
            </a:pPr>
            <a:r>
              <a:rPr lang="en-GB" sz="1312"/>
              <a:t>45°</a:t>
            </a:r>
            <a:endParaRPr sz="1312"/>
          </a:p>
        </p:txBody>
      </p:sp>
      <p:cxnSp>
        <p:nvCxnSpPr>
          <p:cNvPr id="197" name="Google Shape;197;p11"/>
          <p:cNvCxnSpPr/>
          <p:nvPr/>
        </p:nvCxnSpPr>
        <p:spPr>
          <a:xfrm>
            <a:off x="4322489" y="4085452"/>
            <a:ext cx="4611000" cy="0"/>
          </a:xfrm>
          <a:prstGeom prst="straightConnector1">
            <a:avLst/>
          </a:prstGeom>
          <a:noFill/>
          <a:ln w="8925" cap="flat" cmpd="sng">
            <a:solidFill>
              <a:srgbClr val="000000"/>
            </a:solidFill>
            <a:prstDash val="dash"/>
            <a:round/>
            <a:headEnd type="none" w="med" len="med"/>
            <a:tailEnd type="none" w="med" len="med"/>
          </a:ln>
        </p:spPr>
      </p:cxnSp>
      <p:sp>
        <p:nvSpPr>
          <p:cNvPr id="198" name="Google Shape;198;p11"/>
          <p:cNvSpPr txBox="1"/>
          <p:nvPr/>
        </p:nvSpPr>
        <p:spPr>
          <a:xfrm>
            <a:off x="6234552" y="3846262"/>
            <a:ext cx="786600" cy="375300"/>
          </a:xfrm>
          <a:prstGeom prst="rect">
            <a:avLst/>
          </a:prstGeom>
          <a:solidFill>
            <a:srgbClr val="FFFFFF"/>
          </a:solidFill>
          <a:ln>
            <a:noFill/>
          </a:ln>
        </p:spPr>
        <p:txBody>
          <a:bodyPr spcFirstLastPara="1" wrap="square" lIns="85725" tIns="85725" rIns="85725" bIns="85725" anchor="t" anchorCtr="0">
            <a:spAutoFit/>
          </a:bodyPr>
          <a:lstStyle/>
          <a:p>
            <a:pPr marL="0" lvl="0" indent="0" algn="ctr" rtl="0">
              <a:spcBef>
                <a:spcPts val="0"/>
              </a:spcBef>
              <a:spcAft>
                <a:spcPts val="0"/>
              </a:spcAft>
              <a:buNone/>
            </a:pPr>
            <a:r>
              <a:rPr lang="en-GB" sz="1312"/>
              <a:t>320mm</a:t>
            </a:r>
            <a:endParaRPr sz="1312"/>
          </a:p>
        </p:txBody>
      </p:sp>
      <p:cxnSp>
        <p:nvCxnSpPr>
          <p:cNvPr id="199" name="Google Shape;199;p11"/>
          <p:cNvCxnSpPr>
            <a:endCxn id="200" idx="2"/>
          </p:cNvCxnSpPr>
          <p:nvPr/>
        </p:nvCxnSpPr>
        <p:spPr>
          <a:xfrm>
            <a:off x="7315794" y="4464471"/>
            <a:ext cx="0" cy="686100"/>
          </a:xfrm>
          <a:prstGeom prst="straightConnector1">
            <a:avLst/>
          </a:prstGeom>
          <a:noFill/>
          <a:ln w="8925" cap="flat" cmpd="sng">
            <a:solidFill>
              <a:srgbClr val="000000"/>
            </a:solidFill>
            <a:prstDash val="dash"/>
            <a:round/>
            <a:headEnd type="stealth" w="med" len="med"/>
            <a:tailEnd type="stealth" w="med" len="med"/>
          </a:ln>
        </p:spPr>
      </p:cxnSp>
      <p:sp>
        <p:nvSpPr>
          <p:cNvPr id="200" name="Google Shape;200;p11"/>
          <p:cNvSpPr txBox="1"/>
          <p:nvPr/>
        </p:nvSpPr>
        <p:spPr>
          <a:xfrm>
            <a:off x="6922494" y="4775271"/>
            <a:ext cx="786600" cy="375300"/>
          </a:xfrm>
          <a:prstGeom prst="rect">
            <a:avLst/>
          </a:prstGeom>
          <a:solidFill>
            <a:srgbClr val="FFFFFF"/>
          </a:solidFill>
          <a:ln>
            <a:noFill/>
          </a:ln>
        </p:spPr>
        <p:txBody>
          <a:bodyPr spcFirstLastPara="1" wrap="square" lIns="85725" tIns="85725" rIns="85725" bIns="85725" anchor="t" anchorCtr="0">
            <a:spAutoFit/>
          </a:bodyPr>
          <a:lstStyle/>
          <a:p>
            <a:pPr marL="0" lvl="0" indent="0" algn="ctr" rtl="0">
              <a:spcBef>
                <a:spcPts val="0"/>
              </a:spcBef>
              <a:spcAft>
                <a:spcPts val="0"/>
              </a:spcAft>
              <a:buNone/>
            </a:pPr>
            <a:r>
              <a:rPr lang="en-GB" sz="1312"/>
              <a:t>60mm</a:t>
            </a:r>
            <a:endParaRPr sz="1312"/>
          </a:p>
        </p:txBody>
      </p:sp>
      <p:sp>
        <p:nvSpPr>
          <p:cNvPr id="201" name="Google Shape;201;p11"/>
          <p:cNvSpPr/>
          <p:nvPr/>
        </p:nvSpPr>
        <p:spPr>
          <a:xfrm>
            <a:off x="4320872" y="4333174"/>
            <a:ext cx="4610677" cy="1087570"/>
          </a:xfrm>
          <a:custGeom>
            <a:avLst/>
            <a:gdLst/>
            <a:ahLst/>
            <a:cxnLst/>
            <a:rect l="l" t="t" r="r" b="b"/>
            <a:pathLst>
              <a:path w="226402" h="46403" extrusionOk="0">
                <a:moveTo>
                  <a:pt x="0" y="46403"/>
                </a:moveTo>
                <a:lnTo>
                  <a:pt x="76200" y="45915"/>
                </a:lnTo>
                <a:lnTo>
                  <a:pt x="129442" y="0"/>
                </a:lnTo>
                <a:lnTo>
                  <a:pt x="226402" y="488"/>
                </a:lnTo>
              </a:path>
            </a:pathLst>
          </a:custGeom>
          <a:noFill/>
          <a:ln w="214325" cap="flat" cmpd="sng">
            <a:solidFill>
              <a:srgbClr val="B45F06"/>
            </a:solidFill>
            <a:prstDash val="solid"/>
            <a:round/>
            <a:headEnd type="none" w="med" len="med"/>
            <a:tailEnd type="none" w="med" len="med"/>
          </a:ln>
        </p:spPr>
        <p:txBody>
          <a:bodyPr/>
          <a:lstStyle/>
          <a:p>
            <a:endParaRPr lang="en-GB"/>
          </a:p>
        </p:txBody>
      </p:sp>
      <p:cxnSp>
        <p:nvCxnSpPr>
          <p:cNvPr id="202" name="Google Shape;202;p11"/>
          <p:cNvCxnSpPr>
            <a:stCxn id="200" idx="2"/>
          </p:cNvCxnSpPr>
          <p:nvPr/>
        </p:nvCxnSpPr>
        <p:spPr>
          <a:xfrm>
            <a:off x="7315794" y="5150571"/>
            <a:ext cx="0" cy="281400"/>
          </a:xfrm>
          <a:prstGeom prst="straightConnector1">
            <a:avLst/>
          </a:prstGeom>
          <a:noFill/>
          <a:ln w="8925" cap="flat" cmpd="sng">
            <a:solidFill>
              <a:srgbClr val="000000"/>
            </a:solidFill>
            <a:prstDash val="dash"/>
            <a:round/>
            <a:headEnd type="none" w="med" len="med"/>
            <a:tailEnd type="stealth" w="med" len="med"/>
          </a:ln>
        </p:spPr>
      </p:cxnSp>
      <p:cxnSp>
        <p:nvCxnSpPr>
          <p:cNvPr id="203" name="Google Shape;203;p11"/>
          <p:cNvCxnSpPr/>
          <p:nvPr/>
        </p:nvCxnSpPr>
        <p:spPr>
          <a:xfrm>
            <a:off x="4323052" y="5419009"/>
            <a:ext cx="3181500" cy="1500"/>
          </a:xfrm>
          <a:prstGeom prst="straightConnector1">
            <a:avLst/>
          </a:prstGeom>
          <a:noFill/>
          <a:ln w="8925" cap="flat" cmpd="sng">
            <a:solidFill>
              <a:srgbClr val="000000"/>
            </a:solidFill>
            <a:prstDash val="dash"/>
            <a:round/>
            <a:headEnd type="none" w="med" len="med"/>
            <a:tailEnd type="none" w="med" len="med"/>
          </a:ln>
        </p:spPr>
      </p:cxnSp>
      <p:sp>
        <p:nvSpPr>
          <p:cNvPr id="204" name="Google Shape;204;p11"/>
          <p:cNvSpPr/>
          <p:nvPr/>
        </p:nvSpPr>
        <p:spPr>
          <a:xfrm>
            <a:off x="6302617" y="5122770"/>
            <a:ext cx="234914" cy="297656"/>
          </a:xfrm>
          <a:custGeom>
            <a:avLst/>
            <a:gdLst/>
            <a:ahLst/>
            <a:cxnLst/>
            <a:rect l="l" t="t" r="r" b="b"/>
            <a:pathLst>
              <a:path w="10023" h="12700" extrusionOk="0">
                <a:moveTo>
                  <a:pt x="0" y="0"/>
                </a:moveTo>
                <a:cubicBezTo>
                  <a:pt x="1465" y="774"/>
                  <a:pt x="7123" y="2524"/>
                  <a:pt x="8792" y="4641"/>
                </a:cubicBezTo>
                <a:cubicBezTo>
                  <a:pt x="10461" y="6758"/>
                  <a:pt x="9810" y="11357"/>
                  <a:pt x="10013" y="12700"/>
                </a:cubicBezTo>
              </a:path>
            </a:pathLst>
          </a:custGeom>
          <a:noFill/>
          <a:ln w="8925" cap="flat" cmpd="sng">
            <a:solidFill>
              <a:srgbClr val="000000"/>
            </a:solidFill>
            <a:prstDash val="solid"/>
            <a:round/>
            <a:headEnd type="none" w="med" len="med"/>
            <a:tailEnd type="none" w="med" len="med"/>
          </a:ln>
        </p:spPr>
        <p:txBody>
          <a:bodyPr/>
          <a:lstStyle/>
          <a:p>
            <a:endParaRPr lang="en-GB"/>
          </a:p>
        </p:txBody>
      </p:sp>
      <p:sp>
        <p:nvSpPr>
          <p:cNvPr id="205" name="Google Shape;205;p11"/>
          <p:cNvSpPr txBox="1"/>
          <p:nvPr/>
        </p:nvSpPr>
        <p:spPr>
          <a:xfrm>
            <a:off x="6142322" y="5097585"/>
            <a:ext cx="498000" cy="375300"/>
          </a:xfrm>
          <a:prstGeom prst="rect">
            <a:avLst/>
          </a:prstGeom>
          <a:noFill/>
          <a:ln>
            <a:noFill/>
          </a:ln>
        </p:spPr>
        <p:txBody>
          <a:bodyPr spcFirstLastPara="1" wrap="square" lIns="85725" tIns="85725" rIns="85725" bIns="85725" anchor="t" anchorCtr="0">
            <a:spAutoFit/>
          </a:bodyPr>
          <a:lstStyle/>
          <a:p>
            <a:pPr marL="0" lvl="0" indent="0" algn="l" rtl="0">
              <a:spcBef>
                <a:spcPts val="0"/>
              </a:spcBef>
              <a:spcAft>
                <a:spcPts val="0"/>
              </a:spcAft>
              <a:buNone/>
            </a:pPr>
            <a:r>
              <a:rPr lang="en-GB" sz="1312"/>
              <a:t>45°</a:t>
            </a:r>
            <a:endParaRPr sz="1312"/>
          </a:p>
        </p:txBody>
      </p:sp>
      <p:sp>
        <p:nvSpPr>
          <p:cNvPr id="206" name="Google Shape;206;p11"/>
          <p:cNvSpPr txBox="1"/>
          <p:nvPr/>
        </p:nvSpPr>
        <p:spPr>
          <a:xfrm>
            <a:off x="3933716" y="952305"/>
            <a:ext cx="329700" cy="553800"/>
          </a:xfrm>
          <a:prstGeom prst="rect">
            <a:avLst/>
          </a:prstGeom>
          <a:noFill/>
          <a:ln>
            <a:noFill/>
          </a:ln>
        </p:spPr>
        <p:txBody>
          <a:bodyPr spcFirstLastPara="1" wrap="square" lIns="126500" tIns="126500" rIns="126500" bIns="126500" anchor="t" anchorCtr="0">
            <a:spAutoFit/>
          </a:bodyPr>
          <a:lstStyle/>
          <a:p>
            <a:pPr marL="0" lvl="0" indent="0" algn="l" rtl="0">
              <a:spcBef>
                <a:spcPts val="0"/>
              </a:spcBef>
              <a:spcAft>
                <a:spcPts val="0"/>
              </a:spcAft>
              <a:buNone/>
            </a:pPr>
            <a:r>
              <a:rPr lang="en-GB" sz="1937" b="1">
                <a:solidFill>
                  <a:srgbClr val="1155CC"/>
                </a:solidFill>
              </a:rPr>
              <a:t>1</a:t>
            </a:r>
            <a:endParaRPr sz="1937"/>
          </a:p>
        </p:txBody>
      </p:sp>
      <p:sp>
        <p:nvSpPr>
          <p:cNvPr id="207" name="Google Shape;207;p11"/>
          <p:cNvSpPr txBox="1"/>
          <p:nvPr/>
        </p:nvSpPr>
        <p:spPr>
          <a:xfrm>
            <a:off x="3933716" y="3808555"/>
            <a:ext cx="329700" cy="553800"/>
          </a:xfrm>
          <a:prstGeom prst="rect">
            <a:avLst/>
          </a:prstGeom>
          <a:noFill/>
          <a:ln>
            <a:noFill/>
          </a:ln>
        </p:spPr>
        <p:txBody>
          <a:bodyPr spcFirstLastPara="1" wrap="square" lIns="126500" tIns="126500" rIns="126500" bIns="126500" anchor="t" anchorCtr="0">
            <a:spAutoFit/>
          </a:bodyPr>
          <a:lstStyle/>
          <a:p>
            <a:pPr marL="0" lvl="0" indent="0" algn="l" rtl="0">
              <a:spcBef>
                <a:spcPts val="0"/>
              </a:spcBef>
              <a:spcAft>
                <a:spcPts val="0"/>
              </a:spcAft>
              <a:buNone/>
            </a:pPr>
            <a:r>
              <a:rPr lang="en-GB" sz="1937" b="1">
                <a:solidFill>
                  <a:srgbClr val="1155CC"/>
                </a:solidFill>
              </a:rPr>
              <a:t>2</a:t>
            </a:r>
            <a:endParaRPr sz="1937"/>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373486af0d2_0_254"/>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Examples</a:t>
            </a:r>
            <a:endParaRPr dirty="0"/>
          </a:p>
        </p:txBody>
      </p:sp>
      <p:sp>
        <p:nvSpPr>
          <p:cNvPr id="213" name="Google Shape;213;g373486af0d2_0_254"/>
          <p:cNvSpPr txBox="1">
            <a:spLocks noGrp="1"/>
          </p:cNvSpPr>
          <p:nvPr>
            <p:ph type="body" idx="1"/>
          </p:nvPr>
        </p:nvSpPr>
        <p:spPr>
          <a:xfrm>
            <a:off x="360000" y="1800000"/>
            <a:ext cx="3801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Calculate the required length for the following examples.</a:t>
            </a:r>
            <a:endParaRPr dirty="0">
              <a:solidFill>
                <a:srgbClr val="000000"/>
              </a:solidFill>
              <a:latin typeface="Arial" panose="020B0604020202020204" pitchFamily="34" charset="0"/>
            </a:endParaRPr>
          </a:p>
        </p:txBody>
      </p:sp>
      <p:sp>
        <p:nvSpPr>
          <p:cNvPr id="214" name="Google Shape;214;g373486af0d2_0_254"/>
          <p:cNvSpPr txBox="1"/>
          <p:nvPr/>
        </p:nvSpPr>
        <p:spPr>
          <a:xfrm>
            <a:off x="3933716" y="952305"/>
            <a:ext cx="329700" cy="553800"/>
          </a:xfrm>
          <a:prstGeom prst="rect">
            <a:avLst/>
          </a:prstGeom>
          <a:noFill/>
          <a:ln>
            <a:noFill/>
          </a:ln>
        </p:spPr>
        <p:txBody>
          <a:bodyPr spcFirstLastPara="1" wrap="square" lIns="126500" tIns="126500" rIns="126500" bIns="126500" anchor="t" anchorCtr="0">
            <a:spAutoFit/>
          </a:bodyPr>
          <a:lstStyle/>
          <a:p>
            <a:pPr marL="0" lvl="0" indent="0" algn="l" rtl="0">
              <a:spcBef>
                <a:spcPts val="0"/>
              </a:spcBef>
              <a:spcAft>
                <a:spcPts val="0"/>
              </a:spcAft>
              <a:buNone/>
            </a:pPr>
            <a:r>
              <a:rPr lang="en-GB" sz="1937" b="1">
                <a:solidFill>
                  <a:srgbClr val="1155CC"/>
                </a:solidFill>
              </a:rPr>
              <a:t>3</a:t>
            </a:r>
            <a:endParaRPr sz="1937"/>
          </a:p>
        </p:txBody>
      </p:sp>
      <p:sp>
        <p:nvSpPr>
          <p:cNvPr id="215" name="Google Shape;215;g373486af0d2_0_254"/>
          <p:cNvSpPr txBox="1"/>
          <p:nvPr/>
        </p:nvSpPr>
        <p:spPr>
          <a:xfrm>
            <a:off x="3933725" y="3774026"/>
            <a:ext cx="329700" cy="553800"/>
          </a:xfrm>
          <a:prstGeom prst="rect">
            <a:avLst/>
          </a:prstGeom>
          <a:noFill/>
          <a:ln>
            <a:noFill/>
          </a:ln>
        </p:spPr>
        <p:txBody>
          <a:bodyPr spcFirstLastPara="1" wrap="square" lIns="126500" tIns="126500" rIns="126500" bIns="126500" anchor="t" anchorCtr="0">
            <a:spAutoFit/>
          </a:bodyPr>
          <a:lstStyle/>
          <a:p>
            <a:pPr marL="0" lvl="0" indent="0" algn="l" rtl="0">
              <a:spcBef>
                <a:spcPts val="0"/>
              </a:spcBef>
              <a:spcAft>
                <a:spcPts val="0"/>
              </a:spcAft>
              <a:buNone/>
            </a:pPr>
            <a:r>
              <a:rPr lang="en-GB" sz="1937" b="1">
                <a:solidFill>
                  <a:srgbClr val="1155CC"/>
                </a:solidFill>
              </a:rPr>
              <a:t>4</a:t>
            </a:r>
            <a:endParaRPr sz="1937"/>
          </a:p>
        </p:txBody>
      </p:sp>
      <p:sp>
        <p:nvSpPr>
          <p:cNvPr id="216" name="Google Shape;216;g373486af0d2_0_254"/>
          <p:cNvSpPr txBox="1"/>
          <p:nvPr/>
        </p:nvSpPr>
        <p:spPr>
          <a:xfrm>
            <a:off x="9243397" y="865496"/>
            <a:ext cx="2951400" cy="2283600"/>
          </a:xfrm>
          <a:prstGeom prst="rect">
            <a:avLst/>
          </a:prstGeom>
          <a:noFill/>
          <a:ln>
            <a:noFill/>
          </a:ln>
        </p:spPr>
        <p:txBody>
          <a:bodyPr spcFirstLastPara="1" wrap="square" lIns="89225" tIns="89225" rIns="89225" bIns="89225" anchor="t" anchorCtr="0">
            <a:spAutoFit/>
          </a:bodyPr>
          <a:lstStyle/>
          <a:p>
            <a:pPr marL="0" lvl="0" indent="0" algn="l" rtl="0">
              <a:spcBef>
                <a:spcPts val="0"/>
              </a:spcBef>
              <a:spcAft>
                <a:spcPts val="0"/>
              </a:spcAft>
              <a:buNone/>
            </a:pPr>
            <a:r>
              <a:rPr lang="en-GB" sz="1366"/>
              <a:t>A = </a:t>
            </a:r>
            <a:endParaRPr sz="1366"/>
          </a:p>
          <a:p>
            <a:pPr marL="0" lvl="0" indent="0" algn="l" rtl="0">
              <a:spcBef>
                <a:spcPts val="0"/>
              </a:spcBef>
              <a:spcAft>
                <a:spcPts val="0"/>
              </a:spcAft>
              <a:buNone/>
            </a:pPr>
            <a:endParaRPr sz="1366"/>
          </a:p>
          <a:p>
            <a:pPr marL="0" lvl="0" indent="0" algn="l" rtl="0">
              <a:spcBef>
                <a:spcPts val="0"/>
              </a:spcBef>
              <a:spcAft>
                <a:spcPts val="0"/>
              </a:spcAft>
              <a:buNone/>
            </a:pPr>
            <a:endParaRPr sz="1366"/>
          </a:p>
          <a:p>
            <a:pPr marL="0" lvl="0" indent="0" algn="l" rtl="0">
              <a:spcBef>
                <a:spcPts val="0"/>
              </a:spcBef>
              <a:spcAft>
                <a:spcPts val="0"/>
              </a:spcAft>
              <a:buNone/>
            </a:pPr>
            <a:r>
              <a:rPr lang="en-GB" sz="1366"/>
              <a:t>B = </a:t>
            </a:r>
            <a:endParaRPr sz="1366"/>
          </a:p>
          <a:p>
            <a:pPr marL="0" lvl="0" indent="0" algn="l" rtl="0">
              <a:spcBef>
                <a:spcPts val="0"/>
              </a:spcBef>
              <a:spcAft>
                <a:spcPts val="0"/>
              </a:spcAft>
              <a:buNone/>
            </a:pPr>
            <a:endParaRPr sz="1366"/>
          </a:p>
          <a:p>
            <a:pPr marL="0" lvl="0" indent="0" algn="l" rtl="0">
              <a:spcBef>
                <a:spcPts val="0"/>
              </a:spcBef>
              <a:spcAft>
                <a:spcPts val="0"/>
              </a:spcAft>
              <a:buNone/>
            </a:pPr>
            <a:endParaRPr sz="1366"/>
          </a:p>
          <a:p>
            <a:pPr marL="0" lvl="0" indent="0" algn="l" rtl="0">
              <a:spcBef>
                <a:spcPts val="0"/>
              </a:spcBef>
              <a:spcAft>
                <a:spcPts val="0"/>
              </a:spcAft>
              <a:buNone/>
            </a:pPr>
            <a:r>
              <a:rPr lang="en-GB" sz="1366"/>
              <a:t>C =</a:t>
            </a:r>
            <a:endParaRPr sz="1366"/>
          </a:p>
          <a:p>
            <a:pPr marL="0" lvl="0" indent="0" algn="l" rtl="0">
              <a:spcBef>
                <a:spcPts val="0"/>
              </a:spcBef>
              <a:spcAft>
                <a:spcPts val="0"/>
              </a:spcAft>
              <a:buNone/>
            </a:pPr>
            <a:endParaRPr sz="1366"/>
          </a:p>
          <a:p>
            <a:pPr marL="0" lvl="0" indent="0" algn="l" rtl="0">
              <a:spcBef>
                <a:spcPts val="0"/>
              </a:spcBef>
              <a:spcAft>
                <a:spcPts val="0"/>
              </a:spcAft>
              <a:buNone/>
            </a:pPr>
            <a:endParaRPr sz="1366"/>
          </a:p>
          <a:p>
            <a:pPr marL="0" lvl="0" indent="0" algn="l" rtl="0">
              <a:spcBef>
                <a:spcPts val="0"/>
              </a:spcBef>
              <a:spcAft>
                <a:spcPts val="0"/>
              </a:spcAft>
              <a:buNone/>
            </a:pPr>
            <a:r>
              <a:rPr lang="en-GB" sz="1366"/>
              <a:t>Total = ………………………….</a:t>
            </a:r>
            <a:endParaRPr sz="1366"/>
          </a:p>
        </p:txBody>
      </p:sp>
      <p:cxnSp>
        <p:nvCxnSpPr>
          <p:cNvPr id="217" name="Google Shape;217;g373486af0d2_0_254"/>
          <p:cNvCxnSpPr/>
          <p:nvPr/>
        </p:nvCxnSpPr>
        <p:spPr>
          <a:xfrm>
            <a:off x="4280457" y="1223377"/>
            <a:ext cx="4800300" cy="0"/>
          </a:xfrm>
          <a:prstGeom prst="straightConnector1">
            <a:avLst/>
          </a:prstGeom>
          <a:noFill/>
          <a:ln w="9300" cap="flat" cmpd="sng">
            <a:solidFill>
              <a:srgbClr val="000000"/>
            </a:solidFill>
            <a:prstDash val="dash"/>
            <a:round/>
            <a:headEnd type="none" w="med" len="med"/>
            <a:tailEnd type="none" w="med" len="med"/>
          </a:ln>
        </p:spPr>
      </p:cxnSp>
      <p:sp>
        <p:nvSpPr>
          <p:cNvPr id="218" name="Google Shape;218;g373486af0d2_0_254"/>
          <p:cNvSpPr txBox="1"/>
          <p:nvPr/>
        </p:nvSpPr>
        <p:spPr>
          <a:xfrm>
            <a:off x="6270996" y="974371"/>
            <a:ext cx="819000" cy="390600"/>
          </a:xfrm>
          <a:prstGeom prst="rect">
            <a:avLst/>
          </a:prstGeom>
          <a:solidFill>
            <a:srgbClr val="FFFFFF"/>
          </a:solidFill>
          <a:ln>
            <a:noFill/>
          </a:ln>
        </p:spPr>
        <p:txBody>
          <a:bodyPr spcFirstLastPara="1" wrap="square" lIns="89225" tIns="89225" rIns="89225" bIns="89225" anchor="t" anchorCtr="0">
            <a:spAutoFit/>
          </a:bodyPr>
          <a:lstStyle/>
          <a:p>
            <a:pPr marL="0" lvl="0" indent="0" algn="ctr" rtl="0">
              <a:spcBef>
                <a:spcPts val="0"/>
              </a:spcBef>
              <a:spcAft>
                <a:spcPts val="0"/>
              </a:spcAft>
              <a:buNone/>
            </a:pPr>
            <a:r>
              <a:rPr lang="en-GB" sz="1366"/>
              <a:t>375mm</a:t>
            </a:r>
            <a:endParaRPr sz="1366"/>
          </a:p>
        </p:txBody>
      </p:sp>
      <p:cxnSp>
        <p:nvCxnSpPr>
          <p:cNvPr id="219" name="Google Shape;219;g373486af0d2_0_254"/>
          <p:cNvCxnSpPr>
            <a:endCxn id="220" idx="2"/>
          </p:cNvCxnSpPr>
          <p:nvPr/>
        </p:nvCxnSpPr>
        <p:spPr>
          <a:xfrm>
            <a:off x="7396673" y="1617805"/>
            <a:ext cx="0" cy="714300"/>
          </a:xfrm>
          <a:prstGeom prst="straightConnector1">
            <a:avLst/>
          </a:prstGeom>
          <a:noFill/>
          <a:ln w="9300" cap="flat" cmpd="sng">
            <a:solidFill>
              <a:srgbClr val="000000"/>
            </a:solidFill>
            <a:prstDash val="dash"/>
            <a:round/>
            <a:headEnd type="stealth" w="med" len="med"/>
            <a:tailEnd type="stealth" w="med" len="med"/>
          </a:ln>
        </p:spPr>
      </p:cxnSp>
      <p:sp>
        <p:nvSpPr>
          <p:cNvPr id="220" name="Google Shape;220;g373486af0d2_0_254"/>
          <p:cNvSpPr txBox="1"/>
          <p:nvPr/>
        </p:nvSpPr>
        <p:spPr>
          <a:xfrm>
            <a:off x="6987173" y="1941505"/>
            <a:ext cx="819000" cy="390600"/>
          </a:xfrm>
          <a:prstGeom prst="rect">
            <a:avLst/>
          </a:prstGeom>
          <a:solidFill>
            <a:srgbClr val="FFFFFF"/>
          </a:solidFill>
          <a:ln>
            <a:noFill/>
          </a:ln>
        </p:spPr>
        <p:txBody>
          <a:bodyPr spcFirstLastPara="1" wrap="square" lIns="89225" tIns="89225" rIns="89225" bIns="89225" anchor="t" anchorCtr="0">
            <a:spAutoFit/>
          </a:bodyPr>
          <a:lstStyle/>
          <a:p>
            <a:pPr marL="0" lvl="0" indent="0" algn="ctr" rtl="0">
              <a:spcBef>
                <a:spcPts val="0"/>
              </a:spcBef>
              <a:spcAft>
                <a:spcPts val="0"/>
              </a:spcAft>
              <a:buNone/>
            </a:pPr>
            <a:r>
              <a:rPr lang="en-GB" sz="1366"/>
              <a:t>75mm</a:t>
            </a:r>
            <a:endParaRPr sz="1366"/>
          </a:p>
        </p:txBody>
      </p:sp>
      <p:sp>
        <p:nvSpPr>
          <p:cNvPr id="221" name="Google Shape;221;g373486af0d2_0_254"/>
          <p:cNvSpPr/>
          <p:nvPr/>
        </p:nvSpPr>
        <p:spPr>
          <a:xfrm>
            <a:off x="4278773" y="1481265"/>
            <a:ext cx="4800288" cy="1132233"/>
          </a:xfrm>
          <a:custGeom>
            <a:avLst/>
            <a:gdLst/>
            <a:ahLst/>
            <a:cxnLst/>
            <a:rect l="l" t="t" r="r" b="b"/>
            <a:pathLst>
              <a:path w="226402" h="46403" extrusionOk="0">
                <a:moveTo>
                  <a:pt x="0" y="46403"/>
                </a:moveTo>
                <a:lnTo>
                  <a:pt x="76200" y="45915"/>
                </a:lnTo>
                <a:lnTo>
                  <a:pt x="129442" y="0"/>
                </a:lnTo>
                <a:lnTo>
                  <a:pt x="226402" y="488"/>
                </a:lnTo>
              </a:path>
            </a:pathLst>
          </a:custGeom>
          <a:noFill/>
          <a:ln w="223125" cap="flat" cmpd="sng">
            <a:solidFill>
              <a:srgbClr val="990000"/>
            </a:solidFill>
            <a:prstDash val="solid"/>
            <a:round/>
            <a:headEnd type="none" w="med" len="med"/>
            <a:tailEnd type="none" w="med" len="med"/>
          </a:ln>
        </p:spPr>
        <p:txBody>
          <a:bodyPr/>
          <a:lstStyle/>
          <a:p>
            <a:endParaRPr lang="en-GB"/>
          </a:p>
        </p:txBody>
      </p:sp>
      <p:cxnSp>
        <p:nvCxnSpPr>
          <p:cNvPr id="222" name="Google Shape;222;g373486af0d2_0_254"/>
          <p:cNvCxnSpPr>
            <a:stCxn id="220" idx="2"/>
          </p:cNvCxnSpPr>
          <p:nvPr/>
        </p:nvCxnSpPr>
        <p:spPr>
          <a:xfrm>
            <a:off x="7396673" y="2332105"/>
            <a:ext cx="0" cy="293100"/>
          </a:xfrm>
          <a:prstGeom prst="straightConnector1">
            <a:avLst/>
          </a:prstGeom>
          <a:noFill/>
          <a:ln w="9300" cap="flat" cmpd="sng">
            <a:solidFill>
              <a:srgbClr val="000000"/>
            </a:solidFill>
            <a:prstDash val="dash"/>
            <a:round/>
            <a:headEnd type="none" w="med" len="med"/>
            <a:tailEnd type="stealth" w="med" len="med"/>
          </a:ln>
        </p:spPr>
      </p:cxnSp>
      <p:cxnSp>
        <p:nvCxnSpPr>
          <p:cNvPr id="223" name="Google Shape;223;g373486af0d2_0_254"/>
          <p:cNvCxnSpPr/>
          <p:nvPr/>
        </p:nvCxnSpPr>
        <p:spPr>
          <a:xfrm>
            <a:off x="4281042" y="2611663"/>
            <a:ext cx="3312300" cy="1500"/>
          </a:xfrm>
          <a:prstGeom prst="straightConnector1">
            <a:avLst/>
          </a:prstGeom>
          <a:noFill/>
          <a:ln w="9300" cap="flat" cmpd="sng">
            <a:solidFill>
              <a:srgbClr val="000000"/>
            </a:solidFill>
            <a:prstDash val="dash"/>
            <a:round/>
            <a:headEnd type="none" w="med" len="med"/>
            <a:tailEnd type="none" w="med" len="med"/>
          </a:ln>
        </p:spPr>
      </p:cxnSp>
      <p:sp>
        <p:nvSpPr>
          <p:cNvPr id="224" name="Google Shape;224;g373486af0d2_0_254"/>
          <p:cNvSpPr/>
          <p:nvPr/>
        </p:nvSpPr>
        <p:spPr>
          <a:xfrm>
            <a:off x="6341855" y="2303266"/>
            <a:ext cx="244561" cy="309880"/>
          </a:xfrm>
          <a:custGeom>
            <a:avLst/>
            <a:gdLst/>
            <a:ahLst/>
            <a:cxnLst/>
            <a:rect l="l" t="t" r="r" b="b"/>
            <a:pathLst>
              <a:path w="10023" h="12700" extrusionOk="0">
                <a:moveTo>
                  <a:pt x="0" y="0"/>
                </a:moveTo>
                <a:cubicBezTo>
                  <a:pt x="1465" y="774"/>
                  <a:pt x="7123" y="2524"/>
                  <a:pt x="8792" y="4641"/>
                </a:cubicBezTo>
                <a:cubicBezTo>
                  <a:pt x="10461" y="6758"/>
                  <a:pt x="9810" y="11357"/>
                  <a:pt x="10013" y="12700"/>
                </a:cubicBezTo>
              </a:path>
            </a:pathLst>
          </a:custGeom>
          <a:noFill/>
          <a:ln w="9300" cap="flat" cmpd="sng">
            <a:solidFill>
              <a:srgbClr val="000000"/>
            </a:solidFill>
            <a:prstDash val="solid"/>
            <a:round/>
            <a:headEnd type="none" w="med" len="med"/>
            <a:tailEnd type="none" w="med" len="med"/>
          </a:ln>
        </p:spPr>
        <p:txBody>
          <a:bodyPr/>
          <a:lstStyle/>
          <a:p>
            <a:endParaRPr lang="en-GB"/>
          </a:p>
        </p:txBody>
      </p:sp>
      <p:sp>
        <p:nvSpPr>
          <p:cNvPr id="225" name="Google Shape;225;g373486af0d2_0_254"/>
          <p:cNvSpPr txBox="1"/>
          <p:nvPr/>
        </p:nvSpPr>
        <p:spPr>
          <a:xfrm>
            <a:off x="6174980" y="2277048"/>
            <a:ext cx="518700" cy="390600"/>
          </a:xfrm>
          <a:prstGeom prst="rect">
            <a:avLst/>
          </a:prstGeom>
          <a:noFill/>
          <a:ln>
            <a:noFill/>
          </a:ln>
        </p:spPr>
        <p:txBody>
          <a:bodyPr spcFirstLastPara="1" wrap="square" lIns="89225" tIns="89225" rIns="89225" bIns="89225" anchor="t" anchorCtr="0">
            <a:spAutoFit/>
          </a:bodyPr>
          <a:lstStyle/>
          <a:p>
            <a:pPr marL="0" lvl="0" indent="0" algn="l" rtl="0">
              <a:spcBef>
                <a:spcPts val="0"/>
              </a:spcBef>
              <a:spcAft>
                <a:spcPts val="0"/>
              </a:spcAft>
              <a:buNone/>
            </a:pPr>
            <a:r>
              <a:rPr lang="en-GB" sz="1366"/>
              <a:t>45°</a:t>
            </a:r>
            <a:endParaRPr sz="1366"/>
          </a:p>
        </p:txBody>
      </p:sp>
      <p:sp>
        <p:nvSpPr>
          <p:cNvPr id="226" name="Google Shape;226;g373486af0d2_0_254"/>
          <p:cNvSpPr txBox="1"/>
          <p:nvPr/>
        </p:nvSpPr>
        <p:spPr>
          <a:xfrm>
            <a:off x="9183299" y="3693040"/>
            <a:ext cx="2951400" cy="2283600"/>
          </a:xfrm>
          <a:prstGeom prst="rect">
            <a:avLst/>
          </a:prstGeom>
          <a:noFill/>
          <a:ln>
            <a:noFill/>
          </a:ln>
        </p:spPr>
        <p:txBody>
          <a:bodyPr spcFirstLastPara="1" wrap="square" lIns="89225" tIns="89225" rIns="89225" bIns="89225" anchor="t" anchorCtr="0">
            <a:spAutoFit/>
          </a:bodyPr>
          <a:lstStyle/>
          <a:p>
            <a:pPr marL="0" lvl="0" indent="0" algn="l" rtl="0">
              <a:spcBef>
                <a:spcPts val="0"/>
              </a:spcBef>
              <a:spcAft>
                <a:spcPts val="0"/>
              </a:spcAft>
              <a:buNone/>
            </a:pPr>
            <a:r>
              <a:rPr lang="en-GB" sz="1366"/>
              <a:t>A = </a:t>
            </a:r>
            <a:endParaRPr sz="1366"/>
          </a:p>
          <a:p>
            <a:pPr marL="0" lvl="0" indent="0" algn="l" rtl="0">
              <a:spcBef>
                <a:spcPts val="0"/>
              </a:spcBef>
              <a:spcAft>
                <a:spcPts val="0"/>
              </a:spcAft>
              <a:buNone/>
            </a:pPr>
            <a:endParaRPr sz="1366"/>
          </a:p>
          <a:p>
            <a:pPr marL="0" lvl="0" indent="0" algn="l" rtl="0">
              <a:spcBef>
                <a:spcPts val="0"/>
              </a:spcBef>
              <a:spcAft>
                <a:spcPts val="0"/>
              </a:spcAft>
              <a:buNone/>
            </a:pPr>
            <a:endParaRPr sz="1366"/>
          </a:p>
          <a:p>
            <a:pPr marL="0" lvl="0" indent="0" algn="l" rtl="0">
              <a:spcBef>
                <a:spcPts val="0"/>
              </a:spcBef>
              <a:spcAft>
                <a:spcPts val="0"/>
              </a:spcAft>
              <a:buNone/>
            </a:pPr>
            <a:r>
              <a:rPr lang="en-GB" sz="1366"/>
              <a:t>B = </a:t>
            </a:r>
            <a:endParaRPr sz="1366"/>
          </a:p>
          <a:p>
            <a:pPr marL="0" lvl="0" indent="0" algn="l" rtl="0">
              <a:spcBef>
                <a:spcPts val="0"/>
              </a:spcBef>
              <a:spcAft>
                <a:spcPts val="0"/>
              </a:spcAft>
              <a:buNone/>
            </a:pPr>
            <a:endParaRPr sz="1366"/>
          </a:p>
          <a:p>
            <a:pPr marL="0" lvl="0" indent="0" algn="l" rtl="0">
              <a:spcBef>
                <a:spcPts val="0"/>
              </a:spcBef>
              <a:spcAft>
                <a:spcPts val="0"/>
              </a:spcAft>
              <a:buNone/>
            </a:pPr>
            <a:endParaRPr sz="1366"/>
          </a:p>
          <a:p>
            <a:pPr marL="0" lvl="0" indent="0" algn="l" rtl="0">
              <a:spcBef>
                <a:spcPts val="0"/>
              </a:spcBef>
              <a:spcAft>
                <a:spcPts val="0"/>
              </a:spcAft>
              <a:buNone/>
            </a:pPr>
            <a:r>
              <a:rPr lang="en-GB" sz="1366"/>
              <a:t>C =</a:t>
            </a:r>
            <a:endParaRPr sz="1366"/>
          </a:p>
          <a:p>
            <a:pPr marL="0" lvl="0" indent="0" algn="l" rtl="0">
              <a:spcBef>
                <a:spcPts val="0"/>
              </a:spcBef>
              <a:spcAft>
                <a:spcPts val="0"/>
              </a:spcAft>
              <a:buNone/>
            </a:pPr>
            <a:endParaRPr sz="1366"/>
          </a:p>
          <a:p>
            <a:pPr marL="0" lvl="0" indent="0" algn="l" rtl="0">
              <a:spcBef>
                <a:spcPts val="0"/>
              </a:spcBef>
              <a:spcAft>
                <a:spcPts val="0"/>
              </a:spcAft>
              <a:buNone/>
            </a:pPr>
            <a:endParaRPr sz="1366"/>
          </a:p>
          <a:p>
            <a:pPr marL="0" lvl="0" indent="0" algn="l" rtl="0">
              <a:spcBef>
                <a:spcPts val="0"/>
              </a:spcBef>
              <a:spcAft>
                <a:spcPts val="0"/>
              </a:spcAft>
              <a:buNone/>
            </a:pPr>
            <a:r>
              <a:rPr lang="en-GB" sz="1366"/>
              <a:t>Total = ………………………….</a:t>
            </a:r>
            <a:endParaRPr sz="1366"/>
          </a:p>
        </p:txBody>
      </p:sp>
      <p:cxnSp>
        <p:nvCxnSpPr>
          <p:cNvPr id="227" name="Google Shape;227;g373486af0d2_0_254"/>
          <p:cNvCxnSpPr/>
          <p:nvPr/>
        </p:nvCxnSpPr>
        <p:spPr>
          <a:xfrm>
            <a:off x="4220358" y="4050921"/>
            <a:ext cx="4800300" cy="0"/>
          </a:xfrm>
          <a:prstGeom prst="straightConnector1">
            <a:avLst/>
          </a:prstGeom>
          <a:noFill/>
          <a:ln w="9300" cap="flat" cmpd="sng">
            <a:solidFill>
              <a:srgbClr val="000000"/>
            </a:solidFill>
            <a:prstDash val="dash"/>
            <a:round/>
            <a:headEnd type="none" w="med" len="med"/>
            <a:tailEnd type="none" w="med" len="med"/>
          </a:ln>
        </p:spPr>
      </p:cxnSp>
      <p:sp>
        <p:nvSpPr>
          <p:cNvPr id="228" name="Google Shape;228;g373486af0d2_0_254"/>
          <p:cNvSpPr txBox="1"/>
          <p:nvPr/>
        </p:nvSpPr>
        <p:spPr>
          <a:xfrm>
            <a:off x="6210898" y="3801914"/>
            <a:ext cx="819000" cy="390600"/>
          </a:xfrm>
          <a:prstGeom prst="rect">
            <a:avLst/>
          </a:prstGeom>
          <a:solidFill>
            <a:srgbClr val="FFFFFF"/>
          </a:solidFill>
          <a:ln>
            <a:noFill/>
          </a:ln>
        </p:spPr>
        <p:txBody>
          <a:bodyPr spcFirstLastPara="1" wrap="square" lIns="89225" tIns="89225" rIns="89225" bIns="89225" anchor="t" anchorCtr="0">
            <a:spAutoFit/>
          </a:bodyPr>
          <a:lstStyle/>
          <a:p>
            <a:pPr marL="0" lvl="0" indent="0" algn="ctr" rtl="0">
              <a:spcBef>
                <a:spcPts val="0"/>
              </a:spcBef>
              <a:spcAft>
                <a:spcPts val="0"/>
              </a:spcAft>
              <a:buNone/>
            </a:pPr>
            <a:r>
              <a:rPr lang="en-GB" sz="1366"/>
              <a:t>405mm</a:t>
            </a:r>
            <a:endParaRPr sz="1366"/>
          </a:p>
        </p:txBody>
      </p:sp>
      <p:cxnSp>
        <p:nvCxnSpPr>
          <p:cNvPr id="229" name="Google Shape;229;g373486af0d2_0_254"/>
          <p:cNvCxnSpPr>
            <a:endCxn id="230" idx="2"/>
          </p:cNvCxnSpPr>
          <p:nvPr/>
        </p:nvCxnSpPr>
        <p:spPr>
          <a:xfrm>
            <a:off x="7336575" y="4445349"/>
            <a:ext cx="0" cy="714300"/>
          </a:xfrm>
          <a:prstGeom prst="straightConnector1">
            <a:avLst/>
          </a:prstGeom>
          <a:noFill/>
          <a:ln w="9300" cap="flat" cmpd="sng">
            <a:solidFill>
              <a:srgbClr val="000000"/>
            </a:solidFill>
            <a:prstDash val="dash"/>
            <a:round/>
            <a:headEnd type="stealth" w="med" len="med"/>
            <a:tailEnd type="stealth" w="med" len="med"/>
          </a:ln>
        </p:spPr>
      </p:cxnSp>
      <p:sp>
        <p:nvSpPr>
          <p:cNvPr id="230" name="Google Shape;230;g373486af0d2_0_254"/>
          <p:cNvSpPr txBox="1"/>
          <p:nvPr/>
        </p:nvSpPr>
        <p:spPr>
          <a:xfrm>
            <a:off x="6927075" y="4769049"/>
            <a:ext cx="819000" cy="390600"/>
          </a:xfrm>
          <a:prstGeom prst="rect">
            <a:avLst/>
          </a:prstGeom>
          <a:solidFill>
            <a:srgbClr val="FFFFFF"/>
          </a:solidFill>
          <a:ln>
            <a:noFill/>
          </a:ln>
        </p:spPr>
        <p:txBody>
          <a:bodyPr spcFirstLastPara="1" wrap="square" lIns="89225" tIns="89225" rIns="89225" bIns="89225" anchor="t" anchorCtr="0">
            <a:spAutoFit/>
          </a:bodyPr>
          <a:lstStyle/>
          <a:p>
            <a:pPr marL="0" lvl="0" indent="0" algn="ctr" rtl="0">
              <a:spcBef>
                <a:spcPts val="0"/>
              </a:spcBef>
              <a:spcAft>
                <a:spcPts val="0"/>
              </a:spcAft>
              <a:buNone/>
            </a:pPr>
            <a:r>
              <a:rPr lang="en-GB" sz="1366"/>
              <a:t>90mm</a:t>
            </a:r>
            <a:endParaRPr sz="1366"/>
          </a:p>
        </p:txBody>
      </p:sp>
      <p:sp>
        <p:nvSpPr>
          <p:cNvPr id="231" name="Google Shape;231;g373486af0d2_0_254"/>
          <p:cNvSpPr/>
          <p:nvPr/>
        </p:nvSpPr>
        <p:spPr>
          <a:xfrm>
            <a:off x="4218675" y="4308808"/>
            <a:ext cx="4800288" cy="1132233"/>
          </a:xfrm>
          <a:custGeom>
            <a:avLst/>
            <a:gdLst/>
            <a:ahLst/>
            <a:cxnLst/>
            <a:rect l="l" t="t" r="r" b="b"/>
            <a:pathLst>
              <a:path w="226402" h="46403" extrusionOk="0">
                <a:moveTo>
                  <a:pt x="0" y="46403"/>
                </a:moveTo>
                <a:lnTo>
                  <a:pt x="76200" y="45915"/>
                </a:lnTo>
                <a:lnTo>
                  <a:pt x="129442" y="0"/>
                </a:lnTo>
                <a:lnTo>
                  <a:pt x="226402" y="488"/>
                </a:lnTo>
              </a:path>
            </a:pathLst>
          </a:custGeom>
          <a:noFill/>
          <a:ln w="223125" cap="flat" cmpd="sng">
            <a:solidFill>
              <a:srgbClr val="B45F06"/>
            </a:solidFill>
            <a:prstDash val="solid"/>
            <a:round/>
            <a:headEnd type="none" w="med" len="med"/>
            <a:tailEnd type="none" w="med" len="med"/>
          </a:ln>
        </p:spPr>
        <p:txBody>
          <a:bodyPr/>
          <a:lstStyle/>
          <a:p>
            <a:endParaRPr lang="en-GB"/>
          </a:p>
        </p:txBody>
      </p:sp>
      <p:cxnSp>
        <p:nvCxnSpPr>
          <p:cNvPr id="232" name="Google Shape;232;g373486af0d2_0_254"/>
          <p:cNvCxnSpPr>
            <a:stCxn id="230" idx="2"/>
          </p:cNvCxnSpPr>
          <p:nvPr/>
        </p:nvCxnSpPr>
        <p:spPr>
          <a:xfrm>
            <a:off x="7336575" y="5159649"/>
            <a:ext cx="0" cy="293100"/>
          </a:xfrm>
          <a:prstGeom prst="straightConnector1">
            <a:avLst/>
          </a:prstGeom>
          <a:noFill/>
          <a:ln w="9300" cap="flat" cmpd="sng">
            <a:solidFill>
              <a:srgbClr val="000000"/>
            </a:solidFill>
            <a:prstDash val="dash"/>
            <a:round/>
            <a:headEnd type="none" w="med" len="med"/>
            <a:tailEnd type="stealth" w="med" len="med"/>
          </a:ln>
        </p:spPr>
      </p:cxnSp>
      <p:cxnSp>
        <p:nvCxnSpPr>
          <p:cNvPr id="233" name="Google Shape;233;g373486af0d2_0_254"/>
          <p:cNvCxnSpPr/>
          <p:nvPr/>
        </p:nvCxnSpPr>
        <p:spPr>
          <a:xfrm>
            <a:off x="4220944" y="5439206"/>
            <a:ext cx="3312300" cy="1500"/>
          </a:xfrm>
          <a:prstGeom prst="straightConnector1">
            <a:avLst/>
          </a:prstGeom>
          <a:noFill/>
          <a:ln w="9300" cap="flat" cmpd="sng">
            <a:solidFill>
              <a:srgbClr val="000000"/>
            </a:solidFill>
            <a:prstDash val="dash"/>
            <a:round/>
            <a:headEnd type="none" w="med" len="med"/>
            <a:tailEnd type="none" w="med" len="med"/>
          </a:ln>
        </p:spPr>
      </p:cxnSp>
      <p:sp>
        <p:nvSpPr>
          <p:cNvPr id="234" name="Google Shape;234;g373486af0d2_0_254"/>
          <p:cNvSpPr/>
          <p:nvPr/>
        </p:nvSpPr>
        <p:spPr>
          <a:xfrm>
            <a:off x="6281757" y="5130809"/>
            <a:ext cx="244561" cy="309880"/>
          </a:xfrm>
          <a:custGeom>
            <a:avLst/>
            <a:gdLst/>
            <a:ahLst/>
            <a:cxnLst/>
            <a:rect l="l" t="t" r="r" b="b"/>
            <a:pathLst>
              <a:path w="10023" h="12700" extrusionOk="0">
                <a:moveTo>
                  <a:pt x="0" y="0"/>
                </a:moveTo>
                <a:cubicBezTo>
                  <a:pt x="1465" y="774"/>
                  <a:pt x="7123" y="2524"/>
                  <a:pt x="8792" y="4641"/>
                </a:cubicBezTo>
                <a:cubicBezTo>
                  <a:pt x="10461" y="6758"/>
                  <a:pt x="9810" y="11357"/>
                  <a:pt x="10013" y="12700"/>
                </a:cubicBezTo>
              </a:path>
            </a:pathLst>
          </a:custGeom>
          <a:noFill/>
          <a:ln w="9300" cap="flat" cmpd="sng">
            <a:solidFill>
              <a:srgbClr val="000000"/>
            </a:solidFill>
            <a:prstDash val="solid"/>
            <a:round/>
            <a:headEnd type="none" w="med" len="med"/>
            <a:tailEnd type="none" w="med" len="med"/>
          </a:ln>
        </p:spPr>
        <p:txBody>
          <a:bodyPr/>
          <a:lstStyle/>
          <a:p>
            <a:endParaRPr lang="en-GB"/>
          </a:p>
        </p:txBody>
      </p:sp>
      <p:sp>
        <p:nvSpPr>
          <p:cNvPr id="235" name="Google Shape;235;g373486af0d2_0_254"/>
          <p:cNvSpPr txBox="1"/>
          <p:nvPr/>
        </p:nvSpPr>
        <p:spPr>
          <a:xfrm>
            <a:off x="6114882" y="5104591"/>
            <a:ext cx="518700" cy="390600"/>
          </a:xfrm>
          <a:prstGeom prst="rect">
            <a:avLst/>
          </a:prstGeom>
          <a:noFill/>
          <a:ln>
            <a:noFill/>
          </a:ln>
        </p:spPr>
        <p:txBody>
          <a:bodyPr spcFirstLastPara="1" wrap="square" lIns="89225" tIns="89225" rIns="89225" bIns="89225" anchor="t" anchorCtr="0">
            <a:spAutoFit/>
          </a:bodyPr>
          <a:lstStyle/>
          <a:p>
            <a:pPr marL="0" lvl="0" indent="0" algn="l" rtl="0">
              <a:spcBef>
                <a:spcPts val="0"/>
              </a:spcBef>
              <a:spcAft>
                <a:spcPts val="0"/>
              </a:spcAft>
              <a:buNone/>
            </a:pPr>
            <a:r>
              <a:rPr lang="en-GB" sz="1366"/>
              <a:t>45°</a:t>
            </a:r>
            <a:endParaRPr sz="1366"/>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373486af0d2_0_328"/>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Answers</a:t>
            </a:r>
            <a:endParaRPr dirty="0"/>
          </a:p>
        </p:txBody>
      </p:sp>
      <p:sp>
        <p:nvSpPr>
          <p:cNvPr id="241" name="Google Shape;241;g373486af0d2_0_328"/>
          <p:cNvSpPr txBox="1">
            <a:spLocks noGrp="1"/>
          </p:cNvSpPr>
          <p:nvPr>
            <p:ph type="body" idx="1"/>
          </p:nvPr>
        </p:nvSpPr>
        <p:spPr>
          <a:xfrm>
            <a:off x="360000" y="1800000"/>
            <a:ext cx="3801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Calculate the required length for the following examples.</a:t>
            </a:r>
            <a:endParaRPr dirty="0">
              <a:solidFill>
                <a:srgbClr val="000000"/>
              </a:solidFill>
              <a:latin typeface="Arial" panose="020B0604020202020204" pitchFamily="34" charset="0"/>
            </a:endParaRPr>
          </a:p>
        </p:txBody>
      </p:sp>
      <p:cxnSp>
        <p:nvCxnSpPr>
          <p:cNvPr id="242" name="Google Shape;242;g373486af0d2_0_328"/>
          <p:cNvCxnSpPr/>
          <p:nvPr/>
        </p:nvCxnSpPr>
        <p:spPr>
          <a:xfrm>
            <a:off x="4321692" y="1229190"/>
            <a:ext cx="4611000" cy="0"/>
          </a:xfrm>
          <a:prstGeom prst="straightConnector1">
            <a:avLst/>
          </a:prstGeom>
          <a:noFill/>
          <a:ln w="8925" cap="flat" cmpd="sng">
            <a:solidFill>
              <a:srgbClr val="000000"/>
            </a:solidFill>
            <a:prstDash val="dash"/>
            <a:round/>
            <a:headEnd type="none" w="med" len="med"/>
            <a:tailEnd type="none" w="med" len="med"/>
          </a:ln>
        </p:spPr>
      </p:cxnSp>
      <p:sp>
        <p:nvSpPr>
          <p:cNvPr id="243" name="Google Shape;243;g373486af0d2_0_328"/>
          <p:cNvSpPr txBox="1"/>
          <p:nvPr/>
        </p:nvSpPr>
        <p:spPr>
          <a:xfrm>
            <a:off x="6233755" y="990000"/>
            <a:ext cx="786600" cy="375300"/>
          </a:xfrm>
          <a:prstGeom prst="rect">
            <a:avLst/>
          </a:prstGeom>
          <a:solidFill>
            <a:srgbClr val="FFFFFF"/>
          </a:solidFill>
          <a:ln>
            <a:noFill/>
          </a:ln>
        </p:spPr>
        <p:txBody>
          <a:bodyPr spcFirstLastPara="1" wrap="square" lIns="85725" tIns="85725" rIns="85725" bIns="85725" anchor="t" anchorCtr="0">
            <a:spAutoFit/>
          </a:bodyPr>
          <a:lstStyle/>
          <a:p>
            <a:pPr marL="0" lvl="0" indent="0" algn="ctr" rtl="0">
              <a:spcBef>
                <a:spcPts val="0"/>
              </a:spcBef>
              <a:spcAft>
                <a:spcPts val="0"/>
              </a:spcAft>
              <a:buNone/>
            </a:pPr>
            <a:r>
              <a:rPr lang="en-GB" sz="1312"/>
              <a:t>270mm</a:t>
            </a:r>
            <a:endParaRPr sz="1312"/>
          </a:p>
        </p:txBody>
      </p:sp>
      <p:cxnSp>
        <p:nvCxnSpPr>
          <p:cNvPr id="244" name="Google Shape;244;g373486af0d2_0_328"/>
          <p:cNvCxnSpPr>
            <a:endCxn id="245" idx="2"/>
          </p:cNvCxnSpPr>
          <p:nvPr/>
        </p:nvCxnSpPr>
        <p:spPr>
          <a:xfrm>
            <a:off x="7314997" y="1608208"/>
            <a:ext cx="0" cy="686100"/>
          </a:xfrm>
          <a:prstGeom prst="straightConnector1">
            <a:avLst/>
          </a:prstGeom>
          <a:noFill/>
          <a:ln w="8925" cap="flat" cmpd="sng">
            <a:solidFill>
              <a:srgbClr val="000000"/>
            </a:solidFill>
            <a:prstDash val="dash"/>
            <a:round/>
            <a:headEnd type="stealth" w="med" len="med"/>
            <a:tailEnd type="stealth" w="med" len="med"/>
          </a:ln>
        </p:spPr>
      </p:cxnSp>
      <p:sp>
        <p:nvSpPr>
          <p:cNvPr id="245" name="Google Shape;245;g373486af0d2_0_328"/>
          <p:cNvSpPr txBox="1"/>
          <p:nvPr/>
        </p:nvSpPr>
        <p:spPr>
          <a:xfrm>
            <a:off x="6921697" y="1919008"/>
            <a:ext cx="786600" cy="375300"/>
          </a:xfrm>
          <a:prstGeom prst="rect">
            <a:avLst/>
          </a:prstGeom>
          <a:solidFill>
            <a:srgbClr val="FFFFFF"/>
          </a:solidFill>
          <a:ln>
            <a:noFill/>
          </a:ln>
        </p:spPr>
        <p:txBody>
          <a:bodyPr spcFirstLastPara="1" wrap="square" lIns="85725" tIns="85725" rIns="85725" bIns="85725" anchor="t" anchorCtr="0">
            <a:spAutoFit/>
          </a:bodyPr>
          <a:lstStyle/>
          <a:p>
            <a:pPr marL="0" lvl="0" indent="0" algn="ctr" rtl="0">
              <a:spcBef>
                <a:spcPts val="0"/>
              </a:spcBef>
              <a:spcAft>
                <a:spcPts val="0"/>
              </a:spcAft>
              <a:buNone/>
            </a:pPr>
            <a:r>
              <a:rPr lang="en-GB" sz="1312"/>
              <a:t>50mm</a:t>
            </a:r>
            <a:endParaRPr sz="1312"/>
          </a:p>
        </p:txBody>
      </p:sp>
      <p:sp>
        <p:nvSpPr>
          <p:cNvPr id="246" name="Google Shape;246;g373486af0d2_0_328"/>
          <p:cNvSpPr txBox="1"/>
          <p:nvPr/>
        </p:nvSpPr>
        <p:spPr>
          <a:xfrm>
            <a:off x="9089708" y="1113029"/>
            <a:ext cx="2835000" cy="2193600"/>
          </a:xfrm>
          <a:prstGeom prst="rect">
            <a:avLst/>
          </a:prstGeom>
          <a:noFill/>
          <a:ln>
            <a:noFill/>
          </a:ln>
        </p:spPr>
        <p:txBody>
          <a:bodyPr spcFirstLastPara="1" wrap="square" lIns="85725" tIns="85725" rIns="85725" bIns="85725" anchor="t" anchorCtr="0">
            <a:spAutoFit/>
          </a:bodyPr>
          <a:lstStyle/>
          <a:p>
            <a:pPr marL="0" lvl="0" indent="0" algn="l" rtl="0">
              <a:spcBef>
                <a:spcPts val="0"/>
              </a:spcBef>
              <a:spcAft>
                <a:spcPts val="0"/>
              </a:spcAft>
              <a:buNone/>
            </a:pPr>
            <a:r>
              <a:rPr lang="en-GB" sz="1312"/>
              <a:t>A = </a:t>
            </a:r>
            <a:r>
              <a:rPr lang="en-GB" sz="1312">
                <a:solidFill>
                  <a:schemeClr val="accent2"/>
                </a:solidFill>
              </a:rPr>
              <a:t>110mm</a:t>
            </a:r>
            <a:endParaRPr sz="1312">
              <a:solidFill>
                <a:schemeClr val="accent2"/>
              </a:solidFill>
            </a:endParaRPr>
          </a:p>
          <a:p>
            <a:pPr marL="0" lvl="0" indent="0" algn="l" rtl="0">
              <a:spcBef>
                <a:spcPts val="0"/>
              </a:spcBef>
              <a:spcAft>
                <a:spcPts val="0"/>
              </a:spcAft>
              <a:buNone/>
            </a:pPr>
            <a:endParaRPr sz="1312"/>
          </a:p>
          <a:p>
            <a:pPr marL="0" lvl="0" indent="0" algn="l" rtl="0">
              <a:spcBef>
                <a:spcPts val="0"/>
              </a:spcBef>
              <a:spcAft>
                <a:spcPts val="0"/>
              </a:spcAft>
              <a:buNone/>
            </a:pPr>
            <a:endParaRPr sz="1312"/>
          </a:p>
          <a:p>
            <a:pPr marL="0" lvl="0" indent="0" algn="l" rtl="0">
              <a:spcBef>
                <a:spcPts val="0"/>
              </a:spcBef>
              <a:spcAft>
                <a:spcPts val="0"/>
              </a:spcAft>
              <a:buNone/>
            </a:pPr>
            <a:r>
              <a:rPr lang="en-GB" sz="1312"/>
              <a:t>B = </a:t>
            </a:r>
            <a:r>
              <a:rPr lang="en-GB" sz="1312">
                <a:solidFill>
                  <a:schemeClr val="accent2"/>
                </a:solidFill>
              </a:rPr>
              <a:t>70.7mm</a:t>
            </a:r>
            <a:endParaRPr sz="1312"/>
          </a:p>
          <a:p>
            <a:pPr marL="0" lvl="0" indent="0" algn="l" rtl="0">
              <a:spcBef>
                <a:spcPts val="0"/>
              </a:spcBef>
              <a:spcAft>
                <a:spcPts val="0"/>
              </a:spcAft>
              <a:buNone/>
            </a:pPr>
            <a:endParaRPr sz="1312"/>
          </a:p>
          <a:p>
            <a:pPr marL="0" lvl="0" indent="0" algn="l" rtl="0">
              <a:spcBef>
                <a:spcPts val="0"/>
              </a:spcBef>
              <a:spcAft>
                <a:spcPts val="0"/>
              </a:spcAft>
              <a:buNone/>
            </a:pPr>
            <a:endParaRPr sz="1312"/>
          </a:p>
          <a:p>
            <a:pPr marL="0" lvl="0" indent="0" algn="l" rtl="0">
              <a:spcBef>
                <a:spcPts val="0"/>
              </a:spcBef>
              <a:spcAft>
                <a:spcPts val="0"/>
              </a:spcAft>
              <a:buNone/>
            </a:pPr>
            <a:r>
              <a:rPr lang="en-GB" sz="1312"/>
              <a:t>C = </a:t>
            </a:r>
            <a:r>
              <a:rPr lang="en-GB" sz="1312">
                <a:solidFill>
                  <a:schemeClr val="accent2"/>
                </a:solidFill>
              </a:rPr>
              <a:t>110mm</a:t>
            </a:r>
            <a:endParaRPr sz="1312"/>
          </a:p>
          <a:p>
            <a:pPr marL="0" lvl="0" indent="0" algn="l" rtl="0">
              <a:spcBef>
                <a:spcPts val="0"/>
              </a:spcBef>
              <a:spcAft>
                <a:spcPts val="0"/>
              </a:spcAft>
              <a:buNone/>
            </a:pPr>
            <a:endParaRPr sz="1312"/>
          </a:p>
          <a:p>
            <a:pPr marL="0" lvl="0" indent="0" algn="l" rtl="0">
              <a:spcBef>
                <a:spcPts val="0"/>
              </a:spcBef>
              <a:spcAft>
                <a:spcPts val="0"/>
              </a:spcAft>
              <a:buNone/>
            </a:pPr>
            <a:endParaRPr sz="1312"/>
          </a:p>
          <a:p>
            <a:pPr marL="0" lvl="0" indent="0" algn="l" rtl="0">
              <a:spcBef>
                <a:spcPts val="0"/>
              </a:spcBef>
              <a:spcAft>
                <a:spcPts val="0"/>
              </a:spcAft>
              <a:buNone/>
            </a:pPr>
            <a:r>
              <a:rPr lang="en-GB" sz="1312"/>
              <a:t>Total = </a:t>
            </a:r>
            <a:r>
              <a:rPr lang="en-GB" sz="1312" b="1">
                <a:solidFill>
                  <a:schemeClr val="accent2"/>
                </a:solidFill>
              </a:rPr>
              <a:t>290.7mm</a:t>
            </a:r>
            <a:endParaRPr sz="1312" b="1"/>
          </a:p>
        </p:txBody>
      </p:sp>
      <p:sp>
        <p:nvSpPr>
          <p:cNvPr id="247" name="Google Shape;247;g373486af0d2_0_328"/>
          <p:cNvSpPr txBox="1"/>
          <p:nvPr/>
        </p:nvSpPr>
        <p:spPr>
          <a:xfrm>
            <a:off x="9090259" y="3751688"/>
            <a:ext cx="2835000" cy="2193600"/>
          </a:xfrm>
          <a:prstGeom prst="rect">
            <a:avLst/>
          </a:prstGeom>
          <a:noFill/>
          <a:ln>
            <a:noFill/>
          </a:ln>
        </p:spPr>
        <p:txBody>
          <a:bodyPr spcFirstLastPara="1" wrap="square" lIns="85725" tIns="85725" rIns="85725" bIns="85725" anchor="t" anchorCtr="0">
            <a:spAutoFit/>
          </a:bodyPr>
          <a:lstStyle/>
          <a:p>
            <a:pPr marL="0" lvl="0" indent="0" algn="l" rtl="0">
              <a:spcBef>
                <a:spcPts val="0"/>
              </a:spcBef>
              <a:spcAft>
                <a:spcPts val="0"/>
              </a:spcAft>
              <a:buNone/>
            </a:pPr>
            <a:r>
              <a:rPr lang="en-GB" sz="1312"/>
              <a:t>A = </a:t>
            </a:r>
            <a:r>
              <a:rPr lang="en-GB" sz="1312">
                <a:solidFill>
                  <a:schemeClr val="accent2"/>
                </a:solidFill>
              </a:rPr>
              <a:t>130mm</a:t>
            </a:r>
            <a:endParaRPr sz="1312"/>
          </a:p>
          <a:p>
            <a:pPr marL="0" lvl="0" indent="0" algn="l" rtl="0">
              <a:spcBef>
                <a:spcPts val="0"/>
              </a:spcBef>
              <a:spcAft>
                <a:spcPts val="0"/>
              </a:spcAft>
              <a:buNone/>
            </a:pPr>
            <a:endParaRPr sz="1312"/>
          </a:p>
          <a:p>
            <a:pPr marL="0" lvl="0" indent="0" algn="l" rtl="0">
              <a:spcBef>
                <a:spcPts val="0"/>
              </a:spcBef>
              <a:spcAft>
                <a:spcPts val="0"/>
              </a:spcAft>
              <a:buNone/>
            </a:pPr>
            <a:endParaRPr sz="1312"/>
          </a:p>
          <a:p>
            <a:pPr marL="0" lvl="0" indent="0" algn="l" rtl="0">
              <a:spcBef>
                <a:spcPts val="0"/>
              </a:spcBef>
              <a:spcAft>
                <a:spcPts val="0"/>
              </a:spcAft>
              <a:buNone/>
            </a:pPr>
            <a:r>
              <a:rPr lang="en-GB" sz="1312"/>
              <a:t>B = </a:t>
            </a:r>
            <a:r>
              <a:rPr lang="en-GB" sz="1312">
                <a:solidFill>
                  <a:schemeClr val="accent2"/>
                </a:solidFill>
              </a:rPr>
              <a:t>84.84mm</a:t>
            </a:r>
            <a:endParaRPr sz="1312"/>
          </a:p>
          <a:p>
            <a:pPr marL="0" lvl="0" indent="0" algn="l" rtl="0">
              <a:spcBef>
                <a:spcPts val="0"/>
              </a:spcBef>
              <a:spcAft>
                <a:spcPts val="0"/>
              </a:spcAft>
              <a:buNone/>
            </a:pPr>
            <a:endParaRPr sz="1312"/>
          </a:p>
          <a:p>
            <a:pPr marL="0" lvl="0" indent="0" algn="l" rtl="0">
              <a:spcBef>
                <a:spcPts val="0"/>
              </a:spcBef>
              <a:spcAft>
                <a:spcPts val="0"/>
              </a:spcAft>
              <a:buNone/>
            </a:pPr>
            <a:endParaRPr sz="1312"/>
          </a:p>
          <a:p>
            <a:pPr marL="0" lvl="0" indent="0" algn="l" rtl="0">
              <a:spcBef>
                <a:spcPts val="0"/>
              </a:spcBef>
              <a:spcAft>
                <a:spcPts val="0"/>
              </a:spcAft>
              <a:buNone/>
            </a:pPr>
            <a:r>
              <a:rPr lang="en-GB" sz="1312"/>
              <a:t>C = </a:t>
            </a:r>
            <a:r>
              <a:rPr lang="en-GB" sz="1312">
                <a:solidFill>
                  <a:schemeClr val="accent2"/>
                </a:solidFill>
              </a:rPr>
              <a:t>130mm</a:t>
            </a:r>
            <a:endParaRPr sz="1312"/>
          </a:p>
          <a:p>
            <a:pPr marL="0" lvl="0" indent="0" algn="l" rtl="0">
              <a:spcBef>
                <a:spcPts val="0"/>
              </a:spcBef>
              <a:spcAft>
                <a:spcPts val="0"/>
              </a:spcAft>
              <a:buNone/>
            </a:pPr>
            <a:endParaRPr sz="1312"/>
          </a:p>
          <a:p>
            <a:pPr marL="0" lvl="0" indent="0" algn="l" rtl="0">
              <a:spcBef>
                <a:spcPts val="0"/>
              </a:spcBef>
              <a:spcAft>
                <a:spcPts val="0"/>
              </a:spcAft>
              <a:buNone/>
            </a:pPr>
            <a:endParaRPr sz="1312"/>
          </a:p>
          <a:p>
            <a:pPr marL="0" lvl="0" indent="0" algn="l" rtl="0">
              <a:spcBef>
                <a:spcPts val="0"/>
              </a:spcBef>
              <a:spcAft>
                <a:spcPts val="0"/>
              </a:spcAft>
              <a:buNone/>
            </a:pPr>
            <a:r>
              <a:rPr lang="en-GB" sz="1312"/>
              <a:t>Total = </a:t>
            </a:r>
            <a:r>
              <a:rPr lang="en-GB" sz="1312" b="1">
                <a:solidFill>
                  <a:schemeClr val="accent2"/>
                </a:solidFill>
              </a:rPr>
              <a:t>344.84mm</a:t>
            </a:r>
            <a:endParaRPr sz="1312" b="1"/>
          </a:p>
        </p:txBody>
      </p:sp>
      <p:sp>
        <p:nvSpPr>
          <p:cNvPr id="248" name="Google Shape;248;g373486af0d2_0_328"/>
          <p:cNvSpPr/>
          <p:nvPr/>
        </p:nvSpPr>
        <p:spPr>
          <a:xfrm>
            <a:off x="4320075" y="1476911"/>
            <a:ext cx="4610677" cy="1087570"/>
          </a:xfrm>
          <a:custGeom>
            <a:avLst/>
            <a:gdLst/>
            <a:ahLst/>
            <a:cxnLst/>
            <a:rect l="l" t="t" r="r" b="b"/>
            <a:pathLst>
              <a:path w="226402" h="46403" extrusionOk="0">
                <a:moveTo>
                  <a:pt x="0" y="46403"/>
                </a:moveTo>
                <a:lnTo>
                  <a:pt x="76200" y="45915"/>
                </a:lnTo>
                <a:lnTo>
                  <a:pt x="129442" y="0"/>
                </a:lnTo>
                <a:lnTo>
                  <a:pt x="226402" y="488"/>
                </a:lnTo>
              </a:path>
            </a:pathLst>
          </a:custGeom>
          <a:noFill/>
          <a:ln w="214325" cap="flat" cmpd="sng">
            <a:solidFill>
              <a:srgbClr val="B45F06"/>
            </a:solidFill>
            <a:prstDash val="solid"/>
            <a:round/>
            <a:headEnd type="none" w="med" len="med"/>
            <a:tailEnd type="none" w="med" len="med"/>
          </a:ln>
        </p:spPr>
        <p:txBody>
          <a:bodyPr/>
          <a:lstStyle/>
          <a:p>
            <a:endParaRPr lang="en-GB"/>
          </a:p>
        </p:txBody>
      </p:sp>
      <p:cxnSp>
        <p:nvCxnSpPr>
          <p:cNvPr id="249" name="Google Shape;249;g373486af0d2_0_328"/>
          <p:cNvCxnSpPr>
            <a:stCxn id="245" idx="2"/>
          </p:cNvCxnSpPr>
          <p:nvPr/>
        </p:nvCxnSpPr>
        <p:spPr>
          <a:xfrm>
            <a:off x="7314997" y="2294308"/>
            <a:ext cx="0" cy="281400"/>
          </a:xfrm>
          <a:prstGeom prst="straightConnector1">
            <a:avLst/>
          </a:prstGeom>
          <a:noFill/>
          <a:ln w="8925" cap="flat" cmpd="sng">
            <a:solidFill>
              <a:srgbClr val="000000"/>
            </a:solidFill>
            <a:prstDash val="dash"/>
            <a:round/>
            <a:headEnd type="none" w="med" len="med"/>
            <a:tailEnd type="stealth" w="med" len="med"/>
          </a:ln>
        </p:spPr>
      </p:cxnSp>
      <p:cxnSp>
        <p:nvCxnSpPr>
          <p:cNvPr id="250" name="Google Shape;250;g373486af0d2_0_328"/>
          <p:cNvCxnSpPr/>
          <p:nvPr/>
        </p:nvCxnSpPr>
        <p:spPr>
          <a:xfrm>
            <a:off x="4322255" y="2562747"/>
            <a:ext cx="3181500" cy="1500"/>
          </a:xfrm>
          <a:prstGeom prst="straightConnector1">
            <a:avLst/>
          </a:prstGeom>
          <a:noFill/>
          <a:ln w="8925" cap="flat" cmpd="sng">
            <a:solidFill>
              <a:srgbClr val="000000"/>
            </a:solidFill>
            <a:prstDash val="dash"/>
            <a:round/>
            <a:headEnd type="none" w="med" len="med"/>
            <a:tailEnd type="none" w="med" len="med"/>
          </a:ln>
        </p:spPr>
      </p:cxnSp>
      <p:sp>
        <p:nvSpPr>
          <p:cNvPr id="251" name="Google Shape;251;g373486af0d2_0_328"/>
          <p:cNvSpPr/>
          <p:nvPr/>
        </p:nvSpPr>
        <p:spPr>
          <a:xfrm>
            <a:off x="6301820" y="2266507"/>
            <a:ext cx="234914" cy="297656"/>
          </a:xfrm>
          <a:custGeom>
            <a:avLst/>
            <a:gdLst/>
            <a:ahLst/>
            <a:cxnLst/>
            <a:rect l="l" t="t" r="r" b="b"/>
            <a:pathLst>
              <a:path w="10023" h="12700" extrusionOk="0">
                <a:moveTo>
                  <a:pt x="0" y="0"/>
                </a:moveTo>
                <a:cubicBezTo>
                  <a:pt x="1465" y="774"/>
                  <a:pt x="7123" y="2524"/>
                  <a:pt x="8792" y="4641"/>
                </a:cubicBezTo>
                <a:cubicBezTo>
                  <a:pt x="10461" y="6758"/>
                  <a:pt x="9810" y="11357"/>
                  <a:pt x="10013" y="12700"/>
                </a:cubicBezTo>
              </a:path>
            </a:pathLst>
          </a:custGeom>
          <a:noFill/>
          <a:ln w="8925" cap="flat" cmpd="sng">
            <a:solidFill>
              <a:srgbClr val="000000"/>
            </a:solidFill>
            <a:prstDash val="solid"/>
            <a:round/>
            <a:headEnd type="none" w="med" len="med"/>
            <a:tailEnd type="none" w="med" len="med"/>
          </a:ln>
        </p:spPr>
        <p:txBody>
          <a:bodyPr/>
          <a:lstStyle/>
          <a:p>
            <a:endParaRPr lang="en-GB"/>
          </a:p>
        </p:txBody>
      </p:sp>
      <p:sp>
        <p:nvSpPr>
          <p:cNvPr id="252" name="Google Shape;252;g373486af0d2_0_328"/>
          <p:cNvSpPr txBox="1"/>
          <p:nvPr/>
        </p:nvSpPr>
        <p:spPr>
          <a:xfrm>
            <a:off x="6141525" y="2241323"/>
            <a:ext cx="498000" cy="375300"/>
          </a:xfrm>
          <a:prstGeom prst="rect">
            <a:avLst/>
          </a:prstGeom>
          <a:noFill/>
          <a:ln>
            <a:noFill/>
          </a:ln>
        </p:spPr>
        <p:txBody>
          <a:bodyPr spcFirstLastPara="1" wrap="square" lIns="85725" tIns="85725" rIns="85725" bIns="85725" anchor="t" anchorCtr="0">
            <a:spAutoFit/>
          </a:bodyPr>
          <a:lstStyle/>
          <a:p>
            <a:pPr marL="0" lvl="0" indent="0" algn="l" rtl="0">
              <a:spcBef>
                <a:spcPts val="0"/>
              </a:spcBef>
              <a:spcAft>
                <a:spcPts val="0"/>
              </a:spcAft>
              <a:buNone/>
            </a:pPr>
            <a:r>
              <a:rPr lang="en-GB" sz="1312"/>
              <a:t>45°</a:t>
            </a:r>
            <a:endParaRPr sz="1312"/>
          </a:p>
        </p:txBody>
      </p:sp>
      <p:cxnSp>
        <p:nvCxnSpPr>
          <p:cNvPr id="253" name="Google Shape;253;g373486af0d2_0_328"/>
          <p:cNvCxnSpPr/>
          <p:nvPr/>
        </p:nvCxnSpPr>
        <p:spPr>
          <a:xfrm>
            <a:off x="4322489" y="4085452"/>
            <a:ext cx="4611000" cy="0"/>
          </a:xfrm>
          <a:prstGeom prst="straightConnector1">
            <a:avLst/>
          </a:prstGeom>
          <a:noFill/>
          <a:ln w="8925" cap="flat" cmpd="sng">
            <a:solidFill>
              <a:srgbClr val="000000"/>
            </a:solidFill>
            <a:prstDash val="dash"/>
            <a:round/>
            <a:headEnd type="none" w="med" len="med"/>
            <a:tailEnd type="none" w="med" len="med"/>
          </a:ln>
        </p:spPr>
      </p:cxnSp>
      <p:sp>
        <p:nvSpPr>
          <p:cNvPr id="254" name="Google Shape;254;g373486af0d2_0_328"/>
          <p:cNvSpPr txBox="1"/>
          <p:nvPr/>
        </p:nvSpPr>
        <p:spPr>
          <a:xfrm>
            <a:off x="6234552" y="3846262"/>
            <a:ext cx="786600" cy="375300"/>
          </a:xfrm>
          <a:prstGeom prst="rect">
            <a:avLst/>
          </a:prstGeom>
          <a:solidFill>
            <a:srgbClr val="FFFFFF"/>
          </a:solidFill>
          <a:ln>
            <a:noFill/>
          </a:ln>
        </p:spPr>
        <p:txBody>
          <a:bodyPr spcFirstLastPara="1" wrap="square" lIns="85725" tIns="85725" rIns="85725" bIns="85725" anchor="t" anchorCtr="0">
            <a:spAutoFit/>
          </a:bodyPr>
          <a:lstStyle/>
          <a:p>
            <a:pPr marL="0" lvl="0" indent="0" algn="ctr" rtl="0">
              <a:spcBef>
                <a:spcPts val="0"/>
              </a:spcBef>
              <a:spcAft>
                <a:spcPts val="0"/>
              </a:spcAft>
              <a:buNone/>
            </a:pPr>
            <a:r>
              <a:rPr lang="en-GB" sz="1312"/>
              <a:t>320mm</a:t>
            </a:r>
            <a:endParaRPr sz="1312"/>
          </a:p>
        </p:txBody>
      </p:sp>
      <p:cxnSp>
        <p:nvCxnSpPr>
          <p:cNvPr id="255" name="Google Shape;255;g373486af0d2_0_328"/>
          <p:cNvCxnSpPr>
            <a:endCxn id="256" idx="2"/>
          </p:cNvCxnSpPr>
          <p:nvPr/>
        </p:nvCxnSpPr>
        <p:spPr>
          <a:xfrm>
            <a:off x="7315794" y="4464471"/>
            <a:ext cx="0" cy="686100"/>
          </a:xfrm>
          <a:prstGeom prst="straightConnector1">
            <a:avLst/>
          </a:prstGeom>
          <a:noFill/>
          <a:ln w="8925" cap="flat" cmpd="sng">
            <a:solidFill>
              <a:srgbClr val="000000"/>
            </a:solidFill>
            <a:prstDash val="dash"/>
            <a:round/>
            <a:headEnd type="stealth" w="med" len="med"/>
            <a:tailEnd type="stealth" w="med" len="med"/>
          </a:ln>
        </p:spPr>
      </p:cxnSp>
      <p:sp>
        <p:nvSpPr>
          <p:cNvPr id="256" name="Google Shape;256;g373486af0d2_0_328"/>
          <p:cNvSpPr txBox="1"/>
          <p:nvPr/>
        </p:nvSpPr>
        <p:spPr>
          <a:xfrm>
            <a:off x="6922494" y="4775271"/>
            <a:ext cx="786600" cy="375300"/>
          </a:xfrm>
          <a:prstGeom prst="rect">
            <a:avLst/>
          </a:prstGeom>
          <a:solidFill>
            <a:srgbClr val="FFFFFF"/>
          </a:solidFill>
          <a:ln>
            <a:noFill/>
          </a:ln>
        </p:spPr>
        <p:txBody>
          <a:bodyPr spcFirstLastPara="1" wrap="square" lIns="85725" tIns="85725" rIns="85725" bIns="85725" anchor="t" anchorCtr="0">
            <a:spAutoFit/>
          </a:bodyPr>
          <a:lstStyle/>
          <a:p>
            <a:pPr marL="0" lvl="0" indent="0" algn="ctr" rtl="0">
              <a:spcBef>
                <a:spcPts val="0"/>
              </a:spcBef>
              <a:spcAft>
                <a:spcPts val="0"/>
              </a:spcAft>
              <a:buNone/>
            </a:pPr>
            <a:r>
              <a:rPr lang="en-GB" sz="1312"/>
              <a:t>60mm</a:t>
            </a:r>
            <a:endParaRPr sz="1312"/>
          </a:p>
        </p:txBody>
      </p:sp>
      <p:sp>
        <p:nvSpPr>
          <p:cNvPr id="257" name="Google Shape;257;g373486af0d2_0_328"/>
          <p:cNvSpPr/>
          <p:nvPr/>
        </p:nvSpPr>
        <p:spPr>
          <a:xfrm>
            <a:off x="4320872" y="4333174"/>
            <a:ext cx="4610677" cy="1087570"/>
          </a:xfrm>
          <a:custGeom>
            <a:avLst/>
            <a:gdLst/>
            <a:ahLst/>
            <a:cxnLst/>
            <a:rect l="l" t="t" r="r" b="b"/>
            <a:pathLst>
              <a:path w="226402" h="46403" extrusionOk="0">
                <a:moveTo>
                  <a:pt x="0" y="46403"/>
                </a:moveTo>
                <a:lnTo>
                  <a:pt x="76200" y="45915"/>
                </a:lnTo>
                <a:lnTo>
                  <a:pt x="129442" y="0"/>
                </a:lnTo>
                <a:lnTo>
                  <a:pt x="226402" y="488"/>
                </a:lnTo>
              </a:path>
            </a:pathLst>
          </a:custGeom>
          <a:noFill/>
          <a:ln w="214325" cap="flat" cmpd="sng">
            <a:solidFill>
              <a:srgbClr val="B45F06"/>
            </a:solidFill>
            <a:prstDash val="solid"/>
            <a:round/>
            <a:headEnd type="none" w="med" len="med"/>
            <a:tailEnd type="none" w="med" len="med"/>
          </a:ln>
        </p:spPr>
        <p:txBody>
          <a:bodyPr/>
          <a:lstStyle/>
          <a:p>
            <a:endParaRPr lang="en-GB"/>
          </a:p>
        </p:txBody>
      </p:sp>
      <p:cxnSp>
        <p:nvCxnSpPr>
          <p:cNvPr id="258" name="Google Shape;258;g373486af0d2_0_328"/>
          <p:cNvCxnSpPr>
            <a:stCxn id="256" idx="2"/>
          </p:cNvCxnSpPr>
          <p:nvPr/>
        </p:nvCxnSpPr>
        <p:spPr>
          <a:xfrm>
            <a:off x="7315794" y="5150571"/>
            <a:ext cx="0" cy="281400"/>
          </a:xfrm>
          <a:prstGeom prst="straightConnector1">
            <a:avLst/>
          </a:prstGeom>
          <a:noFill/>
          <a:ln w="8925" cap="flat" cmpd="sng">
            <a:solidFill>
              <a:srgbClr val="000000"/>
            </a:solidFill>
            <a:prstDash val="dash"/>
            <a:round/>
            <a:headEnd type="none" w="med" len="med"/>
            <a:tailEnd type="stealth" w="med" len="med"/>
          </a:ln>
        </p:spPr>
      </p:cxnSp>
      <p:cxnSp>
        <p:nvCxnSpPr>
          <p:cNvPr id="259" name="Google Shape;259;g373486af0d2_0_328"/>
          <p:cNvCxnSpPr/>
          <p:nvPr/>
        </p:nvCxnSpPr>
        <p:spPr>
          <a:xfrm>
            <a:off x="4323052" y="5419009"/>
            <a:ext cx="3181500" cy="1500"/>
          </a:xfrm>
          <a:prstGeom prst="straightConnector1">
            <a:avLst/>
          </a:prstGeom>
          <a:noFill/>
          <a:ln w="8925" cap="flat" cmpd="sng">
            <a:solidFill>
              <a:srgbClr val="000000"/>
            </a:solidFill>
            <a:prstDash val="dash"/>
            <a:round/>
            <a:headEnd type="none" w="med" len="med"/>
            <a:tailEnd type="none" w="med" len="med"/>
          </a:ln>
        </p:spPr>
      </p:cxnSp>
      <p:sp>
        <p:nvSpPr>
          <p:cNvPr id="260" name="Google Shape;260;g373486af0d2_0_328"/>
          <p:cNvSpPr/>
          <p:nvPr/>
        </p:nvSpPr>
        <p:spPr>
          <a:xfrm>
            <a:off x="6302617" y="5122770"/>
            <a:ext cx="234914" cy="297656"/>
          </a:xfrm>
          <a:custGeom>
            <a:avLst/>
            <a:gdLst/>
            <a:ahLst/>
            <a:cxnLst/>
            <a:rect l="l" t="t" r="r" b="b"/>
            <a:pathLst>
              <a:path w="10023" h="12700" extrusionOk="0">
                <a:moveTo>
                  <a:pt x="0" y="0"/>
                </a:moveTo>
                <a:cubicBezTo>
                  <a:pt x="1465" y="774"/>
                  <a:pt x="7123" y="2524"/>
                  <a:pt x="8792" y="4641"/>
                </a:cubicBezTo>
                <a:cubicBezTo>
                  <a:pt x="10461" y="6758"/>
                  <a:pt x="9810" y="11357"/>
                  <a:pt x="10013" y="12700"/>
                </a:cubicBezTo>
              </a:path>
            </a:pathLst>
          </a:custGeom>
          <a:noFill/>
          <a:ln w="8925" cap="flat" cmpd="sng">
            <a:solidFill>
              <a:srgbClr val="000000"/>
            </a:solidFill>
            <a:prstDash val="solid"/>
            <a:round/>
            <a:headEnd type="none" w="med" len="med"/>
            <a:tailEnd type="none" w="med" len="med"/>
          </a:ln>
        </p:spPr>
        <p:txBody>
          <a:bodyPr/>
          <a:lstStyle/>
          <a:p>
            <a:endParaRPr lang="en-GB"/>
          </a:p>
        </p:txBody>
      </p:sp>
      <p:sp>
        <p:nvSpPr>
          <p:cNvPr id="261" name="Google Shape;261;g373486af0d2_0_328"/>
          <p:cNvSpPr txBox="1"/>
          <p:nvPr/>
        </p:nvSpPr>
        <p:spPr>
          <a:xfrm>
            <a:off x="6142322" y="5097585"/>
            <a:ext cx="498000" cy="375300"/>
          </a:xfrm>
          <a:prstGeom prst="rect">
            <a:avLst/>
          </a:prstGeom>
          <a:noFill/>
          <a:ln>
            <a:noFill/>
          </a:ln>
        </p:spPr>
        <p:txBody>
          <a:bodyPr spcFirstLastPara="1" wrap="square" lIns="85725" tIns="85725" rIns="85725" bIns="85725" anchor="t" anchorCtr="0">
            <a:spAutoFit/>
          </a:bodyPr>
          <a:lstStyle/>
          <a:p>
            <a:pPr marL="0" lvl="0" indent="0" algn="l" rtl="0">
              <a:spcBef>
                <a:spcPts val="0"/>
              </a:spcBef>
              <a:spcAft>
                <a:spcPts val="0"/>
              </a:spcAft>
              <a:buNone/>
            </a:pPr>
            <a:r>
              <a:rPr lang="en-GB" sz="1312"/>
              <a:t>45°</a:t>
            </a:r>
            <a:endParaRPr sz="1312"/>
          </a:p>
        </p:txBody>
      </p:sp>
      <p:sp>
        <p:nvSpPr>
          <p:cNvPr id="262" name="Google Shape;262;g373486af0d2_0_328"/>
          <p:cNvSpPr txBox="1"/>
          <p:nvPr/>
        </p:nvSpPr>
        <p:spPr>
          <a:xfrm>
            <a:off x="3933716" y="952305"/>
            <a:ext cx="329700" cy="553800"/>
          </a:xfrm>
          <a:prstGeom prst="rect">
            <a:avLst/>
          </a:prstGeom>
          <a:noFill/>
          <a:ln>
            <a:noFill/>
          </a:ln>
        </p:spPr>
        <p:txBody>
          <a:bodyPr spcFirstLastPara="1" wrap="square" lIns="126500" tIns="126500" rIns="126500" bIns="126500" anchor="t" anchorCtr="0">
            <a:spAutoFit/>
          </a:bodyPr>
          <a:lstStyle/>
          <a:p>
            <a:pPr marL="0" lvl="0" indent="0" algn="l" rtl="0">
              <a:spcBef>
                <a:spcPts val="0"/>
              </a:spcBef>
              <a:spcAft>
                <a:spcPts val="0"/>
              </a:spcAft>
              <a:buNone/>
            </a:pPr>
            <a:r>
              <a:rPr lang="en-GB" sz="1937" b="1">
                <a:solidFill>
                  <a:srgbClr val="1155CC"/>
                </a:solidFill>
              </a:rPr>
              <a:t>1</a:t>
            </a:r>
            <a:endParaRPr sz="1937"/>
          </a:p>
        </p:txBody>
      </p:sp>
      <p:sp>
        <p:nvSpPr>
          <p:cNvPr id="263" name="Google Shape;263;g373486af0d2_0_328"/>
          <p:cNvSpPr txBox="1"/>
          <p:nvPr/>
        </p:nvSpPr>
        <p:spPr>
          <a:xfrm>
            <a:off x="3933716" y="3808555"/>
            <a:ext cx="329700" cy="553800"/>
          </a:xfrm>
          <a:prstGeom prst="rect">
            <a:avLst/>
          </a:prstGeom>
          <a:noFill/>
          <a:ln>
            <a:noFill/>
          </a:ln>
        </p:spPr>
        <p:txBody>
          <a:bodyPr spcFirstLastPara="1" wrap="square" lIns="126500" tIns="126500" rIns="126500" bIns="126500" anchor="t" anchorCtr="0">
            <a:spAutoFit/>
          </a:bodyPr>
          <a:lstStyle/>
          <a:p>
            <a:pPr marL="0" lvl="0" indent="0" algn="l" rtl="0">
              <a:spcBef>
                <a:spcPts val="0"/>
              </a:spcBef>
              <a:spcAft>
                <a:spcPts val="0"/>
              </a:spcAft>
              <a:buNone/>
            </a:pPr>
            <a:r>
              <a:rPr lang="en-GB" sz="1937" b="1">
                <a:solidFill>
                  <a:srgbClr val="1155CC"/>
                </a:solidFill>
              </a:rPr>
              <a:t>2</a:t>
            </a:r>
            <a:endParaRPr sz="1937"/>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373486af0d2_0_35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Answers</a:t>
            </a:r>
            <a:endParaRPr dirty="0"/>
          </a:p>
        </p:txBody>
      </p:sp>
      <p:sp>
        <p:nvSpPr>
          <p:cNvPr id="269" name="Google Shape;269;g373486af0d2_0_355"/>
          <p:cNvSpPr txBox="1">
            <a:spLocks noGrp="1"/>
          </p:cNvSpPr>
          <p:nvPr>
            <p:ph type="body" idx="1"/>
          </p:nvPr>
        </p:nvSpPr>
        <p:spPr>
          <a:xfrm>
            <a:off x="360000" y="1800000"/>
            <a:ext cx="3801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Calculate the required length for the following examples.</a:t>
            </a:r>
            <a:endParaRPr dirty="0">
              <a:solidFill>
                <a:srgbClr val="000000"/>
              </a:solidFill>
              <a:latin typeface="Arial" panose="020B0604020202020204" pitchFamily="34" charset="0"/>
            </a:endParaRPr>
          </a:p>
        </p:txBody>
      </p:sp>
      <p:sp>
        <p:nvSpPr>
          <p:cNvPr id="270" name="Google Shape;270;g373486af0d2_0_355"/>
          <p:cNvSpPr txBox="1"/>
          <p:nvPr/>
        </p:nvSpPr>
        <p:spPr>
          <a:xfrm>
            <a:off x="3933716" y="952305"/>
            <a:ext cx="329700" cy="553800"/>
          </a:xfrm>
          <a:prstGeom prst="rect">
            <a:avLst/>
          </a:prstGeom>
          <a:noFill/>
          <a:ln>
            <a:noFill/>
          </a:ln>
        </p:spPr>
        <p:txBody>
          <a:bodyPr spcFirstLastPara="1" wrap="square" lIns="126500" tIns="126500" rIns="126500" bIns="126500" anchor="t" anchorCtr="0">
            <a:spAutoFit/>
          </a:bodyPr>
          <a:lstStyle/>
          <a:p>
            <a:pPr marL="0" lvl="0" indent="0" algn="l" rtl="0">
              <a:spcBef>
                <a:spcPts val="0"/>
              </a:spcBef>
              <a:spcAft>
                <a:spcPts val="0"/>
              </a:spcAft>
              <a:buNone/>
            </a:pPr>
            <a:r>
              <a:rPr lang="en-GB" sz="1937" b="1">
                <a:solidFill>
                  <a:srgbClr val="1155CC"/>
                </a:solidFill>
              </a:rPr>
              <a:t>3</a:t>
            </a:r>
            <a:endParaRPr sz="1937"/>
          </a:p>
        </p:txBody>
      </p:sp>
      <p:sp>
        <p:nvSpPr>
          <p:cNvPr id="271" name="Google Shape;271;g373486af0d2_0_355"/>
          <p:cNvSpPr txBox="1"/>
          <p:nvPr/>
        </p:nvSpPr>
        <p:spPr>
          <a:xfrm>
            <a:off x="3933725" y="3774026"/>
            <a:ext cx="329700" cy="553800"/>
          </a:xfrm>
          <a:prstGeom prst="rect">
            <a:avLst/>
          </a:prstGeom>
          <a:noFill/>
          <a:ln>
            <a:noFill/>
          </a:ln>
        </p:spPr>
        <p:txBody>
          <a:bodyPr spcFirstLastPara="1" wrap="square" lIns="126500" tIns="126500" rIns="126500" bIns="126500" anchor="t" anchorCtr="0">
            <a:spAutoFit/>
          </a:bodyPr>
          <a:lstStyle/>
          <a:p>
            <a:pPr marL="0" lvl="0" indent="0" algn="l" rtl="0">
              <a:spcBef>
                <a:spcPts val="0"/>
              </a:spcBef>
              <a:spcAft>
                <a:spcPts val="0"/>
              </a:spcAft>
              <a:buNone/>
            </a:pPr>
            <a:r>
              <a:rPr lang="en-GB" sz="1937" b="1">
                <a:solidFill>
                  <a:srgbClr val="1155CC"/>
                </a:solidFill>
              </a:rPr>
              <a:t>4</a:t>
            </a:r>
            <a:endParaRPr sz="1937"/>
          </a:p>
        </p:txBody>
      </p:sp>
      <p:sp>
        <p:nvSpPr>
          <p:cNvPr id="272" name="Google Shape;272;g373486af0d2_0_355"/>
          <p:cNvSpPr txBox="1"/>
          <p:nvPr/>
        </p:nvSpPr>
        <p:spPr>
          <a:xfrm>
            <a:off x="9243397" y="865496"/>
            <a:ext cx="2951400" cy="2283600"/>
          </a:xfrm>
          <a:prstGeom prst="rect">
            <a:avLst/>
          </a:prstGeom>
          <a:noFill/>
          <a:ln>
            <a:noFill/>
          </a:ln>
        </p:spPr>
        <p:txBody>
          <a:bodyPr spcFirstLastPara="1" wrap="square" lIns="89225" tIns="89225" rIns="89225" bIns="89225" anchor="t" anchorCtr="0">
            <a:spAutoFit/>
          </a:bodyPr>
          <a:lstStyle/>
          <a:p>
            <a:pPr marL="0" lvl="0" indent="0" algn="l" rtl="0">
              <a:spcBef>
                <a:spcPts val="0"/>
              </a:spcBef>
              <a:spcAft>
                <a:spcPts val="0"/>
              </a:spcAft>
              <a:buNone/>
            </a:pPr>
            <a:r>
              <a:rPr lang="en-GB" sz="1366"/>
              <a:t>A = </a:t>
            </a:r>
            <a:r>
              <a:rPr lang="en-GB" sz="1312">
                <a:solidFill>
                  <a:schemeClr val="accent2"/>
                </a:solidFill>
              </a:rPr>
              <a:t>150mm</a:t>
            </a:r>
            <a:endParaRPr sz="1366"/>
          </a:p>
          <a:p>
            <a:pPr marL="0" lvl="0" indent="0" algn="l" rtl="0">
              <a:spcBef>
                <a:spcPts val="0"/>
              </a:spcBef>
              <a:spcAft>
                <a:spcPts val="0"/>
              </a:spcAft>
              <a:buNone/>
            </a:pPr>
            <a:endParaRPr sz="1366"/>
          </a:p>
          <a:p>
            <a:pPr marL="0" lvl="0" indent="0" algn="l" rtl="0">
              <a:spcBef>
                <a:spcPts val="0"/>
              </a:spcBef>
              <a:spcAft>
                <a:spcPts val="0"/>
              </a:spcAft>
              <a:buNone/>
            </a:pPr>
            <a:endParaRPr sz="1366"/>
          </a:p>
          <a:p>
            <a:pPr marL="0" lvl="0" indent="0" algn="l" rtl="0">
              <a:spcBef>
                <a:spcPts val="0"/>
              </a:spcBef>
              <a:spcAft>
                <a:spcPts val="0"/>
              </a:spcAft>
              <a:buNone/>
            </a:pPr>
            <a:r>
              <a:rPr lang="en-GB" sz="1366"/>
              <a:t>B = </a:t>
            </a:r>
            <a:r>
              <a:rPr lang="en-GB" sz="1312">
                <a:solidFill>
                  <a:schemeClr val="accent2"/>
                </a:solidFill>
              </a:rPr>
              <a:t>106.05mm</a:t>
            </a:r>
            <a:endParaRPr sz="1366"/>
          </a:p>
          <a:p>
            <a:pPr marL="0" lvl="0" indent="0" algn="l" rtl="0">
              <a:spcBef>
                <a:spcPts val="0"/>
              </a:spcBef>
              <a:spcAft>
                <a:spcPts val="0"/>
              </a:spcAft>
              <a:buNone/>
            </a:pPr>
            <a:endParaRPr sz="1366"/>
          </a:p>
          <a:p>
            <a:pPr marL="0" lvl="0" indent="0" algn="l" rtl="0">
              <a:spcBef>
                <a:spcPts val="0"/>
              </a:spcBef>
              <a:spcAft>
                <a:spcPts val="0"/>
              </a:spcAft>
              <a:buNone/>
            </a:pPr>
            <a:endParaRPr sz="1366"/>
          </a:p>
          <a:p>
            <a:pPr marL="0" lvl="0" indent="0" algn="l" rtl="0">
              <a:spcBef>
                <a:spcPts val="0"/>
              </a:spcBef>
              <a:spcAft>
                <a:spcPts val="0"/>
              </a:spcAft>
              <a:buNone/>
            </a:pPr>
            <a:r>
              <a:rPr lang="en-GB" sz="1366"/>
              <a:t>C = </a:t>
            </a:r>
            <a:r>
              <a:rPr lang="en-GB" sz="1312">
                <a:solidFill>
                  <a:schemeClr val="accent2"/>
                </a:solidFill>
              </a:rPr>
              <a:t>150mm</a:t>
            </a:r>
            <a:endParaRPr sz="1366"/>
          </a:p>
          <a:p>
            <a:pPr marL="0" lvl="0" indent="0" algn="l" rtl="0">
              <a:spcBef>
                <a:spcPts val="0"/>
              </a:spcBef>
              <a:spcAft>
                <a:spcPts val="0"/>
              </a:spcAft>
              <a:buNone/>
            </a:pPr>
            <a:endParaRPr sz="1366"/>
          </a:p>
          <a:p>
            <a:pPr marL="0" lvl="0" indent="0" algn="l" rtl="0">
              <a:spcBef>
                <a:spcPts val="0"/>
              </a:spcBef>
              <a:spcAft>
                <a:spcPts val="0"/>
              </a:spcAft>
              <a:buNone/>
            </a:pPr>
            <a:endParaRPr sz="1366"/>
          </a:p>
          <a:p>
            <a:pPr marL="0" lvl="0" indent="0" algn="l" rtl="0">
              <a:spcBef>
                <a:spcPts val="0"/>
              </a:spcBef>
              <a:spcAft>
                <a:spcPts val="0"/>
              </a:spcAft>
              <a:buNone/>
            </a:pPr>
            <a:r>
              <a:rPr lang="en-GB" sz="1366"/>
              <a:t>Total = </a:t>
            </a:r>
            <a:r>
              <a:rPr lang="en-GB" sz="1312" b="1">
                <a:solidFill>
                  <a:schemeClr val="accent2"/>
                </a:solidFill>
              </a:rPr>
              <a:t>406.05mm</a:t>
            </a:r>
            <a:endParaRPr sz="1366" b="1"/>
          </a:p>
        </p:txBody>
      </p:sp>
      <p:cxnSp>
        <p:nvCxnSpPr>
          <p:cNvPr id="273" name="Google Shape;273;g373486af0d2_0_355"/>
          <p:cNvCxnSpPr/>
          <p:nvPr/>
        </p:nvCxnSpPr>
        <p:spPr>
          <a:xfrm>
            <a:off x="4280457" y="1223377"/>
            <a:ext cx="4800300" cy="0"/>
          </a:xfrm>
          <a:prstGeom prst="straightConnector1">
            <a:avLst/>
          </a:prstGeom>
          <a:noFill/>
          <a:ln w="9300" cap="flat" cmpd="sng">
            <a:solidFill>
              <a:srgbClr val="000000"/>
            </a:solidFill>
            <a:prstDash val="dash"/>
            <a:round/>
            <a:headEnd type="none" w="med" len="med"/>
            <a:tailEnd type="none" w="med" len="med"/>
          </a:ln>
        </p:spPr>
      </p:cxnSp>
      <p:sp>
        <p:nvSpPr>
          <p:cNvPr id="274" name="Google Shape;274;g373486af0d2_0_355"/>
          <p:cNvSpPr txBox="1"/>
          <p:nvPr/>
        </p:nvSpPr>
        <p:spPr>
          <a:xfrm>
            <a:off x="6270996" y="974371"/>
            <a:ext cx="819000" cy="390600"/>
          </a:xfrm>
          <a:prstGeom prst="rect">
            <a:avLst/>
          </a:prstGeom>
          <a:solidFill>
            <a:srgbClr val="FFFFFF"/>
          </a:solidFill>
          <a:ln>
            <a:noFill/>
          </a:ln>
        </p:spPr>
        <p:txBody>
          <a:bodyPr spcFirstLastPara="1" wrap="square" lIns="89225" tIns="89225" rIns="89225" bIns="89225" anchor="t" anchorCtr="0">
            <a:spAutoFit/>
          </a:bodyPr>
          <a:lstStyle/>
          <a:p>
            <a:pPr marL="0" lvl="0" indent="0" algn="ctr" rtl="0">
              <a:spcBef>
                <a:spcPts val="0"/>
              </a:spcBef>
              <a:spcAft>
                <a:spcPts val="0"/>
              </a:spcAft>
              <a:buNone/>
            </a:pPr>
            <a:r>
              <a:rPr lang="en-GB" sz="1366"/>
              <a:t>375mm</a:t>
            </a:r>
            <a:endParaRPr sz="1366"/>
          </a:p>
        </p:txBody>
      </p:sp>
      <p:cxnSp>
        <p:nvCxnSpPr>
          <p:cNvPr id="275" name="Google Shape;275;g373486af0d2_0_355"/>
          <p:cNvCxnSpPr>
            <a:endCxn id="276" idx="2"/>
          </p:cNvCxnSpPr>
          <p:nvPr/>
        </p:nvCxnSpPr>
        <p:spPr>
          <a:xfrm>
            <a:off x="7396673" y="1617805"/>
            <a:ext cx="0" cy="714300"/>
          </a:xfrm>
          <a:prstGeom prst="straightConnector1">
            <a:avLst/>
          </a:prstGeom>
          <a:noFill/>
          <a:ln w="9300" cap="flat" cmpd="sng">
            <a:solidFill>
              <a:srgbClr val="000000"/>
            </a:solidFill>
            <a:prstDash val="dash"/>
            <a:round/>
            <a:headEnd type="stealth" w="med" len="med"/>
            <a:tailEnd type="stealth" w="med" len="med"/>
          </a:ln>
        </p:spPr>
      </p:cxnSp>
      <p:sp>
        <p:nvSpPr>
          <p:cNvPr id="276" name="Google Shape;276;g373486af0d2_0_355"/>
          <p:cNvSpPr txBox="1"/>
          <p:nvPr/>
        </p:nvSpPr>
        <p:spPr>
          <a:xfrm>
            <a:off x="6987173" y="1941505"/>
            <a:ext cx="819000" cy="390600"/>
          </a:xfrm>
          <a:prstGeom prst="rect">
            <a:avLst/>
          </a:prstGeom>
          <a:solidFill>
            <a:srgbClr val="FFFFFF"/>
          </a:solidFill>
          <a:ln>
            <a:noFill/>
          </a:ln>
        </p:spPr>
        <p:txBody>
          <a:bodyPr spcFirstLastPara="1" wrap="square" lIns="89225" tIns="89225" rIns="89225" bIns="89225" anchor="t" anchorCtr="0">
            <a:spAutoFit/>
          </a:bodyPr>
          <a:lstStyle/>
          <a:p>
            <a:pPr marL="0" lvl="0" indent="0" algn="ctr" rtl="0">
              <a:spcBef>
                <a:spcPts val="0"/>
              </a:spcBef>
              <a:spcAft>
                <a:spcPts val="0"/>
              </a:spcAft>
              <a:buNone/>
            </a:pPr>
            <a:r>
              <a:rPr lang="en-GB" sz="1366"/>
              <a:t>75mm</a:t>
            </a:r>
            <a:endParaRPr sz="1366"/>
          </a:p>
        </p:txBody>
      </p:sp>
      <p:sp>
        <p:nvSpPr>
          <p:cNvPr id="277" name="Google Shape;277;g373486af0d2_0_355"/>
          <p:cNvSpPr/>
          <p:nvPr/>
        </p:nvSpPr>
        <p:spPr>
          <a:xfrm>
            <a:off x="4278773" y="1481265"/>
            <a:ext cx="4800288" cy="1132233"/>
          </a:xfrm>
          <a:custGeom>
            <a:avLst/>
            <a:gdLst/>
            <a:ahLst/>
            <a:cxnLst/>
            <a:rect l="l" t="t" r="r" b="b"/>
            <a:pathLst>
              <a:path w="226402" h="46403" extrusionOk="0">
                <a:moveTo>
                  <a:pt x="0" y="46403"/>
                </a:moveTo>
                <a:lnTo>
                  <a:pt x="76200" y="45915"/>
                </a:lnTo>
                <a:lnTo>
                  <a:pt x="129442" y="0"/>
                </a:lnTo>
                <a:lnTo>
                  <a:pt x="226402" y="488"/>
                </a:lnTo>
              </a:path>
            </a:pathLst>
          </a:custGeom>
          <a:noFill/>
          <a:ln w="223125" cap="flat" cmpd="sng">
            <a:solidFill>
              <a:srgbClr val="990000"/>
            </a:solidFill>
            <a:prstDash val="solid"/>
            <a:round/>
            <a:headEnd type="none" w="med" len="med"/>
            <a:tailEnd type="none" w="med" len="med"/>
          </a:ln>
        </p:spPr>
        <p:txBody>
          <a:bodyPr/>
          <a:lstStyle/>
          <a:p>
            <a:endParaRPr lang="en-GB"/>
          </a:p>
        </p:txBody>
      </p:sp>
      <p:cxnSp>
        <p:nvCxnSpPr>
          <p:cNvPr id="278" name="Google Shape;278;g373486af0d2_0_355"/>
          <p:cNvCxnSpPr>
            <a:stCxn id="276" idx="2"/>
          </p:cNvCxnSpPr>
          <p:nvPr/>
        </p:nvCxnSpPr>
        <p:spPr>
          <a:xfrm>
            <a:off x="7396673" y="2332105"/>
            <a:ext cx="0" cy="293100"/>
          </a:xfrm>
          <a:prstGeom prst="straightConnector1">
            <a:avLst/>
          </a:prstGeom>
          <a:noFill/>
          <a:ln w="9300" cap="flat" cmpd="sng">
            <a:solidFill>
              <a:srgbClr val="000000"/>
            </a:solidFill>
            <a:prstDash val="dash"/>
            <a:round/>
            <a:headEnd type="none" w="med" len="med"/>
            <a:tailEnd type="stealth" w="med" len="med"/>
          </a:ln>
        </p:spPr>
      </p:cxnSp>
      <p:cxnSp>
        <p:nvCxnSpPr>
          <p:cNvPr id="279" name="Google Shape;279;g373486af0d2_0_355"/>
          <p:cNvCxnSpPr/>
          <p:nvPr/>
        </p:nvCxnSpPr>
        <p:spPr>
          <a:xfrm>
            <a:off x="4281042" y="2611663"/>
            <a:ext cx="3312300" cy="1500"/>
          </a:xfrm>
          <a:prstGeom prst="straightConnector1">
            <a:avLst/>
          </a:prstGeom>
          <a:noFill/>
          <a:ln w="9300" cap="flat" cmpd="sng">
            <a:solidFill>
              <a:srgbClr val="000000"/>
            </a:solidFill>
            <a:prstDash val="dash"/>
            <a:round/>
            <a:headEnd type="none" w="med" len="med"/>
            <a:tailEnd type="none" w="med" len="med"/>
          </a:ln>
        </p:spPr>
      </p:cxnSp>
      <p:sp>
        <p:nvSpPr>
          <p:cNvPr id="280" name="Google Shape;280;g373486af0d2_0_355"/>
          <p:cNvSpPr/>
          <p:nvPr/>
        </p:nvSpPr>
        <p:spPr>
          <a:xfrm>
            <a:off x="6341855" y="2303266"/>
            <a:ext cx="244561" cy="309880"/>
          </a:xfrm>
          <a:custGeom>
            <a:avLst/>
            <a:gdLst/>
            <a:ahLst/>
            <a:cxnLst/>
            <a:rect l="l" t="t" r="r" b="b"/>
            <a:pathLst>
              <a:path w="10023" h="12700" extrusionOk="0">
                <a:moveTo>
                  <a:pt x="0" y="0"/>
                </a:moveTo>
                <a:cubicBezTo>
                  <a:pt x="1465" y="774"/>
                  <a:pt x="7123" y="2524"/>
                  <a:pt x="8792" y="4641"/>
                </a:cubicBezTo>
                <a:cubicBezTo>
                  <a:pt x="10461" y="6758"/>
                  <a:pt x="9810" y="11357"/>
                  <a:pt x="10013" y="12700"/>
                </a:cubicBezTo>
              </a:path>
            </a:pathLst>
          </a:custGeom>
          <a:noFill/>
          <a:ln w="9300" cap="flat" cmpd="sng">
            <a:solidFill>
              <a:srgbClr val="000000"/>
            </a:solidFill>
            <a:prstDash val="solid"/>
            <a:round/>
            <a:headEnd type="none" w="med" len="med"/>
            <a:tailEnd type="none" w="med" len="med"/>
          </a:ln>
        </p:spPr>
        <p:txBody>
          <a:bodyPr/>
          <a:lstStyle/>
          <a:p>
            <a:endParaRPr lang="en-GB"/>
          </a:p>
        </p:txBody>
      </p:sp>
      <p:sp>
        <p:nvSpPr>
          <p:cNvPr id="281" name="Google Shape;281;g373486af0d2_0_355"/>
          <p:cNvSpPr txBox="1"/>
          <p:nvPr/>
        </p:nvSpPr>
        <p:spPr>
          <a:xfrm>
            <a:off x="6174980" y="2277048"/>
            <a:ext cx="518700" cy="390600"/>
          </a:xfrm>
          <a:prstGeom prst="rect">
            <a:avLst/>
          </a:prstGeom>
          <a:noFill/>
          <a:ln>
            <a:noFill/>
          </a:ln>
        </p:spPr>
        <p:txBody>
          <a:bodyPr spcFirstLastPara="1" wrap="square" lIns="89225" tIns="89225" rIns="89225" bIns="89225" anchor="t" anchorCtr="0">
            <a:spAutoFit/>
          </a:bodyPr>
          <a:lstStyle/>
          <a:p>
            <a:pPr marL="0" lvl="0" indent="0" algn="l" rtl="0">
              <a:spcBef>
                <a:spcPts val="0"/>
              </a:spcBef>
              <a:spcAft>
                <a:spcPts val="0"/>
              </a:spcAft>
              <a:buNone/>
            </a:pPr>
            <a:r>
              <a:rPr lang="en-GB" sz="1366"/>
              <a:t>45°</a:t>
            </a:r>
            <a:endParaRPr sz="1366"/>
          </a:p>
        </p:txBody>
      </p:sp>
      <p:sp>
        <p:nvSpPr>
          <p:cNvPr id="282" name="Google Shape;282;g373486af0d2_0_355"/>
          <p:cNvSpPr txBox="1"/>
          <p:nvPr/>
        </p:nvSpPr>
        <p:spPr>
          <a:xfrm>
            <a:off x="9183299" y="3693040"/>
            <a:ext cx="2951400" cy="2283600"/>
          </a:xfrm>
          <a:prstGeom prst="rect">
            <a:avLst/>
          </a:prstGeom>
          <a:noFill/>
          <a:ln>
            <a:noFill/>
          </a:ln>
        </p:spPr>
        <p:txBody>
          <a:bodyPr spcFirstLastPara="1" wrap="square" lIns="89225" tIns="89225" rIns="89225" bIns="89225" anchor="t" anchorCtr="0">
            <a:spAutoFit/>
          </a:bodyPr>
          <a:lstStyle/>
          <a:p>
            <a:pPr marL="0" lvl="0" indent="0" algn="l" rtl="0">
              <a:spcBef>
                <a:spcPts val="0"/>
              </a:spcBef>
              <a:spcAft>
                <a:spcPts val="0"/>
              </a:spcAft>
              <a:buNone/>
            </a:pPr>
            <a:r>
              <a:rPr lang="en-GB" sz="1366"/>
              <a:t>A = </a:t>
            </a:r>
            <a:r>
              <a:rPr lang="en-GB" sz="1312">
                <a:solidFill>
                  <a:schemeClr val="accent2"/>
                </a:solidFill>
              </a:rPr>
              <a:t>157.5mm</a:t>
            </a:r>
            <a:endParaRPr sz="1366"/>
          </a:p>
          <a:p>
            <a:pPr marL="0" lvl="0" indent="0" algn="l" rtl="0">
              <a:spcBef>
                <a:spcPts val="0"/>
              </a:spcBef>
              <a:spcAft>
                <a:spcPts val="0"/>
              </a:spcAft>
              <a:buNone/>
            </a:pPr>
            <a:endParaRPr sz="1366"/>
          </a:p>
          <a:p>
            <a:pPr marL="0" lvl="0" indent="0" algn="l" rtl="0">
              <a:spcBef>
                <a:spcPts val="0"/>
              </a:spcBef>
              <a:spcAft>
                <a:spcPts val="0"/>
              </a:spcAft>
              <a:buNone/>
            </a:pPr>
            <a:endParaRPr sz="1366"/>
          </a:p>
          <a:p>
            <a:pPr marL="0" lvl="0" indent="0" algn="l" rtl="0">
              <a:spcBef>
                <a:spcPts val="0"/>
              </a:spcBef>
              <a:spcAft>
                <a:spcPts val="0"/>
              </a:spcAft>
              <a:buNone/>
            </a:pPr>
            <a:r>
              <a:rPr lang="en-GB" sz="1366"/>
              <a:t>B = </a:t>
            </a:r>
            <a:r>
              <a:rPr lang="en-GB" sz="1312">
                <a:solidFill>
                  <a:schemeClr val="accent2"/>
                </a:solidFill>
              </a:rPr>
              <a:t>127.26mm</a:t>
            </a:r>
            <a:endParaRPr sz="1366"/>
          </a:p>
          <a:p>
            <a:pPr marL="0" lvl="0" indent="0" algn="l" rtl="0">
              <a:spcBef>
                <a:spcPts val="0"/>
              </a:spcBef>
              <a:spcAft>
                <a:spcPts val="0"/>
              </a:spcAft>
              <a:buNone/>
            </a:pPr>
            <a:endParaRPr sz="1366"/>
          </a:p>
          <a:p>
            <a:pPr marL="0" lvl="0" indent="0" algn="l" rtl="0">
              <a:spcBef>
                <a:spcPts val="0"/>
              </a:spcBef>
              <a:spcAft>
                <a:spcPts val="0"/>
              </a:spcAft>
              <a:buNone/>
            </a:pPr>
            <a:endParaRPr sz="1366"/>
          </a:p>
          <a:p>
            <a:pPr marL="0" lvl="0" indent="0" algn="l" rtl="0">
              <a:spcBef>
                <a:spcPts val="0"/>
              </a:spcBef>
              <a:spcAft>
                <a:spcPts val="0"/>
              </a:spcAft>
              <a:buNone/>
            </a:pPr>
            <a:r>
              <a:rPr lang="en-GB" sz="1366"/>
              <a:t>C = </a:t>
            </a:r>
            <a:r>
              <a:rPr lang="en-GB" sz="1312">
                <a:solidFill>
                  <a:schemeClr val="accent2"/>
                </a:solidFill>
              </a:rPr>
              <a:t>157.5mm</a:t>
            </a:r>
            <a:endParaRPr sz="1366"/>
          </a:p>
          <a:p>
            <a:pPr marL="0" lvl="0" indent="0" algn="l" rtl="0">
              <a:spcBef>
                <a:spcPts val="0"/>
              </a:spcBef>
              <a:spcAft>
                <a:spcPts val="0"/>
              </a:spcAft>
              <a:buNone/>
            </a:pPr>
            <a:endParaRPr sz="1366"/>
          </a:p>
          <a:p>
            <a:pPr marL="0" lvl="0" indent="0" algn="l" rtl="0">
              <a:spcBef>
                <a:spcPts val="0"/>
              </a:spcBef>
              <a:spcAft>
                <a:spcPts val="0"/>
              </a:spcAft>
              <a:buNone/>
            </a:pPr>
            <a:endParaRPr sz="1366"/>
          </a:p>
          <a:p>
            <a:pPr marL="0" lvl="0" indent="0" algn="l" rtl="0">
              <a:spcBef>
                <a:spcPts val="0"/>
              </a:spcBef>
              <a:spcAft>
                <a:spcPts val="0"/>
              </a:spcAft>
              <a:buNone/>
            </a:pPr>
            <a:r>
              <a:rPr lang="en-GB" sz="1366"/>
              <a:t>Total = </a:t>
            </a:r>
            <a:r>
              <a:rPr lang="en-GB" sz="1312" b="1">
                <a:solidFill>
                  <a:schemeClr val="accent2"/>
                </a:solidFill>
              </a:rPr>
              <a:t>442.26mm</a:t>
            </a:r>
            <a:endParaRPr sz="1366" b="1"/>
          </a:p>
        </p:txBody>
      </p:sp>
      <p:cxnSp>
        <p:nvCxnSpPr>
          <p:cNvPr id="283" name="Google Shape;283;g373486af0d2_0_355"/>
          <p:cNvCxnSpPr/>
          <p:nvPr/>
        </p:nvCxnSpPr>
        <p:spPr>
          <a:xfrm>
            <a:off x="4220358" y="4050921"/>
            <a:ext cx="4800300" cy="0"/>
          </a:xfrm>
          <a:prstGeom prst="straightConnector1">
            <a:avLst/>
          </a:prstGeom>
          <a:noFill/>
          <a:ln w="9300" cap="flat" cmpd="sng">
            <a:solidFill>
              <a:srgbClr val="000000"/>
            </a:solidFill>
            <a:prstDash val="dash"/>
            <a:round/>
            <a:headEnd type="none" w="med" len="med"/>
            <a:tailEnd type="none" w="med" len="med"/>
          </a:ln>
        </p:spPr>
      </p:cxnSp>
      <p:sp>
        <p:nvSpPr>
          <p:cNvPr id="284" name="Google Shape;284;g373486af0d2_0_355"/>
          <p:cNvSpPr txBox="1"/>
          <p:nvPr/>
        </p:nvSpPr>
        <p:spPr>
          <a:xfrm>
            <a:off x="6210898" y="3801914"/>
            <a:ext cx="819000" cy="390600"/>
          </a:xfrm>
          <a:prstGeom prst="rect">
            <a:avLst/>
          </a:prstGeom>
          <a:solidFill>
            <a:srgbClr val="FFFFFF"/>
          </a:solidFill>
          <a:ln>
            <a:noFill/>
          </a:ln>
        </p:spPr>
        <p:txBody>
          <a:bodyPr spcFirstLastPara="1" wrap="square" lIns="89225" tIns="89225" rIns="89225" bIns="89225" anchor="t" anchorCtr="0">
            <a:spAutoFit/>
          </a:bodyPr>
          <a:lstStyle/>
          <a:p>
            <a:pPr marL="0" lvl="0" indent="0" algn="ctr" rtl="0">
              <a:spcBef>
                <a:spcPts val="0"/>
              </a:spcBef>
              <a:spcAft>
                <a:spcPts val="0"/>
              </a:spcAft>
              <a:buNone/>
            </a:pPr>
            <a:r>
              <a:rPr lang="en-GB" sz="1366"/>
              <a:t>405mm</a:t>
            </a:r>
            <a:endParaRPr sz="1366"/>
          </a:p>
        </p:txBody>
      </p:sp>
      <p:cxnSp>
        <p:nvCxnSpPr>
          <p:cNvPr id="285" name="Google Shape;285;g373486af0d2_0_355"/>
          <p:cNvCxnSpPr>
            <a:endCxn id="286" idx="2"/>
          </p:cNvCxnSpPr>
          <p:nvPr/>
        </p:nvCxnSpPr>
        <p:spPr>
          <a:xfrm>
            <a:off x="7336575" y="4445349"/>
            <a:ext cx="0" cy="714300"/>
          </a:xfrm>
          <a:prstGeom prst="straightConnector1">
            <a:avLst/>
          </a:prstGeom>
          <a:noFill/>
          <a:ln w="9300" cap="flat" cmpd="sng">
            <a:solidFill>
              <a:srgbClr val="000000"/>
            </a:solidFill>
            <a:prstDash val="dash"/>
            <a:round/>
            <a:headEnd type="stealth" w="med" len="med"/>
            <a:tailEnd type="stealth" w="med" len="med"/>
          </a:ln>
        </p:spPr>
      </p:cxnSp>
      <p:sp>
        <p:nvSpPr>
          <p:cNvPr id="286" name="Google Shape;286;g373486af0d2_0_355"/>
          <p:cNvSpPr txBox="1"/>
          <p:nvPr/>
        </p:nvSpPr>
        <p:spPr>
          <a:xfrm>
            <a:off x="6927075" y="4769049"/>
            <a:ext cx="819000" cy="390600"/>
          </a:xfrm>
          <a:prstGeom prst="rect">
            <a:avLst/>
          </a:prstGeom>
          <a:solidFill>
            <a:srgbClr val="FFFFFF"/>
          </a:solidFill>
          <a:ln>
            <a:noFill/>
          </a:ln>
        </p:spPr>
        <p:txBody>
          <a:bodyPr spcFirstLastPara="1" wrap="square" lIns="89225" tIns="89225" rIns="89225" bIns="89225" anchor="t" anchorCtr="0">
            <a:spAutoFit/>
          </a:bodyPr>
          <a:lstStyle/>
          <a:p>
            <a:pPr marL="0" lvl="0" indent="0" algn="ctr" rtl="0">
              <a:spcBef>
                <a:spcPts val="0"/>
              </a:spcBef>
              <a:spcAft>
                <a:spcPts val="0"/>
              </a:spcAft>
              <a:buNone/>
            </a:pPr>
            <a:r>
              <a:rPr lang="en-GB" sz="1366"/>
              <a:t>90mm</a:t>
            </a:r>
            <a:endParaRPr sz="1366"/>
          </a:p>
        </p:txBody>
      </p:sp>
      <p:sp>
        <p:nvSpPr>
          <p:cNvPr id="287" name="Google Shape;287;g373486af0d2_0_355"/>
          <p:cNvSpPr/>
          <p:nvPr/>
        </p:nvSpPr>
        <p:spPr>
          <a:xfrm>
            <a:off x="4218675" y="4308808"/>
            <a:ext cx="4800288" cy="1132233"/>
          </a:xfrm>
          <a:custGeom>
            <a:avLst/>
            <a:gdLst/>
            <a:ahLst/>
            <a:cxnLst/>
            <a:rect l="l" t="t" r="r" b="b"/>
            <a:pathLst>
              <a:path w="226402" h="46403" extrusionOk="0">
                <a:moveTo>
                  <a:pt x="0" y="46403"/>
                </a:moveTo>
                <a:lnTo>
                  <a:pt x="76200" y="45915"/>
                </a:lnTo>
                <a:lnTo>
                  <a:pt x="129442" y="0"/>
                </a:lnTo>
                <a:lnTo>
                  <a:pt x="226402" y="488"/>
                </a:lnTo>
              </a:path>
            </a:pathLst>
          </a:custGeom>
          <a:noFill/>
          <a:ln w="223125" cap="flat" cmpd="sng">
            <a:solidFill>
              <a:srgbClr val="B45F06"/>
            </a:solidFill>
            <a:prstDash val="solid"/>
            <a:round/>
            <a:headEnd type="none" w="med" len="med"/>
            <a:tailEnd type="none" w="med" len="med"/>
          </a:ln>
        </p:spPr>
        <p:txBody>
          <a:bodyPr/>
          <a:lstStyle/>
          <a:p>
            <a:endParaRPr lang="en-GB"/>
          </a:p>
        </p:txBody>
      </p:sp>
      <p:cxnSp>
        <p:nvCxnSpPr>
          <p:cNvPr id="288" name="Google Shape;288;g373486af0d2_0_355"/>
          <p:cNvCxnSpPr>
            <a:stCxn id="286" idx="2"/>
          </p:cNvCxnSpPr>
          <p:nvPr/>
        </p:nvCxnSpPr>
        <p:spPr>
          <a:xfrm>
            <a:off x="7336575" y="5159649"/>
            <a:ext cx="0" cy="293100"/>
          </a:xfrm>
          <a:prstGeom prst="straightConnector1">
            <a:avLst/>
          </a:prstGeom>
          <a:noFill/>
          <a:ln w="9300" cap="flat" cmpd="sng">
            <a:solidFill>
              <a:srgbClr val="000000"/>
            </a:solidFill>
            <a:prstDash val="dash"/>
            <a:round/>
            <a:headEnd type="none" w="med" len="med"/>
            <a:tailEnd type="stealth" w="med" len="med"/>
          </a:ln>
        </p:spPr>
      </p:cxnSp>
      <p:cxnSp>
        <p:nvCxnSpPr>
          <p:cNvPr id="289" name="Google Shape;289;g373486af0d2_0_355"/>
          <p:cNvCxnSpPr/>
          <p:nvPr/>
        </p:nvCxnSpPr>
        <p:spPr>
          <a:xfrm>
            <a:off x="4220944" y="5439206"/>
            <a:ext cx="3312300" cy="1500"/>
          </a:xfrm>
          <a:prstGeom prst="straightConnector1">
            <a:avLst/>
          </a:prstGeom>
          <a:noFill/>
          <a:ln w="9300" cap="flat" cmpd="sng">
            <a:solidFill>
              <a:srgbClr val="000000"/>
            </a:solidFill>
            <a:prstDash val="dash"/>
            <a:round/>
            <a:headEnd type="none" w="med" len="med"/>
            <a:tailEnd type="none" w="med" len="med"/>
          </a:ln>
        </p:spPr>
      </p:cxnSp>
      <p:sp>
        <p:nvSpPr>
          <p:cNvPr id="290" name="Google Shape;290;g373486af0d2_0_355"/>
          <p:cNvSpPr/>
          <p:nvPr/>
        </p:nvSpPr>
        <p:spPr>
          <a:xfrm>
            <a:off x="6281757" y="5130809"/>
            <a:ext cx="244561" cy="309880"/>
          </a:xfrm>
          <a:custGeom>
            <a:avLst/>
            <a:gdLst/>
            <a:ahLst/>
            <a:cxnLst/>
            <a:rect l="l" t="t" r="r" b="b"/>
            <a:pathLst>
              <a:path w="10023" h="12700" extrusionOk="0">
                <a:moveTo>
                  <a:pt x="0" y="0"/>
                </a:moveTo>
                <a:cubicBezTo>
                  <a:pt x="1465" y="774"/>
                  <a:pt x="7123" y="2524"/>
                  <a:pt x="8792" y="4641"/>
                </a:cubicBezTo>
                <a:cubicBezTo>
                  <a:pt x="10461" y="6758"/>
                  <a:pt x="9810" y="11357"/>
                  <a:pt x="10013" y="12700"/>
                </a:cubicBezTo>
              </a:path>
            </a:pathLst>
          </a:custGeom>
          <a:noFill/>
          <a:ln w="9300" cap="flat" cmpd="sng">
            <a:solidFill>
              <a:srgbClr val="000000"/>
            </a:solidFill>
            <a:prstDash val="solid"/>
            <a:round/>
            <a:headEnd type="none" w="med" len="med"/>
            <a:tailEnd type="none" w="med" len="med"/>
          </a:ln>
        </p:spPr>
        <p:txBody>
          <a:bodyPr/>
          <a:lstStyle/>
          <a:p>
            <a:endParaRPr lang="en-GB"/>
          </a:p>
        </p:txBody>
      </p:sp>
      <p:sp>
        <p:nvSpPr>
          <p:cNvPr id="291" name="Google Shape;291;g373486af0d2_0_355"/>
          <p:cNvSpPr txBox="1"/>
          <p:nvPr/>
        </p:nvSpPr>
        <p:spPr>
          <a:xfrm>
            <a:off x="6114882" y="5104591"/>
            <a:ext cx="518700" cy="390600"/>
          </a:xfrm>
          <a:prstGeom prst="rect">
            <a:avLst/>
          </a:prstGeom>
          <a:noFill/>
          <a:ln>
            <a:noFill/>
          </a:ln>
        </p:spPr>
        <p:txBody>
          <a:bodyPr spcFirstLastPara="1" wrap="square" lIns="89225" tIns="89225" rIns="89225" bIns="89225" anchor="t" anchorCtr="0">
            <a:spAutoFit/>
          </a:bodyPr>
          <a:lstStyle/>
          <a:p>
            <a:pPr marL="0" lvl="0" indent="0" algn="l" rtl="0">
              <a:spcBef>
                <a:spcPts val="0"/>
              </a:spcBef>
              <a:spcAft>
                <a:spcPts val="0"/>
              </a:spcAft>
              <a:buNone/>
            </a:pPr>
            <a:r>
              <a:rPr lang="en-GB" sz="1366"/>
              <a:t>45°</a:t>
            </a:r>
            <a:endParaRPr sz="1366"/>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373486af0d2_0_38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Step by step – offset fabrication </a:t>
            </a:r>
          </a:p>
        </p:txBody>
      </p:sp>
      <p:cxnSp>
        <p:nvCxnSpPr>
          <p:cNvPr id="297" name="Google Shape;297;g373486af0d2_0_382"/>
          <p:cNvCxnSpPr/>
          <p:nvPr/>
        </p:nvCxnSpPr>
        <p:spPr>
          <a:xfrm>
            <a:off x="2664890" y="3500806"/>
            <a:ext cx="6814500" cy="0"/>
          </a:xfrm>
          <a:prstGeom prst="straightConnector1">
            <a:avLst/>
          </a:prstGeom>
          <a:noFill/>
          <a:ln w="9525" cap="flat" cmpd="sng">
            <a:solidFill>
              <a:srgbClr val="000000"/>
            </a:solidFill>
            <a:prstDash val="dash"/>
            <a:round/>
            <a:headEnd type="oval" w="med" len="med"/>
            <a:tailEnd type="oval" w="med" len="med"/>
          </a:ln>
        </p:spPr>
      </p:cxnSp>
      <p:sp>
        <p:nvSpPr>
          <p:cNvPr id="298" name="Google Shape;298;g373486af0d2_0_382"/>
          <p:cNvSpPr txBox="1"/>
          <p:nvPr/>
        </p:nvSpPr>
        <p:spPr>
          <a:xfrm>
            <a:off x="5488159" y="3266200"/>
            <a:ext cx="11628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290mm</a:t>
            </a:r>
            <a:endParaRPr/>
          </a:p>
        </p:txBody>
      </p:sp>
      <p:sp>
        <p:nvSpPr>
          <p:cNvPr id="299" name="Google Shape;299;g373486af0d2_0_382"/>
          <p:cNvSpPr txBox="1"/>
          <p:nvPr/>
        </p:nvSpPr>
        <p:spPr>
          <a:xfrm>
            <a:off x="6507463" y="4463134"/>
            <a:ext cx="11628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50mm</a:t>
            </a:r>
            <a:endParaRPr/>
          </a:p>
        </p:txBody>
      </p:sp>
      <p:sp>
        <p:nvSpPr>
          <p:cNvPr id="300" name="Google Shape;300;g373486af0d2_0_382"/>
          <p:cNvSpPr/>
          <p:nvPr/>
        </p:nvSpPr>
        <p:spPr>
          <a:xfrm>
            <a:off x="2662500" y="3846389"/>
            <a:ext cx="6814134" cy="1517262"/>
          </a:xfrm>
          <a:custGeom>
            <a:avLst/>
            <a:gdLst/>
            <a:ahLst/>
            <a:cxnLst/>
            <a:rect l="l" t="t" r="r" b="b"/>
            <a:pathLst>
              <a:path w="226402" h="46403" extrusionOk="0">
                <a:moveTo>
                  <a:pt x="0" y="46403"/>
                </a:moveTo>
                <a:lnTo>
                  <a:pt x="76200" y="45915"/>
                </a:lnTo>
                <a:lnTo>
                  <a:pt x="129442" y="0"/>
                </a:lnTo>
                <a:lnTo>
                  <a:pt x="226402" y="488"/>
                </a:lnTo>
              </a:path>
            </a:pathLst>
          </a:custGeom>
          <a:noFill/>
          <a:ln w="228600" cap="flat" cmpd="sng">
            <a:solidFill>
              <a:srgbClr val="B45F06"/>
            </a:solidFill>
            <a:prstDash val="solid"/>
            <a:round/>
            <a:headEnd type="none" w="med" len="med"/>
            <a:tailEnd type="none" w="med" len="med"/>
          </a:ln>
        </p:spPr>
        <p:txBody>
          <a:bodyPr/>
          <a:lstStyle/>
          <a:p>
            <a:endParaRPr lang="en-GB"/>
          </a:p>
        </p:txBody>
      </p:sp>
      <p:cxnSp>
        <p:nvCxnSpPr>
          <p:cNvPr id="301" name="Google Shape;301;g373486af0d2_0_382"/>
          <p:cNvCxnSpPr>
            <a:stCxn id="299" idx="2"/>
          </p:cNvCxnSpPr>
          <p:nvPr/>
        </p:nvCxnSpPr>
        <p:spPr>
          <a:xfrm>
            <a:off x="7088863" y="4863334"/>
            <a:ext cx="0" cy="392700"/>
          </a:xfrm>
          <a:prstGeom prst="straightConnector1">
            <a:avLst/>
          </a:prstGeom>
          <a:noFill/>
          <a:ln w="9525" cap="flat" cmpd="sng">
            <a:solidFill>
              <a:srgbClr val="000000"/>
            </a:solidFill>
            <a:prstDash val="dash"/>
            <a:round/>
            <a:headEnd type="none" w="med" len="med"/>
            <a:tailEnd type="stealth" w="med" len="med"/>
          </a:ln>
        </p:spPr>
      </p:cxnSp>
      <p:cxnSp>
        <p:nvCxnSpPr>
          <p:cNvPr id="302" name="Google Shape;302;g373486af0d2_0_382"/>
          <p:cNvCxnSpPr/>
          <p:nvPr/>
        </p:nvCxnSpPr>
        <p:spPr>
          <a:xfrm>
            <a:off x="2665722" y="5361179"/>
            <a:ext cx="4702200" cy="2100"/>
          </a:xfrm>
          <a:prstGeom prst="straightConnector1">
            <a:avLst/>
          </a:prstGeom>
          <a:noFill/>
          <a:ln w="9525" cap="flat" cmpd="sng">
            <a:solidFill>
              <a:srgbClr val="000000"/>
            </a:solidFill>
            <a:prstDash val="dash"/>
            <a:round/>
            <a:headEnd type="none" w="med" len="med"/>
            <a:tailEnd type="none" w="med" len="med"/>
          </a:ln>
        </p:spPr>
      </p:cxnSp>
      <p:sp>
        <p:nvSpPr>
          <p:cNvPr id="303" name="Google Shape;303;g373486af0d2_0_382"/>
          <p:cNvSpPr/>
          <p:nvPr/>
        </p:nvSpPr>
        <p:spPr>
          <a:xfrm>
            <a:off x="5591341" y="4947911"/>
            <a:ext cx="347197" cy="415258"/>
          </a:xfrm>
          <a:custGeom>
            <a:avLst/>
            <a:gdLst/>
            <a:ahLst/>
            <a:cxnLst/>
            <a:rect l="l" t="t" r="r" b="b"/>
            <a:pathLst>
              <a:path w="10023" h="12700" extrusionOk="0">
                <a:moveTo>
                  <a:pt x="0" y="0"/>
                </a:moveTo>
                <a:cubicBezTo>
                  <a:pt x="1465" y="774"/>
                  <a:pt x="7123" y="2524"/>
                  <a:pt x="8792" y="4641"/>
                </a:cubicBezTo>
                <a:cubicBezTo>
                  <a:pt x="10461" y="6758"/>
                  <a:pt x="9810" y="11357"/>
                  <a:pt x="10013" y="12700"/>
                </a:cubicBezTo>
              </a:path>
            </a:pathLst>
          </a:custGeom>
          <a:noFill/>
          <a:ln w="9525" cap="flat" cmpd="sng">
            <a:solidFill>
              <a:srgbClr val="000000"/>
            </a:solidFill>
            <a:prstDash val="solid"/>
            <a:round/>
            <a:headEnd type="none" w="med" len="med"/>
            <a:tailEnd type="none" w="med" len="med"/>
          </a:ln>
        </p:spPr>
        <p:txBody>
          <a:bodyPr/>
          <a:lstStyle/>
          <a:p>
            <a:endParaRPr lang="en-GB"/>
          </a:p>
        </p:txBody>
      </p:sp>
      <p:sp>
        <p:nvSpPr>
          <p:cNvPr id="304" name="Google Shape;304;g373486af0d2_0_382"/>
          <p:cNvSpPr txBox="1"/>
          <p:nvPr/>
        </p:nvSpPr>
        <p:spPr>
          <a:xfrm>
            <a:off x="5354438" y="4912778"/>
            <a:ext cx="73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45°</a:t>
            </a:r>
            <a:endParaRPr/>
          </a:p>
        </p:txBody>
      </p:sp>
      <p:cxnSp>
        <p:nvCxnSpPr>
          <p:cNvPr id="305" name="Google Shape;305;g373486af0d2_0_382"/>
          <p:cNvCxnSpPr>
            <a:endCxn id="299" idx="0"/>
          </p:cNvCxnSpPr>
          <p:nvPr/>
        </p:nvCxnSpPr>
        <p:spPr>
          <a:xfrm>
            <a:off x="7087663" y="3839734"/>
            <a:ext cx="1200" cy="623400"/>
          </a:xfrm>
          <a:prstGeom prst="straightConnector1">
            <a:avLst/>
          </a:prstGeom>
          <a:noFill/>
          <a:ln w="9525" cap="flat" cmpd="sng">
            <a:solidFill>
              <a:srgbClr val="000000"/>
            </a:solidFill>
            <a:prstDash val="dash"/>
            <a:round/>
            <a:headEnd type="stealth" w="med" len="med"/>
            <a:tailEnd type="none" w="med" len="med"/>
          </a:ln>
        </p:spPr>
      </p:cxnSp>
      <p:sp>
        <p:nvSpPr>
          <p:cNvPr id="306" name="Google Shape;306;g373486af0d2_0_382"/>
          <p:cNvSpPr txBox="1">
            <a:spLocks noGrp="1"/>
          </p:cNvSpPr>
          <p:nvPr>
            <p:ph type="body" idx="1"/>
          </p:nvPr>
        </p:nvSpPr>
        <p:spPr>
          <a:xfrm>
            <a:off x="360000" y="1800000"/>
            <a:ext cx="11421900" cy="12336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buFont typeface="Arial" panose="020B0604020202020204" pitchFamily="34" charset="0"/>
            </a:pPr>
            <a:r>
              <a:rPr lang="en-GB">
                <a:solidFill>
                  <a:srgbClr val="000000"/>
                </a:solidFill>
                <a:latin typeface="Arial" panose="020B0604020202020204" pitchFamily="34" charset="0"/>
              </a:rPr>
              <a:t>Here is a step by step guide of the fabrication process for the offset in the first example. </a:t>
            </a:r>
            <a:endParaRPr>
              <a:solidFill>
                <a:srgbClr val="000000"/>
              </a:solidFill>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373486af0d2_0_43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Offset fabrication: Step 1</a:t>
            </a:r>
          </a:p>
        </p:txBody>
      </p:sp>
      <p:sp>
        <p:nvSpPr>
          <p:cNvPr id="313" name="Google Shape;313;g373486af0d2_0_437"/>
          <p:cNvSpPr txBox="1"/>
          <p:nvPr/>
        </p:nvSpPr>
        <p:spPr>
          <a:xfrm>
            <a:off x="360000" y="1800000"/>
            <a:ext cx="4516800" cy="1372683"/>
          </a:xfrm>
          <a:prstGeom prst="rect">
            <a:avLst/>
          </a:prstGeom>
          <a:noFill/>
          <a:ln>
            <a:noFill/>
          </a:ln>
        </p:spPr>
        <p:txBody>
          <a:bodyPr spcFirstLastPara="1" wrap="square" lIns="0" tIns="0" rIns="0" bIns="0" anchor="t" anchorCtr="0">
            <a:spAutoFit/>
          </a:bodyPr>
          <a:lstStyle/>
          <a:p>
            <a:pPr marL="360000" indent="-360000">
              <a:lnSpc>
                <a:spcPct val="110000"/>
              </a:lnSpc>
              <a:spcAft>
                <a:spcPts val="1200"/>
              </a:spcAft>
              <a:buClr>
                <a:srgbClr val="000000">
                  <a:lumMod val="100000"/>
                </a:srgbClr>
              </a:buClr>
              <a:buSzPct val="100000"/>
              <a:buFont typeface="+mj-lt"/>
              <a:buAutoNum type="arabicPeriod"/>
            </a:pPr>
            <a:r>
              <a:rPr lang="en-GB" sz="2400" dirty="0">
                <a:latin typeface="Arial" panose="020B0604020202020204" pitchFamily="34" charset="0"/>
              </a:rPr>
              <a:t>Mark and cut the pipe to the calculated length (310.7mm in this case).</a:t>
            </a:r>
            <a:endParaRPr sz="2400" dirty="0">
              <a:latin typeface="Arial" panose="020B0604020202020204" pitchFamily="34" charset="0"/>
            </a:endParaRPr>
          </a:p>
        </p:txBody>
      </p:sp>
      <p:pic>
        <p:nvPicPr>
          <p:cNvPr id="314" name="Google Shape;314;g373486af0d2_0_437" title="IMG_3645.heic"/>
          <p:cNvPicPr preferRelativeResize="0">
            <a:picLocks noChangeAspect="1"/>
          </p:cNvPicPr>
          <p:nvPr/>
        </p:nvPicPr>
        <p:blipFill>
          <a:blip r:embed="rId3">
            <a:alphaModFix/>
          </a:blip>
          <a:stretch>
            <a:fillRect/>
          </a:stretch>
        </p:blipFill>
        <p:spPr>
          <a:xfrm rot="-5400000">
            <a:off x="6480000" y="360000"/>
            <a:ext cx="3960000" cy="704004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373486af0d2_0_44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Offset fabrication: Step 2</a:t>
            </a:r>
          </a:p>
        </p:txBody>
      </p:sp>
      <p:sp>
        <p:nvSpPr>
          <p:cNvPr id="320" name="Google Shape;320;g373486af0d2_0_445"/>
          <p:cNvSpPr txBox="1"/>
          <p:nvPr/>
        </p:nvSpPr>
        <p:spPr>
          <a:xfrm>
            <a:off x="360000" y="1800000"/>
            <a:ext cx="4244100" cy="966418"/>
          </a:xfrm>
          <a:prstGeom prst="rect">
            <a:avLst/>
          </a:prstGeom>
          <a:noFill/>
          <a:ln>
            <a:noFill/>
          </a:ln>
        </p:spPr>
        <p:txBody>
          <a:bodyPr spcFirstLastPara="1" wrap="square" lIns="0" tIns="0" rIns="0" bIns="0" anchor="t" anchorCtr="0">
            <a:spAutoFit/>
          </a:bodyPr>
          <a:lstStyle/>
          <a:p>
            <a:pPr marL="360000" indent="-360000">
              <a:lnSpc>
                <a:spcPct val="110000"/>
              </a:lnSpc>
              <a:spcAft>
                <a:spcPts val="1200"/>
              </a:spcAft>
              <a:buClr>
                <a:srgbClr val="000000">
                  <a:lumMod val="100000"/>
                </a:srgbClr>
              </a:buClr>
              <a:buSzPct val="100000"/>
              <a:buFont typeface="+mj-lt"/>
              <a:buAutoNum type="arabicPeriod" startAt="2"/>
            </a:pPr>
            <a:r>
              <a:rPr lang="en-GB" sz="2400" dirty="0">
                <a:latin typeface="Arial" panose="020B0604020202020204" pitchFamily="34" charset="0"/>
              </a:rPr>
              <a:t>Mark the first bending point (120mm in this case).</a:t>
            </a:r>
            <a:endParaRPr sz="2400" dirty="0">
              <a:latin typeface="Arial" panose="020B0604020202020204" pitchFamily="34" charset="0"/>
            </a:endParaRPr>
          </a:p>
        </p:txBody>
      </p:sp>
      <p:pic>
        <p:nvPicPr>
          <p:cNvPr id="321" name="Google Shape;321;g373486af0d2_0_445" title="IMG_3646.heic"/>
          <p:cNvPicPr preferRelativeResize="0">
            <a:picLocks noChangeAspect="1"/>
          </p:cNvPicPr>
          <p:nvPr/>
        </p:nvPicPr>
        <p:blipFill>
          <a:blip r:embed="rId3">
            <a:alphaModFix/>
          </a:blip>
          <a:stretch>
            <a:fillRect/>
          </a:stretch>
        </p:blipFill>
        <p:spPr>
          <a:xfrm rot="-5400000">
            <a:off x="6480000" y="360000"/>
            <a:ext cx="3960000" cy="7039980"/>
          </a:xfrm>
          <a:prstGeom prst="rect">
            <a:avLst/>
          </a:prstGeom>
          <a:noFill/>
          <a:ln>
            <a:noFill/>
          </a:ln>
        </p:spPr>
      </p:pic>
      <p:cxnSp>
        <p:nvCxnSpPr>
          <p:cNvPr id="322" name="Google Shape;322;g373486af0d2_0_445"/>
          <p:cNvCxnSpPr/>
          <p:nvPr/>
        </p:nvCxnSpPr>
        <p:spPr>
          <a:xfrm>
            <a:off x="4054975" y="2709350"/>
            <a:ext cx="4244100" cy="1522200"/>
          </a:xfrm>
          <a:prstGeom prst="straightConnector1">
            <a:avLst/>
          </a:prstGeom>
          <a:noFill/>
          <a:ln w="28575" cap="flat" cmpd="sng">
            <a:solidFill>
              <a:schemeClr val="accent2"/>
            </a:solidFill>
            <a:prstDash val="solid"/>
            <a:round/>
            <a:headEnd type="none" w="med" len="med"/>
            <a:tailEnd type="stealth"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30" name="Google Shape;330;g373486af0d2_0_453" title="IMG_3647.heic"/>
          <p:cNvPicPr preferRelativeResize="0">
            <a:picLocks noChangeAspect="1"/>
          </p:cNvPicPr>
          <p:nvPr/>
        </p:nvPicPr>
        <p:blipFill>
          <a:blip r:embed="rId3">
            <a:alphaModFix/>
          </a:blip>
          <a:stretch>
            <a:fillRect/>
          </a:stretch>
        </p:blipFill>
        <p:spPr>
          <a:xfrm rot="-5400000">
            <a:off x="6480000" y="360000"/>
            <a:ext cx="3960000" cy="7039965"/>
          </a:xfrm>
          <a:prstGeom prst="rect">
            <a:avLst/>
          </a:prstGeom>
          <a:noFill/>
          <a:ln>
            <a:noFill/>
          </a:ln>
        </p:spPr>
      </p:pic>
      <p:sp>
        <p:nvSpPr>
          <p:cNvPr id="327" name="Google Shape;327;g373486af0d2_0_453"/>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Offset fabrication: Step 3</a:t>
            </a:r>
          </a:p>
        </p:txBody>
      </p:sp>
      <p:sp>
        <p:nvSpPr>
          <p:cNvPr id="328" name="Google Shape;328;g373486af0d2_0_453"/>
          <p:cNvSpPr txBox="1"/>
          <p:nvPr/>
        </p:nvSpPr>
        <p:spPr>
          <a:xfrm>
            <a:off x="359999" y="1800000"/>
            <a:ext cx="4484143" cy="2591479"/>
          </a:xfrm>
          <a:prstGeom prst="rect">
            <a:avLst/>
          </a:prstGeom>
          <a:noFill/>
          <a:ln>
            <a:noFill/>
          </a:ln>
        </p:spPr>
        <p:txBody>
          <a:bodyPr spcFirstLastPara="1" wrap="square" lIns="0" tIns="0" rIns="0" bIns="0" anchor="t" anchorCtr="0">
            <a:spAutoFit/>
          </a:bodyPr>
          <a:lstStyle/>
          <a:p>
            <a:pPr marL="360000" indent="-360000">
              <a:lnSpc>
                <a:spcPct val="110000"/>
              </a:lnSpc>
              <a:spcAft>
                <a:spcPts val="1200"/>
              </a:spcAft>
              <a:buClr>
                <a:srgbClr val="000000">
                  <a:lumMod val="100000"/>
                </a:srgbClr>
              </a:buClr>
              <a:buSzPct val="100000"/>
              <a:buFont typeface="+mj-lt"/>
              <a:buAutoNum type="arabicPeriod" startAt="3"/>
            </a:pPr>
            <a:r>
              <a:rPr lang="en-GB" sz="2400" dirty="0">
                <a:latin typeface="Arial" panose="020B0604020202020204" pitchFamily="34" charset="0"/>
              </a:rPr>
              <a:t>Place the measured end into the hook of the benders and place your mark on the pivot point (essentially where the guide and former almost meet – indicated here by the pen).</a:t>
            </a:r>
            <a:endParaRPr sz="2400" dirty="0">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Starter</a:t>
            </a:r>
            <a:endParaRPr dirty="0"/>
          </a:p>
        </p:txBody>
      </p:sp>
      <p:sp>
        <p:nvSpPr>
          <p:cNvPr id="44" name="Google Shape;44;p5"/>
          <p:cNvSpPr txBox="1">
            <a:spLocks noGrp="1"/>
          </p:cNvSpPr>
          <p:nvPr>
            <p:ph type="body" idx="1"/>
          </p:nvPr>
        </p:nvSpPr>
        <p:spPr>
          <a:xfrm>
            <a:off x="360000" y="1800000"/>
            <a:ext cx="115206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b="1" dirty="0">
                <a:solidFill>
                  <a:srgbClr val="000000"/>
                </a:solidFill>
                <a:latin typeface="Arial" panose="020B0604020202020204" pitchFamily="34" charset="0"/>
              </a:rPr>
              <a:t>W</a:t>
            </a:r>
            <a:r>
              <a:rPr lang="en-GB" b="1" dirty="0">
                <a:solidFill>
                  <a:srgbClr val="000000"/>
                </a:solidFill>
                <a:latin typeface="Arial" panose="020B0604020202020204" pitchFamily="34" charset="0"/>
                <a:ea typeface="Arial"/>
                <a:cs typeface="Arial"/>
                <a:sym typeface="Arial"/>
              </a:rPr>
              <a:t>arm-up: </a:t>
            </a:r>
            <a:endParaRPr b="1" dirty="0">
              <a:solidFill>
                <a:srgbClr val="000000"/>
              </a:solidFill>
              <a:latin typeface="Arial" panose="020B0604020202020204" pitchFamily="34" charset="0"/>
            </a:endParaRPr>
          </a:p>
          <a:p>
            <a:pPr marL="252000" lvl="3" indent="-252000">
              <a:lnSpc>
                <a:spcPct val="110000"/>
              </a:lnSpc>
              <a:spcBef>
                <a:spcPts val="0"/>
              </a:spcBef>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What might happen if a copper pipe bend is made too sharply without the correct tool?</a:t>
            </a:r>
            <a:endParaRPr dirty="0">
              <a:solidFill>
                <a:srgbClr val="000000"/>
              </a:solidFill>
              <a:latin typeface="Arial" panose="020B0604020202020204" pitchFamily="34" charset="0"/>
            </a:endParaRPr>
          </a:p>
          <a:p>
            <a:pPr marL="252000" lvl="3" indent="-252000">
              <a:lnSpc>
                <a:spcPct val="110000"/>
              </a:lnSpc>
              <a:spcBef>
                <a:spcPts val="0"/>
              </a:spcBef>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When would bending copper pipe be appropriate and necessary?</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373486af0d2_0_46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Offset fabrication: Step 4</a:t>
            </a:r>
          </a:p>
        </p:txBody>
      </p:sp>
      <p:sp>
        <p:nvSpPr>
          <p:cNvPr id="336" name="Google Shape;336;g373486af0d2_0_466"/>
          <p:cNvSpPr txBox="1"/>
          <p:nvPr/>
        </p:nvSpPr>
        <p:spPr>
          <a:xfrm>
            <a:off x="360000" y="1800000"/>
            <a:ext cx="4632946" cy="1778949"/>
          </a:xfrm>
          <a:prstGeom prst="rect">
            <a:avLst/>
          </a:prstGeom>
          <a:noFill/>
          <a:ln>
            <a:noFill/>
          </a:ln>
        </p:spPr>
        <p:txBody>
          <a:bodyPr spcFirstLastPara="1" wrap="square" lIns="0" tIns="0" rIns="0" bIns="0" anchor="t" anchorCtr="0">
            <a:spAutoFit/>
          </a:bodyPr>
          <a:lstStyle/>
          <a:p>
            <a:pPr marL="360000" indent="-360000">
              <a:lnSpc>
                <a:spcPct val="110000"/>
              </a:lnSpc>
              <a:spcAft>
                <a:spcPts val="1200"/>
              </a:spcAft>
              <a:buClr>
                <a:srgbClr val="000000">
                  <a:lumMod val="100000"/>
                </a:srgbClr>
              </a:buClr>
              <a:buSzPct val="100000"/>
              <a:buFont typeface="+mj-lt"/>
              <a:buAutoNum type="arabicPeriod" startAt="4"/>
            </a:pPr>
            <a:r>
              <a:rPr lang="en-GB" sz="2400" dirty="0">
                <a:latin typeface="Arial" panose="020B0604020202020204" pitchFamily="34" charset="0"/>
              </a:rPr>
              <a:t>Bend the pipe until 45°. Check your angle with a digital angle finder or any suitable angle finding tool.</a:t>
            </a:r>
            <a:endParaRPr sz="2400" dirty="0">
              <a:latin typeface="Arial" panose="020B0604020202020204" pitchFamily="34" charset="0"/>
            </a:endParaRPr>
          </a:p>
        </p:txBody>
      </p:sp>
      <p:pic>
        <p:nvPicPr>
          <p:cNvPr id="339" name="Google Shape;339;g373486af0d2_0_466" title="IMG_3652.heic"/>
          <p:cNvPicPr preferRelativeResize="0">
            <a:picLocks noChangeAspect="1"/>
          </p:cNvPicPr>
          <p:nvPr/>
        </p:nvPicPr>
        <p:blipFill>
          <a:blip r:embed="rId3">
            <a:alphaModFix/>
          </a:blip>
          <a:stretch>
            <a:fillRect/>
          </a:stretch>
        </p:blipFill>
        <p:spPr>
          <a:xfrm rot="-5400000">
            <a:off x="6480000" y="360000"/>
            <a:ext cx="3960000" cy="70400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373486af0d2_0_474"/>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Offset fabrication: Step 4 (alternative)</a:t>
            </a:r>
          </a:p>
        </p:txBody>
      </p:sp>
      <p:sp>
        <p:nvSpPr>
          <p:cNvPr id="345" name="Google Shape;345;g373486af0d2_0_474"/>
          <p:cNvSpPr txBox="1"/>
          <p:nvPr/>
        </p:nvSpPr>
        <p:spPr>
          <a:xfrm>
            <a:off x="359999" y="1800000"/>
            <a:ext cx="4415201" cy="3151632"/>
          </a:xfrm>
          <a:prstGeom prst="rect">
            <a:avLst/>
          </a:prstGeom>
          <a:noFill/>
          <a:ln>
            <a:noFill/>
          </a:ln>
        </p:spPr>
        <p:txBody>
          <a:bodyPr spcFirstLastPara="1" wrap="square" lIns="0" tIns="0" rIns="0" bIns="0" anchor="t" anchorCtr="0">
            <a:spAutoFit/>
          </a:bodyPr>
          <a:lstStyle/>
          <a:p>
            <a:pPr>
              <a:lnSpc>
                <a:spcPct val="110000"/>
              </a:lnSpc>
              <a:spcAft>
                <a:spcPts val="1200"/>
              </a:spcAft>
              <a:buClr>
                <a:srgbClr val="000000">
                  <a:lumMod val="100000"/>
                </a:srgbClr>
              </a:buClr>
              <a:buSzPct val="100000"/>
            </a:pPr>
            <a:r>
              <a:rPr lang="en-GB" sz="2400" dirty="0">
                <a:latin typeface="Arial" panose="020B0604020202020204" pitchFamily="34" charset="0"/>
              </a:rPr>
              <a:t>Many hand benders have angle indicators ready marked on the former. </a:t>
            </a:r>
            <a:endParaRPr sz="2400" dirty="0">
              <a:latin typeface="Arial" panose="020B0604020202020204" pitchFamily="34" charset="0"/>
            </a:endParaRPr>
          </a:p>
          <a:p>
            <a:pPr>
              <a:lnSpc>
                <a:spcPct val="110000"/>
              </a:lnSpc>
              <a:spcAft>
                <a:spcPts val="1200"/>
              </a:spcAft>
              <a:buClr>
                <a:srgbClr val="000000">
                  <a:lumMod val="100000"/>
                </a:srgbClr>
              </a:buClr>
              <a:buSzPct val="100000"/>
              <a:buFont typeface="Arial" panose="020B0604020202020204" pitchFamily="34" charset="0"/>
            </a:pPr>
            <a:r>
              <a:rPr lang="en-GB" sz="2400" dirty="0">
                <a:latin typeface="Arial" panose="020B0604020202020204" pitchFamily="34" charset="0"/>
              </a:rPr>
              <a:t>Alternatively, installers often mark their own benders with pen or hacksaw grooves to assist them with certain angles. </a:t>
            </a:r>
            <a:endParaRPr sz="2400" dirty="0">
              <a:latin typeface="Arial" panose="020B0604020202020204" pitchFamily="34" charset="0"/>
            </a:endParaRPr>
          </a:p>
        </p:txBody>
      </p:sp>
      <p:pic>
        <p:nvPicPr>
          <p:cNvPr id="349" name="Google Shape;349;g373486af0d2_0_474" title="IMG_3654.heic"/>
          <p:cNvPicPr preferRelativeResize="0">
            <a:picLocks noChangeAspect="1"/>
          </p:cNvPicPr>
          <p:nvPr/>
        </p:nvPicPr>
        <p:blipFill>
          <a:blip r:embed="rId3">
            <a:alphaModFix/>
          </a:blip>
          <a:stretch>
            <a:fillRect/>
          </a:stretch>
        </p:blipFill>
        <p:spPr>
          <a:xfrm rot="-5400000">
            <a:off x="6480000" y="360000"/>
            <a:ext cx="3960000" cy="704001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373486af0d2_0_483"/>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Offset fabrication: Step 5</a:t>
            </a:r>
          </a:p>
        </p:txBody>
      </p:sp>
      <p:sp>
        <p:nvSpPr>
          <p:cNvPr id="355" name="Google Shape;355;g373486af0d2_0_483"/>
          <p:cNvSpPr txBox="1"/>
          <p:nvPr/>
        </p:nvSpPr>
        <p:spPr>
          <a:xfrm>
            <a:off x="359999" y="1800000"/>
            <a:ext cx="4613395" cy="2339102"/>
          </a:xfrm>
          <a:prstGeom prst="rect">
            <a:avLst/>
          </a:prstGeom>
          <a:noFill/>
          <a:ln>
            <a:noFill/>
          </a:ln>
        </p:spPr>
        <p:txBody>
          <a:bodyPr spcFirstLastPara="1" wrap="square" lIns="0" tIns="0" rIns="0" bIns="0" anchor="t" anchorCtr="0">
            <a:spAutoFit/>
          </a:bodyPr>
          <a:lstStyle/>
          <a:p>
            <a:pPr marL="360000" indent="-360000">
              <a:lnSpc>
                <a:spcPct val="110000"/>
              </a:lnSpc>
              <a:spcAft>
                <a:spcPts val="1200"/>
              </a:spcAft>
              <a:buClr>
                <a:srgbClr val="000000">
                  <a:lumMod val="100000"/>
                </a:srgbClr>
              </a:buClr>
              <a:buSzPct val="100000"/>
              <a:buFont typeface="+mj-lt"/>
              <a:buAutoNum type="arabicPeriod" startAt="5"/>
            </a:pPr>
            <a:r>
              <a:rPr lang="en-GB" sz="2400" dirty="0">
                <a:latin typeface="Arial" panose="020B0604020202020204" pitchFamily="34" charset="0"/>
              </a:rPr>
              <a:t>Now you need the mark the second bending point.</a:t>
            </a:r>
          </a:p>
          <a:p>
            <a:pPr>
              <a:lnSpc>
                <a:spcPct val="110000"/>
              </a:lnSpc>
              <a:spcAft>
                <a:spcPts val="1200"/>
              </a:spcAft>
              <a:buClr>
                <a:srgbClr val="000000">
                  <a:lumMod val="100000"/>
                </a:srgbClr>
              </a:buClr>
              <a:buSzPct val="100000"/>
              <a:buFont typeface="Arial" panose="020B0604020202020204" pitchFamily="34" charset="0"/>
            </a:pPr>
            <a:r>
              <a:rPr lang="en-GB" sz="2400" dirty="0">
                <a:latin typeface="Arial" panose="020B0604020202020204" pitchFamily="34" charset="0"/>
              </a:rPr>
              <a:t>You can either measure up from the base of the first bend (50mm in this case). </a:t>
            </a:r>
            <a:endParaRPr sz="2400" dirty="0">
              <a:latin typeface="Arial" panose="020B0604020202020204" pitchFamily="34" charset="0"/>
            </a:endParaRPr>
          </a:p>
        </p:txBody>
      </p:sp>
      <p:pic>
        <p:nvPicPr>
          <p:cNvPr id="361" name="Google Shape;361;g373486af0d2_0_483" title="IMG_3659.heic"/>
          <p:cNvPicPr preferRelativeResize="0">
            <a:picLocks noChangeAspect="1"/>
          </p:cNvPicPr>
          <p:nvPr/>
        </p:nvPicPr>
        <p:blipFill>
          <a:blip r:embed="rId3">
            <a:alphaModFix/>
          </a:blip>
          <a:stretch>
            <a:fillRect/>
          </a:stretch>
        </p:blipFill>
        <p:spPr>
          <a:xfrm rot="10800000">
            <a:off x="4973394" y="1837912"/>
            <a:ext cx="7165548" cy="40306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373486af0d2_0_493"/>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Offset fabrication: Step 5 (alternative)</a:t>
            </a:r>
          </a:p>
        </p:txBody>
      </p:sp>
      <p:sp>
        <p:nvSpPr>
          <p:cNvPr id="367" name="Google Shape;367;g373486af0d2_0_493"/>
          <p:cNvSpPr txBox="1"/>
          <p:nvPr/>
        </p:nvSpPr>
        <p:spPr>
          <a:xfrm>
            <a:off x="360000" y="1800000"/>
            <a:ext cx="4598532" cy="3151632"/>
          </a:xfrm>
          <a:prstGeom prst="rect">
            <a:avLst/>
          </a:prstGeom>
          <a:noFill/>
          <a:ln>
            <a:noFill/>
          </a:ln>
        </p:spPr>
        <p:txBody>
          <a:bodyPr spcFirstLastPara="1" wrap="square" lIns="0" tIns="0" rIns="0" bIns="0" anchor="t" anchorCtr="0">
            <a:spAutoFit/>
          </a:bodyPr>
          <a:lstStyle/>
          <a:p>
            <a:pPr marL="360000" indent="-360000">
              <a:lnSpc>
                <a:spcPct val="110000"/>
              </a:lnSpc>
              <a:spcAft>
                <a:spcPts val="1200"/>
              </a:spcAft>
              <a:buClr>
                <a:srgbClr val="000000">
                  <a:lumMod val="100000"/>
                </a:srgbClr>
              </a:buClr>
              <a:buSzPct val="100000"/>
              <a:buFont typeface="+mj-lt"/>
              <a:buAutoNum type="arabicPeriod" startAt="5"/>
            </a:pPr>
            <a:r>
              <a:rPr lang="en-GB" sz="2400" dirty="0">
                <a:latin typeface="Arial" panose="020B0604020202020204" pitchFamily="34" charset="0"/>
              </a:rPr>
              <a:t>Or you can measure from the first point along the hypotenuse (70.7mm in this case).</a:t>
            </a:r>
            <a:endParaRPr sz="2400" dirty="0">
              <a:latin typeface="Arial" panose="020B0604020202020204" pitchFamily="34" charset="0"/>
            </a:endParaRPr>
          </a:p>
          <a:p>
            <a:pPr>
              <a:lnSpc>
                <a:spcPct val="110000"/>
              </a:lnSpc>
              <a:spcAft>
                <a:spcPts val="1200"/>
              </a:spcAft>
              <a:buClr>
                <a:srgbClr val="000000">
                  <a:lumMod val="100000"/>
                </a:srgbClr>
              </a:buClr>
              <a:buSzPct val="100000"/>
              <a:buFont typeface="Arial" panose="020B0604020202020204" pitchFamily="34" charset="0"/>
            </a:pPr>
            <a:r>
              <a:rPr lang="en-GB" sz="2400" dirty="0">
                <a:latin typeface="Arial" panose="020B0604020202020204" pitchFamily="34" charset="0"/>
              </a:rPr>
              <a:t>If both methods lead you to the same point, this means your angle is spot on!</a:t>
            </a:r>
            <a:endParaRPr sz="2400" dirty="0">
              <a:latin typeface="Arial" panose="020B0604020202020204" pitchFamily="34" charset="0"/>
            </a:endParaRPr>
          </a:p>
        </p:txBody>
      </p:sp>
      <p:pic>
        <p:nvPicPr>
          <p:cNvPr id="373" name="Google Shape;373;g373486af0d2_0_493" title="IMG_3660.heic"/>
          <p:cNvPicPr preferRelativeResize="0"/>
          <p:nvPr/>
        </p:nvPicPr>
        <p:blipFill>
          <a:blip r:embed="rId3">
            <a:alphaModFix/>
          </a:blip>
          <a:stretch>
            <a:fillRect/>
          </a:stretch>
        </p:blipFill>
        <p:spPr>
          <a:xfrm rot="10800000">
            <a:off x="5065123" y="1832889"/>
            <a:ext cx="7174502" cy="40356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373486af0d2_0_50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Offset fabrication: Step 6</a:t>
            </a:r>
          </a:p>
        </p:txBody>
      </p:sp>
      <p:sp>
        <p:nvSpPr>
          <p:cNvPr id="379" name="Google Shape;379;g373486af0d2_0_507"/>
          <p:cNvSpPr txBox="1"/>
          <p:nvPr/>
        </p:nvSpPr>
        <p:spPr>
          <a:xfrm>
            <a:off x="360000" y="1800000"/>
            <a:ext cx="4451486" cy="4118050"/>
          </a:xfrm>
          <a:prstGeom prst="rect">
            <a:avLst/>
          </a:prstGeom>
          <a:noFill/>
          <a:ln>
            <a:noFill/>
          </a:ln>
        </p:spPr>
        <p:txBody>
          <a:bodyPr spcFirstLastPara="1" wrap="square" lIns="0" tIns="0" rIns="0" bIns="0" anchor="t" anchorCtr="0">
            <a:spAutoFit/>
          </a:bodyPr>
          <a:lstStyle/>
          <a:p>
            <a:pPr marL="360000" indent="-360000">
              <a:lnSpc>
                <a:spcPct val="110000"/>
              </a:lnSpc>
              <a:spcAft>
                <a:spcPts val="1200"/>
              </a:spcAft>
              <a:buClr>
                <a:srgbClr val="000000">
                  <a:lumMod val="100000"/>
                </a:srgbClr>
              </a:buClr>
              <a:buSzPct val="100000"/>
              <a:buFont typeface="+mj-lt"/>
              <a:buAutoNum type="arabicPeriod" startAt="6"/>
            </a:pPr>
            <a:r>
              <a:rPr lang="en-GB" sz="2400" dirty="0">
                <a:latin typeface="Arial" panose="020B0604020202020204" pitchFamily="34" charset="0"/>
              </a:rPr>
              <a:t>The second mark is placed into the former at the pivot point.</a:t>
            </a:r>
            <a:endParaRPr sz="2400" dirty="0">
              <a:latin typeface="Arial" panose="020B0604020202020204" pitchFamily="34" charset="0"/>
            </a:endParaRPr>
          </a:p>
          <a:p>
            <a:pPr>
              <a:lnSpc>
                <a:spcPct val="110000"/>
              </a:lnSpc>
              <a:spcAft>
                <a:spcPts val="1200"/>
              </a:spcAft>
              <a:buClr>
                <a:srgbClr val="000000">
                  <a:lumMod val="100000"/>
                </a:srgbClr>
              </a:buClr>
              <a:buSzPct val="100000"/>
            </a:pPr>
            <a:r>
              <a:rPr lang="en-GB" sz="2400" dirty="0">
                <a:latin typeface="Arial" panose="020B0604020202020204" pitchFamily="34" charset="0"/>
              </a:rPr>
              <a:t>Don’t forget to align your first bend – it must not kick to one side.</a:t>
            </a:r>
            <a:endParaRPr sz="2400" dirty="0">
              <a:latin typeface="Arial" panose="020B0604020202020204" pitchFamily="34" charset="0"/>
            </a:endParaRPr>
          </a:p>
          <a:p>
            <a:pPr>
              <a:lnSpc>
                <a:spcPct val="110000"/>
              </a:lnSpc>
              <a:spcAft>
                <a:spcPts val="1200"/>
              </a:spcAft>
              <a:buClr>
                <a:srgbClr val="000000">
                  <a:lumMod val="100000"/>
                </a:srgbClr>
              </a:buClr>
              <a:buSzPct val="100000"/>
              <a:buFont typeface="Arial" panose="020B0604020202020204" pitchFamily="34" charset="0"/>
            </a:pPr>
            <a:r>
              <a:rPr lang="en-GB" sz="2400" dirty="0">
                <a:latin typeface="Arial" panose="020B0604020202020204" pitchFamily="34" charset="0"/>
              </a:rPr>
              <a:t>Also note - the first bend should always be in the hook – not behind the bend!</a:t>
            </a:r>
            <a:endParaRPr sz="2400" dirty="0">
              <a:latin typeface="Arial" panose="020B0604020202020204" pitchFamily="34" charset="0"/>
            </a:endParaRPr>
          </a:p>
        </p:txBody>
      </p:sp>
      <p:pic>
        <p:nvPicPr>
          <p:cNvPr id="386" name="Google Shape;386;g373486af0d2_0_507" title="IMG_3662.heic"/>
          <p:cNvPicPr preferRelativeResize="0"/>
          <p:nvPr/>
        </p:nvPicPr>
        <p:blipFill>
          <a:blip r:embed="rId3">
            <a:alphaModFix/>
          </a:blip>
          <a:stretch>
            <a:fillRect/>
          </a:stretch>
        </p:blipFill>
        <p:spPr>
          <a:xfrm rot="5400000">
            <a:off x="6523944" y="267701"/>
            <a:ext cx="4040225" cy="7182648"/>
          </a:xfrm>
          <a:prstGeom prst="rect">
            <a:avLst/>
          </a:prstGeom>
          <a:noFill/>
          <a:ln>
            <a:noFill/>
          </a:ln>
        </p:spPr>
      </p:pic>
      <p:sp>
        <p:nvSpPr>
          <p:cNvPr id="387" name="Google Shape;387;g373486af0d2_0_507"/>
          <p:cNvSpPr txBox="1"/>
          <p:nvPr/>
        </p:nvSpPr>
        <p:spPr>
          <a:xfrm rot="1444794">
            <a:off x="5442572" y="3998706"/>
            <a:ext cx="1441876" cy="49242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chemeClr val="dk1"/>
                </a:solidFill>
              </a:rPr>
              <a:t>First bend </a:t>
            </a:r>
            <a:endParaRPr sz="20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373486af0d2_0_52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Offset fabrication: Step 7</a:t>
            </a:r>
          </a:p>
        </p:txBody>
      </p:sp>
      <p:sp>
        <p:nvSpPr>
          <p:cNvPr id="393" name="Google Shape;393;g373486af0d2_0_521"/>
          <p:cNvSpPr txBox="1"/>
          <p:nvPr/>
        </p:nvSpPr>
        <p:spPr>
          <a:xfrm>
            <a:off x="359999" y="1800000"/>
            <a:ext cx="4598531" cy="3187984"/>
          </a:xfrm>
          <a:prstGeom prst="rect">
            <a:avLst/>
          </a:prstGeom>
          <a:noFill/>
          <a:ln>
            <a:noFill/>
          </a:ln>
        </p:spPr>
        <p:txBody>
          <a:bodyPr spcFirstLastPara="1" wrap="square" lIns="0" tIns="0" rIns="0" bIns="0" anchor="t" anchorCtr="0">
            <a:spAutoFit/>
          </a:bodyPr>
          <a:lstStyle/>
          <a:p>
            <a:pPr marL="360000" indent="-360000">
              <a:lnSpc>
                <a:spcPct val="110000"/>
              </a:lnSpc>
              <a:spcAft>
                <a:spcPts val="1200"/>
              </a:spcAft>
              <a:buClr>
                <a:srgbClr val="000000">
                  <a:lumMod val="100000"/>
                </a:srgbClr>
              </a:buClr>
              <a:buSzPct val="100000"/>
              <a:buFont typeface="+mj-lt"/>
              <a:buAutoNum type="arabicPeriod" startAt="7"/>
            </a:pPr>
            <a:r>
              <a:rPr lang="en-GB" sz="2400" dirty="0">
                <a:latin typeface="Arial" panose="020B0604020202020204" pitchFamily="34" charset="0"/>
              </a:rPr>
              <a:t>Pull the second bend until it is parallel with the first.</a:t>
            </a:r>
            <a:endParaRPr sz="2400" dirty="0">
              <a:latin typeface="Arial" panose="020B0604020202020204" pitchFamily="34" charset="0"/>
            </a:endParaRPr>
          </a:p>
          <a:p>
            <a:pPr>
              <a:lnSpc>
                <a:spcPct val="110000"/>
              </a:lnSpc>
              <a:spcAft>
                <a:spcPts val="1200"/>
              </a:spcAft>
              <a:buClr>
                <a:srgbClr val="000000">
                  <a:lumMod val="100000"/>
                </a:srgbClr>
              </a:buClr>
              <a:buSzPct val="100000"/>
              <a:buFont typeface="Arial" panose="020B0604020202020204" pitchFamily="34" charset="0"/>
            </a:pPr>
            <a:r>
              <a:rPr lang="en-GB" sz="2400" dirty="0">
                <a:latin typeface="Arial" panose="020B0604020202020204" pitchFamily="34" charset="0"/>
              </a:rPr>
              <a:t>If the second angle is under pulled, you can always put the pipe back into the benders to make adjustments – don’t risk using your knees!</a:t>
            </a:r>
            <a:endParaRPr sz="2400" dirty="0">
              <a:latin typeface="Arial" panose="020B0604020202020204" pitchFamily="34" charset="0"/>
            </a:endParaRPr>
          </a:p>
        </p:txBody>
      </p:sp>
      <p:sp>
        <p:nvSpPr>
          <p:cNvPr id="401" name="Google Shape;401;g373486af0d2_0_521"/>
          <p:cNvSpPr txBox="1"/>
          <p:nvPr/>
        </p:nvSpPr>
        <p:spPr>
          <a:xfrm rot="1444794">
            <a:off x="5442572" y="3998706"/>
            <a:ext cx="1441876" cy="49242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chemeClr val="dk1"/>
                </a:solidFill>
              </a:rPr>
              <a:t>First bend </a:t>
            </a:r>
            <a:endParaRPr sz="2000">
              <a:solidFill>
                <a:schemeClr val="dk1"/>
              </a:solidFill>
            </a:endParaRPr>
          </a:p>
        </p:txBody>
      </p:sp>
      <p:pic>
        <p:nvPicPr>
          <p:cNvPr id="402" name="Google Shape;402;g373486af0d2_0_521" title="IMG_3663.heic"/>
          <p:cNvPicPr preferRelativeResize="0"/>
          <p:nvPr/>
        </p:nvPicPr>
        <p:blipFill>
          <a:blip r:embed="rId3">
            <a:alphaModFix/>
          </a:blip>
          <a:stretch>
            <a:fillRect/>
          </a:stretch>
        </p:blipFill>
        <p:spPr>
          <a:xfrm rot="5400000">
            <a:off x="6529336" y="232251"/>
            <a:ext cx="4058124" cy="72144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373486af0d2_0_53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Offset fabrication: Step 8</a:t>
            </a:r>
          </a:p>
        </p:txBody>
      </p:sp>
      <p:sp>
        <p:nvSpPr>
          <p:cNvPr id="408" name="Google Shape;408;g373486af0d2_0_535"/>
          <p:cNvSpPr txBox="1"/>
          <p:nvPr/>
        </p:nvSpPr>
        <p:spPr>
          <a:xfrm>
            <a:off x="360000" y="1800000"/>
            <a:ext cx="4438800" cy="1526572"/>
          </a:xfrm>
          <a:prstGeom prst="rect">
            <a:avLst/>
          </a:prstGeom>
          <a:noFill/>
          <a:ln>
            <a:noFill/>
          </a:ln>
        </p:spPr>
        <p:txBody>
          <a:bodyPr spcFirstLastPara="1" wrap="square" lIns="0" tIns="0" rIns="0" bIns="0" anchor="t" anchorCtr="0">
            <a:spAutoFit/>
          </a:bodyPr>
          <a:lstStyle/>
          <a:p>
            <a:pPr marL="360000" indent="-360000">
              <a:lnSpc>
                <a:spcPct val="110000"/>
              </a:lnSpc>
              <a:spcAft>
                <a:spcPts val="1200"/>
              </a:spcAft>
              <a:buClr>
                <a:srgbClr val="000000">
                  <a:lumMod val="100000"/>
                </a:srgbClr>
              </a:buClr>
              <a:buSzPct val="100000"/>
              <a:buFont typeface="+mj-lt"/>
              <a:buAutoNum type="arabicPeriod" startAt="8"/>
            </a:pPr>
            <a:r>
              <a:rPr lang="en-GB" sz="2400" dirty="0">
                <a:latin typeface="Arial" panose="020B0604020202020204" pitchFamily="34" charset="0"/>
              </a:rPr>
              <a:t>Check your measurements. </a:t>
            </a:r>
            <a:endParaRPr sz="2400" dirty="0">
              <a:latin typeface="Arial" panose="020B0604020202020204" pitchFamily="34" charset="0"/>
            </a:endParaRPr>
          </a:p>
          <a:p>
            <a:pPr>
              <a:lnSpc>
                <a:spcPct val="110000"/>
              </a:lnSpc>
              <a:spcAft>
                <a:spcPts val="1200"/>
              </a:spcAft>
              <a:buClr>
                <a:srgbClr val="000000">
                  <a:lumMod val="100000"/>
                </a:srgbClr>
              </a:buClr>
              <a:buSzPct val="100000"/>
            </a:pPr>
            <a:r>
              <a:rPr lang="en-GB" sz="2400" dirty="0">
                <a:latin typeface="Arial" panose="020B0604020202020204" pitchFamily="34" charset="0"/>
              </a:rPr>
              <a:t>You should now have a 290mm offset with a clearance of 50mm!</a:t>
            </a:r>
            <a:endParaRPr sz="2400" dirty="0">
              <a:latin typeface="Arial" panose="020B0604020202020204" pitchFamily="34" charset="0"/>
            </a:endParaRPr>
          </a:p>
        </p:txBody>
      </p:sp>
      <p:pic>
        <p:nvPicPr>
          <p:cNvPr id="416" name="Google Shape;416;g373486af0d2_0_535" title="IMG_3665.heic"/>
          <p:cNvPicPr preferRelativeResize="0"/>
          <p:nvPr/>
        </p:nvPicPr>
        <p:blipFill rotWithShape="1">
          <a:blip r:embed="rId3">
            <a:alphaModFix/>
          </a:blip>
          <a:srcRect l="7952" b="7321"/>
          <a:stretch/>
        </p:blipFill>
        <p:spPr>
          <a:xfrm rot="10800000">
            <a:off x="4909184" y="1800000"/>
            <a:ext cx="7192402" cy="40737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373486af0d2_0_55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Offset fabrication: Outcome</a:t>
            </a:r>
          </a:p>
        </p:txBody>
      </p:sp>
      <p:pic>
        <p:nvPicPr>
          <p:cNvPr id="422" name="Google Shape;422;g373486af0d2_0_550" title="IMG_3664.heic"/>
          <p:cNvPicPr preferRelativeResize="0"/>
          <p:nvPr/>
        </p:nvPicPr>
        <p:blipFill rotWithShape="1">
          <a:blip r:embed="rId3">
            <a:alphaModFix/>
          </a:blip>
          <a:srcRect t="11584" b="14582"/>
          <a:stretch/>
        </p:blipFill>
        <p:spPr>
          <a:xfrm rot="10800000">
            <a:off x="1128987" y="1854902"/>
            <a:ext cx="9981650" cy="41455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373486af0d2_0_564"/>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Passovers explained</a:t>
            </a:r>
          </a:p>
        </p:txBody>
      </p:sp>
      <p:sp>
        <p:nvSpPr>
          <p:cNvPr id="428" name="Google Shape;428;g373486af0d2_0_564"/>
          <p:cNvSpPr txBox="1">
            <a:spLocks noGrp="1"/>
          </p:cNvSpPr>
          <p:nvPr>
            <p:ph type="body" idx="1"/>
          </p:nvPr>
        </p:nvSpPr>
        <p:spPr>
          <a:xfrm>
            <a:off x="360000" y="1800000"/>
            <a:ext cx="77895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Passovers allow a pipe to ‘pass-over’ obstacles and return to their original path. Fabrication of these bends can save time and money and avoid unnecessary disruption to an installation.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The bend consists of three parts and can clear large obstacles and look very impressive and neat when constructed accurately. </a:t>
            </a: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pic>
        <p:nvPicPr>
          <p:cNvPr id="429" name="Google Shape;429;g373486af0d2_0_564" title="IMG_3689.heic"/>
          <p:cNvPicPr preferRelativeResize="0"/>
          <p:nvPr/>
        </p:nvPicPr>
        <p:blipFill>
          <a:blip r:embed="rId3">
            <a:alphaModFix/>
          </a:blip>
          <a:stretch>
            <a:fillRect/>
          </a:stretch>
        </p:blipFill>
        <p:spPr>
          <a:xfrm>
            <a:off x="8468471" y="1009998"/>
            <a:ext cx="2773126" cy="49300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373486af0d2_0_574"/>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Passover fabrication: Step 1</a:t>
            </a:r>
          </a:p>
        </p:txBody>
      </p:sp>
      <p:sp>
        <p:nvSpPr>
          <p:cNvPr id="435" name="Google Shape;435;g373486af0d2_0_574"/>
          <p:cNvSpPr txBox="1">
            <a:spLocks noGrp="1"/>
          </p:cNvSpPr>
          <p:nvPr>
            <p:ph type="body" idx="1"/>
          </p:nvPr>
        </p:nvSpPr>
        <p:spPr>
          <a:xfrm>
            <a:off x="360000" y="1800000"/>
            <a:ext cx="4505914" cy="3151632"/>
          </a:xfrm>
          <a:prstGeom prst="rect">
            <a:avLst/>
          </a:prstGeom>
          <a:noFill/>
          <a:ln>
            <a:noFill/>
          </a:ln>
        </p:spPr>
        <p:txBody>
          <a:bodyPr spcFirstLastPara="1" wrap="square" lIns="0" tIns="0" rIns="0" bIns="0" anchor="t" anchorCtr="0">
            <a:spAutoFit/>
          </a:bodyPr>
          <a:lstStyle/>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Here is a step by step guide of the fabrication process for a </a:t>
            </a:r>
            <a:r>
              <a:rPr lang="en-GB" dirty="0" err="1">
                <a:solidFill>
                  <a:srgbClr val="000000"/>
                </a:solidFill>
                <a:latin typeface="Arial" panose="020B0604020202020204" pitchFamily="34" charset="0"/>
              </a:rPr>
              <a:t>passover</a:t>
            </a:r>
            <a:r>
              <a:rPr lang="en-GB" dirty="0">
                <a:solidFill>
                  <a:srgbClr val="000000"/>
                </a:solidFill>
                <a:latin typeface="Arial" panose="020B0604020202020204" pitchFamily="34" charset="0"/>
              </a:rPr>
              <a:t> with a 30mm clearance at 200mm.</a:t>
            </a:r>
          </a:p>
          <a:p>
            <a:pPr marL="360000" indent="-360000">
              <a:spcAft>
                <a:spcPts val="1200"/>
              </a:spcAft>
              <a:buClr>
                <a:srgbClr val="000000">
                  <a:lumMod val="100000"/>
                </a:srgbClr>
              </a:buClr>
              <a:buSzPct val="100000"/>
              <a:buFont typeface="+mj-lt"/>
              <a:buAutoNum type="arabicPeriod"/>
            </a:pPr>
            <a:r>
              <a:rPr lang="en-GB" dirty="0">
                <a:latin typeface="Arial" panose="020B0604020202020204" pitchFamily="34" charset="0"/>
              </a:rPr>
              <a:t>Mark the pipe to the length of the obstacle – 200m in this case.</a:t>
            </a:r>
          </a:p>
        </p:txBody>
      </p:sp>
      <p:pic>
        <p:nvPicPr>
          <p:cNvPr id="438" name="Google Shape;438;g373486af0d2_0_574" title="IMG_3667.heic"/>
          <p:cNvPicPr preferRelativeResize="0"/>
          <p:nvPr/>
        </p:nvPicPr>
        <p:blipFill>
          <a:blip r:embed="rId3">
            <a:alphaModFix/>
          </a:blip>
          <a:stretch>
            <a:fillRect/>
          </a:stretch>
        </p:blipFill>
        <p:spPr>
          <a:xfrm rot="-5400000">
            <a:off x="6535465" y="390721"/>
            <a:ext cx="3847795" cy="6840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Objectives </a:t>
            </a:r>
            <a:endParaRPr dirty="0"/>
          </a:p>
        </p:txBody>
      </p:sp>
      <p:sp>
        <p:nvSpPr>
          <p:cNvPr id="50" name="Google Shape;50;p6"/>
          <p:cNvSpPr txBox="1">
            <a:spLocks noGrp="1"/>
          </p:cNvSpPr>
          <p:nvPr>
            <p:ph type="body" idx="1"/>
          </p:nvPr>
        </p:nvSpPr>
        <p:spPr>
          <a:xfrm>
            <a:off x="360000" y="1800000"/>
            <a:ext cx="9360212" cy="41400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None/>
            </a:pPr>
            <a:r>
              <a:rPr lang="en-GB" b="0" i="0" dirty="0">
                <a:latin typeface="Arial"/>
                <a:ea typeface="Arial"/>
                <a:cs typeface="Arial"/>
                <a:sym typeface="Arial"/>
              </a:rPr>
              <a:t>You should be able to:</a:t>
            </a:r>
            <a:endParaRPr dirty="0"/>
          </a:p>
          <a:p>
            <a:pPr marL="252000" lvl="0" indent="-252000" algn="l" rtl="0">
              <a:lnSpc>
                <a:spcPct val="110000"/>
              </a:lnSpc>
              <a:spcBef>
                <a:spcPts val="1200"/>
              </a:spcBef>
              <a:spcAft>
                <a:spcPts val="0"/>
              </a:spcAft>
              <a:buClr>
                <a:schemeClr val="dk1"/>
              </a:buClr>
              <a:buSzPts val="2400"/>
              <a:buFont typeface="Arial"/>
              <a:buChar char="•"/>
            </a:pPr>
            <a:r>
              <a:rPr lang="en-GB" b="1" dirty="0"/>
              <a:t>Identify</a:t>
            </a:r>
            <a:r>
              <a:rPr lang="en-GB" dirty="0"/>
              <a:t> bending techniques for copper pipe.</a:t>
            </a:r>
            <a:endParaRPr dirty="0"/>
          </a:p>
          <a:p>
            <a:pPr marL="252000" lvl="0" indent="-252000" algn="l" rtl="0">
              <a:lnSpc>
                <a:spcPct val="110000"/>
              </a:lnSpc>
              <a:spcBef>
                <a:spcPts val="1200"/>
              </a:spcBef>
              <a:spcAft>
                <a:spcPts val="0"/>
              </a:spcAft>
              <a:buClr>
                <a:schemeClr val="dk1"/>
              </a:buClr>
              <a:buSzPts val="2400"/>
              <a:buFont typeface="Arial"/>
              <a:buChar char="•"/>
            </a:pPr>
            <a:r>
              <a:rPr lang="en-GB" b="1" dirty="0"/>
              <a:t>Understand</a:t>
            </a:r>
            <a:r>
              <a:rPr lang="en-GB" dirty="0"/>
              <a:t> how to create offsets and </a:t>
            </a:r>
            <a:r>
              <a:rPr lang="en-GB" dirty="0" err="1"/>
              <a:t>passovers</a:t>
            </a:r>
            <a:r>
              <a:rPr lang="en-GB" dirty="0"/>
              <a:t>.</a:t>
            </a:r>
            <a:endParaRPr dirty="0"/>
          </a:p>
          <a:p>
            <a:pPr marL="0" lvl="0" indent="0" algn="l" rtl="0">
              <a:lnSpc>
                <a:spcPct val="110000"/>
              </a:lnSpc>
              <a:spcBef>
                <a:spcPts val="2400"/>
              </a:spcBef>
              <a:spcAft>
                <a:spcPts val="0"/>
              </a:spcAft>
              <a:buNone/>
            </a:pPr>
            <a:r>
              <a:rPr lang="en-GB" b="0" i="0" dirty="0">
                <a:latin typeface="Arial"/>
                <a:ea typeface="Arial"/>
                <a:cs typeface="Arial"/>
                <a:sym typeface="Arial"/>
              </a:rPr>
              <a:t>You might also be able to:</a:t>
            </a:r>
            <a:endParaRPr dirty="0"/>
          </a:p>
          <a:p>
            <a:pPr marL="252000" lvl="0" indent="-252000" algn="l" rtl="0">
              <a:lnSpc>
                <a:spcPct val="110000"/>
              </a:lnSpc>
              <a:spcBef>
                <a:spcPts val="1200"/>
              </a:spcBef>
              <a:spcAft>
                <a:spcPts val="0"/>
              </a:spcAft>
              <a:buClr>
                <a:schemeClr val="dk1"/>
              </a:buClr>
              <a:buSzPts val="2400"/>
              <a:buFont typeface="Arial"/>
              <a:buChar char="•"/>
            </a:pPr>
            <a:r>
              <a:rPr lang="en-GB" b="1" dirty="0"/>
              <a:t>Use </a:t>
            </a:r>
            <a:r>
              <a:rPr lang="en-GB" dirty="0"/>
              <a:t>correct tools for safe and accurate bends.</a:t>
            </a:r>
            <a:endParaRPr dirty="0"/>
          </a:p>
          <a:p>
            <a:pPr marL="252000" lvl="0" indent="-252000" algn="l" rtl="0">
              <a:lnSpc>
                <a:spcPct val="110000"/>
              </a:lnSpc>
              <a:spcBef>
                <a:spcPts val="1200"/>
              </a:spcBef>
              <a:spcAft>
                <a:spcPts val="0"/>
              </a:spcAft>
              <a:buClr>
                <a:schemeClr val="dk1"/>
              </a:buClr>
              <a:buSzPts val="2400"/>
              <a:buFont typeface="Arial"/>
              <a:buChar char="•"/>
            </a:pPr>
            <a:r>
              <a:rPr lang="en-GB" b="1" dirty="0"/>
              <a:t>Apply </a:t>
            </a:r>
            <a:r>
              <a:rPr lang="en-GB" dirty="0"/>
              <a:t>calculations to measure and plan bends.</a:t>
            </a:r>
            <a:endParaRPr dirty="0"/>
          </a:p>
          <a:p>
            <a:pPr marL="0" lvl="0" indent="0" algn="l" rtl="0">
              <a:lnSpc>
                <a:spcPct val="110000"/>
              </a:lnSpc>
              <a:spcBef>
                <a:spcPts val="1200"/>
              </a:spcBef>
              <a:spcAft>
                <a:spcPts val="0"/>
              </a:spcAft>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373486af0d2_0_588"/>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Passover fabrication: Step 2</a:t>
            </a:r>
          </a:p>
        </p:txBody>
      </p:sp>
      <p:sp>
        <p:nvSpPr>
          <p:cNvPr id="444" name="Google Shape;444;g373486af0d2_0_588"/>
          <p:cNvSpPr txBox="1"/>
          <p:nvPr/>
        </p:nvSpPr>
        <p:spPr>
          <a:xfrm>
            <a:off x="359999" y="1800000"/>
            <a:ext cx="4005171" cy="1932837"/>
          </a:xfrm>
          <a:prstGeom prst="rect">
            <a:avLst/>
          </a:prstGeom>
          <a:noFill/>
          <a:ln>
            <a:noFill/>
          </a:ln>
        </p:spPr>
        <p:txBody>
          <a:bodyPr spcFirstLastPara="1" wrap="square" lIns="0" tIns="0" rIns="0" bIns="0" anchor="t" anchorCtr="0">
            <a:spAutoFit/>
          </a:bodyPr>
          <a:lstStyle/>
          <a:p>
            <a:pPr marL="360000" indent="-360000">
              <a:lnSpc>
                <a:spcPct val="110000"/>
              </a:lnSpc>
              <a:spcAft>
                <a:spcPts val="1200"/>
              </a:spcAft>
              <a:buClr>
                <a:srgbClr val="000000">
                  <a:lumMod val="100000"/>
                </a:srgbClr>
              </a:buClr>
              <a:buSzPct val="100000"/>
              <a:buFont typeface="+mj-lt"/>
              <a:buAutoNum type="arabicPeriod" startAt="2"/>
            </a:pPr>
            <a:r>
              <a:rPr lang="en-GB" sz="2400" dirty="0">
                <a:latin typeface="Arial" panose="020B0604020202020204" pitchFamily="34" charset="0"/>
              </a:rPr>
              <a:t>Place the 200mm mark at the pivot point.</a:t>
            </a:r>
            <a:endParaRPr sz="2400" dirty="0">
              <a:latin typeface="Arial" panose="020B0604020202020204" pitchFamily="34" charset="0"/>
            </a:endParaRPr>
          </a:p>
          <a:p>
            <a:pPr>
              <a:lnSpc>
                <a:spcPct val="110000"/>
              </a:lnSpc>
              <a:spcAft>
                <a:spcPts val="1200"/>
              </a:spcAft>
              <a:buClr>
                <a:srgbClr val="000000">
                  <a:lumMod val="100000"/>
                </a:srgbClr>
              </a:buClr>
              <a:buSzPct val="100000"/>
              <a:buFont typeface="Arial" panose="020B0604020202020204" pitchFamily="34" charset="0"/>
            </a:pPr>
            <a:r>
              <a:rPr lang="en-GB" sz="2400" dirty="0">
                <a:latin typeface="Arial" panose="020B0604020202020204" pitchFamily="34" charset="0"/>
              </a:rPr>
              <a:t>The measured end must be in the hook.</a:t>
            </a:r>
            <a:endParaRPr sz="2400" dirty="0">
              <a:latin typeface="Arial" panose="020B0604020202020204" pitchFamily="34" charset="0"/>
            </a:endParaRPr>
          </a:p>
        </p:txBody>
      </p:sp>
      <p:pic>
        <p:nvPicPr>
          <p:cNvPr id="446" name="Google Shape;446;g373486af0d2_0_588" title="IMG_3668.heic"/>
          <p:cNvPicPr preferRelativeResize="0"/>
          <p:nvPr/>
        </p:nvPicPr>
        <p:blipFill>
          <a:blip r:embed="rId3">
            <a:alphaModFix/>
          </a:blip>
          <a:stretch>
            <a:fillRect/>
          </a:stretch>
        </p:blipFill>
        <p:spPr>
          <a:xfrm rot="10800000">
            <a:off x="4830511" y="1871857"/>
            <a:ext cx="7182623" cy="4040225"/>
          </a:xfrm>
          <a:prstGeom prst="rect">
            <a:avLst/>
          </a:prstGeom>
          <a:noFill/>
          <a:ln>
            <a:noFill/>
          </a:ln>
        </p:spPr>
      </p:pic>
      <p:cxnSp>
        <p:nvCxnSpPr>
          <p:cNvPr id="447" name="Google Shape;447;g373486af0d2_0_588"/>
          <p:cNvCxnSpPr>
            <a:cxnSpLocks/>
          </p:cNvCxnSpPr>
          <p:nvPr/>
        </p:nvCxnSpPr>
        <p:spPr>
          <a:xfrm>
            <a:off x="4180800" y="2383971"/>
            <a:ext cx="5801550" cy="1740179"/>
          </a:xfrm>
          <a:prstGeom prst="straightConnector1">
            <a:avLst/>
          </a:prstGeom>
          <a:noFill/>
          <a:ln w="28575" cap="flat" cmpd="sng">
            <a:solidFill>
              <a:schemeClr val="accent2"/>
            </a:solidFill>
            <a:prstDash val="solid"/>
            <a:round/>
            <a:headEnd type="none" w="med" len="med"/>
            <a:tailEnd type="stealth" w="med" len="med"/>
          </a:ln>
        </p:spPr>
      </p:cxnSp>
      <p:sp>
        <p:nvSpPr>
          <p:cNvPr id="448" name="Google Shape;448;g373486af0d2_0_588"/>
          <p:cNvSpPr txBox="1"/>
          <p:nvPr/>
        </p:nvSpPr>
        <p:spPr>
          <a:xfrm rot="-459956">
            <a:off x="5236683" y="4473311"/>
            <a:ext cx="1880103" cy="49246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chemeClr val="dk1"/>
                </a:solidFill>
              </a:rPr>
              <a:t>Measured end</a:t>
            </a:r>
            <a:endParaRPr sz="20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373486af0d2_0_598"/>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Passover fabrication: Step 3</a:t>
            </a:r>
          </a:p>
        </p:txBody>
      </p:sp>
      <p:sp>
        <p:nvSpPr>
          <p:cNvPr id="454" name="Google Shape;454;g373486af0d2_0_598"/>
          <p:cNvSpPr txBox="1"/>
          <p:nvPr/>
        </p:nvSpPr>
        <p:spPr>
          <a:xfrm>
            <a:off x="359999" y="1800000"/>
            <a:ext cx="4598531" cy="1932837"/>
          </a:xfrm>
          <a:prstGeom prst="rect">
            <a:avLst/>
          </a:prstGeom>
          <a:noFill/>
          <a:ln>
            <a:noFill/>
          </a:ln>
        </p:spPr>
        <p:txBody>
          <a:bodyPr spcFirstLastPara="1" wrap="square" lIns="0" tIns="0" rIns="0" bIns="0" anchor="t" anchorCtr="0">
            <a:spAutoFit/>
          </a:bodyPr>
          <a:lstStyle/>
          <a:p>
            <a:pPr marL="360000" indent="-360000">
              <a:lnSpc>
                <a:spcPct val="110000"/>
              </a:lnSpc>
              <a:spcAft>
                <a:spcPts val="1200"/>
              </a:spcAft>
              <a:buClr>
                <a:srgbClr val="000000">
                  <a:lumMod val="100000"/>
                </a:srgbClr>
              </a:buClr>
              <a:buSzPct val="100000"/>
              <a:buFont typeface="+mj-lt"/>
              <a:buAutoNum type="arabicPeriod" startAt="3"/>
            </a:pPr>
            <a:r>
              <a:rPr lang="en-GB" sz="2400" dirty="0">
                <a:latin typeface="Arial" panose="020B0604020202020204" pitchFamily="34" charset="0"/>
              </a:rPr>
              <a:t>Bend to 45°.</a:t>
            </a:r>
            <a:endParaRPr sz="2400" dirty="0">
              <a:latin typeface="Arial" panose="020B0604020202020204" pitchFamily="34" charset="0"/>
            </a:endParaRPr>
          </a:p>
          <a:p>
            <a:pPr>
              <a:lnSpc>
                <a:spcPct val="110000"/>
              </a:lnSpc>
              <a:spcAft>
                <a:spcPts val="1200"/>
              </a:spcAft>
              <a:buClr>
                <a:srgbClr val="000000">
                  <a:lumMod val="100000"/>
                </a:srgbClr>
              </a:buClr>
              <a:buSzPct val="100000"/>
              <a:buFont typeface="Arial" panose="020B0604020202020204" pitchFamily="34" charset="0"/>
            </a:pPr>
            <a:r>
              <a:rPr lang="en-GB" sz="2400" dirty="0">
                <a:latin typeface="Arial" panose="020B0604020202020204" pitchFamily="34" charset="0"/>
              </a:rPr>
              <a:t>A bigger clearance would require a larger angle – possibly 60° or even 90°.</a:t>
            </a:r>
            <a:endParaRPr sz="2400" dirty="0">
              <a:latin typeface="Arial" panose="020B0604020202020204" pitchFamily="34" charset="0"/>
            </a:endParaRPr>
          </a:p>
        </p:txBody>
      </p:sp>
      <p:pic>
        <p:nvPicPr>
          <p:cNvPr id="457" name="Google Shape;457;g373486af0d2_0_598" title="IMG_3669.heic"/>
          <p:cNvPicPr preferRelativeResize="0"/>
          <p:nvPr/>
        </p:nvPicPr>
        <p:blipFill>
          <a:blip r:embed="rId3">
            <a:alphaModFix/>
          </a:blip>
          <a:stretch>
            <a:fillRect/>
          </a:stretch>
        </p:blipFill>
        <p:spPr>
          <a:xfrm rot="10800000">
            <a:off x="5074077" y="1837912"/>
            <a:ext cx="7165548" cy="40306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373486af0d2_0_608"/>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Passover fabrication: Step 4</a:t>
            </a:r>
          </a:p>
        </p:txBody>
      </p:sp>
      <p:sp>
        <p:nvSpPr>
          <p:cNvPr id="463" name="Google Shape;463;g373486af0d2_0_608"/>
          <p:cNvSpPr txBox="1"/>
          <p:nvPr/>
        </p:nvSpPr>
        <p:spPr>
          <a:xfrm>
            <a:off x="360000" y="1800000"/>
            <a:ext cx="4440600" cy="4118050"/>
          </a:xfrm>
          <a:prstGeom prst="rect">
            <a:avLst/>
          </a:prstGeom>
          <a:noFill/>
          <a:ln>
            <a:noFill/>
          </a:ln>
        </p:spPr>
        <p:txBody>
          <a:bodyPr spcFirstLastPara="1" wrap="square" lIns="0" tIns="0" rIns="0" bIns="0" anchor="t" anchorCtr="0">
            <a:spAutoFit/>
          </a:bodyPr>
          <a:lstStyle/>
          <a:p>
            <a:pPr marL="360000" indent="-360000">
              <a:lnSpc>
                <a:spcPct val="110000"/>
              </a:lnSpc>
              <a:spcAft>
                <a:spcPts val="1200"/>
              </a:spcAft>
              <a:buClr>
                <a:srgbClr val="000000">
                  <a:lumMod val="100000"/>
                </a:srgbClr>
              </a:buClr>
              <a:buSzPct val="100000"/>
              <a:buFont typeface="+mj-lt"/>
              <a:buAutoNum type="arabicPeriod" startAt="4"/>
            </a:pPr>
            <a:r>
              <a:rPr lang="en-GB" sz="2400" dirty="0">
                <a:latin typeface="Arial" panose="020B0604020202020204" pitchFamily="34" charset="0"/>
              </a:rPr>
              <a:t>Position the bend on a straight edge (such as a ruler or edge of a workbench).</a:t>
            </a:r>
            <a:endParaRPr sz="2400" dirty="0">
              <a:latin typeface="Arial" panose="020B0604020202020204" pitchFamily="34" charset="0"/>
            </a:endParaRPr>
          </a:p>
          <a:p>
            <a:pPr>
              <a:lnSpc>
                <a:spcPct val="110000"/>
              </a:lnSpc>
              <a:spcAft>
                <a:spcPts val="1200"/>
              </a:spcAft>
              <a:buClr>
                <a:srgbClr val="000000">
                  <a:lumMod val="100000"/>
                </a:srgbClr>
              </a:buClr>
              <a:buSzPct val="100000"/>
            </a:pPr>
            <a:r>
              <a:rPr lang="en-GB" sz="2400" dirty="0">
                <a:latin typeface="Arial" panose="020B0604020202020204" pitchFamily="34" charset="0"/>
              </a:rPr>
              <a:t>Ensure the angle is even on both sides (the bend isn’t favouring one side).</a:t>
            </a:r>
            <a:endParaRPr sz="2400" dirty="0">
              <a:latin typeface="Arial" panose="020B0604020202020204" pitchFamily="34" charset="0"/>
            </a:endParaRPr>
          </a:p>
          <a:p>
            <a:pPr>
              <a:lnSpc>
                <a:spcPct val="110000"/>
              </a:lnSpc>
              <a:spcAft>
                <a:spcPts val="1200"/>
              </a:spcAft>
              <a:buClr>
                <a:srgbClr val="000000">
                  <a:lumMod val="100000"/>
                </a:srgbClr>
              </a:buClr>
              <a:buSzPct val="100000"/>
              <a:buFont typeface="Arial" panose="020B0604020202020204" pitchFamily="34" charset="0"/>
            </a:pPr>
            <a:r>
              <a:rPr lang="en-GB" sz="2400" dirty="0">
                <a:latin typeface="Arial" panose="020B0604020202020204" pitchFamily="34" charset="0"/>
              </a:rPr>
              <a:t>Position the bend so the desired clearance is present (30mm in this case).</a:t>
            </a:r>
            <a:endParaRPr sz="2400" dirty="0">
              <a:latin typeface="Arial" panose="020B0604020202020204" pitchFamily="34" charset="0"/>
            </a:endParaRPr>
          </a:p>
        </p:txBody>
      </p:sp>
      <p:pic>
        <p:nvPicPr>
          <p:cNvPr id="467" name="Google Shape;467;g373486af0d2_0_608" title="IMG_3670.heic"/>
          <p:cNvPicPr preferRelativeResize="0"/>
          <p:nvPr/>
        </p:nvPicPr>
        <p:blipFill>
          <a:blip r:embed="rId3">
            <a:alphaModFix/>
          </a:blip>
          <a:stretch>
            <a:fillRect/>
          </a:stretch>
        </p:blipFill>
        <p:spPr>
          <a:xfrm>
            <a:off x="4958531" y="1685969"/>
            <a:ext cx="7165573" cy="4030626"/>
          </a:xfrm>
          <a:prstGeom prst="rect">
            <a:avLst/>
          </a:prstGeom>
          <a:noFill/>
          <a:ln>
            <a:noFill/>
          </a:ln>
        </p:spPr>
      </p:pic>
      <p:cxnSp>
        <p:nvCxnSpPr>
          <p:cNvPr id="468" name="Google Shape;468;g373486af0d2_0_608"/>
          <p:cNvCxnSpPr/>
          <p:nvPr/>
        </p:nvCxnSpPr>
        <p:spPr>
          <a:xfrm rot="10800000" flipH="1">
            <a:off x="751100" y="4249475"/>
            <a:ext cx="8308800" cy="1772700"/>
          </a:xfrm>
          <a:prstGeom prst="curvedConnector3">
            <a:avLst>
              <a:gd name="adj1" fmla="val 103450"/>
            </a:avLst>
          </a:prstGeom>
          <a:noFill/>
          <a:ln w="28575" cap="flat" cmpd="sng">
            <a:solidFill>
              <a:schemeClr val="accent2"/>
            </a:solidFill>
            <a:prstDash val="solid"/>
            <a:round/>
            <a:headEnd type="none" w="med" len="med"/>
            <a:tailEnd type="stealth"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373486af0d2_0_618"/>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Passover fabrication: Step 5</a:t>
            </a:r>
          </a:p>
        </p:txBody>
      </p:sp>
      <p:sp>
        <p:nvSpPr>
          <p:cNvPr id="474" name="Google Shape;474;g373486af0d2_0_618"/>
          <p:cNvSpPr txBox="1"/>
          <p:nvPr/>
        </p:nvSpPr>
        <p:spPr>
          <a:xfrm>
            <a:off x="360000" y="1800000"/>
            <a:ext cx="4215000" cy="3187984"/>
          </a:xfrm>
          <a:prstGeom prst="rect">
            <a:avLst/>
          </a:prstGeom>
          <a:noFill/>
          <a:ln>
            <a:noFill/>
          </a:ln>
        </p:spPr>
        <p:txBody>
          <a:bodyPr spcFirstLastPara="1" wrap="square" lIns="0" tIns="0" rIns="0" bIns="0" anchor="t" anchorCtr="0">
            <a:spAutoFit/>
          </a:bodyPr>
          <a:lstStyle/>
          <a:p>
            <a:pPr marL="360000" indent="-360000">
              <a:lnSpc>
                <a:spcPct val="110000"/>
              </a:lnSpc>
              <a:spcAft>
                <a:spcPts val="1200"/>
              </a:spcAft>
              <a:buClr>
                <a:srgbClr val="000000">
                  <a:lumMod val="100000"/>
                </a:srgbClr>
              </a:buClr>
              <a:buSzPct val="100000"/>
              <a:buFont typeface="+mj-lt"/>
              <a:buAutoNum type="arabicPeriod" startAt="5"/>
            </a:pPr>
            <a:r>
              <a:rPr lang="en-GB" sz="2400" dirty="0">
                <a:latin typeface="Arial" panose="020B0604020202020204" pitchFamily="34" charset="0"/>
              </a:rPr>
              <a:t>Without moving the bend – mark where both sides of the copper touch the straight edge. </a:t>
            </a:r>
            <a:endParaRPr sz="2400" dirty="0">
              <a:latin typeface="Arial" panose="020B0604020202020204" pitchFamily="34" charset="0"/>
            </a:endParaRPr>
          </a:p>
          <a:p>
            <a:pPr marL="0" lvl="0" indent="0" algn="l" rtl="0">
              <a:lnSpc>
                <a:spcPct val="110000"/>
              </a:lnSpc>
              <a:spcBef>
                <a:spcPts val="1200"/>
              </a:spcBef>
              <a:spcAft>
                <a:spcPts val="0"/>
              </a:spcAft>
              <a:buNone/>
            </a:pPr>
            <a:r>
              <a:rPr lang="en-GB" sz="2400" dirty="0">
                <a:solidFill>
                  <a:schemeClr val="dk1"/>
                </a:solidFill>
              </a:rPr>
              <a:t>Start the mark from the touch point and continue to mark across the pipe.</a:t>
            </a:r>
            <a:endParaRPr sz="2400" dirty="0">
              <a:solidFill>
                <a:schemeClr val="dk1"/>
              </a:solidFill>
            </a:endParaRPr>
          </a:p>
        </p:txBody>
      </p:sp>
      <p:pic>
        <p:nvPicPr>
          <p:cNvPr id="479" name="Google Shape;479;g373486af0d2_0_618" title="IMG_3672.heic"/>
          <p:cNvPicPr preferRelativeResize="0"/>
          <p:nvPr/>
        </p:nvPicPr>
        <p:blipFill>
          <a:blip r:embed="rId3">
            <a:alphaModFix/>
          </a:blip>
          <a:stretch>
            <a:fillRect/>
          </a:stretch>
        </p:blipFill>
        <p:spPr>
          <a:xfrm rot="-5400000">
            <a:off x="6568250" y="369259"/>
            <a:ext cx="4022326" cy="7150828"/>
          </a:xfrm>
          <a:prstGeom prst="rect">
            <a:avLst/>
          </a:prstGeom>
          <a:noFill/>
          <a:ln>
            <a:noFill/>
          </a:ln>
        </p:spPr>
      </p:pic>
      <p:cxnSp>
        <p:nvCxnSpPr>
          <p:cNvPr id="480" name="Google Shape;480;g373486af0d2_0_618"/>
          <p:cNvCxnSpPr/>
          <p:nvPr/>
        </p:nvCxnSpPr>
        <p:spPr>
          <a:xfrm rot="10800000" flipH="1">
            <a:off x="2640300" y="4759775"/>
            <a:ext cx="4727400" cy="107400"/>
          </a:xfrm>
          <a:prstGeom prst="straightConnector1">
            <a:avLst/>
          </a:prstGeom>
          <a:noFill/>
          <a:ln w="28575" cap="flat" cmpd="sng">
            <a:solidFill>
              <a:schemeClr val="accent2"/>
            </a:solidFill>
            <a:prstDash val="solid"/>
            <a:round/>
            <a:headEnd type="none" w="med" len="med"/>
            <a:tailEnd type="stealth" w="med" len="med"/>
          </a:ln>
        </p:spPr>
      </p:cxnSp>
      <p:cxnSp>
        <p:nvCxnSpPr>
          <p:cNvPr id="481" name="Google Shape;481;g373486af0d2_0_618"/>
          <p:cNvCxnSpPr/>
          <p:nvPr/>
        </p:nvCxnSpPr>
        <p:spPr>
          <a:xfrm rot="10800000" flipH="1">
            <a:off x="2676125" y="3264525"/>
            <a:ext cx="7655400" cy="1611600"/>
          </a:xfrm>
          <a:prstGeom prst="straightConnector1">
            <a:avLst/>
          </a:prstGeom>
          <a:noFill/>
          <a:ln w="28575" cap="flat" cmpd="sng">
            <a:solidFill>
              <a:schemeClr val="accent2"/>
            </a:solidFill>
            <a:prstDash val="solid"/>
            <a:round/>
            <a:headEnd type="none" w="med" len="med"/>
            <a:tailEnd type="stealth"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373486af0d2_0_63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Passover fabrication: Step 6</a:t>
            </a:r>
          </a:p>
        </p:txBody>
      </p:sp>
      <p:sp>
        <p:nvSpPr>
          <p:cNvPr id="487" name="Google Shape;487;g373486af0d2_0_631"/>
          <p:cNvSpPr txBox="1"/>
          <p:nvPr/>
        </p:nvSpPr>
        <p:spPr>
          <a:xfrm>
            <a:off x="359999" y="1800000"/>
            <a:ext cx="4500979" cy="3187984"/>
          </a:xfrm>
          <a:prstGeom prst="rect">
            <a:avLst/>
          </a:prstGeom>
          <a:noFill/>
          <a:ln>
            <a:noFill/>
          </a:ln>
        </p:spPr>
        <p:txBody>
          <a:bodyPr spcFirstLastPara="1" wrap="square" lIns="0" tIns="0" rIns="0" bIns="0" anchor="t" anchorCtr="0">
            <a:spAutoFit/>
          </a:bodyPr>
          <a:lstStyle/>
          <a:p>
            <a:pPr marL="360000" indent="-360000">
              <a:lnSpc>
                <a:spcPct val="110000"/>
              </a:lnSpc>
              <a:spcAft>
                <a:spcPts val="1200"/>
              </a:spcAft>
              <a:buClr>
                <a:srgbClr val="000000">
                  <a:lumMod val="100000"/>
                </a:srgbClr>
              </a:buClr>
              <a:buSzPct val="100000"/>
              <a:buFont typeface="+mj-lt"/>
              <a:buAutoNum type="arabicPeriod" startAt="6"/>
            </a:pPr>
            <a:r>
              <a:rPr lang="en-GB" sz="2400" dirty="0">
                <a:latin typeface="Arial" panose="020B0604020202020204" pitchFamily="34" charset="0"/>
              </a:rPr>
              <a:t>Now place the pipe into the benders and line up one of the marks (either one will do) with the pivot point. </a:t>
            </a:r>
            <a:endParaRPr sz="2400" dirty="0">
              <a:latin typeface="Arial" panose="020B0604020202020204" pitchFamily="34" charset="0"/>
            </a:endParaRPr>
          </a:p>
          <a:p>
            <a:pPr>
              <a:lnSpc>
                <a:spcPct val="110000"/>
              </a:lnSpc>
              <a:spcAft>
                <a:spcPts val="1200"/>
              </a:spcAft>
              <a:buClr>
                <a:srgbClr val="000000">
                  <a:lumMod val="100000"/>
                </a:srgbClr>
              </a:buClr>
              <a:buSzPct val="100000"/>
              <a:buFont typeface="Arial" panose="020B0604020202020204" pitchFamily="34" charset="0"/>
            </a:pPr>
            <a:r>
              <a:rPr lang="en-GB" sz="2400" dirty="0">
                <a:latin typeface="Arial" panose="020B0604020202020204" pitchFamily="34" charset="0"/>
              </a:rPr>
              <a:t>Check alignment and bend the pipe until the pulled side is aligned with the final mark.</a:t>
            </a:r>
            <a:endParaRPr sz="2400" dirty="0">
              <a:latin typeface="Arial" panose="020B0604020202020204" pitchFamily="34" charset="0"/>
            </a:endParaRPr>
          </a:p>
        </p:txBody>
      </p:sp>
      <p:pic>
        <p:nvPicPr>
          <p:cNvPr id="492" name="Google Shape;492;g373486af0d2_0_631" title="IMG_3674.heic"/>
          <p:cNvPicPr preferRelativeResize="0"/>
          <p:nvPr/>
        </p:nvPicPr>
        <p:blipFill>
          <a:blip r:embed="rId3">
            <a:alphaModFix/>
          </a:blip>
          <a:stretch>
            <a:fillRect/>
          </a:stretch>
        </p:blipFill>
        <p:spPr>
          <a:xfrm rot="5400000">
            <a:off x="6531340" y="269538"/>
            <a:ext cx="4031274" cy="7166725"/>
          </a:xfrm>
          <a:prstGeom prst="rect">
            <a:avLst/>
          </a:prstGeom>
          <a:noFill/>
          <a:ln>
            <a:noFill/>
          </a:ln>
        </p:spPr>
      </p:pic>
      <p:sp>
        <p:nvSpPr>
          <p:cNvPr id="493" name="Google Shape;493;g373486af0d2_0_631"/>
          <p:cNvSpPr txBox="1"/>
          <p:nvPr/>
        </p:nvSpPr>
        <p:spPr>
          <a:xfrm rot="-1109633">
            <a:off x="10420835" y="2512348"/>
            <a:ext cx="1568079" cy="49246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chemeClr val="dk1"/>
                </a:solidFill>
              </a:rPr>
              <a:t>Pulled side</a:t>
            </a:r>
            <a:endParaRPr sz="2000">
              <a:solidFill>
                <a:schemeClr val="dk1"/>
              </a:solidFill>
            </a:endParaRPr>
          </a:p>
        </p:txBody>
      </p:sp>
      <p:cxnSp>
        <p:nvCxnSpPr>
          <p:cNvPr id="494" name="Google Shape;494;g373486af0d2_0_631"/>
          <p:cNvCxnSpPr/>
          <p:nvPr/>
        </p:nvCxnSpPr>
        <p:spPr>
          <a:xfrm>
            <a:off x="5917325" y="3551000"/>
            <a:ext cx="6115200" cy="519300"/>
          </a:xfrm>
          <a:prstGeom prst="straightConnector1">
            <a:avLst/>
          </a:prstGeom>
          <a:noFill/>
          <a:ln w="28575" cap="flat" cmpd="sng">
            <a:solidFill>
              <a:schemeClr val="accent2"/>
            </a:solidFill>
            <a:prstDash val="dash"/>
            <a:round/>
            <a:headEnd type="none" w="med" len="med"/>
            <a:tailEnd type="none" w="med" len="med"/>
          </a:ln>
        </p:spPr>
      </p:cxnSp>
      <p:cxnSp>
        <p:nvCxnSpPr>
          <p:cNvPr id="495" name="Google Shape;495;g373486af0d2_0_631"/>
          <p:cNvCxnSpPr/>
          <p:nvPr/>
        </p:nvCxnSpPr>
        <p:spPr>
          <a:xfrm rot="10800000" flipH="1">
            <a:off x="4296725" y="3604600"/>
            <a:ext cx="1584900" cy="1235700"/>
          </a:xfrm>
          <a:prstGeom prst="straightConnector1">
            <a:avLst/>
          </a:prstGeom>
          <a:noFill/>
          <a:ln w="28575" cap="flat" cmpd="sng">
            <a:solidFill>
              <a:schemeClr val="accent2"/>
            </a:solidFill>
            <a:prstDash val="solid"/>
            <a:round/>
            <a:headEnd type="none" w="med" len="med"/>
            <a:tailEnd type="stealth"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373486af0d2_0_64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Passover fabrication</a:t>
            </a:r>
          </a:p>
        </p:txBody>
      </p:sp>
      <p:sp>
        <p:nvSpPr>
          <p:cNvPr id="501" name="Google Shape;501;g373486af0d2_0_647"/>
          <p:cNvSpPr txBox="1"/>
          <p:nvPr/>
        </p:nvSpPr>
        <p:spPr>
          <a:xfrm>
            <a:off x="360000" y="1800000"/>
            <a:ext cx="7241100" cy="966418"/>
          </a:xfrm>
          <a:prstGeom prst="rect">
            <a:avLst/>
          </a:prstGeom>
          <a:noFill/>
          <a:ln>
            <a:noFill/>
          </a:ln>
        </p:spPr>
        <p:txBody>
          <a:bodyPr spcFirstLastPara="1" wrap="square" lIns="0" tIns="0" rIns="0" bIns="0" anchor="t" anchorCtr="0">
            <a:spAutoFit/>
          </a:bodyPr>
          <a:lstStyle/>
          <a:p>
            <a:pPr>
              <a:lnSpc>
                <a:spcPct val="110000"/>
              </a:lnSpc>
              <a:spcAft>
                <a:spcPts val="1200"/>
              </a:spcAft>
              <a:buClr>
                <a:srgbClr val="000000">
                  <a:lumMod val="100000"/>
                </a:srgbClr>
              </a:buClr>
              <a:buSzPct val="100000"/>
              <a:buFont typeface="Arial" panose="020B0604020202020204" pitchFamily="34" charset="0"/>
            </a:pPr>
            <a:r>
              <a:rPr lang="en-GB" sz="2400" dirty="0">
                <a:latin typeface="Arial" panose="020B0604020202020204" pitchFamily="34" charset="0"/>
              </a:rPr>
              <a:t>Here is the desired outcome – the angle is not important – you’re aiming for the final mark.</a:t>
            </a:r>
            <a:endParaRPr sz="2400" dirty="0">
              <a:latin typeface="Arial" panose="020B0604020202020204" pitchFamily="34" charset="0"/>
            </a:endParaRPr>
          </a:p>
        </p:txBody>
      </p:sp>
      <p:pic>
        <p:nvPicPr>
          <p:cNvPr id="502" name="Google Shape;502;g373486af0d2_0_647" title="IMG_3678.heic"/>
          <p:cNvPicPr preferRelativeResize="0"/>
          <p:nvPr/>
        </p:nvPicPr>
        <p:blipFill rotWithShape="1">
          <a:blip r:embed="rId3">
            <a:alphaModFix/>
          </a:blip>
          <a:srcRect t="12253" b="16673"/>
          <a:stretch/>
        </p:blipFill>
        <p:spPr>
          <a:xfrm>
            <a:off x="7898375" y="1169227"/>
            <a:ext cx="3847775" cy="4861798"/>
          </a:xfrm>
          <a:prstGeom prst="rect">
            <a:avLst/>
          </a:prstGeom>
          <a:noFill/>
          <a:ln>
            <a:noFill/>
          </a:ln>
        </p:spPr>
      </p:pic>
      <p:pic>
        <p:nvPicPr>
          <p:cNvPr id="503" name="Google Shape;503;g373486af0d2_0_647" title="IMG_3675.heic"/>
          <p:cNvPicPr preferRelativeResize="0"/>
          <p:nvPr/>
        </p:nvPicPr>
        <p:blipFill rotWithShape="1">
          <a:blip r:embed="rId4">
            <a:alphaModFix/>
          </a:blip>
          <a:srcRect l="15729" r="10459" b="10698"/>
          <a:stretch/>
        </p:blipFill>
        <p:spPr>
          <a:xfrm rot="5400000">
            <a:off x="2467450" y="1206631"/>
            <a:ext cx="3026200" cy="65087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373486af0d2_0_669"/>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Passover fabrication: Step 7</a:t>
            </a:r>
          </a:p>
        </p:txBody>
      </p:sp>
      <p:sp>
        <p:nvSpPr>
          <p:cNvPr id="509" name="Google Shape;509;g373486af0d2_0_669"/>
          <p:cNvSpPr txBox="1"/>
          <p:nvPr/>
        </p:nvSpPr>
        <p:spPr>
          <a:xfrm>
            <a:off x="359999" y="1800000"/>
            <a:ext cx="4462371" cy="2339102"/>
          </a:xfrm>
          <a:prstGeom prst="rect">
            <a:avLst/>
          </a:prstGeom>
          <a:noFill/>
          <a:ln>
            <a:noFill/>
          </a:ln>
        </p:spPr>
        <p:txBody>
          <a:bodyPr spcFirstLastPara="1" wrap="square" lIns="0" tIns="0" rIns="0" bIns="0" anchor="t" anchorCtr="0">
            <a:spAutoFit/>
          </a:bodyPr>
          <a:lstStyle/>
          <a:p>
            <a:pPr marL="360000" indent="-360000">
              <a:lnSpc>
                <a:spcPct val="110000"/>
              </a:lnSpc>
              <a:spcAft>
                <a:spcPts val="1200"/>
              </a:spcAft>
              <a:buClr>
                <a:srgbClr val="000000">
                  <a:lumMod val="100000"/>
                </a:srgbClr>
              </a:buClr>
              <a:buSzPct val="100000"/>
              <a:buFont typeface="+mj-lt"/>
              <a:buAutoNum type="arabicPeriod" startAt="7"/>
            </a:pPr>
            <a:r>
              <a:rPr lang="en-GB" sz="2400" dirty="0">
                <a:latin typeface="Arial" panose="020B0604020202020204" pitchFamily="34" charset="0"/>
              </a:rPr>
              <a:t>Now place the first two bends into the hook and place the final mark at the pivot point. </a:t>
            </a:r>
            <a:endParaRPr sz="2400" dirty="0">
              <a:latin typeface="Arial" panose="020B0604020202020204" pitchFamily="34" charset="0"/>
            </a:endParaRPr>
          </a:p>
          <a:p>
            <a:pPr>
              <a:lnSpc>
                <a:spcPct val="110000"/>
              </a:lnSpc>
              <a:spcAft>
                <a:spcPts val="1200"/>
              </a:spcAft>
              <a:buClr>
                <a:srgbClr val="000000">
                  <a:lumMod val="100000"/>
                </a:srgbClr>
              </a:buClr>
              <a:buSzPct val="100000"/>
              <a:buFont typeface="Arial" panose="020B0604020202020204" pitchFamily="34" charset="0"/>
            </a:pPr>
            <a:r>
              <a:rPr lang="en-GB" sz="2400" dirty="0">
                <a:latin typeface="Arial" panose="020B0604020202020204" pitchFamily="34" charset="0"/>
              </a:rPr>
              <a:t>Check alignment and bend until both sections are parallel.</a:t>
            </a:r>
            <a:endParaRPr sz="2400" dirty="0">
              <a:latin typeface="Arial" panose="020B0604020202020204" pitchFamily="34" charset="0"/>
            </a:endParaRPr>
          </a:p>
        </p:txBody>
      </p:sp>
      <p:pic>
        <p:nvPicPr>
          <p:cNvPr id="515" name="Google Shape;515;g373486af0d2_0_669" title="IMG_3681.heic"/>
          <p:cNvPicPr preferRelativeResize="0"/>
          <p:nvPr/>
        </p:nvPicPr>
        <p:blipFill>
          <a:blip r:embed="rId3">
            <a:alphaModFix/>
          </a:blip>
          <a:stretch>
            <a:fillRect/>
          </a:stretch>
        </p:blipFill>
        <p:spPr>
          <a:xfrm rot="5400000">
            <a:off x="6470019" y="263800"/>
            <a:ext cx="4113924" cy="7186324"/>
          </a:xfrm>
          <a:prstGeom prst="rect">
            <a:avLst/>
          </a:prstGeom>
          <a:noFill/>
          <a:ln>
            <a:noFill/>
          </a:ln>
        </p:spPr>
      </p:pic>
      <p:cxnSp>
        <p:nvCxnSpPr>
          <p:cNvPr id="516" name="Google Shape;516;g373486af0d2_0_669"/>
          <p:cNvCxnSpPr>
            <a:cxnSpLocks/>
          </p:cNvCxnSpPr>
          <p:nvPr/>
        </p:nvCxnSpPr>
        <p:spPr>
          <a:xfrm flipV="1">
            <a:off x="2416629" y="3353900"/>
            <a:ext cx="7914946" cy="966702"/>
          </a:xfrm>
          <a:prstGeom prst="straightConnector1">
            <a:avLst/>
          </a:prstGeom>
          <a:noFill/>
          <a:ln w="28575" cap="flat" cmpd="sng">
            <a:solidFill>
              <a:srgbClr val="FC4421"/>
            </a:solidFill>
            <a:prstDash val="solid"/>
            <a:round/>
            <a:headEnd type="none" w="med" len="med"/>
            <a:tailEnd type="stealth"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373486af0d2_0_684"/>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Passover fabrication</a:t>
            </a:r>
          </a:p>
        </p:txBody>
      </p:sp>
      <p:sp>
        <p:nvSpPr>
          <p:cNvPr id="522" name="Google Shape;522;g373486af0d2_0_684"/>
          <p:cNvSpPr txBox="1"/>
          <p:nvPr/>
        </p:nvSpPr>
        <p:spPr>
          <a:xfrm>
            <a:off x="360000" y="1800000"/>
            <a:ext cx="4008900" cy="2935607"/>
          </a:xfrm>
          <a:prstGeom prst="rect">
            <a:avLst/>
          </a:prstGeom>
          <a:noFill/>
          <a:ln>
            <a:noFill/>
          </a:ln>
        </p:spPr>
        <p:txBody>
          <a:bodyPr spcFirstLastPara="1" wrap="square" lIns="0" tIns="0" rIns="0" bIns="0" anchor="t" anchorCtr="0">
            <a:spAutoFit/>
          </a:bodyPr>
          <a:lstStyle/>
          <a:p>
            <a:pPr>
              <a:lnSpc>
                <a:spcPct val="110000"/>
              </a:lnSpc>
              <a:spcAft>
                <a:spcPts val="1200"/>
              </a:spcAft>
              <a:buClr>
                <a:srgbClr val="000000">
                  <a:lumMod val="100000"/>
                </a:srgbClr>
              </a:buClr>
              <a:buSzPct val="100000"/>
            </a:pPr>
            <a:r>
              <a:rPr lang="en-GB" sz="2400" dirty="0">
                <a:latin typeface="Arial" panose="020B0604020202020204" pitchFamily="34" charset="0"/>
              </a:rPr>
              <a:t>Here is the desired outcome. </a:t>
            </a:r>
            <a:endParaRPr sz="2400" dirty="0">
              <a:latin typeface="Arial" panose="020B0604020202020204" pitchFamily="34" charset="0"/>
            </a:endParaRPr>
          </a:p>
          <a:p>
            <a:pPr>
              <a:lnSpc>
                <a:spcPct val="110000"/>
              </a:lnSpc>
              <a:spcAft>
                <a:spcPts val="1200"/>
              </a:spcAft>
              <a:buClr>
                <a:srgbClr val="000000">
                  <a:lumMod val="100000"/>
                </a:srgbClr>
              </a:buClr>
              <a:buSzPct val="100000"/>
              <a:buFont typeface="Arial" panose="020B0604020202020204" pitchFamily="34" charset="0"/>
            </a:pPr>
            <a:r>
              <a:rPr lang="en-GB" sz="2400" dirty="0">
                <a:latin typeface="Arial" panose="020B0604020202020204" pitchFamily="34" charset="0"/>
              </a:rPr>
              <a:t>Once again, the angle is not important – you’re aiming to get both pipes running parallel.</a:t>
            </a:r>
            <a:endParaRPr sz="2400" dirty="0">
              <a:latin typeface="Arial" panose="020B0604020202020204" pitchFamily="34" charset="0"/>
            </a:endParaRPr>
          </a:p>
          <a:p>
            <a:pPr marL="0" lvl="0" indent="0" algn="l" rtl="0">
              <a:lnSpc>
                <a:spcPct val="110000"/>
              </a:lnSpc>
              <a:spcBef>
                <a:spcPts val="1200"/>
              </a:spcBef>
              <a:spcAft>
                <a:spcPts val="0"/>
              </a:spcAft>
            </a:pPr>
            <a:endParaRPr sz="2400" b="1" dirty="0">
              <a:solidFill>
                <a:schemeClr val="dk1"/>
              </a:solidFill>
            </a:endParaRPr>
          </a:p>
        </p:txBody>
      </p:sp>
      <p:pic>
        <p:nvPicPr>
          <p:cNvPr id="529" name="Google Shape;529;g373486af0d2_0_684" title="IMG_3682.heic"/>
          <p:cNvPicPr preferRelativeResize="0"/>
          <p:nvPr/>
        </p:nvPicPr>
        <p:blipFill rotWithShape="1">
          <a:blip r:embed="rId3">
            <a:alphaModFix/>
          </a:blip>
          <a:srcRect t="19053" b="18904"/>
          <a:stretch/>
        </p:blipFill>
        <p:spPr>
          <a:xfrm>
            <a:off x="8365634" y="1820091"/>
            <a:ext cx="3760926" cy="4165299"/>
          </a:xfrm>
          <a:prstGeom prst="rect">
            <a:avLst/>
          </a:prstGeom>
          <a:noFill/>
          <a:ln w="19050" cap="flat" cmpd="sng">
            <a:solidFill>
              <a:schemeClr val="dk2"/>
            </a:solidFill>
            <a:prstDash val="solid"/>
            <a:round/>
            <a:headEnd type="none" w="sm" len="sm"/>
            <a:tailEnd type="none" w="sm" len="sm"/>
          </a:ln>
        </p:spPr>
      </p:pic>
      <p:pic>
        <p:nvPicPr>
          <p:cNvPr id="530" name="Google Shape;530;g373486af0d2_0_684" title="IMG_3683.heic"/>
          <p:cNvPicPr preferRelativeResize="0"/>
          <p:nvPr/>
        </p:nvPicPr>
        <p:blipFill rotWithShape="1">
          <a:blip r:embed="rId4">
            <a:alphaModFix/>
          </a:blip>
          <a:srcRect t="17620" b="22239"/>
          <a:stretch/>
        </p:blipFill>
        <p:spPr>
          <a:xfrm>
            <a:off x="4469792" y="1820091"/>
            <a:ext cx="3895842" cy="4165299"/>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373486af0d2_0_70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Passover fabrication: Step 8</a:t>
            </a:r>
          </a:p>
        </p:txBody>
      </p:sp>
      <p:sp>
        <p:nvSpPr>
          <p:cNvPr id="536" name="Google Shape;536;g373486af0d2_0_700"/>
          <p:cNvSpPr txBox="1"/>
          <p:nvPr/>
        </p:nvSpPr>
        <p:spPr>
          <a:xfrm>
            <a:off x="360000" y="1800000"/>
            <a:ext cx="5500174" cy="3151632"/>
          </a:xfrm>
          <a:prstGeom prst="rect">
            <a:avLst/>
          </a:prstGeom>
          <a:noFill/>
          <a:ln>
            <a:noFill/>
          </a:ln>
        </p:spPr>
        <p:txBody>
          <a:bodyPr spcFirstLastPara="1" wrap="square" lIns="0" tIns="0" rIns="0" bIns="0" anchor="t" anchorCtr="0">
            <a:spAutoFit/>
          </a:bodyPr>
          <a:lstStyle/>
          <a:p>
            <a:pPr marL="360000" indent="-360000">
              <a:lnSpc>
                <a:spcPct val="110000"/>
              </a:lnSpc>
              <a:spcAft>
                <a:spcPts val="1200"/>
              </a:spcAft>
              <a:buClr>
                <a:srgbClr val="000000">
                  <a:lumMod val="100000"/>
                </a:srgbClr>
              </a:buClr>
              <a:buSzPct val="100000"/>
              <a:buFont typeface="+mj-lt"/>
              <a:buAutoNum type="arabicPeriod" startAt="8"/>
            </a:pPr>
            <a:r>
              <a:rPr lang="en-GB" sz="2400" dirty="0">
                <a:latin typeface="Arial" panose="020B0604020202020204" pitchFamily="34" charset="0"/>
              </a:rPr>
              <a:t>Check the clearance, bend alignment and angles. </a:t>
            </a:r>
            <a:endParaRPr sz="2400" dirty="0">
              <a:latin typeface="Arial" panose="020B0604020202020204" pitchFamily="34" charset="0"/>
            </a:endParaRPr>
          </a:p>
          <a:p>
            <a:pPr>
              <a:lnSpc>
                <a:spcPct val="110000"/>
              </a:lnSpc>
              <a:spcAft>
                <a:spcPts val="1200"/>
              </a:spcAft>
              <a:buClr>
                <a:srgbClr val="000000">
                  <a:lumMod val="100000"/>
                </a:srgbClr>
              </a:buClr>
              <a:buSzPct val="100000"/>
              <a:buFont typeface="Arial" panose="020B0604020202020204" pitchFamily="34" charset="0"/>
            </a:pPr>
            <a:r>
              <a:rPr lang="en-GB" sz="2400" dirty="0">
                <a:latin typeface="Arial" panose="020B0604020202020204" pitchFamily="34" charset="0"/>
              </a:rPr>
              <a:t>If any tweaks are required, place the bend back into the machine for minor adjustments – avoid using your knee or a flat surface as this may cause injury or damage the pipe.</a:t>
            </a:r>
            <a:endParaRPr sz="2400" dirty="0">
              <a:latin typeface="Arial" panose="020B0604020202020204" pitchFamily="34" charset="0"/>
            </a:endParaRPr>
          </a:p>
        </p:txBody>
      </p:sp>
      <p:pic>
        <p:nvPicPr>
          <p:cNvPr id="537" name="Google Shape;537;g373486af0d2_0_700" title="IMG_3687.heic"/>
          <p:cNvPicPr preferRelativeResize="0"/>
          <p:nvPr/>
        </p:nvPicPr>
        <p:blipFill rotWithShape="1">
          <a:blip r:embed="rId3">
            <a:alphaModFix/>
          </a:blip>
          <a:srcRect l="473" t="5578" r="23214" b="2963"/>
          <a:stretch/>
        </p:blipFill>
        <p:spPr>
          <a:xfrm rot="10800000">
            <a:off x="6119812" y="1963298"/>
            <a:ext cx="5500175" cy="37081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373486af0d2_0_713"/>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Double offset or offset </a:t>
            </a:r>
            <a:r>
              <a:rPr lang="en-GB" dirty="0" err="1"/>
              <a:t>passover</a:t>
            </a:r>
            <a:endParaRPr lang="en-GB" dirty="0"/>
          </a:p>
        </p:txBody>
      </p:sp>
      <p:sp>
        <p:nvSpPr>
          <p:cNvPr id="543" name="Google Shape;543;g373486af0d2_0_713"/>
          <p:cNvSpPr txBox="1">
            <a:spLocks noGrp="1"/>
          </p:cNvSpPr>
          <p:nvPr>
            <p:ph type="body" idx="1"/>
          </p:nvPr>
        </p:nvSpPr>
        <p:spPr>
          <a:xfrm>
            <a:off x="360000" y="1800000"/>
            <a:ext cx="61752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An offset </a:t>
            </a:r>
            <a:r>
              <a:rPr lang="en-GB" dirty="0" err="1">
                <a:solidFill>
                  <a:srgbClr val="000000"/>
                </a:solidFill>
                <a:latin typeface="Arial" panose="020B0604020202020204" pitchFamily="34" charset="0"/>
              </a:rPr>
              <a:t>passover</a:t>
            </a:r>
            <a:r>
              <a:rPr lang="en-GB" dirty="0">
                <a:solidFill>
                  <a:srgbClr val="000000"/>
                </a:solidFill>
                <a:latin typeface="Arial" panose="020B0604020202020204" pitchFamily="34" charset="0"/>
              </a:rPr>
              <a:t> may be required to avoid a long obstacle or multiple pipes. The principle of fabrication is identical to an offset, but features two offsets in the same run, returning to the original line or pipe run.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The calculations of the offset apply to offset </a:t>
            </a:r>
            <a:r>
              <a:rPr lang="en-GB" dirty="0" err="1">
                <a:solidFill>
                  <a:srgbClr val="000000"/>
                </a:solidFill>
                <a:latin typeface="Arial" panose="020B0604020202020204" pitchFamily="34" charset="0"/>
              </a:rPr>
              <a:t>passovers</a:t>
            </a:r>
            <a:r>
              <a:rPr lang="en-GB" dirty="0">
                <a:solidFill>
                  <a:srgbClr val="000000"/>
                </a:solidFill>
                <a:latin typeface="Arial" panose="020B0604020202020204" pitchFamily="34" charset="0"/>
              </a:rPr>
              <a:t> and the key component is equal angles – if you start with a 45°, then you should generally continue this angle for the remaining 3 bends. </a:t>
            </a:r>
            <a:endParaRPr dirty="0">
              <a:solidFill>
                <a:srgbClr val="000000"/>
              </a:solidFill>
              <a:latin typeface="Arial" panose="020B0604020202020204" pitchFamily="34" charset="0"/>
            </a:endParaRPr>
          </a:p>
        </p:txBody>
      </p:sp>
      <p:pic>
        <p:nvPicPr>
          <p:cNvPr id="544" name="Google Shape;544;g373486af0d2_0_713" title="IMG_3692.heic"/>
          <p:cNvPicPr preferRelativeResize="0"/>
          <p:nvPr/>
        </p:nvPicPr>
        <p:blipFill>
          <a:blip r:embed="rId3">
            <a:alphaModFix/>
          </a:blip>
          <a:stretch>
            <a:fillRect/>
          </a:stretch>
        </p:blipFill>
        <p:spPr>
          <a:xfrm rot="10800000">
            <a:off x="6535200" y="1910507"/>
            <a:ext cx="5368049" cy="30195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Why bend copper pipe?</a:t>
            </a:r>
          </a:p>
        </p:txBody>
      </p:sp>
      <p:sp>
        <p:nvSpPr>
          <p:cNvPr id="56" name="Google Shape;56;p8"/>
          <p:cNvSpPr txBox="1">
            <a:spLocks noGrp="1"/>
          </p:cNvSpPr>
          <p:nvPr>
            <p:ph type="body" idx="1"/>
          </p:nvPr>
        </p:nvSpPr>
        <p:spPr>
          <a:xfrm>
            <a:off x="360000" y="1800000"/>
            <a:ext cx="115206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rPr>
              <a:t>Bending copper reduces the need for fittings, which saves time, cost, and reduces potential leak points. It gives cleaner installations and can improve flow efficiency. Learning to bend accurately is essential for a neat and professional installation. </a:t>
            </a:r>
            <a:endParaRPr dirty="0">
              <a:solidFill>
                <a:srgbClr val="000000"/>
              </a:solidFill>
            </a:endParaRPr>
          </a:p>
          <a:p>
            <a:pPr marL="0" indent="0">
              <a:spcAft>
                <a:spcPts val="1200"/>
              </a:spcAft>
              <a:buClr>
                <a:srgbClr val="000000">
                  <a:lumMod val="100000"/>
                </a:srgbClr>
              </a:buClr>
              <a:buSzPct val="100000"/>
            </a:pPr>
            <a:r>
              <a:rPr lang="en-GB" dirty="0">
                <a:solidFill>
                  <a:srgbClr val="000000"/>
                </a:solidFill>
              </a:rPr>
              <a:t>Correctly executed bends reduce turbulence in the pipework, supporting better system performance. It also allows for more flexible routing of pipework through tight or awkward spaces. </a:t>
            </a:r>
            <a:r>
              <a:rPr lang="en-GB" dirty="0">
                <a:solidFill>
                  <a:srgbClr val="0070C0"/>
                </a:solidFill>
                <a:hlinkClick r:id="rId3">
                  <a:extLst>
                    <a:ext uri="{A12FA001-AC4F-418D-AE19-62706E023703}">
                      <ahyp:hlinkClr xmlns:ahyp="http://schemas.microsoft.com/office/drawing/2018/hyperlinkcolor" val="tx"/>
                    </a:ext>
                  </a:extLst>
                </a:hlinkClick>
              </a:rPr>
              <a:t>Approved Document A</a:t>
            </a:r>
            <a:r>
              <a:rPr lang="en-GB" dirty="0">
                <a:solidFill>
                  <a:srgbClr val="0070C0"/>
                </a:solidFill>
              </a:rPr>
              <a:t> </a:t>
            </a:r>
            <a:r>
              <a:rPr lang="en-GB" dirty="0">
                <a:solidFill>
                  <a:srgbClr val="000000"/>
                </a:solidFill>
              </a:rPr>
              <a:t>guidance on notching and drilling will influence pipe routes.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rPr>
              <a:t>Practising on offcuts and using the correct tools ensures bends are smooth, precise, and free from kinks or damage.</a:t>
            </a:r>
            <a:endParaRPr dirty="0">
              <a:solidFill>
                <a:srgbClr val="0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373486af0d2_0_719"/>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Knowledge check</a:t>
            </a:r>
            <a:endParaRPr lang="en-GB" i="1" dirty="0"/>
          </a:p>
        </p:txBody>
      </p:sp>
      <p:sp>
        <p:nvSpPr>
          <p:cNvPr id="550" name="Google Shape;550;g373486af0d2_0_719"/>
          <p:cNvSpPr txBox="1">
            <a:spLocks noGrp="1"/>
          </p:cNvSpPr>
          <p:nvPr>
            <p:ph type="body" idx="1"/>
          </p:nvPr>
        </p:nvSpPr>
        <p:spPr>
          <a:xfrm>
            <a:off x="360000" y="1800000"/>
            <a:ext cx="11520600" cy="4140000"/>
          </a:xfrm>
          <a:prstGeom prst="rect">
            <a:avLst/>
          </a:prstGeom>
          <a:noFill/>
          <a:ln>
            <a:noFill/>
          </a:ln>
        </p:spPr>
        <p:txBody>
          <a:bodyPr spcFirstLastPara="1" wrap="square" lIns="0" tIns="0" rIns="0" bIns="0" anchor="t" anchorCtr="0">
            <a:noAutofit/>
          </a:bodyPr>
          <a:lstStyle/>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 is a </a:t>
            </a:r>
            <a:r>
              <a:rPr lang="en-GB" dirty="0" err="1">
                <a:solidFill>
                  <a:srgbClr val="000000"/>
                </a:solidFill>
                <a:latin typeface="Arial" panose="020B0604020202020204" pitchFamily="34" charset="0"/>
              </a:rPr>
              <a:t>passover</a:t>
            </a:r>
            <a:r>
              <a:rPr lang="en-GB" dirty="0">
                <a:solidFill>
                  <a:srgbClr val="000000"/>
                </a:solidFill>
                <a:latin typeface="Arial" panose="020B0604020202020204" pitchFamily="34" charset="0"/>
              </a:rPr>
              <a:t> used for?</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What’s the difference between R220 and R290?</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Why is it important to calculate offset distances?</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 tools would you need alongside a hand bender?</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How does bending reduce the risk of system leaks?</a:t>
            </a:r>
            <a:endParaRPr dirty="0">
              <a:solidFill>
                <a:srgbClr val="000000"/>
              </a:solidFill>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373486af0d2_0_72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Knowledge check – answers</a:t>
            </a:r>
            <a:endParaRPr lang="en-GB" i="1" dirty="0"/>
          </a:p>
        </p:txBody>
      </p:sp>
      <p:sp>
        <p:nvSpPr>
          <p:cNvPr id="556" name="Google Shape;556;g373486af0d2_0_725"/>
          <p:cNvSpPr txBox="1">
            <a:spLocks noGrp="1"/>
          </p:cNvSpPr>
          <p:nvPr>
            <p:ph type="body" idx="1"/>
          </p:nvPr>
        </p:nvSpPr>
        <p:spPr>
          <a:xfrm>
            <a:off x="360000" y="1800000"/>
            <a:ext cx="11520600" cy="4140000"/>
          </a:xfrm>
          <a:prstGeom prst="rect">
            <a:avLst/>
          </a:prstGeom>
          <a:noFill/>
          <a:ln>
            <a:noFill/>
          </a:ln>
        </p:spPr>
        <p:txBody>
          <a:bodyPr spcFirstLastPara="1" wrap="square" lIns="0" tIns="0" rIns="0" bIns="0" anchor="t" anchorCtr="0">
            <a:noAutofit/>
          </a:bodyPr>
          <a:lstStyle/>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To route a pipe over another.</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R220 is soft, R290 is hard and not bendable.</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It ensures pipes align properly and reduces waste.</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Correct pipe guide, clean former, steel rule, angle finder and thin-tipped marker.</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Fewer joints and fittings are required – less risk.</a:t>
            </a:r>
            <a:endParaRPr dirty="0">
              <a:solidFill>
                <a:srgbClr val="000000"/>
              </a:solidFill>
              <a:latin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1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Summary</a:t>
            </a:r>
            <a:endParaRPr dirty="0"/>
          </a:p>
        </p:txBody>
      </p:sp>
      <p:sp>
        <p:nvSpPr>
          <p:cNvPr id="562" name="Google Shape;562;p15"/>
          <p:cNvSpPr txBox="1">
            <a:spLocks noGrp="1"/>
          </p:cNvSpPr>
          <p:nvPr>
            <p:ph type="body" idx="1"/>
          </p:nvPr>
        </p:nvSpPr>
        <p:spPr>
          <a:xfrm>
            <a:off x="360000" y="1800000"/>
            <a:ext cx="11520300" cy="41400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None/>
            </a:pPr>
            <a:r>
              <a:rPr lang="en-GB" b="0" i="0" dirty="0"/>
              <a:t>You should now be able to:</a:t>
            </a:r>
            <a:endParaRPr dirty="0"/>
          </a:p>
          <a:p>
            <a:pPr marL="252000" lvl="0" indent="-252000" algn="l" rtl="0">
              <a:lnSpc>
                <a:spcPct val="110000"/>
              </a:lnSpc>
              <a:spcBef>
                <a:spcPts val="1200"/>
              </a:spcBef>
              <a:spcAft>
                <a:spcPts val="0"/>
              </a:spcAft>
              <a:buClr>
                <a:schemeClr val="dk1"/>
              </a:buClr>
              <a:buSzPts val="2400"/>
              <a:buFont typeface="Arial"/>
              <a:buChar char="•"/>
            </a:pPr>
            <a:r>
              <a:rPr lang="en-GB" b="1" dirty="0"/>
              <a:t>Recall </a:t>
            </a:r>
            <a:r>
              <a:rPr lang="en-GB" dirty="0"/>
              <a:t>the main types of copper pipe bending tools.</a:t>
            </a:r>
            <a:endParaRPr dirty="0"/>
          </a:p>
          <a:p>
            <a:pPr marL="252000" lvl="0" indent="-252000" algn="l" rtl="0">
              <a:lnSpc>
                <a:spcPct val="110000"/>
              </a:lnSpc>
              <a:spcBef>
                <a:spcPts val="1200"/>
              </a:spcBef>
              <a:spcAft>
                <a:spcPts val="0"/>
              </a:spcAft>
              <a:buClr>
                <a:schemeClr val="dk1"/>
              </a:buClr>
              <a:buSzPts val="2400"/>
              <a:buFont typeface="Arial"/>
              <a:buChar char="•"/>
            </a:pPr>
            <a:r>
              <a:rPr lang="en-GB" b="1" dirty="0"/>
              <a:t>Explain</a:t>
            </a:r>
            <a:r>
              <a:rPr lang="en-GB" dirty="0"/>
              <a:t> the process for creating offsets and </a:t>
            </a:r>
            <a:r>
              <a:rPr lang="en-GB" dirty="0" err="1"/>
              <a:t>passovers</a:t>
            </a:r>
            <a:r>
              <a:rPr lang="en-GB" dirty="0"/>
              <a:t>.</a:t>
            </a:r>
            <a:endParaRPr dirty="0">
              <a:solidFill>
                <a:srgbClr val="111111"/>
              </a:solidFill>
            </a:endParaRPr>
          </a:p>
          <a:p>
            <a:pPr marL="0" lvl="0" indent="0" algn="l" rtl="0">
              <a:lnSpc>
                <a:spcPct val="110000"/>
              </a:lnSpc>
              <a:spcBef>
                <a:spcPts val="2400"/>
              </a:spcBef>
              <a:spcAft>
                <a:spcPts val="0"/>
              </a:spcAft>
              <a:buNone/>
            </a:pPr>
            <a:r>
              <a:rPr lang="en-GB" b="0" i="0" dirty="0"/>
              <a:t>You might also be able to:</a:t>
            </a:r>
            <a:endParaRPr dirty="0"/>
          </a:p>
          <a:p>
            <a:pPr marL="252000" lvl="0" indent="-216000" algn="l" rtl="0">
              <a:lnSpc>
                <a:spcPct val="110000"/>
              </a:lnSpc>
              <a:spcBef>
                <a:spcPts val="1200"/>
              </a:spcBef>
              <a:spcAft>
                <a:spcPts val="0"/>
              </a:spcAft>
              <a:buClr>
                <a:schemeClr val="dk1"/>
              </a:buClr>
              <a:buSzPts val="2400"/>
              <a:buFont typeface="Arial"/>
              <a:buChar char="•"/>
            </a:pPr>
            <a:r>
              <a:rPr lang="en-GB" b="1" dirty="0"/>
              <a:t>Calculate </a:t>
            </a:r>
            <a:r>
              <a:rPr lang="en-GB" dirty="0"/>
              <a:t>accurate offset lengths for installation.</a:t>
            </a:r>
            <a:endParaRPr dirty="0"/>
          </a:p>
          <a:p>
            <a:pPr marL="252000" lvl="0" indent="-216000" algn="l" rtl="0">
              <a:lnSpc>
                <a:spcPct val="110000"/>
              </a:lnSpc>
              <a:spcBef>
                <a:spcPts val="1200"/>
              </a:spcBef>
              <a:spcAft>
                <a:spcPts val="0"/>
              </a:spcAft>
              <a:buClr>
                <a:schemeClr val="dk1"/>
              </a:buClr>
              <a:buSzPts val="2400"/>
              <a:buFont typeface="Arial"/>
              <a:buChar char="•"/>
            </a:pPr>
            <a:r>
              <a:rPr lang="en-GB" b="1" dirty="0"/>
              <a:t>Plan </a:t>
            </a:r>
            <a:r>
              <a:rPr lang="en-GB" dirty="0"/>
              <a:t>and prepare complex pipe runs using double offsets and </a:t>
            </a:r>
            <a:r>
              <a:rPr lang="en-GB" dirty="0" err="1"/>
              <a:t>passovers</a:t>
            </a:r>
            <a:r>
              <a:rPr lang="en-GB" dirty="0"/>
              <a:t>.</a:t>
            </a:r>
            <a:endParaRPr dirty="0"/>
          </a:p>
          <a:p>
            <a:pPr marL="252000" lvl="0" indent="-216000" algn="l" rtl="0">
              <a:lnSpc>
                <a:spcPct val="110000"/>
              </a:lnSpc>
              <a:spcBef>
                <a:spcPts val="1200"/>
              </a:spcBef>
              <a:spcAft>
                <a:spcPts val="0"/>
              </a:spcAft>
              <a:buClr>
                <a:schemeClr val="dk1"/>
              </a:buClr>
              <a:buSzPts val="2400"/>
              <a:buFont typeface="Arial"/>
              <a:buChar char="•"/>
            </a:pPr>
            <a:r>
              <a:rPr lang="en-GB" b="1" dirty="0"/>
              <a:t>Assess </a:t>
            </a:r>
            <a:r>
              <a:rPr lang="en-GB" dirty="0"/>
              <a:t>and </a:t>
            </a:r>
            <a:r>
              <a:rPr lang="en-GB" b="1" dirty="0"/>
              <a:t>select </a:t>
            </a:r>
            <a:r>
              <a:rPr lang="en-GB" dirty="0"/>
              <a:t>the appropriate copper grade and tool for each job.</a:t>
            </a:r>
            <a:endParaRPr dirty="0"/>
          </a:p>
          <a:p>
            <a:pPr marL="0" lvl="0" indent="0" algn="l" rtl="0">
              <a:lnSpc>
                <a:spcPct val="110000"/>
              </a:lnSpc>
              <a:spcBef>
                <a:spcPts val="1200"/>
              </a:spcBef>
              <a:spcAft>
                <a:spcPts val="0"/>
              </a:spcAft>
              <a:buNone/>
            </a:pPr>
            <a:endParaRPr sz="2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16"/>
          <p:cNvSpPr txBox="1"/>
          <p:nvPr/>
        </p:nvSpPr>
        <p:spPr>
          <a:xfrm>
            <a:off x="3599812" y="1749565"/>
            <a:ext cx="5040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dirty="0">
                <a:solidFill>
                  <a:srgbClr val="FC4421"/>
                </a:solidFill>
                <a:latin typeface="Arial"/>
                <a:ea typeface="Arial"/>
                <a:cs typeface="Arial"/>
                <a:sym typeface="Arial"/>
              </a:rPr>
              <a:t>Any questions?</a:t>
            </a:r>
            <a:endParaRPr dirty="0"/>
          </a:p>
        </p:txBody>
      </p:sp>
      <p:sp>
        <p:nvSpPr>
          <p:cNvPr id="2" name="TextBox 1">
            <a:extLst>
              <a:ext uri="{FF2B5EF4-FFF2-40B4-BE49-F238E27FC236}">
                <a16:creationId xmlns:a16="http://schemas.microsoft.com/office/drawing/2014/main" id="{582C1BE5-AF00-29BE-5773-B655CD92ADAB}"/>
              </a:ext>
            </a:extLst>
          </p:cNvPr>
          <p:cNvSpPr txBox="1"/>
          <p:nvPr/>
        </p:nvSpPr>
        <p:spPr>
          <a:xfrm>
            <a:off x="467358" y="3571368"/>
            <a:ext cx="11304908" cy="2031325"/>
          </a:xfrm>
          <a:prstGeom prst="rect">
            <a:avLst/>
          </a:prstGeom>
          <a:noFill/>
        </p:spPr>
        <p:txBody>
          <a:bodyPr wrap="square">
            <a:spAutoFit/>
          </a:bodyPr>
          <a:lstStyle/>
          <a:p>
            <a:pPr algn="l" fontAlgn="base">
              <a:buNone/>
            </a:pPr>
            <a:r>
              <a:rPr lang="en-GB" sz="1800" b="0" i="0" dirty="0">
                <a:solidFill>
                  <a:srgbClr val="000000"/>
                </a:solidFill>
                <a:effectLst/>
                <a:latin typeface="inherit"/>
              </a:rPr>
              <a:t>Copyright in this document belongs to and is used under licence from the Department for Education, © 2025.</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 </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‘T-LEVELS’ and ‘T Level’ are registered trademarks of the Department for Education.</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 </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WJEC is authorised by the Department for Education to develop and deliver this T Level Technical Qualification.</a:t>
            </a:r>
          </a:p>
          <a:p>
            <a:pPr algn="l" fontAlgn="base">
              <a:buNone/>
            </a:pPr>
            <a:endParaRPr lang="en-GB" sz="1800" dirty="0">
              <a:solidFill>
                <a:srgbClr val="000000"/>
              </a:solidFill>
              <a:latin typeface="inherit"/>
            </a:endParaRPr>
          </a:p>
          <a:p>
            <a:r>
              <a:rPr lang="en-US" altLang="en-US" sz="1800" dirty="0">
                <a:solidFill>
                  <a:srgbClr val="000000"/>
                </a:solidFill>
                <a:latin typeface="inherit"/>
              </a:rPr>
              <a:t>WJEC operates in England under the name </a:t>
            </a:r>
            <a:r>
              <a:rPr lang="en-US" altLang="en-US" sz="1800" dirty="0" err="1">
                <a:solidFill>
                  <a:srgbClr val="000000"/>
                </a:solidFill>
                <a:latin typeface="inherit"/>
              </a:rPr>
              <a:t>Eduqas</a:t>
            </a:r>
            <a:r>
              <a:rPr lang="en-US" altLang="en-US" sz="1800" dirty="0">
                <a:solidFill>
                  <a:srgbClr val="000000"/>
                </a:solidFill>
                <a:latin typeface="inherit"/>
              </a:rPr>
              <a:t> which is a registered trademark of WJEC.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g373486af0d2_0_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Tools used for bending</a:t>
            </a:r>
          </a:p>
        </p:txBody>
      </p:sp>
      <p:sp>
        <p:nvSpPr>
          <p:cNvPr id="62" name="Google Shape;62;g373486af0d2_0_0"/>
          <p:cNvSpPr txBox="1">
            <a:spLocks noGrp="1"/>
          </p:cNvSpPr>
          <p:nvPr>
            <p:ph type="body" idx="1"/>
          </p:nvPr>
        </p:nvSpPr>
        <p:spPr>
          <a:xfrm>
            <a:off x="360000" y="1800000"/>
            <a:ext cx="11520600" cy="4140000"/>
          </a:xfrm>
          <a:prstGeom prst="rect">
            <a:avLst/>
          </a:prstGeom>
          <a:noFill/>
          <a:ln>
            <a:noFill/>
          </a:ln>
        </p:spPr>
        <p:txBody>
          <a:bodyPr spcFirstLastPara="1" wrap="square" lIns="0" tIns="0" rIns="0" bIns="0" anchor="t" anchorCtr="0">
            <a:noAutofit/>
          </a:bodyPr>
          <a:lstStyle/>
          <a:p>
            <a:pPr marL="252000" lvl="3" indent="-252000">
              <a:lnSpc>
                <a:spcPct val="110000"/>
              </a:lnSpc>
              <a:spcBef>
                <a:spcPts val="0"/>
              </a:spcBef>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Hand pipe bender + guides</a:t>
            </a:r>
            <a:endParaRPr dirty="0">
              <a:solidFill>
                <a:srgbClr val="000000"/>
              </a:solidFill>
              <a:latin typeface="Arial" panose="020B0604020202020204" pitchFamily="34" charset="0"/>
            </a:endParaRPr>
          </a:p>
          <a:p>
            <a:pPr marL="252000" lvl="3" indent="-252000">
              <a:lnSpc>
                <a:spcPct val="110000"/>
              </a:lnSpc>
              <a:spcBef>
                <a:spcPts val="0"/>
              </a:spcBef>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Spring benders (rarely used in modern installations)</a:t>
            </a:r>
            <a:endParaRPr dirty="0">
              <a:solidFill>
                <a:srgbClr val="000000"/>
              </a:solidFill>
              <a:latin typeface="Arial" panose="020B0604020202020204" pitchFamily="34" charset="0"/>
            </a:endParaRPr>
          </a:p>
          <a:p>
            <a:pPr marL="252000" lvl="3" indent="-252000">
              <a:lnSpc>
                <a:spcPct val="110000"/>
              </a:lnSpc>
              <a:spcBef>
                <a:spcPts val="0"/>
              </a:spcBef>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Pipe vice (if available)</a:t>
            </a:r>
            <a:endParaRPr dirty="0">
              <a:solidFill>
                <a:srgbClr val="000000"/>
              </a:solidFill>
              <a:latin typeface="Arial" panose="020B0604020202020204" pitchFamily="34" charset="0"/>
            </a:endParaRPr>
          </a:p>
          <a:p>
            <a:pPr marL="252000" lvl="3" indent="-252000">
              <a:lnSpc>
                <a:spcPct val="110000"/>
              </a:lnSpc>
              <a:spcBef>
                <a:spcPts val="0"/>
              </a:spcBef>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Steel rule or tape measure and pencil or fine tip marker</a:t>
            </a:r>
            <a:endParaRPr dirty="0">
              <a:solidFill>
                <a:srgbClr val="000000"/>
              </a:solidFill>
              <a:latin typeface="Arial" panose="020B0604020202020204" pitchFamily="34" charset="0"/>
            </a:endParaRPr>
          </a:p>
          <a:p>
            <a:pPr marL="252000" lvl="3" indent="-252000">
              <a:lnSpc>
                <a:spcPct val="110000"/>
              </a:lnSpc>
              <a:spcBef>
                <a:spcPts val="0"/>
              </a:spcBef>
              <a:spcAft>
                <a:spcPts val="24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Calculator for offset measurements</a:t>
            </a:r>
            <a:endParaRPr dirty="0">
              <a:solidFill>
                <a:srgbClr val="000000"/>
              </a:solidFill>
              <a:latin typeface="Arial" panose="020B0604020202020204" pitchFamily="34" charset="0"/>
            </a:endParaRPr>
          </a:p>
          <a:p>
            <a:pPr marL="0" lvl="3" indent="0">
              <a:lnSpc>
                <a:spcPct val="110000"/>
              </a:lnSpc>
              <a:spcBef>
                <a:spcPts val="0"/>
              </a:spcBef>
              <a:spcAft>
                <a:spcPts val="1200"/>
              </a:spcAft>
              <a:buClr>
                <a:srgbClr val="000000">
                  <a:lumMod val="100000"/>
                </a:srgbClr>
              </a:buClr>
              <a:buSzPct val="100000"/>
              <a:buNone/>
            </a:pPr>
            <a:r>
              <a:rPr lang="en-GB" b="1" dirty="0">
                <a:solidFill>
                  <a:srgbClr val="000000"/>
                </a:solidFill>
                <a:latin typeface="Arial" panose="020B0604020202020204" pitchFamily="34" charset="0"/>
              </a:rPr>
              <a:t>Question: </a:t>
            </a:r>
            <a:r>
              <a:rPr lang="en-GB" dirty="0">
                <a:solidFill>
                  <a:srgbClr val="000000"/>
                </a:solidFill>
                <a:latin typeface="Arial" panose="020B0604020202020204" pitchFamily="34" charset="0"/>
              </a:rPr>
              <a:t>Why is it important to practice using hand benders without a vice?</a:t>
            </a:r>
            <a:endParaRPr dirty="0">
              <a:solidFill>
                <a:srgbClr val="000000"/>
              </a:solidFill>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1A2C73A9-BCD9-5ADF-1DE8-C3CB0142ECBC}"/>
            </a:ext>
          </a:extLst>
        </p:cNvPr>
        <p:cNvGrpSpPr/>
        <p:nvPr/>
      </p:nvGrpSpPr>
      <p:grpSpPr>
        <a:xfrm>
          <a:off x="0" y="0"/>
          <a:ext cx="0" cy="0"/>
          <a:chOff x="0" y="0"/>
          <a:chExt cx="0" cy="0"/>
        </a:xfrm>
      </p:grpSpPr>
      <p:pic>
        <p:nvPicPr>
          <p:cNvPr id="78" name="Google Shape;78;g344f04816fa_0_21">
            <a:extLst>
              <a:ext uri="{FF2B5EF4-FFF2-40B4-BE49-F238E27FC236}">
                <a16:creationId xmlns:a16="http://schemas.microsoft.com/office/drawing/2014/main" id="{6CB3967A-58DD-0595-5F04-8C58E66932FD}"/>
              </a:ext>
            </a:extLst>
          </p:cNvPr>
          <p:cNvPicPr preferRelativeResize="0">
            <a:picLocks noGrp="1" noRot="1" noMove="1" noResize="1" noEditPoints="1" noAdjustHandles="1" noChangeArrowheads="1" noChangeShapeType="1" noCrop="1"/>
          </p:cNvPicPr>
          <p:nvPr/>
        </p:nvPicPr>
        <p:blipFill>
          <a:blip r:embed="rId3"/>
          <a:srcRect t="11791" b="19478"/>
          <a:stretch>
            <a:fillRect/>
          </a:stretch>
        </p:blipFill>
        <p:spPr>
          <a:xfrm>
            <a:off x="2568601" y="1199916"/>
            <a:ext cx="6995250" cy="4807974"/>
          </a:xfrm>
          <a:prstGeom prst="rect">
            <a:avLst/>
          </a:prstGeom>
          <a:noFill/>
          <a:ln>
            <a:noFill/>
          </a:ln>
        </p:spPr>
      </p:pic>
      <p:sp>
        <p:nvSpPr>
          <p:cNvPr id="79" name="Google Shape;79;g344f04816fa_0_21">
            <a:extLst>
              <a:ext uri="{FF2B5EF4-FFF2-40B4-BE49-F238E27FC236}">
                <a16:creationId xmlns:a16="http://schemas.microsoft.com/office/drawing/2014/main" id="{228B6AB0-BE1C-3827-9420-0E7553A0410D}"/>
              </a:ext>
            </a:extLst>
          </p:cNvPr>
          <p:cNvSpPr txBox="1">
            <a:spLocks noGrp="1"/>
          </p:cNvSpPr>
          <p:nvPr>
            <p:ph type="title"/>
          </p:nvPr>
        </p:nvSpPr>
        <p:spPr>
          <a:xfrm>
            <a:off x="252000" y="972000"/>
            <a:ext cx="11628452" cy="646331"/>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Manual pipe bender – parts overview</a:t>
            </a:r>
          </a:p>
        </p:txBody>
      </p:sp>
      <p:sp>
        <p:nvSpPr>
          <p:cNvPr id="80" name="Google Shape;80;g344f04816fa_0_21">
            <a:extLst>
              <a:ext uri="{FF2B5EF4-FFF2-40B4-BE49-F238E27FC236}">
                <a16:creationId xmlns:a16="http://schemas.microsoft.com/office/drawing/2014/main" id="{02430E2C-0509-65BD-EBE7-EB6B6015B136}"/>
              </a:ext>
            </a:extLst>
          </p:cNvPr>
          <p:cNvSpPr txBox="1">
            <a:spLocks noGrp="1"/>
          </p:cNvSpPr>
          <p:nvPr>
            <p:ph type="body" idx="1"/>
          </p:nvPr>
        </p:nvSpPr>
        <p:spPr>
          <a:xfrm>
            <a:off x="1903651" y="2361201"/>
            <a:ext cx="3870600" cy="553968"/>
          </a:xfrm>
          <a:prstGeom prst="rect">
            <a:avLst/>
          </a:prstGeom>
          <a:noFill/>
          <a:ln>
            <a:noFill/>
          </a:ln>
        </p:spPr>
        <p:txBody>
          <a:bodyPr spcFirstLastPara="1" wrap="square" lIns="91425" tIns="91425" rIns="91425" bIns="91425" anchor="t" anchorCtr="0">
            <a:spAutoFit/>
          </a:bodyPr>
          <a:lstStyle/>
          <a:p>
            <a:pPr marL="0" indent="0" algn="ctr">
              <a:lnSpc>
                <a:spcPct val="100000"/>
              </a:lnSpc>
            </a:pPr>
            <a:r>
              <a:rPr lang="en-GB" dirty="0"/>
              <a:t>Formers (15mm &amp; 22mm)</a:t>
            </a:r>
            <a:endParaRPr dirty="0"/>
          </a:p>
        </p:txBody>
      </p:sp>
      <p:sp>
        <p:nvSpPr>
          <p:cNvPr id="81" name="Google Shape;81;g344f04816fa_0_21">
            <a:extLst>
              <a:ext uri="{FF2B5EF4-FFF2-40B4-BE49-F238E27FC236}">
                <a16:creationId xmlns:a16="http://schemas.microsoft.com/office/drawing/2014/main" id="{42690A2F-E461-967A-E59C-B036D33080EA}"/>
              </a:ext>
            </a:extLst>
          </p:cNvPr>
          <p:cNvSpPr txBox="1"/>
          <p:nvPr/>
        </p:nvSpPr>
        <p:spPr>
          <a:xfrm>
            <a:off x="5693251" y="5517050"/>
            <a:ext cx="3870600" cy="554100"/>
          </a:xfrm>
          <a:prstGeom prst="rect">
            <a:avLst/>
          </a:prstGeom>
          <a:noFill/>
          <a:ln>
            <a:noFill/>
          </a:ln>
        </p:spPr>
        <p:txBody>
          <a:bodyPr spcFirstLastPara="1" wrap="square" lIns="91425" tIns="91425" rIns="91425" bIns="91425" anchor="t" anchorCtr="0">
            <a:spAutoFit/>
          </a:bodyPr>
          <a:lstStyle/>
          <a:p>
            <a:pPr marL="0" lvl="0" indent="0" algn="ctr" rtl="0">
              <a:spcAft>
                <a:spcPts val="0"/>
              </a:spcAft>
              <a:buNone/>
            </a:pPr>
            <a:r>
              <a:rPr lang="en-GB" sz="2400" dirty="0">
                <a:solidFill>
                  <a:schemeClr val="dk1"/>
                </a:solidFill>
              </a:rPr>
              <a:t>Roller (one on each side)</a:t>
            </a:r>
            <a:endParaRPr sz="2400" dirty="0">
              <a:solidFill>
                <a:schemeClr val="dk1"/>
              </a:solidFill>
            </a:endParaRPr>
          </a:p>
        </p:txBody>
      </p:sp>
      <p:sp>
        <p:nvSpPr>
          <p:cNvPr id="83" name="Google Shape;83;g344f04816fa_0_21">
            <a:extLst>
              <a:ext uri="{FF2B5EF4-FFF2-40B4-BE49-F238E27FC236}">
                <a16:creationId xmlns:a16="http://schemas.microsoft.com/office/drawing/2014/main" id="{51FC8A3F-B898-6855-3595-53F55691A721}"/>
              </a:ext>
            </a:extLst>
          </p:cNvPr>
          <p:cNvSpPr txBox="1"/>
          <p:nvPr/>
        </p:nvSpPr>
        <p:spPr>
          <a:xfrm>
            <a:off x="8702475" y="4820470"/>
            <a:ext cx="1389600" cy="5541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2400">
                <a:solidFill>
                  <a:schemeClr val="dk1"/>
                </a:solidFill>
              </a:defRPr>
            </a:lvl1pPr>
          </a:lstStyle>
          <a:p>
            <a:r>
              <a:rPr lang="en-GB" dirty="0"/>
              <a:t>Arms</a:t>
            </a:r>
            <a:endParaRPr dirty="0"/>
          </a:p>
        </p:txBody>
      </p:sp>
      <p:sp>
        <p:nvSpPr>
          <p:cNvPr id="84" name="Google Shape;84;g344f04816fa_0_21">
            <a:extLst>
              <a:ext uri="{FF2B5EF4-FFF2-40B4-BE49-F238E27FC236}">
                <a16:creationId xmlns:a16="http://schemas.microsoft.com/office/drawing/2014/main" id="{6465E759-53AD-0F5F-F9A1-13A75ECFAF1E}"/>
              </a:ext>
            </a:extLst>
          </p:cNvPr>
          <p:cNvSpPr txBox="1"/>
          <p:nvPr/>
        </p:nvSpPr>
        <p:spPr>
          <a:xfrm>
            <a:off x="865132" y="5363572"/>
            <a:ext cx="1748400" cy="554100"/>
          </a:xfrm>
          <a:prstGeom prst="rect">
            <a:avLst/>
          </a:prstGeom>
          <a:noFill/>
          <a:ln>
            <a:noFill/>
          </a:ln>
        </p:spPr>
        <p:txBody>
          <a:bodyPr spcFirstLastPara="1" wrap="square" lIns="91425" tIns="91425" rIns="91425" bIns="91425" anchor="t" anchorCtr="0">
            <a:spAutoFit/>
          </a:bodyPr>
          <a:lstStyle/>
          <a:p>
            <a:pPr marL="0" lvl="0" indent="0" algn="ctr" rtl="0">
              <a:spcAft>
                <a:spcPts val="0"/>
              </a:spcAft>
              <a:buNone/>
            </a:pPr>
            <a:r>
              <a:rPr lang="en-GB" sz="2400" dirty="0">
                <a:solidFill>
                  <a:schemeClr val="dk1"/>
                </a:solidFill>
              </a:rPr>
              <a:t>Hook</a:t>
            </a:r>
            <a:endParaRPr sz="2400" dirty="0">
              <a:solidFill>
                <a:schemeClr val="dk1"/>
              </a:solidFill>
            </a:endParaRPr>
          </a:p>
        </p:txBody>
      </p:sp>
      <p:sp>
        <p:nvSpPr>
          <p:cNvPr id="85" name="Google Shape;85;g344f04816fa_0_21">
            <a:extLst>
              <a:ext uri="{FF2B5EF4-FFF2-40B4-BE49-F238E27FC236}">
                <a16:creationId xmlns:a16="http://schemas.microsoft.com/office/drawing/2014/main" id="{7A2662A6-0547-FFE6-8467-05002BD7695D}"/>
              </a:ext>
            </a:extLst>
          </p:cNvPr>
          <p:cNvSpPr txBox="1"/>
          <p:nvPr/>
        </p:nvSpPr>
        <p:spPr>
          <a:xfrm>
            <a:off x="141014" y="4168092"/>
            <a:ext cx="2099400" cy="5541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2400">
                <a:solidFill>
                  <a:schemeClr val="dk1"/>
                </a:solidFill>
              </a:defRPr>
            </a:lvl1pPr>
          </a:lstStyle>
          <a:p>
            <a:r>
              <a:rPr lang="en-GB" dirty="0"/>
              <a:t>Angle guides</a:t>
            </a:r>
            <a:endParaRPr dirty="0"/>
          </a:p>
        </p:txBody>
      </p:sp>
      <p:cxnSp>
        <p:nvCxnSpPr>
          <p:cNvPr id="86" name="Google Shape;86;g344f04816fa_0_21">
            <a:extLst>
              <a:ext uri="{FF2B5EF4-FFF2-40B4-BE49-F238E27FC236}">
                <a16:creationId xmlns:a16="http://schemas.microsoft.com/office/drawing/2014/main" id="{88BAB1C7-D061-209B-1BDD-1284BD9F9211}"/>
              </a:ext>
            </a:extLst>
          </p:cNvPr>
          <p:cNvCxnSpPr>
            <a:cxnSpLocks/>
          </p:cNvCxnSpPr>
          <p:nvPr/>
        </p:nvCxnSpPr>
        <p:spPr>
          <a:xfrm>
            <a:off x="2675774" y="2997055"/>
            <a:ext cx="1341944" cy="1789284"/>
          </a:xfrm>
          <a:prstGeom prst="straightConnector1">
            <a:avLst/>
          </a:prstGeom>
          <a:noFill/>
          <a:ln w="9525" cap="flat" cmpd="sng">
            <a:solidFill>
              <a:schemeClr val="dk2"/>
            </a:solidFill>
            <a:prstDash val="solid"/>
            <a:round/>
            <a:headEnd type="none" w="med" len="med"/>
            <a:tailEnd type="stealth" w="med" len="med"/>
          </a:ln>
        </p:spPr>
      </p:cxnSp>
      <p:cxnSp>
        <p:nvCxnSpPr>
          <p:cNvPr id="87" name="Google Shape;87;g344f04816fa_0_21">
            <a:extLst>
              <a:ext uri="{FF2B5EF4-FFF2-40B4-BE49-F238E27FC236}">
                <a16:creationId xmlns:a16="http://schemas.microsoft.com/office/drawing/2014/main" id="{983C0E29-C620-5CC2-7DE6-3FD5F9C6D996}"/>
              </a:ext>
            </a:extLst>
          </p:cNvPr>
          <p:cNvCxnSpPr>
            <a:cxnSpLocks/>
            <a:stCxn id="85" idx="3"/>
          </p:cNvCxnSpPr>
          <p:nvPr/>
        </p:nvCxnSpPr>
        <p:spPr>
          <a:xfrm>
            <a:off x="2240414" y="4445142"/>
            <a:ext cx="1281411" cy="54051"/>
          </a:xfrm>
          <a:prstGeom prst="straightConnector1">
            <a:avLst/>
          </a:prstGeom>
          <a:noFill/>
          <a:ln w="9525" cap="flat" cmpd="sng">
            <a:solidFill>
              <a:schemeClr val="dk2"/>
            </a:solidFill>
            <a:prstDash val="solid"/>
            <a:round/>
            <a:headEnd type="none" w="med" len="med"/>
            <a:tailEnd type="stealth" w="med" len="med"/>
          </a:ln>
        </p:spPr>
      </p:cxnSp>
      <p:cxnSp>
        <p:nvCxnSpPr>
          <p:cNvPr id="88" name="Google Shape;88;g344f04816fa_0_21">
            <a:extLst>
              <a:ext uri="{FF2B5EF4-FFF2-40B4-BE49-F238E27FC236}">
                <a16:creationId xmlns:a16="http://schemas.microsoft.com/office/drawing/2014/main" id="{4D227970-D37B-5036-2D6E-E405C9A94361}"/>
              </a:ext>
            </a:extLst>
          </p:cNvPr>
          <p:cNvCxnSpPr>
            <a:cxnSpLocks/>
          </p:cNvCxnSpPr>
          <p:nvPr/>
        </p:nvCxnSpPr>
        <p:spPr>
          <a:xfrm>
            <a:off x="2675774" y="2997055"/>
            <a:ext cx="1365337" cy="1225088"/>
          </a:xfrm>
          <a:prstGeom prst="straightConnector1">
            <a:avLst/>
          </a:prstGeom>
          <a:noFill/>
          <a:ln w="9525" cap="flat" cmpd="sng">
            <a:solidFill>
              <a:schemeClr val="dk2"/>
            </a:solidFill>
            <a:prstDash val="solid"/>
            <a:round/>
            <a:headEnd type="none" w="med" len="med"/>
            <a:tailEnd type="stealth" w="med" len="med"/>
          </a:ln>
        </p:spPr>
      </p:cxnSp>
      <p:cxnSp>
        <p:nvCxnSpPr>
          <p:cNvPr id="89" name="Google Shape;89;g344f04816fa_0_21">
            <a:extLst>
              <a:ext uri="{FF2B5EF4-FFF2-40B4-BE49-F238E27FC236}">
                <a16:creationId xmlns:a16="http://schemas.microsoft.com/office/drawing/2014/main" id="{D8E6FF64-1A42-3914-AF0A-A212DE5A0C18}"/>
              </a:ext>
            </a:extLst>
          </p:cNvPr>
          <p:cNvCxnSpPr/>
          <p:nvPr/>
        </p:nvCxnSpPr>
        <p:spPr>
          <a:xfrm rot="10800000" flipH="1">
            <a:off x="2147551" y="5273354"/>
            <a:ext cx="842100" cy="308100"/>
          </a:xfrm>
          <a:prstGeom prst="straightConnector1">
            <a:avLst/>
          </a:prstGeom>
          <a:noFill/>
          <a:ln w="9525" cap="flat" cmpd="sng">
            <a:solidFill>
              <a:schemeClr val="dk2"/>
            </a:solidFill>
            <a:prstDash val="solid"/>
            <a:round/>
            <a:headEnd type="none" w="med" len="med"/>
            <a:tailEnd type="stealth" w="med" len="med"/>
          </a:ln>
        </p:spPr>
      </p:cxnSp>
      <p:cxnSp>
        <p:nvCxnSpPr>
          <p:cNvPr id="90" name="Google Shape;90;g344f04816fa_0_21">
            <a:extLst>
              <a:ext uri="{FF2B5EF4-FFF2-40B4-BE49-F238E27FC236}">
                <a16:creationId xmlns:a16="http://schemas.microsoft.com/office/drawing/2014/main" id="{B64452CC-20D1-C2D3-4174-DFBB84DAA3E0}"/>
              </a:ext>
            </a:extLst>
          </p:cNvPr>
          <p:cNvCxnSpPr>
            <a:cxnSpLocks/>
            <a:stCxn id="81" idx="1"/>
          </p:cNvCxnSpPr>
          <p:nvPr/>
        </p:nvCxnSpPr>
        <p:spPr>
          <a:xfrm flipH="1" flipV="1">
            <a:off x="5344051" y="4820470"/>
            <a:ext cx="349200" cy="973630"/>
          </a:xfrm>
          <a:prstGeom prst="straightConnector1">
            <a:avLst/>
          </a:prstGeom>
          <a:noFill/>
          <a:ln w="9525" cap="flat" cmpd="sng">
            <a:solidFill>
              <a:schemeClr val="dk2"/>
            </a:solidFill>
            <a:prstDash val="solid"/>
            <a:round/>
            <a:headEnd type="none" w="med" len="med"/>
            <a:tailEnd type="stealth" w="med" len="med"/>
          </a:ln>
        </p:spPr>
      </p:cxnSp>
      <p:cxnSp>
        <p:nvCxnSpPr>
          <p:cNvPr id="93" name="Google Shape;93;g344f04816fa_0_21">
            <a:extLst>
              <a:ext uri="{FF2B5EF4-FFF2-40B4-BE49-F238E27FC236}">
                <a16:creationId xmlns:a16="http://schemas.microsoft.com/office/drawing/2014/main" id="{4A9DB042-94AD-4D61-8535-E0A1B87A4D21}"/>
              </a:ext>
            </a:extLst>
          </p:cNvPr>
          <p:cNvCxnSpPr>
            <a:cxnSpLocks/>
          </p:cNvCxnSpPr>
          <p:nvPr/>
        </p:nvCxnSpPr>
        <p:spPr>
          <a:xfrm flipH="1" flipV="1">
            <a:off x="7823200" y="2947452"/>
            <a:ext cx="1160339" cy="2203840"/>
          </a:xfrm>
          <a:prstGeom prst="straightConnector1">
            <a:avLst/>
          </a:prstGeom>
          <a:noFill/>
          <a:ln w="9525" cap="flat" cmpd="sng">
            <a:solidFill>
              <a:schemeClr val="dk2"/>
            </a:solidFill>
            <a:prstDash val="solid"/>
            <a:round/>
            <a:headEnd type="none" w="med" len="med"/>
            <a:tailEnd type="stealth" w="med" len="med"/>
          </a:ln>
        </p:spPr>
      </p:cxnSp>
      <p:cxnSp>
        <p:nvCxnSpPr>
          <p:cNvPr id="94" name="Google Shape;94;g344f04816fa_0_21">
            <a:extLst>
              <a:ext uri="{FF2B5EF4-FFF2-40B4-BE49-F238E27FC236}">
                <a16:creationId xmlns:a16="http://schemas.microsoft.com/office/drawing/2014/main" id="{50B443DC-4A27-E681-1720-1BFBC193C287}"/>
              </a:ext>
            </a:extLst>
          </p:cNvPr>
          <p:cNvCxnSpPr>
            <a:cxnSpLocks/>
          </p:cNvCxnSpPr>
          <p:nvPr/>
        </p:nvCxnSpPr>
        <p:spPr>
          <a:xfrm flipH="1" flipV="1">
            <a:off x="7166826" y="4346864"/>
            <a:ext cx="1784134" cy="750656"/>
          </a:xfrm>
          <a:prstGeom prst="straightConnector1">
            <a:avLst/>
          </a:prstGeom>
          <a:noFill/>
          <a:ln w="9525" cap="flat" cmpd="sng">
            <a:solidFill>
              <a:schemeClr val="dk2"/>
            </a:solidFill>
            <a:prstDash val="solid"/>
            <a:round/>
            <a:headEnd type="none" w="med" len="med"/>
            <a:tailEnd type="stealth" w="med" len="med"/>
          </a:ln>
        </p:spPr>
      </p:cxnSp>
    </p:spTree>
    <p:extLst>
      <p:ext uri="{BB962C8B-B14F-4D97-AF65-F5344CB8AC3E}">
        <p14:creationId xmlns:p14="http://schemas.microsoft.com/office/powerpoint/2010/main" val="719279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Offset bends – what are they?</a:t>
            </a:r>
          </a:p>
        </p:txBody>
      </p:sp>
      <p:sp>
        <p:nvSpPr>
          <p:cNvPr id="89" name="Google Shape;89;p10"/>
          <p:cNvSpPr txBox="1">
            <a:spLocks noGrp="1"/>
          </p:cNvSpPr>
          <p:nvPr>
            <p:ph type="body" idx="1"/>
          </p:nvPr>
        </p:nvSpPr>
        <p:spPr>
          <a:xfrm>
            <a:off x="4320000" y="1799999"/>
            <a:ext cx="7560000" cy="2086725"/>
          </a:xfrm>
          <a:prstGeom prst="rect">
            <a:avLst/>
          </a:prstGeom>
          <a:noFill/>
          <a:ln>
            <a:noFill/>
          </a:ln>
        </p:spPr>
        <p:txBody>
          <a:bodyPr spcFirstLastPara="1" wrap="square" lIns="0" tIns="0" rIns="0" bIns="0" anchor="t" anchorCtr="0">
            <a:spAutoFit/>
          </a:bodyPr>
          <a:lstStyle/>
          <a:p>
            <a:pPr marL="0" indent="0">
              <a:spcAft>
                <a:spcPts val="1200"/>
              </a:spcAft>
              <a:buClr>
                <a:srgbClr val="000000">
                  <a:lumMod val="100000"/>
                </a:srgbClr>
              </a:buClr>
              <a:buSzPct val="100000"/>
            </a:pPr>
            <a:r>
              <a:rPr lang="en-GB">
                <a:solidFill>
                  <a:srgbClr val="000000"/>
                </a:solidFill>
                <a:latin typeface="Arial" panose="020B0604020202020204" pitchFamily="34" charset="0"/>
              </a:rPr>
              <a:t>Offsets allow pipes to navigate around obstacles. Consist of two equal bends (usually 45°).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a:solidFill>
                  <a:srgbClr val="000000"/>
                </a:solidFill>
                <a:latin typeface="Arial" panose="020B0604020202020204" pitchFamily="34" charset="0"/>
              </a:rPr>
              <a:t>Offset height and spacing must be calculated.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a:solidFill>
                  <a:srgbClr val="000000"/>
                </a:solidFill>
                <a:latin typeface="Arial" panose="020B0604020202020204" pitchFamily="34" charset="0"/>
              </a:rPr>
              <a:t>Precision is key to alignment.</a:t>
            </a:r>
            <a:endParaRPr>
              <a:solidFill>
                <a:srgbClr val="000000"/>
              </a:solidFill>
              <a:latin typeface="Arial" panose="020B0604020202020204" pitchFamily="34" charset="0"/>
            </a:endParaRPr>
          </a:p>
        </p:txBody>
      </p:sp>
      <p:sp>
        <p:nvSpPr>
          <p:cNvPr id="90" name="Google Shape;90;p10"/>
          <p:cNvSpPr/>
          <p:nvPr/>
        </p:nvSpPr>
        <p:spPr>
          <a:xfrm>
            <a:off x="5340750" y="4340100"/>
            <a:ext cx="4918017" cy="1160075"/>
          </a:xfrm>
          <a:custGeom>
            <a:avLst/>
            <a:gdLst/>
            <a:ahLst/>
            <a:cxnLst/>
            <a:rect l="l" t="t" r="r" b="b"/>
            <a:pathLst>
              <a:path w="226402" h="46403" extrusionOk="0">
                <a:moveTo>
                  <a:pt x="0" y="46403"/>
                </a:moveTo>
                <a:lnTo>
                  <a:pt x="76200" y="45915"/>
                </a:lnTo>
                <a:lnTo>
                  <a:pt x="129442" y="0"/>
                </a:lnTo>
                <a:lnTo>
                  <a:pt x="226402" y="488"/>
                </a:lnTo>
              </a:path>
            </a:pathLst>
          </a:custGeom>
          <a:noFill/>
          <a:ln w="228600" cap="flat" cmpd="sng">
            <a:solidFill>
              <a:srgbClr val="B45F06"/>
            </a:solidFill>
            <a:prstDash val="solid"/>
            <a:round/>
            <a:headEnd type="none" w="med" len="med"/>
            <a:tailEnd type="none" w="med" len="med"/>
          </a:ln>
        </p:spPr>
        <p:txBody>
          <a:bodyPr/>
          <a:lstStyle/>
          <a:p>
            <a:endParaRPr lang="en-GB"/>
          </a:p>
        </p:txBody>
      </p:sp>
      <p:sp>
        <p:nvSpPr>
          <p:cNvPr id="91" name="Google Shape;91;p10"/>
          <p:cNvSpPr/>
          <p:nvPr/>
        </p:nvSpPr>
        <p:spPr>
          <a:xfrm rot="-5400000">
            <a:off x="-80560" y="3289966"/>
            <a:ext cx="3995995" cy="1160075"/>
          </a:xfrm>
          <a:custGeom>
            <a:avLst/>
            <a:gdLst/>
            <a:ahLst/>
            <a:cxnLst/>
            <a:rect l="l" t="t" r="r" b="b"/>
            <a:pathLst>
              <a:path w="226402" h="46403" extrusionOk="0">
                <a:moveTo>
                  <a:pt x="0" y="46403"/>
                </a:moveTo>
                <a:lnTo>
                  <a:pt x="76200" y="45915"/>
                </a:lnTo>
                <a:lnTo>
                  <a:pt x="129442" y="0"/>
                </a:lnTo>
                <a:lnTo>
                  <a:pt x="226402" y="488"/>
                </a:lnTo>
              </a:path>
            </a:pathLst>
          </a:custGeom>
          <a:noFill/>
          <a:ln w="228600" cap="flat" cmpd="sng">
            <a:solidFill>
              <a:srgbClr val="B45F06"/>
            </a:solidFill>
            <a:prstDash val="solid"/>
            <a:round/>
            <a:headEnd type="none" w="med" len="med"/>
            <a:tailEnd type="none" w="med" len="med"/>
          </a:ln>
        </p:spPr>
        <p:txBody>
          <a:bodyPr/>
          <a:lstStyle/>
          <a:p>
            <a:endParaRPr lang="en-GB"/>
          </a:p>
        </p:txBody>
      </p:sp>
      <p:sp>
        <p:nvSpPr>
          <p:cNvPr id="92" name="Google Shape;92;p10"/>
          <p:cNvSpPr/>
          <p:nvPr/>
        </p:nvSpPr>
        <p:spPr>
          <a:xfrm rot="-5400000">
            <a:off x="707540" y="3289966"/>
            <a:ext cx="3995995" cy="1160075"/>
          </a:xfrm>
          <a:custGeom>
            <a:avLst/>
            <a:gdLst/>
            <a:ahLst/>
            <a:cxnLst/>
            <a:rect l="l" t="t" r="r" b="b"/>
            <a:pathLst>
              <a:path w="226402" h="46403" extrusionOk="0">
                <a:moveTo>
                  <a:pt x="0" y="46403"/>
                </a:moveTo>
                <a:lnTo>
                  <a:pt x="76200" y="45915"/>
                </a:lnTo>
                <a:lnTo>
                  <a:pt x="129442" y="0"/>
                </a:lnTo>
                <a:lnTo>
                  <a:pt x="226402" y="488"/>
                </a:lnTo>
              </a:path>
            </a:pathLst>
          </a:custGeom>
          <a:noFill/>
          <a:ln w="228600" cap="flat" cmpd="sng">
            <a:solidFill>
              <a:srgbClr val="B45F06"/>
            </a:solidFill>
            <a:prstDash val="solid"/>
            <a:round/>
            <a:headEnd type="none" w="med" len="med"/>
            <a:tailEnd type="none" w="med" len="med"/>
          </a:ln>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373486af0d2_0_5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Step-by-step offset bend</a:t>
            </a:r>
          </a:p>
        </p:txBody>
      </p:sp>
      <p:sp>
        <p:nvSpPr>
          <p:cNvPr id="98" name="Google Shape;98;g373486af0d2_0_52"/>
          <p:cNvSpPr txBox="1">
            <a:spLocks noGrp="1"/>
          </p:cNvSpPr>
          <p:nvPr>
            <p:ph type="body" idx="1"/>
          </p:nvPr>
        </p:nvSpPr>
        <p:spPr>
          <a:xfrm>
            <a:off x="360000" y="1800000"/>
            <a:ext cx="11505000" cy="7737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Let’s calculate the exact amount of pipe required for the offset below, assuming the offset will be equal both ends.</a:t>
            </a:r>
            <a:endParaRPr dirty="0">
              <a:solidFill>
                <a:srgbClr val="000000"/>
              </a:solidFill>
              <a:latin typeface="Arial" panose="020B0604020202020204" pitchFamily="34" charset="0"/>
            </a:endParaRPr>
          </a:p>
        </p:txBody>
      </p:sp>
      <p:cxnSp>
        <p:nvCxnSpPr>
          <p:cNvPr id="99" name="Google Shape;99;g373486af0d2_0_52"/>
          <p:cNvCxnSpPr/>
          <p:nvPr/>
        </p:nvCxnSpPr>
        <p:spPr>
          <a:xfrm>
            <a:off x="2263140" y="3456031"/>
            <a:ext cx="6814500" cy="0"/>
          </a:xfrm>
          <a:prstGeom prst="straightConnector1">
            <a:avLst/>
          </a:prstGeom>
          <a:noFill/>
          <a:ln w="9525" cap="flat" cmpd="sng">
            <a:solidFill>
              <a:srgbClr val="000000"/>
            </a:solidFill>
            <a:prstDash val="dash"/>
            <a:round/>
            <a:headEnd type="oval" w="med" len="med"/>
            <a:tailEnd type="oval" w="med" len="med"/>
          </a:ln>
        </p:spPr>
      </p:cxnSp>
      <p:sp>
        <p:nvSpPr>
          <p:cNvPr id="100" name="Google Shape;100;g373486af0d2_0_52"/>
          <p:cNvSpPr txBox="1"/>
          <p:nvPr/>
        </p:nvSpPr>
        <p:spPr>
          <a:xfrm>
            <a:off x="5086409" y="3221425"/>
            <a:ext cx="11628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290mm</a:t>
            </a:r>
            <a:endParaRPr/>
          </a:p>
        </p:txBody>
      </p:sp>
      <p:sp>
        <p:nvSpPr>
          <p:cNvPr id="101" name="Google Shape;101;g373486af0d2_0_52"/>
          <p:cNvSpPr txBox="1"/>
          <p:nvPr/>
        </p:nvSpPr>
        <p:spPr>
          <a:xfrm>
            <a:off x="6105713" y="4418359"/>
            <a:ext cx="11628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50mm</a:t>
            </a:r>
            <a:endParaRPr/>
          </a:p>
        </p:txBody>
      </p:sp>
      <p:sp>
        <p:nvSpPr>
          <p:cNvPr id="102" name="Google Shape;102;g373486af0d2_0_52"/>
          <p:cNvSpPr/>
          <p:nvPr/>
        </p:nvSpPr>
        <p:spPr>
          <a:xfrm>
            <a:off x="2260750" y="3801614"/>
            <a:ext cx="6814134" cy="1517262"/>
          </a:xfrm>
          <a:custGeom>
            <a:avLst/>
            <a:gdLst/>
            <a:ahLst/>
            <a:cxnLst/>
            <a:rect l="l" t="t" r="r" b="b"/>
            <a:pathLst>
              <a:path w="226402" h="46403" extrusionOk="0">
                <a:moveTo>
                  <a:pt x="0" y="46403"/>
                </a:moveTo>
                <a:lnTo>
                  <a:pt x="76200" y="45915"/>
                </a:lnTo>
                <a:lnTo>
                  <a:pt x="129442" y="0"/>
                </a:lnTo>
                <a:lnTo>
                  <a:pt x="226402" y="488"/>
                </a:lnTo>
              </a:path>
            </a:pathLst>
          </a:custGeom>
          <a:noFill/>
          <a:ln w="228600" cap="flat" cmpd="sng">
            <a:solidFill>
              <a:srgbClr val="B45F06"/>
            </a:solidFill>
            <a:prstDash val="solid"/>
            <a:round/>
            <a:headEnd type="none" w="med" len="med"/>
            <a:tailEnd type="none" w="med" len="med"/>
          </a:ln>
        </p:spPr>
        <p:txBody>
          <a:bodyPr/>
          <a:lstStyle/>
          <a:p>
            <a:endParaRPr lang="en-GB"/>
          </a:p>
        </p:txBody>
      </p:sp>
      <p:cxnSp>
        <p:nvCxnSpPr>
          <p:cNvPr id="103" name="Google Shape;103;g373486af0d2_0_52"/>
          <p:cNvCxnSpPr>
            <a:stCxn id="101" idx="2"/>
          </p:cNvCxnSpPr>
          <p:nvPr/>
        </p:nvCxnSpPr>
        <p:spPr>
          <a:xfrm>
            <a:off x="6687113" y="4818559"/>
            <a:ext cx="0" cy="392700"/>
          </a:xfrm>
          <a:prstGeom prst="straightConnector1">
            <a:avLst/>
          </a:prstGeom>
          <a:noFill/>
          <a:ln w="9525" cap="flat" cmpd="sng">
            <a:solidFill>
              <a:srgbClr val="000000"/>
            </a:solidFill>
            <a:prstDash val="dash"/>
            <a:round/>
            <a:headEnd type="none" w="med" len="med"/>
            <a:tailEnd type="stealth" w="med" len="med"/>
          </a:ln>
        </p:spPr>
      </p:cxnSp>
      <p:cxnSp>
        <p:nvCxnSpPr>
          <p:cNvPr id="104" name="Google Shape;104;g373486af0d2_0_52"/>
          <p:cNvCxnSpPr/>
          <p:nvPr/>
        </p:nvCxnSpPr>
        <p:spPr>
          <a:xfrm>
            <a:off x="2263972" y="5316404"/>
            <a:ext cx="4702200" cy="2100"/>
          </a:xfrm>
          <a:prstGeom prst="straightConnector1">
            <a:avLst/>
          </a:prstGeom>
          <a:noFill/>
          <a:ln w="9525" cap="flat" cmpd="sng">
            <a:solidFill>
              <a:srgbClr val="000000"/>
            </a:solidFill>
            <a:prstDash val="dash"/>
            <a:round/>
            <a:headEnd type="none" w="med" len="med"/>
            <a:tailEnd type="none" w="med" len="med"/>
          </a:ln>
        </p:spPr>
      </p:cxnSp>
      <p:sp>
        <p:nvSpPr>
          <p:cNvPr id="105" name="Google Shape;105;g373486af0d2_0_52"/>
          <p:cNvSpPr/>
          <p:nvPr/>
        </p:nvSpPr>
        <p:spPr>
          <a:xfrm>
            <a:off x="5189591" y="4903136"/>
            <a:ext cx="347197" cy="415258"/>
          </a:xfrm>
          <a:custGeom>
            <a:avLst/>
            <a:gdLst/>
            <a:ahLst/>
            <a:cxnLst/>
            <a:rect l="l" t="t" r="r" b="b"/>
            <a:pathLst>
              <a:path w="10023" h="12700" extrusionOk="0">
                <a:moveTo>
                  <a:pt x="0" y="0"/>
                </a:moveTo>
                <a:cubicBezTo>
                  <a:pt x="1465" y="774"/>
                  <a:pt x="7123" y="2524"/>
                  <a:pt x="8792" y="4641"/>
                </a:cubicBezTo>
                <a:cubicBezTo>
                  <a:pt x="10461" y="6758"/>
                  <a:pt x="9810" y="11357"/>
                  <a:pt x="10013" y="12700"/>
                </a:cubicBezTo>
              </a:path>
            </a:pathLst>
          </a:custGeom>
          <a:noFill/>
          <a:ln w="9525" cap="flat" cmpd="sng">
            <a:solidFill>
              <a:srgbClr val="000000"/>
            </a:solidFill>
            <a:prstDash val="solid"/>
            <a:round/>
            <a:headEnd type="none" w="med" len="med"/>
            <a:tailEnd type="none" w="med" len="med"/>
          </a:ln>
        </p:spPr>
        <p:txBody>
          <a:bodyPr/>
          <a:lstStyle/>
          <a:p>
            <a:endParaRPr lang="en-GB"/>
          </a:p>
        </p:txBody>
      </p:sp>
      <p:sp>
        <p:nvSpPr>
          <p:cNvPr id="106" name="Google Shape;106;g373486af0d2_0_52"/>
          <p:cNvSpPr txBox="1"/>
          <p:nvPr/>
        </p:nvSpPr>
        <p:spPr>
          <a:xfrm>
            <a:off x="4952688" y="4868003"/>
            <a:ext cx="73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45°</a:t>
            </a:r>
            <a:endParaRPr/>
          </a:p>
        </p:txBody>
      </p:sp>
      <p:cxnSp>
        <p:nvCxnSpPr>
          <p:cNvPr id="107" name="Google Shape;107;g373486af0d2_0_52"/>
          <p:cNvCxnSpPr>
            <a:endCxn id="101" idx="0"/>
          </p:cNvCxnSpPr>
          <p:nvPr/>
        </p:nvCxnSpPr>
        <p:spPr>
          <a:xfrm>
            <a:off x="6685913" y="3794959"/>
            <a:ext cx="1200" cy="623400"/>
          </a:xfrm>
          <a:prstGeom prst="straightConnector1">
            <a:avLst/>
          </a:prstGeom>
          <a:noFill/>
          <a:ln w="9525" cap="flat" cmpd="sng">
            <a:solidFill>
              <a:srgbClr val="000000"/>
            </a:solidFill>
            <a:prstDash val="dash"/>
            <a:round/>
            <a:headEnd type="stealth" w="med" len="med"/>
            <a:tailEnd type="none" w="med" len="med"/>
          </a:ln>
        </p:spPr>
      </p:cxnSp>
      <p:sp>
        <p:nvSpPr>
          <p:cNvPr id="108" name="Google Shape;108;g373486af0d2_0_52"/>
          <p:cNvSpPr txBox="1"/>
          <p:nvPr/>
        </p:nvSpPr>
        <p:spPr>
          <a:xfrm>
            <a:off x="3223450" y="4910663"/>
            <a:ext cx="31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1155CC"/>
                </a:solidFill>
              </a:rPr>
              <a:t>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373486af0d2_0_7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Step 1</a:t>
            </a:r>
            <a:endParaRPr dirty="0"/>
          </a:p>
        </p:txBody>
      </p:sp>
      <p:cxnSp>
        <p:nvCxnSpPr>
          <p:cNvPr id="114" name="Google Shape;114;g373486af0d2_0_71"/>
          <p:cNvCxnSpPr/>
          <p:nvPr/>
        </p:nvCxnSpPr>
        <p:spPr>
          <a:xfrm>
            <a:off x="2182628" y="1038606"/>
            <a:ext cx="6814500" cy="0"/>
          </a:xfrm>
          <a:prstGeom prst="straightConnector1">
            <a:avLst/>
          </a:prstGeom>
          <a:noFill/>
          <a:ln w="9525" cap="flat" cmpd="sng">
            <a:solidFill>
              <a:srgbClr val="000000"/>
            </a:solidFill>
            <a:prstDash val="dash"/>
            <a:round/>
            <a:headEnd type="oval" w="med" len="med"/>
            <a:tailEnd type="oval" w="med" len="med"/>
          </a:ln>
        </p:spPr>
      </p:cxnSp>
      <p:sp>
        <p:nvSpPr>
          <p:cNvPr id="115" name="Google Shape;115;g373486af0d2_0_71"/>
          <p:cNvSpPr txBox="1"/>
          <p:nvPr/>
        </p:nvSpPr>
        <p:spPr>
          <a:xfrm>
            <a:off x="5005897" y="804000"/>
            <a:ext cx="11628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290mm</a:t>
            </a:r>
            <a:endParaRPr/>
          </a:p>
        </p:txBody>
      </p:sp>
      <p:sp>
        <p:nvSpPr>
          <p:cNvPr id="116" name="Google Shape;116;g373486af0d2_0_71"/>
          <p:cNvSpPr txBox="1"/>
          <p:nvPr/>
        </p:nvSpPr>
        <p:spPr>
          <a:xfrm>
            <a:off x="6025201" y="2000934"/>
            <a:ext cx="11628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50mm</a:t>
            </a:r>
            <a:endParaRPr/>
          </a:p>
        </p:txBody>
      </p:sp>
      <p:sp>
        <p:nvSpPr>
          <p:cNvPr id="117" name="Google Shape;117;g373486af0d2_0_71"/>
          <p:cNvSpPr/>
          <p:nvPr/>
        </p:nvSpPr>
        <p:spPr>
          <a:xfrm>
            <a:off x="2180238" y="1384189"/>
            <a:ext cx="6814134" cy="1517262"/>
          </a:xfrm>
          <a:custGeom>
            <a:avLst/>
            <a:gdLst/>
            <a:ahLst/>
            <a:cxnLst/>
            <a:rect l="l" t="t" r="r" b="b"/>
            <a:pathLst>
              <a:path w="226402" h="46403" extrusionOk="0">
                <a:moveTo>
                  <a:pt x="0" y="46403"/>
                </a:moveTo>
                <a:lnTo>
                  <a:pt x="76200" y="45915"/>
                </a:lnTo>
                <a:lnTo>
                  <a:pt x="129442" y="0"/>
                </a:lnTo>
                <a:lnTo>
                  <a:pt x="226402" y="488"/>
                </a:lnTo>
              </a:path>
            </a:pathLst>
          </a:custGeom>
          <a:noFill/>
          <a:ln w="228600" cap="flat" cmpd="sng">
            <a:solidFill>
              <a:srgbClr val="B45F06"/>
            </a:solidFill>
            <a:prstDash val="solid"/>
            <a:round/>
            <a:headEnd type="none" w="med" len="med"/>
            <a:tailEnd type="none" w="med" len="med"/>
          </a:ln>
        </p:spPr>
        <p:txBody>
          <a:bodyPr/>
          <a:lstStyle/>
          <a:p>
            <a:endParaRPr lang="en-GB"/>
          </a:p>
        </p:txBody>
      </p:sp>
      <p:cxnSp>
        <p:nvCxnSpPr>
          <p:cNvPr id="118" name="Google Shape;118;g373486af0d2_0_71"/>
          <p:cNvCxnSpPr>
            <a:stCxn id="116" idx="2"/>
          </p:cNvCxnSpPr>
          <p:nvPr/>
        </p:nvCxnSpPr>
        <p:spPr>
          <a:xfrm>
            <a:off x="6606601" y="2401134"/>
            <a:ext cx="0" cy="392700"/>
          </a:xfrm>
          <a:prstGeom prst="straightConnector1">
            <a:avLst/>
          </a:prstGeom>
          <a:noFill/>
          <a:ln w="9525" cap="flat" cmpd="sng">
            <a:solidFill>
              <a:srgbClr val="000000"/>
            </a:solidFill>
            <a:prstDash val="dash"/>
            <a:round/>
            <a:headEnd type="none" w="med" len="med"/>
            <a:tailEnd type="stealth" w="med" len="med"/>
          </a:ln>
        </p:spPr>
      </p:cxnSp>
      <p:cxnSp>
        <p:nvCxnSpPr>
          <p:cNvPr id="119" name="Google Shape;119;g373486af0d2_0_71"/>
          <p:cNvCxnSpPr/>
          <p:nvPr/>
        </p:nvCxnSpPr>
        <p:spPr>
          <a:xfrm>
            <a:off x="2183459" y="2898979"/>
            <a:ext cx="4702200" cy="2100"/>
          </a:xfrm>
          <a:prstGeom prst="straightConnector1">
            <a:avLst/>
          </a:prstGeom>
          <a:noFill/>
          <a:ln w="9525" cap="flat" cmpd="sng">
            <a:solidFill>
              <a:srgbClr val="000000"/>
            </a:solidFill>
            <a:prstDash val="dash"/>
            <a:round/>
            <a:headEnd type="none" w="med" len="med"/>
            <a:tailEnd type="none" w="med" len="med"/>
          </a:ln>
        </p:spPr>
      </p:cxnSp>
      <p:sp>
        <p:nvSpPr>
          <p:cNvPr id="120" name="Google Shape;120;g373486af0d2_0_71"/>
          <p:cNvSpPr/>
          <p:nvPr/>
        </p:nvSpPr>
        <p:spPr>
          <a:xfrm>
            <a:off x="5109078" y="2485711"/>
            <a:ext cx="347197" cy="415258"/>
          </a:xfrm>
          <a:custGeom>
            <a:avLst/>
            <a:gdLst/>
            <a:ahLst/>
            <a:cxnLst/>
            <a:rect l="l" t="t" r="r" b="b"/>
            <a:pathLst>
              <a:path w="10023" h="12700" extrusionOk="0">
                <a:moveTo>
                  <a:pt x="0" y="0"/>
                </a:moveTo>
                <a:cubicBezTo>
                  <a:pt x="1465" y="774"/>
                  <a:pt x="7123" y="2524"/>
                  <a:pt x="8792" y="4641"/>
                </a:cubicBezTo>
                <a:cubicBezTo>
                  <a:pt x="10461" y="6758"/>
                  <a:pt x="9810" y="11357"/>
                  <a:pt x="10013" y="12700"/>
                </a:cubicBezTo>
              </a:path>
            </a:pathLst>
          </a:custGeom>
          <a:noFill/>
          <a:ln w="9525" cap="flat" cmpd="sng">
            <a:solidFill>
              <a:srgbClr val="000000"/>
            </a:solidFill>
            <a:prstDash val="solid"/>
            <a:round/>
            <a:headEnd type="none" w="med" len="med"/>
            <a:tailEnd type="none" w="med" len="med"/>
          </a:ln>
        </p:spPr>
        <p:txBody>
          <a:bodyPr/>
          <a:lstStyle/>
          <a:p>
            <a:endParaRPr lang="en-GB"/>
          </a:p>
        </p:txBody>
      </p:sp>
      <p:sp>
        <p:nvSpPr>
          <p:cNvPr id="121" name="Google Shape;121;g373486af0d2_0_71"/>
          <p:cNvSpPr txBox="1"/>
          <p:nvPr/>
        </p:nvSpPr>
        <p:spPr>
          <a:xfrm>
            <a:off x="4872176" y="2450578"/>
            <a:ext cx="73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45°</a:t>
            </a:r>
            <a:endParaRPr/>
          </a:p>
        </p:txBody>
      </p:sp>
      <p:sp>
        <p:nvSpPr>
          <p:cNvPr id="122" name="Google Shape;122;g373486af0d2_0_71"/>
          <p:cNvSpPr/>
          <p:nvPr/>
        </p:nvSpPr>
        <p:spPr>
          <a:xfrm rot="-5400000">
            <a:off x="6911938" y="3210351"/>
            <a:ext cx="2566800" cy="2718600"/>
          </a:xfrm>
          <a:prstGeom prst="rtTriangle">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 name="Google Shape;123;g373486af0d2_0_71"/>
          <p:cNvSpPr/>
          <p:nvPr/>
        </p:nvSpPr>
        <p:spPr>
          <a:xfrm>
            <a:off x="7366313" y="5352825"/>
            <a:ext cx="367275" cy="500465"/>
          </a:xfrm>
          <a:custGeom>
            <a:avLst/>
            <a:gdLst/>
            <a:ahLst/>
            <a:cxnLst/>
            <a:rect l="l" t="t" r="r" b="b"/>
            <a:pathLst>
              <a:path w="14691" h="22602" extrusionOk="0">
                <a:moveTo>
                  <a:pt x="0" y="0"/>
                </a:moveTo>
                <a:cubicBezTo>
                  <a:pt x="2126" y="1668"/>
                  <a:pt x="10306" y="6242"/>
                  <a:pt x="12754" y="10009"/>
                </a:cubicBezTo>
                <a:cubicBezTo>
                  <a:pt x="15203" y="13776"/>
                  <a:pt x="14368" y="20503"/>
                  <a:pt x="14691" y="22602"/>
                </a:cubicBezTo>
              </a:path>
            </a:pathLst>
          </a:custGeom>
          <a:noFill/>
          <a:ln w="9525" cap="flat" cmpd="sng">
            <a:solidFill>
              <a:srgbClr val="000000"/>
            </a:solidFill>
            <a:prstDash val="solid"/>
            <a:round/>
            <a:headEnd type="none" w="med" len="med"/>
            <a:tailEnd type="none" w="med" len="med"/>
          </a:ln>
        </p:spPr>
        <p:txBody>
          <a:bodyPr/>
          <a:lstStyle/>
          <a:p>
            <a:endParaRPr lang="en-GB"/>
          </a:p>
        </p:txBody>
      </p:sp>
      <p:sp>
        <p:nvSpPr>
          <p:cNvPr id="124" name="Google Shape;124;g373486af0d2_0_71"/>
          <p:cNvSpPr/>
          <p:nvPr/>
        </p:nvSpPr>
        <p:spPr>
          <a:xfrm rot="9442864">
            <a:off x="9144172" y="3655811"/>
            <a:ext cx="350372" cy="399425"/>
          </a:xfrm>
          <a:custGeom>
            <a:avLst/>
            <a:gdLst/>
            <a:ahLst/>
            <a:cxnLst/>
            <a:rect l="l" t="t" r="r" b="b"/>
            <a:pathLst>
              <a:path w="14691" h="22602" extrusionOk="0">
                <a:moveTo>
                  <a:pt x="0" y="0"/>
                </a:moveTo>
                <a:cubicBezTo>
                  <a:pt x="2126" y="1668"/>
                  <a:pt x="10306" y="6242"/>
                  <a:pt x="12754" y="10009"/>
                </a:cubicBezTo>
                <a:cubicBezTo>
                  <a:pt x="15203" y="13776"/>
                  <a:pt x="14368" y="20503"/>
                  <a:pt x="14691" y="22602"/>
                </a:cubicBezTo>
              </a:path>
            </a:pathLst>
          </a:custGeom>
          <a:noFill/>
          <a:ln w="9525" cap="flat" cmpd="sng">
            <a:solidFill>
              <a:srgbClr val="000000"/>
            </a:solidFill>
            <a:prstDash val="solid"/>
            <a:round/>
            <a:headEnd type="none" w="med" len="med"/>
            <a:tailEnd type="none" w="med" len="med"/>
          </a:ln>
        </p:spPr>
        <p:txBody>
          <a:bodyPr/>
          <a:lstStyle/>
          <a:p>
            <a:endParaRPr lang="en-GB"/>
          </a:p>
        </p:txBody>
      </p:sp>
      <p:sp>
        <p:nvSpPr>
          <p:cNvPr id="125" name="Google Shape;125;g373486af0d2_0_71"/>
          <p:cNvSpPr/>
          <p:nvPr/>
        </p:nvSpPr>
        <p:spPr>
          <a:xfrm>
            <a:off x="9272063" y="5562825"/>
            <a:ext cx="274500" cy="2784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6" name="Google Shape;126;g373486af0d2_0_71"/>
          <p:cNvSpPr txBox="1"/>
          <p:nvPr/>
        </p:nvSpPr>
        <p:spPr>
          <a:xfrm>
            <a:off x="9122138" y="3548963"/>
            <a:ext cx="53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45°</a:t>
            </a:r>
            <a:endParaRPr/>
          </a:p>
        </p:txBody>
      </p:sp>
      <p:sp>
        <p:nvSpPr>
          <p:cNvPr id="127" name="Google Shape;127;g373486af0d2_0_71"/>
          <p:cNvSpPr txBox="1"/>
          <p:nvPr/>
        </p:nvSpPr>
        <p:spPr>
          <a:xfrm>
            <a:off x="7194200" y="5473163"/>
            <a:ext cx="53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45°</a:t>
            </a:r>
            <a:endParaRPr/>
          </a:p>
        </p:txBody>
      </p:sp>
      <p:sp>
        <p:nvSpPr>
          <p:cNvPr id="128" name="Google Shape;128;g373486af0d2_0_71"/>
          <p:cNvSpPr txBox="1"/>
          <p:nvPr/>
        </p:nvSpPr>
        <p:spPr>
          <a:xfrm>
            <a:off x="7951563" y="4002300"/>
            <a:ext cx="367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600">
                <a:solidFill>
                  <a:srgbClr val="CC0000"/>
                </a:solidFill>
                <a:latin typeface="Caveat"/>
                <a:ea typeface="Caveat"/>
                <a:cs typeface="Caveat"/>
                <a:sym typeface="Caveat"/>
              </a:rPr>
              <a:t>c</a:t>
            </a:r>
            <a:endParaRPr sz="2600">
              <a:solidFill>
                <a:srgbClr val="CC0000"/>
              </a:solidFill>
              <a:latin typeface="Caveat"/>
              <a:ea typeface="Caveat"/>
              <a:cs typeface="Caveat"/>
              <a:sym typeface="Caveat"/>
            </a:endParaRPr>
          </a:p>
        </p:txBody>
      </p:sp>
      <p:sp>
        <p:nvSpPr>
          <p:cNvPr id="129" name="Google Shape;129;g373486af0d2_0_71"/>
          <p:cNvSpPr txBox="1"/>
          <p:nvPr/>
        </p:nvSpPr>
        <p:spPr>
          <a:xfrm>
            <a:off x="9585163" y="4356500"/>
            <a:ext cx="367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600">
                <a:solidFill>
                  <a:srgbClr val="CC0000"/>
                </a:solidFill>
                <a:latin typeface="Caveat"/>
                <a:ea typeface="Caveat"/>
                <a:cs typeface="Caveat"/>
                <a:sym typeface="Caveat"/>
              </a:rPr>
              <a:t>b</a:t>
            </a:r>
            <a:endParaRPr sz="2600">
              <a:solidFill>
                <a:srgbClr val="CC0000"/>
              </a:solidFill>
              <a:latin typeface="Caveat"/>
              <a:ea typeface="Caveat"/>
              <a:cs typeface="Caveat"/>
              <a:sym typeface="Caveat"/>
            </a:endParaRPr>
          </a:p>
        </p:txBody>
      </p:sp>
      <p:sp>
        <p:nvSpPr>
          <p:cNvPr id="130" name="Google Shape;130;g373486af0d2_0_71"/>
          <p:cNvSpPr txBox="1"/>
          <p:nvPr/>
        </p:nvSpPr>
        <p:spPr>
          <a:xfrm>
            <a:off x="8198388" y="5627900"/>
            <a:ext cx="367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600">
                <a:solidFill>
                  <a:srgbClr val="CC0000"/>
                </a:solidFill>
                <a:latin typeface="Caveat"/>
                <a:ea typeface="Caveat"/>
                <a:cs typeface="Caveat"/>
                <a:sym typeface="Caveat"/>
              </a:rPr>
              <a:t>a</a:t>
            </a:r>
            <a:endParaRPr sz="2600">
              <a:solidFill>
                <a:srgbClr val="CC0000"/>
              </a:solidFill>
              <a:latin typeface="Caveat"/>
              <a:ea typeface="Caveat"/>
              <a:cs typeface="Caveat"/>
              <a:sym typeface="Caveat"/>
            </a:endParaRPr>
          </a:p>
        </p:txBody>
      </p:sp>
      <p:cxnSp>
        <p:nvCxnSpPr>
          <p:cNvPr id="131" name="Google Shape;131;g373486af0d2_0_71"/>
          <p:cNvCxnSpPr>
            <a:endCxn id="116" idx="0"/>
          </p:cNvCxnSpPr>
          <p:nvPr/>
        </p:nvCxnSpPr>
        <p:spPr>
          <a:xfrm>
            <a:off x="6605401" y="1377534"/>
            <a:ext cx="1200" cy="623400"/>
          </a:xfrm>
          <a:prstGeom prst="straightConnector1">
            <a:avLst/>
          </a:prstGeom>
          <a:noFill/>
          <a:ln w="9525" cap="flat" cmpd="sng">
            <a:solidFill>
              <a:srgbClr val="000000"/>
            </a:solidFill>
            <a:prstDash val="dash"/>
            <a:round/>
            <a:headEnd type="stealth" w="med" len="med"/>
            <a:tailEnd type="none" w="med" len="med"/>
          </a:ln>
        </p:spPr>
      </p:cxnSp>
      <p:cxnSp>
        <p:nvCxnSpPr>
          <p:cNvPr id="132" name="Google Shape;132;g373486af0d2_0_71"/>
          <p:cNvCxnSpPr/>
          <p:nvPr/>
        </p:nvCxnSpPr>
        <p:spPr>
          <a:xfrm>
            <a:off x="5779488" y="2372875"/>
            <a:ext cx="2842200" cy="2674500"/>
          </a:xfrm>
          <a:prstGeom prst="straightConnector1">
            <a:avLst/>
          </a:prstGeom>
          <a:noFill/>
          <a:ln w="19050" cap="flat" cmpd="sng">
            <a:solidFill>
              <a:srgbClr val="000000"/>
            </a:solidFill>
            <a:prstDash val="lgDash"/>
            <a:round/>
            <a:headEnd type="triangle" w="med" len="med"/>
            <a:tailEnd type="triangle" w="med" len="med"/>
          </a:ln>
        </p:spPr>
      </p:cxnSp>
      <p:sp>
        <p:nvSpPr>
          <p:cNvPr id="133" name="Google Shape;133;g373486af0d2_0_71"/>
          <p:cNvSpPr txBox="1"/>
          <p:nvPr/>
        </p:nvSpPr>
        <p:spPr>
          <a:xfrm>
            <a:off x="3142938" y="2493238"/>
            <a:ext cx="31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1155CC"/>
                </a:solidFill>
              </a:rPr>
              <a:t>A</a:t>
            </a:r>
            <a:endParaRPr/>
          </a:p>
        </p:txBody>
      </p:sp>
      <p:sp>
        <p:nvSpPr>
          <p:cNvPr id="134" name="Google Shape;134;g373486af0d2_0_71"/>
          <p:cNvSpPr txBox="1"/>
          <p:nvPr/>
        </p:nvSpPr>
        <p:spPr>
          <a:xfrm>
            <a:off x="2228563" y="3592075"/>
            <a:ext cx="4389000" cy="1723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a:t>Step 1 </a:t>
            </a:r>
            <a:endParaRPr sz="2000" b="1"/>
          </a:p>
          <a:p>
            <a:pPr marL="0" lvl="0" indent="0" algn="l" rtl="0">
              <a:spcBef>
                <a:spcPts val="0"/>
              </a:spcBef>
              <a:spcAft>
                <a:spcPts val="0"/>
              </a:spcAft>
              <a:buNone/>
            </a:pPr>
            <a:r>
              <a:rPr lang="en-GB" sz="2000"/>
              <a:t>The offset angle is 45°, therefore, sides </a:t>
            </a:r>
            <a:r>
              <a:rPr lang="en-GB" sz="2000">
                <a:solidFill>
                  <a:srgbClr val="CC0000"/>
                </a:solidFill>
              </a:rPr>
              <a:t>a </a:t>
            </a:r>
            <a:r>
              <a:rPr lang="en-GB" sz="2000"/>
              <a:t>&amp; </a:t>
            </a:r>
            <a:r>
              <a:rPr lang="en-GB" sz="2000">
                <a:solidFill>
                  <a:srgbClr val="CC0000"/>
                </a:solidFill>
              </a:rPr>
              <a:t>b</a:t>
            </a:r>
            <a:r>
              <a:rPr lang="en-GB" sz="2000"/>
              <a:t> of the triangle are equal. So the middle section of the offset occupies </a:t>
            </a:r>
            <a:r>
              <a:rPr lang="en-GB" sz="2000">
                <a:solidFill>
                  <a:srgbClr val="0000FF"/>
                </a:solidFill>
              </a:rPr>
              <a:t>50mm</a:t>
            </a:r>
            <a:r>
              <a:rPr lang="en-GB" sz="2000"/>
              <a:t>. </a:t>
            </a:r>
            <a:endParaRPr sz="2000"/>
          </a:p>
        </p:txBody>
      </p:sp>
    </p:spTree>
  </p:cSld>
  <p:clrMapOvr>
    <a:masterClrMapping/>
  </p:clrMapOvr>
</p:sld>
</file>

<file path=ppt/theme/theme1.xml><?xml version="1.0" encoding="utf-8"?>
<a:theme xmlns:a="http://schemas.openxmlformats.org/drawingml/2006/main" name="1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a35201a8bc688b2d88f5dbb6e1211090">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b4e4d11d21b039030c9a48cd9f3673c2"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359551-9C6E-4F8D-A725-9B41E8672A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4300a-231c-4281-9146-a98f6f4a7aff"/>
    <ds:schemaRef ds:uri="01e15224-84b2-4570-bdea-a67bb94d09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5562CB-31FD-439B-8142-27DEC3D4E2BA}">
  <ds:schemaRefs>
    <ds:schemaRef ds:uri="7c04300a-231c-4281-9146-a98f6f4a7aff"/>
    <ds:schemaRef ds:uri="http://schemas.microsoft.com/office/2006/metadata/properties"/>
    <ds:schemaRef ds:uri="http://purl.org/dc/terms/"/>
    <ds:schemaRef ds:uri="http://purl.org/dc/dcmityp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01e15224-84b2-4570-bdea-a67bb94d0921"/>
    <ds:schemaRef ds:uri="http://www.w3.org/XML/1998/namespace"/>
  </ds:schemaRefs>
</ds:datastoreItem>
</file>

<file path=customXml/itemProps3.xml><?xml version="1.0" encoding="utf-8"?>
<ds:datastoreItem xmlns:ds="http://schemas.openxmlformats.org/officeDocument/2006/customXml" ds:itemID="{1469C8A2-4BFE-43FB-85FC-F7CBF4EB875F}">
  <ds:schemaRefs>
    <ds:schemaRef ds:uri="http://schemas.microsoft.com/sharepoint/v3/contenttype/forms"/>
  </ds:schemaRefs>
</ds:datastoreItem>
</file>

<file path=docMetadata/LabelInfo.xml><?xml version="1.0" encoding="utf-8"?>
<clbl:labelList xmlns:clbl="http://schemas.microsoft.com/office/2020/mipLabelMetadata">
  <clbl:label id="{cdb5124c-a56e-47e1-8444-7a6f9085be98}" enabled="1" method="Standard" siteId="{0b26221c-c008-47b1-94c7-58a0b89761cc}" removed="0"/>
</clbl:labelList>
</file>

<file path=docProps/app.xml><?xml version="1.0" encoding="utf-8"?>
<Properties xmlns="http://schemas.openxmlformats.org/officeDocument/2006/extended-properties" xmlns:vt="http://schemas.openxmlformats.org/officeDocument/2006/docPropsVTypes">
  <TotalTime>172</TotalTime>
  <Words>1818</Words>
  <Application>Microsoft Office PowerPoint</Application>
  <PresentationFormat>Custom</PresentationFormat>
  <Paragraphs>319</Paragraphs>
  <Slides>43</Slides>
  <Notes>43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inherit</vt:lpstr>
      <vt:lpstr>Aptos</vt:lpstr>
      <vt:lpstr>Caveat</vt:lpstr>
      <vt:lpstr>Arial</vt:lpstr>
      <vt:lpstr>1_Default Design</vt:lpstr>
      <vt:lpstr>PowerPoint Presentation</vt:lpstr>
      <vt:lpstr>Starter</vt:lpstr>
      <vt:lpstr>Objectives </vt:lpstr>
      <vt:lpstr>Why bend copper pipe?</vt:lpstr>
      <vt:lpstr>Tools used for bending</vt:lpstr>
      <vt:lpstr>Manual pipe bender – parts overview</vt:lpstr>
      <vt:lpstr>Offset bends – what are they?</vt:lpstr>
      <vt:lpstr>Step-by-step offset bend</vt:lpstr>
      <vt:lpstr>Step 1</vt:lpstr>
      <vt:lpstr>Step 2</vt:lpstr>
      <vt:lpstr>Step 3</vt:lpstr>
      <vt:lpstr>Examples</vt:lpstr>
      <vt:lpstr>Examples</vt:lpstr>
      <vt:lpstr>Answers</vt:lpstr>
      <vt:lpstr>Answers</vt:lpstr>
      <vt:lpstr>Step by step – offset fabrication </vt:lpstr>
      <vt:lpstr>Offset fabrication: Step 1</vt:lpstr>
      <vt:lpstr>Offset fabrication: Step 2</vt:lpstr>
      <vt:lpstr>Offset fabrication: Step 3</vt:lpstr>
      <vt:lpstr>Offset fabrication: Step 4</vt:lpstr>
      <vt:lpstr>Offset fabrication: Step 4 (alternative)</vt:lpstr>
      <vt:lpstr>Offset fabrication: Step 5</vt:lpstr>
      <vt:lpstr>Offset fabrication: Step 5 (alternative)</vt:lpstr>
      <vt:lpstr>Offset fabrication: Step 6</vt:lpstr>
      <vt:lpstr>Offset fabrication: Step 7</vt:lpstr>
      <vt:lpstr>Offset fabrication: Step 8</vt:lpstr>
      <vt:lpstr>Offset fabrication: Outcome</vt:lpstr>
      <vt:lpstr>Passovers explained</vt:lpstr>
      <vt:lpstr>Passover fabrication: Step 1</vt:lpstr>
      <vt:lpstr>Passover fabrication: Step 2</vt:lpstr>
      <vt:lpstr>Passover fabrication: Step 3</vt:lpstr>
      <vt:lpstr>Passover fabrication: Step 4</vt:lpstr>
      <vt:lpstr>Passover fabrication: Step 5</vt:lpstr>
      <vt:lpstr>Passover fabrication: Step 6</vt:lpstr>
      <vt:lpstr>Passover fabrication</vt:lpstr>
      <vt:lpstr>Passover fabrication: Step 7</vt:lpstr>
      <vt:lpstr>Passover fabrication</vt:lpstr>
      <vt:lpstr>Passover fabrication: Step 8</vt:lpstr>
      <vt:lpstr>Double offset or offset passover</vt:lpstr>
      <vt:lpstr>Knowledge check</vt:lpstr>
      <vt:lpstr>Knowledge check – answers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Mark Thirlwell</dc:creator>
  <cp:lastModifiedBy>John, Catherine</cp:lastModifiedBy>
  <cp:revision>22</cp:revision>
  <dcterms:created xsi:type="dcterms:W3CDTF">2025-04-15T10:44:23Z</dcterms:created>
  <dcterms:modified xsi:type="dcterms:W3CDTF">2025-10-29T17:41:16Z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3666724-00ca-41b5-b6fa-015eacb44368_Enabled">
    <vt:lpwstr>true</vt:lpwstr>
  </property>
  <property fmtid="{D5CDD505-2E9C-101B-9397-08002B2CF9AE}" pid="3" name="MSIP_Label_a3666724-00ca-41b5-b6fa-015eacb44368_SetDate">
    <vt:lpwstr>2025-04-10T10:14:23Z</vt:lpwstr>
  </property>
  <property fmtid="{D5CDD505-2E9C-101B-9397-08002B2CF9AE}" pid="4" name="MSIP_Label_a3666724-00ca-41b5-b6fa-015eacb44368_Method">
    <vt:lpwstr>Privileged</vt:lpwstr>
  </property>
  <property fmtid="{D5CDD505-2E9C-101B-9397-08002B2CF9AE}" pid="5" name="MSIP_Label_a3666724-00ca-41b5-b6fa-015eacb44368_Name">
    <vt:lpwstr>Internal</vt:lpwstr>
  </property>
  <property fmtid="{D5CDD505-2E9C-101B-9397-08002B2CF9AE}" pid="6" name="MSIP_Label_a3666724-00ca-41b5-b6fa-015eacb44368_SiteId">
    <vt:lpwstr>b6d3492e-0aa1-4a60-840d-b706a96e670d</vt:lpwstr>
  </property>
  <property fmtid="{D5CDD505-2E9C-101B-9397-08002B2CF9AE}" pid="7" name="MSIP_Label_a3666724-00ca-41b5-b6fa-015eacb44368_ActionId">
    <vt:lpwstr>e858918b-4881-4444-b984-9dbe2495d330</vt:lpwstr>
  </property>
  <property fmtid="{D5CDD505-2E9C-101B-9397-08002B2CF9AE}" pid="8" name="MSIP_Label_a3666724-00ca-41b5-b6fa-015eacb44368_ContentBits">
    <vt:lpwstr>1</vt:lpwstr>
  </property>
  <property fmtid="{D5CDD505-2E9C-101B-9397-08002B2CF9AE}" pid="9" name="MSIP_Label_a3666724-00ca-41b5-b6fa-015eacb44368_Tag">
    <vt:lpwstr>10, 0, 1, 1</vt:lpwstr>
  </property>
  <property fmtid="{D5CDD505-2E9C-101B-9397-08002B2CF9AE}" pid="10" name="ContentTypeId">
    <vt:lpwstr>0x010100CDD05C0E7E0E414EB79F81A23986EA6A</vt:lpwstr>
  </property>
  <property fmtid="{D5CDD505-2E9C-101B-9397-08002B2CF9AE}" pid="11" name="MediaServiceImageTags">
    <vt:lpwstr/>
  </property>
</Properties>
</file>