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93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1" r:id="rId22"/>
    <p:sldId id="292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239625" cy="6840538"/>
  <p:notesSz cx="6858000" cy="9144000"/>
  <p:embeddedFontLst>
    <p:embeddedFont>
      <p:font typeface="Exo" panose="020B0604020202020204" charset="0"/>
      <p:regular r:id="rId41"/>
      <p:bold r:id="rId42"/>
      <p:italic r:id="rId43"/>
      <p:boldItalic r:id="rId44"/>
    </p:embeddedFont>
    <p:embeddedFont>
      <p:font typeface="Exo Medium" panose="020B0604020202020204" charset="0"/>
      <p:regular r:id="rId45"/>
      <p:bold r:id="rId46"/>
      <p:italic r:id="rId47"/>
      <p:boldItalic r:id="rId48"/>
    </p:embeddedFont>
    <p:embeddedFont>
      <p:font typeface="Exo SemiBold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k5TwypnSvZdpX0M1QxmtCJ8BY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24D25D-C290-4A1A-8A87-100EBD15B959}">
  <a:tblStyle styleId="{AA24D25D-C290-4A1A-8A87-100EBD15B9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83" autoAdjust="0"/>
  </p:normalViewPr>
  <p:slideViewPr>
    <p:cSldViewPr snapToGrid="0">
      <p:cViewPr varScale="1">
        <p:scale>
          <a:sx n="89" d="100"/>
          <a:sy n="89" d="100"/>
        </p:scale>
        <p:origin x="1380" y="78"/>
      </p:cViewPr>
      <p:guideLst>
        <p:guide orient="horz" pos="2155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Thirlwell" userId="0eea46bc-1a08-4dae-8290-d9217da89020" providerId="ADAL" clId="{A74DFD5C-A00E-4D75-B54F-AE1372332AAE}"/>
    <pc:docChg chg="undo custSel addSld delSld modSld">
      <pc:chgData name="Mark Thirlwell" userId="0eea46bc-1a08-4dae-8290-d9217da89020" providerId="ADAL" clId="{A74DFD5C-A00E-4D75-B54F-AE1372332AAE}" dt="2025-10-15T09:42:35.527" v="265" actId="20577"/>
      <pc:docMkLst>
        <pc:docMk/>
      </pc:docMkLst>
      <pc:sldChg chg="modSp mod">
        <pc:chgData name="Mark Thirlwell" userId="0eea46bc-1a08-4dae-8290-d9217da89020" providerId="ADAL" clId="{A74DFD5C-A00E-4D75-B54F-AE1372332AAE}" dt="2025-10-15T08:13:23.993" v="37" actId="948"/>
        <pc:sldMkLst>
          <pc:docMk/>
          <pc:sldMk cId="0" sldId="256"/>
        </pc:sldMkLst>
        <pc:spChg chg="mod">
          <ac:chgData name="Mark Thirlwell" userId="0eea46bc-1a08-4dae-8290-d9217da89020" providerId="ADAL" clId="{A74DFD5C-A00E-4D75-B54F-AE1372332AAE}" dt="2025-10-15T08:13:23.993" v="37" actId="948"/>
          <ac:spMkLst>
            <pc:docMk/>
            <pc:sldMk cId="0" sldId="256"/>
            <ac:spMk id="38" creationId="{00000000-0000-0000-0000-000000000000}"/>
          </ac:spMkLst>
        </pc:spChg>
      </pc:sldChg>
      <pc:sldChg chg="delSp modSp mod modNotesTx">
        <pc:chgData name="Mark Thirlwell" userId="0eea46bc-1a08-4dae-8290-d9217da89020" providerId="ADAL" clId="{A74DFD5C-A00E-4D75-B54F-AE1372332AAE}" dt="2025-10-15T09:42:35.527" v="265" actId="20577"/>
        <pc:sldMkLst>
          <pc:docMk/>
          <pc:sldMk cId="0" sldId="261"/>
        </pc:sldMkLst>
        <pc:spChg chg="mod">
          <ac:chgData name="Mark Thirlwell" userId="0eea46bc-1a08-4dae-8290-d9217da89020" providerId="ADAL" clId="{A74DFD5C-A00E-4D75-B54F-AE1372332AAE}" dt="2025-10-15T09:39:53.967" v="132" actId="948"/>
          <ac:spMkLst>
            <pc:docMk/>
            <pc:sldMk cId="0" sldId="261"/>
            <ac:spMk id="68" creationId="{00000000-0000-0000-0000-000000000000}"/>
          </ac:spMkLst>
        </pc:spChg>
      </pc:sldChg>
      <pc:sldChg chg="del">
        <pc:chgData name="Mark Thirlwell" userId="0eea46bc-1a08-4dae-8290-d9217da89020" providerId="ADAL" clId="{A74DFD5C-A00E-4D75-B54F-AE1372332AAE}" dt="2025-10-15T09:36:28.250" v="78" actId="2696"/>
        <pc:sldMkLst>
          <pc:docMk/>
          <pc:sldMk cId="0" sldId="262"/>
        </pc:sldMkLst>
      </pc:sldChg>
      <pc:sldChg chg="modSp">
        <pc:chgData name="Mark Thirlwell" userId="0eea46bc-1a08-4dae-8290-d9217da89020" providerId="ADAL" clId="{A74DFD5C-A00E-4D75-B54F-AE1372332AAE}" dt="2025-10-15T08:47:12.375" v="39"/>
        <pc:sldMkLst>
          <pc:docMk/>
          <pc:sldMk cId="0" sldId="263"/>
        </pc:sldMkLst>
        <pc:picChg chg="mod">
          <ac:chgData name="Mark Thirlwell" userId="0eea46bc-1a08-4dae-8290-d9217da89020" providerId="ADAL" clId="{A74DFD5C-A00E-4D75-B54F-AE1372332AAE}" dt="2025-10-15T08:47:12.375" v="39"/>
          <ac:picMkLst>
            <pc:docMk/>
            <pc:sldMk cId="0" sldId="263"/>
            <ac:picMk id="100" creationId="{00000000-0000-0000-0000-000000000000}"/>
          </ac:picMkLst>
        </pc:picChg>
      </pc:sldChg>
      <pc:sldChg chg="delSp modSp mod modNotesTx">
        <pc:chgData name="Mark Thirlwell" userId="0eea46bc-1a08-4dae-8290-d9217da89020" providerId="ADAL" clId="{A74DFD5C-A00E-4D75-B54F-AE1372332AAE}" dt="2025-10-15T09:42:14.338" v="253" actId="14100"/>
        <pc:sldMkLst>
          <pc:docMk/>
          <pc:sldMk cId="0" sldId="278"/>
        </pc:sldMkLst>
        <pc:spChg chg="mod">
          <ac:chgData name="Mark Thirlwell" userId="0eea46bc-1a08-4dae-8290-d9217da89020" providerId="ADAL" clId="{A74DFD5C-A00E-4D75-B54F-AE1372332AAE}" dt="2025-10-15T09:42:14.338" v="253" actId="14100"/>
          <ac:spMkLst>
            <pc:docMk/>
            <pc:sldMk cId="0" sldId="278"/>
            <ac:spMk id="218" creationId="{00000000-0000-0000-0000-000000000000}"/>
          </ac:spMkLst>
        </pc:spChg>
      </pc:sldChg>
      <pc:sldChg chg="delSp modSp add mod modNotesTx">
        <pc:chgData name="Mark Thirlwell" userId="0eea46bc-1a08-4dae-8290-d9217da89020" providerId="ADAL" clId="{A74DFD5C-A00E-4D75-B54F-AE1372332AAE}" dt="2025-10-15T09:37:46.449" v="93" actId="478"/>
        <pc:sldMkLst>
          <pc:docMk/>
          <pc:sldMk cId="719279079" sldId="293"/>
        </pc:sldMkLst>
        <pc:spChg chg="mod">
          <ac:chgData name="Mark Thirlwell" userId="0eea46bc-1a08-4dae-8290-d9217da89020" providerId="ADAL" clId="{A74DFD5C-A00E-4D75-B54F-AE1372332AAE}" dt="2025-10-15T09:19:44.928" v="72" actId="1076"/>
          <ac:spMkLst>
            <pc:docMk/>
            <pc:sldMk cId="719279079" sldId="293"/>
            <ac:spMk id="80" creationId="{02430E2C-0509-65BD-EBE7-EB6B6015B136}"/>
          </ac:spMkLst>
        </pc:spChg>
        <pc:spChg chg="mod">
          <ac:chgData name="Mark Thirlwell" userId="0eea46bc-1a08-4dae-8290-d9217da89020" providerId="ADAL" clId="{A74DFD5C-A00E-4D75-B54F-AE1372332AAE}" dt="2025-10-15T09:19:04.148" v="63" actId="1076"/>
          <ac:spMkLst>
            <pc:docMk/>
            <pc:sldMk cId="719279079" sldId="293"/>
            <ac:spMk id="81" creationId="{42690A2F-E461-967A-E59C-B036D33080EA}"/>
          </ac:spMkLst>
        </pc:spChg>
        <pc:spChg chg="mod">
          <ac:chgData name="Mark Thirlwell" userId="0eea46bc-1a08-4dae-8290-d9217da89020" providerId="ADAL" clId="{A74DFD5C-A00E-4D75-B54F-AE1372332AAE}" dt="2025-10-15T09:18:36.919" v="57" actId="1076"/>
          <ac:spMkLst>
            <pc:docMk/>
            <pc:sldMk cId="719279079" sldId="293"/>
            <ac:spMk id="83" creationId="{51FC8A3F-B898-6855-3595-53F55691A721}"/>
          </ac:spMkLst>
        </pc:spChg>
        <pc:spChg chg="mod">
          <ac:chgData name="Mark Thirlwell" userId="0eea46bc-1a08-4dae-8290-d9217da89020" providerId="ADAL" clId="{A74DFD5C-A00E-4D75-B54F-AE1372332AAE}" dt="2025-10-15T09:18:16.723" v="51" actId="1076"/>
          <ac:spMkLst>
            <pc:docMk/>
            <pc:sldMk cId="719279079" sldId="293"/>
            <ac:spMk id="84" creationId="{6465E759-53AD-0F5F-F9A1-13A75ECFAF1E}"/>
          </ac:spMkLst>
        </pc:spChg>
        <pc:spChg chg="mod">
          <ac:chgData name="Mark Thirlwell" userId="0eea46bc-1a08-4dae-8290-d9217da89020" providerId="ADAL" clId="{A74DFD5C-A00E-4D75-B54F-AE1372332AAE}" dt="2025-10-15T09:19:28.194" v="66" actId="1076"/>
          <ac:spMkLst>
            <pc:docMk/>
            <pc:sldMk cId="719279079" sldId="293"/>
            <ac:spMk id="85" creationId="{7A2662A6-0547-FFE6-8467-05002BD7695D}"/>
          </ac:spMkLst>
        </pc:spChg>
        <pc:picChg chg="mod modCrop">
          <ac:chgData name="Mark Thirlwell" userId="0eea46bc-1a08-4dae-8290-d9217da89020" providerId="ADAL" clId="{A74DFD5C-A00E-4D75-B54F-AE1372332AAE}" dt="2025-10-15T09:17:34.564" v="47" actId="34135"/>
          <ac:picMkLst>
            <pc:docMk/>
            <pc:sldMk cId="719279079" sldId="293"/>
            <ac:picMk id="78" creationId="{6CB3967A-58DD-0595-5F04-8C58E66932FD}"/>
          </ac:picMkLst>
        </pc:picChg>
        <pc:cxnChg chg="mod">
          <ac:chgData name="Mark Thirlwell" userId="0eea46bc-1a08-4dae-8290-d9217da89020" providerId="ADAL" clId="{A74DFD5C-A00E-4D75-B54F-AE1372332AAE}" dt="2025-10-15T09:19:54.994" v="74" actId="14100"/>
          <ac:cxnSpMkLst>
            <pc:docMk/>
            <pc:sldMk cId="719279079" sldId="293"/>
            <ac:cxnSpMk id="86" creationId="{88BAB1C7-D061-209B-1BDD-1284BD9F9211}"/>
          </ac:cxnSpMkLst>
        </pc:cxnChg>
        <pc:cxnChg chg="mod">
          <ac:chgData name="Mark Thirlwell" userId="0eea46bc-1a08-4dae-8290-d9217da89020" providerId="ADAL" clId="{A74DFD5C-A00E-4D75-B54F-AE1372332AAE}" dt="2025-10-15T09:19:37.253" v="68" actId="14100"/>
          <ac:cxnSpMkLst>
            <pc:docMk/>
            <pc:sldMk cId="719279079" sldId="293"/>
            <ac:cxnSpMk id="87" creationId="{983C0E29-C620-5CC2-7DE6-3FD5F9C6D996}"/>
          </ac:cxnSpMkLst>
        </pc:cxnChg>
        <pc:cxnChg chg="mod">
          <ac:chgData name="Mark Thirlwell" userId="0eea46bc-1a08-4dae-8290-d9217da89020" providerId="ADAL" clId="{A74DFD5C-A00E-4D75-B54F-AE1372332AAE}" dt="2025-10-15T09:20:17.734" v="77" actId="14100"/>
          <ac:cxnSpMkLst>
            <pc:docMk/>
            <pc:sldMk cId="719279079" sldId="293"/>
            <ac:cxnSpMk id="88" creationId="{4D227970-D37B-5036-2D6E-E405C9A94361}"/>
          </ac:cxnSpMkLst>
        </pc:cxnChg>
        <pc:cxnChg chg="mod">
          <ac:chgData name="Mark Thirlwell" userId="0eea46bc-1a08-4dae-8290-d9217da89020" providerId="ADAL" clId="{A74DFD5C-A00E-4D75-B54F-AE1372332AAE}" dt="2025-10-15T09:18:20.814" v="52" actId="1076"/>
          <ac:cxnSpMkLst>
            <pc:docMk/>
            <pc:sldMk cId="719279079" sldId="293"/>
            <ac:cxnSpMk id="89" creationId="{D8E6FF64-1A42-3914-AF0A-A212DE5A0C18}"/>
          </ac:cxnSpMkLst>
        </pc:cxnChg>
        <pc:cxnChg chg="mod">
          <ac:chgData name="Mark Thirlwell" userId="0eea46bc-1a08-4dae-8290-d9217da89020" providerId="ADAL" clId="{A74DFD5C-A00E-4D75-B54F-AE1372332AAE}" dt="2025-10-15T09:19:09.902" v="65" actId="14100"/>
          <ac:cxnSpMkLst>
            <pc:docMk/>
            <pc:sldMk cId="719279079" sldId="293"/>
            <ac:cxnSpMk id="90" creationId="{B64452CC-20D1-C2D3-4174-DFBB84DAA3E0}"/>
          </ac:cxnSpMkLst>
        </pc:cxnChg>
        <pc:cxnChg chg="mod">
          <ac:chgData name="Mark Thirlwell" userId="0eea46bc-1a08-4dae-8290-d9217da89020" providerId="ADAL" clId="{A74DFD5C-A00E-4D75-B54F-AE1372332AAE}" dt="2025-10-15T09:18:49.665" v="61" actId="14100"/>
          <ac:cxnSpMkLst>
            <pc:docMk/>
            <pc:sldMk cId="719279079" sldId="293"/>
            <ac:cxnSpMk id="93" creationId="{4A9DB042-94AD-4D61-8535-E0A1B87A4D21}"/>
          </ac:cxnSpMkLst>
        </pc:cxnChg>
        <pc:cxnChg chg="mod">
          <ac:chgData name="Mark Thirlwell" userId="0eea46bc-1a08-4dae-8290-d9217da89020" providerId="ADAL" clId="{A74DFD5C-A00E-4D75-B54F-AE1372332AAE}" dt="2025-10-15T09:18:43.012" v="59" actId="14100"/>
          <ac:cxnSpMkLst>
            <pc:docMk/>
            <pc:sldMk cId="719279079" sldId="293"/>
            <ac:cxnSpMk id="94" creationId="{50B443DC-4A27-E681-1720-1BFBC193C287}"/>
          </ac:cxnSpMkLst>
        </pc:cxnChg>
      </pc:sldChg>
    </pc:docChg>
  </pc:docChgLst>
  <pc:docChgLst>
    <pc:chgData name="John, Catherine" userId="36b10958-3fe6-4d82-9cee-736ae9074b3f" providerId="ADAL" clId="{7CE9EBFF-1EB6-4E95-820E-35801409E55C}"/>
    <pc:docChg chg="custSel modSld">
      <pc:chgData name="John, Catherine" userId="36b10958-3fe6-4d82-9cee-736ae9074b3f" providerId="ADAL" clId="{7CE9EBFF-1EB6-4E95-820E-35801409E55C}" dt="2025-10-29T15:01:44.921" v="98" actId="20577"/>
      <pc:docMkLst>
        <pc:docMk/>
      </pc:docMkLst>
      <pc:sldChg chg="modSp mod">
        <pc:chgData name="John, Catherine" userId="36b10958-3fe6-4d82-9cee-736ae9074b3f" providerId="ADAL" clId="{7CE9EBFF-1EB6-4E95-820E-35801409E55C}" dt="2025-10-29T14:53:53.180" v="4" actId="20577"/>
        <pc:sldMkLst>
          <pc:docMk/>
          <pc:sldMk cId="0" sldId="260"/>
        </pc:sldMkLst>
        <pc:spChg chg="mod">
          <ac:chgData name="John, Catherine" userId="36b10958-3fe6-4d82-9cee-736ae9074b3f" providerId="ADAL" clId="{7CE9EBFF-1EB6-4E95-820E-35801409E55C}" dt="2025-10-29T14:53:53.180" v="4" actId="20577"/>
          <ac:spMkLst>
            <pc:docMk/>
            <pc:sldMk cId="0" sldId="260"/>
            <ac:spMk id="62" creationId="{00000000-0000-0000-0000-000000000000}"/>
          </ac:spMkLst>
        </pc:spChg>
      </pc:sldChg>
      <pc:sldChg chg="modNotesTx">
        <pc:chgData name="John, Catherine" userId="36b10958-3fe6-4d82-9cee-736ae9074b3f" providerId="ADAL" clId="{7CE9EBFF-1EB6-4E95-820E-35801409E55C}" dt="2025-10-29T14:54:18.208" v="5" actId="20577"/>
        <pc:sldMkLst>
          <pc:docMk/>
          <pc:sldMk cId="0" sldId="261"/>
        </pc:sldMkLst>
      </pc:sldChg>
      <pc:sldChg chg="modSp mod">
        <pc:chgData name="John, Catherine" userId="36b10958-3fe6-4d82-9cee-736ae9074b3f" providerId="ADAL" clId="{7CE9EBFF-1EB6-4E95-820E-35801409E55C}" dt="2025-10-29T14:55:25.246" v="23" actId="20577"/>
        <pc:sldMkLst>
          <pc:docMk/>
          <pc:sldMk cId="0" sldId="267"/>
        </pc:sldMkLst>
        <pc:spChg chg="mod">
          <ac:chgData name="John, Catherine" userId="36b10958-3fe6-4d82-9cee-736ae9074b3f" providerId="ADAL" clId="{7CE9EBFF-1EB6-4E95-820E-35801409E55C}" dt="2025-10-29T14:55:25.246" v="23" actId="20577"/>
          <ac:spMkLst>
            <pc:docMk/>
            <pc:sldMk cId="0" sldId="267"/>
            <ac:spMk id="128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5:41.550" v="28" actId="20577"/>
        <pc:sldMkLst>
          <pc:docMk/>
          <pc:sldMk cId="0" sldId="269"/>
        </pc:sldMkLst>
        <pc:spChg chg="mod">
          <ac:chgData name="John, Catherine" userId="36b10958-3fe6-4d82-9cee-736ae9074b3f" providerId="ADAL" clId="{7CE9EBFF-1EB6-4E95-820E-35801409E55C}" dt="2025-10-29T14:55:41.550" v="28" actId="20577"/>
          <ac:spMkLst>
            <pc:docMk/>
            <pc:sldMk cId="0" sldId="269"/>
            <ac:spMk id="143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6:24.220" v="33" actId="20577"/>
        <pc:sldMkLst>
          <pc:docMk/>
          <pc:sldMk cId="0" sldId="270"/>
        </pc:sldMkLst>
        <pc:spChg chg="mod">
          <ac:chgData name="John, Catherine" userId="36b10958-3fe6-4d82-9cee-736ae9074b3f" providerId="ADAL" clId="{7CE9EBFF-1EB6-4E95-820E-35801409E55C}" dt="2025-10-29T14:56:24.220" v="33" actId="20577"/>
          <ac:spMkLst>
            <pc:docMk/>
            <pc:sldMk cId="0" sldId="270"/>
            <ac:spMk id="149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6:41.274" v="43" actId="20577"/>
        <pc:sldMkLst>
          <pc:docMk/>
          <pc:sldMk cId="0" sldId="271"/>
        </pc:sldMkLst>
        <pc:spChg chg="mod">
          <ac:chgData name="John, Catherine" userId="36b10958-3fe6-4d82-9cee-736ae9074b3f" providerId="ADAL" clId="{7CE9EBFF-1EB6-4E95-820E-35801409E55C}" dt="2025-10-29T14:56:35.262" v="38" actId="20577"/>
          <ac:spMkLst>
            <pc:docMk/>
            <pc:sldMk cId="0" sldId="271"/>
            <ac:spMk id="156" creationId="{00000000-0000-0000-0000-000000000000}"/>
          </ac:spMkLst>
        </pc:spChg>
        <pc:spChg chg="mod">
          <ac:chgData name="John, Catherine" userId="36b10958-3fe6-4d82-9cee-736ae9074b3f" providerId="ADAL" clId="{7CE9EBFF-1EB6-4E95-820E-35801409E55C}" dt="2025-10-29T14:56:41.274" v="43" actId="20577"/>
          <ac:spMkLst>
            <pc:docMk/>
            <pc:sldMk cId="0" sldId="271"/>
            <ac:spMk id="157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6:48.210" v="48" actId="20577"/>
        <pc:sldMkLst>
          <pc:docMk/>
          <pc:sldMk cId="0" sldId="272"/>
        </pc:sldMkLst>
        <pc:spChg chg="mod">
          <ac:chgData name="John, Catherine" userId="36b10958-3fe6-4d82-9cee-736ae9074b3f" providerId="ADAL" clId="{7CE9EBFF-1EB6-4E95-820E-35801409E55C}" dt="2025-10-29T14:56:48.210" v="48" actId="20577"/>
          <ac:spMkLst>
            <pc:docMk/>
            <pc:sldMk cId="0" sldId="272"/>
            <ac:spMk id="163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7:15.270" v="63" actId="20577"/>
        <pc:sldMkLst>
          <pc:docMk/>
          <pc:sldMk cId="0" sldId="275"/>
        </pc:sldMkLst>
        <pc:spChg chg="mod">
          <ac:chgData name="John, Catherine" userId="36b10958-3fe6-4d82-9cee-736ae9074b3f" providerId="ADAL" clId="{7CE9EBFF-1EB6-4E95-820E-35801409E55C}" dt="2025-10-29T14:57:15.270" v="63" actId="20577"/>
          <ac:spMkLst>
            <pc:docMk/>
            <pc:sldMk cId="0" sldId="275"/>
            <ac:spMk id="193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7:38.558" v="72" actId="20577"/>
        <pc:sldMkLst>
          <pc:docMk/>
          <pc:sldMk cId="0" sldId="276"/>
        </pc:sldMkLst>
        <pc:spChg chg="mod">
          <ac:chgData name="John, Catherine" userId="36b10958-3fe6-4d82-9cee-736ae9074b3f" providerId="ADAL" clId="{7CE9EBFF-1EB6-4E95-820E-35801409E55C}" dt="2025-10-29T14:57:20.933" v="68" actId="20577"/>
          <ac:spMkLst>
            <pc:docMk/>
            <pc:sldMk cId="0" sldId="276"/>
            <ac:spMk id="203" creationId="{00000000-0000-0000-0000-000000000000}"/>
          </ac:spMkLst>
        </pc:spChg>
        <pc:spChg chg="mod">
          <ac:chgData name="John, Catherine" userId="36b10958-3fe6-4d82-9cee-736ae9074b3f" providerId="ADAL" clId="{7CE9EBFF-1EB6-4E95-820E-35801409E55C}" dt="2025-10-29T14:57:38.558" v="72" actId="20577"/>
          <ac:spMkLst>
            <pc:docMk/>
            <pc:sldMk cId="0" sldId="276"/>
            <ac:spMk id="204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7:53.673" v="73" actId="20577"/>
        <pc:sldMkLst>
          <pc:docMk/>
          <pc:sldMk cId="0" sldId="277"/>
        </pc:sldMkLst>
        <pc:spChg chg="mod">
          <ac:chgData name="John, Catherine" userId="36b10958-3fe6-4d82-9cee-736ae9074b3f" providerId="ADAL" clId="{7CE9EBFF-1EB6-4E95-820E-35801409E55C}" dt="2025-10-29T14:57:53.673" v="73" actId="20577"/>
          <ac:spMkLst>
            <pc:docMk/>
            <pc:sldMk cId="0" sldId="277"/>
            <ac:spMk id="212" creationId="{00000000-0000-0000-0000-000000000000}"/>
          </ac:spMkLst>
        </pc:spChg>
      </pc:sldChg>
      <pc:sldChg chg="modNotesTx">
        <pc:chgData name="John, Catherine" userId="36b10958-3fe6-4d82-9cee-736ae9074b3f" providerId="ADAL" clId="{7CE9EBFF-1EB6-4E95-820E-35801409E55C}" dt="2025-10-29T15:00:09.362" v="75" actId="20577"/>
        <pc:sldMkLst>
          <pc:docMk/>
          <pc:sldMk cId="0" sldId="278"/>
        </pc:sldMkLst>
      </pc:sldChg>
      <pc:sldChg chg="modSp mod">
        <pc:chgData name="John, Catherine" userId="36b10958-3fe6-4d82-9cee-736ae9074b3f" providerId="ADAL" clId="{7CE9EBFF-1EB6-4E95-820E-35801409E55C}" dt="2025-10-29T15:00:53.210" v="78" actId="20577"/>
        <pc:sldMkLst>
          <pc:docMk/>
          <pc:sldMk cId="0" sldId="281"/>
        </pc:sldMkLst>
        <pc:graphicFrameChg chg="modGraphic">
          <ac:chgData name="John, Catherine" userId="36b10958-3fe6-4d82-9cee-736ae9074b3f" providerId="ADAL" clId="{7CE9EBFF-1EB6-4E95-820E-35801409E55C}" dt="2025-10-29T15:00:53.210" v="78" actId="20577"/>
          <ac:graphicFrameMkLst>
            <pc:docMk/>
            <pc:sldMk cId="0" sldId="281"/>
            <ac:graphicFrameMk id="239" creationId="{00000000-0000-0000-0000-000000000000}"/>
          </ac:graphicFrameMkLst>
        </pc:graphicFrameChg>
      </pc:sldChg>
      <pc:sldChg chg="modSp mod">
        <pc:chgData name="John, Catherine" userId="36b10958-3fe6-4d82-9cee-736ae9074b3f" providerId="ADAL" clId="{7CE9EBFF-1EB6-4E95-820E-35801409E55C}" dt="2025-10-29T15:01:05.678" v="83" actId="20577"/>
        <pc:sldMkLst>
          <pc:docMk/>
          <pc:sldMk cId="0" sldId="282"/>
        </pc:sldMkLst>
        <pc:spChg chg="mod">
          <ac:chgData name="John, Catherine" userId="36b10958-3fe6-4d82-9cee-736ae9074b3f" providerId="ADAL" clId="{7CE9EBFF-1EB6-4E95-820E-35801409E55C}" dt="2025-10-29T15:01:05.678" v="83" actId="20577"/>
          <ac:spMkLst>
            <pc:docMk/>
            <pc:sldMk cId="0" sldId="282"/>
            <ac:spMk id="244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5:01:23.412" v="88" actId="20577"/>
        <pc:sldMkLst>
          <pc:docMk/>
          <pc:sldMk cId="0" sldId="286"/>
        </pc:sldMkLst>
        <pc:spChg chg="mod">
          <ac:chgData name="John, Catherine" userId="36b10958-3fe6-4d82-9cee-736ae9074b3f" providerId="ADAL" clId="{7CE9EBFF-1EB6-4E95-820E-35801409E55C}" dt="2025-10-29T15:01:23.412" v="88" actId="20577"/>
          <ac:spMkLst>
            <pc:docMk/>
            <pc:sldMk cId="0" sldId="286"/>
            <ac:spMk id="305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5:01:33.199" v="93" actId="20577"/>
        <pc:sldMkLst>
          <pc:docMk/>
          <pc:sldMk cId="0" sldId="287"/>
        </pc:sldMkLst>
        <pc:spChg chg="mod">
          <ac:chgData name="John, Catherine" userId="36b10958-3fe6-4d82-9cee-736ae9074b3f" providerId="ADAL" clId="{7CE9EBFF-1EB6-4E95-820E-35801409E55C}" dt="2025-10-29T15:01:33.199" v="93" actId="20577"/>
          <ac:spMkLst>
            <pc:docMk/>
            <pc:sldMk cId="0" sldId="287"/>
            <ac:spMk id="319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5:01:44.921" v="98" actId="20577"/>
        <pc:sldMkLst>
          <pc:docMk/>
          <pc:sldMk cId="0" sldId="288"/>
        </pc:sldMkLst>
        <pc:spChg chg="mod">
          <ac:chgData name="John, Catherine" userId="36b10958-3fe6-4d82-9cee-736ae9074b3f" providerId="ADAL" clId="{7CE9EBFF-1EB6-4E95-820E-35801409E55C}" dt="2025-10-29T15:01:44.921" v="98" actId="20577"/>
          <ac:spMkLst>
            <pc:docMk/>
            <pc:sldMk cId="0" sldId="288"/>
            <ac:spMk id="332" creationId="{00000000-0000-0000-0000-000000000000}"/>
          </ac:spMkLst>
        </pc:spChg>
      </pc:sldChg>
      <pc:sldChg chg="modSp mod">
        <pc:chgData name="John, Catherine" userId="36b10958-3fe6-4d82-9cee-736ae9074b3f" providerId="ADAL" clId="{7CE9EBFF-1EB6-4E95-820E-35801409E55C}" dt="2025-10-29T14:56:57.836" v="53" actId="20577"/>
        <pc:sldMkLst>
          <pc:docMk/>
          <pc:sldMk cId="3908039925" sldId="291"/>
        </pc:sldMkLst>
        <pc:spChg chg="mod">
          <ac:chgData name="John, Catherine" userId="36b10958-3fe6-4d82-9cee-736ae9074b3f" providerId="ADAL" clId="{7CE9EBFF-1EB6-4E95-820E-35801409E55C}" dt="2025-10-29T14:56:57.836" v="53" actId="20577"/>
          <ac:spMkLst>
            <pc:docMk/>
            <pc:sldMk cId="3908039925" sldId="291"/>
            <ac:spMk id="174" creationId="{AABE2F84-4E96-35B6-DA5C-CD7E2DC068E7}"/>
          </ac:spMkLst>
        </pc:spChg>
      </pc:sldChg>
      <pc:sldChg chg="modSp mod">
        <pc:chgData name="John, Catherine" userId="36b10958-3fe6-4d82-9cee-736ae9074b3f" providerId="ADAL" clId="{7CE9EBFF-1EB6-4E95-820E-35801409E55C}" dt="2025-10-29T14:57:08.425" v="58" actId="20577"/>
        <pc:sldMkLst>
          <pc:docMk/>
          <pc:sldMk cId="3525241823" sldId="292"/>
        </pc:sldMkLst>
        <pc:spChg chg="mod">
          <ac:chgData name="John, Catherine" userId="36b10958-3fe6-4d82-9cee-736ae9074b3f" providerId="ADAL" clId="{7CE9EBFF-1EB6-4E95-820E-35801409E55C}" dt="2025-10-29T14:57:08.425" v="58" actId="20577"/>
          <ac:spMkLst>
            <pc:docMk/>
            <pc:sldMk cId="3525241823" sldId="292"/>
            <ac:spMk id="184" creationId="{E2993A05-F2B7-962B-40B5-B6406E1DB33A}"/>
          </ac:spMkLst>
        </pc:spChg>
      </pc:sldChg>
    </pc:docChg>
  </pc:docChgLst>
  <pc:docChgLst>
    <pc:chgData name="liam.freeguard@gowercollegeswansea.ac.uk" userId="S::urn:spo:guest#liam.freeguard@gowercollegeswansea.ac.uk::" providerId="AD" clId="Web-{85568C51-79DD-CE28-FF6C-B9F424173BCA}"/>
    <pc:docChg chg="modSld">
      <pc:chgData name="liam.freeguard@gowercollegeswansea.ac.uk" userId="S::urn:spo:guest#liam.freeguard@gowercollegeswansea.ac.uk::" providerId="AD" clId="Web-{85568C51-79DD-CE28-FF6C-B9F424173BCA}" dt="2025-09-29T14:49:47.343" v="258" actId="20577"/>
      <pc:docMkLst>
        <pc:docMk/>
      </pc:docMkLst>
      <pc:sldChg chg="modNotes">
        <pc:chgData name="liam.freeguard@gowercollegeswansea.ac.uk" userId="S::urn:spo:guest#liam.freeguard@gowercollegeswansea.ac.uk::" providerId="AD" clId="Web-{85568C51-79DD-CE28-FF6C-B9F424173BCA}" dt="2025-09-29T14:32:44.098" v="25"/>
        <pc:sldMkLst>
          <pc:docMk/>
          <pc:sldMk cId="0" sldId="257"/>
        </pc:sldMkLst>
      </pc:sldChg>
      <pc:sldChg chg="modSp">
        <pc:chgData name="liam.freeguard@gowercollegeswansea.ac.uk" userId="S::urn:spo:guest#liam.freeguard@gowercollegeswansea.ac.uk::" providerId="AD" clId="Web-{85568C51-79DD-CE28-FF6C-B9F424173BCA}" dt="2025-09-29T14:32:49.145" v="26" actId="14100"/>
        <pc:sldMkLst>
          <pc:docMk/>
          <pc:sldMk cId="0" sldId="259"/>
        </pc:sldMkLst>
        <pc:spChg chg="mod">
          <ac:chgData name="liam.freeguard@gowercollegeswansea.ac.uk" userId="S::urn:spo:guest#liam.freeguard@gowercollegeswansea.ac.uk::" providerId="AD" clId="Web-{85568C51-79DD-CE28-FF6C-B9F424173BCA}" dt="2025-09-29T14:32:49.145" v="26" actId="14100"/>
          <ac:spMkLst>
            <pc:docMk/>
            <pc:sldMk cId="0" sldId="259"/>
            <ac:spMk id="56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85568C51-79DD-CE28-FF6C-B9F424173BCA}" dt="2025-09-29T14:33:32.724" v="47" actId="20577"/>
        <pc:sldMkLst>
          <pc:docMk/>
          <pc:sldMk cId="0" sldId="260"/>
        </pc:sldMkLst>
        <pc:spChg chg="mod">
          <ac:chgData name="liam.freeguard@gowercollegeswansea.ac.uk" userId="S::urn:spo:guest#liam.freeguard@gowercollegeswansea.ac.uk::" providerId="AD" clId="Web-{85568C51-79DD-CE28-FF6C-B9F424173BCA}" dt="2025-09-29T14:33:32.724" v="47" actId="20577"/>
          <ac:spMkLst>
            <pc:docMk/>
            <pc:sldMk cId="0" sldId="260"/>
            <ac:spMk id="62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85568C51-79DD-CE28-FF6C-B9F424173BCA}" dt="2025-09-29T14:34:42.162" v="60" actId="20577"/>
        <pc:sldMkLst>
          <pc:docMk/>
          <pc:sldMk cId="0" sldId="263"/>
        </pc:sldMkLst>
        <pc:spChg chg="mod">
          <ac:chgData name="liam.freeguard@gowercollegeswansea.ac.uk" userId="S::urn:spo:guest#liam.freeguard@gowercollegeswansea.ac.uk::" providerId="AD" clId="Web-{85568C51-79DD-CE28-FF6C-B9F424173BCA}" dt="2025-09-29T14:34:42.162" v="60" actId="20577"/>
          <ac:spMkLst>
            <pc:docMk/>
            <pc:sldMk cId="0" sldId="263"/>
            <ac:spMk id="101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85568C51-79DD-CE28-FF6C-B9F424173BCA}" dt="2025-09-29T14:49:47.343" v="258" actId="20577"/>
        <pc:sldMkLst>
          <pc:docMk/>
          <pc:sldMk cId="0" sldId="276"/>
        </pc:sldMkLst>
        <pc:spChg chg="mod">
          <ac:chgData name="liam.freeguard@gowercollegeswansea.ac.uk" userId="S::urn:spo:guest#liam.freeguard@gowercollegeswansea.ac.uk::" providerId="AD" clId="Web-{85568C51-79DD-CE28-FF6C-B9F424173BCA}" dt="2025-09-29T14:49:47.343" v="258" actId="20577"/>
          <ac:spMkLst>
            <pc:docMk/>
            <pc:sldMk cId="0" sldId="276"/>
            <ac:spMk id="204" creationId="{00000000-0000-0000-0000-000000000000}"/>
          </ac:spMkLst>
        </pc:spChg>
      </pc:sldChg>
      <pc:sldChg chg="modSp">
        <pc:chgData name="liam.freeguard@gowercollegeswansea.ac.uk" userId="S::urn:spo:guest#liam.freeguard@gowercollegeswansea.ac.uk::" providerId="AD" clId="Web-{85568C51-79DD-CE28-FF6C-B9F424173BCA}" dt="2025-09-29T14:37:07.916" v="121" actId="14100"/>
        <pc:sldMkLst>
          <pc:docMk/>
          <pc:sldMk cId="0" sldId="277"/>
        </pc:sldMkLst>
        <pc:spChg chg="mod">
          <ac:chgData name="liam.freeguard@gowercollegeswansea.ac.uk" userId="S::urn:spo:guest#liam.freeguard@gowercollegeswansea.ac.uk::" providerId="AD" clId="Web-{85568C51-79DD-CE28-FF6C-B9F424173BCA}" dt="2025-09-29T14:37:07.916" v="121" actId="14100"/>
          <ac:spMkLst>
            <pc:docMk/>
            <pc:sldMk cId="0" sldId="277"/>
            <ac:spMk id="212" creationId="{00000000-0000-0000-0000-000000000000}"/>
          </ac:spMkLst>
        </pc:spChg>
      </pc:sldChg>
    </pc:docChg>
  </pc:docChgLst>
  <pc:docChgLst>
    <pc:chgData name="Hazell, Danielle" userId="16322be0-50ef-46ff-b0c0-d304bc10d5d2" providerId="ADAL" clId="{E6D12E1F-DF63-450C-A9ED-E72C5F6C045B}"/>
    <pc:docChg chg="custSel modSld modMainMaster">
      <pc:chgData name="Hazell, Danielle" userId="16322be0-50ef-46ff-b0c0-d304bc10d5d2" providerId="ADAL" clId="{E6D12E1F-DF63-450C-A9ED-E72C5F6C045B}" dt="2025-10-27T09:09:16.037" v="4"/>
      <pc:docMkLst>
        <pc:docMk/>
      </pc:docMkLst>
      <pc:sldChg chg="addSp modSp mod">
        <pc:chgData name="Hazell, Danielle" userId="16322be0-50ef-46ff-b0c0-d304bc10d5d2" providerId="ADAL" clId="{E6D12E1F-DF63-450C-A9ED-E72C5F6C045B}" dt="2025-10-27T09:09:16.037" v="4"/>
        <pc:sldMkLst>
          <pc:docMk/>
          <pc:sldMk cId="0" sldId="290"/>
        </pc:sldMkLst>
        <pc:spChg chg="add mod">
          <ac:chgData name="Hazell, Danielle" userId="16322be0-50ef-46ff-b0c0-d304bc10d5d2" providerId="ADAL" clId="{E6D12E1F-DF63-450C-A9ED-E72C5F6C045B}" dt="2025-10-27T09:09:16.037" v="4"/>
          <ac:spMkLst>
            <pc:docMk/>
            <pc:sldMk cId="0" sldId="290"/>
            <ac:spMk id="2" creationId="{00EB4D71-A2FE-5D65-80F4-C344D4211904}"/>
          </ac:spMkLst>
        </pc:spChg>
        <pc:spChg chg="mod">
          <ac:chgData name="Hazell, Danielle" userId="16322be0-50ef-46ff-b0c0-d304bc10d5d2" providerId="ADAL" clId="{E6D12E1F-DF63-450C-A9ED-E72C5F6C045B}" dt="2025-10-27T09:09:15.569" v="3" actId="1076"/>
          <ac:spMkLst>
            <pc:docMk/>
            <pc:sldMk cId="0" sldId="290"/>
            <ac:spMk id="352" creationId="{00000000-0000-0000-0000-000000000000}"/>
          </ac:spMkLst>
        </pc:spChg>
      </pc:sldChg>
      <pc:sldMasterChg chg="addSp delSp modSp mod">
        <pc:chgData name="Hazell, Danielle" userId="16322be0-50ef-46ff-b0c0-d304bc10d5d2" providerId="ADAL" clId="{E6D12E1F-DF63-450C-A9ED-E72C5F6C045B}" dt="2025-10-27T09:09:02.952" v="2"/>
        <pc:sldMasterMkLst>
          <pc:docMk/>
          <pc:sldMasterMk cId="0" sldId="2147483648"/>
        </pc:sldMasterMkLst>
        <pc:spChg chg="add mod">
          <ac:chgData name="Hazell, Danielle" userId="16322be0-50ef-46ff-b0c0-d304bc10d5d2" providerId="ADAL" clId="{E6D12E1F-DF63-450C-A9ED-E72C5F6C045B}" dt="2025-10-27T09:08:56.381" v="1"/>
          <ac:spMkLst>
            <pc:docMk/>
            <pc:sldMasterMk cId="0" sldId="2147483648"/>
            <ac:spMk id="3" creationId="{F86A3F8C-5D13-9EFF-5E27-307C16202254}"/>
          </ac:spMkLst>
        </pc:spChg>
        <pc:spChg chg="add mod">
          <ac:chgData name="Hazell, Danielle" userId="16322be0-50ef-46ff-b0c0-d304bc10d5d2" providerId="ADAL" clId="{E6D12E1F-DF63-450C-A9ED-E72C5F6C045B}" dt="2025-10-27T09:09:02.952" v="2"/>
          <ac:spMkLst>
            <pc:docMk/>
            <pc:sldMasterMk cId="0" sldId="2147483648"/>
            <ac:spMk id="4" creationId="{0FAF5FA2-EA92-FBD5-CE4D-19F50EFEE1E0}"/>
          </ac:spMkLst>
        </pc:spChg>
        <pc:spChg chg="add mod">
          <ac:chgData name="Hazell, Danielle" userId="16322be0-50ef-46ff-b0c0-d304bc10d5d2" providerId="ADAL" clId="{E6D12E1F-DF63-450C-A9ED-E72C5F6C045B}" dt="2025-10-27T09:09:02.952" v="2"/>
          <ac:spMkLst>
            <pc:docMk/>
            <pc:sldMasterMk cId="0" sldId="2147483648"/>
            <ac:spMk id="6" creationId="{F7652016-53F5-C4C9-0DBB-02A9D21FD929}"/>
          </ac:spMkLst>
        </pc:spChg>
        <pc:picChg chg="add mod">
          <ac:chgData name="Hazell, Danielle" userId="16322be0-50ef-46ff-b0c0-d304bc10d5d2" providerId="ADAL" clId="{E6D12E1F-DF63-450C-A9ED-E72C5F6C045B}" dt="2025-10-27T09:09:02.952" v="2"/>
          <ac:picMkLst>
            <pc:docMk/>
            <pc:sldMasterMk cId="0" sldId="2147483648"/>
            <ac:picMk id="5" creationId="{42DF497F-65A0-CE84-D591-45B28AB747BA}"/>
          </ac:picMkLst>
        </pc:picChg>
        <pc:picChg chg="add mod">
          <ac:chgData name="Hazell, Danielle" userId="16322be0-50ef-46ff-b0c0-d304bc10d5d2" providerId="ADAL" clId="{E6D12E1F-DF63-450C-A9ED-E72C5F6C045B}" dt="2025-10-27T09:09:02.952" v="2"/>
          <ac:picMkLst>
            <pc:docMk/>
            <pc:sldMasterMk cId="0" sldId="2147483648"/>
            <ac:picMk id="7" creationId="{3E35485C-30F9-6EBC-C65E-8A2FB1F5BCF8}"/>
          </ac:picMkLst>
        </pc:picChg>
        <pc:picChg chg="add mod">
          <ac:chgData name="Hazell, Danielle" userId="16322be0-50ef-46ff-b0c0-d304bc10d5d2" providerId="ADAL" clId="{E6D12E1F-DF63-450C-A9ED-E72C5F6C045B}" dt="2025-10-27T09:09:02.952" v="2"/>
          <ac:picMkLst>
            <pc:docMk/>
            <pc:sldMasterMk cId="0" sldId="2147483648"/>
            <ac:picMk id="8" creationId="{D8A8B53A-C9C7-D6DC-410F-5F74BBF01B4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" name="Google Shape;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4f04816fa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44f04816fa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4f04816f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44f04816f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4f04816f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44f04816f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4f04816f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344f04816f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4f04816f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344f04816f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4f04816f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44f04816f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4f04816fa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344f04816fa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5E90B9AB-503D-7182-E52F-10638DBAA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4f04816fa_0_158:notes">
            <a:extLst>
              <a:ext uri="{FF2B5EF4-FFF2-40B4-BE49-F238E27FC236}">
                <a16:creationId xmlns:a16="http://schemas.microsoft.com/office/drawing/2014/main" id="{8F37094D-7BA3-AD80-E719-D853BEA1F0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344f04816fa_0_158:notes">
            <a:extLst>
              <a:ext uri="{FF2B5EF4-FFF2-40B4-BE49-F238E27FC236}">
                <a16:creationId xmlns:a16="http://schemas.microsoft.com/office/drawing/2014/main" id="{7106FACD-CE36-86C5-0959-A6D65128A1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1894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>
          <a:extLst>
            <a:ext uri="{FF2B5EF4-FFF2-40B4-BE49-F238E27FC236}">
              <a16:creationId xmlns:a16="http://schemas.microsoft.com/office/drawing/2014/main" id="{0FB35178-212E-6D6C-A871-C350B3F60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4f04816fa_0_173:notes">
            <a:extLst>
              <a:ext uri="{FF2B5EF4-FFF2-40B4-BE49-F238E27FC236}">
                <a16:creationId xmlns:a16="http://schemas.microsoft.com/office/drawing/2014/main" id="{FC34DC75-95AB-9040-282B-DAA36D41DA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344f04816fa_0_173:notes">
            <a:extLst>
              <a:ext uri="{FF2B5EF4-FFF2-40B4-BE49-F238E27FC236}">
                <a16:creationId xmlns:a16="http://schemas.microsoft.com/office/drawing/2014/main" id="{4904DDC2-CED7-2A16-854E-42947F4803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7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 dirty="0"/>
              <a:t>Tutor to link to WRAS compliance and efficiency etc.</a:t>
            </a:r>
            <a:endParaRPr dirty="0"/>
          </a:p>
        </p:txBody>
      </p:sp>
      <p:sp>
        <p:nvSpPr>
          <p:cNvPr id="41" name="Google Shape;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4f04816fa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344f04816f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4f04816fa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44f04816fa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4f04816fa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u="none" dirty="0">
                <a:solidFill>
                  <a:schemeClr val="hlink"/>
                </a:solidFill>
              </a:rPr>
              <a:t>Note to tutor: Show examples of springs online or in class.</a:t>
            </a:r>
            <a:endParaRPr u="none" dirty="0"/>
          </a:p>
        </p:txBody>
      </p:sp>
      <p:sp>
        <p:nvSpPr>
          <p:cNvPr id="215" name="Google Shape;215;g344f04816fa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4f04816fa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5" name="Google Shape;235;g344f04816fa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44f04816fa_0_2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4f04816fa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344f04816fa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4f04816fa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44f04816f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4f04816fa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44f04816fa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44f04816f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44f04816f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4f04816fa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44f04816fa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44f04816fa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344f04816f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8338" y="1019175"/>
            <a:ext cx="55213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44f04816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344f04816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4f04816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Note to tutor: Show examples of these tools online or in class.</a:t>
            </a:r>
            <a:endParaRPr dirty="0"/>
          </a:p>
        </p:txBody>
      </p:sp>
      <p:sp>
        <p:nvSpPr>
          <p:cNvPr id="65" name="Google Shape;65;g344f04816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EFE78D06-0F84-420E-735A-87BCB5859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4f04816fa_0_21:notes">
            <a:extLst>
              <a:ext uri="{FF2B5EF4-FFF2-40B4-BE49-F238E27FC236}">
                <a16:creationId xmlns:a16="http://schemas.microsoft.com/office/drawing/2014/main" id="{7F7ADD90-E74F-880B-B5C9-505AA6D681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g344f04816fa_0_21:notes">
            <a:extLst>
              <a:ext uri="{FF2B5EF4-FFF2-40B4-BE49-F238E27FC236}">
                <a16:creationId xmlns:a16="http://schemas.microsoft.com/office/drawing/2014/main" id="{7877B582-64B3-F20D-8F02-0A1142CBC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97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4f04816f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44f04816f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4f04816f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4f04816f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9360212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>
            <a:spLocks noGrp="1"/>
          </p:cNvSpPr>
          <p:nvPr>
            <p:ph type="pic" idx="2"/>
          </p:nvPr>
        </p:nvSpPr>
        <p:spPr>
          <a:xfrm>
            <a:off x="8280052" y="1800000"/>
            <a:ext cx="3600798" cy="41399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body" idx="1"/>
          </p:nvPr>
        </p:nvSpPr>
        <p:spPr>
          <a:xfrm>
            <a:off x="359172" y="1260475"/>
            <a:ext cx="8640959" cy="431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375"/>
              </a:lnSpc>
              <a:spcBef>
                <a:spcPts val="1004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42900" algn="l">
              <a:lnSpc>
                <a:spcPct val="133833"/>
              </a:lnSpc>
              <a:spcBef>
                <a:spcPts val="1004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2286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3429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1555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and text">
  <p:cSld name="image left and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4320000" y="1799999"/>
            <a:ext cx="756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81000" algn="l">
              <a:lnSpc>
                <a:spcPct val="100375"/>
              </a:lnSpc>
              <a:spcBef>
                <a:spcPts val="1200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2pPr>
            <a:lvl3pPr marL="1371600" lvl="2" indent="-2286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83666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5pPr>
            <a:lvl6pPr marL="2743200" lvl="5" indent="-342900" algn="l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>
            <a:spLocks noGrp="1"/>
          </p:cNvSpPr>
          <p:nvPr>
            <p:ph type="pic" idx="2"/>
          </p:nvPr>
        </p:nvSpPr>
        <p:spPr>
          <a:xfrm>
            <a:off x="360000" y="1800000"/>
            <a:ext cx="3600798" cy="413999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/>
        </p:nvSpPr>
        <p:spPr>
          <a:xfrm>
            <a:off x="0" y="456036"/>
            <a:ext cx="12239625" cy="152012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7" b="0" i="0" u="none" strike="noStrike" cap="non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252000" y="990000"/>
            <a:ext cx="11628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C442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17" b="0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361406" y="1800000"/>
            <a:ext cx="115200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20450"/>
              </a:lnSpc>
              <a:spcBef>
                <a:spcPts val="1004"/>
              </a:spcBef>
              <a:spcAft>
                <a:spcPts val="0"/>
              </a:spcAft>
              <a:buClr>
                <a:srgbClr val="FC442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SzPts val="1400"/>
              <a:buNone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rgbClr val="FC4421"/>
              </a:buClr>
              <a:buSzPts val="1606"/>
              <a:buFont typeface="Arial"/>
              <a:buChar char="•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581" algn="l" rtl="0">
              <a:lnSpc>
                <a:spcPct val="125031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–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581" algn="l" rtl="0"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581" algn="l" rtl="0">
              <a:spcBef>
                <a:spcPts val="321"/>
              </a:spcBef>
              <a:spcAft>
                <a:spcPts val="0"/>
              </a:spcAft>
              <a:buClr>
                <a:srgbClr val="E30613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581" algn="l" rtl="0">
              <a:spcBef>
                <a:spcPts val="321"/>
              </a:spcBef>
              <a:spcAft>
                <a:spcPts val="0"/>
              </a:spcAft>
              <a:buClr>
                <a:schemeClr val="dk1"/>
              </a:buClr>
              <a:buSzPts val="1606"/>
              <a:buFont typeface="Arial"/>
              <a:buChar char="»"/>
              <a:defRPr sz="160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353" algn="l" rtl="0">
              <a:spcBef>
                <a:spcPts val="201"/>
              </a:spcBef>
              <a:spcAft>
                <a:spcPts val="0"/>
              </a:spcAft>
              <a:buClr>
                <a:schemeClr val="dk1"/>
              </a:buClr>
              <a:buSzPts val="1004"/>
              <a:buFont typeface="Arial"/>
              <a:buChar char="»"/>
              <a:defRPr sz="100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/>
          <p:nvPr/>
        </p:nvSpPr>
        <p:spPr>
          <a:xfrm>
            <a:off x="360000" y="6343435"/>
            <a:ext cx="58854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7" descr="A purple and white logo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0000" y="6228000"/>
            <a:ext cx="2520000" cy="456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17"/>
          <p:cNvCxnSpPr/>
          <p:nvPr/>
        </p:nvCxnSpPr>
        <p:spPr>
          <a:xfrm>
            <a:off x="0" y="6084000"/>
            <a:ext cx="12240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raphic 26">
            <a:extLst>
              <a:ext uri="{FF2B5EF4-FFF2-40B4-BE49-F238E27FC236}">
                <a16:creationId xmlns:a16="http://schemas.microsoft.com/office/drawing/2014/main" id="{F86A3F8C-5D13-9EFF-5E27-307C16202254}"/>
              </a:ext>
            </a:extLst>
          </p:cNvPr>
          <p:cNvSpPr>
            <a:spLocks/>
          </p:cNvSpPr>
          <p:nvPr userDrawn="1"/>
        </p:nvSpPr>
        <p:spPr>
          <a:xfrm>
            <a:off x="6" y="756000"/>
            <a:ext cx="12239626" cy="36000"/>
          </a:xfrm>
          <a:custGeom>
            <a:avLst/>
            <a:gdLst/>
            <a:ahLst/>
            <a:cxnLst/>
            <a:rect l="l" t="t" r="r" b="b"/>
            <a:pathLst>
              <a:path w="15119985" h="127000">
                <a:moveTo>
                  <a:pt x="0" y="0"/>
                </a:moveTo>
                <a:lnTo>
                  <a:pt x="0" y="127000"/>
                </a:lnTo>
                <a:lnTo>
                  <a:pt x="15119985" y="127000"/>
                </a:lnTo>
                <a:lnTo>
                  <a:pt x="15119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 sz="2008"/>
          </a:p>
        </p:txBody>
      </p:sp>
      <p:sp>
        <p:nvSpPr>
          <p:cNvPr id="4" name="Graphic 26">
            <a:extLst>
              <a:ext uri="{FF2B5EF4-FFF2-40B4-BE49-F238E27FC236}">
                <a16:creationId xmlns:a16="http://schemas.microsoft.com/office/drawing/2014/main" id="{0FAF5FA2-EA92-FBD5-CE4D-19F50EFEE1E0}"/>
              </a:ext>
            </a:extLst>
          </p:cNvPr>
          <p:cNvSpPr>
            <a:spLocks/>
          </p:cNvSpPr>
          <p:nvPr userDrawn="1"/>
        </p:nvSpPr>
        <p:spPr>
          <a:xfrm>
            <a:off x="6" y="756000"/>
            <a:ext cx="12239626" cy="36000"/>
          </a:xfrm>
          <a:custGeom>
            <a:avLst/>
            <a:gdLst/>
            <a:ahLst/>
            <a:cxnLst/>
            <a:rect l="l" t="t" r="r" b="b"/>
            <a:pathLst>
              <a:path w="15119985" h="127000">
                <a:moveTo>
                  <a:pt x="0" y="0"/>
                </a:moveTo>
                <a:lnTo>
                  <a:pt x="0" y="127000"/>
                </a:lnTo>
                <a:lnTo>
                  <a:pt x="15119985" y="127000"/>
                </a:lnTo>
                <a:lnTo>
                  <a:pt x="15119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 sz="2008"/>
          </a:p>
        </p:txBody>
      </p:sp>
      <p:pic>
        <p:nvPicPr>
          <p:cNvPr id="5" name="Picture 4" descr="A red arrow pointing up&#10;&#10;AI-generated content may be incorrect.">
            <a:extLst>
              <a:ext uri="{FF2B5EF4-FFF2-40B4-BE49-F238E27FC236}">
                <a16:creationId xmlns:a16="http://schemas.microsoft.com/office/drawing/2014/main" id="{42DF497F-65A0-CE84-D591-45B28AB747BA}"/>
              </a:ext>
            </a:extLst>
          </p:cNvPr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170588"/>
            <a:ext cx="591666" cy="4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F7652016-53F5-C4C9-0DBB-02A9D21FD9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48985" y="67612"/>
            <a:ext cx="5827751" cy="5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797" tIns="45899" rIns="91797" bIns="45899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17013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 Level Technical Qualification in Building Services Engineering for Construction (Level 3)</a:t>
            </a:r>
          </a:p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dirty="0">
                <a:solidFill>
                  <a:srgbClr val="FC442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Occupational Specialism: Plumbing &amp; Heating Engineering </a:t>
            </a:r>
            <a:endParaRPr lang="en-GB" sz="1050" i="0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3E35485C-30F9-6EBC-C65E-8A2FB1F5BC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368" y="157157"/>
            <a:ext cx="2563495" cy="4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8A8B53A-C9C7-D6DC-410F-5F74BBF01B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68494" y="177135"/>
            <a:ext cx="2685203" cy="44067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/>
          <p:nvPr/>
        </p:nvSpPr>
        <p:spPr>
          <a:xfrm>
            <a:off x="360000" y="1800000"/>
            <a:ext cx="10800000" cy="377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10000"/>
              </a:lnSpc>
              <a:spcAft>
                <a:spcPts val="1200"/>
              </a:spcAft>
              <a:buClr>
                <a:srgbClr val="170130"/>
              </a:buClr>
              <a:buSzPts val="2800"/>
            </a:pPr>
            <a:r>
              <a:rPr lang="en-GB" sz="2800" b="1" dirty="0">
                <a:solidFill>
                  <a:srgbClr val="170130"/>
                </a:solidFill>
              </a:rPr>
              <a:t>Occupational Specialism: Plumbing &amp; Heating Engineering</a:t>
            </a:r>
            <a:endParaRPr lang="en-GB" sz="2800" dirty="0"/>
          </a:p>
          <a:p>
            <a:pPr lvl="0">
              <a:lnSpc>
                <a:spcPct val="110000"/>
              </a:lnSpc>
              <a:spcBef>
                <a:spcPts val="75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n-GB" sz="2800" dirty="0">
                <a:solidFill>
                  <a:schemeClr val="dk1"/>
                </a:solidFill>
              </a:rPr>
              <a:t>K1.32 Bending techniques</a:t>
            </a:r>
            <a:endParaRPr lang="en-GB" sz="2800" dirty="0">
              <a:solidFill>
                <a:srgbClr val="3432E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750"/>
              </a:spcBef>
              <a:spcAft>
                <a:spcPts val="1200"/>
              </a:spcAft>
              <a:buClr>
                <a:srgbClr val="FC4421"/>
              </a:buClr>
              <a:buSzPts val="2800"/>
              <a:buFont typeface="Arial"/>
              <a:buNone/>
            </a:pPr>
            <a:r>
              <a:rPr lang="en-GB" sz="2800" b="1" dirty="0">
                <a:solidFill>
                  <a:srgbClr val="FC4421"/>
                </a:solidFill>
              </a:rPr>
              <a:t>Bending techniques: 90° bends in copper pipe to length using machine and spring </a:t>
            </a:r>
            <a:endParaRPr lang="en-GB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4f04816fa_0_7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</a:t>
            </a:r>
            <a:endParaRPr dirty="0"/>
          </a:p>
        </p:txBody>
      </p:sp>
      <p:sp>
        <p:nvSpPr>
          <p:cNvPr id="115" name="Google Shape;115;g344f04816fa_0_73"/>
          <p:cNvSpPr txBox="1"/>
          <p:nvPr/>
        </p:nvSpPr>
        <p:spPr>
          <a:xfrm>
            <a:off x="360000" y="1800000"/>
            <a:ext cx="5687625" cy="274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You may assume that to form the bend above, you would simply calculate 130mm + 170mm = 300mm. 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The actual length required will be shorter due to the path taken by the radius of the bend (plus a small stretch).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2" name="Google Shape;107;g344f04816fa_0_67">
            <a:extLst>
              <a:ext uri="{FF2B5EF4-FFF2-40B4-BE49-F238E27FC236}">
                <a16:creationId xmlns:a16="http://schemas.microsoft.com/office/drawing/2014/main" id="{1DC8D246-9B0A-AB55-54A2-86E1312008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800002"/>
            <a:ext cx="5760000" cy="285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4f04816fa_0_91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guide: Step 1</a:t>
            </a:r>
            <a:endParaRPr dirty="0"/>
          </a:p>
        </p:txBody>
      </p:sp>
      <p:sp>
        <p:nvSpPr>
          <p:cNvPr id="121" name="Google Shape;121;g344f04816fa_0_91"/>
          <p:cNvSpPr txBox="1"/>
          <p:nvPr/>
        </p:nvSpPr>
        <p:spPr>
          <a:xfrm>
            <a:off x="360000" y="1800000"/>
            <a:ext cx="5832187" cy="224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Split the pipe into 3 sections:</a:t>
            </a: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a straight section</a:t>
            </a: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the bend</a:t>
            </a: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</a:rPr>
              <a:t>the remaining straight section.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122" name="Google Shape;122;g344f04816fa_0_9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800000"/>
            <a:ext cx="5760000" cy="301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4f04816fa_0_99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guide: Step 2</a:t>
            </a:r>
            <a:endParaRPr dirty="0"/>
          </a:p>
        </p:txBody>
      </p:sp>
      <p:sp>
        <p:nvSpPr>
          <p:cNvPr id="128" name="Google Shape;128;g344f04816fa_0_99"/>
          <p:cNvSpPr txBox="1"/>
          <p:nvPr/>
        </p:nvSpPr>
        <p:spPr>
          <a:xfrm>
            <a:off x="360000" y="1800000"/>
            <a:ext cx="5650803" cy="305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Deduct 4 times the pipe diameter from section A (the diameter in this example being 15mm).</a:t>
            </a: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So, the calculation is: </a:t>
            </a: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Section A length – (4 x d)</a:t>
            </a: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130mm – (4 x 15mm) = </a:t>
            </a:r>
            <a:r>
              <a:rPr lang="en-GB" sz="2400" b="1" dirty="0">
                <a:latin typeface="Arial" panose="020B0604020202020204" pitchFamily="34" charset="0"/>
              </a:rPr>
              <a:t>70mm</a:t>
            </a:r>
            <a:endParaRPr sz="2400" b="1" dirty="0">
              <a:latin typeface="Arial" panose="020B0604020202020204" pitchFamily="34" charset="0"/>
            </a:endParaRPr>
          </a:p>
        </p:txBody>
      </p:sp>
      <p:pic>
        <p:nvPicPr>
          <p:cNvPr id="129" name="Google Shape;129;g344f04816fa_0_9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800000"/>
            <a:ext cx="5760000" cy="301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4f04816fa_0_10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guide: Step 3</a:t>
            </a:r>
            <a:endParaRPr dirty="0"/>
          </a:p>
        </p:txBody>
      </p:sp>
      <p:sp>
        <p:nvSpPr>
          <p:cNvPr id="135" name="Google Shape;135;g344f04816fa_0_105"/>
          <p:cNvSpPr txBox="1"/>
          <p:nvPr/>
        </p:nvSpPr>
        <p:spPr>
          <a:xfrm>
            <a:off x="359999" y="1800000"/>
            <a:ext cx="5452971" cy="305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Calculate the centreline length (length of a 90-degree bend) as previously described. </a:t>
            </a:r>
            <a:r>
              <a:rPr lang="en-GB" sz="2400" dirty="0">
                <a:solidFill>
                  <a:schemeClr val="dk1"/>
                </a:solidFill>
              </a:rPr>
              <a:t>Note that Pi or </a:t>
            </a:r>
            <a:r>
              <a:rPr lang="en-GB" sz="2400" dirty="0">
                <a:solidFill>
                  <a:schemeClr val="dk1"/>
                </a:solidFill>
                <a:ea typeface="Exo Medium"/>
                <a:cs typeface="Exo Medium"/>
                <a:sym typeface="Exo Medium"/>
              </a:rPr>
              <a:t>π is 3.14.</a:t>
            </a:r>
            <a:endParaRPr lang="en-GB" sz="2400" dirty="0"/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The calculation is:</a:t>
            </a: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4 x diameter x ½ </a:t>
            </a:r>
            <a:r>
              <a:rPr lang="en-GB" sz="2400" dirty="0">
                <a:latin typeface="Arial" panose="020B0604020202020204" pitchFamily="34" charset="0"/>
                <a:ea typeface="Exo Medium"/>
                <a:cs typeface="Exo Medium"/>
                <a:sym typeface="Exo Medium"/>
              </a:rPr>
              <a:t>π</a:t>
            </a:r>
            <a:endParaRPr sz="2400" dirty="0">
              <a:latin typeface="Arial" panose="020B0604020202020204" pitchFamily="34" charset="0"/>
              <a:ea typeface="Exo Medium"/>
              <a:cs typeface="Exo Medium"/>
              <a:sym typeface="Exo Medium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4 x 15mm x 1.57 = </a:t>
            </a:r>
            <a:r>
              <a:rPr lang="en-GB" sz="2400" b="1" dirty="0">
                <a:latin typeface="Arial" panose="020B0604020202020204" pitchFamily="34" charset="0"/>
              </a:rPr>
              <a:t>94.2mm</a:t>
            </a:r>
          </a:p>
        </p:txBody>
      </p:sp>
      <p:pic>
        <p:nvPicPr>
          <p:cNvPr id="136" name="Google Shape;136;g344f04816fa_0_10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800000"/>
            <a:ext cx="5760000" cy="301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4f04816fa_0_11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guide: Step 4</a:t>
            </a:r>
            <a:endParaRPr dirty="0"/>
          </a:p>
        </p:txBody>
      </p:sp>
      <p:sp>
        <p:nvSpPr>
          <p:cNvPr id="143" name="Google Shape;143;g344f04816fa_0_115"/>
          <p:cNvSpPr txBox="1"/>
          <p:nvPr/>
        </p:nvSpPr>
        <p:spPr>
          <a:xfrm>
            <a:off x="359172" y="1800000"/>
            <a:ext cx="4860827" cy="305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Repeat step 2 with section C:</a:t>
            </a: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dirty="0">
                <a:latin typeface="Arial" panose="020B0604020202020204" pitchFamily="34" charset="0"/>
              </a:rPr>
              <a:t>170 – (4 x 15) = </a:t>
            </a:r>
            <a:r>
              <a:rPr lang="en-GB" sz="2400" b="1" dirty="0">
                <a:latin typeface="Arial" panose="020B0604020202020204" pitchFamily="34" charset="0"/>
              </a:rPr>
              <a:t>110mm</a:t>
            </a:r>
            <a:endParaRPr sz="2400" b="1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endParaRPr sz="2400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Add the 3 calculated measurements to find your total length required (</a:t>
            </a:r>
            <a:r>
              <a:rPr lang="en-GB" sz="2400" b="1" dirty="0">
                <a:latin typeface="Arial" panose="020B0604020202020204" pitchFamily="34" charset="0"/>
              </a:rPr>
              <a:t>274.2mm</a:t>
            </a:r>
            <a:r>
              <a:rPr lang="en-GB" sz="2400" dirty="0">
                <a:latin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</a:endParaRPr>
          </a:p>
        </p:txBody>
      </p:sp>
      <p:pic>
        <p:nvPicPr>
          <p:cNvPr id="144" name="Google Shape;144;g344f04816fa_0_11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00" y="1800000"/>
            <a:ext cx="6774412" cy="332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1</a:t>
            </a:r>
            <a:endParaRPr dirty="0"/>
          </a:p>
        </p:txBody>
      </p:sp>
      <p:sp>
        <p:nvSpPr>
          <p:cNvPr id="150" name="Google Shape;150;p9"/>
          <p:cNvSpPr txBox="1">
            <a:spLocks noGrp="1"/>
          </p:cNvSpPr>
          <p:nvPr>
            <p:ph type="body" idx="1"/>
          </p:nvPr>
        </p:nvSpPr>
        <p:spPr>
          <a:xfrm>
            <a:off x="359999" y="1800000"/>
            <a:ext cx="5682767" cy="3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Once we have calculated the required length, we can begin the fabrication as follows.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Cut the pipe to the desired length (274.2mm in this case).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1" name="Google Shape;151;p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52000" y="538328"/>
            <a:ext cx="3240000" cy="576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4f04816fa_0_138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2</a:t>
            </a:r>
            <a:endParaRPr dirty="0"/>
          </a:p>
        </p:txBody>
      </p:sp>
      <p:sp>
        <p:nvSpPr>
          <p:cNvPr id="157" name="Google Shape;157;g344f04816fa_0_13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5512800" cy="3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Choose one of the original lengths (the desired length – 130mm or 170mm).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 this example, we will choose 170mm.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Mark the pipe at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170mm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8" name="Google Shape;158;g344f04816fa_0_13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452000" y="540000"/>
            <a:ext cx="3240000" cy="577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4f04816fa_0_146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3</a:t>
            </a:r>
            <a:endParaRPr dirty="0"/>
          </a:p>
        </p:txBody>
      </p:sp>
      <p:sp>
        <p:nvSpPr>
          <p:cNvPr id="164" name="Google Shape;164;g344f04816fa_0_146"/>
          <p:cNvSpPr txBox="1">
            <a:spLocks noGrp="1"/>
          </p:cNvSpPr>
          <p:nvPr>
            <p:ph type="body" idx="1"/>
          </p:nvPr>
        </p:nvSpPr>
        <p:spPr>
          <a:xfrm>
            <a:off x="359999" y="1800000"/>
            <a:ext cx="5529171" cy="3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Make sure you highlight the side you’ve measured (arrow indicating below).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This side will be known as the ‘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measured end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’.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5" name="Google Shape;165;g344f04816fa_0_1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18864"/>
          <a:stretch/>
        </p:blipFill>
        <p:spPr>
          <a:xfrm rot="10800000">
            <a:off x="6228000" y="1800000"/>
            <a:ext cx="5760000" cy="2623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g344f04816fa_0_146"/>
          <p:cNvCxnSpPr/>
          <p:nvPr/>
        </p:nvCxnSpPr>
        <p:spPr>
          <a:xfrm flipH="1">
            <a:off x="9906775" y="3901950"/>
            <a:ext cx="44400" cy="20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g344f04816fa_0_146"/>
          <p:cNvCxnSpPr/>
          <p:nvPr/>
        </p:nvCxnSpPr>
        <p:spPr>
          <a:xfrm rot="10800000">
            <a:off x="9755100" y="3982900"/>
            <a:ext cx="162000" cy="3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g344f04816fa_0_146"/>
          <p:cNvCxnSpPr/>
          <p:nvPr/>
        </p:nvCxnSpPr>
        <p:spPr>
          <a:xfrm rot="10800000" flipH="1">
            <a:off x="9740225" y="3957350"/>
            <a:ext cx="66000" cy="1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g344f04816fa_0_146"/>
          <p:cNvCxnSpPr/>
          <p:nvPr/>
        </p:nvCxnSpPr>
        <p:spPr>
          <a:xfrm>
            <a:off x="9744500" y="3980800"/>
            <a:ext cx="46800" cy="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F7F1BC5A-F225-B310-3540-3858C201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4f04816fa_0_158">
            <a:extLst>
              <a:ext uri="{FF2B5EF4-FFF2-40B4-BE49-F238E27FC236}">
                <a16:creationId xmlns:a16="http://schemas.microsoft.com/office/drawing/2014/main" id="{AABE2F84-4E96-35B6-DA5C-CD7E2DC068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4</a:t>
            </a:r>
            <a:endParaRPr dirty="0"/>
          </a:p>
        </p:txBody>
      </p:sp>
      <p:sp>
        <p:nvSpPr>
          <p:cNvPr id="175" name="Google Shape;175;g344f04816fa_0_158">
            <a:extLst>
              <a:ext uri="{FF2B5EF4-FFF2-40B4-BE49-F238E27FC236}">
                <a16:creationId xmlns:a16="http://schemas.microsoft.com/office/drawing/2014/main" id="{8BA16904-5B2E-E3AB-B06B-2B5AE4671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5917200" cy="104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Position the pipe in the bending machine so that the ‘measured end’ is in the hook.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6" name="Google Shape;176;g344f04816fa_0_158">
            <a:extLst>
              <a:ext uri="{FF2B5EF4-FFF2-40B4-BE49-F238E27FC236}">
                <a16:creationId xmlns:a16="http://schemas.microsoft.com/office/drawing/2014/main" id="{E41AA853-32D3-9221-BA9C-0DB3C5D952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8424" b="17378"/>
          <a:stretch/>
        </p:blipFill>
        <p:spPr>
          <a:xfrm rot="16200000">
            <a:off x="7636012" y="1800000"/>
            <a:ext cx="3852000" cy="440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44f04816fa_0_158">
            <a:extLst>
              <a:ext uri="{FF2B5EF4-FFF2-40B4-BE49-F238E27FC236}">
                <a16:creationId xmlns:a16="http://schemas.microsoft.com/office/drawing/2014/main" id="{40077F0A-C022-74D3-364F-013CC4EF0755}"/>
              </a:ext>
            </a:extLst>
          </p:cNvPr>
          <p:cNvSpPr/>
          <p:nvPr/>
        </p:nvSpPr>
        <p:spPr>
          <a:xfrm rot="3113241">
            <a:off x="8583426" y="5055141"/>
            <a:ext cx="404860" cy="182905"/>
          </a:xfrm>
          <a:prstGeom prst="rect">
            <a:avLst/>
          </a:prstGeom>
          <a:solidFill>
            <a:srgbClr val="DCD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" name="Google Shape;178;g344f04816fa_0_158">
            <a:extLst>
              <a:ext uri="{FF2B5EF4-FFF2-40B4-BE49-F238E27FC236}">
                <a16:creationId xmlns:a16="http://schemas.microsoft.com/office/drawing/2014/main" id="{BB401427-A189-74D0-9B53-9025148CB8BD}"/>
              </a:ext>
            </a:extLst>
          </p:cNvPr>
          <p:cNvCxnSpPr>
            <a:cxnSpLocks/>
          </p:cNvCxnSpPr>
          <p:nvPr/>
        </p:nvCxnSpPr>
        <p:spPr>
          <a:xfrm>
            <a:off x="5801229" y="2449286"/>
            <a:ext cx="2754942" cy="646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9" name="Google Shape;179;g344f04816fa_0_158">
            <a:extLst>
              <a:ext uri="{FF2B5EF4-FFF2-40B4-BE49-F238E27FC236}">
                <a16:creationId xmlns:a16="http://schemas.microsoft.com/office/drawing/2014/main" id="{688CC65C-8576-B11A-E69B-1E0D2AD3B972}"/>
              </a:ext>
            </a:extLst>
          </p:cNvPr>
          <p:cNvCxnSpPr>
            <a:cxnSpLocks/>
          </p:cNvCxnSpPr>
          <p:nvPr/>
        </p:nvCxnSpPr>
        <p:spPr>
          <a:xfrm flipV="1">
            <a:off x="5954486" y="3335165"/>
            <a:ext cx="4223657" cy="78098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5E9A91-3DCB-0E32-551E-74F82DA1526A}"/>
              </a:ext>
            </a:extLst>
          </p:cNvPr>
          <p:cNvSpPr txBox="1"/>
          <p:nvPr/>
        </p:nvSpPr>
        <p:spPr>
          <a:xfrm>
            <a:off x="360000" y="3741433"/>
            <a:ext cx="5441229" cy="7809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Line the pencil mark up with the centre of the roller before the guide is inserted.</a:t>
            </a:r>
          </a:p>
        </p:txBody>
      </p:sp>
    </p:spTree>
    <p:extLst>
      <p:ext uri="{BB962C8B-B14F-4D97-AF65-F5344CB8AC3E}">
        <p14:creationId xmlns:p14="http://schemas.microsoft.com/office/powerpoint/2010/main" val="390803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>
          <a:extLst>
            <a:ext uri="{FF2B5EF4-FFF2-40B4-BE49-F238E27FC236}">
              <a16:creationId xmlns:a16="http://schemas.microsoft.com/office/drawing/2014/main" id="{6B0E9A27-40F6-8DC7-2988-B204D123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4f04816fa_0_173">
            <a:extLst>
              <a:ext uri="{FF2B5EF4-FFF2-40B4-BE49-F238E27FC236}">
                <a16:creationId xmlns:a16="http://schemas.microsoft.com/office/drawing/2014/main" id="{E2993A05-F2B7-962B-40B5-B6406E1DB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5</a:t>
            </a:r>
            <a:endParaRPr dirty="0"/>
          </a:p>
        </p:txBody>
      </p:sp>
      <p:sp>
        <p:nvSpPr>
          <p:cNvPr id="185" name="Google Shape;185;g344f04816fa_0_173">
            <a:extLst>
              <a:ext uri="{FF2B5EF4-FFF2-40B4-BE49-F238E27FC236}">
                <a16:creationId xmlns:a16="http://schemas.microsoft.com/office/drawing/2014/main" id="{6C728F1F-8903-B4EC-F792-BEA3E73549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5917200" cy="3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Without moving the pipe, lift the bending arm and insert the guide between the roller and the pipe.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6" name="Google Shape;186;g344f04816fa_0_173">
            <a:extLst>
              <a:ext uri="{FF2B5EF4-FFF2-40B4-BE49-F238E27FC236}">
                <a16:creationId xmlns:a16="http://schemas.microsoft.com/office/drawing/2014/main" id="{82EA6D49-BEF2-A5FD-83CE-F25D05AF16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3838" b="22770"/>
          <a:stretch/>
        </p:blipFill>
        <p:spPr>
          <a:xfrm rot="16200000">
            <a:off x="7617483" y="1800000"/>
            <a:ext cx="3911485" cy="4402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g344f04816fa_0_173">
            <a:extLst>
              <a:ext uri="{FF2B5EF4-FFF2-40B4-BE49-F238E27FC236}">
                <a16:creationId xmlns:a16="http://schemas.microsoft.com/office/drawing/2014/main" id="{AF8EA630-A715-7D63-3381-C021BAEA6CF3}"/>
              </a:ext>
            </a:extLst>
          </p:cNvPr>
          <p:cNvCxnSpPr>
            <a:cxnSpLocks/>
          </p:cNvCxnSpPr>
          <p:nvPr/>
        </p:nvCxnSpPr>
        <p:spPr>
          <a:xfrm>
            <a:off x="6277200" y="2612571"/>
            <a:ext cx="3204257" cy="8076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" name="Google Shape;187;g344f04816fa_0_173">
            <a:extLst>
              <a:ext uri="{FF2B5EF4-FFF2-40B4-BE49-F238E27FC236}">
                <a16:creationId xmlns:a16="http://schemas.microsoft.com/office/drawing/2014/main" id="{8648635A-9C32-E826-F1A5-226184800EB8}"/>
              </a:ext>
            </a:extLst>
          </p:cNvPr>
          <p:cNvSpPr/>
          <p:nvPr/>
        </p:nvSpPr>
        <p:spPr>
          <a:xfrm rot="1232243">
            <a:off x="10715762" y="3880539"/>
            <a:ext cx="483608" cy="241721"/>
          </a:xfrm>
          <a:prstGeom prst="rect">
            <a:avLst/>
          </a:prstGeom>
          <a:solidFill>
            <a:srgbClr val="DCDE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24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Starter</a:t>
            </a:r>
            <a:endParaRPr dirty="0"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2428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W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arm-up: 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Why might precision be especially important when bending copper pipework?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What are the benefits of bending pipe efficiently?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Share any personal experience you have using a pipe bender.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4f04816fa_0_184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6</a:t>
            </a:r>
            <a:endParaRPr dirty="0"/>
          </a:p>
        </p:txBody>
      </p:sp>
      <p:sp>
        <p:nvSpPr>
          <p:cNvPr id="194" name="Google Shape;194;g344f04816fa_0_184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3743914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Bend the pipe to 90॰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5" name="Google Shape;195;g344f04816fa_0_184"/>
          <p:cNvPicPr preferRelativeResize="0"/>
          <p:nvPr/>
        </p:nvPicPr>
        <p:blipFill rotWithShape="1">
          <a:blip r:embed="rId3">
            <a:alphaModFix/>
          </a:blip>
          <a:srcRect b="27367"/>
          <a:stretch/>
        </p:blipFill>
        <p:spPr>
          <a:xfrm rot="10800000">
            <a:off x="2156375" y="2406300"/>
            <a:ext cx="3219450" cy="35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44f04816fa_0_184"/>
          <p:cNvPicPr preferRelativeResize="0"/>
          <p:nvPr/>
        </p:nvPicPr>
        <p:blipFill rotWithShape="1">
          <a:blip r:embed="rId4">
            <a:alphaModFix/>
          </a:blip>
          <a:srcRect t="17388" b="9671"/>
          <a:stretch/>
        </p:blipFill>
        <p:spPr>
          <a:xfrm rot="10800000">
            <a:off x="6466275" y="1796962"/>
            <a:ext cx="3209925" cy="415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44f04816fa_0_184"/>
          <p:cNvSpPr/>
          <p:nvPr/>
        </p:nvSpPr>
        <p:spPr>
          <a:xfrm rot="-334144">
            <a:off x="8420935" y="3529617"/>
            <a:ext cx="398782" cy="191377"/>
          </a:xfrm>
          <a:prstGeom prst="rect">
            <a:avLst/>
          </a:prstGeom>
          <a:solidFill>
            <a:srgbClr val="CDD5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44f04816fa_0_184"/>
          <p:cNvSpPr/>
          <p:nvPr/>
        </p:nvSpPr>
        <p:spPr>
          <a:xfrm rot="-2436358">
            <a:off x="4291922" y="3370832"/>
            <a:ext cx="398707" cy="191495"/>
          </a:xfrm>
          <a:prstGeom prst="rect">
            <a:avLst/>
          </a:prstGeom>
          <a:solidFill>
            <a:srgbClr val="CDD5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44f04816fa_0_19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Fabrication – 15mm copper only: Step 6</a:t>
            </a:r>
            <a:endParaRPr dirty="0"/>
          </a:p>
        </p:txBody>
      </p:sp>
      <p:sp>
        <p:nvSpPr>
          <p:cNvPr id="204" name="Google Shape;204;g344f04816fa_0_197"/>
          <p:cNvSpPr txBox="1">
            <a:spLocks noGrp="1"/>
          </p:cNvSpPr>
          <p:nvPr>
            <p:ph type="body" idx="1"/>
          </p:nvPr>
        </p:nvSpPr>
        <p:spPr>
          <a:xfrm>
            <a:off x="360000" y="2196552"/>
            <a:ext cx="5107820" cy="1365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Check the measurements and angle.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</a:rPr>
              <a:t>Minor adjustments are possible. Place the pipe back into the former to tweak if the pipe is '</a:t>
            </a:r>
            <a:r>
              <a:rPr lang="en-GB" i="1" dirty="0">
                <a:solidFill>
                  <a:srgbClr val="000000"/>
                </a:solidFill>
              </a:rPr>
              <a:t>under bent</a:t>
            </a:r>
            <a:r>
              <a:rPr lang="en-GB" dirty="0">
                <a:solidFill>
                  <a:srgbClr val="000000"/>
                </a:solidFill>
              </a:rPr>
              <a:t>’.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</a:pPr>
            <a:r>
              <a:rPr lang="en-GB" dirty="0">
                <a:solidFill>
                  <a:srgbClr val="000000"/>
                </a:solidFill>
              </a:rPr>
              <a:t>Ensure finish is not rippled and pipe is not twisted or flattened.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" name="Google Shape;205;g344f04816fa_0_197"/>
          <p:cNvPicPr preferRelativeResize="0"/>
          <p:nvPr/>
        </p:nvPicPr>
        <p:blipFill rotWithShape="1">
          <a:blip r:embed="rId3">
            <a:alphaModFix/>
          </a:blip>
          <a:srcRect t="4757" b="18207"/>
          <a:stretch>
            <a:fillRect/>
          </a:stretch>
        </p:blipFill>
        <p:spPr>
          <a:xfrm>
            <a:off x="5827048" y="1800000"/>
            <a:ext cx="3073750" cy="399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44f04816fa_0_197"/>
          <p:cNvPicPr preferRelativeResize="0"/>
          <p:nvPr/>
        </p:nvPicPr>
        <p:blipFill>
          <a:blip r:embed="rId4">
            <a:alphaModFix/>
          </a:blip>
          <a:srcRect t="5011" b="13832"/>
          <a:stretch>
            <a:fillRect/>
          </a:stretch>
        </p:blipFill>
        <p:spPr>
          <a:xfrm>
            <a:off x="9076170" y="1800000"/>
            <a:ext cx="2973159" cy="399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Bending with spring – introduction</a:t>
            </a:r>
          </a:p>
        </p:txBody>
      </p:sp>
      <p:sp>
        <p:nvSpPr>
          <p:cNvPr id="212" name="Google Shape;212;p10"/>
          <p:cNvSpPr txBox="1">
            <a:spLocks noGrp="1"/>
          </p:cNvSpPr>
          <p:nvPr>
            <p:ph type="body" idx="1"/>
          </p:nvPr>
        </p:nvSpPr>
        <p:spPr>
          <a:xfrm>
            <a:off x="360000" y="1998276"/>
            <a:ext cx="9888997" cy="394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460" lvl="3" indent="-25146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Spring inserted into or around pipe. 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1460" lvl="3" indent="-25146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Supports pipe wall to prevent kinking.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1460" lvl="3" indent="-25146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Common for 15mm – possibly 22mm, but very rare.</a:t>
            </a:r>
          </a:p>
          <a:p>
            <a:pPr marL="251460" lvl="3" indent="-25146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10mm microbore – although microbore benders more suitable to pull tighter angles.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4f04816fa_0_214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Internal vs external bending springs</a:t>
            </a:r>
          </a:p>
        </p:txBody>
      </p:sp>
      <p:sp>
        <p:nvSpPr>
          <p:cNvPr id="218" name="Google Shape;218;g344f04816fa_0_214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9032194" cy="23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Internal: Slips inside the pipe, must match bore.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External: Wraps around the pipe, useful for confined spaces.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3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None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Note: Always lubricate spring and pipe if needed.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Bending with spring – step-by-step</a:t>
            </a:r>
          </a:p>
        </p:txBody>
      </p:sp>
      <p:sp>
        <p:nvSpPr>
          <p:cNvPr id="225" name="Google Shape;225;p11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93603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3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Measure and mark bend point.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3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Insert spring fully.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3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Gently bend over knee or thigh.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3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Check for kinks.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lvl="3" indent="-4572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Remove spring (twist if tight).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Common bending faults</a:t>
            </a:r>
            <a:endParaRPr lang="en-GB" dirty="0"/>
          </a:p>
        </p:txBody>
      </p:sp>
      <p:sp>
        <p:nvSpPr>
          <p:cNvPr id="232" name="Google Shape;232;p12"/>
          <p:cNvSpPr txBox="1"/>
          <p:nvPr/>
        </p:nvSpPr>
        <p:spPr>
          <a:xfrm>
            <a:off x="358600" y="1800000"/>
            <a:ext cx="11103900" cy="301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</a:rPr>
              <a:t>Kinking due to over-bending or insufficient support.  </a:t>
            </a:r>
            <a:endParaRPr sz="2400"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</a:rPr>
              <a:t>Flattening caused by incorrect former use or tool slippage.  </a:t>
            </a:r>
            <a:endParaRPr sz="2400"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</a:rPr>
              <a:t>Spring stuck inside pipe: twist and lubricate to extract.  </a:t>
            </a:r>
            <a:endParaRPr sz="2400"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</a:rPr>
              <a:t>Crooked bends from poor marking or unstable footing.  </a:t>
            </a:r>
            <a:endParaRPr sz="2400"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4f04816fa_0_222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Method comparison – machine vs spring</a:t>
            </a:r>
            <a:endParaRPr lang="en-GB" dirty="0"/>
          </a:p>
        </p:txBody>
      </p:sp>
      <p:graphicFrame>
        <p:nvGraphicFramePr>
          <p:cNvPr id="239" name="Google Shape;239;g344f04816fa_0_222"/>
          <p:cNvGraphicFramePr/>
          <p:nvPr>
            <p:extLst>
              <p:ext uri="{D42A27DB-BD31-4B8C-83A1-F6EECF244321}">
                <p14:modId xmlns:p14="http://schemas.microsoft.com/office/powerpoint/2010/main" val="3481308096"/>
              </p:ext>
            </p:extLst>
          </p:nvPr>
        </p:nvGraphicFramePr>
        <p:xfrm>
          <a:off x="282863" y="1750563"/>
          <a:ext cx="11673900" cy="4084170"/>
        </p:xfrm>
        <a:graphic>
          <a:graphicData uri="http://schemas.openxmlformats.org/drawingml/2006/table">
            <a:tbl>
              <a:tblPr>
                <a:noFill/>
                <a:tableStyleId>{AA24D25D-C290-4A1A-8A87-100EBD15B959}</a:tableStyleId>
              </a:tblPr>
              <a:tblGrid>
                <a:gridCol w="291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7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/>
                        <a:t>Machine Bender</a:t>
                      </a:r>
                      <a:endParaRPr sz="24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/>
                        <a:t>Spring Bender</a:t>
                      </a:r>
                      <a:endParaRPr sz="2400"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Pro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Con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Pro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/>
                        <a:t>Con</a:t>
                      </a:r>
                      <a:endParaRPr sz="2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/>
                        <a:t>More accurate, less manual effort</a:t>
                      </a:r>
                      <a:endParaRPr sz="2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Bulky, not ideal for tight spaces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Compact, cheap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Tight bends and passover bends almost impossible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</a:rPr>
                        <a:t>Suitable for consistent bends in certain settings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Can produce long radius bends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/>
                        <a:t>Spring can become stuck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</a:rPr>
                        <a:t>Easier to develop consistency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"/>
          <p:cNvSpPr txBox="1">
            <a:spLocks/>
          </p:cNvSpPr>
          <p:nvPr/>
        </p:nvSpPr>
        <p:spPr>
          <a:xfrm>
            <a:off x="252000" y="972000"/>
            <a:ext cx="11850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 dirty="0">
                <a:solidFill>
                  <a:srgbClr val="FC4421"/>
                </a:solidFill>
              </a:rPr>
              <a:t>Calculation example 1 – how much pipe do you need?</a:t>
            </a:r>
            <a:endParaRPr lang="en-GB" sz="3400" b="1" dirty="0"/>
          </a:p>
        </p:txBody>
      </p:sp>
      <p:sp>
        <p:nvSpPr>
          <p:cNvPr id="245" name="Google Shape;245;p13"/>
          <p:cNvSpPr/>
          <p:nvPr/>
        </p:nvSpPr>
        <p:spPr>
          <a:xfrm>
            <a:off x="2890525" y="2547325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6" name="Google Shape;246;p13"/>
          <p:cNvCxnSpPr/>
          <p:nvPr/>
        </p:nvCxnSpPr>
        <p:spPr>
          <a:xfrm flipH="1">
            <a:off x="1998775" y="3732275"/>
            <a:ext cx="1937400" cy="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3"/>
          <p:cNvCxnSpPr/>
          <p:nvPr/>
        </p:nvCxnSpPr>
        <p:spPr>
          <a:xfrm>
            <a:off x="2932525" y="2540200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diamond" w="med" len="med"/>
            <a:tailEnd type="diamond" w="med" len="med"/>
          </a:ln>
        </p:spPr>
      </p:cxnSp>
      <p:sp>
        <p:nvSpPr>
          <p:cNvPr id="248" name="Google Shape;248;p13"/>
          <p:cNvSpPr txBox="1"/>
          <p:nvPr/>
        </p:nvSpPr>
        <p:spPr>
          <a:xfrm>
            <a:off x="4971375" y="229220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210mm</a:t>
            </a:r>
            <a:endParaRPr/>
          </a:p>
        </p:txBody>
      </p:sp>
      <p:cxnSp>
        <p:nvCxnSpPr>
          <p:cNvPr id="249" name="Google Shape;249;p13"/>
          <p:cNvCxnSpPr/>
          <p:nvPr/>
        </p:nvCxnSpPr>
        <p:spPr>
          <a:xfrm>
            <a:off x="2457200" y="2891250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diamond" w="med" len="med"/>
            <a:tailEnd type="diamond" w="med" len="med"/>
          </a:ln>
        </p:spPr>
      </p:cxnSp>
      <p:sp>
        <p:nvSpPr>
          <p:cNvPr id="250" name="Google Shape;250;p13"/>
          <p:cNvSpPr txBox="1"/>
          <p:nvPr/>
        </p:nvSpPr>
        <p:spPr>
          <a:xfrm>
            <a:off x="2000875" y="375155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150mm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017600" y="2423425"/>
            <a:ext cx="3024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</a:t>
            </a:r>
            <a:r>
              <a:rPr lang="en-GB" sz="1300">
                <a:solidFill>
                  <a:srgbClr val="351C75"/>
                </a:solidFill>
                <a:latin typeface="Exo SemiBold"/>
                <a:ea typeface="Exo SemiBold"/>
                <a:cs typeface="Exo SemiBold"/>
                <a:sym typeface="Exo SemiBold"/>
              </a:rPr>
              <a:t>150 - (4 x d) =</a:t>
            </a:r>
            <a:r>
              <a:rPr lang="en-GB" sz="1300" b="1">
                <a:solidFill>
                  <a:srgbClr val="351C75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90</a:t>
            </a:r>
            <a:endParaRPr sz="1300" b="1" u="sng">
              <a:solidFill>
                <a:srgbClr val="274E13"/>
              </a:solidFill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</a:t>
            </a:r>
            <a:r>
              <a:rPr lang="en-GB" sz="1300">
                <a:solidFill>
                  <a:srgbClr val="351C75"/>
                </a:solidFill>
                <a:latin typeface="Exo SemiBold"/>
                <a:ea typeface="Exo SemiBold"/>
                <a:cs typeface="Exo SemiBold"/>
                <a:sym typeface="Exo SemiBold"/>
              </a:rPr>
              <a:t>4 x d  x ½ π =</a:t>
            </a:r>
            <a:r>
              <a:rPr lang="en-GB" sz="1300" b="1">
                <a:solidFill>
                  <a:srgbClr val="351C75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94.2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 </a:t>
            </a:r>
            <a:r>
              <a:rPr lang="en-GB" sz="1300">
                <a:solidFill>
                  <a:srgbClr val="351C75"/>
                </a:solidFill>
                <a:latin typeface="Exo SemiBold"/>
                <a:ea typeface="Exo SemiBold"/>
                <a:cs typeface="Exo SemiBold"/>
                <a:sym typeface="Exo SemiBold"/>
              </a:rPr>
              <a:t>210 - (4 x d) =</a:t>
            </a:r>
            <a:r>
              <a:rPr lang="en-GB" sz="1300" b="1">
                <a:solidFill>
                  <a:srgbClr val="351C75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150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 </a:t>
            </a:r>
            <a:r>
              <a:rPr lang="en-GB" sz="1200" b="1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-GB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335.2mm</a:t>
            </a:r>
            <a:endParaRPr/>
          </a:p>
        </p:txBody>
      </p:sp>
      <p:sp>
        <p:nvSpPr>
          <p:cNvPr id="252" name="Google Shape;252;p13"/>
          <p:cNvSpPr txBox="1"/>
          <p:nvPr/>
        </p:nvSpPr>
        <p:spPr>
          <a:xfrm>
            <a:off x="4367250" y="3530275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15mm Copper</a:t>
            </a:r>
            <a:endParaRPr/>
          </a:p>
        </p:txBody>
      </p:sp>
      <p:cxnSp>
        <p:nvCxnSpPr>
          <p:cNvPr id="253" name="Google Shape;253;p13"/>
          <p:cNvCxnSpPr/>
          <p:nvPr/>
        </p:nvCxnSpPr>
        <p:spPr>
          <a:xfrm>
            <a:off x="3935275" y="2087600"/>
            <a:ext cx="900" cy="1644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4" name="Google Shape;254;p13"/>
          <p:cNvSpPr txBox="1"/>
          <p:nvPr/>
        </p:nvSpPr>
        <p:spPr>
          <a:xfrm>
            <a:off x="2838250" y="4077000"/>
            <a:ext cx="69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3111500" y="2936125"/>
            <a:ext cx="20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</a:t>
            </a:r>
            <a:endParaRPr/>
          </a:p>
        </p:txBody>
      </p:sp>
      <p:sp>
        <p:nvSpPr>
          <p:cNvPr id="256" name="Google Shape;256;p13"/>
          <p:cNvSpPr txBox="1"/>
          <p:nvPr/>
        </p:nvSpPr>
        <p:spPr>
          <a:xfrm>
            <a:off x="5396350" y="2658050"/>
            <a:ext cx="20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</a:t>
            </a:r>
            <a:endParaRPr/>
          </a:p>
        </p:txBody>
      </p:sp>
      <p:sp>
        <p:nvSpPr>
          <p:cNvPr id="257" name="Google Shape;257;p13"/>
          <p:cNvSpPr txBox="1"/>
          <p:nvPr/>
        </p:nvSpPr>
        <p:spPr>
          <a:xfrm>
            <a:off x="3111500" y="4084650"/>
            <a:ext cx="472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90</a:t>
            </a:r>
            <a:endParaRPr/>
          </a:p>
        </p:txBody>
      </p:sp>
      <p:sp>
        <p:nvSpPr>
          <p:cNvPr id="258" name="Google Shape;258;p13"/>
          <p:cNvSpPr txBox="1"/>
          <p:nvPr/>
        </p:nvSpPr>
        <p:spPr>
          <a:xfrm>
            <a:off x="3253750" y="3116150"/>
            <a:ext cx="550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94.2</a:t>
            </a:r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5329350" y="2918888"/>
            <a:ext cx="550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u="sng">
                <a:solidFill>
                  <a:srgbClr val="274E13"/>
                </a:solidFill>
                <a:latin typeface="Exo"/>
                <a:ea typeface="Exo"/>
                <a:cs typeface="Exo"/>
                <a:sym typeface="Exo"/>
              </a:rPr>
              <a:t>150</a:t>
            </a:r>
            <a:endParaRPr/>
          </a:p>
        </p:txBody>
      </p:sp>
      <p:sp>
        <p:nvSpPr>
          <p:cNvPr id="260" name="Google Shape;260;p13"/>
          <p:cNvSpPr txBox="1"/>
          <p:nvPr/>
        </p:nvSpPr>
        <p:spPr>
          <a:xfrm>
            <a:off x="360000" y="5396208"/>
            <a:ext cx="9831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tx1"/>
                </a:solidFill>
              </a:rPr>
              <a:t>Now have a go at the next 3 examples…</a:t>
            </a:r>
            <a:endParaRPr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4f04816fa_0_263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2</a:t>
            </a:r>
            <a:endParaRPr dirty="0"/>
          </a:p>
        </p:txBody>
      </p:sp>
      <p:sp>
        <p:nvSpPr>
          <p:cNvPr id="267" name="Google Shape;267;g344f04816fa_0_263"/>
          <p:cNvSpPr/>
          <p:nvPr/>
        </p:nvSpPr>
        <p:spPr>
          <a:xfrm>
            <a:off x="2218763" y="2481875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" name="Google Shape;268;g344f04816fa_0_263"/>
          <p:cNvCxnSpPr>
            <a:stCxn id="267" idx="2"/>
          </p:cNvCxnSpPr>
          <p:nvPr/>
        </p:nvCxnSpPr>
        <p:spPr>
          <a:xfrm rot="10800000">
            <a:off x="2328833" y="2357975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9" name="Google Shape;269;g344f04816fa_0_263"/>
          <p:cNvCxnSpPr>
            <a:endCxn id="267" idx="0"/>
          </p:cNvCxnSpPr>
          <p:nvPr/>
        </p:nvCxnSpPr>
        <p:spPr>
          <a:xfrm>
            <a:off x="2260163" y="2481875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0" name="Google Shape;270;g344f04816fa_0_263"/>
          <p:cNvSpPr txBox="1"/>
          <p:nvPr/>
        </p:nvSpPr>
        <p:spPr>
          <a:xfrm>
            <a:off x="4299613" y="222675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170mm</a:t>
            </a:r>
            <a:endParaRPr/>
          </a:p>
        </p:txBody>
      </p:sp>
      <p:cxnSp>
        <p:nvCxnSpPr>
          <p:cNvPr id="271" name="Google Shape;271;g344f04816fa_0_263"/>
          <p:cNvCxnSpPr/>
          <p:nvPr/>
        </p:nvCxnSpPr>
        <p:spPr>
          <a:xfrm>
            <a:off x="1785438" y="2825800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272" name="Google Shape;272;g344f04816fa_0_263"/>
          <p:cNvSpPr txBox="1"/>
          <p:nvPr/>
        </p:nvSpPr>
        <p:spPr>
          <a:xfrm>
            <a:off x="1329113" y="368610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120mm</a:t>
            </a:r>
            <a:endParaRPr/>
          </a:p>
        </p:txBody>
      </p:sp>
      <p:sp>
        <p:nvSpPr>
          <p:cNvPr id="273" name="Google Shape;273;g344f04816fa_0_263"/>
          <p:cNvSpPr txBox="1"/>
          <p:nvPr/>
        </p:nvSpPr>
        <p:spPr>
          <a:xfrm>
            <a:off x="7345838" y="2357975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………………………….</a:t>
            </a:r>
            <a:endParaRPr/>
          </a:p>
        </p:txBody>
      </p:sp>
      <p:sp>
        <p:nvSpPr>
          <p:cNvPr id="274" name="Google Shape;274;g344f04816fa_0_263"/>
          <p:cNvSpPr txBox="1"/>
          <p:nvPr/>
        </p:nvSpPr>
        <p:spPr>
          <a:xfrm>
            <a:off x="3635725" y="3627050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15mm Copper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4f04816fa_0_291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3</a:t>
            </a:r>
            <a:endParaRPr dirty="0"/>
          </a:p>
        </p:txBody>
      </p:sp>
      <p:sp>
        <p:nvSpPr>
          <p:cNvPr id="280" name="Google Shape;280;g344f04816fa_0_291"/>
          <p:cNvSpPr/>
          <p:nvPr/>
        </p:nvSpPr>
        <p:spPr>
          <a:xfrm>
            <a:off x="2194013" y="2670900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1" name="Google Shape;281;g344f04816fa_0_291"/>
          <p:cNvCxnSpPr>
            <a:stCxn id="280" idx="2"/>
          </p:cNvCxnSpPr>
          <p:nvPr/>
        </p:nvCxnSpPr>
        <p:spPr>
          <a:xfrm rot="10800000">
            <a:off x="2304083" y="2547000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82" name="Google Shape;282;g344f04816fa_0_291"/>
          <p:cNvCxnSpPr>
            <a:endCxn id="280" idx="0"/>
          </p:cNvCxnSpPr>
          <p:nvPr/>
        </p:nvCxnSpPr>
        <p:spPr>
          <a:xfrm>
            <a:off x="2235413" y="2670900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3" name="Google Shape;283;g344f04816fa_0_291"/>
          <p:cNvSpPr txBox="1"/>
          <p:nvPr/>
        </p:nvSpPr>
        <p:spPr>
          <a:xfrm>
            <a:off x="4274863" y="2415775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190mm</a:t>
            </a:r>
            <a:endParaRPr/>
          </a:p>
        </p:txBody>
      </p:sp>
      <p:cxnSp>
        <p:nvCxnSpPr>
          <p:cNvPr id="284" name="Google Shape;284;g344f04816fa_0_291"/>
          <p:cNvCxnSpPr/>
          <p:nvPr/>
        </p:nvCxnSpPr>
        <p:spPr>
          <a:xfrm>
            <a:off x="1760688" y="3014825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285" name="Google Shape;285;g344f04816fa_0_291"/>
          <p:cNvSpPr txBox="1"/>
          <p:nvPr/>
        </p:nvSpPr>
        <p:spPr>
          <a:xfrm>
            <a:off x="1304363" y="3875125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130mm</a:t>
            </a:r>
            <a:endParaRPr/>
          </a:p>
        </p:txBody>
      </p:sp>
      <p:sp>
        <p:nvSpPr>
          <p:cNvPr id="286" name="Google Shape;286;g344f04816fa_0_291"/>
          <p:cNvSpPr txBox="1"/>
          <p:nvPr/>
        </p:nvSpPr>
        <p:spPr>
          <a:xfrm>
            <a:off x="7321088" y="2547000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………………………….</a:t>
            </a:r>
            <a:endParaRPr/>
          </a:p>
        </p:txBody>
      </p:sp>
      <p:sp>
        <p:nvSpPr>
          <p:cNvPr id="287" name="Google Shape;287;g344f04816fa_0_291"/>
          <p:cNvSpPr txBox="1"/>
          <p:nvPr/>
        </p:nvSpPr>
        <p:spPr>
          <a:xfrm>
            <a:off x="3613300" y="3881688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22mm Copper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Objectives </a:t>
            </a:r>
            <a:endParaRPr dirty="0"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2161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>
                <a:latin typeface="Arial"/>
                <a:ea typeface="Arial"/>
                <a:cs typeface="Arial"/>
                <a:sym typeface="Arial"/>
              </a:rPr>
              <a:t>You should be able to: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Identify</a:t>
            </a:r>
            <a:r>
              <a:rPr lang="en-GB" dirty="0"/>
              <a:t> types of bending equipment.  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Demonstrate </a:t>
            </a:r>
            <a:r>
              <a:rPr lang="en-GB" dirty="0"/>
              <a:t>how to bend copper pipe to a precise 90°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GB" b="0" i="0" dirty="0">
                <a:latin typeface="Arial"/>
                <a:ea typeface="Arial"/>
                <a:cs typeface="Arial"/>
                <a:sym typeface="Arial"/>
              </a:rPr>
              <a:t>You might also be able to: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Explain </a:t>
            </a:r>
            <a:r>
              <a:rPr lang="en-GB" dirty="0"/>
              <a:t>the importance of accuracy and safety.  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Evaluate </a:t>
            </a:r>
            <a:r>
              <a:rPr lang="en-GB" dirty="0"/>
              <a:t>the advantages and limitations of different bending techniques.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4f04816fa_0_312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4</a:t>
            </a:r>
            <a:endParaRPr dirty="0"/>
          </a:p>
        </p:txBody>
      </p:sp>
      <p:sp>
        <p:nvSpPr>
          <p:cNvPr id="293" name="Google Shape;293;g344f04816fa_0_312"/>
          <p:cNvSpPr/>
          <p:nvPr/>
        </p:nvSpPr>
        <p:spPr>
          <a:xfrm>
            <a:off x="2384538" y="2767025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4" name="Google Shape;294;g344f04816fa_0_312"/>
          <p:cNvCxnSpPr>
            <a:stCxn id="293" idx="2"/>
          </p:cNvCxnSpPr>
          <p:nvPr/>
        </p:nvCxnSpPr>
        <p:spPr>
          <a:xfrm rot="10800000">
            <a:off x="2494608" y="2643125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5" name="Google Shape;295;g344f04816fa_0_312"/>
          <p:cNvCxnSpPr>
            <a:endCxn id="293" idx="0"/>
          </p:cNvCxnSpPr>
          <p:nvPr/>
        </p:nvCxnSpPr>
        <p:spPr>
          <a:xfrm>
            <a:off x="2425938" y="2767025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6" name="Google Shape;296;g344f04816fa_0_312"/>
          <p:cNvSpPr txBox="1"/>
          <p:nvPr/>
        </p:nvSpPr>
        <p:spPr>
          <a:xfrm>
            <a:off x="4465388" y="251190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215mm</a:t>
            </a:r>
            <a:endParaRPr/>
          </a:p>
        </p:txBody>
      </p:sp>
      <p:cxnSp>
        <p:nvCxnSpPr>
          <p:cNvPr id="297" name="Google Shape;297;g344f04816fa_0_312"/>
          <p:cNvCxnSpPr/>
          <p:nvPr/>
        </p:nvCxnSpPr>
        <p:spPr>
          <a:xfrm>
            <a:off x="1951213" y="3110950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298" name="Google Shape;298;g344f04816fa_0_312"/>
          <p:cNvSpPr txBox="1"/>
          <p:nvPr/>
        </p:nvSpPr>
        <p:spPr>
          <a:xfrm>
            <a:off x="1494888" y="397125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145mm</a:t>
            </a:r>
            <a:endParaRPr/>
          </a:p>
        </p:txBody>
      </p:sp>
      <p:sp>
        <p:nvSpPr>
          <p:cNvPr id="299" name="Google Shape;299;g344f04816fa_0_312"/>
          <p:cNvSpPr txBox="1"/>
          <p:nvPr/>
        </p:nvSpPr>
        <p:spPr>
          <a:xfrm>
            <a:off x="7511613" y="2643125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………………………….</a:t>
            </a:r>
            <a:endParaRPr/>
          </a:p>
        </p:txBody>
      </p:sp>
      <p:sp>
        <p:nvSpPr>
          <p:cNvPr id="300" name="Google Shape;300;g344f04816fa_0_312"/>
          <p:cNvSpPr txBox="1"/>
          <p:nvPr/>
        </p:nvSpPr>
        <p:spPr>
          <a:xfrm>
            <a:off x="3803825" y="3688025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22mm Copper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44f04816fa_0_345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2 – answer</a:t>
            </a:r>
            <a:endParaRPr dirty="0"/>
          </a:p>
        </p:txBody>
      </p:sp>
      <p:sp>
        <p:nvSpPr>
          <p:cNvPr id="307" name="Google Shape;307;g344f04816fa_0_345"/>
          <p:cNvSpPr/>
          <p:nvPr/>
        </p:nvSpPr>
        <p:spPr>
          <a:xfrm>
            <a:off x="2218763" y="2481875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8" name="Google Shape;308;g344f04816fa_0_345"/>
          <p:cNvCxnSpPr>
            <a:stCxn id="307" idx="2"/>
          </p:cNvCxnSpPr>
          <p:nvPr/>
        </p:nvCxnSpPr>
        <p:spPr>
          <a:xfrm rot="10800000">
            <a:off x="2328833" y="2357975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9" name="Google Shape;309;g344f04816fa_0_345"/>
          <p:cNvCxnSpPr>
            <a:endCxn id="307" idx="0"/>
          </p:cNvCxnSpPr>
          <p:nvPr/>
        </p:nvCxnSpPr>
        <p:spPr>
          <a:xfrm>
            <a:off x="2260163" y="2481875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10" name="Google Shape;310;g344f04816fa_0_345"/>
          <p:cNvSpPr txBox="1"/>
          <p:nvPr/>
        </p:nvSpPr>
        <p:spPr>
          <a:xfrm>
            <a:off x="4299613" y="222675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170mm</a:t>
            </a:r>
            <a:endParaRPr/>
          </a:p>
        </p:txBody>
      </p:sp>
      <p:cxnSp>
        <p:nvCxnSpPr>
          <p:cNvPr id="311" name="Google Shape;311;g344f04816fa_0_345"/>
          <p:cNvCxnSpPr/>
          <p:nvPr/>
        </p:nvCxnSpPr>
        <p:spPr>
          <a:xfrm>
            <a:off x="1785438" y="2825800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312" name="Google Shape;312;g344f04816fa_0_345"/>
          <p:cNvSpPr txBox="1"/>
          <p:nvPr/>
        </p:nvSpPr>
        <p:spPr>
          <a:xfrm>
            <a:off x="1329113" y="368610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120mm</a:t>
            </a:r>
            <a:endParaRPr/>
          </a:p>
        </p:txBody>
      </p:sp>
      <p:sp>
        <p:nvSpPr>
          <p:cNvPr id="313" name="Google Shape;313;g344f04816fa_0_345"/>
          <p:cNvSpPr txBox="1"/>
          <p:nvPr/>
        </p:nvSpPr>
        <p:spPr>
          <a:xfrm>
            <a:off x="7345838" y="2357975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60mm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94.2mm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 110mm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</a:t>
            </a:r>
            <a:r>
              <a:rPr lang="en-GB" b="1"/>
              <a:t>264.2mm</a:t>
            </a:r>
            <a:endParaRPr b="1"/>
          </a:p>
        </p:txBody>
      </p:sp>
      <p:sp>
        <p:nvSpPr>
          <p:cNvPr id="314" name="Google Shape;314;g344f04816fa_0_345"/>
          <p:cNvSpPr txBox="1"/>
          <p:nvPr/>
        </p:nvSpPr>
        <p:spPr>
          <a:xfrm>
            <a:off x="3635725" y="3627050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15mm Copper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4f04816fa_0_358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3</a:t>
            </a:r>
            <a:r>
              <a:rPr lang="en-GB" sz="3600" b="1" dirty="0">
                <a:solidFill>
                  <a:schemeClr val="accent2"/>
                </a:solidFill>
              </a:rPr>
              <a:t> – answer</a:t>
            </a:r>
            <a:endParaRPr dirty="0"/>
          </a:p>
        </p:txBody>
      </p:sp>
      <p:sp>
        <p:nvSpPr>
          <p:cNvPr id="320" name="Google Shape;320;g344f04816fa_0_358"/>
          <p:cNvSpPr/>
          <p:nvPr/>
        </p:nvSpPr>
        <p:spPr>
          <a:xfrm>
            <a:off x="2194013" y="2670900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1" name="Google Shape;321;g344f04816fa_0_358"/>
          <p:cNvCxnSpPr>
            <a:stCxn id="320" idx="2"/>
          </p:cNvCxnSpPr>
          <p:nvPr/>
        </p:nvCxnSpPr>
        <p:spPr>
          <a:xfrm rot="10800000">
            <a:off x="2304083" y="2547000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22" name="Google Shape;322;g344f04816fa_0_358"/>
          <p:cNvCxnSpPr>
            <a:endCxn id="320" idx="0"/>
          </p:cNvCxnSpPr>
          <p:nvPr/>
        </p:nvCxnSpPr>
        <p:spPr>
          <a:xfrm>
            <a:off x="2235413" y="2670900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3" name="Google Shape;323;g344f04816fa_0_358"/>
          <p:cNvSpPr txBox="1"/>
          <p:nvPr/>
        </p:nvSpPr>
        <p:spPr>
          <a:xfrm>
            <a:off x="4274863" y="2415775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190mm</a:t>
            </a:r>
            <a:endParaRPr/>
          </a:p>
        </p:txBody>
      </p:sp>
      <p:cxnSp>
        <p:nvCxnSpPr>
          <p:cNvPr id="324" name="Google Shape;324;g344f04816fa_0_358"/>
          <p:cNvCxnSpPr/>
          <p:nvPr/>
        </p:nvCxnSpPr>
        <p:spPr>
          <a:xfrm>
            <a:off x="1760688" y="3014825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325" name="Google Shape;325;g344f04816fa_0_358"/>
          <p:cNvSpPr txBox="1"/>
          <p:nvPr/>
        </p:nvSpPr>
        <p:spPr>
          <a:xfrm>
            <a:off x="1304363" y="3875125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130mm</a:t>
            </a:r>
            <a:endParaRPr/>
          </a:p>
        </p:txBody>
      </p:sp>
      <p:sp>
        <p:nvSpPr>
          <p:cNvPr id="326" name="Google Shape;326;g344f04816fa_0_358"/>
          <p:cNvSpPr txBox="1"/>
          <p:nvPr/>
        </p:nvSpPr>
        <p:spPr>
          <a:xfrm>
            <a:off x="7321088" y="2547000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42mm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138.16mm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 102mm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</a:t>
            </a:r>
            <a:r>
              <a:rPr lang="en-GB" b="1"/>
              <a:t>282.16mm</a:t>
            </a:r>
            <a:endParaRPr b="1"/>
          </a:p>
        </p:txBody>
      </p:sp>
      <p:sp>
        <p:nvSpPr>
          <p:cNvPr id="327" name="Google Shape;327;g344f04816fa_0_358"/>
          <p:cNvSpPr txBox="1"/>
          <p:nvPr/>
        </p:nvSpPr>
        <p:spPr>
          <a:xfrm>
            <a:off x="3613300" y="3881688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22mm Copper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44f04816fa_0_370"/>
          <p:cNvSpPr txBox="1">
            <a:spLocks/>
          </p:cNvSpPr>
          <p:nvPr/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FC4421"/>
                </a:solidFill>
              </a:rPr>
              <a:t>Calculation example 4</a:t>
            </a:r>
            <a:r>
              <a:rPr lang="en-GB" sz="3600" b="1" dirty="0">
                <a:solidFill>
                  <a:schemeClr val="accent2"/>
                </a:solidFill>
              </a:rPr>
              <a:t> – answer</a:t>
            </a:r>
            <a:endParaRPr dirty="0"/>
          </a:p>
        </p:txBody>
      </p:sp>
      <p:sp>
        <p:nvSpPr>
          <p:cNvPr id="333" name="Google Shape;333;g344f04816fa_0_370"/>
          <p:cNvSpPr/>
          <p:nvPr/>
        </p:nvSpPr>
        <p:spPr>
          <a:xfrm>
            <a:off x="2384538" y="2767025"/>
            <a:ext cx="4959600" cy="2366100"/>
          </a:xfrm>
          <a:prstGeom prst="bentArrow">
            <a:avLst>
              <a:gd name="adj1" fmla="val 9304"/>
              <a:gd name="adj2" fmla="val 12646"/>
              <a:gd name="adj3" fmla="val 0"/>
              <a:gd name="adj4" fmla="val 43750"/>
            </a:avLst>
          </a:prstGeom>
          <a:solidFill>
            <a:srgbClr val="B45F06"/>
          </a:solidFill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g344f04816fa_0_370"/>
          <p:cNvCxnSpPr>
            <a:stCxn id="333" idx="2"/>
          </p:cNvCxnSpPr>
          <p:nvPr/>
        </p:nvCxnSpPr>
        <p:spPr>
          <a:xfrm rot="10800000">
            <a:off x="2494608" y="2643125"/>
            <a:ext cx="0" cy="249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5" name="Google Shape;335;g344f04816fa_0_370"/>
          <p:cNvCxnSpPr>
            <a:endCxn id="333" idx="0"/>
          </p:cNvCxnSpPr>
          <p:nvPr/>
        </p:nvCxnSpPr>
        <p:spPr>
          <a:xfrm>
            <a:off x="2425938" y="2767025"/>
            <a:ext cx="491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6" name="Google Shape;336;g344f04816fa_0_370"/>
          <p:cNvSpPr txBox="1"/>
          <p:nvPr/>
        </p:nvSpPr>
        <p:spPr>
          <a:xfrm>
            <a:off x="4465388" y="251190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215mm</a:t>
            </a:r>
            <a:endParaRPr/>
          </a:p>
        </p:txBody>
      </p:sp>
      <p:cxnSp>
        <p:nvCxnSpPr>
          <p:cNvPr id="337" name="Google Shape;337;g344f04816fa_0_370"/>
          <p:cNvCxnSpPr/>
          <p:nvPr/>
        </p:nvCxnSpPr>
        <p:spPr>
          <a:xfrm>
            <a:off x="1951213" y="3110950"/>
            <a:ext cx="0" cy="204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</p:spPr>
      </p:cxnSp>
      <p:sp>
        <p:nvSpPr>
          <p:cNvPr id="338" name="Google Shape;338;g344f04816fa_0_370"/>
          <p:cNvSpPr txBox="1"/>
          <p:nvPr/>
        </p:nvSpPr>
        <p:spPr>
          <a:xfrm>
            <a:off x="1494888" y="3971250"/>
            <a:ext cx="8391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145mm</a:t>
            </a:r>
            <a:endParaRPr/>
          </a:p>
        </p:txBody>
      </p:sp>
      <p:sp>
        <p:nvSpPr>
          <p:cNvPr id="339" name="Google Shape;339;g344f04816fa_0_370"/>
          <p:cNvSpPr txBox="1"/>
          <p:nvPr/>
        </p:nvSpPr>
        <p:spPr>
          <a:xfrm>
            <a:off x="7511613" y="2643125"/>
            <a:ext cx="3024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= 57mm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 = 138.16mm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 = 127mm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Total =  </a:t>
            </a:r>
            <a:r>
              <a:rPr lang="en-GB" b="1"/>
              <a:t>322.16mm</a:t>
            </a:r>
            <a:endParaRPr b="1"/>
          </a:p>
        </p:txBody>
      </p:sp>
      <p:sp>
        <p:nvSpPr>
          <p:cNvPr id="340" name="Google Shape;340;g344f04816fa_0_370"/>
          <p:cNvSpPr txBox="1"/>
          <p:nvPr/>
        </p:nvSpPr>
        <p:spPr>
          <a:xfrm>
            <a:off x="3803825" y="3688025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22mm Copper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Summary</a:t>
            </a:r>
            <a:endParaRPr dirty="0"/>
          </a:p>
        </p:txBody>
      </p:sp>
      <p:sp>
        <p:nvSpPr>
          <p:cNvPr id="346" name="Google Shape;346;p15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304300" cy="4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i="0" dirty="0"/>
              <a:t>You should now be able to: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Recall </a:t>
            </a:r>
            <a:r>
              <a:rPr lang="en-GB" dirty="0"/>
              <a:t>different methods of bending copper pipe (machine and spring).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Explain </a:t>
            </a:r>
            <a:r>
              <a:rPr lang="en-GB" dirty="0"/>
              <a:t>how to measure, mark, and execute accurate 90° bends.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GB" b="0" i="0" dirty="0"/>
              <a:t>You might also be able to: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Examine </a:t>
            </a:r>
            <a:r>
              <a:rPr lang="en-GB" dirty="0"/>
              <a:t>bends for faults such as kinks, flattening or misalignment.</a:t>
            </a:r>
            <a:endParaRPr dirty="0"/>
          </a:p>
          <a:p>
            <a:pPr marL="252000" lvl="0" indent="-2520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b="1" dirty="0"/>
              <a:t>Calculate </a:t>
            </a:r>
            <a:r>
              <a:rPr lang="en-GB" dirty="0"/>
              <a:t>the exact amount of pipe required to fabricate a 90° bend.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"/>
          <p:cNvSpPr txBox="1"/>
          <p:nvPr/>
        </p:nvSpPr>
        <p:spPr>
          <a:xfrm>
            <a:off x="3599812" y="1528477"/>
            <a:ext cx="5040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rgbClr val="FC4421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B4D71-A2FE-5D65-80F4-C344D4211904}"/>
              </a:ext>
            </a:extLst>
          </p:cNvPr>
          <p:cNvSpPr txBox="1"/>
          <p:nvPr/>
        </p:nvSpPr>
        <p:spPr>
          <a:xfrm>
            <a:off x="467358" y="3571368"/>
            <a:ext cx="113049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Copyright in this document belongs to and is used under licence from the Department for Education, © 2025.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‘T-LEVELS’ and ‘T Level’ are registered trademarks of the Department for Education.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WJEC is authorised by the Department for Education to develop and deliver this T Level Technical Qualification.</a:t>
            </a:r>
          </a:p>
          <a:p>
            <a:pPr algn="l" fontAlgn="base">
              <a:buNone/>
            </a:pPr>
            <a:endParaRPr lang="en-GB" sz="1800" dirty="0">
              <a:solidFill>
                <a:srgbClr val="000000"/>
              </a:solidFill>
              <a:latin typeface="inherit"/>
            </a:endParaRPr>
          </a:p>
          <a:p>
            <a:r>
              <a:rPr lang="en-US" altLang="en-US" sz="1800" dirty="0">
                <a:solidFill>
                  <a:srgbClr val="000000"/>
                </a:solidFill>
                <a:latin typeface="inherit"/>
              </a:rPr>
              <a:t>WJEC operates in England under the name </a:t>
            </a:r>
            <a:r>
              <a:rPr lang="en-US" altLang="en-US" sz="1800" dirty="0" err="1">
                <a:solidFill>
                  <a:srgbClr val="000000"/>
                </a:solidFill>
                <a:latin typeface="inherit"/>
              </a:rPr>
              <a:t>Eduqas</a:t>
            </a:r>
            <a:r>
              <a:rPr lang="en-US" altLang="en-US" sz="1800" dirty="0">
                <a:solidFill>
                  <a:srgbClr val="000000"/>
                </a:solidFill>
                <a:latin typeface="inherit"/>
              </a:rPr>
              <a:t> which is a registered trademark of WJEC.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4f04816fa_0_0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Why do we bend pipe?</a:t>
            </a:r>
          </a:p>
        </p:txBody>
      </p:sp>
      <p:sp>
        <p:nvSpPr>
          <p:cNvPr id="56" name="Google Shape;56;g344f04816fa_0_0"/>
          <p:cNvSpPr txBox="1">
            <a:spLocks noGrp="1"/>
          </p:cNvSpPr>
          <p:nvPr>
            <p:ph type="body" idx="1"/>
          </p:nvPr>
        </p:nvSpPr>
        <p:spPr>
          <a:xfrm>
            <a:off x="360000" y="1948707"/>
            <a:ext cx="9360300" cy="378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change direction of pipe runs.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reduce the need for fittings and joints.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ensure neat, compact, and safe installations.  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2000" lvl="3" indent="-2520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To save cost and time in labour and materials.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Safety considerations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11028000" cy="3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1460" lvl="3" indent="-25146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Wear PPE: gloves, goggles. 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1460" lvl="3" indent="-25146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Use correct grip and technique – free-hand bending (vice bending limits skill development and effectiveness in real world installations).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51460" lvl="3" indent="-25146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Ensure bending springs and machines are undamaged – don't use if damaged.  </a:t>
            </a:r>
            <a:endParaRPr dirty="0">
              <a:solidFill>
                <a:srgbClr val="000000"/>
              </a:solidFill>
            </a:endParaRPr>
          </a:p>
          <a:p>
            <a:pPr marL="251460" lvl="3" indent="-25146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Watch for recoil or pipe slippage.</a:t>
            </a: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4f04816fa_0_5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Tools for bending copper</a:t>
            </a:r>
          </a:p>
        </p:txBody>
      </p:sp>
      <p:sp>
        <p:nvSpPr>
          <p:cNvPr id="68" name="Google Shape;68;g344f04816fa_0_5"/>
          <p:cNvSpPr txBox="1">
            <a:spLocks noGrp="1"/>
          </p:cNvSpPr>
          <p:nvPr>
            <p:ph type="body" idx="1"/>
          </p:nvPr>
        </p:nvSpPr>
        <p:spPr>
          <a:xfrm>
            <a:off x="360000" y="1800000"/>
            <a:ext cx="8608430" cy="345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2000" indent="-2520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Hand benders (lever-type).</a:t>
            </a:r>
          </a:p>
          <a:p>
            <a:pPr marL="252000" indent="-2520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Bending springs (internal/external).</a:t>
            </a:r>
          </a:p>
          <a:p>
            <a:pPr marL="252000" indent="-2520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Hydraulic/electric benders (for larger pipes).</a:t>
            </a:r>
            <a:endParaRPr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2000" indent="-2520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52000" indent="-2520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dirty="0"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1A2C73A9-BCD9-5ADF-1DE8-C3CB0142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344f04816fa_0_21">
            <a:extLst>
              <a:ext uri="{FF2B5EF4-FFF2-40B4-BE49-F238E27FC236}">
                <a16:creationId xmlns:a16="http://schemas.microsoft.com/office/drawing/2014/main" id="{6CB3967A-58DD-0595-5F04-8C58E66932FD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t="11791" b="19478"/>
          <a:stretch>
            <a:fillRect/>
          </a:stretch>
        </p:blipFill>
        <p:spPr>
          <a:xfrm>
            <a:off x="2568601" y="1199916"/>
            <a:ext cx="6995250" cy="480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44f04816fa_0_21">
            <a:extLst>
              <a:ext uri="{FF2B5EF4-FFF2-40B4-BE49-F238E27FC236}">
                <a16:creationId xmlns:a16="http://schemas.microsoft.com/office/drawing/2014/main" id="{228B6AB0-BE1C-3827-9420-0E7553A041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Manual pipe bender – parts overview</a:t>
            </a:r>
          </a:p>
        </p:txBody>
      </p:sp>
      <p:sp>
        <p:nvSpPr>
          <p:cNvPr id="80" name="Google Shape;80;g344f04816fa_0_21">
            <a:extLst>
              <a:ext uri="{FF2B5EF4-FFF2-40B4-BE49-F238E27FC236}">
                <a16:creationId xmlns:a16="http://schemas.microsoft.com/office/drawing/2014/main" id="{02430E2C-0509-65BD-EBE7-EB6B6015B1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03651" y="2361201"/>
            <a:ext cx="3870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 algn="ctr">
              <a:lnSpc>
                <a:spcPct val="100000"/>
              </a:lnSpc>
            </a:pPr>
            <a:r>
              <a:rPr lang="en-GB" dirty="0"/>
              <a:t>Formers (15mm &amp; 22mm)</a:t>
            </a:r>
            <a:endParaRPr dirty="0"/>
          </a:p>
        </p:txBody>
      </p:sp>
      <p:sp>
        <p:nvSpPr>
          <p:cNvPr id="81" name="Google Shape;81;g344f04816fa_0_21">
            <a:extLst>
              <a:ext uri="{FF2B5EF4-FFF2-40B4-BE49-F238E27FC236}">
                <a16:creationId xmlns:a16="http://schemas.microsoft.com/office/drawing/2014/main" id="{42690A2F-E461-967A-E59C-B036D33080EA}"/>
              </a:ext>
            </a:extLst>
          </p:cNvPr>
          <p:cNvSpPr txBox="1"/>
          <p:nvPr/>
        </p:nvSpPr>
        <p:spPr>
          <a:xfrm>
            <a:off x="5693251" y="5517050"/>
            <a:ext cx="3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Roller (one on each side)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3" name="Google Shape;83;g344f04816fa_0_21">
            <a:extLst>
              <a:ext uri="{FF2B5EF4-FFF2-40B4-BE49-F238E27FC236}">
                <a16:creationId xmlns:a16="http://schemas.microsoft.com/office/drawing/2014/main" id="{51FC8A3F-B898-6855-3595-53F55691A721}"/>
              </a:ext>
            </a:extLst>
          </p:cNvPr>
          <p:cNvSpPr txBox="1"/>
          <p:nvPr/>
        </p:nvSpPr>
        <p:spPr>
          <a:xfrm>
            <a:off x="8702475" y="4820470"/>
            <a:ext cx="138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400">
                <a:solidFill>
                  <a:schemeClr val="dk1"/>
                </a:solidFill>
              </a:defRPr>
            </a:lvl1pPr>
          </a:lstStyle>
          <a:p>
            <a:r>
              <a:rPr lang="en-GB" dirty="0"/>
              <a:t>Arms</a:t>
            </a:r>
            <a:endParaRPr dirty="0"/>
          </a:p>
        </p:txBody>
      </p:sp>
      <p:sp>
        <p:nvSpPr>
          <p:cNvPr id="84" name="Google Shape;84;g344f04816fa_0_21">
            <a:extLst>
              <a:ext uri="{FF2B5EF4-FFF2-40B4-BE49-F238E27FC236}">
                <a16:creationId xmlns:a16="http://schemas.microsoft.com/office/drawing/2014/main" id="{6465E759-53AD-0F5F-F9A1-13A75ECFAF1E}"/>
              </a:ext>
            </a:extLst>
          </p:cNvPr>
          <p:cNvSpPr txBox="1"/>
          <p:nvPr/>
        </p:nvSpPr>
        <p:spPr>
          <a:xfrm>
            <a:off x="865132" y="5363572"/>
            <a:ext cx="174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Hook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5" name="Google Shape;85;g344f04816fa_0_21">
            <a:extLst>
              <a:ext uri="{FF2B5EF4-FFF2-40B4-BE49-F238E27FC236}">
                <a16:creationId xmlns:a16="http://schemas.microsoft.com/office/drawing/2014/main" id="{7A2662A6-0547-FFE6-8467-05002BD7695D}"/>
              </a:ext>
            </a:extLst>
          </p:cNvPr>
          <p:cNvSpPr txBox="1"/>
          <p:nvPr/>
        </p:nvSpPr>
        <p:spPr>
          <a:xfrm>
            <a:off x="141014" y="4168092"/>
            <a:ext cx="2099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400">
                <a:solidFill>
                  <a:schemeClr val="dk1"/>
                </a:solidFill>
              </a:defRPr>
            </a:lvl1pPr>
          </a:lstStyle>
          <a:p>
            <a:r>
              <a:rPr lang="en-GB" dirty="0"/>
              <a:t>Angle guides</a:t>
            </a:r>
            <a:endParaRPr dirty="0"/>
          </a:p>
        </p:txBody>
      </p:sp>
      <p:cxnSp>
        <p:nvCxnSpPr>
          <p:cNvPr id="86" name="Google Shape;86;g344f04816fa_0_21">
            <a:extLst>
              <a:ext uri="{FF2B5EF4-FFF2-40B4-BE49-F238E27FC236}">
                <a16:creationId xmlns:a16="http://schemas.microsoft.com/office/drawing/2014/main" id="{88BAB1C7-D061-209B-1BDD-1284BD9F9211}"/>
              </a:ext>
            </a:extLst>
          </p:cNvPr>
          <p:cNvCxnSpPr>
            <a:cxnSpLocks/>
          </p:cNvCxnSpPr>
          <p:nvPr/>
        </p:nvCxnSpPr>
        <p:spPr>
          <a:xfrm>
            <a:off x="2675774" y="2997055"/>
            <a:ext cx="1341944" cy="17892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7" name="Google Shape;87;g344f04816fa_0_21">
            <a:extLst>
              <a:ext uri="{FF2B5EF4-FFF2-40B4-BE49-F238E27FC236}">
                <a16:creationId xmlns:a16="http://schemas.microsoft.com/office/drawing/2014/main" id="{983C0E29-C620-5CC2-7DE6-3FD5F9C6D996}"/>
              </a:ext>
            </a:extLst>
          </p:cNvPr>
          <p:cNvCxnSpPr>
            <a:cxnSpLocks/>
            <a:stCxn id="85" idx="3"/>
          </p:cNvCxnSpPr>
          <p:nvPr/>
        </p:nvCxnSpPr>
        <p:spPr>
          <a:xfrm>
            <a:off x="2240414" y="4445142"/>
            <a:ext cx="1281411" cy="5405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8" name="Google Shape;88;g344f04816fa_0_21">
            <a:extLst>
              <a:ext uri="{FF2B5EF4-FFF2-40B4-BE49-F238E27FC236}">
                <a16:creationId xmlns:a16="http://schemas.microsoft.com/office/drawing/2014/main" id="{4D227970-D37B-5036-2D6E-E405C9A94361}"/>
              </a:ext>
            </a:extLst>
          </p:cNvPr>
          <p:cNvCxnSpPr>
            <a:cxnSpLocks/>
          </p:cNvCxnSpPr>
          <p:nvPr/>
        </p:nvCxnSpPr>
        <p:spPr>
          <a:xfrm>
            <a:off x="2675774" y="2997055"/>
            <a:ext cx="1365337" cy="12250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9" name="Google Shape;89;g344f04816fa_0_21">
            <a:extLst>
              <a:ext uri="{FF2B5EF4-FFF2-40B4-BE49-F238E27FC236}">
                <a16:creationId xmlns:a16="http://schemas.microsoft.com/office/drawing/2014/main" id="{D8E6FF64-1A42-3914-AF0A-A212DE5A0C18}"/>
              </a:ext>
            </a:extLst>
          </p:cNvPr>
          <p:cNvCxnSpPr/>
          <p:nvPr/>
        </p:nvCxnSpPr>
        <p:spPr>
          <a:xfrm rot="10800000" flipH="1">
            <a:off x="2147551" y="5273354"/>
            <a:ext cx="84210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0" name="Google Shape;90;g344f04816fa_0_21">
            <a:extLst>
              <a:ext uri="{FF2B5EF4-FFF2-40B4-BE49-F238E27FC236}">
                <a16:creationId xmlns:a16="http://schemas.microsoft.com/office/drawing/2014/main" id="{B64452CC-20D1-C2D3-4174-DFBB84DAA3E0}"/>
              </a:ext>
            </a:extLst>
          </p:cNvPr>
          <p:cNvCxnSpPr>
            <a:cxnSpLocks/>
            <a:stCxn id="81" idx="1"/>
          </p:cNvCxnSpPr>
          <p:nvPr/>
        </p:nvCxnSpPr>
        <p:spPr>
          <a:xfrm flipH="1" flipV="1">
            <a:off x="5344051" y="4820470"/>
            <a:ext cx="349200" cy="9736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3" name="Google Shape;93;g344f04816fa_0_21">
            <a:extLst>
              <a:ext uri="{FF2B5EF4-FFF2-40B4-BE49-F238E27FC236}">
                <a16:creationId xmlns:a16="http://schemas.microsoft.com/office/drawing/2014/main" id="{4A9DB042-94AD-4D61-8535-E0A1B87A4D21}"/>
              </a:ext>
            </a:extLst>
          </p:cNvPr>
          <p:cNvCxnSpPr>
            <a:cxnSpLocks/>
          </p:cNvCxnSpPr>
          <p:nvPr/>
        </p:nvCxnSpPr>
        <p:spPr>
          <a:xfrm flipH="1" flipV="1">
            <a:off x="7823200" y="2947452"/>
            <a:ext cx="1160339" cy="22038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94" name="Google Shape;94;g344f04816fa_0_21">
            <a:extLst>
              <a:ext uri="{FF2B5EF4-FFF2-40B4-BE49-F238E27FC236}">
                <a16:creationId xmlns:a16="http://schemas.microsoft.com/office/drawing/2014/main" id="{50B443DC-4A27-E681-1720-1BFBC193C287}"/>
              </a:ext>
            </a:extLst>
          </p:cNvPr>
          <p:cNvCxnSpPr>
            <a:cxnSpLocks/>
          </p:cNvCxnSpPr>
          <p:nvPr/>
        </p:nvCxnSpPr>
        <p:spPr>
          <a:xfrm flipH="1" flipV="1">
            <a:off x="7166826" y="4346864"/>
            <a:ext cx="1784134" cy="7506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719279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4f04816fa_0_43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</a:t>
            </a:r>
            <a:endParaRPr dirty="0"/>
          </a:p>
        </p:txBody>
      </p:sp>
      <p:pic>
        <p:nvPicPr>
          <p:cNvPr id="100" name="Google Shape;100;g344f04816fa_0_4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400" y="2340000"/>
            <a:ext cx="7200000" cy="356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44f04816fa_0_43"/>
          <p:cNvSpPr txBox="1"/>
          <p:nvPr/>
        </p:nvSpPr>
        <p:spPr>
          <a:xfrm>
            <a:off x="360814" y="1800000"/>
            <a:ext cx="7945112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/>
              <a:t>How much pipe is required to form this 90</a:t>
            </a:r>
            <a:r>
              <a:rPr lang="en-GB" sz="2400" dirty="0">
                <a:solidFill>
                  <a:schemeClr val="tx1"/>
                </a:solidFill>
              </a:rPr>
              <a:t>° </a:t>
            </a:r>
            <a:r>
              <a:rPr lang="en-GB" sz="2400" dirty="0"/>
              <a:t>bend?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4f04816fa_0_67"/>
          <p:cNvSpPr txBox="1">
            <a:spLocks noGrp="1"/>
          </p:cNvSpPr>
          <p:nvPr>
            <p:ph type="title"/>
          </p:nvPr>
        </p:nvSpPr>
        <p:spPr>
          <a:xfrm>
            <a:off x="252000" y="972000"/>
            <a:ext cx="116284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Calculations and bending guide</a:t>
            </a:r>
            <a:endParaRPr dirty="0"/>
          </a:p>
        </p:txBody>
      </p:sp>
      <p:pic>
        <p:nvPicPr>
          <p:cNvPr id="107" name="Google Shape;107;g344f04816fa_0_6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000" y="1800002"/>
            <a:ext cx="5760000" cy="2855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44f04816fa_0_67"/>
          <p:cNvSpPr txBox="1"/>
          <p:nvPr/>
        </p:nvSpPr>
        <p:spPr>
          <a:xfrm>
            <a:off x="359999" y="1800000"/>
            <a:ext cx="5687626" cy="259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</a:pPr>
            <a:r>
              <a:rPr lang="en-GB" sz="2400" dirty="0">
                <a:latin typeface="Arial" panose="020B0604020202020204" pitchFamily="34" charset="0"/>
              </a:rPr>
              <a:t>Given the centre-to-end measurements shown, the actual length of pipe required would be shorter than some of the end-to-centre measurements due to the ‘shortcut’ taken by the pipe in order to achieve the 90-degree bend.</a:t>
            </a:r>
            <a:endParaRPr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C4421"/>
      </a:accent2>
      <a:accent3>
        <a:srgbClr val="FFFFFF"/>
      </a:accent3>
      <a:accent4>
        <a:srgbClr val="000000"/>
      </a:accent4>
      <a:accent5>
        <a:srgbClr val="DAEDEF"/>
      </a:accent5>
      <a:accent6>
        <a:srgbClr val="FC4421"/>
      </a:accent6>
      <a:hlink>
        <a:srgbClr val="FC4421"/>
      </a:hlink>
      <a:folHlink>
        <a:srgbClr val="FC44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05C0E7E0E414EB79F81A23986EA6A" ma:contentTypeVersion="11" ma:contentTypeDescription="Create a new document." ma:contentTypeScope="" ma:versionID="a35201a8bc688b2d88f5dbb6e1211090">
  <xsd:schema xmlns:xsd="http://www.w3.org/2001/XMLSchema" xmlns:xs="http://www.w3.org/2001/XMLSchema" xmlns:p="http://schemas.microsoft.com/office/2006/metadata/properties" xmlns:ns2="7c04300a-231c-4281-9146-a98f6f4a7aff" xmlns:ns3="01e15224-84b2-4570-bdea-a67bb94d0921" targetNamespace="http://schemas.microsoft.com/office/2006/metadata/properties" ma:root="true" ma:fieldsID="b4e4d11d21b039030c9a48cd9f3673c2" ns2:_="" ns3:_="">
    <xsd:import namespace="7c04300a-231c-4281-9146-a98f6f4a7aff"/>
    <xsd:import namespace="01e15224-84b2-4570-bdea-a67bb94d0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4300a-231c-4281-9146-a98f6f4a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15224-84b2-4570-bdea-a67bb94d092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a52c73-49a1-4329-875b-4831fc8e3540}" ma:internalName="TaxCatchAll" ma:showField="CatchAllData" ma:web="01e15224-84b2-4570-bdea-a67bb94d0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e15224-84b2-4570-bdea-a67bb94d0921" xsi:nil="true"/>
    <lcf76f155ced4ddcb4097134ff3c332f xmlns="7c04300a-231c-4281-9146-a98f6f4a7a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EE9E19-4B81-4581-A5E4-FB810A430E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4300a-231c-4281-9146-a98f6f4a7aff"/>
    <ds:schemaRef ds:uri="01e15224-84b2-4570-bdea-a67bb94d0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618C5F-7E4F-489D-B8C7-4506DAA507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B94705-6DAF-467C-B58D-53BC97450DD7}">
  <ds:schemaRefs>
    <ds:schemaRef ds:uri="01e15224-84b2-4570-bdea-a67bb94d092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c04300a-231c-4281-9146-a98f6f4a7aff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cdb5124c-a56e-47e1-8444-7a6f9085be98}" enabled="1" method="Standard" siteId="{0b26221c-c008-47b1-94c7-58a0b89761c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1325</Words>
  <Application>Microsoft Office PowerPoint</Application>
  <PresentationFormat>Custom</PresentationFormat>
  <Paragraphs>244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Exo SemiBold</vt:lpstr>
      <vt:lpstr>Aptos</vt:lpstr>
      <vt:lpstr>Exo Medium</vt:lpstr>
      <vt:lpstr>Exo</vt:lpstr>
      <vt:lpstr>inherit</vt:lpstr>
      <vt:lpstr>Arial</vt:lpstr>
      <vt:lpstr>1_Default Design</vt:lpstr>
      <vt:lpstr>PowerPoint Presentation</vt:lpstr>
      <vt:lpstr>Starter</vt:lpstr>
      <vt:lpstr>Objectives </vt:lpstr>
      <vt:lpstr>Why do we bend pipe?</vt:lpstr>
      <vt:lpstr>Safety considerations</vt:lpstr>
      <vt:lpstr>Tools for bending copper</vt:lpstr>
      <vt:lpstr>Manual pipe bender – parts overview</vt:lpstr>
      <vt:lpstr>Calculations and bending guide</vt:lpstr>
      <vt:lpstr>Calculations and bending guide</vt:lpstr>
      <vt:lpstr>Calculations and bending guide</vt:lpstr>
      <vt:lpstr>Calculations and bending guide: Step 1</vt:lpstr>
      <vt:lpstr>Calculations and bending guide: Step 2</vt:lpstr>
      <vt:lpstr>Calculations and bending guide: Step 3</vt:lpstr>
      <vt:lpstr>Calculations and bending guide: Step 4</vt:lpstr>
      <vt:lpstr>Fabrication – 15mm copper only: Step 1</vt:lpstr>
      <vt:lpstr>Fabrication – 15mm copper only: Step 2</vt:lpstr>
      <vt:lpstr>Fabrication – 15mm copper only: Step 3</vt:lpstr>
      <vt:lpstr>Fabrication – 15mm copper only: Step 4</vt:lpstr>
      <vt:lpstr>Fabrication – 15mm copper only: Step 5</vt:lpstr>
      <vt:lpstr>Fabrication – 15mm copper only: Step 6</vt:lpstr>
      <vt:lpstr>Fabrication – 15mm copper only: Step 6</vt:lpstr>
      <vt:lpstr>Bending with spring – introduction</vt:lpstr>
      <vt:lpstr>Internal vs external bending springs</vt:lpstr>
      <vt:lpstr>Bending with spring – step-by-step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Mark Thirlwell</dc:creator>
  <cp:lastModifiedBy>John, Catherine</cp:lastModifiedBy>
  <cp:revision>57</cp:revision>
  <dcterms:created xsi:type="dcterms:W3CDTF">2025-04-15T10:44:23Z</dcterms:created>
  <dcterms:modified xsi:type="dcterms:W3CDTF">2025-10-29T15:01:51Z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666724-00ca-41b5-b6fa-015eacb44368_Enabled">
    <vt:lpwstr>true</vt:lpwstr>
  </property>
  <property fmtid="{D5CDD505-2E9C-101B-9397-08002B2CF9AE}" pid="3" name="MSIP_Label_a3666724-00ca-41b5-b6fa-015eacb44368_SetDate">
    <vt:lpwstr>2025-04-10T10:14:23Z</vt:lpwstr>
  </property>
  <property fmtid="{D5CDD505-2E9C-101B-9397-08002B2CF9AE}" pid="4" name="MSIP_Label_a3666724-00ca-41b5-b6fa-015eacb44368_Method">
    <vt:lpwstr>Privileged</vt:lpwstr>
  </property>
  <property fmtid="{D5CDD505-2E9C-101B-9397-08002B2CF9AE}" pid="5" name="MSIP_Label_a3666724-00ca-41b5-b6fa-015eacb44368_Name">
    <vt:lpwstr>Internal</vt:lpwstr>
  </property>
  <property fmtid="{D5CDD505-2E9C-101B-9397-08002B2CF9AE}" pid="6" name="MSIP_Label_a3666724-00ca-41b5-b6fa-015eacb44368_SiteId">
    <vt:lpwstr>b6d3492e-0aa1-4a60-840d-b706a96e670d</vt:lpwstr>
  </property>
  <property fmtid="{D5CDD505-2E9C-101B-9397-08002B2CF9AE}" pid="7" name="MSIP_Label_a3666724-00ca-41b5-b6fa-015eacb44368_ActionId">
    <vt:lpwstr>e858918b-4881-4444-b984-9dbe2495d330</vt:lpwstr>
  </property>
  <property fmtid="{D5CDD505-2E9C-101B-9397-08002B2CF9AE}" pid="8" name="MSIP_Label_a3666724-00ca-41b5-b6fa-015eacb44368_ContentBits">
    <vt:lpwstr>1</vt:lpwstr>
  </property>
  <property fmtid="{D5CDD505-2E9C-101B-9397-08002B2CF9AE}" pid="9" name="MSIP_Label_a3666724-00ca-41b5-b6fa-015eacb44368_Tag">
    <vt:lpwstr>10, 0, 1, 1</vt:lpwstr>
  </property>
  <property fmtid="{D5CDD505-2E9C-101B-9397-08002B2CF9AE}" pid="10" name="ClassificationContentMarkingHeaderLocations">
    <vt:lpwstr>1_Default Design:4</vt:lpwstr>
  </property>
  <property fmtid="{D5CDD505-2E9C-101B-9397-08002B2CF9AE}" pid="11" name="ClassificationContentMarkingHeaderText">
    <vt:lpwstr>MEWNOL - INTERNAL</vt:lpwstr>
  </property>
  <property fmtid="{D5CDD505-2E9C-101B-9397-08002B2CF9AE}" pid="12" name="ContentTypeId">
    <vt:lpwstr>0x010100CDD05C0E7E0E414EB79F81A23986EA6A</vt:lpwstr>
  </property>
  <property fmtid="{D5CDD505-2E9C-101B-9397-08002B2CF9AE}" pid="13" name="MediaServiceImageTags">
    <vt:lpwstr/>
  </property>
</Properties>
</file>