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4"/>
    <p:sldMasterId id="2147483692" r:id="rId5"/>
  </p:sldMasterIdLst>
  <p:notesMasterIdLst>
    <p:notesMasterId r:id="rId26"/>
  </p:notesMasterIdLst>
  <p:handoutMasterIdLst>
    <p:handoutMasterId r:id="rId27"/>
  </p:handoutMasterIdLst>
  <p:sldIdLst>
    <p:sldId id="863" r:id="rId6"/>
    <p:sldId id="840" r:id="rId7"/>
    <p:sldId id="837" r:id="rId8"/>
    <p:sldId id="257" r:id="rId9"/>
    <p:sldId id="258" r:id="rId10"/>
    <p:sldId id="843" r:id="rId11"/>
    <p:sldId id="259" r:id="rId12"/>
    <p:sldId id="844" r:id="rId13"/>
    <p:sldId id="260" r:id="rId14"/>
    <p:sldId id="845" r:id="rId15"/>
    <p:sldId id="264" r:id="rId16"/>
    <p:sldId id="265" r:id="rId17"/>
    <p:sldId id="266" r:id="rId18"/>
    <p:sldId id="846" r:id="rId19"/>
    <p:sldId id="267" r:id="rId20"/>
    <p:sldId id="847" r:id="rId21"/>
    <p:sldId id="268" r:id="rId22"/>
    <p:sldId id="272" r:id="rId23"/>
    <p:sldId id="849" r:id="rId24"/>
    <p:sldId id="512" r:id="rId25"/>
  </p:sldIdLst>
  <p:sldSz cx="14630400" cy="8229600"/>
  <p:notesSz cx="8229600" cy="1463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7ABF19-EFAA-E4E4-4CE3-6D31362C3AC9}" name="Andrasko, Rhiannon" initials="RA" userId="S::Rhiannon.Andrasko@wjec.co.uk::15be4c62-2de6-4343-a7f4-3c209826edd1" providerId="AD"/>
  <p188:author id="{5BD82555-537F-E2F1-613C-D8E839C8829C}" name="Andrasko, Rhiannon" initials="AR" userId="S::rhiannon.andrasko@wjec.co.uk::15be4c62-2de6-4343-a7f4-3c209826edd1" providerId="AD"/>
  <p188:author id="{1ABC10BB-16D0-9C03-AAB0-9F1B4B9B65EE}" name="Hazell, Danielle" initials="HD" userId="S::danielle.hazell@wjec.co.uk::16322be0-50ef-46ff-b0c0-d304bc10d5d2" providerId="AD"/>
  <p188:author id="{9DEE27D4-7D94-F0A1-22B9-1983F428D68E}" name="Bonita Searle-Barnes" initials="BS" userId="S::Bonita.Searle-Barnes@eal.org.uk::e782127f-826a-4a83-a372-afedaa2e0d4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5E5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28C358-4897-43F6-9506-912710E03B1F}" v="2" dt="2025-11-25T14:26:18.5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93" d="100"/>
          <a:sy n="93" d="100"/>
        </p:scale>
        <p:origin x="522" y="78"/>
      </p:cViewPr>
      <p:guideLst/>
    </p:cSldViewPr>
  </p:slideViewPr>
  <p:notesTextViewPr>
    <p:cViewPr>
      <p:scale>
        <a:sx n="1" d="1"/>
        <a:sy n="1" d="1"/>
      </p:scale>
      <p:origin x="0" y="0"/>
    </p:cViewPr>
  </p:notesTextViewPr>
  <p:notesViewPr>
    <p:cSldViewPr snapToGrid="0" snapToObjects="1">
      <p:cViewPr varScale="1">
        <p:scale>
          <a:sx n="53" d="100"/>
          <a:sy n="53" d="100"/>
        </p:scale>
        <p:origin x="436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nita Searle-Barnes" userId="e782127f-826a-4a83-a372-afedaa2e0d4f" providerId="ADAL" clId="{FA3BD239-4B9A-4CBA-8CF5-F7BFBEA885D5}"/>
    <pc:docChg chg="undo custSel delSld modSld modMainMaster">
      <pc:chgData name="Bonita Searle-Barnes" userId="e782127f-826a-4a83-a372-afedaa2e0d4f" providerId="ADAL" clId="{FA3BD239-4B9A-4CBA-8CF5-F7BFBEA885D5}" dt="2025-11-10T14:38:09.907" v="1214" actId="1038"/>
      <pc:docMkLst>
        <pc:docMk/>
      </pc:docMkLst>
      <pc:sldChg chg="modSp mod">
        <pc:chgData name="Bonita Searle-Barnes" userId="e782127f-826a-4a83-a372-afedaa2e0d4f" providerId="ADAL" clId="{FA3BD239-4B9A-4CBA-8CF5-F7BFBEA885D5}" dt="2025-11-10T14:37:35.255" v="1208" actId="1036"/>
        <pc:sldMkLst>
          <pc:docMk/>
          <pc:sldMk cId="0" sldId="257"/>
        </pc:sldMkLst>
        <pc:grpChg chg="mod">
          <ac:chgData name="Bonita Searle-Barnes" userId="e782127f-826a-4a83-a372-afedaa2e0d4f" providerId="ADAL" clId="{FA3BD239-4B9A-4CBA-8CF5-F7BFBEA885D5}" dt="2025-11-10T14:37:35.255" v="1208" actId="1036"/>
          <ac:grpSpMkLst>
            <pc:docMk/>
            <pc:sldMk cId="0" sldId="257"/>
            <ac:grpSpMk id="20" creationId="{DE8B7395-A8AE-4F48-B08E-770D36DCA4D9}"/>
          </ac:grpSpMkLst>
        </pc:grpChg>
        <pc:picChg chg="mod">
          <ac:chgData name="Bonita Searle-Barnes" userId="e782127f-826a-4a83-a372-afedaa2e0d4f" providerId="ADAL" clId="{FA3BD239-4B9A-4CBA-8CF5-F7BFBEA885D5}" dt="2025-11-10T14:37:29.467" v="1205" actId="14100"/>
          <ac:picMkLst>
            <pc:docMk/>
            <pc:sldMk cId="0" sldId="257"/>
            <ac:picMk id="2" creationId="{00000000-0000-0000-0000-000000000000}"/>
          </ac:picMkLst>
        </pc:picChg>
      </pc:sldChg>
      <pc:sldChg chg="modSp mod">
        <pc:chgData name="Bonita Searle-Barnes" userId="e782127f-826a-4a83-a372-afedaa2e0d4f" providerId="ADAL" clId="{FA3BD239-4B9A-4CBA-8CF5-F7BFBEA885D5}" dt="2025-11-10T12:12:09.296" v="1082" actId="1076"/>
        <pc:sldMkLst>
          <pc:docMk/>
          <pc:sldMk cId="0" sldId="259"/>
        </pc:sldMkLst>
        <pc:spChg chg="mod">
          <ac:chgData name="Bonita Searle-Barnes" userId="e782127f-826a-4a83-a372-afedaa2e0d4f" providerId="ADAL" clId="{FA3BD239-4B9A-4CBA-8CF5-F7BFBEA885D5}" dt="2025-11-10T12:11:57.248" v="1081" actId="1076"/>
          <ac:spMkLst>
            <pc:docMk/>
            <pc:sldMk cId="0" sldId="259"/>
            <ac:spMk id="7" creationId="{00000000-0000-0000-0000-000000000000}"/>
          </ac:spMkLst>
        </pc:spChg>
        <pc:spChg chg="mod">
          <ac:chgData name="Bonita Searle-Barnes" userId="e782127f-826a-4a83-a372-afedaa2e0d4f" providerId="ADAL" clId="{FA3BD239-4B9A-4CBA-8CF5-F7BFBEA885D5}" dt="2025-11-10T12:12:09.296" v="1082" actId="1076"/>
          <ac:spMkLst>
            <pc:docMk/>
            <pc:sldMk cId="0" sldId="259"/>
            <ac:spMk id="8" creationId="{00000000-0000-0000-0000-000000000000}"/>
          </ac:spMkLst>
        </pc:spChg>
      </pc:sldChg>
      <pc:sldChg chg="modSp mod">
        <pc:chgData name="Bonita Searle-Barnes" userId="e782127f-826a-4a83-a372-afedaa2e0d4f" providerId="ADAL" clId="{FA3BD239-4B9A-4CBA-8CF5-F7BFBEA885D5}" dt="2025-11-10T12:12:37.301" v="1098" actId="404"/>
        <pc:sldMkLst>
          <pc:docMk/>
          <pc:sldMk cId="0" sldId="260"/>
        </pc:sldMkLst>
        <pc:spChg chg="mod">
          <ac:chgData name="Bonita Searle-Barnes" userId="e782127f-826a-4a83-a372-afedaa2e0d4f" providerId="ADAL" clId="{FA3BD239-4B9A-4CBA-8CF5-F7BFBEA885D5}" dt="2025-11-10T12:12:37.301" v="1098" actId="404"/>
          <ac:spMkLst>
            <pc:docMk/>
            <pc:sldMk cId="0" sldId="260"/>
            <ac:spMk id="3" creationId="{00000000-0000-0000-0000-000000000000}"/>
          </ac:spMkLst>
        </pc:spChg>
      </pc:sldChg>
      <pc:sldChg chg="modSp mod">
        <pc:chgData name="Bonita Searle-Barnes" userId="e782127f-826a-4a83-a372-afedaa2e0d4f" providerId="ADAL" clId="{FA3BD239-4B9A-4CBA-8CF5-F7BFBEA885D5}" dt="2025-11-10T14:38:09.907" v="1214" actId="1038"/>
        <pc:sldMkLst>
          <pc:docMk/>
          <pc:sldMk cId="0" sldId="265"/>
        </pc:sldMkLst>
        <pc:picChg chg="mod">
          <ac:chgData name="Bonita Searle-Barnes" userId="e782127f-826a-4a83-a372-afedaa2e0d4f" providerId="ADAL" clId="{FA3BD239-4B9A-4CBA-8CF5-F7BFBEA885D5}" dt="2025-11-10T14:38:09.907" v="1214" actId="1038"/>
          <ac:picMkLst>
            <pc:docMk/>
            <pc:sldMk cId="0" sldId="265"/>
            <ac:picMk id="2" creationId="{00000000-0000-0000-0000-000000000000}"/>
          </ac:picMkLst>
        </pc:picChg>
      </pc:sldChg>
      <pc:sldChg chg="modSp mod">
        <pc:chgData name="Bonita Searle-Barnes" userId="e782127f-826a-4a83-a372-afedaa2e0d4f" providerId="ADAL" clId="{FA3BD239-4B9A-4CBA-8CF5-F7BFBEA885D5}" dt="2025-11-10T12:13:09.969" v="1099" actId="1076"/>
        <pc:sldMkLst>
          <pc:docMk/>
          <pc:sldMk cId="0" sldId="266"/>
        </pc:sldMkLst>
        <pc:grpChg chg="mod">
          <ac:chgData name="Bonita Searle-Barnes" userId="e782127f-826a-4a83-a372-afedaa2e0d4f" providerId="ADAL" clId="{FA3BD239-4B9A-4CBA-8CF5-F7BFBEA885D5}" dt="2025-11-10T12:13:09.969" v="1099" actId="1076"/>
          <ac:grpSpMkLst>
            <pc:docMk/>
            <pc:sldMk cId="0" sldId="266"/>
            <ac:grpSpMk id="48" creationId="{8F458B6F-1A50-D6F4-BE6F-CA1BE8E6823B}"/>
          </ac:grpSpMkLst>
        </pc:grpChg>
      </pc:sldChg>
      <pc:sldChg chg="modSp mod">
        <pc:chgData name="Bonita Searle-Barnes" userId="e782127f-826a-4a83-a372-afedaa2e0d4f" providerId="ADAL" clId="{FA3BD239-4B9A-4CBA-8CF5-F7BFBEA885D5}" dt="2025-11-10T12:13:47.483" v="1135" actId="1076"/>
        <pc:sldMkLst>
          <pc:docMk/>
          <pc:sldMk cId="0" sldId="267"/>
        </pc:sldMkLst>
        <pc:spChg chg="mod">
          <ac:chgData name="Bonita Searle-Barnes" userId="e782127f-826a-4a83-a372-afedaa2e0d4f" providerId="ADAL" clId="{FA3BD239-4B9A-4CBA-8CF5-F7BFBEA885D5}" dt="2025-11-10T12:13:39.360" v="1134"/>
          <ac:spMkLst>
            <pc:docMk/>
            <pc:sldMk cId="0" sldId="267"/>
            <ac:spMk id="5" creationId="{00000000-0000-0000-0000-000000000000}"/>
          </ac:spMkLst>
        </pc:spChg>
        <pc:spChg chg="mod">
          <ac:chgData name="Bonita Searle-Barnes" userId="e782127f-826a-4a83-a372-afedaa2e0d4f" providerId="ADAL" clId="{FA3BD239-4B9A-4CBA-8CF5-F7BFBEA885D5}" dt="2025-11-10T12:13:39.360" v="1134"/>
          <ac:spMkLst>
            <pc:docMk/>
            <pc:sldMk cId="0" sldId="267"/>
            <ac:spMk id="6" creationId="{00000000-0000-0000-0000-000000000000}"/>
          </ac:spMkLst>
        </pc:spChg>
        <pc:spChg chg="mod">
          <ac:chgData name="Bonita Searle-Barnes" userId="e782127f-826a-4a83-a372-afedaa2e0d4f" providerId="ADAL" clId="{FA3BD239-4B9A-4CBA-8CF5-F7BFBEA885D5}" dt="2025-11-10T12:13:47.483" v="1135" actId="1076"/>
          <ac:spMkLst>
            <pc:docMk/>
            <pc:sldMk cId="0" sldId="267"/>
            <ac:spMk id="15" creationId="{00000000-0000-0000-0000-000000000000}"/>
          </ac:spMkLst>
        </pc:spChg>
        <pc:spChg chg="mod">
          <ac:chgData name="Bonita Searle-Barnes" userId="e782127f-826a-4a83-a372-afedaa2e0d4f" providerId="ADAL" clId="{FA3BD239-4B9A-4CBA-8CF5-F7BFBEA885D5}" dt="2025-11-10T12:13:39.360" v="1134"/>
          <ac:spMkLst>
            <pc:docMk/>
            <pc:sldMk cId="0" sldId="267"/>
            <ac:spMk id="16" creationId="{00000000-0000-0000-0000-000000000000}"/>
          </ac:spMkLst>
        </pc:spChg>
        <pc:grpChg chg="mod">
          <ac:chgData name="Bonita Searle-Barnes" userId="e782127f-826a-4a83-a372-afedaa2e0d4f" providerId="ADAL" clId="{FA3BD239-4B9A-4CBA-8CF5-F7BFBEA885D5}" dt="2025-11-10T12:13:39.360" v="1134"/>
          <ac:grpSpMkLst>
            <pc:docMk/>
            <pc:sldMk cId="0" sldId="267"/>
            <ac:grpSpMk id="24" creationId="{157003C1-24F5-FF62-CA68-D1C64653A6BE}"/>
          </ac:grpSpMkLst>
        </pc:grpChg>
      </pc:sldChg>
      <pc:sldChg chg="modSp mod">
        <pc:chgData name="Bonita Searle-Barnes" userId="e782127f-826a-4a83-a372-afedaa2e0d4f" providerId="ADAL" clId="{FA3BD239-4B9A-4CBA-8CF5-F7BFBEA885D5}" dt="2025-11-10T12:15:54.786" v="1192" actId="1035"/>
        <pc:sldMkLst>
          <pc:docMk/>
          <pc:sldMk cId="0" sldId="272"/>
        </pc:sldMkLst>
        <pc:spChg chg="mod">
          <ac:chgData name="Bonita Searle-Barnes" userId="e782127f-826a-4a83-a372-afedaa2e0d4f" providerId="ADAL" clId="{FA3BD239-4B9A-4CBA-8CF5-F7BFBEA885D5}" dt="2025-11-10T12:14:36.009" v="1136" actId="2711"/>
          <ac:spMkLst>
            <pc:docMk/>
            <pc:sldMk cId="0" sldId="272"/>
            <ac:spMk id="4" creationId="{00000000-0000-0000-0000-000000000000}"/>
          </ac:spMkLst>
        </pc:spChg>
        <pc:spChg chg="mod">
          <ac:chgData name="Bonita Searle-Barnes" userId="e782127f-826a-4a83-a372-afedaa2e0d4f" providerId="ADAL" clId="{FA3BD239-4B9A-4CBA-8CF5-F7BFBEA885D5}" dt="2025-11-10T12:14:44.424" v="1137" actId="2711"/>
          <ac:spMkLst>
            <pc:docMk/>
            <pc:sldMk cId="0" sldId="272"/>
            <ac:spMk id="5" creationId="{00000000-0000-0000-0000-000000000000}"/>
          </ac:spMkLst>
        </pc:spChg>
        <pc:spChg chg="mod">
          <ac:chgData name="Bonita Searle-Barnes" userId="e782127f-826a-4a83-a372-afedaa2e0d4f" providerId="ADAL" clId="{FA3BD239-4B9A-4CBA-8CF5-F7BFBEA885D5}" dt="2025-11-10T12:15:08.110" v="1143" actId="1035"/>
          <ac:spMkLst>
            <pc:docMk/>
            <pc:sldMk cId="0" sldId="272"/>
            <ac:spMk id="6" creationId="{00000000-0000-0000-0000-000000000000}"/>
          </ac:spMkLst>
        </pc:spChg>
        <pc:spChg chg="mod">
          <ac:chgData name="Bonita Searle-Barnes" userId="e782127f-826a-4a83-a372-afedaa2e0d4f" providerId="ADAL" clId="{FA3BD239-4B9A-4CBA-8CF5-F7BFBEA885D5}" dt="2025-11-10T12:15:15.935" v="1149" actId="1035"/>
          <ac:spMkLst>
            <pc:docMk/>
            <pc:sldMk cId="0" sldId="272"/>
            <ac:spMk id="7" creationId="{00000000-0000-0000-0000-000000000000}"/>
          </ac:spMkLst>
        </pc:spChg>
        <pc:spChg chg="mod">
          <ac:chgData name="Bonita Searle-Barnes" userId="e782127f-826a-4a83-a372-afedaa2e0d4f" providerId="ADAL" clId="{FA3BD239-4B9A-4CBA-8CF5-F7BFBEA885D5}" dt="2025-11-10T12:15:26.677" v="1155" actId="1035"/>
          <ac:spMkLst>
            <pc:docMk/>
            <pc:sldMk cId="0" sldId="272"/>
            <ac:spMk id="13" creationId="{00000000-0000-0000-0000-000000000000}"/>
          </ac:spMkLst>
        </pc:spChg>
        <pc:spChg chg="mod">
          <ac:chgData name="Bonita Searle-Barnes" userId="e782127f-826a-4a83-a372-afedaa2e0d4f" providerId="ADAL" clId="{FA3BD239-4B9A-4CBA-8CF5-F7BFBEA885D5}" dt="2025-11-10T12:15:31.963" v="1161" actId="1035"/>
          <ac:spMkLst>
            <pc:docMk/>
            <pc:sldMk cId="0" sldId="272"/>
            <ac:spMk id="14" creationId="{00000000-0000-0000-0000-000000000000}"/>
          </ac:spMkLst>
        </pc:spChg>
        <pc:spChg chg="mod">
          <ac:chgData name="Bonita Searle-Barnes" userId="e782127f-826a-4a83-a372-afedaa2e0d4f" providerId="ADAL" clId="{FA3BD239-4B9A-4CBA-8CF5-F7BFBEA885D5}" dt="2025-11-10T12:15:38.077" v="1167" actId="1035"/>
          <ac:spMkLst>
            <pc:docMk/>
            <pc:sldMk cId="0" sldId="272"/>
            <ac:spMk id="15" creationId="{00000000-0000-0000-0000-000000000000}"/>
          </ac:spMkLst>
        </pc:spChg>
        <pc:spChg chg="mod">
          <ac:chgData name="Bonita Searle-Barnes" userId="e782127f-826a-4a83-a372-afedaa2e0d4f" providerId="ADAL" clId="{FA3BD239-4B9A-4CBA-8CF5-F7BFBEA885D5}" dt="2025-11-10T12:15:44.753" v="1174" actId="1035"/>
          <ac:spMkLst>
            <pc:docMk/>
            <pc:sldMk cId="0" sldId="272"/>
            <ac:spMk id="21" creationId="{00000000-0000-0000-0000-000000000000}"/>
          </ac:spMkLst>
        </pc:spChg>
        <pc:spChg chg="mod">
          <ac:chgData name="Bonita Searle-Barnes" userId="e782127f-826a-4a83-a372-afedaa2e0d4f" providerId="ADAL" clId="{FA3BD239-4B9A-4CBA-8CF5-F7BFBEA885D5}" dt="2025-11-10T12:15:50.524" v="1183" actId="1035"/>
          <ac:spMkLst>
            <pc:docMk/>
            <pc:sldMk cId="0" sldId="272"/>
            <ac:spMk id="22" creationId="{00000000-0000-0000-0000-000000000000}"/>
          </ac:spMkLst>
        </pc:spChg>
        <pc:spChg chg="mod">
          <ac:chgData name="Bonita Searle-Barnes" userId="e782127f-826a-4a83-a372-afedaa2e0d4f" providerId="ADAL" clId="{FA3BD239-4B9A-4CBA-8CF5-F7BFBEA885D5}" dt="2025-11-10T12:15:54.786" v="1192" actId="1035"/>
          <ac:spMkLst>
            <pc:docMk/>
            <pc:sldMk cId="0" sldId="272"/>
            <ac:spMk id="23" creationId="{00000000-0000-0000-0000-000000000000}"/>
          </ac:spMkLst>
        </pc:spChg>
        <pc:spChg chg="mod">
          <ac:chgData name="Bonita Searle-Barnes" userId="e782127f-826a-4a83-a372-afedaa2e0d4f" providerId="ADAL" clId="{FA3BD239-4B9A-4CBA-8CF5-F7BFBEA885D5}" dt="2025-11-10T12:14:59.463" v="1138" actId="2711"/>
          <ac:spMkLst>
            <pc:docMk/>
            <pc:sldMk cId="0" sldId="272"/>
            <ac:spMk id="28" creationId="{00000000-0000-0000-0000-000000000000}"/>
          </ac:spMkLst>
        </pc:spChg>
      </pc:sldChg>
      <pc:sldChg chg="modSp mod">
        <pc:chgData name="Bonita Searle-Barnes" userId="e782127f-826a-4a83-a372-afedaa2e0d4f" providerId="ADAL" clId="{FA3BD239-4B9A-4CBA-8CF5-F7BFBEA885D5}" dt="2025-11-10T12:12:26.356" v="1097"/>
        <pc:sldMkLst>
          <pc:docMk/>
          <pc:sldMk cId="61541799" sldId="845"/>
        </pc:sldMkLst>
        <pc:spChg chg="mod">
          <ac:chgData name="Bonita Searle-Barnes" userId="e782127f-826a-4a83-a372-afedaa2e0d4f" providerId="ADAL" clId="{FA3BD239-4B9A-4CBA-8CF5-F7BFBEA885D5}" dt="2025-11-10T12:12:26.356" v="1097"/>
          <ac:spMkLst>
            <pc:docMk/>
            <pc:sldMk cId="61541799" sldId="845"/>
            <ac:spMk id="3" creationId="{A1C747D1-BFF8-87C8-69C0-07338C21870B}"/>
          </ac:spMkLst>
        </pc:spChg>
      </pc:sldChg>
      <pc:sldChg chg="modSp mod">
        <pc:chgData name="Bonita Searle-Barnes" userId="e782127f-826a-4a83-a372-afedaa2e0d4f" providerId="ADAL" clId="{FA3BD239-4B9A-4CBA-8CF5-F7BFBEA885D5}" dt="2025-11-10T12:13:25.298" v="1113" actId="1076"/>
        <pc:sldMkLst>
          <pc:docMk/>
          <pc:sldMk cId="2968837094" sldId="846"/>
        </pc:sldMkLst>
        <pc:spChg chg="mod">
          <ac:chgData name="Bonita Searle-Barnes" userId="e782127f-826a-4a83-a372-afedaa2e0d4f" providerId="ADAL" clId="{FA3BD239-4B9A-4CBA-8CF5-F7BFBEA885D5}" dt="2025-11-10T12:13:20.614" v="1112"/>
          <ac:spMkLst>
            <pc:docMk/>
            <pc:sldMk cId="2968837094" sldId="846"/>
            <ac:spMk id="29" creationId="{BD78E8AF-D7B5-44F2-0050-EE91A941B15E}"/>
          </ac:spMkLst>
        </pc:spChg>
        <pc:spChg chg="mod">
          <ac:chgData name="Bonita Searle-Barnes" userId="e782127f-826a-4a83-a372-afedaa2e0d4f" providerId="ADAL" clId="{FA3BD239-4B9A-4CBA-8CF5-F7BFBEA885D5}" dt="2025-11-10T12:13:25.298" v="1113" actId="1076"/>
          <ac:spMkLst>
            <pc:docMk/>
            <pc:sldMk cId="2968837094" sldId="846"/>
            <ac:spMk id="30" creationId="{E078C4BC-3DCB-C797-BACA-3F185DC15DC6}"/>
          </ac:spMkLst>
        </pc:spChg>
      </pc:sldChg>
      <pc:sldChg chg="modSp mod">
        <pc:chgData name="Bonita Searle-Barnes" userId="e782127f-826a-4a83-a372-afedaa2e0d4f" providerId="ADAL" clId="{FA3BD239-4B9A-4CBA-8CF5-F7BFBEA885D5}" dt="2025-11-10T12:16:02.494" v="1193" actId="14100"/>
        <pc:sldMkLst>
          <pc:docMk/>
          <pc:sldMk cId="2574728142" sldId="849"/>
        </pc:sldMkLst>
        <pc:spChg chg="mod">
          <ac:chgData name="Bonita Searle-Barnes" userId="e782127f-826a-4a83-a372-afedaa2e0d4f" providerId="ADAL" clId="{FA3BD239-4B9A-4CBA-8CF5-F7BFBEA885D5}" dt="2025-11-10T12:16:02.494" v="1193" actId="14100"/>
          <ac:spMkLst>
            <pc:docMk/>
            <pc:sldMk cId="2574728142" sldId="849"/>
            <ac:spMk id="25" creationId="{C66365DD-2540-A073-D00A-BAA185B1FC96}"/>
          </ac:spMkLst>
        </pc:spChg>
      </pc:sldChg>
    </pc:docChg>
  </pc:docChgLst>
  <pc:docChgLst>
    <pc:chgData name="Bonita Searle-Barnes" userId="S::bonita.searle-barnes@eal.org.uk::e782127f-826a-4a83-a372-afedaa2e0d4f" providerId="AD" clId="Web-{A5619332-88A2-34DD-C666-A83329A39914}"/>
    <pc:docChg chg="modSld">
      <pc:chgData name="Bonita Searle-Barnes" userId="S::bonita.searle-barnes@eal.org.uk::e782127f-826a-4a83-a372-afedaa2e0d4f" providerId="AD" clId="Web-{A5619332-88A2-34DD-C666-A83329A39914}" dt="2025-11-10T12:10:25.928" v="0" actId="14100"/>
      <pc:docMkLst>
        <pc:docMk/>
      </pc:docMkLst>
      <pc:sldChg chg="modSp">
        <pc:chgData name="Bonita Searle-Barnes" userId="S::bonita.searle-barnes@eal.org.uk::e782127f-826a-4a83-a372-afedaa2e0d4f" providerId="AD" clId="Web-{A5619332-88A2-34DD-C666-A83329A39914}" dt="2025-11-10T12:10:25.928" v="0" actId="14100"/>
        <pc:sldMkLst>
          <pc:docMk/>
          <pc:sldMk cId="3661908118" sldId="837"/>
        </pc:sldMkLst>
        <pc:spChg chg="mod">
          <ac:chgData name="Bonita Searle-Barnes" userId="S::bonita.searle-barnes@eal.org.uk::e782127f-826a-4a83-a372-afedaa2e0d4f" providerId="AD" clId="Web-{A5619332-88A2-34DD-C666-A83329A39914}" dt="2025-11-10T12:10:25.928" v="0" actId="14100"/>
          <ac:spMkLst>
            <pc:docMk/>
            <pc:sldMk cId="3661908118" sldId="837"/>
            <ac:spMk id="4" creationId="{BBFFC9DD-99F6-E5CA-5CF5-B1C6B4D6BBC1}"/>
          </ac:spMkLst>
        </pc:spChg>
      </pc:sldChg>
    </pc:docChg>
  </pc:docChgLst>
  <pc:docChgLst>
    <pc:chgData name="Hazell, Danielle" userId="S::danielle.hazell@wjec.co.uk::16322be0-50ef-46ff-b0c0-d304bc10d5d2" providerId="AD" clId="Web-{78A5AC99-A450-EB8F-8D40-8BDC6046C760}"/>
    <pc:docChg chg="mod modSld">
      <pc:chgData name="Hazell, Danielle" userId="S::danielle.hazell@wjec.co.uk::16322be0-50ef-46ff-b0c0-d304bc10d5d2" providerId="AD" clId="Web-{78A5AC99-A450-EB8F-8D40-8BDC6046C760}" dt="2025-11-19T22:02:14.014" v="6" actId="1076"/>
      <pc:docMkLst>
        <pc:docMk/>
      </pc:docMkLst>
      <pc:sldChg chg="delSp modSp">
        <pc:chgData name="Hazell, Danielle" userId="S::danielle.hazell@wjec.co.uk::16322be0-50ef-46ff-b0c0-d304bc10d5d2" providerId="AD" clId="Web-{78A5AC99-A450-EB8F-8D40-8BDC6046C760}" dt="2025-11-19T22:02:14.014" v="6" actId="1076"/>
        <pc:sldMkLst>
          <pc:docMk/>
          <pc:sldMk cId="0" sldId="268"/>
        </pc:sldMkLst>
        <pc:spChg chg="mod">
          <ac:chgData name="Hazell, Danielle" userId="S::danielle.hazell@wjec.co.uk::16322be0-50ef-46ff-b0c0-d304bc10d5d2" providerId="AD" clId="Web-{78A5AC99-A450-EB8F-8D40-8BDC6046C760}" dt="2025-11-19T22:02:10.655" v="5" actId="1076"/>
          <ac:spMkLst>
            <pc:docMk/>
            <pc:sldMk cId="0" sldId="268"/>
            <ac:spMk id="7" creationId="{00000000-0000-0000-0000-000000000000}"/>
          </ac:spMkLst>
        </pc:spChg>
        <pc:spChg chg="mod">
          <ac:chgData name="Hazell, Danielle" userId="S::danielle.hazell@wjec.co.uk::16322be0-50ef-46ff-b0c0-d304bc10d5d2" providerId="AD" clId="Web-{78A5AC99-A450-EB8F-8D40-8BDC6046C760}" dt="2025-11-19T22:02:14.014" v="6" actId="1076"/>
          <ac:spMkLst>
            <pc:docMk/>
            <pc:sldMk cId="0" sldId="268"/>
            <ac:spMk id="8" creationId="{00000000-0000-0000-0000-000000000000}"/>
          </ac:spMkLst>
        </pc:spChg>
      </pc:sldChg>
    </pc:docChg>
  </pc:docChgLst>
  <pc:docChgLst>
    <pc:chgData name="Andrasko, Rhiannon" userId="S::rhiannon.andrasko@wjec.co.uk::15be4c62-2de6-4343-a7f4-3c209826edd1" providerId="AD" clId="Web-{D423FB36-80FF-D805-20F3-0AAA4B302E63}"/>
    <pc:docChg chg="mod modSld">
      <pc:chgData name="Andrasko, Rhiannon" userId="S::rhiannon.andrasko@wjec.co.uk::15be4c62-2de6-4343-a7f4-3c209826edd1" providerId="AD" clId="Web-{D423FB36-80FF-D805-20F3-0AAA4B302E63}" dt="2025-11-19T15:30:45.420" v="32" actId="1076"/>
      <pc:docMkLst>
        <pc:docMk/>
      </pc:docMkLst>
      <pc:sldChg chg="modSp">
        <pc:chgData name="Andrasko, Rhiannon" userId="S::rhiannon.andrasko@wjec.co.uk::15be4c62-2de6-4343-a7f4-3c209826edd1" providerId="AD" clId="Web-{D423FB36-80FF-D805-20F3-0AAA4B302E63}" dt="2025-11-19T15:06:34.001" v="17" actId="1076"/>
        <pc:sldMkLst>
          <pc:docMk/>
          <pc:sldMk cId="0" sldId="258"/>
        </pc:sldMkLst>
        <pc:spChg chg="mod">
          <ac:chgData name="Andrasko, Rhiannon" userId="S::rhiannon.andrasko@wjec.co.uk::15be4c62-2de6-4343-a7f4-3c209826edd1" providerId="AD" clId="Web-{D423FB36-80FF-D805-20F3-0AAA4B302E63}" dt="2025-11-19T15:05:06.576" v="13" actId="20577"/>
          <ac:spMkLst>
            <pc:docMk/>
            <pc:sldMk cId="0" sldId="258"/>
            <ac:spMk id="6" creationId="{00000000-0000-0000-0000-000000000000}"/>
          </ac:spMkLst>
        </pc:spChg>
        <pc:spChg chg="mod">
          <ac:chgData name="Andrasko, Rhiannon" userId="S::rhiannon.andrasko@wjec.co.uk::15be4c62-2de6-4343-a7f4-3c209826edd1" providerId="AD" clId="Web-{D423FB36-80FF-D805-20F3-0AAA4B302E63}" dt="2025-11-19T15:04:58.638" v="11" actId="20577"/>
          <ac:spMkLst>
            <pc:docMk/>
            <pc:sldMk cId="0" sldId="258"/>
            <ac:spMk id="11" creationId="{00000000-0000-0000-0000-000000000000}"/>
          </ac:spMkLst>
        </pc:spChg>
        <pc:spChg chg="mod">
          <ac:chgData name="Andrasko, Rhiannon" userId="S::rhiannon.andrasko@wjec.co.uk::15be4c62-2de6-4343-a7f4-3c209826edd1" providerId="AD" clId="Web-{D423FB36-80FF-D805-20F3-0AAA4B302E63}" dt="2025-11-19T15:05:25.702" v="14" actId="20577"/>
          <ac:spMkLst>
            <pc:docMk/>
            <pc:sldMk cId="0" sldId="258"/>
            <ac:spMk id="16" creationId="{00000000-0000-0000-0000-000000000000}"/>
          </ac:spMkLst>
        </pc:spChg>
        <pc:spChg chg="mod">
          <ac:chgData name="Andrasko, Rhiannon" userId="S::rhiannon.andrasko@wjec.co.uk::15be4c62-2de6-4343-a7f4-3c209826edd1" providerId="AD" clId="Web-{D423FB36-80FF-D805-20F3-0AAA4B302E63}" dt="2025-11-19T15:06:29.610" v="16" actId="1076"/>
          <ac:spMkLst>
            <pc:docMk/>
            <pc:sldMk cId="0" sldId="258"/>
            <ac:spMk id="20" creationId="{00000000-0000-0000-0000-000000000000}"/>
          </ac:spMkLst>
        </pc:spChg>
        <pc:spChg chg="mod">
          <ac:chgData name="Andrasko, Rhiannon" userId="S::rhiannon.andrasko@wjec.co.uk::15be4c62-2de6-4343-a7f4-3c209826edd1" providerId="AD" clId="Web-{D423FB36-80FF-D805-20F3-0AAA4B302E63}" dt="2025-11-19T15:06:34.001" v="17" actId="1076"/>
          <ac:spMkLst>
            <pc:docMk/>
            <pc:sldMk cId="0" sldId="258"/>
            <ac:spMk id="21" creationId="{00000000-0000-0000-0000-000000000000}"/>
          </ac:spMkLst>
        </pc:spChg>
      </pc:sldChg>
      <pc:sldChg chg="modSp">
        <pc:chgData name="Andrasko, Rhiannon" userId="S::rhiannon.andrasko@wjec.co.uk::15be4c62-2de6-4343-a7f4-3c209826edd1" providerId="AD" clId="Web-{D423FB36-80FF-D805-20F3-0AAA4B302E63}" dt="2025-11-19T15:14:05.459" v="29" actId="1076"/>
        <pc:sldMkLst>
          <pc:docMk/>
          <pc:sldMk cId="0" sldId="266"/>
        </pc:sldMkLst>
        <pc:spChg chg="mod">
          <ac:chgData name="Andrasko, Rhiannon" userId="S::rhiannon.andrasko@wjec.co.uk::15be4c62-2de6-4343-a7f4-3c209826edd1" providerId="AD" clId="Web-{D423FB36-80FF-D805-20F3-0AAA4B302E63}" dt="2025-11-19T15:11:19.789" v="20" actId="1076"/>
          <ac:spMkLst>
            <pc:docMk/>
            <pc:sldMk cId="0" sldId="266"/>
            <ac:spMk id="3" creationId="{00000000-0000-0000-0000-000000000000}"/>
          </ac:spMkLst>
        </pc:spChg>
        <pc:spChg chg="mod">
          <ac:chgData name="Andrasko, Rhiannon" userId="S::rhiannon.andrasko@wjec.co.uk::15be4c62-2de6-4343-a7f4-3c209826edd1" providerId="AD" clId="Web-{D423FB36-80FF-D805-20F3-0AAA4B302E63}" dt="2025-11-19T15:14:05.459" v="29" actId="1076"/>
          <ac:spMkLst>
            <pc:docMk/>
            <pc:sldMk cId="0" sldId="266"/>
            <ac:spMk id="8" creationId="{00000000-0000-0000-0000-000000000000}"/>
          </ac:spMkLst>
        </pc:spChg>
        <pc:spChg chg="mod">
          <ac:chgData name="Andrasko, Rhiannon" userId="S::rhiannon.andrasko@wjec.co.uk::15be4c62-2de6-4343-a7f4-3c209826edd1" providerId="AD" clId="Web-{D423FB36-80FF-D805-20F3-0AAA4B302E63}" dt="2025-11-19T15:13:09.006" v="26" actId="14100"/>
          <ac:spMkLst>
            <pc:docMk/>
            <pc:sldMk cId="0" sldId="266"/>
            <ac:spMk id="9" creationId="{00000000-0000-0000-0000-000000000000}"/>
          </ac:spMkLst>
        </pc:spChg>
        <pc:spChg chg="mod">
          <ac:chgData name="Andrasko, Rhiannon" userId="S::rhiannon.andrasko@wjec.co.uk::15be4c62-2de6-4343-a7f4-3c209826edd1" providerId="AD" clId="Web-{D423FB36-80FF-D805-20F3-0AAA4B302E63}" dt="2025-11-19T15:12:48.788" v="25" actId="14100"/>
          <ac:spMkLst>
            <pc:docMk/>
            <pc:sldMk cId="0" sldId="266"/>
            <ac:spMk id="14" creationId="{00000000-0000-0000-0000-000000000000}"/>
          </ac:spMkLst>
        </pc:spChg>
        <pc:spChg chg="mod">
          <ac:chgData name="Andrasko, Rhiannon" userId="S::rhiannon.andrasko@wjec.co.uk::15be4c62-2de6-4343-a7f4-3c209826edd1" providerId="AD" clId="Web-{D423FB36-80FF-D805-20F3-0AAA4B302E63}" dt="2025-11-19T15:12:39.664" v="24" actId="14100"/>
          <ac:spMkLst>
            <pc:docMk/>
            <pc:sldMk cId="0" sldId="266"/>
            <ac:spMk id="19" creationId="{00000000-0000-0000-0000-000000000000}"/>
          </ac:spMkLst>
        </pc:spChg>
        <pc:grpChg chg="mod">
          <ac:chgData name="Andrasko, Rhiannon" userId="S::rhiannon.andrasko@wjec.co.uk::15be4c62-2de6-4343-a7f4-3c209826edd1" providerId="AD" clId="Web-{D423FB36-80FF-D805-20F3-0AAA4B302E63}" dt="2025-11-19T15:12:27.148" v="22" actId="1076"/>
          <ac:grpSpMkLst>
            <pc:docMk/>
            <pc:sldMk cId="0" sldId="266"/>
            <ac:grpSpMk id="48" creationId="{8F458B6F-1A50-D6F4-BE6F-CA1BE8E6823B}"/>
          </ac:grpSpMkLst>
        </pc:grpChg>
      </pc:sldChg>
      <pc:sldChg chg="modSp">
        <pc:chgData name="Andrasko, Rhiannon" userId="S::rhiannon.andrasko@wjec.co.uk::15be4c62-2de6-4343-a7f4-3c209826edd1" providerId="AD" clId="Web-{D423FB36-80FF-D805-20F3-0AAA4B302E63}" dt="2025-11-19T15:30:45.420" v="32" actId="1076"/>
        <pc:sldMkLst>
          <pc:docMk/>
          <pc:sldMk cId="0" sldId="272"/>
        </pc:sldMkLst>
        <pc:spChg chg="mod">
          <ac:chgData name="Andrasko, Rhiannon" userId="S::rhiannon.andrasko@wjec.co.uk::15be4c62-2de6-4343-a7f4-3c209826edd1" providerId="AD" clId="Web-{D423FB36-80FF-D805-20F3-0AAA4B302E63}" dt="2025-11-19T15:30:45.420" v="32" actId="1076"/>
          <ac:spMkLst>
            <pc:docMk/>
            <pc:sldMk cId="0" sldId="272"/>
            <ac:spMk id="27" creationId="{00000000-0000-0000-0000-000000000000}"/>
          </ac:spMkLst>
        </pc:spChg>
      </pc:sldChg>
      <pc:sldChg chg="modSp">
        <pc:chgData name="Andrasko, Rhiannon" userId="S::rhiannon.andrasko@wjec.co.uk::15be4c62-2de6-4343-a7f4-3c209826edd1" providerId="AD" clId="Web-{D423FB36-80FF-D805-20F3-0AAA4B302E63}" dt="2025-11-19T15:15:03.070" v="30" actId="1076"/>
        <pc:sldMkLst>
          <pc:docMk/>
          <pc:sldMk cId="2968837094" sldId="846"/>
        </pc:sldMkLst>
        <pc:spChg chg="mod">
          <ac:chgData name="Andrasko, Rhiannon" userId="S::rhiannon.andrasko@wjec.co.uk::15be4c62-2de6-4343-a7f4-3c209826edd1" providerId="AD" clId="Web-{D423FB36-80FF-D805-20F3-0AAA4B302E63}" dt="2025-11-19T15:15:03.070" v="30" actId="1076"/>
          <ac:spMkLst>
            <pc:docMk/>
            <pc:sldMk cId="2968837094" sldId="846"/>
            <ac:spMk id="3" creationId="{D1753215-15FF-1ED8-D003-0FE9134C844C}"/>
          </ac:spMkLst>
        </pc:spChg>
      </pc:sldChg>
    </pc:docChg>
  </pc:docChgLst>
  <pc:docChgLst>
    <pc:chgData name="Hazell, Danielle" userId="16322be0-50ef-46ff-b0c0-d304bc10d5d2" providerId="ADAL" clId="{E6D12E1F-DF63-450C-A9ED-E72C5F6C045B}"/>
    <pc:docChg chg="undo custSel mod modSld modMainMaster">
      <pc:chgData name="Hazell, Danielle" userId="16322be0-50ef-46ff-b0c0-d304bc10d5d2" providerId="ADAL" clId="{E6D12E1F-DF63-450C-A9ED-E72C5F6C045B}" dt="2025-11-25T14:28:25.571" v="123" actId="1038"/>
      <pc:docMkLst>
        <pc:docMk/>
      </pc:docMkLst>
      <pc:sldChg chg="modSp mod">
        <pc:chgData name="Hazell, Danielle" userId="16322be0-50ef-46ff-b0c0-d304bc10d5d2" providerId="ADAL" clId="{E6D12E1F-DF63-450C-A9ED-E72C5F6C045B}" dt="2025-11-17T21:33:48.889" v="14" actId="20577"/>
        <pc:sldMkLst>
          <pc:docMk/>
          <pc:sldMk cId="0" sldId="257"/>
        </pc:sldMkLst>
        <pc:spChg chg="mod">
          <ac:chgData name="Hazell, Danielle" userId="16322be0-50ef-46ff-b0c0-d304bc10d5d2" providerId="ADAL" clId="{E6D12E1F-DF63-450C-A9ED-E72C5F6C045B}" dt="2025-11-17T21:33:44.107" v="11" actId="20577"/>
          <ac:spMkLst>
            <pc:docMk/>
            <pc:sldMk cId="0" sldId="257"/>
            <ac:spMk id="7" creationId="{00000000-0000-0000-0000-000000000000}"/>
          </ac:spMkLst>
        </pc:spChg>
        <pc:spChg chg="mod">
          <ac:chgData name="Hazell, Danielle" userId="16322be0-50ef-46ff-b0c0-d304bc10d5d2" providerId="ADAL" clId="{E6D12E1F-DF63-450C-A9ED-E72C5F6C045B}" dt="2025-11-17T21:33:46.895" v="12" actId="20577"/>
          <ac:spMkLst>
            <pc:docMk/>
            <pc:sldMk cId="0" sldId="257"/>
            <ac:spMk id="11" creationId="{00000000-0000-0000-0000-000000000000}"/>
          </ac:spMkLst>
        </pc:spChg>
        <pc:spChg chg="mod">
          <ac:chgData name="Hazell, Danielle" userId="16322be0-50ef-46ff-b0c0-d304bc10d5d2" providerId="ADAL" clId="{E6D12E1F-DF63-450C-A9ED-E72C5F6C045B}" dt="2025-11-17T21:33:48.109" v="13" actId="20577"/>
          <ac:spMkLst>
            <pc:docMk/>
            <pc:sldMk cId="0" sldId="257"/>
            <ac:spMk id="15" creationId="{00000000-0000-0000-0000-000000000000}"/>
          </ac:spMkLst>
        </pc:spChg>
        <pc:spChg chg="mod">
          <ac:chgData name="Hazell, Danielle" userId="16322be0-50ef-46ff-b0c0-d304bc10d5d2" providerId="ADAL" clId="{E6D12E1F-DF63-450C-A9ED-E72C5F6C045B}" dt="2025-11-17T21:33:48.889" v="14" actId="20577"/>
          <ac:spMkLst>
            <pc:docMk/>
            <pc:sldMk cId="0" sldId="257"/>
            <ac:spMk id="19" creationId="{00000000-0000-0000-0000-000000000000}"/>
          </ac:spMkLst>
        </pc:spChg>
        <pc:grpChg chg="mod">
          <ac:chgData name="Hazell, Danielle" userId="16322be0-50ef-46ff-b0c0-d304bc10d5d2" providerId="ADAL" clId="{E6D12E1F-DF63-450C-A9ED-E72C5F6C045B}" dt="2025-11-17T21:33:41.772" v="10" actId="1076"/>
          <ac:grpSpMkLst>
            <pc:docMk/>
            <pc:sldMk cId="0" sldId="257"/>
            <ac:grpSpMk id="20" creationId="{DE8B7395-A8AE-4F48-B08E-770D36DCA4D9}"/>
          </ac:grpSpMkLst>
        </pc:grpChg>
        <pc:picChg chg="mod">
          <ac:chgData name="Hazell, Danielle" userId="16322be0-50ef-46ff-b0c0-d304bc10d5d2" providerId="ADAL" clId="{E6D12E1F-DF63-450C-A9ED-E72C5F6C045B}" dt="2025-11-17T21:33:38.651" v="9" actId="1076"/>
          <ac:picMkLst>
            <pc:docMk/>
            <pc:sldMk cId="0" sldId="257"/>
            <ac:picMk id="2" creationId="{00000000-0000-0000-0000-000000000000}"/>
          </ac:picMkLst>
        </pc:picChg>
      </pc:sldChg>
      <pc:sldChg chg="modSp mod">
        <pc:chgData name="Hazell, Danielle" userId="16322be0-50ef-46ff-b0c0-d304bc10d5d2" providerId="ADAL" clId="{E6D12E1F-DF63-450C-A9ED-E72C5F6C045B}" dt="2025-11-17T21:34:01.794" v="15" actId="14100"/>
        <pc:sldMkLst>
          <pc:docMk/>
          <pc:sldMk cId="0" sldId="258"/>
        </pc:sldMkLst>
        <pc:grpChg chg="mod">
          <ac:chgData name="Hazell, Danielle" userId="16322be0-50ef-46ff-b0c0-d304bc10d5d2" providerId="ADAL" clId="{E6D12E1F-DF63-450C-A9ED-E72C5F6C045B}" dt="2025-11-17T21:34:01.794" v="15" actId="14100"/>
          <ac:grpSpMkLst>
            <pc:docMk/>
            <pc:sldMk cId="0" sldId="258"/>
            <ac:grpSpMk id="38" creationId="{025ACA34-B0B9-E34E-C40A-20BF43423775}"/>
          </ac:grpSpMkLst>
        </pc:grpChg>
      </pc:sldChg>
      <pc:sldChg chg="addSp delSp modSp mod modCm">
        <pc:chgData name="Hazell, Danielle" userId="16322be0-50ef-46ff-b0c0-d304bc10d5d2" providerId="ADAL" clId="{E6D12E1F-DF63-450C-A9ED-E72C5F6C045B}" dt="2025-11-25T14:28:25.571" v="123" actId="1038"/>
        <pc:sldMkLst>
          <pc:docMk/>
          <pc:sldMk cId="0" sldId="260"/>
        </pc:sldMkLst>
        <pc:spChg chg="mod">
          <ac:chgData name="Hazell, Danielle" userId="16322be0-50ef-46ff-b0c0-d304bc10d5d2" providerId="ADAL" clId="{E6D12E1F-DF63-450C-A9ED-E72C5F6C045B}" dt="2025-11-17T21:34:34.985" v="19" actId="20577"/>
          <ac:spMkLst>
            <pc:docMk/>
            <pc:sldMk cId="0" sldId="260"/>
            <ac:spMk id="6" creationId="{00000000-0000-0000-0000-000000000000}"/>
          </ac:spMkLst>
        </pc:spChg>
        <pc:spChg chg="mod">
          <ac:chgData name="Hazell, Danielle" userId="16322be0-50ef-46ff-b0c0-d304bc10d5d2" providerId="ADAL" clId="{E6D12E1F-DF63-450C-A9ED-E72C5F6C045B}" dt="2025-11-17T21:34:36.824" v="20" actId="20577"/>
          <ac:spMkLst>
            <pc:docMk/>
            <pc:sldMk cId="0" sldId="260"/>
            <ac:spMk id="9" creationId="{00000000-0000-0000-0000-000000000000}"/>
          </ac:spMkLst>
        </pc:spChg>
        <pc:spChg chg="mod">
          <ac:chgData name="Hazell, Danielle" userId="16322be0-50ef-46ff-b0c0-d304bc10d5d2" providerId="ADAL" clId="{E6D12E1F-DF63-450C-A9ED-E72C5F6C045B}" dt="2025-11-17T21:34:38.925" v="21" actId="20577"/>
          <ac:spMkLst>
            <pc:docMk/>
            <pc:sldMk cId="0" sldId="260"/>
            <ac:spMk id="12" creationId="{00000000-0000-0000-0000-000000000000}"/>
          </ac:spMkLst>
        </pc:spChg>
        <pc:spChg chg="mod">
          <ac:chgData name="Hazell, Danielle" userId="16322be0-50ef-46ff-b0c0-d304bc10d5d2" providerId="ADAL" clId="{E6D12E1F-DF63-450C-A9ED-E72C5F6C045B}" dt="2025-11-17T21:34:43.092" v="24" actId="20577"/>
          <ac:spMkLst>
            <pc:docMk/>
            <pc:sldMk cId="0" sldId="260"/>
            <ac:spMk id="15" creationId="{00000000-0000-0000-0000-000000000000}"/>
          </ac:spMkLst>
        </pc:spChg>
        <pc:spChg chg="add mod ord">
          <ac:chgData name="Hazell, Danielle" userId="16322be0-50ef-46ff-b0c0-d304bc10d5d2" providerId="ADAL" clId="{E6D12E1F-DF63-450C-A9ED-E72C5F6C045B}" dt="2025-11-25T14:28:13.380" v="113" actId="1076"/>
          <ac:spMkLst>
            <pc:docMk/>
            <pc:sldMk cId="0" sldId="260"/>
            <ac:spMk id="19" creationId="{2B03E96B-A5BC-EF70-B63E-026A30F98F08}"/>
          </ac:spMkLst>
        </pc:spChg>
        <pc:grpChg chg="mod">
          <ac:chgData name="Hazell, Danielle" userId="16322be0-50ef-46ff-b0c0-d304bc10d5d2" providerId="ADAL" clId="{E6D12E1F-DF63-450C-A9ED-E72C5F6C045B}" dt="2025-11-17T21:34:30.037" v="18" actId="1076"/>
          <ac:grpSpMkLst>
            <pc:docMk/>
            <pc:sldMk cId="0" sldId="260"/>
            <ac:grpSpMk id="18" creationId="{D8F83556-F6A7-3520-947F-F80D1D758C36}"/>
          </ac:grpSpMkLst>
        </pc:grpChg>
        <pc:picChg chg="add del mod">
          <ac:chgData name="Hazell, Danielle" userId="16322be0-50ef-46ff-b0c0-d304bc10d5d2" providerId="ADAL" clId="{E6D12E1F-DF63-450C-A9ED-E72C5F6C045B}" dt="2025-11-25T14:24:08.392" v="92" actId="478"/>
          <ac:picMkLst>
            <pc:docMk/>
            <pc:sldMk cId="0" sldId="260"/>
            <ac:picMk id="10" creationId="{00000000-0000-0000-0000-000000000000}"/>
          </ac:picMkLst>
        </pc:picChg>
        <pc:picChg chg="add del">
          <ac:chgData name="Hazell, Danielle" userId="16322be0-50ef-46ff-b0c0-d304bc10d5d2" providerId="ADAL" clId="{E6D12E1F-DF63-450C-A9ED-E72C5F6C045B}" dt="2025-11-25T13:10:01.508" v="90" actId="22"/>
          <ac:picMkLst>
            <pc:docMk/>
            <pc:sldMk cId="0" sldId="260"/>
            <ac:picMk id="17" creationId="{9B30745C-EA8B-02BF-3D1E-DE418304512D}"/>
          </ac:picMkLst>
        </pc:picChg>
        <pc:picChg chg="add mod">
          <ac:chgData name="Hazell, Danielle" userId="16322be0-50ef-46ff-b0c0-d304bc10d5d2" providerId="ADAL" clId="{E6D12E1F-DF63-450C-A9ED-E72C5F6C045B}" dt="2025-11-25T14:28:25.571" v="123" actId="1038"/>
          <ac:picMkLst>
            <pc:docMk/>
            <pc:sldMk cId="0" sldId="260"/>
            <ac:picMk id="21" creationId="{157C1322-358C-8195-C03E-E4C395529259}"/>
          </ac:picMkLst>
        </pc:picChg>
        <pc:extLst>
          <p:ext xmlns:p="http://schemas.openxmlformats.org/presentationml/2006/main" uri="{D6D511B9-2390-475A-947B-AFAB55BFBCF1}">
            <pc226:cmChg xmlns:pc226="http://schemas.microsoft.com/office/powerpoint/2022/06/main/command" chg="mod">
              <pc226:chgData name="Hazell, Danielle" userId="16322be0-50ef-46ff-b0c0-d304bc10d5d2" providerId="ADAL" clId="{E6D12E1F-DF63-450C-A9ED-E72C5F6C045B}" dt="2025-11-25T13:10:03.313" v="91" actId="478"/>
              <pc2:cmMkLst xmlns:pc2="http://schemas.microsoft.com/office/powerpoint/2019/9/main/command">
                <pc:docMk/>
                <pc:sldMk cId="0" sldId="260"/>
                <pc2:cmMk id="{690A0B2F-75B9-4C64-8DA3-C5FAD5F6BF2F}"/>
              </pc2:cmMkLst>
            </pc226:cmChg>
          </p:ext>
        </pc:extLst>
      </pc:sldChg>
      <pc:sldChg chg="modSp mod">
        <pc:chgData name="Hazell, Danielle" userId="16322be0-50ef-46ff-b0c0-d304bc10d5d2" providerId="ADAL" clId="{E6D12E1F-DF63-450C-A9ED-E72C5F6C045B}" dt="2025-11-17T21:35:39.554" v="41" actId="20577"/>
        <pc:sldMkLst>
          <pc:docMk/>
          <pc:sldMk cId="0" sldId="264"/>
        </pc:sldMkLst>
        <pc:spChg chg="mod">
          <ac:chgData name="Hazell, Danielle" userId="16322be0-50ef-46ff-b0c0-d304bc10d5d2" providerId="ADAL" clId="{E6D12E1F-DF63-450C-A9ED-E72C5F6C045B}" dt="2025-11-17T21:34:56.692" v="25" actId="1076"/>
          <ac:spMkLst>
            <pc:docMk/>
            <pc:sldMk cId="0" sldId="264"/>
            <ac:spMk id="3" creationId="{00000000-0000-0000-0000-000000000000}"/>
          </ac:spMkLst>
        </pc:spChg>
        <pc:spChg chg="mod">
          <ac:chgData name="Hazell, Danielle" userId="16322be0-50ef-46ff-b0c0-d304bc10d5d2" providerId="ADAL" clId="{E6D12E1F-DF63-450C-A9ED-E72C5F6C045B}" dt="2025-11-17T21:35:26.056" v="33" actId="20577"/>
          <ac:spMkLst>
            <pc:docMk/>
            <pc:sldMk cId="0" sldId="264"/>
            <ac:spMk id="22" creationId="{BF564582-4B19-E9F4-95AB-29902A185E98}"/>
          </ac:spMkLst>
        </pc:spChg>
        <pc:spChg chg="mod">
          <ac:chgData name="Hazell, Danielle" userId="16322be0-50ef-46ff-b0c0-d304bc10d5d2" providerId="ADAL" clId="{E6D12E1F-DF63-450C-A9ED-E72C5F6C045B}" dt="2025-11-17T21:35:32.633" v="37" actId="20577"/>
          <ac:spMkLst>
            <pc:docMk/>
            <pc:sldMk cId="0" sldId="264"/>
            <ac:spMk id="25" creationId="{CE468955-7314-32EC-B0A8-6C9C245220E0}"/>
          </ac:spMkLst>
        </pc:spChg>
        <pc:spChg chg="mod">
          <ac:chgData name="Hazell, Danielle" userId="16322be0-50ef-46ff-b0c0-d304bc10d5d2" providerId="ADAL" clId="{E6D12E1F-DF63-450C-A9ED-E72C5F6C045B}" dt="2025-11-17T21:35:39.554" v="41" actId="20577"/>
          <ac:spMkLst>
            <pc:docMk/>
            <pc:sldMk cId="0" sldId="264"/>
            <ac:spMk id="27" creationId="{15A7F792-B53C-44FD-D02E-7A77C65FAAD6}"/>
          </ac:spMkLst>
        </pc:spChg>
        <pc:grpChg chg="mod">
          <ac:chgData name="Hazell, Danielle" userId="16322be0-50ef-46ff-b0c0-d304bc10d5d2" providerId="ADAL" clId="{E6D12E1F-DF63-450C-A9ED-E72C5F6C045B}" dt="2025-11-17T21:35:17.602" v="29" actId="1076"/>
          <ac:grpSpMkLst>
            <pc:docMk/>
            <pc:sldMk cId="0" sldId="264"/>
            <ac:grpSpMk id="23" creationId="{53E78544-224C-9371-80D3-18B5BBED1B7D}"/>
          </ac:grpSpMkLst>
        </pc:grpChg>
        <pc:grpChg chg="mod">
          <ac:chgData name="Hazell, Danielle" userId="16322be0-50ef-46ff-b0c0-d304bc10d5d2" providerId="ADAL" clId="{E6D12E1F-DF63-450C-A9ED-E72C5F6C045B}" dt="2025-11-17T21:35:11.283" v="27" actId="1076"/>
          <ac:grpSpMkLst>
            <pc:docMk/>
            <pc:sldMk cId="0" sldId="264"/>
            <ac:grpSpMk id="26" creationId="{8E67FEB9-AEB8-CCA7-0E10-023297192C63}"/>
          </ac:grpSpMkLst>
        </pc:grpChg>
        <pc:grpChg chg="mod">
          <ac:chgData name="Hazell, Danielle" userId="16322be0-50ef-46ff-b0c0-d304bc10d5d2" providerId="ADAL" clId="{E6D12E1F-DF63-450C-A9ED-E72C5F6C045B}" dt="2025-11-17T21:35:14.539" v="28" actId="1076"/>
          <ac:grpSpMkLst>
            <pc:docMk/>
            <pc:sldMk cId="0" sldId="264"/>
            <ac:grpSpMk id="28" creationId="{7F4F5090-7154-521E-B793-C80BD8BE0B8F}"/>
          </ac:grpSpMkLst>
        </pc:grpChg>
      </pc:sldChg>
      <pc:sldChg chg="modSp mod">
        <pc:chgData name="Hazell, Danielle" userId="16322be0-50ef-46ff-b0c0-d304bc10d5d2" providerId="ADAL" clId="{E6D12E1F-DF63-450C-A9ED-E72C5F6C045B}" dt="2025-11-17T21:35:56.723" v="42" actId="1076"/>
        <pc:sldMkLst>
          <pc:docMk/>
          <pc:sldMk cId="0" sldId="265"/>
        </pc:sldMkLst>
        <pc:spChg chg="mod">
          <ac:chgData name="Hazell, Danielle" userId="16322be0-50ef-46ff-b0c0-d304bc10d5d2" providerId="ADAL" clId="{E6D12E1F-DF63-450C-A9ED-E72C5F6C045B}" dt="2025-11-17T21:35:56.723" v="42" actId="1076"/>
          <ac:spMkLst>
            <pc:docMk/>
            <pc:sldMk cId="0" sldId="265"/>
            <ac:spMk id="3" creationId="{00000000-0000-0000-0000-000000000000}"/>
          </ac:spMkLst>
        </pc:spChg>
      </pc:sldChg>
      <pc:sldChg chg="modSp mod">
        <pc:chgData name="Hazell, Danielle" userId="16322be0-50ef-46ff-b0c0-d304bc10d5d2" providerId="ADAL" clId="{E6D12E1F-DF63-450C-A9ED-E72C5F6C045B}" dt="2025-11-17T21:36:01.788" v="43" actId="1076"/>
        <pc:sldMkLst>
          <pc:docMk/>
          <pc:sldMk cId="0" sldId="266"/>
        </pc:sldMkLst>
        <pc:grpChg chg="mod">
          <ac:chgData name="Hazell, Danielle" userId="16322be0-50ef-46ff-b0c0-d304bc10d5d2" providerId="ADAL" clId="{E6D12E1F-DF63-450C-A9ED-E72C5F6C045B}" dt="2025-11-17T21:36:01.788" v="43" actId="1076"/>
          <ac:grpSpMkLst>
            <pc:docMk/>
            <pc:sldMk cId="0" sldId="266"/>
            <ac:grpSpMk id="48" creationId="{8F458B6F-1A50-D6F4-BE6F-CA1BE8E6823B}"/>
          </ac:grpSpMkLst>
        </pc:grpChg>
      </pc:sldChg>
      <pc:sldChg chg="modSp mod">
        <pc:chgData name="Hazell, Danielle" userId="16322be0-50ef-46ff-b0c0-d304bc10d5d2" providerId="ADAL" clId="{E6D12E1F-DF63-450C-A9ED-E72C5F6C045B}" dt="2025-11-17T21:36:20.619" v="47" actId="20577"/>
        <pc:sldMkLst>
          <pc:docMk/>
          <pc:sldMk cId="0" sldId="267"/>
        </pc:sldMkLst>
        <pc:spChg chg="mod">
          <ac:chgData name="Hazell, Danielle" userId="16322be0-50ef-46ff-b0c0-d304bc10d5d2" providerId="ADAL" clId="{E6D12E1F-DF63-450C-A9ED-E72C5F6C045B}" dt="2025-11-17T21:36:17.441" v="45" actId="20577"/>
          <ac:spMkLst>
            <pc:docMk/>
            <pc:sldMk cId="0" sldId="267"/>
            <ac:spMk id="5" creationId="{00000000-0000-0000-0000-000000000000}"/>
          </ac:spMkLst>
        </pc:spChg>
        <pc:spChg chg="mod">
          <ac:chgData name="Hazell, Danielle" userId="16322be0-50ef-46ff-b0c0-d304bc10d5d2" providerId="ADAL" clId="{E6D12E1F-DF63-450C-A9ED-E72C5F6C045B}" dt="2025-11-17T21:36:20.619" v="47" actId="20577"/>
          <ac:spMkLst>
            <pc:docMk/>
            <pc:sldMk cId="0" sldId="267"/>
            <ac:spMk id="15" creationId="{00000000-0000-0000-0000-000000000000}"/>
          </ac:spMkLst>
        </pc:spChg>
      </pc:sldChg>
      <pc:sldChg chg="modSp mod">
        <pc:chgData name="Hazell, Danielle" userId="16322be0-50ef-46ff-b0c0-d304bc10d5d2" providerId="ADAL" clId="{E6D12E1F-DF63-450C-A9ED-E72C5F6C045B}" dt="2025-11-17T21:38:00.583" v="64" actId="1076"/>
        <pc:sldMkLst>
          <pc:docMk/>
          <pc:sldMk cId="0" sldId="268"/>
        </pc:sldMkLst>
        <pc:spChg chg="mod">
          <ac:chgData name="Hazell, Danielle" userId="16322be0-50ef-46ff-b0c0-d304bc10d5d2" providerId="ADAL" clId="{E6D12E1F-DF63-450C-A9ED-E72C5F6C045B}" dt="2025-11-17T21:37:20.503" v="48" actId="1076"/>
          <ac:spMkLst>
            <pc:docMk/>
            <pc:sldMk cId="0" sldId="268"/>
            <ac:spMk id="2" creationId="{00000000-0000-0000-0000-000000000000}"/>
          </ac:spMkLst>
        </pc:spChg>
        <pc:spChg chg="mod">
          <ac:chgData name="Hazell, Danielle" userId="16322be0-50ef-46ff-b0c0-d304bc10d5d2" providerId="ADAL" clId="{E6D12E1F-DF63-450C-A9ED-E72C5F6C045B}" dt="2025-11-17T21:37:58.230" v="63" actId="1076"/>
          <ac:spMkLst>
            <pc:docMk/>
            <pc:sldMk cId="0" sldId="268"/>
            <ac:spMk id="7" creationId="{00000000-0000-0000-0000-000000000000}"/>
          </ac:spMkLst>
        </pc:spChg>
        <pc:spChg chg="mod">
          <ac:chgData name="Hazell, Danielle" userId="16322be0-50ef-46ff-b0c0-d304bc10d5d2" providerId="ADAL" clId="{E6D12E1F-DF63-450C-A9ED-E72C5F6C045B}" dt="2025-11-17T21:38:00.583" v="64" actId="1076"/>
          <ac:spMkLst>
            <pc:docMk/>
            <pc:sldMk cId="0" sldId="268"/>
            <ac:spMk id="8" creationId="{00000000-0000-0000-0000-000000000000}"/>
          </ac:spMkLst>
        </pc:spChg>
      </pc:sldChg>
      <pc:sldChg chg="modSp mod">
        <pc:chgData name="Hazell, Danielle" userId="16322be0-50ef-46ff-b0c0-d304bc10d5d2" providerId="ADAL" clId="{E6D12E1F-DF63-450C-A9ED-E72C5F6C045B}" dt="2025-11-17T21:38:53.645" v="80" actId="20577"/>
        <pc:sldMkLst>
          <pc:docMk/>
          <pc:sldMk cId="0" sldId="272"/>
        </pc:sldMkLst>
        <pc:spChg chg="mod">
          <ac:chgData name="Hazell, Danielle" userId="16322be0-50ef-46ff-b0c0-d304bc10d5d2" providerId="ADAL" clId="{E6D12E1F-DF63-450C-A9ED-E72C5F6C045B}" dt="2025-11-17T21:38:13.814" v="65" actId="20577"/>
          <ac:spMkLst>
            <pc:docMk/>
            <pc:sldMk cId="0" sldId="272"/>
            <ac:spMk id="4" creationId="{00000000-0000-0000-0000-000000000000}"/>
          </ac:spMkLst>
        </pc:spChg>
        <pc:spChg chg="mod">
          <ac:chgData name="Hazell, Danielle" userId="16322be0-50ef-46ff-b0c0-d304bc10d5d2" providerId="ADAL" clId="{E6D12E1F-DF63-450C-A9ED-E72C5F6C045B}" dt="2025-11-17T21:38:53.645" v="80" actId="20577"/>
          <ac:spMkLst>
            <pc:docMk/>
            <pc:sldMk cId="0" sldId="272"/>
            <ac:spMk id="5" creationId="{00000000-0000-0000-0000-000000000000}"/>
          </ac:spMkLst>
        </pc:spChg>
        <pc:spChg chg="mod">
          <ac:chgData name="Hazell, Danielle" userId="16322be0-50ef-46ff-b0c0-d304bc10d5d2" providerId="ADAL" clId="{E6D12E1F-DF63-450C-A9ED-E72C5F6C045B}" dt="2025-11-17T21:38:49.820" v="79" actId="20577"/>
          <ac:spMkLst>
            <pc:docMk/>
            <pc:sldMk cId="0" sldId="272"/>
            <ac:spMk id="6" creationId="{00000000-0000-0000-0000-000000000000}"/>
          </ac:spMkLst>
        </pc:spChg>
        <pc:spChg chg="mod">
          <ac:chgData name="Hazell, Danielle" userId="16322be0-50ef-46ff-b0c0-d304bc10d5d2" providerId="ADAL" clId="{E6D12E1F-DF63-450C-A9ED-E72C5F6C045B}" dt="2025-11-17T21:38:47.637" v="78" actId="20577"/>
          <ac:spMkLst>
            <pc:docMk/>
            <pc:sldMk cId="0" sldId="272"/>
            <ac:spMk id="7" creationId="{00000000-0000-0000-0000-000000000000}"/>
          </ac:spMkLst>
        </pc:spChg>
        <pc:spChg chg="mod">
          <ac:chgData name="Hazell, Danielle" userId="16322be0-50ef-46ff-b0c0-d304bc10d5d2" providerId="ADAL" clId="{E6D12E1F-DF63-450C-A9ED-E72C5F6C045B}" dt="2025-11-17T21:38:19.910" v="67" actId="20577"/>
          <ac:spMkLst>
            <pc:docMk/>
            <pc:sldMk cId="0" sldId="272"/>
            <ac:spMk id="12" creationId="{00000000-0000-0000-0000-000000000000}"/>
          </ac:spMkLst>
        </pc:spChg>
        <pc:spChg chg="mod">
          <ac:chgData name="Hazell, Danielle" userId="16322be0-50ef-46ff-b0c0-d304bc10d5d2" providerId="ADAL" clId="{E6D12E1F-DF63-450C-A9ED-E72C5F6C045B}" dt="2025-11-17T21:38:23.057" v="68" actId="20577"/>
          <ac:spMkLst>
            <pc:docMk/>
            <pc:sldMk cId="0" sldId="272"/>
            <ac:spMk id="13" creationId="{00000000-0000-0000-0000-000000000000}"/>
          </ac:spMkLst>
        </pc:spChg>
        <pc:spChg chg="mod">
          <ac:chgData name="Hazell, Danielle" userId="16322be0-50ef-46ff-b0c0-d304bc10d5d2" providerId="ADAL" clId="{E6D12E1F-DF63-450C-A9ED-E72C5F6C045B}" dt="2025-11-17T21:38:24.630" v="69" actId="20577"/>
          <ac:spMkLst>
            <pc:docMk/>
            <pc:sldMk cId="0" sldId="272"/>
            <ac:spMk id="14" creationId="{00000000-0000-0000-0000-000000000000}"/>
          </ac:spMkLst>
        </pc:spChg>
        <pc:spChg chg="mod">
          <ac:chgData name="Hazell, Danielle" userId="16322be0-50ef-46ff-b0c0-d304bc10d5d2" providerId="ADAL" clId="{E6D12E1F-DF63-450C-A9ED-E72C5F6C045B}" dt="2025-11-17T21:38:26.596" v="70" actId="20577"/>
          <ac:spMkLst>
            <pc:docMk/>
            <pc:sldMk cId="0" sldId="272"/>
            <ac:spMk id="15" creationId="{00000000-0000-0000-0000-000000000000}"/>
          </ac:spMkLst>
        </pc:spChg>
        <pc:spChg chg="mod">
          <ac:chgData name="Hazell, Danielle" userId="16322be0-50ef-46ff-b0c0-d304bc10d5d2" providerId="ADAL" clId="{E6D12E1F-DF63-450C-A9ED-E72C5F6C045B}" dt="2025-11-17T21:38:29.697" v="71" actId="20577"/>
          <ac:spMkLst>
            <pc:docMk/>
            <pc:sldMk cId="0" sldId="272"/>
            <ac:spMk id="20" creationId="{00000000-0000-0000-0000-000000000000}"/>
          </ac:spMkLst>
        </pc:spChg>
        <pc:spChg chg="mod">
          <ac:chgData name="Hazell, Danielle" userId="16322be0-50ef-46ff-b0c0-d304bc10d5d2" providerId="ADAL" clId="{E6D12E1F-DF63-450C-A9ED-E72C5F6C045B}" dt="2025-11-17T21:38:32.516" v="72" actId="20577"/>
          <ac:spMkLst>
            <pc:docMk/>
            <pc:sldMk cId="0" sldId="272"/>
            <ac:spMk id="21" creationId="{00000000-0000-0000-0000-000000000000}"/>
          </ac:spMkLst>
        </pc:spChg>
        <pc:spChg chg="mod">
          <ac:chgData name="Hazell, Danielle" userId="16322be0-50ef-46ff-b0c0-d304bc10d5d2" providerId="ADAL" clId="{E6D12E1F-DF63-450C-A9ED-E72C5F6C045B}" dt="2025-11-17T21:38:33.472" v="73" actId="20577"/>
          <ac:spMkLst>
            <pc:docMk/>
            <pc:sldMk cId="0" sldId="272"/>
            <ac:spMk id="22" creationId="{00000000-0000-0000-0000-000000000000}"/>
          </ac:spMkLst>
        </pc:spChg>
        <pc:spChg chg="mod">
          <ac:chgData name="Hazell, Danielle" userId="16322be0-50ef-46ff-b0c0-d304bc10d5d2" providerId="ADAL" clId="{E6D12E1F-DF63-450C-A9ED-E72C5F6C045B}" dt="2025-11-17T21:38:34.989" v="74" actId="20577"/>
          <ac:spMkLst>
            <pc:docMk/>
            <pc:sldMk cId="0" sldId="272"/>
            <ac:spMk id="23" creationId="{00000000-0000-0000-0000-000000000000}"/>
          </ac:spMkLst>
        </pc:spChg>
        <pc:spChg chg="mod">
          <ac:chgData name="Hazell, Danielle" userId="16322be0-50ef-46ff-b0c0-d304bc10d5d2" providerId="ADAL" clId="{E6D12E1F-DF63-450C-A9ED-E72C5F6C045B}" dt="2025-11-17T21:38:16.915" v="66" actId="20577"/>
          <ac:spMkLst>
            <pc:docMk/>
            <pc:sldMk cId="0" sldId="272"/>
            <ac:spMk id="28" creationId="{00000000-0000-0000-0000-000000000000}"/>
          </ac:spMkLst>
        </pc:spChg>
        <pc:spChg chg="mod">
          <ac:chgData name="Hazell, Danielle" userId="16322be0-50ef-46ff-b0c0-d304bc10d5d2" providerId="ADAL" clId="{E6D12E1F-DF63-450C-A9ED-E72C5F6C045B}" dt="2025-11-17T21:38:44.254" v="77" actId="20577"/>
          <ac:spMkLst>
            <pc:docMk/>
            <pc:sldMk cId="0" sldId="272"/>
            <ac:spMk id="29" creationId="{00000000-0000-0000-0000-000000000000}"/>
          </ac:spMkLst>
        </pc:spChg>
        <pc:spChg chg="mod">
          <ac:chgData name="Hazell, Danielle" userId="16322be0-50ef-46ff-b0c0-d304bc10d5d2" providerId="ADAL" clId="{E6D12E1F-DF63-450C-A9ED-E72C5F6C045B}" dt="2025-11-17T21:38:42.128" v="76" actId="20577"/>
          <ac:spMkLst>
            <pc:docMk/>
            <pc:sldMk cId="0" sldId="272"/>
            <ac:spMk id="30" creationId="{00000000-0000-0000-0000-000000000000}"/>
          </ac:spMkLst>
        </pc:spChg>
        <pc:spChg chg="mod">
          <ac:chgData name="Hazell, Danielle" userId="16322be0-50ef-46ff-b0c0-d304bc10d5d2" providerId="ADAL" clId="{E6D12E1F-DF63-450C-A9ED-E72C5F6C045B}" dt="2025-11-17T21:38:36.900" v="75" actId="20577"/>
          <ac:spMkLst>
            <pc:docMk/>
            <pc:sldMk cId="0" sldId="272"/>
            <ac:spMk id="31" creationId="{00000000-0000-0000-0000-000000000000}"/>
          </ac:spMkLst>
        </pc:spChg>
      </pc:sldChg>
      <pc:sldChg chg="addSp modSp mod">
        <pc:chgData name="Hazell, Danielle" userId="16322be0-50ef-46ff-b0c0-d304bc10d5d2" providerId="ADAL" clId="{E6D12E1F-DF63-450C-A9ED-E72C5F6C045B}" dt="2025-11-17T21:32:45.583" v="2"/>
        <pc:sldMkLst>
          <pc:docMk/>
          <pc:sldMk cId="2402489006" sldId="512"/>
        </pc:sldMkLst>
        <pc:spChg chg="add mod">
          <ac:chgData name="Hazell, Danielle" userId="16322be0-50ef-46ff-b0c0-d304bc10d5d2" providerId="ADAL" clId="{E6D12E1F-DF63-450C-A9ED-E72C5F6C045B}" dt="2025-11-17T21:32:45.583" v="2"/>
          <ac:spMkLst>
            <pc:docMk/>
            <pc:sldMk cId="2402489006" sldId="512"/>
            <ac:spMk id="2" creationId="{347A5134-CAD5-5934-9425-60BBF16B310E}"/>
          </ac:spMkLst>
        </pc:spChg>
        <pc:spChg chg="mod">
          <ac:chgData name="Hazell, Danielle" userId="16322be0-50ef-46ff-b0c0-d304bc10d5d2" providerId="ADAL" clId="{E6D12E1F-DF63-450C-A9ED-E72C5F6C045B}" dt="2025-11-17T21:32:44.386" v="1" actId="1076"/>
          <ac:spMkLst>
            <pc:docMk/>
            <pc:sldMk cId="2402489006" sldId="512"/>
            <ac:spMk id="3" creationId="{C100DF00-DDB1-9E17-D96C-C839324D3C8E}"/>
          </ac:spMkLst>
        </pc:spChg>
      </pc:sldChg>
      <pc:sldChg chg="modSp mod">
        <pc:chgData name="Hazell, Danielle" userId="16322be0-50ef-46ff-b0c0-d304bc10d5d2" providerId="ADAL" clId="{E6D12E1F-DF63-450C-A9ED-E72C5F6C045B}" dt="2025-11-17T21:33:30.496" v="7" actId="20577"/>
        <pc:sldMkLst>
          <pc:docMk/>
          <pc:sldMk cId="3661908118" sldId="837"/>
        </pc:sldMkLst>
        <pc:spChg chg="mod">
          <ac:chgData name="Hazell, Danielle" userId="16322be0-50ef-46ff-b0c0-d304bc10d5d2" providerId="ADAL" clId="{E6D12E1F-DF63-450C-A9ED-E72C5F6C045B}" dt="2025-11-17T21:33:30.496" v="7" actId="20577"/>
          <ac:spMkLst>
            <pc:docMk/>
            <pc:sldMk cId="3661908118" sldId="837"/>
            <ac:spMk id="4" creationId="{BBFFC9DD-99F6-E5CA-5CF5-B1C6B4D6BBC1}"/>
          </ac:spMkLst>
        </pc:spChg>
      </pc:sldChg>
      <pc:sldChg chg="modSp mod">
        <pc:chgData name="Hazell, Danielle" userId="16322be0-50ef-46ff-b0c0-d304bc10d5d2" providerId="ADAL" clId="{E6D12E1F-DF63-450C-A9ED-E72C5F6C045B}" dt="2025-11-17T21:34:20.718" v="17" actId="14100"/>
        <pc:sldMkLst>
          <pc:docMk/>
          <pc:sldMk cId="401987094" sldId="844"/>
        </pc:sldMkLst>
        <pc:spChg chg="mod">
          <ac:chgData name="Hazell, Danielle" userId="16322be0-50ef-46ff-b0c0-d304bc10d5d2" providerId="ADAL" clId="{E6D12E1F-DF63-450C-A9ED-E72C5F6C045B}" dt="2025-11-17T21:34:18.444" v="16" actId="14100"/>
          <ac:spMkLst>
            <pc:docMk/>
            <pc:sldMk cId="401987094" sldId="844"/>
            <ac:spMk id="19" creationId="{8BFEA3E6-A228-7DE0-55DA-F84F8C3423AD}"/>
          </ac:spMkLst>
        </pc:spChg>
        <pc:spChg chg="mod">
          <ac:chgData name="Hazell, Danielle" userId="16322be0-50ef-46ff-b0c0-d304bc10d5d2" providerId="ADAL" clId="{E6D12E1F-DF63-450C-A9ED-E72C5F6C045B}" dt="2025-11-17T21:34:20.718" v="17" actId="14100"/>
          <ac:spMkLst>
            <pc:docMk/>
            <pc:sldMk cId="401987094" sldId="844"/>
            <ac:spMk id="20" creationId="{A4D3555C-C34A-E06C-012B-0098D983DF21}"/>
          </ac:spMkLst>
        </pc:spChg>
      </pc:sldChg>
      <pc:sldChg chg="modSp mod">
        <pc:chgData name="Hazell, Danielle" userId="16322be0-50ef-46ff-b0c0-d304bc10d5d2" providerId="ADAL" clId="{E6D12E1F-DF63-450C-A9ED-E72C5F6C045B}" dt="2025-11-17T21:39:09.762" v="84" actId="20577"/>
        <pc:sldMkLst>
          <pc:docMk/>
          <pc:sldMk cId="2574728142" sldId="849"/>
        </pc:sldMkLst>
        <pc:spChg chg="mod">
          <ac:chgData name="Hazell, Danielle" userId="16322be0-50ef-46ff-b0c0-d304bc10d5d2" providerId="ADAL" clId="{E6D12E1F-DF63-450C-A9ED-E72C5F6C045B}" dt="2025-11-17T21:39:09.762" v="84" actId="20577"/>
          <ac:spMkLst>
            <pc:docMk/>
            <pc:sldMk cId="2574728142" sldId="849"/>
            <ac:spMk id="25" creationId="{C66365DD-2540-A073-D00A-BAA185B1FC96}"/>
          </ac:spMkLst>
        </pc:spChg>
      </pc:sldChg>
      <pc:sldMasterChg chg="addSp delSp modSp mod">
        <pc:chgData name="Hazell, Danielle" userId="16322be0-50ef-46ff-b0c0-d304bc10d5d2" providerId="ADAL" clId="{E6D12E1F-DF63-450C-A9ED-E72C5F6C045B}" dt="2025-11-17T21:33:14.774" v="4"/>
        <pc:sldMasterMkLst>
          <pc:docMk/>
          <pc:sldMasterMk cId="261217061" sldId="2147483692"/>
        </pc:sldMasterMkLst>
        <pc:spChg chg="add mod">
          <ac:chgData name="Hazell, Danielle" userId="16322be0-50ef-46ff-b0c0-d304bc10d5d2" providerId="ADAL" clId="{E6D12E1F-DF63-450C-A9ED-E72C5F6C045B}" dt="2025-11-17T21:33:14.774" v="4"/>
          <ac:spMkLst>
            <pc:docMk/>
            <pc:sldMasterMk cId="261217061" sldId="2147483692"/>
            <ac:spMk id="5" creationId="{7F6DF988-0941-6FB2-0D6E-51DBEFFA8045}"/>
          </ac:spMkLst>
        </pc:spChg>
        <pc:picChg chg="add mod">
          <ac:chgData name="Hazell, Danielle" userId="16322be0-50ef-46ff-b0c0-d304bc10d5d2" providerId="ADAL" clId="{E6D12E1F-DF63-450C-A9ED-E72C5F6C045B}" dt="2025-11-17T21:33:14.774" v="4"/>
          <ac:picMkLst>
            <pc:docMk/>
            <pc:sldMasterMk cId="261217061" sldId="2147483692"/>
            <ac:picMk id="2" creationId="{8949D531-4470-19F4-B9DD-2E3F8010EB5A}"/>
          </ac:picMkLst>
        </pc:picChg>
        <pc:picChg chg="add mod">
          <ac:chgData name="Hazell, Danielle" userId="16322be0-50ef-46ff-b0c0-d304bc10d5d2" providerId="ADAL" clId="{E6D12E1F-DF63-450C-A9ED-E72C5F6C045B}" dt="2025-11-17T21:33:14.774" v="4"/>
          <ac:picMkLst>
            <pc:docMk/>
            <pc:sldMasterMk cId="261217061" sldId="2147483692"/>
            <ac:picMk id="4" creationId="{E74A391C-5363-B8E7-DD4D-422E0196899E}"/>
          </ac:picMkLst>
        </pc:picChg>
        <pc:picChg chg="add mod">
          <ac:chgData name="Hazell, Danielle" userId="16322be0-50ef-46ff-b0c0-d304bc10d5d2" providerId="ADAL" clId="{E6D12E1F-DF63-450C-A9ED-E72C5F6C045B}" dt="2025-11-17T21:33:14.774" v="4"/>
          <ac:picMkLst>
            <pc:docMk/>
            <pc:sldMasterMk cId="261217061" sldId="2147483692"/>
            <ac:picMk id="7" creationId="{8CAF8152-B63D-4076-9624-3D2A8E2AF34D}"/>
          </ac:picMkLst>
        </pc:picChg>
      </pc:sldMasterChg>
    </pc:docChg>
  </pc:docChgLst>
  <pc:docChgLst>
    <pc:chgData name="Lee Guthrie" userId="1cb701bb-47c8-4e70-a967-200e600f3e71" providerId="ADAL" clId="{2E3988C0-49EB-4F2D-94F8-5ACA8DBCC780}"/>
    <pc:docChg chg="modSld">
      <pc:chgData name="Lee Guthrie" userId="1cb701bb-47c8-4e70-a967-200e600f3e71" providerId="ADAL" clId="{2E3988C0-49EB-4F2D-94F8-5ACA8DBCC780}" dt="2025-11-14T14:54:33.485" v="53" actId="1037"/>
      <pc:docMkLst>
        <pc:docMk/>
      </pc:docMkLst>
      <pc:sldChg chg="addSp modSp mod">
        <pc:chgData name="Lee Guthrie" userId="1cb701bb-47c8-4e70-a967-200e600f3e71" providerId="ADAL" clId="{2E3988C0-49EB-4F2D-94F8-5ACA8DBCC780}" dt="2025-11-14T14:54:33.485" v="53" actId="1037"/>
        <pc:sldMkLst>
          <pc:docMk/>
          <pc:sldMk cId="0" sldId="267"/>
        </pc:sldMkLst>
        <pc:spChg chg="mod">
          <ac:chgData name="Lee Guthrie" userId="1cb701bb-47c8-4e70-a967-200e600f3e71" providerId="ADAL" clId="{2E3988C0-49EB-4F2D-94F8-5ACA8DBCC780}" dt="2025-11-14T14:53:48.640" v="18" actId="1076"/>
          <ac:spMkLst>
            <pc:docMk/>
            <pc:sldMk cId="0" sldId="267"/>
            <ac:spMk id="15" creationId="{00000000-0000-0000-0000-000000000000}"/>
          </ac:spMkLst>
        </pc:spChg>
        <pc:picChg chg="add mod">
          <ac:chgData name="Lee Guthrie" userId="1cb701bb-47c8-4e70-a967-200e600f3e71" providerId="ADAL" clId="{2E3988C0-49EB-4F2D-94F8-5ACA8DBCC780}" dt="2025-11-14T14:53:55.135" v="22" actId="1076"/>
          <ac:picMkLst>
            <pc:docMk/>
            <pc:sldMk cId="0" sldId="267"/>
            <ac:picMk id="4" creationId="{C7B649B2-5D5C-E79F-8B5B-085B7409A39B}"/>
          </ac:picMkLst>
        </pc:picChg>
        <pc:picChg chg="add mod">
          <ac:chgData name="Lee Guthrie" userId="1cb701bb-47c8-4e70-a967-200e600f3e71" providerId="ADAL" clId="{2E3988C0-49EB-4F2D-94F8-5ACA8DBCC780}" dt="2025-11-14T14:54:33.485" v="53" actId="1037"/>
          <ac:picMkLst>
            <pc:docMk/>
            <pc:sldMk cId="0" sldId="267"/>
            <ac:picMk id="8" creationId="{B2BF09C0-3242-E0E0-2CB3-8E06AC2E1946}"/>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A2629A4-9FAF-2E4F-BC6B-0C1E129B049B}"/>
              </a:ext>
            </a:extLst>
          </p:cNvPr>
          <p:cNvSpPr>
            <a:spLocks noGrp="1"/>
          </p:cNvSpPr>
          <p:nvPr>
            <p:ph type="hdr" sz="quarter"/>
          </p:nvPr>
        </p:nvSpPr>
        <p:spPr>
          <a:xfrm>
            <a:off x="0" y="0"/>
            <a:ext cx="3565525" cy="733425"/>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6F3C6D6-58F9-6906-E6A7-3E1FF3C1C771}"/>
              </a:ext>
            </a:extLst>
          </p:cNvPr>
          <p:cNvSpPr>
            <a:spLocks noGrp="1"/>
          </p:cNvSpPr>
          <p:nvPr>
            <p:ph type="dt" sz="quarter" idx="1"/>
          </p:nvPr>
        </p:nvSpPr>
        <p:spPr>
          <a:xfrm>
            <a:off x="4660900" y="0"/>
            <a:ext cx="3567113" cy="733425"/>
          </a:xfrm>
          <a:prstGeom prst="rect">
            <a:avLst/>
          </a:prstGeom>
        </p:spPr>
        <p:txBody>
          <a:bodyPr vert="horz" lIns="91440" tIns="45720" rIns="91440" bIns="45720" rtlCol="0"/>
          <a:lstStyle>
            <a:lvl1pPr algn="r">
              <a:defRPr sz="1200"/>
            </a:lvl1pPr>
          </a:lstStyle>
          <a:p>
            <a:fld id="{547D0349-7478-41B1-990D-E444702802BA}" type="datetimeFigureOut">
              <a:rPr lang="en-GB" smtClean="0"/>
              <a:t>25/11/2025</a:t>
            </a:fld>
            <a:endParaRPr lang="en-GB"/>
          </a:p>
        </p:txBody>
      </p:sp>
      <p:sp>
        <p:nvSpPr>
          <p:cNvPr id="4" name="Footer Placeholder 3">
            <a:extLst>
              <a:ext uri="{FF2B5EF4-FFF2-40B4-BE49-F238E27FC236}">
                <a16:creationId xmlns:a16="http://schemas.microsoft.com/office/drawing/2014/main" id="{810609C6-0607-1C1B-5691-684EF99BABD7}"/>
              </a:ext>
            </a:extLst>
          </p:cNvPr>
          <p:cNvSpPr>
            <a:spLocks noGrp="1"/>
          </p:cNvSpPr>
          <p:nvPr>
            <p:ph type="ftr" sz="quarter" idx="2"/>
          </p:nvPr>
        </p:nvSpPr>
        <p:spPr>
          <a:xfrm>
            <a:off x="0" y="13896975"/>
            <a:ext cx="3565525" cy="73342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79A9670-373B-596C-D9E0-78E063A8EA6A}"/>
              </a:ext>
            </a:extLst>
          </p:cNvPr>
          <p:cNvSpPr>
            <a:spLocks noGrp="1"/>
          </p:cNvSpPr>
          <p:nvPr>
            <p:ph type="sldNum" sz="quarter" idx="3"/>
          </p:nvPr>
        </p:nvSpPr>
        <p:spPr>
          <a:xfrm>
            <a:off x="4660900" y="13896975"/>
            <a:ext cx="3567113" cy="733425"/>
          </a:xfrm>
          <a:prstGeom prst="rect">
            <a:avLst/>
          </a:prstGeom>
        </p:spPr>
        <p:txBody>
          <a:bodyPr vert="horz" lIns="91440" tIns="45720" rIns="91440" bIns="45720" rtlCol="0" anchor="b"/>
          <a:lstStyle>
            <a:lvl1pPr algn="r">
              <a:defRPr sz="1200"/>
            </a:lvl1pPr>
          </a:lstStyle>
          <a:p>
            <a:fld id="{049D175E-ADC8-4394-8B1B-A9824C630CD9}" type="slidenum">
              <a:rPr lang="en-GB" smtClean="0"/>
              <a:t>‹#›</a:t>
            </a:fld>
            <a:endParaRPr lang="en-GB"/>
          </a:p>
        </p:txBody>
      </p:sp>
    </p:spTree>
    <p:extLst>
      <p:ext uri="{BB962C8B-B14F-4D97-AF65-F5344CB8AC3E}">
        <p14:creationId xmlns:p14="http://schemas.microsoft.com/office/powerpoint/2010/main" val="3682666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9826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5D7FA2-CDF1-F354-2B17-D039DF39B9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62E27D-91FE-DC2A-E509-B8959CDA5B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F6CE6E-CBE2-2E2A-EBB9-CC9444BDF7F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616065F-81A9-611A-EAD6-9BE3F6200910}"/>
              </a:ext>
            </a:extLst>
          </p:cNvPr>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3545158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EC8DE8-0561-03E3-7144-B60E0B2F44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322B5C-13B4-6976-FC32-C40E38233B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B76B6F-9C87-E3F1-DF82-D4CBFAC0DA8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D883FF-8B3B-DFE7-4D6F-7263A86DC7BC}"/>
              </a:ext>
            </a:extLst>
          </p:cNvPr>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26892315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019175"/>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FF5B3C-53B5-664F-A361-196110A59AE4}" type="slidenum">
              <a:rPr kumimoji="0" lang="en-US" sz="1200" b="0" i="0" u="none" strike="noStrike" kern="1200" cap="none" spc="0" normalizeH="0" baseline="0" noProof="0" smtClean="0">
                <a:ln>
                  <a:noFill/>
                </a:ln>
                <a:solidFill>
                  <a:srgbClr val="000000"/>
                </a:solidFill>
                <a:effectLst/>
                <a:uLnTx/>
                <a:uFillTx/>
                <a:latin typeface="Arial" pitchFamily="-105" charset="0"/>
                <a:ea typeface="ＭＳ Ｐゴシック" pitchFamily="-105" charset="-128"/>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Arial" pitchFamily="-105" charset="0"/>
              <a:ea typeface="ＭＳ Ｐゴシック" pitchFamily="-105" charset="-128"/>
            </a:endParaRPr>
          </a:p>
        </p:txBody>
      </p:sp>
    </p:spTree>
    <p:extLst>
      <p:ext uri="{BB962C8B-B14F-4D97-AF65-F5344CB8AC3E}">
        <p14:creationId xmlns:p14="http://schemas.microsoft.com/office/powerpoint/2010/main" val="4138113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36F12-CB53-3496-F7DC-CC97DBA4A2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892C4D-EAE5-40BE-22EF-698A67D7B6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8FF790-FD1B-8AF8-DBDD-E6B6F1147B4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B000AEC-CAFE-E3F7-4893-49EAA4E92AB0}"/>
              </a:ext>
            </a:extLst>
          </p:cNvPr>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834740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762237-8BB7-85B9-6B39-646E5F4CC5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537C47-3878-F614-4DB7-65FC95FD18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730BA4-2066-8518-DEFE-72CA82450B7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434FACD-3194-D3BF-C68D-8C4ED9B8898C}"/>
              </a:ext>
            </a:extLst>
          </p:cNvPr>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41211410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E2E10-1221-FF78-616F-463D46D34B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C8DF00-7E48-9440-B4E5-773C63A472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411B0F-62BE-4C6F-BCB9-E3AA38E6776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80A1C8-944F-A086-4CE0-AD2CC921509B}"/>
              </a:ext>
            </a:extLst>
          </p:cNvPr>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3609948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301223" y="1165543"/>
            <a:ext cx="13899846" cy="754502"/>
          </a:xfrm>
          <a:noFill/>
        </p:spPr>
        <p:txBody>
          <a:bodyPr wrap="square">
            <a:spAutoFit/>
          </a:bodyPr>
          <a:lstStyle>
            <a:lvl1pPr>
              <a:defRPr lang="en-GB" dirty="0"/>
            </a:lvl1pPr>
          </a:lstStyle>
          <a:p>
            <a:pPr lvl="0"/>
            <a:r>
              <a:rPr lang="en-GB"/>
              <a:t>Add title here</a:t>
            </a:r>
          </a:p>
        </p:txBody>
      </p:sp>
      <p:sp>
        <p:nvSpPr>
          <p:cNvPr id="5" name="Content Placeholder 4"/>
          <p:cNvSpPr>
            <a:spLocks noGrp="1"/>
          </p:cNvSpPr>
          <p:nvPr>
            <p:ph sz="quarter" idx="10"/>
          </p:nvPr>
        </p:nvSpPr>
        <p:spPr>
          <a:xfrm>
            <a:off x="430319" y="2165514"/>
            <a:ext cx="11188549" cy="4980682"/>
          </a:xfrm>
        </p:spPr>
        <p:txBody>
          <a:bodyPr/>
          <a:lstStyle>
            <a:lvl1pPr>
              <a:lnSpc>
                <a:spcPct val="110000"/>
              </a:lnSpc>
              <a:spcBef>
                <a:spcPts val="0"/>
              </a:spcBef>
              <a:spcAft>
                <a:spcPts val="1434"/>
              </a:spcAft>
              <a:defRPr sz="2869"/>
            </a:lvl1pPr>
            <a:lvl2pPr>
              <a:buClr>
                <a:srgbClr val="FC4421"/>
              </a:buClr>
              <a:defRPr sz="2869"/>
            </a:lvl2pPr>
            <a:lvl3pPr>
              <a:defRPr sz="2869"/>
            </a:lvl3pPr>
            <a:lvl4pPr>
              <a:buClr>
                <a:srgbClr val="FC4421"/>
              </a:buClr>
              <a:defRPr sz="2869"/>
            </a:lvl4pPr>
            <a:lvl5pPr>
              <a:defRPr sz="2869"/>
            </a:lvl5pPr>
          </a:lstStyle>
          <a:p>
            <a:pPr lvl="0"/>
            <a:r>
              <a:rPr lang="en-GB"/>
              <a:t>Click to edit Master text styles</a:t>
            </a:r>
          </a:p>
        </p:txBody>
      </p:sp>
    </p:spTree>
    <p:extLst>
      <p:ext uri="{BB962C8B-B14F-4D97-AF65-F5344CB8AC3E}">
        <p14:creationId xmlns:p14="http://schemas.microsoft.com/office/powerpoint/2010/main" val="2828879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Slide 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027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Slide 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7970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lide 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614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lide 1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68315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lide 1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8448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lide 1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928219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lide 1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962051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lide 1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55415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lide 1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493713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lide 1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1111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301223" y="1165543"/>
            <a:ext cx="13899846" cy="754502"/>
          </a:xfrm>
          <a:noFill/>
        </p:spPr>
        <p:txBody>
          <a:bodyPr wrap="square">
            <a:spAutoFit/>
          </a:bodyPr>
          <a:lstStyle>
            <a:lvl1pPr>
              <a:defRPr lang="en-GB" dirty="0"/>
            </a:lvl1pPr>
          </a:lstStyle>
          <a:p>
            <a:pPr lvl="0"/>
            <a:r>
              <a:rPr lang="en-GB"/>
              <a:t>Add title here</a:t>
            </a:r>
          </a:p>
        </p:txBody>
      </p:sp>
      <p:sp>
        <p:nvSpPr>
          <p:cNvPr id="5" name="Content Placeholder 4"/>
          <p:cNvSpPr>
            <a:spLocks noGrp="1"/>
          </p:cNvSpPr>
          <p:nvPr>
            <p:ph sz="quarter" idx="10"/>
          </p:nvPr>
        </p:nvSpPr>
        <p:spPr>
          <a:xfrm>
            <a:off x="430319" y="2165514"/>
            <a:ext cx="9036700" cy="4980682"/>
          </a:xfrm>
        </p:spPr>
        <p:txBody>
          <a:bodyPr/>
          <a:lstStyle>
            <a:lvl1pPr>
              <a:lnSpc>
                <a:spcPct val="110000"/>
              </a:lnSpc>
              <a:spcBef>
                <a:spcPts val="0"/>
              </a:spcBef>
              <a:spcAft>
                <a:spcPts val="1434"/>
              </a:spcAft>
              <a:defRPr sz="2869"/>
            </a:lvl1pPr>
            <a:lvl2pPr>
              <a:buClr>
                <a:srgbClr val="FC4421"/>
              </a:buClr>
              <a:defRPr sz="2869"/>
            </a:lvl2pPr>
            <a:lvl3pPr>
              <a:defRPr sz="2869"/>
            </a:lvl3pPr>
            <a:lvl4pPr>
              <a:buClr>
                <a:srgbClr val="FC4421"/>
              </a:buClr>
              <a:defRPr sz="2869"/>
            </a:lvl4pPr>
            <a:lvl5pPr>
              <a:defRPr sz="2869"/>
            </a:lvl5pPr>
          </a:lstStyle>
          <a:p>
            <a:pPr lvl="0"/>
            <a:r>
              <a:rPr lang="en-GB"/>
              <a:t>Click to edit Master text styles</a:t>
            </a:r>
          </a:p>
        </p:txBody>
      </p:sp>
      <p:sp>
        <p:nvSpPr>
          <p:cNvPr id="4" name="Picture Placeholder 3">
            <a:extLst>
              <a:ext uri="{FF2B5EF4-FFF2-40B4-BE49-F238E27FC236}">
                <a16:creationId xmlns:a16="http://schemas.microsoft.com/office/drawing/2014/main" id="{75149BBC-E612-58D3-5504-2B010FA75EC7}"/>
              </a:ext>
            </a:extLst>
          </p:cNvPr>
          <p:cNvSpPr>
            <a:spLocks noGrp="1"/>
          </p:cNvSpPr>
          <p:nvPr>
            <p:ph type="pic" sz="quarter" idx="11"/>
          </p:nvPr>
        </p:nvSpPr>
        <p:spPr>
          <a:xfrm>
            <a:off x="9897400" y="2165514"/>
            <a:ext cx="4304145" cy="4980681"/>
          </a:xfrm>
        </p:spPr>
        <p:txBody>
          <a:bodyPr/>
          <a:lstStyle/>
          <a:p>
            <a:endParaRPr lang="en-GB"/>
          </a:p>
        </p:txBody>
      </p:sp>
    </p:spTree>
    <p:extLst>
      <p:ext uri="{BB962C8B-B14F-4D97-AF65-F5344CB8AC3E}">
        <p14:creationId xmlns:p14="http://schemas.microsoft.com/office/powerpoint/2010/main" val="21670948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lide 1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15858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lide 1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84501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301223" y="1165543"/>
            <a:ext cx="13899846" cy="754502"/>
          </a:xfrm>
          <a:noFill/>
        </p:spPr>
        <p:txBody>
          <a:bodyPr wrap="square">
            <a:spAutoFit/>
          </a:bodyPr>
          <a:lstStyle>
            <a:lvl1pPr>
              <a:defRPr lang="en-GB" dirty="0"/>
            </a:lvl1pPr>
          </a:lstStyle>
          <a:p>
            <a:pPr lvl="0"/>
            <a:r>
              <a:rPr lang="en-GB"/>
              <a:t>Add title here</a:t>
            </a:r>
          </a:p>
        </p:txBody>
      </p:sp>
      <p:sp>
        <p:nvSpPr>
          <p:cNvPr id="5" name="Content Placeholder 4"/>
          <p:cNvSpPr>
            <a:spLocks noGrp="1"/>
          </p:cNvSpPr>
          <p:nvPr>
            <p:ph sz="quarter" idx="10"/>
          </p:nvPr>
        </p:nvSpPr>
        <p:spPr>
          <a:xfrm>
            <a:off x="430319" y="2165514"/>
            <a:ext cx="11188549" cy="4980682"/>
          </a:xfrm>
        </p:spPr>
        <p:txBody>
          <a:bodyPr/>
          <a:lstStyle>
            <a:lvl1pPr>
              <a:lnSpc>
                <a:spcPct val="110000"/>
              </a:lnSpc>
              <a:spcBef>
                <a:spcPts val="0"/>
              </a:spcBef>
              <a:spcAft>
                <a:spcPts val="1434"/>
              </a:spcAft>
              <a:defRPr sz="2869"/>
            </a:lvl1pPr>
            <a:lvl2pPr>
              <a:buClr>
                <a:srgbClr val="FC4421"/>
              </a:buClr>
              <a:defRPr sz="2869"/>
            </a:lvl2pPr>
            <a:lvl3pPr>
              <a:defRPr sz="2869"/>
            </a:lvl3pPr>
            <a:lvl4pPr>
              <a:buClr>
                <a:srgbClr val="FC4421"/>
              </a:buClr>
              <a:defRPr sz="2869"/>
            </a:lvl4pPr>
            <a:lvl5pPr>
              <a:defRPr sz="2869"/>
            </a:lvl5pPr>
          </a:lstStyle>
          <a:p>
            <a:pPr lvl="0"/>
            <a:r>
              <a:rPr lang="en-GB"/>
              <a:t>Click to edit Master text styles</a:t>
            </a:r>
          </a:p>
        </p:txBody>
      </p:sp>
    </p:spTree>
    <p:extLst>
      <p:ext uri="{BB962C8B-B14F-4D97-AF65-F5344CB8AC3E}">
        <p14:creationId xmlns:p14="http://schemas.microsoft.com/office/powerpoint/2010/main" val="16568874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301223" y="1165543"/>
            <a:ext cx="13899846" cy="754502"/>
          </a:xfrm>
          <a:noFill/>
        </p:spPr>
        <p:txBody>
          <a:bodyPr wrap="square">
            <a:spAutoFit/>
          </a:bodyPr>
          <a:lstStyle>
            <a:lvl1pPr>
              <a:defRPr lang="en-GB" dirty="0"/>
            </a:lvl1pPr>
          </a:lstStyle>
          <a:p>
            <a:pPr lvl="0"/>
            <a:r>
              <a:rPr lang="en-GB"/>
              <a:t>Add title here</a:t>
            </a:r>
          </a:p>
        </p:txBody>
      </p:sp>
      <p:sp>
        <p:nvSpPr>
          <p:cNvPr id="5" name="Content Placeholder 4"/>
          <p:cNvSpPr>
            <a:spLocks noGrp="1"/>
          </p:cNvSpPr>
          <p:nvPr>
            <p:ph sz="quarter" idx="10"/>
          </p:nvPr>
        </p:nvSpPr>
        <p:spPr>
          <a:xfrm>
            <a:off x="430319" y="2165514"/>
            <a:ext cx="9036700" cy="4980682"/>
          </a:xfrm>
        </p:spPr>
        <p:txBody>
          <a:bodyPr/>
          <a:lstStyle>
            <a:lvl1pPr>
              <a:lnSpc>
                <a:spcPct val="110000"/>
              </a:lnSpc>
              <a:spcBef>
                <a:spcPts val="0"/>
              </a:spcBef>
              <a:spcAft>
                <a:spcPts val="1434"/>
              </a:spcAft>
              <a:defRPr sz="2869"/>
            </a:lvl1pPr>
            <a:lvl2pPr>
              <a:buClr>
                <a:srgbClr val="FC4421"/>
              </a:buClr>
              <a:defRPr sz="2869"/>
            </a:lvl2pPr>
            <a:lvl3pPr>
              <a:defRPr sz="2869"/>
            </a:lvl3pPr>
            <a:lvl4pPr>
              <a:buClr>
                <a:srgbClr val="FC4421"/>
              </a:buClr>
              <a:defRPr sz="2869"/>
            </a:lvl4pPr>
            <a:lvl5pPr>
              <a:defRPr sz="2869"/>
            </a:lvl5pPr>
          </a:lstStyle>
          <a:p>
            <a:pPr lvl="0"/>
            <a:r>
              <a:rPr lang="en-GB"/>
              <a:t>Click to edit Master text styles</a:t>
            </a:r>
          </a:p>
        </p:txBody>
      </p:sp>
      <p:sp>
        <p:nvSpPr>
          <p:cNvPr id="4" name="Picture Placeholder 3">
            <a:extLst>
              <a:ext uri="{FF2B5EF4-FFF2-40B4-BE49-F238E27FC236}">
                <a16:creationId xmlns:a16="http://schemas.microsoft.com/office/drawing/2014/main" id="{75149BBC-E612-58D3-5504-2B010FA75EC7}"/>
              </a:ext>
            </a:extLst>
          </p:cNvPr>
          <p:cNvSpPr>
            <a:spLocks noGrp="1"/>
          </p:cNvSpPr>
          <p:nvPr>
            <p:ph type="pic" sz="quarter" idx="11"/>
          </p:nvPr>
        </p:nvSpPr>
        <p:spPr>
          <a:xfrm>
            <a:off x="9897400" y="2165514"/>
            <a:ext cx="4304145" cy="4980681"/>
          </a:xfrm>
        </p:spPr>
        <p:txBody>
          <a:bodyPr/>
          <a:lstStyle/>
          <a:p>
            <a:endParaRPr lang="en-GB"/>
          </a:p>
        </p:txBody>
      </p:sp>
    </p:spTree>
    <p:extLst>
      <p:ext uri="{BB962C8B-B14F-4D97-AF65-F5344CB8AC3E}">
        <p14:creationId xmlns:p14="http://schemas.microsoft.com/office/powerpoint/2010/main" val="11799731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left and text">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301223" y="1165543"/>
            <a:ext cx="13899846" cy="754502"/>
          </a:xfrm>
          <a:noFill/>
        </p:spPr>
        <p:txBody>
          <a:bodyPr wrap="square">
            <a:spAutoFit/>
          </a:bodyPr>
          <a:lstStyle>
            <a:lvl1pPr>
              <a:defRPr lang="en-GB" dirty="0"/>
            </a:lvl1pPr>
          </a:lstStyle>
          <a:p>
            <a:pPr lvl="0"/>
            <a:r>
              <a:rPr lang="en-GB"/>
              <a:t>Add title here</a:t>
            </a:r>
          </a:p>
        </p:txBody>
      </p:sp>
      <p:sp>
        <p:nvSpPr>
          <p:cNvPr id="5" name="Content Placeholder 4"/>
          <p:cNvSpPr>
            <a:spLocks noGrp="1"/>
          </p:cNvSpPr>
          <p:nvPr>
            <p:ph sz="quarter" idx="10"/>
          </p:nvPr>
        </p:nvSpPr>
        <p:spPr>
          <a:xfrm>
            <a:off x="5163829" y="2165513"/>
            <a:ext cx="9036700" cy="4980682"/>
          </a:xfrm>
        </p:spPr>
        <p:txBody>
          <a:bodyPr/>
          <a:lstStyle>
            <a:lvl1pPr>
              <a:lnSpc>
                <a:spcPct val="110000"/>
              </a:lnSpc>
              <a:spcBef>
                <a:spcPts val="0"/>
              </a:spcBef>
              <a:spcAft>
                <a:spcPts val="1434"/>
              </a:spcAft>
              <a:defRPr sz="2869"/>
            </a:lvl1pPr>
            <a:lvl2pPr>
              <a:buClr>
                <a:srgbClr val="FC4421"/>
              </a:buClr>
              <a:defRPr sz="2869"/>
            </a:lvl2pPr>
            <a:lvl3pPr>
              <a:defRPr sz="2869"/>
            </a:lvl3pPr>
            <a:lvl4pPr>
              <a:buClr>
                <a:srgbClr val="FC4421"/>
              </a:buClr>
              <a:defRPr sz="2869"/>
            </a:lvl4pPr>
            <a:lvl5pPr>
              <a:defRPr sz="2869"/>
            </a:lvl5pPr>
          </a:lstStyle>
          <a:p>
            <a:pPr lvl="0"/>
            <a:r>
              <a:rPr lang="en-GB"/>
              <a:t>Click to edit Master text styles</a:t>
            </a:r>
          </a:p>
        </p:txBody>
      </p:sp>
      <p:sp>
        <p:nvSpPr>
          <p:cNvPr id="4" name="Picture Placeholder 3">
            <a:extLst>
              <a:ext uri="{FF2B5EF4-FFF2-40B4-BE49-F238E27FC236}">
                <a16:creationId xmlns:a16="http://schemas.microsoft.com/office/drawing/2014/main" id="{75149BBC-E612-58D3-5504-2B010FA75EC7}"/>
              </a:ext>
            </a:extLst>
          </p:cNvPr>
          <p:cNvSpPr>
            <a:spLocks noGrp="1"/>
          </p:cNvSpPr>
          <p:nvPr>
            <p:ph type="pic" sz="quarter" idx="11"/>
          </p:nvPr>
        </p:nvSpPr>
        <p:spPr>
          <a:xfrm>
            <a:off x="430319" y="2165514"/>
            <a:ext cx="4304145" cy="4980681"/>
          </a:xfrm>
        </p:spPr>
        <p:txBody>
          <a:bodyPr/>
          <a:lstStyle/>
          <a:p>
            <a:endParaRPr lang="en-GB"/>
          </a:p>
        </p:txBody>
      </p:sp>
    </p:spTree>
    <p:extLst>
      <p:ext uri="{BB962C8B-B14F-4D97-AF65-F5344CB8AC3E}">
        <p14:creationId xmlns:p14="http://schemas.microsoft.com/office/powerpoint/2010/main" val="8983966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97DBAA5-A1A5-E447-B3A6-3E2DEB396A51}"/>
              </a:ext>
            </a:extLst>
          </p:cNvPr>
          <p:cNvSpPr>
            <a:spLocks noGrp="1"/>
          </p:cNvSpPr>
          <p:nvPr>
            <p:ph type="body" sz="quarter" idx="10"/>
          </p:nvPr>
        </p:nvSpPr>
        <p:spPr>
          <a:xfrm>
            <a:off x="429330" y="1516431"/>
            <a:ext cx="10328804" cy="5196738"/>
          </a:xfrm>
        </p:spPr>
        <p:txBody>
          <a:bodyPr/>
          <a:lstStyle>
            <a:lvl1pPr>
              <a:defRPr sz="2869"/>
            </a:lvl1pPr>
          </a:lstStyle>
          <a:p>
            <a:pPr lvl="0"/>
            <a:r>
              <a:rPr lang="en-GB"/>
              <a:t>Click to edit Master text styles</a:t>
            </a:r>
          </a:p>
        </p:txBody>
      </p:sp>
    </p:spTree>
    <p:extLst>
      <p:ext uri="{BB962C8B-B14F-4D97-AF65-F5344CB8AC3E}">
        <p14:creationId xmlns:p14="http://schemas.microsoft.com/office/powerpoint/2010/main" val="34091885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Slide 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1636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66752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98166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237132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left and text">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301223" y="1165543"/>
            <a:ext cx="13899846" cy="754502"/>
          </a:xfrm>
          <a:noFill/>
        </p:spPr>
        <p:txBody>
          <a:bodyPr wrap="square">
            <a:spAutoFit/>
          </a:bodyPr>
          <a:lstStyle>
            <a:lvl1pPr>
              <a:defRPr lang="en-GB" dirty="0"/>
            </a:lvl1pPr>
          </a:lstStyle>
          <a:p>
            <a:pPr lvl="0"/>
            <a:r>
              <a:rPr lang="en-GB"/>
              <a:t>Add title here</a:t>
            </a:r>
          </a:p>
        </p:txBody>
      </p:sp>
      <p:sp>
        <p:nvSpPr>
          <p:cNvPr id="5" name="Content Placeholder 4"/>
          <p:cNvSpPr>
            <a:spLocks noGrp="1"/>
          </p:cNvSpPr>
          <p:nvPr>
            <p:ph sz="quarter" idx="10"/>
          </p:nvPr>
        </p:nvSpPr>
        <p:spPr>
          <a:xfrm>
            <a:off x="5163829" y="2165513"/>
            <a:ext cx="9036700" cy="4980682"/>
          </a:xfrm>
        </p:spPr>
        <p:txBody>
          <a:bodyPr/>
          <a:lstStyle>
            <a:lvl1pPr>
              <a:lnSpc>
                <a:spcPct val="110000"/>
              </a:lnSpc>
              <a:spcBef>
                <a:spcPts val="0"/>
              </a:spcBef>
              <a:spcAft>
                <a:spcPts val="1434"/>
              </a:spcAft>
              <a:defRPr sz="2869"/>
            </a:lvl1pPr>
            <a:lvl2pPr>
              <a:buClr>
                <a:srgbClr val="FC4421"/>
              </a:buClr>
              <a:defRPr sz="2869"/>
            </a:lvl2pPr>
            <a:lvl3pPr>
              <a:defRPr sz="2869"/>
            </a:lvl3pPr>
            <a:lvl4pPr>
              <a:buClr>
                <a:srgbClr val="FC4421"/>
              </a:buClr>
              <a:defRPr sz="2869"/>
            </a:lvl4pPr>
            <a:lvl5pPr>
              <a:defRPr sz="2869"/>
            </a:lvl5pPr>
          </a:lstStyle>
          <a:p>
            <a:pPr lvl="0"/>
            <a:r>
              <a:rPr lang="en-GB"/>
              <a:t>Click to edit Master text styles</a:t>
            </a:r>
          </a:p>
        </p:txBody>
      </p:sp>
      <p:sp>
        <p:nvSpPr>
          <p:cNvPr id="4" name="Picture Placeholder 3">
            <a:extLst>
              <a:ext uri="{FF2B5EF4-FFF2-40B4-BE49-F238E27FC236}">
                <a16:creationId xmlns:a16="http://schemas.microsoft.com/office/drawing/2014/main" id="{75149BBC-E612-58D3-5504-2B010FA75EC7}"/>
              </a:ext>
            </a:extLst>
          </p:cNvPr>
          <p:cNvSpPr>
            <a:spLocks noGrp="1"/>
          </p:cNvSpPr>
          <p:nvPr>
            <p:ph type="pic" sz="quarter" idx="11"/>
          </p:nvPr>
        </p:nvSpPr>
        <p:spPr>
          <a:xfrm>
            <a:off x="430319" y="2165514"/>
            <a:ext cx="4304145" cy="4980681"/>
          </a:xfrm>
        </p:spPr>
        <p:txBody>
          <a:bodyPr/>
          <a:lstStyle/>
          <a:p>
            <a:endParaRPr lang="en-GB"/>
          </a:p>
        </p:txBody>
      </p:sp>
    </p:spTree>
    <p:extLst>
      <p:ext uri="{BB962C8B-B14F-4D97-AF65-F5344CB8AC3E}">
        <p14:creationId xmlns:p14="http://schemas.microsoft.com/office/powerpoint/2010/main" val="20420529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Slide 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04491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Slide 1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07050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Slide 1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582110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Slide 1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62535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Slide 1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69757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Slide 2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73069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Slide 2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786265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Slide 2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413561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Slide 2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998227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Slide 2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0322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97DBAA5-A1A5-E447-B3A6-3E2DEB396A51}"/>
              </a:ext>
            </a:extLst>
          </p:cNvPr>
          <p:cNvSpPr>
            <a:spLocks noGrp="1"/>
          </p:cNvSpPr>
          <p:nvPr>
            <p:ph type="body" sz="quarter" idx="10"/>
          </p:nvPr>
        </p:nvSpPr>
        <p:spPr>
          <a:xfrm>
            <a:off x="429330" y="1516431"/>
            <a:ext cx="10328804" cy="5196738"/>
          </a:xfrm>
        </p:spPr>
        <p:txBody>
          <a:bodyPr/>
          <a:lstStyle>
            <a:lvl1pPr>
              <a:defRPr sz="2869"/>
            </a:lvl1pPr>
          </a:lstStyle>
          <a:p>
            <a:pPr lvl="0"/>
            <a:r>
              <a:rPr lang="en-GB"/>
              <a:t>Click to edit Master text styles</a:t>
            </a:r>
          </a:p>
        </p:txBody>
      </p:sp>
    </p:spTree>
    <p:extLst>
      <p:ext uri="{BB962C8B-B14F-4D97-AF65-F5344CB8AC3E}">
        <p14:creationId xmlns:p14="http://schemas.microsoft.com/office/powerpoint/2010/main" val="18998361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Slide 2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896391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Slide 1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16141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Slide 2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57502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Slide 2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7103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Slide 2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9664315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Slide 3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66333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Slide 3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959871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Slide 3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18570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Slide 3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97729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Slide 3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4089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88213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Slide 3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9256167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Slide 3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59744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Slide 3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958780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Slide 3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75990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Slide 3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196250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Slide 4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997229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Slide 4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43022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Slide 4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493342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Slide 4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39373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Slide 4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4344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74355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Slide 4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4212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Slide 4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850986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Slide 4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750972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Slide 5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514774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Slide 5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98890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Slide 5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80615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Slide 5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25084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Slide 5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2333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Slide 5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709513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Slide 5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3333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647388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Slide 5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543304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329331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Slide 1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8479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719211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Slide 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3321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slideLayout" Target="../slideLayouts/slideLayout47.xml"/><Relationship Id="rId39" Type="http://schemas.openxmlformats.org/officeDocument/2006/relationships/slideLayout" Target="../slideLayouts/slideLayout60.xml"/><Relationship Id="rId21" Type="http://schemas.openxmlformats.org/officeDocument/2006/relationships/slideLayout" Target="../slideLayouts/slideLayout42.xml"/><Relationship Id="rId34" Type="http://schemas.openxmlformats.org/officeDocument/2006/relationships/slideLayout" Target="../slideLayouts/slideLayout55.xml"/><Relationship Id="rId42" Type="http://schemas.openxmlformats.org/officeDocument/2006/relationships/slideLayout" Target="../slideLayouts/slideLayout63.xml"/><Relationship Id="rId47" Type="http://schemas.openxmlformats.org/officeDocument/2006/relationships/slideLayout" Target="../slideLayouts/slideLayout68.xml"/><Relationship Id="rId50" Type="http://schemas.openxmlformats.org/officeDocument/2006/relationships/slideLayout" Target="../slideLayouts/slideLayout71.xml"/><Relationship Id="rId55" Type="http://schemas.openxmlformats.org/officeDocument/2006/relationships/image" Target="../media/image2.png"/><Relationship Id="rId7" Type="http://schemas.openxmlformats.org/officeDocument/2006/relationships/slideLayout" Target="../slideLayouts/slideLayout2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9" Type="http://schemas.openxmlformats.org/officeDocument/2006/relationships/slideLayout" Target="../slideLayouts/slideLayout50.xml"/><Relationship Id="rId11" Type="http://schemas.openxmlformats.org/officeDocument/2006/relationships/slideLayout" Target="../slideLayouts/slideLayout32.xml"/><Relationship Id="rId24" Type="http://schemas.openxmlformats.org/officeDocument/2006/relationships/slideLayout" Target="../slideLayouts/slideLayout45.xml"/><Relationship Id="rId32" Type="http://schemas.openxmlformats.org/officeDocument/2006/relationships/slideLayout" Target="../slideLayouts/slideLayout53.xml"/><Relationship Id="rId37" Type="http://schemas.openxmlformats.org/officeDocument/2006/relationships/slideLayout" Target="../slideLayouts/slideLayout58.xml"/><Relationship Id="rId40" Type="http://schemas.openxmlformats.org/officeDocument/2006/relationships/slideLayout" Target="../slideLayouts/slideLayout61.xml"/><Relationship Id="rId45" Type="http://schemas.openxmlformats.org/officeDocument/2006/relationships/slideLayout" Target="../slideLayouts/slideLayout66.xml"/><Relationship Id="rId53" Type="http://schemas.openxmlformats.org/officeDocument/2006/relationships/image" Target="../media/image3.png"/><Relationship Id="rId5" Type="http://schemas.openxmlformats.org/officeDocument/2006/relationships/slideLayout" Target="../slideLayouts/slideLayout2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31" Type="http://schemas.openxmlformats.org/officeDocument/2006/relationships/slideLayout" Target="../slideLayouts/slideLayout52.xml"/><Relationship Id="rId44" Type="http://schemas.openxmlformats.org/officeDocument/2006/relationships/slideLayout" Target="../slideLayouts/slideLayout65.xml"/><Relationship Id="rId52" Type="http://schemas.openxmlformats.org/officeDocument/2006/relationships/theme" Target="../theme/theme2.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 Id="rId27" Type="http://schemas.openxmlformats.org/officeDocument/2006/relationships/slideLayout" Target="../slideLayouts/slideLayout48.xml"/><Relationship Id="rId30" Type="http://schemas.openxmlformats.org/officeDocument/2006/relationships/slideLayout" Target="../slideLayouts/slideLayout51.xml"/><Relationship Id="rId35" Type="http://schemas.openxmlformats.org/officeDocument/2006/relationships/slideLayout" Target="../slideLayouts/slideLayout56.xml"/><Relationship Id="rId43" Type="http://schemas.openxmlformats.org/officeDocument/2006/relationships/slideLayout" Target="../slideLayouts/slideLayout64.xml"/><Relationship Id="rId48" Type="http://schemas.openxmlformats.org/officeDocument/2006/relationships/slideLayout" Target="../slideLayouts/slideLayout69.xml"/><Relationship Id="rId56" Type="http://schemas.openxmlformats.org/officeDocument/2006/relationships/image" Target="../media/image4.png"/><Relationship Id="rId8" Type="http://schemas.openxmlformats.org/officeDocument/2006/relationships/slideLayout" Target="../slideLayouts/slideLayout29.xml"/><Relationship Id="rId51" Type="http://schemas.openxmlformats.org/officeDocument/2006/relationships/slideLayout" Target="../slideLayouts/slideLayout72.xml"/><Relationship Id="rId3" Type="http://schemas.openxmlformats.org/officeDocument/2006/relationships/slideLayout" Target="../slideLayouts/slideLayout24.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slideLayout" Target="../slideLayouts/slideLayout46.xml"/><Relationship Id="rId33" Type="http://schemas.openxmlformats.org/officeDocument/2006/relationships/slideLayout" Target="../slideLayouts/slideLayout54.xml"/><Relationship Id="rId38" Type="http://schemas.openxmlformats.org/officeDocument/2006/relationships/slideLayout" Target="../slideLayouts/slideLayout59.xml"/><Relationship Id="rId46" Type="http://schemas.openxmlformats.org/officeDocument/2006/relationships/slideLayout" Target="../slideLayouts/slideLayout67.xml"/><Relationship Id="rId20" Type="http://schemas.openxmlformats.org/officeDocument/2006/relationships/slideLayout" Target="../slideLayouts/slideLayout41.xml"/><Relationship Id="rId41" Type="http://schemas.openxmlformats.org/officeDocument/2006/relationships/slideLayout" Target="../slideLayouts/slideLayout62.xml"/><Relationship Id="rId54" Type="http://schemas.openxmlformats.org/officeDocument/2006/relationships/image" Target="../media/image1.png"/><Relationship Id="rId1" Type="http://schemas.openxmlformats.org/officeDocument/2006/relationships/slideLayout" Target="../slideLayouts/slideLayout22.xml"/><Relationship Id="rId6" Type="http://schemas.openxmlformats.org/officeDocument/2006/relationships/slideLayout" Target="../slideLayouts/slideLayout27.xml"/><Relationship Id="rId15" Type="http://schemas.openxmlformats.org/officeDocument/2006/relationships/slideLayout" Target="../slideLayouts/slideLayout36.xml"/><Relationship Id="rId23" Type="http://schemas.openxmlformats.org/officeDocument/2006/relationships/slideLayout" Target="../slideLayouts/slideLayout44.xml"/><Relationship Id="rId28" Type="http://schemas.openxmlformats.org/officeDocument/2006/relationships/slideLayout" Target="../slideLayouts/slideLayout49.xml"/><Relationship Id="rId36" Type="http://schemas.openxmlformats.org/officeDocument/2006/relationships/slideLayout" Target="../slideLayouts/slideLayout57.xml"/><Relationship Id="rId49"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ext Box 10"/>
          <p:cNvSpPr txBox="1">
            <a:spLocks noChangeArrowheads="1"/>
          </p:cNvSpPr>
          <p:nvPr userDrawn="1"/>
        </p:nvSpPr>
        <p:spPr bwMode="white">
          <a:xfrm>
            <a:off x="1" y="548640"/>
            <a:ext cx="14630400" cy="18288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2160">
                <a:solidFill>
                  <a:srgbClr val="D9D9D9"/>
                </a:solidFill>
                <a:cs typeface="Arial" charset="0"/>
              </a:rPr>
              <a:t> </a:t>
            </a:r>
          </a:p>
        </p:txBody>
      </p:sp>
      <p:sp>
        <p:nvSpPr>
          <p:cNvPr id="1035" name="Title Placeholder 10"/>
          <p:cNvSpPr>
            <a:spLocks noGrp="1"/>
          </p:cNvSpPr>
          <p:nvPr>
            <p:ph type="title"/>
          </p:nvPr>
        </p:nvSpPr>
        <p:spPr bwMode="auto">
          <a:xfrm>
            <a:off x="301223" y="1191033"/>
            <a:ext cx="13899306" cy="777577"/>
          </a:xfrm>
          <a:prstGeom prst="rect">
            <a:avLst/>
          </a:prstGeom>
          <a:noFill/>
        </p:spPr>
        <p:txBody>
          <a:bodyPr wrap="square" anchor="ctr" anchorCtr="0">
            <a:spAutoFit/>
          </a:bodyPr>
          <a:lstStyle/>
          <a:p>
            <a:pPr lvl="0"/>
            <a:r>
              <a:rPr lang="en-GB"/>
              <a:t>Click to edit Master title style</a:t>
            </a:r>
            <a:endParaRPr lang="en-US"/>
          </a:p>
        </p:txBody>
      </p:sp>
      <p:sp>
        <p:nvSpPr>
          <p:cNvPr id="1036" name="Text Placeholder 13"/>
          <p:cNvSpPr>
            <a:spLocks noGrp="1"/>
          </p:cNvSpPr>
          <p:nvPr>
            <p:ph type="body" idx="1"/>
          </p:nvPr>
        </p:nvSpPr>
        <p:spPr bwMode="auto">
          <a:xfrm>
            <a:off x="432000" y="2165514"/>
            <a:ext cx="13770210" cy="498068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a:t>Fifth level</a:t>
            </a:r>
          </a:p>
        </p:txBody>
      </p:sp>
      <p:sp>
        <p:nvSpPr>
          <p:cNvPr id="6" name="Graphic 26">
            <a:extLst>
              <a:ext uri="{FF2B5EF4-FFF2-40B4-BE49-F238E27FC236}">
                <a16:creationId xmlns:a16="http://schemas.microsoft.com/office/drawing/2014/main" id="{4987E8D9-377B-AB1D-8A32-2882D85AB09F}"/>
              </a:ext>
            </a:extLst>
          </p:cNvPr>
          <p:cNvSpPr>
            <a:spLocks/>
          </p:cNvSpPr>
          <p:nvPr userDrawn="1"/>
        </p:nvSpPr>
        <p:spPr>
          <a:xfrm>
            <a:off x="7" y="909516"/>
            <a:ext cx="14630401" cy="43310"/>
          </a:xfrm>
          <a:custGeom>
            <a:avLst/>
            <a:gdLst/>
            <a:ahLst/>
            <a:cxnLst/>
            <a:rect l="l" t="t" r="r" b="b"/>
            <a:pathLst>
              <a:path w="15119985" h="127000">
                <a:moveTo>
                  <a:pt x="0" y="0"/>
                </a:moveTo>
                <a:lnTo>
                  <a:pt x="0" y="127000"/>
                </a:lnTo>
                <a:lnTo>
                  <a:pt x="15119985" y="127000"/>
                </a:lnTo>
                <a:lnTo>
                  <a:pt x="15119985" y="0"/>
                </a:lnTo>
                <a:lnTo>
                  <a:pt x="0" y="0"/>
                </a:lnTo>
                <a:close/>
              </a:path>
            </a:pathLst>
          </a:custGeom>
          <a:solidFill>
            <a:schemeClr val="tx1"/>
          </a:solidFill>
        </p:spPr>
        <p:txBody>
          <a:bodyPr wrap="square" lIns="0" tIns="0" rIns="0" bIns="0" rtlCol="0">
            <a:prstTxWarp prst="textNoShape">
              <a:avLst/>
            </a:prstTxWarp>
            <a:noAutofit/>
          </a:bodyPr>
          <a:lstStyle/>
          <a:p>
            <a:endParaRPr lang="en-GB" sz="2400"/>
          </a:p>
        </p:txBody>
      </p:sp>
      <p:pic>
        <p:nvPicPr>
          <p:cNvPr id="8" name="Picture 7" descr="A red arrow pointing up&#10;&#10;AI-generated content may be incorrect.">
            <a:extLst>
              <a:ext uri="{FF2B5EF4-FFF2-40B4-BE49-F238E27FC236}">
                <a16:creationId xmlns:a16="http://schemas.microsoft.com/office/drawing/2014/main" id="{4D501824-D9B0-C525-F662-3787B202B144}"/>
              </a:ext>
            </a:extLst>
          </p:cNvPr>
          <p:cNvPicPr>
            <a:picLocks/>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277373" y="205229"/>
            <a:ext cx="707237" cy="526296"/>
          </a:xfrm>
          <a:prstGeom prst="rect">
            <a:avLst/>
          </a:prstGeom>
          <a:noFill/>
          <a:ln>
            <a:noFill/>
          </a:ln>
        </p:spPr>
      </p:pic>
      <p:sp>
        <p:nvSpPr>
          <p:cNvPr id="9" name="Text Box 2">
            <a:extLst>
              <a:ext uri="{FF2B5EF4-FFF2-40B4-BE49-F238E27FC236}">
                <a16:creationId xmlns:a16="http://schemas.microsoft.com/office/drawing/2014/main" id="{12A05E16-C31E-E0B1-F9BA-6CA1198C9AE5}"/>
              </a:ext>
            </a:extLst>
          </p:cNvPr>
          <p:cNvSpPr txBox="1">
            <a:spLocks noChangeArrowheads="1"/>
          </p:cNvSpPr>
          <p:nvPr userDrawn="1"/>
        </p:nvSpPr>
        <p:spPr bwMode="auto">
          <a:xfrm>
            <a:off x="984610" y="205518"/>
            <a:ext cx="9941438" cy="709071"/>
          </a:xfrm>
          <a:prstGeom prst="rect">
            <a:avLst/>
          </a:prstGeom>
          <a:noFill/>
          <a:ln w="9525">
            <a:noFill/>
            <a:miter lim="800000"/>
            <a:headEnd/>
            <a:tailEnd/>
          </a:ln>
        </p:spPr>
        <p:txBody>
          <a:bodyPr rot="0" vert="horz" wrap="square" lIns="109728" tIns="54864" rIns="109728" bIns="54864" anchor="t" anchorCtr="0">
            <a:noAutofit/>
          </a:bodyPr>
          <a:lstStyle/>
          <a:p>
            <a:pPr marL="0" marR="0" lvl="0" indent="0" algn="l" defTabSz="1092982" rtl="0" eaLnBrk="1" fontAlgn="base" latinLnBrk="0" hangingPunct="1">
              <a:lnSpc>
                <a:spcPts val="1560"/>
              </a:lnSpc>
              <a:spcBef>
                <a:spcPts val="481"/>
              </a:spcBef>
              <a:spcAft>
                <a:spcPts val="481"/>
              </a:spcAft>
              <a:buClrTx/>
              <a:buSzTx/>
              <a:buFontTx/>
              <a:buNone/>
              <a:tabLst/>
              <a:defRPr/>
            </a:pPr>
            <a:r>
              <a:rPr lang="en-GB" sz="1673" b="1">
                <a:solidFill>
                  <a:srgbClr val="170130"/>
                </a:solidFill>
                <a:latin typeface="Arial" panose="020B0604020202020204" pitchFamily="34" charset="0"/>
                <a:ea typeface="ＭＳ Ｐゴシック" panose="020B0600070205080204" pitchFamily="34" charset="-128"/>
                <a:cs typeface="Arial" panose="020B0604020202020204" pitchFamily="34" charset="0"/>
              </a:rPr>
              <a:t>T Level Technical Qualification in Building Services Engineering for Construction (Level 3)</a:t>
            </a:r>
          </a:p>
          <a:p>
            <a:pPr marL="0" marR="0" lvl="0" indent="0" algn="l" defTabSz="1092982" rtl="0" eaLnBrk="1" fontAlgn="base" latinLnBrk="0" hangingPunct="1">
              <a:lnSpc>
                <a:spcPts val="1560"/>
              </a:lnSpc>
              <a:spcBef>
                <a:spcPts val="481"/>
              </a:spcBef>
              <a:spcAft>
                <a:spcPts val="481"/>
              </a:spcAft>
              <a:buClrTx/>
              <a:buSzTx/>
              <a:buFontTx/>
              <a:buNone/>
              <a:tabLst/>
              <a:defRPr/>
            </a:pPr>
            <a:r>
              <a:rPr lang="en-GB" sz="1673" b="1" i="1">
                <a:solidFill>
                  <a:srgbClr val="FC4421"/>
                </a:solidFill>
                <a:effectLst/>
                <a:latin typeface="Arial" panose="020B0604020202020204" pitchFamily="34" charset="0"/>
                <a:ea typeface="Cambria" panose="02040503050406030204" pitchFamily="18" charset="0"/>
                <a:cs typeface="Arial" panose="020B0604020202020204" pitchFamily="34" charset="0"/>
              </a:rPr>
              <a:t>Occupational Specialism: Plumbing &amp; Heating Engineering </a:t>
            </a:r>
            <a:endParaRPr lang="en-GB" sz="1255">
              <a:effectLst/>
              <a:latin typeface="Arial" panose="020B0604020202020204" pitchFamily="34" charset="0"/>
              <a:ea typeface="Cambria" panose="02040503050406030204" pitchFamily="18" charset="0"/>
              <a:cs typeface="Times New Roman" panose="02020603050405020304" pitchFamily="18" charset="0"/>
            </a:endParaRPr>
          </a:p>
        </p:txBody>
      </p:sp>
      <p:sp>
        <p:nvSpPr>
          <p:cNvPr id="12" name="Text Box 11"/>
          <p:cNvSpPr txBox="1">
            <a:spLocks noChangeArrowheads="1"/>
          </p:cNvSpPr>
          <p:nvPr userDrawn="1"/>
        </p:nvSpPr>
        <p:spPr bwMode="auto">
          <a:xfrm>
            <a:off x="430320" y="7687714"/>
            <a:ext cx="703501" cy="183896"/>
          </a:xfrm>
          <a:prstGeom prst="rect">
            <a:avLst/>
          </a:prstGeom>
          <a:noFill/>
          <a:ln w="9525">
            <a:noFill/>
            <a:miter lim="800000"/>
            <a:headEnd/>
            <a:tailEnd/>
          </a:ln>
        </p:spPr>
        <p:txBody>
          <a:bodyPr lIns="0" tIns="0" rIns="0" bIns="0" anchor="ctr">
            <a:prstTxWarp prst="textNoShape">
              <a:avLst/>
            </a:prstTxWarp>
            <a:spAutoFit/>
          </a:bodyPr>
          <a:lstStyle/>
          <a:p>
            <a:pPr algn="l">
              <a:spcBef>
                <a:spcPts val="720"/>
              </a:spcBef>
            </a:pPr>
            <a:fld id="{6152C911-7D81-1845-9D20-613E63F035EB}" type="slidenum">
              <a:rPr lang="en-US" sz="1195" baseline="0">
                <a:latin typeface="+mn-lt"/>
                <a:ea typeface="Arial" pitchFamily="-105" charset="0"/>
                <a:cs typeface="Arial" pitchFamily="-105" charset="0"/>
              </a:rPr>
              <a:pPr algn="l">
                <a:spcBef>
                  <a:spcPts val="720"/>
                </a:spcBef>
              </a:pPr>
              <a:t>‹#›</a:t>
            </a:fld>
            <a:r>
              <a:rPr lang="en-US" sz="1195" baseline="0" dirty="0">
                <a:latin typeface="+mn-lt"/>
                <a:ea typeface="Arial" pitchFamily="-105" charset="0"/>
                <a:cs typeface="Arial" pitchFamily="-105" charset="0"/>
              </a:rPr>
              <a:t> of 31</a:t>
            </a:r>
          </a:p>
        </p:txBody>
      </p:sp>
      <p:pic>
        <p:nvPicPr>
          <p:cNvPr id="10" name="Picture 9" descr="A black and white logo&#10;&#10;AI-generated content may be incorrect.">
            <a:extLst>
              <a:ext uri="{FF2B5EF4-FFF2-40B4-BE49-F238E27FC236}">
                <a16:creationId xmlns:a16="http://schemas.microsoft.com/office/drawing/2014/main" id="{9F3B6811-98F9-78F6-2493-AACB6F69F7B0}"/>
              </a:ext>
            </a:extLst>
          </p:cNvPr>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11246112" y="189070"/>
            <a:ext cx="3064224" cy="599418"/>
          </a:xfrm>
          <a:prstGeom prst="rect">
            <a:avLst/>
          </a:prstGeom>
          <a:noFill/>
          <a:ln>
            <a:noFill/>
          </a:ln>
        </p:spPr>
      </p:pic>
      <p:pic>
        <p:nvPicPr>
          <p:cNvPr id="11" name="Picture 10" descr="A purple and white logo&#10;&#10;AI-generated content may be incorrect.">
            <a:extLst>
              <a:ext uri="{FF2B5EF4-FFF2-40B4-BE49-F238E27FC236}">
                <a16:creationId xmlns:a16="http://schemas.microsoft.com/office/drawing/2014/main" id="{FDCAB167-3DB8-1DBB-F44F-644CAB60BD46}"/>
              </a:ext>
            </a:extLst>
          </p:cNvPr>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11188296" y="7492678"/>
            <a:ext cx="3012233" cy="549242"/>
          </a:xfrm>
          <a:prstGeom prst="rect">
            <a:avLst/>
          </a:prstGeom>
          <a:noFill/>
          <a:ln>
            <a:noFill/>
          </a:ln>
        </p:spPr>
      </p:pic>
      <p:cxnSp>
        <p:nvCxnSpPr>
          <p:cNvPr id="3" name="Straight Connector 2">
            <a:extLst>
              <a:ext uri="{FF2B5EF4-FFF2-40B4-BE49-F238E27FC236}">
                <a16:creationId xmlns:a16="http://schemas.microsoft.com/office/drawing/2014/main" id="{4F6FB0EF-50E1-BEA5-42FC-4B590EC0611E}"/>
              </a:ext>
            </a:extLst>
          </p:cNvPr>
          <p:cNvCxnSpPr/>
          <p:nvPr userDrawn="1"/>
        </p:nvCxnSpPr>
        <p:spPr>
          <a:xfrm>
            <a:off x="0" y="7319437"/>
            <a:ext cx="14630848" cy="0"/>
          </a:xfrm>
          <a:prstGeom prst="line">
            <a:avLst/>
          </a:prstGeom>
          <a:ln>
            <a:solidFill>
              <a:srgbClr val="00000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39596137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Lst>
  <p:hf hdr="0" ftr="0" dt="0"/>
  <p:txStyles>
    <p:titleStyle>
      <a:lvl1pPr algn="l" rtl="0" eaLnBrk="1" fontAlgn="base" hangingPunct="1">
        <a:spcBef>
          <a:spcPct val="0"/>
        </a:spcBef>
        <a:spcAft>
          <a:spcPct val="0"/>
        </a:spcAft>
        <a:defRPr lang="en-US" sz="4303" b="1" kern="1200" baseline="0" dirty="0">
          <a:solidFill>
            <a:srgbClr val="FC4421"/>
          </a:solidFill>
          <a:latin typeface="+mj-lt"/>
          <a:ea typeface="ＭＳ Ｐゴシック" pitchFamily="-105" charset="-128"/>
          <a:cs typeface="Arial" panose="020B0604020202020204" pitchFamily="34" charset="0"/>
        </a:defRPr>
      </a:lvl1pPr>
      <a:lvl2pPr algn="l" rtl="0" eaLnBrk="1" fontAlgn="base" hangingPunct="1">
        <a:spcBef>
          <a:spcPct val="0"/>
        </a:spcBef>
        <a:spcAft>
          <a:spcPct val="0"/>
        </a:spcAft>
        <a:defRPr sz="2879" b="1">
          <a:solidFill>
            <a:srgbClr val="E30613"/>
          </a:solidFill>
          <a:latin typeface="Arial" charset="0"/>
          <a:ea typeface="ＭＳ Ｐゴシック" charset="-128"/>
          <a:cs typeface="ＭＳ Ｐゴシック" charset="-128"/>
        </a:defRPr>
      </a:lvl2pPr>
      <a:lvl3pPr algn="l" rtl="0" eaLnBrk="1" fontAlgn="base" hangingPunct="1">
        <a:spcBef>
          <a:spcPct val="0"/>
        </a:spcBef>
        <a:spcAft>
          <a:spcPct val="0"/>
        </a:spcAft>
        <a:defRPr sz="2879" b="1">
          <a:solidFill>
            <a:srgbClr val="E30613"/>
          </a:solidFill>
          <a:latin typeface="Arial" charset="0"/>
          <a:ea typeface="ＭＳ Ｐゴシック" charset="-128"/>
          <a:cs typeface="ＭＳ Ｐゴシック" charset="-128"/>
        </a:defRPr>
      </a:lvl3pPr>
      <a:lvl4pPr algn="l" rtl="0" eaLnBrk="1" fontAlgn="base" hangingPunct="1">
        <a:spcBef>
          <a:spcPct val="0"/>
        </a:spcBef>
        <a:spcAft>
          <a:spcPct val="0"/>
        </a:spcAft>
        <a:defRPr sz="2879" b="1">
          <a:solidFill>
            <a:srgbClr val="E30613"/>
          </a:solidFill>
          <a:latin typeface="Arial" charset="0"/>
          <a:ea typeface="ＭＳ Ｐゴシック" charset="-128"/>
          <a:cs typeface="ＭＳ Ｐゴシック" charset="-128"/>
        </a:defRPr>
      </a:lvl4pPr>
      <a:lvl5pPr algn="l" rtl="0" eaLnBrk="1" fontAlgn="base" hangingPunct="1">
        <a:spcBef>
          <a:spcPct val="0"/>
        </a:spcBef>
        <a:spcAft>
          <a:spcPct val="0"/>
        </a:spcAft>
        <a:defRPr sz="2879" b="1">
          <a:solidFill>
            <a:srgbClr val="E30613"/>
          </a:solidFill>
          <a:latin typeface="Arial" charset="0"/>
          <a:ea typeface="ＭＳ Ｐゴシック" charset="-128"/>
          <a:cs typeface="ＭＳ Ｐゴシック" charset="-128"/>
        </a:defRPr>
      </a:lvl5pPr>
      <a:lvl6pPr marL="548622" algn="ctr" rtl="0" eaLnBrk="1" fontAlgn="base" hangingPunct="1">
        <a:spcBef>
          <a:spcPct val="0"/>
        </a:spcBef>
        <a:spcAft>
          <a:spcPct val="0"/>
        </a:spcAft>
        <a:defRPr sz="5280">
          <a:solidFill>
            <a:srgbClr val="CC0000"/>
          </a:solidFill>
          <a:latin typeface="Arial" charset="0"/>
        </a:defRPr>
      </a:lvl6pPr>
      <a:lvl7pPr marL="1097245" algn="ctr" rtl="0" eaLnBrk="1" fontAlgn="base" hangingPunct="1">
        <a:spcBef>
          <a:spcPct val="0"/>
        </a:spcBef>
        <a:spcAft>
          <a:spcPct val="0"/>
        </a:spcAft>
        <a:defRPr sz="5280">
          <a:solidFill>
            <a:srgbClr val="CC0000"/>
          </a:solidFill>
          <a:latin typeface="Arial" charset="0"/>
        </a:defRPr>
      </a:lvl7pPr>
      <a:lvl8pPr marL="1645867" algn="ctr" rtl="0" eaLnBrk="1" fontAlgn="base" hangingPunct="1">
        <a:spcBef>
          <a:spcPct val="0"/>
        </a:spcBef>
        <a:spcAft>
          <a:spcPct val="0"/>
        </a:spcAft>
        <a:defRPr sz="5280">
          <a:solidFill>
            <a:srgbClr val="CC0000"/>
          </a:solidFill>
          <a:latin typeface="Arial" charset="0"/>
        </a:defRPr>
      </a:lvl8pPr>
      <a:lvl9pPr marL="2194490" algn="ctr" rtl="0" eaLnBrk="1" fontAlgn="base" hangingPunct="1">
        <a:spcBef>
          <a:spcPct val="0"/>
        </a:spcBef>
        <a:spcAft>
          <a:spcPct val="0"/>
        </a:spcAft>
        <a:defRPr sz="5280">
          <a:solidFill>
            <a:srgbClr val="CC0000"/>
          </a:solidFill>
          <a:latin typeface="Arial" charset="0"/>
        </a:defRPr>
      </a:lvl9pPr>
    </p:titleStyle>
    <p:bodyStyle>
      <a:lvl1pPr marL="0" indent="0" algn="l" rtl="0" eaLnBrk="1" fontAlgn="base" hangingPunct="1">
        <a:lnSpc>
          <a:spcPts val="2879"/>
        </a:lnSpc>
        <a:spcBef>
          <a:spcPts val="1200"/>
        </a:spcBef>
        <a:spcAft>
          <a:spcPts val="1200"/>
        </a:spcAft>
        <a:defRPr lang="en-GB" sz="2391" dirty="0">
          <a:solidFill>
            <a:schemeClr val="tx1"/>
          </a:solidFill>
          <a:latin typeface="+mn-lt"/>
          <a:ea typeface="ＭＳ Ｐゴシック" charset="-128"/>
          <a:cs typeface="ＭＳ Ｐゴシック" charset="-128"/>
        </a:defRPr>
      </a:lvl1pPr>
      <a:lvl2pPr marL="259072" indent="-259072" algn="l" rtl="0" eaLnBrk="1" fontAlgn="base" hangingPunct="1">
        <a:lnSpc>
          <a:spcPts val="2879"/>
        </a:lnSpc>
        <a:spcBef>
          <a:spcPts val="600"/>
        </a:spcBef>
        <a:spcAft>
          <a:spcPts val="600"/>
        </a:spcAft>
        <a:buClr>
          <a:srgbClr val="FC4421"/>
        </a:buClr>
        <a:buFont typeface="Arial" pitchFamily="-105" charset="0"/>
        <a:buChar char="•"/>
        <a:defRPr lang="en-GB" sz="2391" dirty="0">
          <a:solidFill>
            <a:schemeClr val="tx1"/>
          </a:solidFill>
          <a:latin typeface="+mn-lt"/>
          <a:ea typeface="ＭＳ Ｐゴシック" charset="-128"/>
          <a:cs typeface="+mn-cs"/>
        </a:defRPr>
      </a:lvl2pPr>
      <a:lvl3pPr marL="0" indent="0" algn="l" rtl="0" eaLnBrk="1" fontAlgn="base" hangingPunct="1">
        <a:lnSpc>
          <a:spcPts val="2400"/>
        </a:lnSpc>
        <a:spcBef>
          <a:spcPts val="600"/>
        </a:spcBef>
        <a:spcAft>
          <a:spcPts val="600"/>
        </a:spcAft>
        <a:buFont typeface="Lucida Grande" pitchFamily="-105" charset="0"/>
        <a:defRPr lang="en-GB" sz="1920" dirty="0">
          <a:solidFill>
            <a:schemeClr val="tx1"/>
          </a:solidFill>
          <a:latin typeface="+mn-lt"/>
          <a:ea typeface="ＭＳ Ｐゴシック" charset="-128"/>
          <a:cs typeface="+mn-cs"/>
        </a:defRPr>
      </a:lvl3pPr>
      <a:lvl4pPr marL="259072" indent="-259072" algn="l" rtl="0" eaLnBrk="1" fontAlgn="base" hangingPunct="1">
        <a:lnSpc>
          <a:spcPts val="2400"/>
        </a:lnSpc>
        <a:spcBef>
          <a:spcPts val="600"/>
        </a:spcBef>
        <a:spcAft>
          <a:spcPts val="600"/>
        </a:spcAft>
        <a:buClr>
          <a:srgbClr val="FC4421"/>
        </a:buClr>
        <a:buFont typeface="Arial" pitchFamily="-105" charset="0"/>
        <a:buChar char="•"/>
        <a:defRPr lang="en-GB" sz="1920" dirty="0">
          <a:solidFill>
            <a:schemeClr val="tx1"/>
          </a:solidFill>
          <a:latin typeface="+mn-lt"/>
          <a:ea typeface="ＭＳ Ｐゴシック" charset="-128"/>
          <a:cs typeface="ＭＳ Ｐゴシック" charset="-128"/>
        </a:defRPr>
      </a:lvl4pPr>
      <a:lvl5pPr marL="518143" indent="-259072" algn="l" rtl="0" eaLnBrk="1" fontAlgn="base" hangingPunct="1">
        <a:lnSpc>
          <a:spcPts val="2400"/>
        </a:lnSpc>
        <a:spcBef>
          <a:spcPct val="0"/>
        </a:spcBef>
        <a:spcAft>
          <a:spcPts val="600"/>
        </a:spcAft>
        <a:buFont typeface="Arial" pitchFamily="-105" charset="0"/>
        <a:buChar char="–"/>
        <a:defRPr lang="en-US" sz="1920" dirty="0">
          <a:solidFill>
            <a:schemeClr val="tx1"/>
          </a:solidFill>
          <a:latin typeface="+mn-lt"/>
          <a:ea typeface="ＭＳ Ｐゴシック" charset="-128"/>
          <a:cs typeface="ＭＳ Ｐゴシック" charset="-128"/>
        </a:defRPr>
      </a:lvl5pPr>
      <a:lvl6pPr marL="548622" indent="-548622" algn="l" defTabSz="1097245" rtl="0" eaLnBrk="1" fontAlgn="base" hangingPunct="1">
        <a:spcBef>
          <a:spcPct val="20000"/>
        </a:spcBef>
        <a:spcAft>
          <a:spcPct val="0"/>
        </a:spcAft>
        <a:buChar char="»"/>
        <a:defRPr lang="en-GB" sz="1920" kern="0" baseline="0" dirty="0" smtClean="0">
          <a:solidFill>
            <a:schemeClr val="tx1"/>
          </a:solidFill>
          <a:latin typeface="+mn-lt"/>
          <a:ea typeface="ＭＳ Ｐゴシック" charset="-128"/>
          <a:cs typeface="ＭＳ Ｐゴシック" charset="-128"/>
        </a:defRPr>
      </a:lvl6pPr>
      <a:lvl7pPr marL="3566046" indent="-274312" algn="l" defTabSz="1097245" rtl="0" eaLnBrk="1" fontAlgn="base" hangingPunct="1">
        <a:spcBef>
          <a:spcPct val="20000"/>
        </a:spcBef>
        <a:spcAft>
          <a:spcPct val="0"/>
        </a:spcAft>
        <a:buClr>
          <a:srgbClr val="E30613"/>
        </a:buClr>
        <a:buChar char="»"/>
        <a:defRPr lang="en-GB" sz="1920" kern="0" baseline="0" dirty="0" smtClean="0">
          <a:solidFill>
            <a:schemeClr val="tx1"/>
          </a:solidFill>
          <a:latin typeface="+mn-lt"/>
          <a:ea typeface="ＭＳ Ｐゴシック" charset="-128"/>
          <a:cs typeface="ＭＳ Ｐゴシック" charset="-128"/>
        </a:defRPr>
      </a:lvl7pPr>
      <a:lvl8pPr marL="4114668" indent="-274312" algn="l" defTabSz="1097245" rtl="0" eaLnBrk="1" fontAlgn="base" hangingPunct="1">
        <a:spcBef>
          <a:spcPct val="20000"/>
        </a:spcBef>
        <a:spcAft>
          <a:spcPct val="0"/>
        </a:spcAft>
        <a:buChar char="»"/>
        <a:defRPr lang="en-GB" sz="1920" kern="0" dirty="0" smtClean="0">
          <a:solidFill>
            <a:schemeClr val="tx1"/>
          </a:solidFill>
          <a:latin typeface="+mn-lt"/>
          <a:ea typeface="ＭＳ Ｐゴシック" charset="-128"/>
          <a:cs typeface="ＭＳ Ｐゴシック" charset="-128"/>
        </a:defRPr>
      </a:lvl8pPr>
      <a:lvl9pPr marL="4663291" indent="-274312" algn="l" defTabSz="1097245" rtl="0" eaLnBrk="1" fontAlgn="base" hangingPunct="1">
        <a:spcBef>
          <a:spcPct val="20000"/>
        </a:spcBef>
        <a:spcAft>
          <a:spcPct val="0"/>
        </a:spcAft>
        <a:buChar char="»"/>
        <a:defRPr lang="en-GB" sz="12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548622" rtl="0" eaLnBrk="1" latinLnBrk="0" hangingPunct="1">
        <a:defRPr sz="2160" kern="1200">
          <a:solidFill>
            <a:schemeClr val="tx1"/>
          </a:solidFill>
          <a:latin typeface="+mn-lt"/>
          <a:ea typeface="+mn-ea"/>
          <a:cs typeface="+mn-cs"/>
        </a:defRPr>
      </a:lvl1pPr>
      <a:lvl2pPr marL="548622" algn="l" defTabSz="548622" rtl="0" eaLnBrk="1" latinLnBrk="0" hangingPunct="1">
        <a:defRPr sz="2160" kern="1200">
          <a:solidFill>
            <a:schemeClr val="tx1"/>
          </a:solidFill>
          <a:latin typeface="+mn-lt"/>
          <a:ea typeface="+mn-ea"/>
          <a:cs typeface="+mn-cs"/>
        </a:defRPr>
      </a:lvl2pPr>
      <a:lvl3pPr marL="1097245" algn="l" defTabSz="548622" rtl="0" eaLnBrk="1" latinLnBrk="0" hangingPunct="1">
        <a:defRPr sz="2160" kern="1200">
          <a:solidFill>
            <a:schemeClr val="tx1"/>
          </a:solidFill>
          <a:latin typeface="+mn-lt"/>
          <a:ea typeface="+mn-ea"/>
          <a:cs typeface="+mn-cs"/>
        </a:defRPr>
      </a:lvl3pPr>
      <a:lvl4pPr marL="1645867" algn="l" defTabSz="548622" rtl="0" eaLnBrk="1" latinLnBrk="0" hangingPunct="1">
        <a:defRPr sz="2160" kern="1200">
          <a:solidFill>
            <a:schemeClr val="tx1"/>
          </a:solidFill>
          <a:latin typeface="+mn-lt"/>
          <a:ea typeface="+mn-ea"/>
          <a:cs typeface="+mn-cs"/>
        </a:defRPr>
      </a:lvl4pPr>
      <a:lvl5pPr marL="2194490" algn="l" defTabSz="548622" rtl="0" eaLnBrk="1" latinLnBrk="0" hangingPunct="1">
        <a:defRPr sz="2160" kern="1200">
          <a:solidFill>
            <a:schemeClr val="tx1"/>
          </a:solidFill>
          <a:latin typeface="+mn-lt"/>
          <a:ea typeface="+mn-ea"/>
          <a:cs typeface="+mn-cs"/>
        </a:defRPr>
      </a:lvl5pPr>
      <a:lvl6pPr marL="2743112" algn="l" defTabSz="548622" rtl="0" eaLnBrk="1" latinLnBrk="0" hangingPunct="1">
        <a:defRPr sz="2160" kern="1200">
          <a:solidFill>
            <a:schemeClr val="tx1"/>
          </a:solidFill>
          <a:latin typeface="+mn-lt"/>
          <a:ea typeface="+mn-ea"/>
          <a:cs typeface="+mn-cs"/>
        </a:defRPr>
      </a:lvl6pPr>
      <a:lvl7pPr marL="3291734" algn="l" defTabSz="548622" rtl="0" eaLnBrk="1" latinLnBrk="0" hangingPunct="1">
        <a:defRPr sz="2160" kern="1200">
          <a:solidFill>
            <a:schemeClr val="tx1"/>
          </a:solidFill>
          <a:latin typeface="+mn-lt"/>
          <a:ea typeface="+mn-ea"/>
          <a:cs typeface="+mn-cs"/>
        </a:defRPr>
      </a:lvl7pPr>
      <a:lvl8pPr marL="3840358" algn="l" defTabSz="548622" rtl="0" eaLnBrk="1" latinLnBrk="0" hangingPunct="1">
        <a:defRPr sz="2160" kern="1200">
          <a:solidFill>
            <a:schemeClr val="tx1"/>
          </a:solidFill>
          <a:latin typeface="+mn-lt"/>
          <a:ea typeface="+mn-ea"/>
          <a:cs typeface="+mn-cs"/>
        </a:defRPr>
      </a:lvl8pPr>
      <a:lvl9pPr marL="4388980" algn="l" defTabSz="548622" rtl="0" eaLnBrk="1" latinLnBrk="0" hangingPunct="1">
        <a:defRPr sz="21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ext Box 10"/>
          <p:cNvSpPr txBox="1">
            <a:spLocks noChangeArrowheads="1"/>
          </p:cNvSpPr>
          <p:nvPr userDrawn="1"/>
        </p:nvSpPr>
        <p:spPr bwMode="white">
          <a:xfrm>
            <a:off x="1" y="548640"/>
            <a:ext cx="14630400" cy="18288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2160">
                <a:solidFill>
                  <a:srgbClr val="D9D9D9"/>
                </a:solidFill>
                <a:cs typeface="Arial" charset="0"/>
              </a:rPr>
              <a:t> </a:t>
            </a:r>
          </a:p>
        </p:txBody>
      </p:sp>
      <p:sp>
        <p:nvSpPr>
          <p:cNvPr id="1035" name="Title Placeholder 10"/>
          <p:cNvSpPr>
            <a:spLocks noGrp="1"/>
          </p:cNvSpPr>
          <p:nvPr>
            <p:ph type="title"/>
          </p:nvPr>
        </p:nvSpPr>
        <p:spPr bwMode="auto">
          <a:xfrm>
            <a:off x="301223" y="1191033"/>
            <a:ext cx="13899306" cy="777577"/>
          </a:xfrm>
          <a:prstGeom prst="rect">
            <a:avLst/>
          </a:prstGeom>
          <a:noFill/>
        </p:spPr>
        <p:txBody>
          <a:bodyPr wrap="square" anchor="ctr" anchorCtr="0">
            <a:spAutoFit/>
          </a:bodyPr>
          <a:lstStyle/>
          <a:p>
            <a:pPr lvl="0"/>
            <a:r>
              <a:rPr lang="en-GB"/>
              <a:t>Click to edit Master title style</a:t>
            </a:r>
            <a:endParaRPr lang="en-US"/>
          </a:p>
        </p:txBody>
      </p:sp>
      <p:sp>
        <p:nvSpPr>
          <p:cNvPr id="1036" name="Text Placeholder 13"/>
          <p:cNvSpPr>
            <a:spLocks noGrp="1"/>
          </p:cNvSpPr>
          <p:nvPr>
            <p:ph type="body" idx="1"/>
          </p:nvPr>
        </p:nvSpPr>
        <p:spPr bwMode="auto">
          <a:xfrm>
            <a:off x="432000" y="2165514"/>
            <a:ext cx="13770210" cy="498068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Graphic 26">
            <a:extLst>
              <a:ext uri="{FF2B5EF4-FFF2-40B4-BE49-F238E27FC236}">
                <a16:creationId xmlns:a16="http://schemas.microsoft.com/office/drawing/2014/main" id="{4987E8D9-377B-AB1D-8A32-2882D85AB09F}"/>
              </a:ext>
            </a:extLst>
          </p:cNvPr>
          <p:cNvSpPr>
            <a:spLocks/>
          </p:cNvSpPr>
          <p:nvPr userDrawn="1"/>
        </p:nvSpPr>
        <p:spPr>
          <a:xfrm>
            <a:off x="7" y="909516"/>
            <a:ext cx="14630401" cy="43310"/>
          </a:xfrm>
          <a:custGeom>
            <a:avLst/>
            <a:gdLst/>
            <a:ahLst/>
            <a:cxnLst/>
            <a:rect l="l" t="t" r="r" b="b"/>
            <a:pathLst>
              <a:path w="15119985" h="127000">
                <a:moveTo>
                  <a:pt x="0" y="0"/>
                </a:moveTo>
                <a:lnTo>
                  <a:pt x="0" y="127000"/>
                </a:lnTo>
                <a:lnTo>
                  <a:pt x="15119985" y="127000"/>
                </a:lnTo>
                <a:lnTo>
                  <a:pt x="15119985" y="0"/>
                </a:lnTo>
                <a:lnTo>
                  <a:pt x="0" y="0"/>
                </a:lnTo>
                <a:close/>
              </a:path>
            </a:pathLst>
          </a:custGeom>
          <a:solidFill>
            <a:schemeClr val="tx1"/>
          </a:solidFill>
        </p:spPr>
        <p:txBody>
          <a:bodyPr wrap="square" lIns="0" tIns="0" rIns="0" bIns="0" rtlCol="0">
            <a:prstTxWarp prst="textNoShape">
              <a:avLst/>
            </a:prstTxWarp>
            <a:noAutofit/>
          </a:bodyPr>
          <a:lstStyle/>
          <a:p>
            <a:endParaRPr lang="en-GB" sz="2400"/>
          </a:p>
        </p:txBody>
      </p:sp>
      <p:sp>
        <p:nvSpPr>
          <p:cNvPr id="12" name="Text Box 11"/>
          <p:cNvSpPr txBox="1">
            <a:spLocks noChangeArrowheads="1"/>
          </p:cNvSpPr>
          <p:nvPr userDrawn="1"/>
        </p:nvSpPr>
        <p:spPr bwMode="auto">
          <a:xfrm>
            <a:off x="430320" y="7632539"/>
            <a:ext cx="703501" cy="294248"/>
          </a:xfrm>
          <a:prstGeom prst="rect">
            <a:avLst/>
          </a:prstGeom>
          <a:noFill/>
          <a:ln w="9525">
            <a:noFill/>
            <a:miter lim="800000"/>
            <a:headEnd/>
            <a:tailEnd/>
          </a:ln>
        </p:spPr>
        <p:txBody>
          <a:bodyPr lIns="0" tIns="0" rIns="0" bIns="0" anchor="ctr">
            <a:prstTxWarp prst="textNoShape">
              <a:avLst/>
            </a:prstTxWarp>
            <a:spAutoFit/>
          </a:bodyPr>
          <a:lstStyle/>
          <a:p>
            <a:pPr algn="l">
              <a:spcBef>
                <a:spcPts val="720"/>
              </a:spcBef>
            </a:pPr>
            <a:fld id="{6152C911-7D81-1845-9D20-613E63F035EB}" type="slidenum">
              <a:rPr lang="en-US" sz="1912" baseline="0" smtClean="0">
                <a:latin typeface="+mn-lt"/>
                <a:ea typeface="Arial" pitchFamily="-105" charset="0"/>
                <a:cs typeface="Arial" pitchFamily="-105" charset="0"/>
              </a:rPr>
              <a:pPr algn="l">
                <a:spcBef>
                  <a:spcPts val="720"/>
                </a:spcBef>
              </a:pPr>
              <a:t>‹#›</a:t>
            </a:fld>
            <a:endParaRPr lang="en-US" sz="1912" baseline="0" dirty="0">
              <a:latin typeface="+mn-lt"/>
              <a:ea typeface="Arial" pitchFamily="-105" charset="0"/>
              <a:cs typeface="Arial" pitchFamily="-105" charset="0"/>
            </a:endParaRPr>
          </a:p>
        </p:txBody>
      </p:sp>
      <p:pic>
        <p:nvPicPr>
          <p:cNvPr id="11" name="Picture 10" descr="A purple and white logo&#10;&#10;AI-generated content may be incorrect.">
            <a:extLst>
              <a:ext uri="{FF2B5EF4-FFF2-40B4-BE49-F238E27FC236}">
                <a16:creationId xmlns:a16="http://schemas.microsoft.com/office/drawing/2014/main" id="{FDCAB167-3DB8-1DBB-F44F-644CAB60BD46}"/>
              </a:ext>
            </a:extLst>
          </p:cNvPr>
          <p:cNvPicPr>
            <a:picLocks noChangeAspect="1"/>
          </p:cNvPicPr>
          <p:nvPr userDrawn="1"/>
        </p:nvPicPr>
        <p:blipFill>
          <a:blip r:embed="rId53">
            <a:extLst>
              <a:ext uri="{28A0092B-C50C-407E-A947-70E740481C1C}">
                <a14:useLocalDpi xmlns:a14="http://schemas.microsoft.com/office/drawing/2010/main" val="0"/>
              </a:ext>
            </a:extLst>
          </a:blip>
          <a:srcRect/>
          <a:stretch>
            <a:fillRect/>
          </a:stretch>
        </p:blipFill>
        <p:spPr bwMode="auto">
          <a:xfrm>
            <a:off x="11188296" y="7492678"/>
            <a:ext cx="3012233" cy="549242"/>
          </a:xfrm>
          <a:prstGeom prst="rect">
            <a:avLst/>
          </a:prstGeom>
          <a:noFill/>
          <a:ln>
            <a:noFill/>
          </a:ln>
        </p:spPr>
      </p:pic>
      <p:cxnSp>
        <p:nvCxnSpPr>
          <p:cNvPr id="3" name="Straight Connector 2">
            <a:extLst>
              <a:ext uri="{FF2B5EF4-FFF2-40B4-BE49-F238E27FC236}">
                <a16:creationId xmlns:a16="http://schemas.microsoft.com/office/drawing/2014/main" id="{4F6FB0EF-50E1-BEA5-42FC-4B590EC0611E}"/>
              </a:ext>
            </a:extLst>
          </p:cNvPr>
          <p:cNvCxnSpPr/>
          <p:nvPr userDrawn="1"/>
        </p:nvCxnSpPr>
        <p:spPr>
          <a:xfrm>
            <a:off x="0" y="7319437"/>
            <a:ext cx="14630848" cy="0"/>
          </a:xfrm>
          <a:prstGeom prst="line">
            <a:avLst/>
          </a:prstGeom>
          <a:ln>
            <a:solidFill>
              <a:srgbClr val="000000"/>
            </a:solidFill>
          </a:ln>
        </p:spPr>
        <p:style>
          <a:lnRef idx="1">
            <a:schemeClr val="accent6"/>
          </a:lnRef>
          <a:fillRef idx="0">
            <a:schemeClr val="accent6"/>
          </a:fillRef>
          <a:effectRef idx="0">
            <a:schemeClr val="accent6"/>
          </a:effectRef>
          <a:fontRef idx="minor">
            <a:schemeClr val="tx1"/>
          </a:fontRef>
        </p:style>
      </p:cxnSp>
      <p:pic>
        <p:nvPicPr>
          <p:cNvPr id="2" name="Picture 1" descr="A red arrow pointing up&#10;&#10;AI-generated content may be incorrect.">
            <a:extLst>
              <a:ext uri="{FF2B5EF4-FFF2-40B4-BE49-F238E27FC236}">
                <a16:creationId xmlns:a16="http://schemas.microsoft.com/office/drawing/2014/main" id="{8949D531-4470-19F4-B9DD-2E3F8010EB5A}"/>
              </a:ext>
            </a:extLst>
          </p:cNvPr>
          <p:cNvPicPr>
            <a:picLocks/>
          </p:cNvPicPr>
          <p:nvPr userDrawn="1"/>
        </p:nvPicPr>
        <p:blipFill>
          <a:blip r:embed="rId54">
            <a:extLst>
              <a:ext uri="{28A0092B-C50C-407E-A947-70E740481C1C}">
                <a14:useLocalDpi xmlns:a14="http://schemas.microsoft.com/office/drawing/2010/main" val="0"/>
              </a:ext>
            </a:extLst>
          </a:blip>
          <a:srcRect/>
          <a:stretch>
            <a:fillRect/>
          </a:stretch>
        </p:blipFill>
        <p:spPr bwMode="auto">
          <a:xfrm>
            <a:off x="277374" y="205230"/>
            <a:ext cx="707237" cy="526296"/>
          </a:xfrm>
          <a:prstGeom prst="rect">
            <a:avLst/>
          </a:prstGeom>
          <a:noFill/>
          <a:ln>
            <a:noFill/>
          </a:ln>
        </p:spPr>
      </p:pic>
      <p:pic>
        <p:nvPicPr>
          <p:cNvPr id="4" name="Picture 3" descr="A black and white logo&#10;&#10;AI-generated content may be incorrect.">
            <a:extLst>
              <a:ext uri="{FF2B5EF4-FFF2-40B4-BE49-F238E27FC236}">
                <a16:creationId xmlns:a16="http://schemas.microsoft.com/office/drawing/2014/main" id="{E74A391C-5363-B8E7-DD4D-422E0196899E}"/>
              </a:ext>
            </a:extLst>
          </p:cNvPr>
          <p:cNvPicPr>
            <a:picLocks noChangeAspect="1"/>
          </p:cNvPicPr>
          <p:nvPr userDrawn="1"/>
        </p:nvPicPr>
        <p:blipFill>
          <a:blip r:embed="rId55">
            <a:extLst>
              <a:ext uri="{28A0092B-C50C-407E-A947-70E740481C1C}">
                <a14:useLocalDpi xmlns:a14="http://schemas.microsoft.com/office/drawing/2010/main" val="0"/>
              </a:ext>
            </a:extLst>
          </a:blip>
          <a:srcRect/>
          <a:stretch>
            <a:fillRect/>
          </a:stretch>
        </p:blipFill>
        <p:spPr bwMode="auto">
          <a:xfrm>
            <a:off x="11246112" y="189070"/>
            <a:ext cx="3064224" cy="599418"/>
          </a:xfrm>
          <a:prstGeom prst="rect">
            <a:avLst/>
          </a:prstGeom>
          <a:noFill/>
          <a:ln>
            <a:noFill/>
          </a:ln>
        </p:spPr>
      </p:pic>
      <p:sp>
        <p:nvSpPr>
          <p:cNvPr id="5" name="Text Box 2">
            <a:extLst>
              <a:ext uri="{FF2B5EF4-FFF2-40B4-BE49-F238E27FC236}">
                <a16:creationId xmlns:a16="http://schemas.microsoft.com/office/drawing/2014/main" id="{7F6DF988-0941-6FB2-0D6E-51DBEFFA8045}"/>
              </a:ext>
            </a:extLst>
          </p:cNvPr>
          <p:cNvSpPr txBox="1">
            <a:spLocks noChangeArrowheads="1"/>
          </p:cNvSpPr>
          <p:nvPr userDrawn="1"/>
        </p:nvSpPr>
        <p:spPr bwMode="auto">
          <a:xfrm>
            <a:off x="5152281" y="51111"/>
            <a:ext cx="6036014" cy="970619"/>
          </a:xfrm>
          <a:prstGeom prst="rect">
            <a:avLst/>
          </a:prstGeom>
          <a:noFill/>
          <a:ln w="9525">
            <a:noFill/>
            <a:miter lim="800000"/>
            <a:headEnd/>
            <a:tailEnd/>
          </a:ln>
        </p:spPr>
        <p:txBody>
          <a:bodyPr rot="0" vert="horz" wrap="square" lIns="91797" tIns="45899" rIns="91797" bIns="45899" anchor="t" anchorCtr="0">
            <a:noAutofit/>
          </a:bodyPr>
          <a:lstStyle/>
          <a:p>
            <a:pPr marL="0" marR="0" lvl="0" indent="0" algn="l" defTabSz="914393" rtl="0" eaLnBrk="1" fontAlgn="base" latinLnBrk="0" hangingPunct="1">
              <a:lnSpc>
                <a:spcPct val="100000"/>
              </a:lnSpc>
              <a:spcBef>
                <a:spcPts val="401"/>
              </a:spcBef>
              <a:spcAft>
                <a:spcPts val="401"/>
              </a:spcAft>
              <a:buClrTx/>
              <a:buSzTx/>
              <a:buFontTx/>
              <a:buNone/>
              <a:tabLst/>
              <a:defRPr/>
            </a:pPr>
            <a:r>
              <a:rPr lang="en-GB" sz="1500" b="1" dirty="0">
                <a:solidFill>
                  <a:srgbClr val="170130"/>
                </a:solidFill>
                <a:latin typeface="Arial" panose="020B0604020202020204" pitchFamily="34" charset="0"/>
                <a:ea typeface="ＭＳ Ｐゴシック" panose="020B0600070205080204" pitchFamily="34" charset="-128"/>
                <a:cs typeface="Arial" panose="020B0604020202020204" pitchFamily="34" charset="0"/>
              </a:rPr>
              <a:t>T Level Technical Qualification in Building Services Engineering for Construction (Level 3)</a:t>
            </a:r>
          </a:p>
          <a:p>
            <a:pPr marL="0" marR="0" lvl="0" indent="0" algn="l" defTabSz="914393" rtl="0" eaLnBrk="1" fontAlgn="base" latinLnBrk="0" hangingPunct="1">
              <a:lnSpc>
                <a:spcPct val="100000"/>
              </a:lnSpc>
              <a:spcBef>
                <a:spcPts val="401"/>
              </a:spcBef>
              <a:spcAft>
                <a:spcPts val="401"/>
              </a:spcAft>
              <a:buClrTx/>
              <a:buSzTx/>
              <a:buFontTx/>
              <a:buNone/>
              <a:tabLst/>
              <a:defRPr/>
            </a:pPr>
            <a:r>
              <a:rPr lang="en-GB" sz="1500" b="1" i="0" dirty="0">
                <a:solidFill>
                  <a:srgbClr val="FC4421"/>
                </a:solidFill>
                <a:effectLst/>
                <a:latin typeface="Arial" panose="020B0604020202020204" pitchFamily="34" charset="0"/>
                <a:ea typeface="Cambria" panose="02040503050406030204" pitchFamily="18" charset="0"/>
                <a:cs typeface="Arial" panose="020B0604020202020204" pitchFamily="34" charset="0"/>
              </a:rPr>
              <a:t>Occupational Specialism: Protection Systems Engineering </a:t>
            </a:r>
            <a:endParaRPr lang="en-GB" sz="1500" i="0" dirty="0">
              <a:effectLst/>
              <a:latin typeface="Arial" panose="020B0604020202020204" pitchFamily="34" charset="0"/>
              <a:ea typeface="Cambria" panose="02040503050406030204" pitchFamily="18" charset="0"/>
              <a:cs typeface="Times New Roman" panose="02020603050405020304" pitchFamily="18" charset="0"/>
            </a:endParaRPr>
          </a:p>
        </p:txBody>
      </p:sp>
      <p:pic>
        <p:nvPicPr>
          <p:cNvPr id="7" name="Picture 6" descr="A black background with a black square&#10;&#10;AI-generated content may be incorrect.">
            <a:extLst>
              <a:ext uri="{FF2B5EF4-FFF2-40B4-BE49-F238E27FC236}">
                <a16:creationId xmlns:a16="http://schemas.microsoft.com/office/drawing/2014/main" id="{8CAF8152-B63D-4076-9624-3D2A8E2AF34D}"/>
              </a:ext>
            </a:extLst>
          </p:cNvPr>
          <p:cNvPicPr>
            <a:picLocks noChangeAspect="1"/>
          </p:cNvPicPr>
          <p:nvPr userDrawn="1"/>
        </p:nvPicPr>
        <p:blipFill>
          <a:blip r:embed="rId56"/>
          <a:stretch>
            <a:fillRect/>
          </a:stretch>
        </p:blipFill>
        <p:spPr>
          <a:xfrm>
            <a:off x="1300539" y="195870"/>
            <a:ext cx="3416615" cy="560714"/>
          </a:xfrm>
          <a:prstGeom prst="rect">
            <a:avLst/>
          </a:prstGeom>
        </p:spPr>
      </p:pic>
    </p:spTree>
    <p:extLst>
      <p:ext uri="{BB962C8B-B14F-4D97-AF65-F5344CB8AC3E}">
        <p14:creationId xmlns:p14="http://schemas.microsoft.com/office/powerpoint/2010/main" val="261217061"/>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4" r:id="rId9"/>
    <p:sldLayoutId id="2147483705" r:id="rId10"/>
    <p:sldLayoutId id="2147483706" r:id="rId11"/>
    <p:sldLayoutId id="2147483707" r:id="rId12"/>
    <p:sldLayoutId id="2147483708" r:id="rId13"/>
    <p:sldLayoutId id="2147483711" r:id="rId14"/>
    <p:sldLayoutId id="2147483712" r:id="rId15"/>
    <p:sldLayoutId id="2147483713" r:id="rId16"/>
    <p:sldLayoutId id="2147483714" r:id="rId17"/>
    <p:sldLayoutId id="2147483715" r:id="rId18"/>
    <p:sldLayoutId id="2147483716" r:id="rId19"/>
    <p:sldLayoutId id="2147483717" r:id="rId20"/>
    <p:sldLayoutId id="2147483719" r:id="rId21"/>
    <p:sldLayoutId id="2147483720" r:id="rId22"/>
    <p:sldLayoutId id="2147483721" r:id="rId23"/>
    <p:sldLayoutId id="2147483722" r:id="rId24"/>
    <p:sldLayoutId id="2147483723" r:id="rId25"/>
    <p:sldLayoutId id="2147483724" r:id="rId26"/>
    <p:sldLayoutId id="2147483725" r:id="rId27"/>
    <p:sldLayoutId id="2147483726" r:id="rId28"/>
    <p:sldLayoutId id="2147483727" r:id="rId29"/>
    <p:sldLayoutId id="2147483728" r:id="rId30"/>
    <p:sldLayoutId id="2147483729" r:id="rId31"/>
    <p:sldLayoutId id="2147483730" r:id="rId32"/>
    <p:sldLayoutId id="2147483731" r:id="rId33"/>
    <p:sldLayoutId id="2147483732" r:id="rId34"/>
    <p:sldLayoutId id="2147483733" r:id="rId35"/>
    <p:sldLayoutId id="2147483734" r:id="rId36"/>
    <p:sldLayoutId id="2147483735" r:id="rId37"/>
    <p:sldLayoutId id="2147483736" r:id="rId38"/>
    <p:sldLayoutId id="2147483737" r:id="rId39"/>
    <p:sldLayoutId id="2147483738" r:id="rId40"/>
    <p:sldLayoutId id="2147483739" r:id="rId41"/>
    <p:sldLayoutId id="2147483740" r:id="rId42"/>
    <p:sldLayoutId id="2147483741" r:id="rId43"/>
    <p:sldLayoutId id="2147483742" r:id="rId44"/>
    <p:sldLayoutId id="2147483743" r:id="rId45"/>
    <p:sldLayoutId id="2147483744" r:id="rId46"/>
    <p:sldLayoutId id="2147483745" r:id="rId47"/>
    <p:sldLayoutId id="2147483746" r:id="rId48"/>
    <p:sldLayoutId id="2147483747" r:id="rId49"/>
    <p:sldLayoutId id="2147483748" r:id="rId50"/>
    <p:sldLayoutId id="2147483750" r:id="rId51"/>
  </p:sldLayoutIdLst>
  <p:hf hdr="0" ftr="0" dt="0"/>
  <p:txStyles>
    <p:titleStyle>
      <a:lvl1pPr algn="l" rtl="0" eaLnBrk="1" fontAlgn="base" hangingPunct="1">
        <a:spcBef>
          <a:spcPct val="0"/>
        </a:spcBef>
        <a:spcAft>
          <a:spcPct val="0"/>
        </a:spcAft>
        <a:defRPr lang="en-US" sz="4303" b="1" kern="1200" baseline="0" dirty="0">
          <a:solidFill>
            <a:srgbClr val="FC4421"/>
          </a:solidFill>
          <a:latin typeface="+mj-lt"/>
          <a:ea typeface="ＭＳ Ｐゴシック" pitchFamily="-105" charset="-128"/>
          <a:cs typeface="Arial" panose="020B0604020202020204" pitchFamily="34" charset="0"/>
        </a:defRPr>
      </a:lvl1pPr>
      <a:lvl2pPr algn="l" rtl="0" eaLnBrk="1" fontAlgn="base" hangingPunct="1">
        <a:spcBef>
          <a:spcPct val="0"/>
        </a:spcBef>
        <a:spcAft>
          <a:spcPct val="0"/>
        </a:spcAft>
        <a:defRPr sz="2879" b="1">
          <a:solidFill>
            <a:srgbClr val="E30613"/>
          </a:solidFill>
          <a:latin typeface="Arial" charset="0"/>
          <a:ea typeface="ＭＳ Ｐゴシック" charset="-128"/>
          <a:cs typeface="ＭＳ Ｐゴシック" charset="-128"/>
        </a:defRPr>
      </a:lvl2pPr>
      <a:lvl3pPr algn="l" rtl="0" eaLnBrk="1" fontAlgn="base" hangingPunct="1">
        <a:spcBef>
          <a:spcPct val="0"/>
        </a:spcBef>
        <a:spcAft>
          <a:spcPct val="0"/>
        </a:spcAft>
        <a:defRPr sz="2879" b="1">
          <a:solidFill>
            <a:srgbClr val="E30613"/>
          </a:solidFill>
          <a:latin typeface="Arial" charset="0"/>
          <a:ea typeface="ＭＳ Ｐゴシック" charset="-128"/>
          <a:cs typeface="ＭＳ Ｐゴシック" charset="-128"/>
        </a:defRPr>
      </a:lvl3pPr>
      <a:lvl4pPr algn="l" rtl="0" eaLnBrk="1" fontAlgn="base" hangingPunct="1">
        <a:spcBef>
          <a:spcPct val="0"/>
        </a:spcBef>
        <a:spcAft>
          <a:spcPct val="0"/>
        </a:spcAft>
        <a:defRPr sz="2879" b="1">
          <a:solidFill>
            <a:srgbClr val="E30613"/>
          </a:solidFill>
          <a:latin typeface="Arial" charset="0"/>
          <a:ea typeface="ＭＳ Ｐゴシック" charset="-128"/>
          <a:cs typeface="ＭＳ Ｐゴシック" charset="-128"/>
        </a:defRPr>
      </a:lvl4pPr>
      <a:lvl5pPr algn="l" rtl="0" eaLnBrk="1" fontAlgn="base" hangingPunct="1">
        <a:spcBef>
          <a:spcPct val="0"/>
        </a:spcBef>
        <a:spcAft>
          <a:spcPct val="0"/>
        </a:spcAft>
        <a:defRPr sz="2879" b="1">
          <a:solidFill>
            <a:srgbClr val="E30613"/>
          </a:solidFill>
          <a:latin typeface="Arial" charset="0"/>
          <a:ea typeface="ＭＳ Ｐゴシック" charset="-128"/>
          <a:cs typeface="ＭＳ Ｐゴシック" charset="-128"/>
        </a:defRPr>
      </a:lvl5pPr>
      <a:lvl6pPr marL="548622" algn="ctr" rtl="0" eaLnBrk="1" fontAlgn="base" hangingPunct="1">
        <a:spcBef>
          <a:spcPct val="0"/>
        </a:spcBef>
        <a:spcAft>
          <a:spcPct val="0"/>
        </a:spcAft>
        <a:defRPr sz="5280">
          <a:solidFill>
            <a:srgbClr val="CC0000"/>
          </a:solidFill>
          <a:latin typeface="Arial" charset="0"/>
        </a:defRPr>
      </a:lvl6pPr>
      <a:lvl7pPr marL="1097245" algn="ctr" rtl="0" eaLnBrk="1" fontAlgn="base" hangingPunct="1">
        <a:spcBef>
          <a:spcPct val="0"/>
        </a:spcBef>
        <a:spcAft>
          <a:spcPct val="0"/>
        </a:spcAft>
        <a:defRPr sz="5280">
          <a:solidFill>
            <a:srgbClr val="CC0000"/>
          </a:solidFill>
          <a:latin typeface="Arial" charset="0"/>
        </a:defRPr>
      </a:lvl7pPr>
      <a:lvl8pPr marL="1645867" algn="ctr" rtl="0" eaLnBrk="1" fontAlgn="base" hangingPunct="1">
        <a:spcBef>
          <a:spcPct val="0"/>
        </a:spcBef>
        <a:spcAft>
          <a:spcPct val="0"/>
        </a:spcAft>
        <a:defRPr sz="5280">
          <a:solidFill>
            <a:srgbClr val="CC0000"/>
          </a:solidFill>
          <a:latin typeface="Arial" charset="0"/>
        </a:defRPr>
      </a:lvl8pPr>
      <a:lvl9pPr marL="2194490" algn="ctr" rtl="0" eaLnBrk="1" fontAlgn="base" hangingPunct="1">
        <a:spcBef>
          <a:spcPct val="0"/>
        </a:spcBef>
        <a:spcAft>
          <a:spcPct val="0"/>
        </a:spcAft>
        <a:defRPr sz="5280">
          <a:solidFill>
            <a:srgbClr val="CC0000"/>
          </a:solidFill>
          <a:latin typeface="Arial" charset="0"/>
        </a:defRPr>
      </a:lvl9pPr>
    </p:titleStyle>
    <p:bodyStyle>
      <a:lvl1pPr marL="0" indent="0" algn="l" rtl="0" eaLnBrk="1" fontAlgn="base" hangingPunct="1">
        <a:lnSpc>
          <a:spcPts val="2879"/>
        </a:lnSpc>
        <a:spcBef>
          <a:spcPts val="1200"/>
        </a:spcBef>
        <a:spcAft>
          <a:spcPts val="1200"/>
        </a:spcAft>
        <a:defRPr lang="en-GB" sz="2391" dirty="0">
          <a:solidFill>
            <a:schemeClr val="tx1"/>
          </a:solidFill>
          <a:latin typeface="+mn-lt"/>
          <a:ea typeface="ＭＳ Ｐゴシック" charset="-128"/>
          <a:cs typeface="ＭＳ Ｐゴシック" charset="-128"/>
        </a:defRPr>
      </a:lvl1pPr>
      <a:lvl2pPr marL="259072" indent="-259072" algn="l" rtl="0" eaLnBrk="1" fontAlgn="base" hangingPunct="1">
        <a:lnSpc>
          <a:spcPts val="2879"/>
        </a:lnSpc>
        <a:spcBef>
          <a:spcPts val="600"/>
        </a:spcBef>
        <a:spcAft>
          <a:spcPts val="600"/>
        </a:spcAft>
        <a:buClr>
          <a:srgbClr val="FC4421"/>
        </a:buClr>
        <a:buFont typeface="Arial" pitchFamily="-105" charset="0"/>
        <a:buChar char="•"/>
        <a:defRPr lang="en-GB" sz="2391" dirty="0">
          <a:solidFill>
            <a:schemeClr val="tx1"/>
          </a:solidFill>
          <a:latin typeface="+mn-lt"/>
          <a:ea typeface="ＭＳ Ｐゴシック" charset="-128"/>
          <a:cs typeface="+mn-cs"/>
        </a:defRPr>
      </a:lvl2pPr>
      <a:lvl3pPr marL="0" indent="0" algn="l" rtl="0" eaLnBrk="1" fontAlgn="base" hangingPunct="1">
        <a:lnSpc>
          <a:spcPts val="2400"/>
        </a:lnSpc>
        <a:spcBef>
          <a:spcPts val="600"/>
        </a:spcBef>
        <a:spcAft>
          <a:spcPts val="600"/>
        </a:spcAft>
        <a:buFont typeface="Lucida Grande" pitchFamily="-105" charset="0"/>
        <a:defRPr lang="en-GB" sz="1920" dirty="0">
          <a:solidFill>
            <a:schemeClr val="tx1"/>
          </a:solidFill>
          <a:latin typeface="+mn-lt"/>
          <a:ea typeface="ＭＳ Ｐゴシック" charset="-128"/>
          <a:cs typeface="+mn-cs"/>
        </a:defRPr>
      </a:lvl3pPr>
      <a:lvl4pPr marL="259072" indent="-259072" algn="l" rtl="0" eaLnBrk="1" fontAlgn="base" hangingPunct="1">
        <a:lnSpc>
          <a:spcPts val="2400"/>
        </a:lnSpc>
        <a:spcBef>
          <a:spcPts val="600"/>
        </a:spcBef>
        <a:spcAft>
          <a:spcPts val="600"/>
        </a:spcAft>
        <a:buClr>
          <a:srgbClr val="FC4421"/>
        </a:buClr>
        <a:buFont typeface="Arial" pitchFamily="-105" charset="0"/>
        <a:buChar char="•"/>
        <a:defRPr lang="en-GB" sz="1920" dirty="0">
          <a:solidFill>
            <a:schemeClr val="tx1"/>
          </a:solidFill>
          <a:latin typeface="+mn-lt"/>
          <a:ea typeface="ＭＳ Ｐゴシック" charset="-128"/>
          <a:cs typeface="ＭＳ Ｐゴシック" charset="-128"/>
        </a:defRPr>
      </a:lvl4pPr>
      <a:lvl5pPr marL="518143" indent="-259072" algn="l" rtl="0" eaLnBrk="1" fontAlgn="base" hangingPunct="1">
        <a:lnSpc>
          <a:spcPts val="2400"/>
        </a:lnSpc>
        <a:spcBef>
          <a:spcPct val="0"/>
        </a:spcBef>
        <a:spcAft>
          <a:spcPts val="600"/>
        </a:spcAft>
        <a:buFont typeface="Arial" pitchFamily="-105" charset="0"/>
        <a:buChar char="–"/>
        <a:defRPr lang="en-US" sz="1920" dirty="0">
          <a:solidFill>
            <a:schemeClr val="tx1"/>
          </a:solidFill>
          <a:latin typeface="+mn-lt"/>
          <a:ea typeface="ＭＳ Ｐゴシック" charset="-128"/>
          <a:cs typeface="ＭＳ Ｐゴシック" charset="-128"/>
        </a:defRPr>
      </a:lvl5pPr>
      <a:lvl6pPr marL="548622" indent="-548622" algn="l" defTabSz="1097245" rtl="0" eaLnBrk="1" fontAlgn="base" hangingPunct="1">
        <a:spcBef>
          <a:spcPct val="20000"/>
        </a:spcBef>
        <a:spcAft>
          <a:spcPct val="0"/>
        </a:spcAft>
        <a:buChar char="»"/>
        <a:defRPr lang="en-GB" sz="1920" kern="0" baseline="0" dirty="0" smtClean="0">
          <a:solidFill>
            <a:schemeClr val="tx1"/>
          </a:solidFill>
          <a:latin typeface="+mn-lt"/>
          <a:ea typeface="ＭＳ Ｐゴシック" charset="-128"/>
          <a:cs typeface="ＭＳ Ｐゴシック" charset="-128"/>
        </a:defRPr>
      </a:lvl6pPr>
      <a:lvl7pPr marL="3566046" indent="-274312" algn="l" defTabSz="1097245" rtl="0" eaLnBrk="1" fontAlgn="base" hangingPunct="1">
        <a:spcBef>
          <a:spcPct val="20000"/>
        </a:spcBef>
        <a:spcAft>
          <a:spcPct val="0"/>
        </a:spcAft>
        <a:buClr>
          <a:srgbClr val="E30613"/>
        </a:buClr>
        <a:buChar char="»"/>
        <a:defRPr lang="en-GB" sz="1920" kern="0" baseline="0" dirty="0" smtClean="0">
          <a:solidFill>
            <a:schemeClr val="tx1"/>
          </a:solidFill>
          <a:latin typeface="+mn-lt"/>
          <a:ea typeface="ＭＳ Ｐゴシック" charset="-128"/>
          <a:cs typeface="ＭＳ Ｐゴシック" charset="-128"/>
        </a:defRPr>
      </a:lvl7pPr>
      <a:lvl8pPr marL="4114668" indent="-274312" algn="l" defTabSz="1097245" rtl="0" eaLnBrk="1" fontAlgn="base" hangingPunct="1">
        <a:spcBef>
          <a:spcPct val="20000"/>
        </a:spcBef>
        <a:spcAft>
          <a:spcPct val="0"/>
        </a:spcAft>
        <a:buChar char="»"/>
        <a:defRPr lang="en-GB" sz="1920" kern="0" dirty="0" smtClean="0">
          <a:solidFill>
            <a:schemeClr val="tx1"/>
          </a:solidFill>
          <a:latin typeface="+mn-lt"/>
          <a:ea typeface="ＭＳ Ｐゴシック" charset="-128"/>
          <a:cs typeface="ＭＳ Ｐゴシック" charset="-128"/>
        </a:defRPr>
      </a:lvl8pPr>
      <a:lvl9pPr marL="4663291" indent="-274312" algn="l" defTabSz="1097245" rtl="0" eaLnBrk="1" fontAlgn="base" hangingPunct="1">
        <a:spcBef>
          <a:spcPct val="20000"/>
        </a:spcBef>
        <a:spcAft>
          <a:spcPct val="0"/>
        </a:spcAft>
        <a:buChar char="»"/>
        <a:defRPr lang="en-GB" sz="12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548622" rtl="0" eaLnBrk="1" latinLnBrk="0" hangingPunct="1">
        <a:defRPr sz="2160" kern="1200">
          <a:solidFill>
            <a:schemeClr val="tx1"/>
          </a:solidFill>
          <a:latin typeface="+mn-lt"/>
          <a:ea typeface="+mn-ea"/>
          <a:cs typeface="+mn-cs"/>
        </a:defRPr>
      </a:lvl1pPr>
      <a:lvl2pPr marL="548622" algn="l" defTabSz="548622" rtl="0" eaLnBrk="1" latinLnBrk="0" hangingPunct="1">
        <a:defRPr sz="2160" kern="1200">
          <a:solidFill>
            <a:schemeClr val="tx1"/>
          </a:solidFill>
          <a:latin typeface="+mn-lt"/>
          <a:ea typeface="+mn-ea"/>
          <a:cs typeface="+mn-cs"/>
        </a:defRPr>
      </a:lvl2pPr>
      <a:lvl3pPr marL="1097245" algn="l" defTabSz="548622" rtl="0" eaLnBrk="1" latinLnBrk="0" hangingPunct="1">
        <a:defRPr sz="2160" kern="1200">
          <a:solidFill>
            <a:schemeClr val="tx1"/>
          </a:solidFill>
          <a:latin typeface="+mn-lt"/>
          <a:ea typeface="+mn-ea"/>
          <a:cs typeface="+mn-cs"/>
        </a:defRPr>
      </a:lvl3pPr>
      <a:lvl4pPr marL="1645867" algn="l" defTabSz="548622" rtl="0" eaLnBrk="1" latinLnBrk="0" hangingPunct="1">
        <a:defRPr sz="2160" kern="1200">
          <a:solidFill>
            <a:schemeClr val="tx1"/>
          </a:solidFill>
          <a:latin typeface="+mn-lt"/>
          <a:ea typeface="+mn-ea"/>
          <a:cs typeface="+mn-cs"/>
        </a:defRPr>
      </a:lvl4pPr>
      <a:lvl5pPr marL="2194490" algn="l" defTabSz="548622" rtl="0" eaLnBrk="1" latinLnBrk="0" hangingPunct="1">
        <a:defRPr sz="2160" kern="1200">
          <a:solidFill>
            <a:schemeClr val="tx1"/>
          </a:solidFill>
          <a:latin typeface="+mn-lt"/>
          <a:ea typeface="+mn-ea"/>
          <a:cs typeface="+mn-cs"/>
        </a:defRPr>
      </a:lvl5pPr>
      <a:lvl6pPr marL="2743112" algn="l" defTabSz="548622" rtl="0" eaLnBrk="1" latinLnBrk="0" hangingPunct="1">
        <a:defRPr sz="2160" kern="1200">
          <a:solidFill>
            <a:schemeClr val="tx1"/>
          </a:solidFill>
          <a:latin typeface="+mn-lt"/>
          <a:ea typeface="+mn-ea"/>
          <a:cs typeface="+mn-cs"/>
        </a:defRPr>
      </a:lvl6pPr>
      <a:lvl7pPr marL="3291734" algn="l" defTabSz="548622" rtl="0" eaLnBrk="1" latinLnBrk="0" hangingPunct="1">
        <a:defRPr sz="2160" kern="1200">
          <a:solidFill>
            <a:schemeClr val="tx1"/>
          </a:solidFill>
          <a:latin typeface="+mn-lt"/>
          <a:ea typeface="+mn-ea"/>
          <a:cs typeface="+mn-cs"/>
        </a:defRPr>
      </a:lvl7pPr>
      <a:lvl8pPr marL="3840358" algn="l" defTabSz="548622" rtl="0" eaLnBrk="1" latinLnBrk="0" hangingPunct="1">
        <a:defRPr sz="2160" kern="1200">
          <a:solidFill>
            <a:schemeClr val="tx1"/>
          </a:solidFill>
          <a:latin typeface="+mn-lt"/>
          <a:ea typeface="+mn-ea"/>
          <a:cs typeface="+mn-cs"/>
        </a:defRPr>
      </a:lvl8pPr>
      <a:lvl9pPr marL="4388980" algn="l" defTabSz="548622"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3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33.xml"/><Relationship Id="rId4" Type="http://schemas.openxmlformats.org/officeDocument/2006/relationships/image" Target="../media/image37.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72.xml"/><Relationship Id="rId6" Type="http://schemas.openxmlformats.org/officeDocument/2006/relationships/image" Target="../media/image41.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29A1F-DF88-A9C8-CD31-D177721E64C9}"/>
            </a:ext>
          </a:extLst>
        </p:cNvPr>
        <p:cNvGrpSpPr/>
        <p:nvPr/>
      </p:nvGrpSpPr>
      <p:grpSpPr>
        <a:xfrm>
          <a:off x="0" y="0"/>
          <a:ext cx="0" cy="0"/>
          <a:chOff x="0" y="0"/>
          <a:chExt cx="0" cy="0"/>
        </a:xfrm>
      </p:grpSpPr>
      <p:sp>
        <p:nvSpPr>
          <p:cNvPr id="8" name="Text Placeholder 2">
            <a:extLst>
              <a:ext uri="{FF2B5EF4-FFF2-40B4-BE49-F238E27FC236}">
                <a16:creationId xmlns:a16="http://schemas.microsoft.com/office/drawing/2014/main" id="{C071156A-2242-124B-AF49-34A979232ED8}"/>
              </a:ext>
            </a:extLst>
          </p:cNvPr>
          <p:cNvSpPr txBox="1">
            <a:spLocks/>
          </p:cNvSpPr>
          <p:nvPr/>
        </p:nvSpPr>
        <p:spPr>
          <a:xfrm>
            <a:off x="474572" y="2404400"/>
            <a:ext cx="12826597" cy="4489178"/>
          </a:xfrm>
          <a:prstGeom prst="rect">
            <a:avLst/>
          </a:prstGeom>
        </p:spPr>
        <p:txBody>
          <a:bodyPr lIns="0" tIns="0" rIns="0" bIns="0" anchor="t" anchorCtr="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1"/>
                </a:solidFill>
                <a:latin typeface="Poppins" pitchFamily="2" charset="77"/>
                <a:ea typeface="+mn-ea"/>
                <a:cs typeface="Poppins" pitchFamily="2" charset="77"/>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Poppins" pitchFamily="2" charset="77"/>
                <a:ea typeface="+mn-ea"/>
                <a:cs typeface="Poppins" pitchFamily="2" charset="77"/>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Poppins" pitchFamily="2" charset="77"/>
                <a:ea typeface="+mn-ea"/>
                <a:cs typeface="Poppins" pitchFamily="2" charset="77"/>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Poppins" pitchFamily="2" charset="77"/>
                <a:ea typeface="+mn-ea"/>
                <a:cs typeface="Poppins" pitchFamily="2" charset="77"/>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Poppins" pitchFamily="2" charset="77"/>
                <a:ea typeface="+mn-ea"/>
                <a:cs typeface="Poppins"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722078" fontAlgn="base">
              <a:lnSpc>
                <a:spcPct val="100000"/>
              </a:lnSpc>
              <a:spcBef>
                <a:spcPts val="0"/>
              </a:spcBef>
              <a:spcAft>
                <a:spcPct val="0"/>
              </a:spcAft>
              <a:buNone/>
              <a:defRPr/>
            </a:pPr>
            <a:r>
              <a:rPr lang="en-GB" sz="2800" b="1" dirty="0">
                <a:solidFill>
                  <a:srgbClr val="170130"/>
                </a:solidFill>
                <a:latin typeface="Arial" panose="020B0604020202020204" pitchFamily="34" charset="0"/>
                <a:ea typeface="ＭＳ Ｐゴシック" panose="020B0600070205080204" pitchFamily="34" charset="-128"/>
                <a:cs typeface="Arial" panose="020B0604020202020204" pitchFamily="34" charset="0"/>
              </a:rPr>
              <a:t>Occupational Specialism: Protection Systems Engineering</a:t>
            </a:r>
          </a:p>
          <a:p>
            <a:pPr marL="0" indent="0" defTabSz="819737" fontAlgn="base">
              <a:spcBef>
                <a:spcPts val="896"/>
              </a:spcBef>
              <a:spcAft>
                <a:spcPct val="0"/>
              </a:spcAft>
              <a:buNone/>
            </a:pPr>
            <a:endParaRPr lang="en-GB" sz="2800" b="1"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marL="0" indent="0" defTabSz="819737" fontAlgn="base">
              <a:spcBef>
                <a:spcPts val="896"/>
              </a:spcBef>
              <a:spcAft>
                <a:spcPct val="0"/>
              </a:spcAft>
              <a:buNone/>
            </a:pPr>
            <a:r>
              <a:rPr lang="en-GB" sz="2800" b="1" dirty="0">
                <a:solidFill>
                  <a:srgbClr val="000000"/>
                </a:solidFill>
                <a:latin typeface="Arial" panose="020B0604020202020204" pitchFamily="34" charset="0"/>
                <a:ea typeface="ＭＳ Ｐゴシック" panose="020B0600070205080204" pitchFamily="34" charset="-128"/>
                <a:cs typeface="Arial" panose="020B0604020202020204" pitchFamily="34" charset="0"/>
              </a:rPr>
              <a:t>K1.4 Operation and handling requirements of tools and commissioning equipment</a:t>
            </a:r>
          </a:p>
          <a:p>
            <a:pPr marL="0" indent="0" defTabSz="819737" fontAlgn="base">
              <a:spcBef>
                <a:spcPts val="896"/>
              </a:spcBef>
              <a:spcAft>
                <a:spcPct val="0"/>
              </a:spcAft>
              <a:buNone/>
            </a:pPr>
            <a:endParaRPr lang="en-GB" sz="2800" b="1" dirty="0">
              <a:solidFill>
                <a:srgbClr val="000000"/>
              </a:solidFill>
              <a:latin typeface="Arial" panose="020B0604020202020204" pitchFamily="34" charset="0"/>
              <a:ea typeface="ＭＳ Ｐゴシック" panose="020B0600070205080204" pitchFamily="34" charset="-128"/>
              <a:cs typeface="Arial" panose="020B0604020202020204" pitchFamily="34" charset="0"/>
            </a:endParaRPr>
          </a:p>
          <a:p>
            <a:pPr marL="0" indent="0" defTabSz="819737" fontAlgn="base">
              <a:spcBef>
                <a:spcPts val="896"/>
              </a:spcBef>
              <a:spcAft>
                <a:spcPct val="0"/>
              </a:spcAft>
              <a:buNone/>
            </a:pPr>
            <a:r>
              <a:rPr lang="en-US" sz="2800" b="1" dirty="0">
                <a:solidFill>
                  <a:srgbClr val="FC4421"/>
                </a:solidFill>
                <a:latin typeface="Arial" panose="020B0604020202020204" pitchFamily="34" charset="0"/>
                <a:ea typeface="ＭＳ Ｐゴシック" panose="020B0600070205080204" pitchFamily="34" charset="-128"/>
                <a:cs typeface="Arial" panose="020B0604020202020204" pitchFamily="34" charset="0"/>
              </a:rPr>
              <a:t>PowerPoint 1.4: How to operate and handle tools and commissioning equipment</a:t>
            </a:r>
          </a:p>
          <a:p>
            <a:pPr marL="0" indent="0" defTabSz="819737" fontAlgn="base">
              <a:spcBef>
                <a:spcPts val="896"/>
              </a:spcBef>
              <a:spcAft>
                <a:spcPct val="0"/>
              </a:spcAft>
              <a:buNone/>
            </a:pPr>
            <a:endParaRPr lang="en-US" sz="3325" b="1" dirty="0">
              <a:solidFill>
                <a:srgbClr val="FC4421"/>
              </a:solidFill>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134966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F484C-2D50-E510-7467-8051CA6C6C0C}"/>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645B0222-B768-45C6-FDCB-C2B997F711C8}"/>
              </a:ext>
            </a:extLst>
          </p:cNvPr>
          <p:cNvPicPr>
            <a:picLocks noChangeAspect="1"/>
          </p:cNvPicPr>
          <p:nvPr/>
        </p:nvPicPr>
        <p:blipFill>
          <a:blip r:embed="rId3"/>
          <a:stretch>
            <a:fillRect/>
          </a:stretch>
        </p:blipFill>
        <p:spPr>
          <a:xfrm>
            <a:off x="0" y="1002031"/>
            <a:ext cx="14630400" cy="2385655"/>
          </a:xfrm>
          <a:prstGeom prst="rect">
            <a:avLst/>
          </a:prstGeom>
        </p:spPr>
      </p:pic>
      <p:sp>
        <p:nvSpPr>
          <p:cNvPr id="3" name="Text 0">
            <a:extLst>
              <a:ext uri="{FF2B5EF4-FFF2-40B4-BE49-F238E27FC236}">
                <a16:creationId xmlns:a16="http://schemas.microsoft.com/office/drawing/2014/main" id="{A1C747D1-BFF8-87C8-69C0-07338C21870B}"/>
              </a:ext>
            </a:extLst>
          </p:cNvPr>
          <p:cNvSpPr>
            <a:spLocks/>
          </p:cNvSpPr>
          <p:nvPr/>
        </p:nvSpPr>
        <p:spPr>
          <a:xfrm>
            <a:off x="366247" y="3574294"/>
            <a:ext cx="5806083" cy="596503"/>
          </a:xfrm>
          <a:prstGeom prst="rect">
            <a:avLst/>
          </a:prstGeom>
          <a:noFill/>
          <a:ln/>
        </p:spPr>
        <p:txBody>
          <a:bodyPr wrap="none" lIns="0" tIns="0" rIns="0" bIns="0" rtlCol="0" anchor="t"/>
          <a:lstStyle/>
          <a:p>
            <a:pPr marL="0" indent="0" algn="l">
              <a:lnSpc>
                <a:spcPts val="4650"/>
              </a:lnSpc>
              <a:buNone/>
            </a:pPr>
            <a:r>
              <a:rPr lang="en-US" sz="3600" b="1" dirty="0">
                <a:solidFill>
                  <a:srgbClr val="FC4421"/>
                </a:solidFill>
                <a:latin typeface="+mj-lt"/>
                <a:ea typeface="Arial Black Bold" pitchFamily="34" charset="-122"/>
                <a:cs typeface="Arial Black Bold" pitchFamily="34" charset="-120"/>
              </a:rPr>
              <a:t>Functional safety checks</a:t>
            </a:r>
            <a:endParaRPr lang="en-US" sz="3600" dirty="0">
              <a:latin typeface="+mj-lt"/>
            </a:endParaRPr>
          </a:p>
        </p:txBody>
      </p:sp>
      <p:sp>
        <p:nvSpPr>
          <p:cNvPr id="16" name="Text 9">
            <a:extLst>
              <a:ext uri="{FF2B5EF4-FFF2-40B4-BE49-F238E27FC236}">
                <a16:creationId xmlns:a16="http://schemas.microsoft.com/office/drawing/2014/main" id="{1928E638-06D0-24B8-64AE-8204A8458556}"/>
              </a:ext>
            </a:extLst>
          </p:cNvPr>
          <p:cNvSpPr/>
          <p:nvPr/>
        </p:nvSpPr>
        <p:spPr>
          <a:xfrm>
            <a:off x="366247" y="4334129"/>
            <a:ext cx="13294519" cy="610553"/>
          </a:xfrm>
          <a:prstGeom prst="rect">
            <a:avLst/>
          </a:prstGeom>
          <a:noFill/>
          <a:ln/>
        </p:spPr>
        <p:txBody>
          <a:bodyPr wrap="square" lIns="0" tIns="0" rIns="0" bIns="0" rtlCol="0" anchor="t"/>
          <a:lstStyle/>
          <a:p>
            <a:pPr marL="0" indent="0" algn="l">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Functional safety verification ensures that equipment will operate safely and reliably during commissioning activities. These checks confirm that all safety mechanisms are operational and that the equipment will respond appropriately to fault conditions or improper use.</a:t>
            </a:r>
            <a:endParaRPr lang="en-US" sz="2400" dirty="0"/>
          </a:p>
        </p:txBody>
      </p:sp>
      <p:sp>
        <p:nvSpPr>
          <p:cNvPr id="17" name="Text 10">
            <a:extLst>
              <a:ext uri="{FF2B5EF4-FFF2-40B4-BE49-F238E27FC236}">
                <a16:creationId xmlns:a16="http://schemas.microsoft.com/office/drawing/2014/main" id="{B9234568-D22B-F819-DB0B-D8C857DD430E}"/>
              </a:ext>
            </a:extLst>
          </p:cNvPr>
          <p:cNvSpPr/>
          <p:nvPr/>
        </p:nvSpPr>
        <p:spPr>
          <a:xfrm>
            <a:off x="366247" y="5673033"/>
            <a:ext cx="13294519" cy="610553"/>
          </a:xfrm>
          <a:prstGeom prst="rect">
            <a:avLst/>
          </a:prstGeom>
          <a:noFill/>
          <a:ln/>
        </p:spPr>
        <p:txBody>
          <a:bodyPr wrap="square" lIns="0" tIns="0" rIns="0" bIns="0" rtlCol="0" anchor="t"/>
          <a:lstStyle/>
          <a:p>
            <a:pPr marL="0" indent="0" algn="l">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Particular attention should be paid to equipment with high voltage capabilities, where failure of safety systems could pose significant risks to both personnel and connected equipment. All safety features must function exactly as designed before equipment is deployed.</a:t>
            </a:r>
            <a:endParaRPr lang="en-US" sz="2400" dirty="0"/>
          </a:p>
        </p:txBody>
      </p:sp>
    </p:spTree>
    <p:extLst>
      <p:ext uri="{BB962C8B-B14F-4D97-AF65-F5344CB8AC3E}">
        <p14:creationId xmlns:p14="http://schemas.microsoft.com/office/powerpoint/2010/main" val="61541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3" name="Text 0"/>
          <p:cNvSpPr>
            <a:spLocks/>
          </p:cNvSpPr>
          <p:nvPr/>
        </p:nvSpPr>
        <p:spPr>
          <a:xfrm>
            <a:off x="365277" y="1095282"/>
            <a:ext cx="13899846" cy="664367"/>
          </a:xfrm>
          <a:prstGeom prst="rect">
            <a:avLst/>
          </a:prstGeom>
          <a:noFill/>
          <a:ln/>
        </p:spPr>
        <p:txBody>
          <a:bodyPr wrap="square" lIns="0" tIns="0" rIns="0" bIns="0" rtlCol="0" anchor="t"/>
          <a:lstStyle/>
          <a:p>
            <a:pPr marL="0" indent="0" algn="l">
              <a:lnSpc>
                <a:spcPts val="4400"/>
              </a:lnSpc>
              <a:buNone/>
            </a:pPr>
            <a:r>
              <a:rPr lang="en-US" sz="3600" b="1" dirty="0">
                <a:solidFill>
                  <a:srgbClr val="FC4421"/>
                </a:solidFill>
                <a:latin typeface="+mj-lt"/>
                <a:ea typeface="Arial Black Bold" pitchFamily="34" charset="-122"/>
                <a:cs typeface="Arial Black Bold" pitchFamily="34" charset="-120"/>
              </a:rPr>
              <a:t>Handling sensitive electronic equipment</a:t>
            </a:r>
            <a:endParaRPr lang="en-US" sz="3600" dirty="0">
              <a:latin typeface="+mj-lt"/>
            </a:endParaRPr>
          </a:p>
        </p:txBody>
      </p:sp>
      <p:sp>
        <p:nvSpPr>
          <p:cNvPr id="19" name="Text 16"/>
          <p:cNvSpPr/>
          <p:nvPr/>
        </p:nvSpPr>
        <p:spPr>
          <a:xfrm>
            <a:off x="6306383" y="6554272"/>
            <a:ext cx="7504033" cy="288727"/>
          </a:xfrm>
          <a:prstGeom prst="rect">
            <a:avLst/>
          </a:prstGeom>
          <a:noFill/>
          <a:ln/>
        </p:spPr>
        <p:txBody>
          <a:bodyPr wrap="none" lIns="0" tIns="0" rIns="0" bIns="0" rtlCol="0" anchor="t"/>
          <a:lstStyle/>
          <a:p>
            <a:pPr marL="342900" indent="-342900" algn="l">
              <a:lnSpc>
                <a:spcPts val="2250"/>
              </a:lnSpc>
              <a:buSzPct val="100000"/>
              <a:buChar char="•"/>
            </a:pPr>
            <a:endParaRPr lang="en-US" sz="1400" dirty="0"/>
          </a:p>
        </p:txBody>
      </p:sp>
      <p:sp>
        <p:nvSpPr>
          <p:cNvPr id="20" name="Text 17"/>
          <p:cNvSpPr/>
          <p:nvPr/>
        </p:nvSpPr>
        <p:spPr>
          <a:xfrm>
            <a:off x="6306383" y="6906101"/>
            <a:ext cx="7504033" cy="288727"/>
          </a:xfrm>
          <a:prstGeom prst="rect">
            <a:avLst/>
          </a:prstGeom>
          <a:noFill/>
          <a:ln/>
        </p:spPr>
        <p:txBody>
          <a:bodyPr wrap="none" lIns="0" tIns="0" rIns="0" bIns="0" rtlCol="0" anchor="t"/>
          <a:lstStyle/>
          <a:p>
            <a:pPr marL="342900" indent="-342900" algn="l">
              <a:lnSpc>
                <a:spcPts val="2250"/>
              </a:lnSpc>
              <a:buSzPct val="100000"/>
              <a:buChar char="•"/>
            </a:pPr>
            <a:endParaRPr lang="en-US" sz="1400" dirty="0"/>
          </a:p>
        </p:txBody>
      </p:sp>
      <p:sp>
        <p:nvSpPr>
          <p:cNvPr id="21" name="Text 18"/>
          <p:cNvSpPr/>
          <p:nvPr/>
        </p:nvSpPr>
        <p:spPr>
          <a:xfrm>
            <a:off x="6306383" y="7257931"/>
            <a:ext cx="7504033" cy="288727"/>
          </a:xfrm>
          <a:prstGeom prst="rect">
            <a:avLst/>
          </a:prstGeom>
          <a:noFill/>
          <a:ln/>
        </p:spPr>
        <p:txBody>
          <a:bodyPr wrap="none" lIns="0" tIns="0" rIns="0" bIns="0" rtlCol="0" anchor="t"/>
          <a:lstStyle/>
          <a:p>
            <a:pPr marL="342900" indent="-342900" algn="l">
              <a:lnSpc>
                <a:spcPts val="2250"/>
              </a:lnSpc>
              <a:buSzPct val="100000"/>
              <a:buChar char="•"/>
            </a:pPr>
            <a:endParaRPr lang="en-US" sz="1400" dirty="0"/>
          </a:p>
        </p:txBody>
      </p:sp>
      <p:grpSp>
        <p:nvGrpSpPr>
          <p:cNvPr id="23" name="Group 22">
            <a:extLst>
              <a:ext uri="{FF2B5EF4-FFF2-40B4-BE49-F238E27FC236}">
                <a16:creationId xmlns:a16="http://schemas.microsoft.com/office/drawing/2014/main" id="{53E78544-224C-9371-80D3-18B5BBED1B7D}"/>
              </a:ext>
            </a:extLst>
          </p:cNvPr>
          <p:cNvGrpSpPr/>
          <p:nvPr/>
        </p:nvGrpSpPr>
        <p:grpSpPr>
          <a:xfrm>
            <a:off x="280870" y="1677830"/>
            <a:ext cx="4202162" cy="5438309"/>
            <a:chOff x="6118265" y="1895476"/>
            <a:chExt cx="4235384" cy="4978381"/>
          </a:xfrm>
        </p:grpSpPr>
        <p:sp>
          <p:nvSpPr>
            <p:cNvPr id="4" name="Shape 1"/>
            <p:cNvSpPr/>
            <p:nvPr/>
          </p:nvSpPr>
          <p:spPr>
            <a:xfrm>
              <a:off x="6118265" y="1895476"/>
              <a:ext cx="4235384" cy="4978146"/>
            </a:xfrm>
            <a:prstGeom prst="roundRect">
              <a:avLst>
                <a:gd name="adj" fmla="val 2137"/>
              </a:avLst>
            </a:prstGeom>
            <a:solidFill>
              <a:srgbClr val="E5E5E6"/>
            </a:solidFill>
            <a:ln w="7620">
              <a:solidFill>
                <a:srgbClr val="CBCBCC"/>
              </a:solidFill>
              <a:prstDash val="solid"/>
            </a:ln>
          </p:spPr>
          <p:txBody>
            <a:bodyPr/>
            <a:lstStyle/>
            <a:p>
              <a:endParaRPr lang="en-GB" sz="2000"/>
            </a:p>
          </p:txBody>
        </p:sp>
        <p:sp>
          <p:nvSpPr>
            <p:cNvPr id="5" name="Text 2"/>
            <p:cNvSpPr/>
            <p:nvPr/>
          </p:nvSpPr>
          <p:spPr>
            <a:xfrm>
              <a:off x="6306383" y="2083594"/>
              <a:ext cx="3473648" cy="564356"/>
            </a:xfrm>
            <a:prstGeom prst="rect">
              <a:avLst/>
            </a:prstGeom>
            <a:noFill/>
            <a:ln/>
          </p:spPr>
          <p:txBody>
            <a:bodyPr wrap="square" lIns="0" tIns="0" rIns="0" bIns="0" rtlCol="0" anchor="t"/>
            <a:lstStyle/>
            <a:p>
              <a:pPr marL="0" indent="0" algn="l">
                <a:lnSpc>
                  <a:spcPts val="2200"/>
                </a:lnSpc>
                <a:buNone/>
              </a:pPr>
              <a:r>
                <a:rPr lang="en-US" sz="2400" b="1" dirty="0">
                  <a:solidFill>
                    <a:srgbClr val="000000"/>
                  </a:solidFill>
                  <a:ea typeface="Arial Black Bold" pitchFamily="34" charset="-122"/>
                  <a:cs typeface="Arial Black Bold" pitchFamily="34" charset="-120"/>
                </a:rPr>
                <a:t>Electrostatic Discharge (ESD) protection</a:t>
              </a:r>
              <a:endParaRPr lang="en-US" sz="2400" dirty="0"/>
            </a:p>
          </p:txBody>
        </p:sp>
        <p:sp>
          <p:nvSpPr>
            <p:cNvPr id="22" name="TextBox 21">
              <a:extLst>
                <a:ext uri="{FF2B5EF4-FFF2-40B4-BE49-F238E27FC236}">
                  <a16:creationId xmlns:a16="http://schemas.microsoft.com/office/drawing/2014/main" id="{BF564582-4B19-E9F4-95AB-29902A185E98}"/>
                </a:ext>
              </a:extLst>
            </p:cNvPr>
            <p:cNvSpPr txBox="1"/>
            <p:nvPr/>
          </p:nvSpPr>
          <p:spPr>
            <a:xfrm>
              <a:off x="6118265" y="2676526"/>
              <a:ext cx="4235384" cy="4197331"/>
            </a:xfrm>
            <a:prstGeom prst="rect">
              <a:avLst/>
            </a:prstGeom>
            <a:noFill/>
          </p:spPr>
          <p:txBody>
            <a:bodyPr wrap="square" rtlCol="0">
              <a:spAutoFit/>
            </a:bodyPr>
            <a:lstStyle/>
            <a:p>
              <a:pPr marL="252000" indent="-252000" fontAlgn="base">
                <a:lnSpc>
                  <a:spcPct val="110000"/>
                </a:lnSpc>
                <a:spcAft>
                  <a:spcPts val="1200"/>
                </a:spcAft>
                <a:buFont typeface="Arial" panose="020B0604020202020204" pitchFamily="34" charset="0"/>
                <a:buChar char="•"/>
              </a:pPr>
              <a:r>
                <a:rPr lang="en-US" sz="2400" dirty="0">
                  <a:ea typeface="ＭＳ Ｐゴシック" charset="-128"/>
                </a:rPr>
                <a:t>Use wrist straps and mats when handling sensitive components.</a:t>
              </a:r>
            </a:p>
            <a:p>
              <a:pPr marL="252000" indent="-252000" fontAlgn="base">
                <a:lnSpc>
                  <a:spcPct val="110000"/>
                </a:lnSpc>
                <a:spcAft>
                  <a:spcPts val="1200"/>
                </a:spcAft>
                <a:buFont typeface="Arial" panose="020B0604020202020204" pitchFamily="34" charset="0"/>
                <a:buChar char="•"/>
              </a:pPr>
              <a:r>
                <a:rPr lang="en-US" sz="2400" dirty="0">
                  <a:ea typeface="ＭＳ Ｐゴシック" charset="-128"/>
                </a:rPr>
                <a:t>Maintain proper grounding when working on electronic circuits.</a:t>
              </a:r>
            </a:p>
            <a:p>
              <a:pPr marL="252000" indent="-252000" fontAlgn="base">
                <a:lnSpc>
                  <a:spcPct val="110000"/>
                </a:lnSpc>
                <a:spcAft>
                  <a:spcPts val="1200"/>
                </a:spcAft>
                <a:buFont typeface="Arial" panose="020B0604020202020204" pitchFamily="34" charset="0"/>
                <a:buChar char="•"/>
              </a:pPr>
              <a:r>
                <a:rPr lang="en-US" sz="2400" dirty="0">
                  <a:ea typeface="ＭＳ Ｐゴシック" charset="-128"/>
                </a:rPr>
                <a:t>Store sensitive equipment in anti-static packaging.</a:t>
              </a:r>
            </a:p>
            <a:p>
              <a:pPr marL="252000" indent="-252000" fontAlgn="base">
                <a:lnSpc>
                  <a:spcPct val="110000"/>
                </a:lnSpc>
                <a:spcAft>
                  <a:spcPts val="1200"/>
                </a:spcAft>
                <a:buFont typeface="Arial" panose="020B0604020202020204" pitchFamily="34" charset="0"/>
                <a:buChar char="•"/>
              </a:pPr>
              <a:r>
                <a:rPr lang="en-US" sz="2400" dirty="0">
                  <a:ea typeface="ＭＳ Ｐゴシック" charset="-128"/>
                </a:rPr>
                <a:t>Control humidity in storage areas (40-60% ideal).</a:t>
              </a:r>
              <a:endParaRPr lang="en-GB" sz="2400" dirty="0"/>
            </a:p>
          </p:txBody>
        </p:sp>
      </p:grpSp>
      <p:grpSp>
        <p:nvGrpSpPr>
          <p:cNvPr id="26" name="Group 25">
            <a:extLst>
              <a:ext uri="{FF2B5EF4-FFF2-40B4-BE49-F238E27FC236}">
                <a16:creationId xmlns:a16="http://schemas.microsoft.com/office/drawing/2014/main" id="{8E67FEB9-AEB8-CCA7-0E10-023297192C63}"/>
              </a:ext>
            </a:extLst>
          </p:cNvPr>
          <p:cNvGrpSpPr/>
          <p:nvPr/>
        </p:nvGrpSpPr>
        <p:grpSpPr>
          <a:xfrm>
            <a:off x="5079930" y="1677830"/>
            <a:ext cx="4363687" cy="5595108"/>
            <a:chOff x="9726395" y="1895474"/>
            <a:chExt cx="3911407" cy="4242341"/>
          </a:xfrm>
        </p:grpSpPr>
        <p:sp>
          <p:nvSpPr>
            <p:cNvPr id="10" name="Shape 7"/>
            <p:cNvSpPr/>
            <p:nvPr/>
          </p:nvSpPr>
          <p:spPr>
            <a:xfrm>
              <a:off x="9726395" y="1895474"/>
              <a:ext cx="3849886" cy="4234877"/>
            </a:xfrm>
            <a:prstGeom prst="roundRect">
              <a:avLst>
                <a:gd name="adj" fmla="val 2137"/>
              </a:avLst>
            </a:prstGeom>
            <a:solidFill>
              <a:srgbClr val="E5E5E6"/>
            </a:solidFill>
            <a:ln w="7620">
              <a:solidFill>
                <a:srgbClr val="CBCBCC"/>
              </a:solidFill>
              <a:prstDash val="solid"/>
            </a:ln>
          </p:spPr>
          <p:txBody>
            <a:bodyPr/>
            <a:lstStyle/>
            <a:p>
              <a:endParaRPr lang="en-GB" sz="2000"/>
            </a:p>
          </p:txBody>
        </p:sp>
        <p:sp>
          <p:nvSpPr>
            <p:cNvPr id="11" name="Text 8"/>
            <p:cNvSpPr/>
            <p:nvPr/>
          </p:nvSpPr>
          <p:spPr>
            <a:xfrm>
              <a:off x="9793761" y="2083594"/>
              <a:ext cx="3055025" cy="282178"/>
            </a:xfrm>
            <a:prstGeom prst="rect">
              <a:avLst/>
            </a:prstGeom>
            <a:noFill/>
            <a:ln/>
          </p:spPr>
          <p:txBody>
            <a:bodyPr wrap="none" lIns="0" tIns="0" rIns="0" bIns="0" rtlCol="0" anchor="t"/>
            <a:lstStyle/>
            <a:p>
              <a:pPr marL="0" indent="0" algn="l">
                <a:lnSpc>
                  <a:spcPts val="2200"/>
                </a:lnSpc>
                <a:buNone/>
              </a:pPr>
              <a:r>
                <a:rPr lang="en-US" sz="2400" b="1" dirty="0">
                  <a:solidFill>
                    <a:srgbClr val="000000"/>
                  </a:solidFill>
                  <a:ea typeface="Arial Black Bold" pitchFamily="34" charset="-122"/>
                  <a:cs typeface="Arial Black Bold" pitchFamily="34" charset="-120"/>
                </a:rPr>
                <a:t>Temperature considerations</a:t>
              </a:r>
              <a:endParaRPr lang="en-US" sz="2400" dirty="0"/>
            </a:p>
          </p:txBody>
        </p:sp>
        <p:sp>
          <p:nvSpPr>
            <p:cNvPr id="25" name="TextBox 24">
              <a:extLst>
                <a:ext uri="{FF2B5EF4-FFF2-40B4-BE49-F238E27FC236}">
                  <a16:creationId xmlns:a16="http://schemas.microsoft.com/office/drawing/2014/main" id="{CE468955-7314-32EC-B0A8-6C9C245220E0}"/>
                </a:ext>
              </a:extLst>
            </p:cNvPr>
            <p:cNvSpPr txBox="1"/>
            <p:nvPr/>
          </p:nvSpPr>
          <p:spPr>
            <a:xfrm>
              <a:off x="9871178" y="2353245"/>
              <a:ext cx="3766624" cy="3784570"/>
            </a:xfrm>
            <a:prstGeom prst="rect">
              <a:avLst/>
            </a:prstGeom>
            <a:noFill/>
          </p:spPr>
          <p:txBody>
            <a:bodyPr wrap="square" rtlCol="0">
              <a:spAutoFit/>
            </a:bodyPr>
            <a:lstStyle/>
            <a:p>
              <a:pPr marL="252000" indent="-252000" fontAlgn="base">
                <a:lnSpc>
                  <a:spcPct val="110000"/>
                </a:lnSpc>
                <a:spcAft>
                  <a:spcPts val="1200"/>
                </a:spcAft>
                <a:buFont typeface="Arial" panose="020B0604020202020204" pitchFamily="34" charset="0"/>
                <a:buChar char="•"/>
              </a:pPr>
              <a:r>
                <a:rPr lang="en-US" sz="2400" dirty="0">
                  <a:ea typeface="ＭＳ Ｐゴシック" charset="-128"/>
                </a:rPr>
                <a:t>Allow temperature </a:t>
              </a:r>
              <a:r>
                <a:rPr lang="en-US" sz="2400" dirty="0" err="1">
                  <a:ea typeface="ＭＳ Ｐゴシック" charset="-128"/>
                </a:rPr>
                <a:t>stabilisation</a:t>
              </a:r>
              <a:r>
                <a:rPr lang="en-US" sz="2400" dirty="0">
                  <a:ea typeface="ＭＳ Ｐゴシック" charset="-128"/>
                </a:rPr>
                <a:t> after transport.</a:t>
              </a:r>
            </a:p>
            <a:p>
              <a:pPr marL="252000" indent="-252000" fontAlgn="base">
                <a:lnSpc>
                  <a:spcPct val="110000"/>
                </a:lnSpc>
                <a:spcAft>
                  <a:spcPts val="1200"/>
                </a:spcAft>
                <a:buFont typeface="Arial" panose="020B0604020202020204" pitchFamily="34" charset="0"/>
                <a:buChar char="•"/>
              </a:pPr>
              <a:r>
                <a:rPr lang="en-US" sz="2400" dirty="0">
                  <a:ea typeface="ＭＳ Ｐゴシック" charset="-128"/>
                </a:rPr>
                <a:t>Avoid rapid temperature changes that cause condensation.</a:t>
              </a:r>
            </a:p>
            <a:p>
              <a:pPr marL="252000" indent="-252000" fontAlgn="base">
                <a:lnSpc>
                  <a:spcPct val="110000"/>
                </a:lnSpc>
                <a:spcAft>
                  <a:spcPts val="1200"/>
                </a:spcAft>
                <a:buFont typeface="Arial" panose="020B0604020202020204" pitchFamily="34" charset="0"/>
                <a:buChar char="•"/>
              </a:pPr>
              <a:r>
                <a:rPr lang="en-US" sz="2400" dirty="0">
                  <a:ea typeface="ＭＳ Ｐゴシック" charset="-128"/>
                </a:rPr>
                <a:t>Observe operating temperature ranges from manufacturers.</a:t>
              </a:r>
            </a:p>
            <a:p>
              <a:pPr marL="252000" indent="-252000" fontAlgn="base">
                <a:lnSpc>
                  <a:spcPct val="110000"/>
                </a:lnSpc>
                <a:spcAft>
                  <a:spcPts val="1200"/>
                </a:spcAft>
                <a:buFont typeface="Arial" panose="020B0604020202020204" pitchFamily="34" charset="0"/>
                <a:buChar char="•"/>
              </a:pPr>
              <a:r>
                <a:rPr lang="en-US" sz="2400" dirty="0">
                  <a:ea typeface="ＭＳ Ｐゴシック" charset="-128"/>
                </a:rPr>
                <a:t>Consider temperature effects on measurement accuracy.</a:t>
              </a:r>
              <a:endParaRPr lang="en-GB" sz="2400" dirty="0"/>
            </a:p>
          </p:txBody>
        </p:sp>
      </p:grpSp>
      <p:grpSp>
        <p:nvGrpSpPr>
          <p:cNvPr id="28" name="Group 27">
            <a:extLst>
              <a:ext uri="{FF2B5EF4-FFF2-40B4-BE49-F238E27FC236}">
                <a16:creationId xmlns:a16="http://schemas.microsoft.com/office/drawing/2014/main" id="{7F4F5090-7154-521E-B793-C80BD8BE0B8F}"/>
              </a:ext>
            </a:extLst>
          </p:cNvPr>
          <p:cNvGrpSpPr/>
          <p:nvPr/>
        </p:nvGrpSpPr>
        <p:grpSpPr>
          <a:xfrm>
            <a:off x="9914924" y="1677830"/>
            <a:ext cx="4295052" cy="5430492"/>
            <a:chOff x="6118265" y="5623917"/>
            <a:chExt cx="7880271" cy="4663019"/>
          </a:xfrm>
        </p:grpSpPr>
        <p:sp>
          <p:nvSpPr>
            <p:cNvPr id="16" name="Shape 13"/>
            <p:cNvSpPr/>
            <p:nvPr/>
          </p:nvSpPr>
          <p:spPr>
            <a:xfrm>
              <a:off x="6118265" y="5623917"/>
              <a:ext cx="7880271" cy="4663019"/>
            </a:xfrm>
            <a:prstGeom prst="roundRect">
              <a:avLst>
                <a:gd name="adj" fmla="val 3592"/>
              </a:avLst>
            </a:prstGeom>
            <a:solidFill>
              <a:srgbClr val="E5E5E6"/>
            </a:solidFill>
            <a:ln w="7620">
              <a:solidFill>
                <a:srgbClr val="CBCBCC"/>
              </a:solidFill>
              <a:prstDash val="solid"/>
            </a:ln>
          </p:spPr>
          <p:txBody>
            <a:bodyPr/>
            <a:lstStyle/>
            <a:p>
              <a:endParaRPr lang="en-GB" sz="2000"/>
            </a:p>
          </p:txBody>
        </p:sp>
        <p:sp>
          <p:nvSpPr>
            <p:cNvPr id="17" name="Text 14"/>
            <p:cNvSpPr/>
            <p:nvPr/>
          </p:nvSpPr>
          <p:spPr>
            <a:xfrm>
              <a:off x="6306383" y="5812036"/>
              <a:ext cx="2394823" cy="282178"/>
            </a:xfrm>
            <a:prstGeom prst="rect">
              <a:avLst/>
            </a:prstGeom>
            <a:noFill/>
            <a:ln/>
          </p:spPr>
          <p:txBody>
            <a:bodyPr wrap="none" lIns="0" tIns="0" rIns="0" bIns="0" rtlCol="0" anchor="t"/>
            <a:lstStyle/>
            <a:p>
              <a:pPr marL="0" indent="0" algn="l">
                <a:lnSpc>
                  <a:spcPts val="2200"/>
                </a:lnSpc>
                <a:buNone/>
              </a:pPr>
              <a:r>
                <a:rPr lang="en-US" sz="2400" b="1" dirty="0">
                  <a:solidFill>
                    <a:srgbClr val="000000"/>
                  </a:solidFill>
                  <a:ea typeface="Arial Black Bold" pitchFamily="34" charset="-122"/>
                  <a:cs typeface="Arial Black Bold" pitchFamily="34" charset="-120"/>
                </a:rPr>
                <a:t>Mechanical protection</a:t>
              </a:r>
              <a:endParaRPr lang="en-US" sz="2400" dirty="0"/>
            </a:p>
          </p:txBody>
        </p:sp>
        <p:sp>
          <p:nvSpPr>
            <p:cNvPr id="27" name="TextBox 26">
              <a:extLst>
                <a:ext uri="{FF2B5EF4-FFF2-40B4-BE49-F238E27FC236}">
                  <a16:creationId xmlns:a16="http://schemas.microsoft.com/office/drawing/2014/main" id="{15A7F792-B53C-44FD-D02E-7A77C65FAAD6}"/>
                </a:ext>
              </a:extLst>
            </p:cNvPr>
            <p:cNvSpPr txBox="1"/>
            <p:nvPr/>
          </p:nvSpPr>
          <p:spPr>
            <a:xfrm>
              <a:off x="6152224" y="6083296"/>
              <a:ext cx="7337744" cy="3588255"/>
            </a:xfrm>
            <a:prstGeom prst="rect">
              <a:avLst/>
            </a:prstGeom>
            <a:noFill/>
          </p:spPr>
          <p:txBody>
            <a:bodyPr wrap="square" rtlCol="0">
              <a:spAutoFit/>
            </a:bodyPr>
            <a:lstStyle/>
            <a:p>
              <a:pPr marL="252000" indent="-252000" fontAlgn="base">
                <a:lnSpc>
                  <a:spcPct val="110000"/>
                </a:lnSpc>
                <a:spcAft>
                  <a:spcPts val="1200"/>
                </a:spcAft>
                <a:buFont typeface="Arial" panose="020B0604020202020204" pitchFamily="34" charset="0"/>
                <a:buChar char="•"/>
              </a:pPr>
              <a:r>
                <a:rPr lang="en-US" sz="2400" dirty="0">
                  <a:ea typeface="ＭＳ Ｐゴシック" charset="-128"/>
                </a:rPr>
                <a:t>Use appropriate cases with shock absorption.</a:t>
              </a:r>
            </a:p>
            <a:p>
              <a:pPr marL="252000" indent="-252000" fontAlgn="base">
                <a:lnSpc>
                  <a:spcPct val="110000"/>
                </a:lnSpc>
                <a:spcAft>
                  <a:spcPts val="1200"/>
                </a:spcAft>
                <a:buFont typeface="Arial" panose="020B0604020202020204" pitchFamily="34" charset="0"/>
                <a:buChar char="•"/>
              </a:pPr>
              <a:r>
                <a:rPr lang="en-US" sz="2400" dirty="0">
                  <a:ea typeface="ＭＳ Ｐゴシック" charset="-128"/>
                </a:rPr>
                <a:t>Secure equipment properly during transport.</a:t>
              </a:r>
            </a:p>
            <a:p>
              <a:pPr marL="252000" indent="-252000" fontAlgn="base">
                <a:lnSpc>
                  <a:spcPct val="110000"/>
                </a:lnSpc>
                <a:spcAft>
                  <a:spcPts val="1200"/>
                </a:spcAft>
                <a:buFont typeface="Arial" panose="020B0604020202020204" pitchFamily="34" charset="0"/>
                <a:buChar char="•"/>
              </a:pPr>
              <a:r>
                <a:rPr lang="en-US" sz="2400" dirty="0">
                  <a:ea typeface="ＭＳ Ｐゴシック" charset="-128"/>
                </a:rPr>
                <a:t>Avoid exposing sensitive components to vibration.</a:t>
              </a:r>
            </a:p>
            <a:p>
              <a:pPr marL="252000" indent="-252000" fontAlgn="base">
                <a:lnSpc>
                  <a:spcPct val="110000"/>
                </a:lnSpc>
                <a:spcAft>
                  <a:spcPts val="1200"/>
                </a:spcAft>
                <a:buFont typeface="Arial" panose="020B0604020202020204" pitchFamily="34" charset="0"/>
                <a:buChar char="•"/>
              </a:pPr>
              <a:r>
                <a:rPr lang="en-US" sz="2400" dirty="0">
                  <a:ea typeface="ＭＳ Ｐゴシック" charset="-128"/>
                </a:rPr>
                <a:t>Handle with appropriate force for connectors and controls.</a:t>
              </a:r>
              <a:endParaRPr lang="en-GB" sz="2400" dirty="0"/>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72802" y="1162273"/>
            <a:ext cx="3186706" cy="4780059"/>
          </a:xfrm>
          <a:prstGeom prst="rect">
            <a:avLst/>
          </a:prstGeom>
        </p:spPr>
      </p:pic>
      <p:sp>
        <p:nvSpPr>
          <p:cNvPr id="3" name="Text 0"/>
          <p:cNvSpPr>
            <a:spLocks/>
          </p:cNvSpPr>
          <p:nvPr/>
        </p:nvSpPr>
        <p:spPr>
          <a:xfrm>
            <a:off x="301224" y="1098610"/>
            <a:ext cx="13899846" cy="664367"/>
          </a:xfrm>
          <a:prstGeom prst="rect">
            <a:avLst/>
          </a:prstGeom>
          <a:noFill/>
          <a:ln/>
        </p:spPr>
        <p:txBody>
          <a:bodyPr wrap="square" lIns="0" tIns="0" rIns="0" bIns="0" rtlCol="0" anchor="t"/>
          <a:lstStyle/>
          <a:p>
            <a:pPr marL="0" indent="0" algn="l">
              <a:lnSpc>
                <a:spcPts val="4650"/>
              </a:lnSpc>
              <a:buNone/>
            </a:pPr>
            <a:r>
              <a:rPr lang="en-US" sz="3600" b="1" dirty="0">
                <a:solidFill>
                  <a:srgbClr val="FC4421"/>
                </a:solidFill>
                <a:latin typeface="+mj-lt"/>
                <a:ea typeface="Arial Black Bold" pitchFamily="34" charset="-122"/>
                <a:cs typeface="Arial Black Bold" pitchFamily="34" charset="-120"/>
              </a:rPr>
              <a:t>Transport and storage requirements</a:t>
            </a:r>
            <a:endParaRPr lang="en-US" sz="3600" dirty="0">
              <a:latin typeface="+mj-lt"/>
            </a:endParaRPr>
          </a:p>
        </p:txBody>
      </p:sp>
      <p:pic>
        <p:nvPicPr>
          <p:cNvPr id="4" name="Image 1" descr="preencoded.png"/>
          <p:cNvPicPr>
            <a:picLocks noChangeAspect="1"/>
          </p:cNvPicPr>
          <p:nvPr/>
        </p:nvPicPr>
        <p:blipFill>
          <a:blip r:embed="rId4"/>
          <a:stretch>
            <a:fillRect/>
          </a:stretch>
        </p:blipFill>
        <p:spPr>
          <a:xfrm>
            <a:off x="340694" y="1743188"/>
            <a:ext cx="475298" cy="475298"/>
          </a:xfrm>
          <a:prstGeom prst="rect">
            <a:avLst/>
          </a:prstGeom>
        </p:spPr>
      </p:pic>
      <p:sp>
        <p:nvSpPr>
          <p:cNvPr id="5" name="Text 1"/>
          <p:cNvSpPr/>
          <p:nvPr/>
        </p:nvSpPr>
        <p:spPr>
          <a:xfrm>
            <a:off x="903089" y="1791126"/>
            <a:ext cx="2693670" cy="297061"/>
          </a:xfrm>
          <a:prstGeom prst="rect">
            <a:avLst/>
          </a:prstGeom>
          <a:noFill/>
          <a:ln/>
        </p:spPr>
        <p:txBody>
          <a:bodyPr wrap="none" lIns="0" tIns="0" rIns="0" bIns="0" rtlCol="0" anchor="t"/>
          <a:lstStyle/>
          <a:p>
            <a:pPr marL="0" indent="0" algn="l">
              <a:lnSpc>
                <a:spcPts val="2300"/>
              </a:lnSpc>
              <a:buNone/>
            </a:pPr>
            <a:r>
              <a:rPr lang="en-US" sz="2400" b="1" dirty="0">
                <a:solidFill>
                  <a:srgbClr val="000000"/>
                </a:solidFill>
                <a:ea typeface="Arial Black Bold" pitchFamily="34" charset="-122"/>
                <a:cs typeface="Arial Black Bold" pitchFamily="34" charset="-120"/>
              </a:rPr>
              <a:t>Environmental controls</a:t>
            </a:r>
            <a:endParaRPr lang="en-US" sz="2400" dirty="0"/>
          </a:p>
        </p:txBody>
      </p:sp>
      <p:sp>
        <p:nvSpPr>
          <p:cNvPr id="6" name="Text 2"/>
          <p:cNvSpPr/>
          <p:nvPr/>
        </p:nvSpPr>
        <p:spPr>
          <a:xfrm>
            <a:off x="903089" y="2088187"/>
            <a:ext cx="9903456" cy="1216819"/>
          </a:xfrm>
          <a:prstGeom prst="rect">
            <a:avLst/>
          </a:prstGeom>
          <a:noFill/>
          <a:ln/>
        </p:spPr>
        <p:txBody>
          <a:bodyPr wrap="square" lIns="0" tIns="0" rIns="0" bIns="0" rtlCol="0" anchor="t"/>
          <a:lstStyle/>
          <a:p>
            <a:pPr marL="0" indent="0" algn="l">
              <a:lnSpc>
                <a:spcPct val="105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Store equipment in controlled environments with temperature ranges of 10-30°C and humidity levels between 30-70% to prevent component deterioration and calibration drift. Avoid storage near sources of electromagnetic interference or strong magnetic fields</a:t>
            </a:r>
            <a:endParaRPr lang="en-US" sz="2400" dirty="0"/>
          </a:p>
        </p:txBody>
      </p:sp>
      <p:pic>
        <p:nvPicPr>
          <p:cNvPr id="7" name="Image 2" descr="preencoded.png"/>
          <p:cNvPicPr>
            <a:picLocks noChangeAspect="1"/>
          </p:cNvPicPr>
          <p:nvPr/>
        </p:nvPicPr>
        <p:blipFill>
          <a:blip r:embed="rId5"/>
          <a:stretch>
            <a:fillRect/>
          </a:stretch>
        </p:blipFill>
        <p:spPr>
          <a:xfrm>
            <a:off x="340694" y="3630968"/>
            <a:ext cx="475298" cy="475298"/>
          </a:xfrm>
          <a:prstGeom prst="rect">
            <a:avLst/>
          </a:prstGeom>
        </p:spPr>
      </p:pic>
      <p:sp>
        <p:nvSpPr>
          <p:cNvPr id="8" name="Text 3"/>
          <p:cNvSpPr/>
          <p:nvPr/>
        </p:nvSpPr>
        <p:spPr>
          <a:xfrm>
            <a:off x="903089" y="3743651"/>
            <a:ext cx="2376607" cy="297061"/>
          </a:xfrm>
          <a:prstGeom prst="rect">
            <a:avLst/>
          </a:prstGeom>
          <a:noFill/>
          <a:ln/>
        </p:spPr>
        <p:txBody>
          <a:bodyPr wrap="none" lIns="0" tIns="0" rIns="0" bIns="0" rtlCol="0" anchor="t"/>
          <a:lstStyle/>
          <a:p>
            <a:pPr marL="0" indent="0" algn="l">
              <a:lnSpc>
                <a:spcPts val="2300"/>
              </a:lnSpc>
              <a:buNone/>
            </a:pPr>
            <a:r>
              <a:rPr lang="en-US" sz="2400" b="1" dirty="0">
                <a:solidFill>
                  <a:srgbClr val="000000"/>
                </a:solidFill>
                <a:ea typeface="Arial Black Bold" pitchFamily="34" charset="-122"/>
                <a:cs typeface="Arial Black Bold" pitchFamily="34" charset="-120"/>
              </a:rPr>
              <a:t>Packaging systems</a:t>
            </a:r>
            <a:endParaRPr lang="en-US" sz="2400" dirty="0"/>
          </a:p>
        </p:txBody>
      </p:sp>
      <p:sp>
        <p:nvSpPr>
          <p:cNvPr id="9" name="Text 4"/>
          <p:cNvSpPr/>
          <p:nvPr/>
        </p:nvSpPr>
        <p:spPr>
          <a:xfrm>
            <a:off x="903089" y="4059811"/>
            <a:ext cx="10000438" cy="1216819"/>
          </a:xfrm>
          <a:prstGeom prst="rect">
            <a:avLst/>
          </a:prstGeom>
          <a:noFill/>
          <a:ln/>
        </p:spPr>
        <p:txBody>
          <a:bodyPr wrap="square" lIns="0" tIns="0" rIns="0" bIns="0" rtlCol="0" anchor="t"/>
          <a:lstStyle/>
          <a:p>
            <a:pPr marL="0" indent="0" algn="l">
              <a:lnSpc>
                <a:spcPct val="105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Use the original manufacturer’s packaging with custom foam inserts. For transit between sites, use ruggedised cases with appropriate IP ratings for environmental protection and impact resistance appropriate to the sensitivity of the contained equipment</a:t>
            </a:r>
            <a:endParaRPr lang="en-US" sz="2400" dirty="0"/>
          </a:p>
        </p:txBody>
      </p:sp>
      <p:pic>
        <p:nvPicPr>
          <p:cNvPr id="10" name="Image 3" descr="preencoded.png"/>
          <p:cNvPicPr>
            <a:picLocks noChangeAspect="1"/>
          </p:cNvPicPr>
          <p:nvPr/>
        </p:nvPicPr>
        <p:blipFill>
          <a:blip r:embed="rId6"/>
          <a:stretch>
            <a:fillRect/>
          </a:stretch>
        </p:blipFill>
        <p:spPr>
          <a:xfrm>
            <a:off x="340694" y="5618781"/>
            <a:ext cx="475298" cy="475298"/>
          </a:xfrm>
          <a:prstGeom prst="rect">
            <a:avLst/>
          </a:prstGeom>
        </p:spPr>
      </p:pic>
      <p:sp>
        <p:nvSpPr>
          <p:cNvPr id="11" name="Text 5"/>
          <p:cNvSpPr/>
          <p:nvPr/>
        </p:nvSpPr>
        <p:spPr>
          <a:xfrm>
            <a:off x="903089" y="5707900"/>
            <a:ext cx="2376607" cy="297061"/>
          </a:xfrm>
          <a:prstGeom prst="rect">
            <a:avLst/>
          </a:prstGeom>
          <a:noFill/>
          <a:ln/>
        </p:spPr>
        <p:txBody>
          <a:bodyPr wrap="none" lIns="0" tIns="0" rIns="0" bIns="0" rtlCol="0" anchor="t"/>
          <a:lstStyle/>
          <a:p>
            <a:pPr marL="0" indent="0" algn="l">
              <a:lnSpc>
                <a:spcPts val="2300"/>
              </a:lnSpc>
              <a:buNone/>
            </a:pPr>
            <a:r>
              <a:rPr lang="en-US" sz="2400" b="1" dirty="0">
                <a:solidFill>
                  <a:srgbClr val="000000"/>
                </a:solidFill>
                <a:ea typeface="Arial Black Bold" pitchFamily="34" charset="-122"/>
                <a:cs typeface="Arial Black Bold" pitchFamily="34" charset="-120"/>
              </a:rPr>
              <a:t>Long-term storage</a:t>
            </a:r>
            <a:endParaRPr lang="en-US" sz="2400" dirty="0"/>
          </a:p>
        </p:txBody>
      </p:sp>
      <p:sp>
        <p:nvSpPr>
          <p:cNvPr id="12" name="Text 6"/>
          <p:cNvSpPr/>
          <p:nvPr/>
        </p:nvSpPr>
        <p:spPr>
          <a:xfrm>
            <a:off x="894568" y="6069042"/>
            <a:ext cx="11463687" cy="912614"/>
          </a:xfrm>
          <a:prstGeom prst="rect">
            <a:avLst/>
          </a:prstGeom>
          <a:noFill/>
          <a:ln/>
        </p:spPr>
        <p:txBody>
          <a:bodyPr wrap="square" lIns="0" tIns="0" rIns="0" bIns="0" rtlCol="0" anchor="t"/>
          <a:lstStyle/>
          <a:p>
            <a:pPr marL="0" indent="0" algn="l">
              <a:lnSpc>
                <a:spcPct val="105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Remove batteries to prevent leakage damage during extended storage periods. Apply protective covers to sensitive connectors and apply appropriate preservatives to mechanical components that might be susceptible to corrosion or degradation</a:t>
            </a:r>
            <a:endParaRPr lang="en-US" sz="2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a:spLocks/>
          </p:cNvSpPr>
          <p:nvPr/>
        </p:nvSpPr>
        <p:spPr>
          <a:xfrm>
            <a:off x="301225" y="1185577"/>
            <a:ext cx="13899846" cy="664367"/>
          </a:xfrm>
          <a:prstGeom prst="rect">
            <a:avLst/>
          </a:prstGeom>
          <a:noFill/>
          <a:ln/>
        </p:spPr>
        <p:txBody>
          <a:bodyPr wrap="none" lIns="0" tIns="0" rIns="0" bIns="0" rtlCol="0" anchor="t"/>
          <a:lstStyle/>
          <a:p>
            <a:pPr marL="0" indent="0" algn="l">
              <a:lnSpc>
                <a:spcPts val="4850"/>
              </a:lnSpc>
              <a:buNone/>
            </a:pPr>
            <a:r>
              <a:rPr lang="en-US" sz="3600" b="1" dirty="0">
                <a:solidFill>
                  <a:srgbClr val="FC4421"/>
                </a:solidFill>
                <a:latin typeface="+mj-lt"/>
                <a:ea typeface="Arial Black Bold" pitchFamily="34" charset="-122"/>
                <a:cs typeface="Arial Black Bold" pitchFamily="34" charset="-120"/>
              </a:rPr>
              <a:t>Battery management procedures</a:t>
            </a:r>
            <a:endParaRPr lang="en-US" sz="3600" dirty="0">
              <a:latin typeface="+mj-lt"/>
            </a:endParaRPr>
          </a:p>
        </p:txBody>
      </p:sp>
      <p:sp>
        <p:nvSpPr>
          <p:cNvPr id="3" name="Shape 1"/>
          <p:cNvSpPr/>
          <p:nvPr/>
        </p:nvSpPr>
        <p:spPr>
          <a:xfrm>
            <a:off x="303349" y="1940028"/>
            <a:ext cx="13231851" cy="5092687"/>
          </a:xfrm>
          <a:prstGeom prst="roundRect">
            <a:avLst>
              <a:gd name="adj" fmla="val 2013"/>
            </a:avLst>
          </a:prstGeom>
          <a:noFill/>
          <a:ln w="7620">
            <a:solidFill>
              <a:srgbClr val="000000">
                <a:alpha val="8000"/>
              </a:srgbClr>
            </a:solidFill>
            <a:prstDash val="solid"/>
          </a:ln>
        </p:spPr>
        <p:txBody>
          <a:bodyPr/>
          <a:lstStyle/>
          <a:p>
            <a:endParaRPr lang="en-GB"/>
          </a:p>
        </p:txBody>
      </p:sp>
      <p:grpSp>
        <p:nvGrpSpPr>
          <p:cNvPr id="48" name="Group 47">
            <a:extLst>
              <a:ext uri="{FF2B5EF4-FFF2-40B4-BE49-F238E27FC236}">
                <a16:creationId xmlns:a16="http://schemas.microsoft.com/office/drawing/2014/main" id="{8F458B6F-1A50-D6F4-BE6F-CA1BE8E6823B}"/>
              </a:ext>
            </a:extLst>
          </p:cNvPr>
          <p:cNvGrpSpPr/>
          <p:nvPr/>
        </p:nvGrpSpPr>
        <p:grpSpPr>
          <a:xfrm>
            <a:off x="301225" y="1935467"/>
            <a:ext cx="13235464" cy="5084994"/>
            <a:chOff x="697468" y="1561148"/>
            <a:chExt cx="13235464" cy="4097059"/>
          </a:xfrm>
        </p:grpSpPr>
        <p:sp>
          <p:nvSpPr>
            <p:cNvPr id="4" name="Shape 2"/>
            <p:cNvSpPr/>
            <p:nvPr/>
          </p:nvSpPr>
          <p:spPr>
            <a:xfrm>
              <a:off x="697468" y="1561148"/>
              <a:ext cx="13235464" cy="567095"/>
            </a:xfrm>
            <a:prstGeom prst="rect">
              <a:avLst/>
            </a:prstGeom>
            <a:solidFill>
              <a:srgbClr val="FFFFFF">
                <a:alpha val="4000"/>
              </a:srgbClr>
            </a:solidFill>
            <a:ln/>
          </p:spPr>
          <p:txBody>
            <a:bodyPr/>
            <a:lstStyle/>
            <a:p>
              <a:endParaRPr lang="en-GB" sz="2000"/>
            </a:p>
          </p:txBody>
        </p:sp>
        <p:sp>
          <p:nvSpPr>
            <p:cNvPr id="5" name="Text 3"/>
            <p:cNvSpPr/>
            <p:nvPr/>
          </p:nvSpPr>
          <p:spPr>
            <a:xfrm>
              <a:off x="894517" y="1686997"/>
              <a:ext cx="2910959" cy="315397"/>
            </a:xfrm>
            <a:prstGeom prst="rect">
              <a:avLst/>
            </a:prstGeom>
            <a:noFill/>
            <a:ln/>
          </p:spPr>
          <p:txBody>
            <a:bodyPr wrap="none" lIns="0" tIns="0" rIns="0" bIns="0" rtlCol="0" anchor="t"/>
            <a:lstStyle/>
            <a:p>
              <a:pPr marL="0" indent="0" algn="l">
                <a:lnSpc>
                  <a:spcPts val="2450"/>
                </a:lnSpc>
                <a:buNone/>
              </a:pPr>
              <a:r>
                <a:rPr lang="en-US" sz="2400" b="1" dirty="0">
                  <a:solidFill>
                    <a:srgbClr val="000000"/>
                  </a:solidFill>
                  <a:latin typeface="Arial" panose="020B0604020202020204" pitchFamily="34" charset="0"/>
                  <a:ea typeface="Arial Black" pitchFamily="34" charset="-122"/>
                  <a:cs typeface="Arial" panose="020B0604020202020204" pitchFamily="34" charset="0"/>
                </a:rPr>
                <a:t>Battery type</a:t>
              </a:r>
              <a:endParaRPr lang="en-US" sz="2400" b="1" dirty="0"/>
            </a:p>
          </p:txBody>
        </p:sp>
        <p:sp>
          <p:nvSpPr>
            <p:cNvPr id="6" name="Text 4"/>
            <p:cNvSpPr/>
            <p:nvPr/>
          </p:nvSpPr>
          <p:spPr>
            <a:xfrm>
              <a:off x="3998714" y="1719601"/>
              <a:ext cx="2907149" cy="315397"/>
            </a:xfrm>
            <a:prstGeom prst="rect">
              <a:avLst/>
            </a:prstGeom>
            <a:noFill/>
            <a:ln/>
          </p:spPr>
          <p:txBody>
            <a:bodyPr wrap="none" lIns="0" tIns="0" rIns="0" bIns="0" rtlCol="0" anchor="t"/>
            <a:lstStyle/>
            <a:p>
              <a:pPr marL="0" indent="0" algn="l">
                <a:lnSpc>
                  <a:spcPts val="2450"/>
                </a:lnSpc>
                <a:buNone/>
              </a:pPr>
              <a:r>
                <a:rPr lang="en-US" sz="2400" b="1" dirty="0">
                  <a:solidFill>
                    <a:srgbClr val="000000"/>
                  </a:solidFill>
                  <a:latin typeface="Arial" panose="020B0604020202020204" pitchFamily="34" charset="0"/>
                  <a:ea typeface="Arial Black" pitchFamily="34" charset="-122"/>
                  <a:cs typeface="Arial" panose="020B0604020202020204" pitchFamily="34" charset="0"/>
                </a:rPr>
                <a:t>Storage procedure</a:t>
              </a:r>
              <a:endParaRPr lang="en-US" sz="2400" b="1" dirty="0"/>
            </a:p>
          </p:txBody>
        </p:sp>
        <p:sp>
          <p:nvSpPr>
            <p:cNvPr id="7" name="Text 5"/>
            <p:cNvSpPr/>
            <p:nvPr/>
          </p:nvSpPr>
          <p:spPr>
            <a:xfrm>
              <a:off x="7516058" y="1686997"/>
              <a:ext cx="2907149" cy="315397"/>
            </a:xfrm>
            <a:prstGeom prst="rect">
              <a:avLst/>
            </a:prstGeom>
            <a:noFill/>
            <a:ln/>
          </p:spPr>
          <p:txBody>
            <a:bodyPr wrap="none" lIns="0" tIns="0" rIns="0" bIns="0" rtlCol="0" anchor="t"/>
            <a:lstStyle/>
            <a:p>
              <a:pPr marL="0" indent="0" algn="l">
                <a:lnSpc>
                  <a:spcPts val="2450"/>
                </a:lnSpc>
                <a:buNone/>
              </a:pPr>
              <a:r>
                <a:rPr lang="en-US" sz="2400" b="1" dirty="0">
                  <a:solidFill>
                    <a:srgbClr val="000000"/>
                  </a:solidFill>
                  <a:latin typeface="Arial" panose="020B0604020202020204" pitchFamily="34" charset="0"/>
                  <a:ea typeface="Arial Black" pitchFamily="34" charset="-122"/>
                  <a:cs typeface="Arial" panose="020B0604020202020204" pitchFamily="34" charset="0"/>
                </a:rPr>
                <a:t>Charging requirements</a:t>
              </a:r>
              <a:endParaRPr lang="en-US" sz="2400" b="1" dirty="0"/>
            </a:p>
          </p:txBody>
        </p:sp>
        <p:sp>
          <p:nvSpPr>
            <p:cNvPr id="8" name="Text 6"/>
            <p:cNvSpPr/>
            <p:nvPr/>
          </p:nvSpPr>
          <p:spPr>
            <a:xfrm>
              <a:off x="11021972" y="1661150"/>
              <a:ext cx="2910959" cy="315397"/>
            </a:xfrm>
            <a:prstGeom prst="rect">
              <a:avLst/>
            </a:prstGeom>
            <a:noFill/>
            <a:ln/>
          </p:spPr>
          <p:txBody>
            <a:bodyPr wrap="none" lIns="0" tIns="0" rIns="0" bIns="0" rtlCol="0" anchor="t"/>
            <a:lstStyle/>
            <a:p>
              <a:pPr marL="0" indent="0" algn="l">
                <a:lnSpc>
                  <a:spcPts val="2450"/>
                </a:lnSpc>
                <a:buNone/>
              </a:pPr>
              <a:r>
                <a:rPr lang="en-US" sz="2400" b="1" dirty="0">
                  <a:solidFill>
                    <a:srgbClr val="000000"/>
                  </a:solidFill>
                  <a:latin typeface="Arial" panose="020B0604020202020204" pitchFamily="34" charset="0"/>
                  <a:ea typeface="Arial Black" pitchFamily="34" charset="-122"/>
                  <a:cs typeface="Arial" panose="020B0604020202020204" pitchFamily="34" charset="0"/>
                </a:rPr>
                <a:t>Disposal method</a:t>
              </a:r>
              <a:endParaRPr lang="en-US" sz="2400" b="1" dirty="0"/>
            </a:p>
          </p:txBody>
        </p:sp>
        <p:sp>
          <p:nvSpPr>
            <p:cNvPr id="9" name="Shape 7"/>
            <p:cNvSpPr/>
            <p:nvPr/>
          </p:nvSpPr>
          <p:spPr>
            <a:xfrm>
              <a:off x="697468" y="2128242"/>
              <a:ext cx="13235464" cy="943253"/>
            </a:xfrm>
            <a:prstGeom prst="rect">
              <a:avLst/>
            </a:prstGeom>
            <a:solidFill>
              <a:srgbClr val="000000">
                <a:alpha val="4000"/>
              </a:srgbClr>
            </a:solidFill>
            <a:ln/>
          </p:spPr>
          <p:txBody>
            <a:bodyPr/>
            <a:lstStyle/>
            <a:p>
              <a:endParaRPr lang="en-GB" sz="2000"/>
            </a:p>
          </p:txBody>
        </p:sp>
        <p:sp>
          <p:nvSpPr>
            <p:cNvPr id="10" name="Text 8"/>
            <p:cNvSpPr/>
            <p:nvPr/>
          </p:nvSpPr>
          <p:spPr>
            <a:xfrm>
              <a:off x="894517" y="2254091"/>
              <a:ext cx="2910959" cy="315397"/>
            </a:xfrm>
            <a:prstGeom prst="rect">
              <a:avLst/>
            </a:prstGeom>
            <a:noFill/>
            <a:ln/>
          </p:spPr>
          <p:txBody>
            <a:bodyPr wrap="none" lIns="0" tIns="0" rIns="0" bIns="0" rtlCol="0" anchor="t"/>
            <a:lstStyle/>
            <a:p>
              <a:pPr marL="0" indent="0" algn="l">
                <a:lnSpc>
                  <a:spcPts val="24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Lithium-Ion</a:t>
              </a:r>
              <a:endParaRPr lang="en-US" sz="2400" dirty="0"/>
            </a:p>
          </p:txBody>
        </p:sp>
        <p:sp>
          <p:nvSpPr>
            <p:cNvPr id="11" name="Text 9"/>
            <p:cNvSpPr/>
            <p:nvPr/>
          </p:nvSpPr>
          <p:spPr>
            <a:xfrm>
              <a:off x="4010144" y="2242534"/>
              <a:ext cx="2907149" cy="630793"/>
            </a:xfrm>
            <a:prstGeom prst="rect">
              <a:avLst/>
            </a:prstGeom>
            <a:noFill/>
            <a:ln/>
          </p:spPr>
          <p:txBody>
            <a:bodyPr wrap="square" lIns="0" tIns="0" rIns="0" bIns="0" rtlCol="0" anchor="t"/>
            <a:lstStyle/>
            <a:p>
              <a:pPr marL="0" indent="0" algn="l">
                <a:lnSpc>
                  <a:spcPts val="24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40-60% charge level, cool environment</a:t>
              </a:r>
              <a:endParaRPr lang="en-US" sz="2400" dirty="0"/>
            </a:p>
          </p:txBody>
        </p:sp>
        <p:sp>
          <p:nvSpPr>
            <p:cNvPr id="12" name="Text 10"/>
            <p:cNvSpPr/>
            <p:nvPr/>
          </p:nvSpPr>
          <p:spPr>
            <a:xfrm>
              <a:off x="7516058" y="2254091"/>
              <a:ext cx="2907149" cy="630793"/>
            </a:xfrm>
            <a:prstGeom prst="rect">
              <a:avLst/>
            </a:prstGeom>
            <a:noFill/>
            <a:ln/>
          </p:spPr>
          <p:txBody>
            <a:bodyPr wrap="square" lIns="0" tIns="0" rIns="0" bIns="0" rtlCol="0" anchor="t"/>
            <a:lstStyle/>
            <a:p>
              <a:pPr marL="0" indent="0" algn="l">
                <a:lnSpc>
                  <a:spcPts val="24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Use manufacturer-approved chargers only</a:t>
              </a:r>
              <a:endParaRPr lang="en-US" sz="2400" dirty="0"/>
            </a:p>
          </p:txBody>
        </p:sp>
        <p:sp>
          <p:nvSpPr>
            <p:cNvPr id="13" name="Text 11"/>
            <p:cNvSpPr/>
            <p:nvPr/>
          </p:nvSpPr>
          <p:spPr>
            <a:xfrm>
              <a:off x="11021973" y="2254091"/>
              <a:ext cx="2910959" cy="630793"/>
            </a:xfrm>
            <a:prstGeom prst="rect">
              <a:avLst/>
            </a:prstGeom>
            <a:noFill/>
            <a:ln/>
          </p:spPr>
          <p:txBody>
            <a:bodyPr wrap="square" lIns="0" tIns="0" rIns="0" bIns="0" rtlCol="0" anchor="t"/>
            <a:lstStyle/>
            <a:p>
              <a:pPr marL="0" indent="0" algn="l">
                <a:lnSpc>
                  <a:spcPts val="24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Dedicated recycling, never general waste</a:t>
              </a:r>
              <a:endParaRPr lang="en-US" sz="2400" dirty="0"/>
            </a:p>
          </p:txBody>
        </p:sp>
        <p:sp>
          <p:nvSpPr>
            <p:cNvPr id="14" name="Shape 12"/>
            <p:cNvSpPr/>
            <p:nvPr/>
          </p:nvSpPr>
          <p:spPr>
            <a:xfrm>
              <a:off x="697468" y="3124663"/>
              <a:ext cx="13235464" cy="768561"/>
            </a:xfrm>
            <a:prstGeom prst="rect">
              <a:avLst/>
            </a:prstGeom>
            <a:solidFill>
              <a:srgbClr val="FFFFFF">
                <a:alpha val="4000"/>
              </a:srgbClr>
            </a:solidFill>
            <a:ln/>
          </p:spPr>
          <p:txBody>
            <a:bodyPr/>
            <a:lstStyle/>
            <a:p>
              <a:endParaRPr lang="en-GB" sz="2000"/>
            </a:p>
          </p:txBody>
        </p:sp>
        <p:sp>
          <p:nvSpPr>
            <p:cNvPr id="15" name="Text 13"/>
            <p:cNvSpPr/>
            <p:nvPr/>
          </p:nvSpPr>
          <p:spPr>
            <a:xfrm>
              <a:off x="894517" y="3136583"/>
              <a:ext cx="2910959" cy="315397"/>
            </a:xfrm>
            <a:prstGeom prst="rect">
              <a:avLst/>
            </a:prstGeom>
            <a:noFill/>
            <a:ln/>
          </p:spPr>
          <p:txBody>
            <a:bodyPr wrap="none" lIns="0" tIns="0" rIns="0" bIns="0" rtlCol="0" anchor="t"/>
            <a:lstStyle/>
            <a:p>
              <a:pPr marL="0" indent="0" algn="l">
                <a:lnSpc>
                  <a:spcPts val="24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NiMH/NiCad</a:t>
              </a:r>
              <a:endParaRPr lang="en-US" sz="2400" dirty="0"/>
            </a:p>
          </p:txBody>
        </p:sp>
        <p:sp>
          <p:nvSpPr>
            <p:cNvPr id="16" name="Text 14"/>
            <p:cNvSpPr/>
            <p:nvPr/>
          </p:nvSpPr>
          <p:spPr>
            <a:xfrm>
              <a:off x="3998715" y="3136583"/>
              <a:ext cx="3308866" cy="630793"/>
            </a:xfrm>
            <a:prstGeom prst="rect">
              <a:avLst/>
            </a:prstGeom>
            <a:noFill/>
            <a:ln/>
          </p:spPr>
          <p:txBody>
            <a:bodyPr wrap="square" lIns="0" tIns="0" rIns="0" bIns="0" rtlCol="0" anchor="t"/>
            <a:lstStyle/>
            <a:p>
              <a:pPr marL="0" indent="0" algn="l">
                <a:lnSpc>
                  <a:spcPts val="24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Fully discharged for short term, periodic cycling for long term</a:t>
              </a:r>
              <a:endParaRPr lang="en-US" sz="2400" dirty="0"/>
            </a:p>
          </p:txBody>
        </p:sp>
        <p:sp>
          <p:nvSpPr>
            <p:cNvPr id="17" name="Text 15"/>
            <p:cNvSpPr/>
            <p:nvPr/>
          </p:nvSpPr>
          <p:spPr>
            <a:xfrm>
              <a:off x="7516058" y="3136583"/>
              <a:ext cx="3297437" cy="630793"/>
            </a:xfrm>
            <a:prstGeom prst="rect">
              <a:avLst/>
            </a:prstGeom>
            <a:noFill/>
            <a:ln/>
          </p:spPr>
          <p:txBody>
            <a:bodyPr wrap="square" lIns="0" tIns="0" rIns="0" bIns="0" rtlCol="0" anchor="t"/>
            <a:lstStyle/>
            <a:p>
              <a:pPr marL="0" indent="0" algn="l">
                <a:lnSpc>
                  <a:spcPts val="24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Monitor for heat during charging, avoid overcharging</a:t>
              </a:r>
              <a:endParaRPr lang="en-US" sz="2400" dirty="0"/>
            </a:p>
          </p:txBody>
        </p:sp>
        <p:sp>
          <p:nvSpPr>
            <p:cNvPr id="18" name="Text 16"/>
            <p:cNvSpPr/>
            <p:nvPr/>
          </p:nvSpPr>
          <p:spPr>
            <a:xfrm>
              <a:off x="11021973" y="3136583"/>
              <a:ext cx="2910959" cy="630793"/>
            </a:xfrm>
            <a:prstGeom prst="rect">
              <a:avLst/>
            </a:prstGeom>
            <a:noFill/>
            <a:ln/>
          </p:spPr>
          <p:txBody>
            <a:bodyPr wrap="square" lIns="0" tIns="0" rIns="0" bIns="0" rtlCol="0" anchor="t"/>
            <a:lstStyle/>
            <a:p>
              <a:pPr marL="0" indent="0" algn="l">
                <a:lnSpc>
                  <a:spcPts val="24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Specialist battery recycling facilities</a:t>
              </a:r>
              <a:endParaRPr lang="en-US" sz="2400" dirty="0"/>
            </a:p>
          </p:txBody>
        </p:sp>
        <p:sp>
          <p:nvSpPr>
            <p:cNvPr id="19" name="Shape 17"/>
            <p:cNvSpPr/>
            <p:nvPr/>
          </p:nvSpPr>
          <p:spPr>
            <a:xfrm>
              <a:off x="697468" y="3946392"/>
              <a:ext cx="13235464" cy="890086"/>
            </a:xfrm>
            <a:prstGeom prst="rect">
              <a:avLst/>
            </a:prstGeom>
            <a:solidFill>
              <a:srgbClr val="000000">
                <a:alpha val="4000"/>
              </a:srgbClr>
            </a:solidFill>
            <a:ln/>
          </p:spPr>
          <p:txBody>
            <a:bodyPr/>
            <a:lstStyle/>
            <a:p>
              <a:endParaRPr lang="en-GB" sz="2000"/>
            </a:p>
          </p:txBody>
        </p:sp>
        <p:sp>
          <p:nvSpPr>
            <p:cNvPr id="20" name="Text 18"/>
            <p:cNvSpPr/>
            <p:nvPr/>
          </p:nvSpPr>
          <p:spPr>
            <a:xfrm>
              <a:off x="894517" y="4019074"/>
              <a:ext cx="2910959" cy="315397"/>
            </a:xfrm>
            <a:prstGeom prst="rect">
              <a:avLst/>
            </a:prstGeom>
            <a:noFill/>
            <a:ln/>
          </p:spPr>
          <p:txBody>
            <a:bodyPr wrap="none" lIns="0" tIns="0" rIns="0" bIns="0" rtlCol="0" anchor="t"/>
            <a:lstStyle/>
            <a:p>
              <a:pPr marL="0" indent="0" algn="l">
                <a:lnSpc>
                  <a:spcPts val="24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Lead-Acid</a:t>
              </a:r>
              <a:endParaRPr lang="en-US" sz="2400" dirty="0"/>
            </a:p>
          </p:txBody>
        </p:sp>
        <p:sp>
          <p:nvSpPr>
            <p:cNvPr id="21" name="Text 19"/>
            <p:cNvSpPr/>
            <p:nvPr/>
          </p:nvSpPr>
          <p:spPr>
            <a:xfrm>
              <a:off x="4010144" y="4007517"/>
              <a:ext cx="3297436" cy="630793"/>
            </a:xfrm>
            <a:prstGeom prst="rect">
              <a:avLst/>
            </a:prstGeom>
            <a:noFill/>
            <a:ln/>
          </p:spPr>
          <p:txBody>
            <a:bodyPr wrap="square" lIns="0" tIns="0" rIns="0" bIns="0" rtlCol="0" anchor="t"/>
            <a:lstStyle/>
            <a:p>
              <a:pPr marL="0" indent="0" algn="l">
                <a:lnSpc>
                  <a:spcPts val="24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Maintain full charge, use trickle chargers for long storage</a:t>
              </a:r>
              <a:endParaRPr lang="en-US" sz="2400" dirty="0"/>
            </a:p>
          </p:txBody>
        </p:sp>
        <p:sp>
          <p:nvSpPr>
            <p:cNvPr id="22" name="Text 20"/>
            <p:cNvSpPr/>
            <p:nvPr/>
          </p:nvSpPr>
          <p:spPr>
            <a:xfrm>
              <a:off x="7516058" y="4019074"/>
              <a:ext cx="3121572" cy="630793"/>
            </a:xfrm>
            <a:prstGeom prst="rect">
              <a:avLst/>
            </a:prstGeom>
            <a:noFill/>
            <a:ln/>
          </p:spPr>
          <p:txBody>
            <a:bodyPr wrap="square" lIns="0" tIns="0" rIns="0" bIns="0" rtlCol="0" anchor="t"/>
            <a:lstStyle/>
            <a:p>
              <a:pPr marL="0" indent="0" algn="l">
                <a:lnSpc>
                  <a:spcPts val="24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Slow charging preferred, maintain ventilation</a:t>
              </a:r>
              <a:endParaRPr lang="en-US" sz="2400" dirty="0"/>
            </a:p>
          </p:txBody>
        </p:sp>
        <p:sp>
          <p:nvSpPr>
            <p:cNvPr id="23" name="Text 21"/>
            <p:cNvSpPr/>
            <p:nvPr/>
          </p:nvSpPr>
          <p:spPr>
            <a:xfrm>
              <a:off x="11021973" y="4019074"/>
              <a:ext cx="2910959" cy="630793"/>
            </a:xfrm>
            <a:prstGeom prst="rect">
              <a:avLst/>
            </a:prstGeom>
            <a:noFill/>
            <a:ln/>
          </p:spPr>
          <p:txBody>
            <a:bodyPr wrap="square" lIns="0" tIns="0" rIns="0" bIns="0" rtlCol="0" anchor="t"/>
            <a:lstStyle/>
            <a:p>
              <a:pPr marL="0" indent="0" algn="l">
                <a:lnSpc>
                  <a:spcPts val="24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Return to supplier or dedicated recycling point</a:t>
              </a:r>
              <a:endParaRPr lang="en-US" sz="2400" dirty="0"/>
            </a:p>
          </p:txBody>
        </p:sp>
        <p:sp>
          <p:nvSpPr>
            <p:cNvPr id="24" name="Shape 22"/>
            <p:cNvSpPr/>
            <p:nvPr/>
          </p:nvSpPr>
          <p:spPr>
            <a:xfrm>
              <a:off x="697468" y="4775716"/>
              <a:ext cx="13235464" cy="882491"/>
            </a:xfrm>
            <a:prstGeom prst="rect">
              <a:avLst/>
            </a:prstGeom>
            <a:solidFill>
              <a:srgbClr val="FFFFFF">
                <a:alpha val="4000"/>
              </a:srgbClr>
            </a:solidFill>
            <a:ln/>
          </p:spPr>
          <p:txBody>
            <a:bodyPr/>
            <a:lstStyle/>
            <a:p>
              <a:endParaRPr lang="en-GB" sz="2000"/>
            </a:p>
          </p:txBody>
        </p:sp>
        <p:sp>
          <p:nvSpPr>
            <p:cNvPr id="25" name="Text 23"/>
            <p:cNvSpPr/>
            <p:nvPr/>
          </p:nvSpPr>
          <p:spPr>
            <a:xfrm>
              <a:off x="894517" y="4901565"/>
              <a:ext cx="2910959" cy="315397"/>
            </a:xfrm>
            <a:prstGeom prst="rect">
              <a:avLst/>
            </a:prstGeom>
            <a:noFill/>
            <a:ln/>
          </p:spPr>
          <p:txBody>
            <a:bodyPr wrap="none" lIns="0" tIns="0" rIns="0" bIns="0" rtlCol="0" anchor="t"/>
            <a:lstStyle/>
            <a:p>
              <a:pPr marL="0" indent="0" algn="l">
                <a:lnSpc>
                  <a:spcPts val="24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Alkaline</a:t>
              </a:r>
              <a:endParaRPr lang="en-US" sz="2400" dirty="0"/>
            </a:p>
          </p:txBody>
        </p:sp>
        <p:sp>
          <p:nvSpPr>
            <p:cNvPr id="26" name="Text 24"/>
            <p:cNvSpPr/>
            <p:nvPr/>
          </p:nvSpPr>
          <p:spPr>
            <a:xfrm>
              <a:off x="4010144" y="4890008"/>
              <a:ext cx="2907149" cy="630793"/>
            </a:xfrm>
            <a:prstGeom prst="rect">
              <a:avLst/>
            </a:prstGeom>
            <a:noFill/>
            <a:ln/>
          </p:spPr>
          <p:txBody>
            <a:bodyPr wrap="square" lIns="0" tIns="0" rIns="0" bIns="0" rtlCol="0" anchor="t"/>
            <a:lstStyle/>
            <a:p>
              <a:pPr marL="0" indent="0" algn="l">
                <a:lnSpc>
                  <a:spcPts val="24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Remove from equipment when not in use</a:t>
              </a:r>
              <a:endParaRPr lang="en-US" sz="2400" dirty="0"/>
            </a:p>
          </p:txBody>
        </p:sp>
        <p:sp>
          <p:nvSpPr>
            <p:cNvPr id="27" name="Text 25"/>
            <p:cNvSpPr/>
            <p:nvPr/>
          </p:nvSpPr>
          <p:spPr>
            <a:xfrm>
              <a:off x="7516058" y="4901565"/>
              <a:ext cx="2907149" cy="315397"/>
            </a:xfrm>
            <a:prstGeom prst="rect">
              <a:avLst/>
            </a:prstGeom>
            <a:noFill/>
            <a:ln/>
          </p:spPr>
          <p:txBody>
            <a:bodyPr wrap="none" lIns="0" tIns="0" rIns="0" bIns="0" rtlCol="0" anchor="t"/>
            <a:lstStyle/>
            <a:p>
              <a:pPr marL="0" indent="0" algn="l">
                <a:lnSpc>
                  <a:spcPts val="24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Non-rechargeable</a:t>
              </a:r>
              <a:endParaRPr lang="en-US" sz="2400" dirty="0"/>
            </a:p>
          </p:txBody>
        </p:sp>
        <p:sp>
          <p:nvSpPr>
            <p:cNvPr id="28" name="Text 26"/>
            <p:cNvSpPr/>
            <p:nvPr/>
          </p:nvSpPr>
          <p:spPr>
            <a:xfrm>
              <a:off x="11021973" y="4901565"/>
              <a:ext cx="2910959" cy="630793"/>
            </a:xfrm>
            <a:prstGeom prst="rect">
              <a:avLst/>
            </a:prstGeom>
            <a:noFill/>
            <a:ln/>
          </p:spPr>
          <p:txBody>
            <a:bodyPr wrap="square" lIns="0" tIns="0" rIns="0" bIns="0" rtlCol="0" anchor="t"/>
            <a:lstStyle/>
            <a:p>
              <a:pPr marL="0" indent="0" algn="l">
                <a:lnSpc>
                  <a:spcPts val="245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Standard battery recycling schemes</a:t>
              </a:r>
              <a:endParaRPr lang="en-US" sz="2400" dirty="0"/>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BE71F-8325-C785-844C-60BD4DEEACBC}"/>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97DC155A-E8F9-0B7A-90C4-EC8679C03F62}"/>
              </a:ext>
            </a:extLst>
          </p:cNvPr>
          <p:cNvSpPr>
            <a:spLocks/>
          </p:cNvSpPr>
          <p:nvPr/>
        </p:nvSpPr>
        <p:spPr>
          <a:xfrm>
            <a:off x="301225" y="1185577"/>
            <a:ext cx="13899846" cy="664367"/>
          </a:xfrm>
          <a:prstGeom prst="rect">
            <a:avLst/>
          </a:prstGeom>
          <a:noFill/>
          <a:ln/>
        </p:spPr>
        <p:txBody>
          <a:bodyPr wrap="none" lIns="0" tIns="0" rIns="0" bIns="0" rtlCol="0" anchor="t"/>
          <a:lstStyle/>
          <a:p>
            <a:pPr marL="0" indent="0" algn="l">
              <a:lnSpc>
                <a:spcPts val="4850"/>
              </a:lnSpc>
              <a:buNone/>
            </a:pPr>
            <a:r>
              <a:rPr lang="en-US" sz="3600" b="1" dirty="0">
                <a:solidFill>
                  <a:srgbClr val="FC4421"/>
                </a:solidFill>
                <a:latin typeface="+mj-lt"/>
                <a:ea typeface="Arial Black Bold" pitchFamily="34" charset="-122"/>
                <a:cs typeface="Arial Black Bold" pitchFamily="34" charset="-120"/>
              </a:rPr>
              <a:t>Battery management procedures</a:t>
            </a:r>
            <a:endParaRPr lang="en-US" sz="3600" dirty="0">
              <a:latin typeface="+mj-lt"/>
            </a:endParaRPr>
          </a:p>
        </p:txBody>
      </p:sp>
      <p:sp>
        <p:nvSpPr>
          <p:cNvPr id="3" name="Shape 1">
            <a:extLst>
              <a:ext uri="{FF2B5EF4-FFF2-40B4-BE49-F238E27FC236}">
                <a16:creationId xmlns:a16="http://schemas.microsoft.com/office/drawing/2014/main" id="{D1753215-15FF-1ED8-D003-0FE9134C844C}"/>
              </a:ext>
            </a:extLst>
          </p:cNvPr>
          <p:cNvSpPr/>
          <p:nvPr/>
        </p:nvSpPr>
        <p:spPr>
          <a:xfrm>
            <a:off x="171374" y="2053149"/>
            <a:ext cx="13250704" cy="4112300"/>
          </a:xfrm>
          <a:prstGeom prst="roundRect">
            <a:avLst>
              <a:gd name="adj" fmla="val 2013"/>
            </a:avLst>
          </a:prstGeom>
          <a:noFill/>
          <a:ln w="7620">
            <a:solidFill>
              <a:srgbClr val="000000">
                <a:alpha val="8000"/>
              </a:srgbClr>
            </a:solidFill>
            <a:prstDash val="solid"/>
          </a:ln>
        </p:spPr>
        <p:txBody>
          <a:bodyPr/>
          <a:lstStyle/>
          <a:p>
            <a:endParaRPr lang="en-GB"/>
          </a:p>
        </p:txBody>
      </p:sp>
      <p:sp>
        <p:nvSpPr>
          <p:cNvPr id="29" name="Text 27">
            <a:extLst>
              <a:ext uri="{FF2B5EF4-FFF2-40B4-BE49-F238E27FC236}">
                <a16:creationId xmlns:a16="http://schemas.microsoft.com/office/drawing/2014/main" id="{BD78E8AF-D7B5-44F2-0050-EE91A941B15E}"/>
              </a:ext>
            </a:extLst>
          </p:cNvPr>
          <p:cNvSpPr>
            <a:spLocks/>
          </p:cNvSpPr>
          <p:nvPr/>
        </p:nvSpPr>
        <p:spPr>
          <a:xfrm>
            <a:off x="301225" y="2091662"/>
            <a:ext cx="13235463" cy="5084993"/>
          </a:xfrm>
          <a:prstGeom prst="rect">
            <a:avLst/>
          </a:prstGeom>
          <a:noFill/>
          <a:ln/>
        </p:spPr>
        <p:txBody>
          <a:bodyPr wrap="square" lIns="0" tIns="0" rIns="0" bIns="0" rtlCol="0" anchor="t"/>
          <a:lstStyle/>
          <a:p>
            <a:pPr marL="0" indent="0" algn="l">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Proper battery management is essential for both equipment reliability and safety. Different battery technologies require specific handling and maintenance protocols to ensure optimal performance and lifespan.</a:t>
            </a:r>
            <a:endParaRPr lang="en-US" sz="2400" dirty="0"/>
          </a:p>
        </p:txBody>
      </p:sp>
      <p:sp>
        <p:nvSpPr>
          <p:cNvPr id="30" name="Text 28">
            <a:extLst>
              <a:ext uri="{FF2B5EF4-FFF2-40B4-BE49-F238E27FC236}">
                <a16:creationId xmlns:a16="http://schemas.microsoft.com/office/drawing/2014/main" id="{E078C4BC-3DCB-C797-BACA-3F185DC15DC6}"/>
              </a:ext>
            </a:extLst>
          </p:cNvPr>
          <p:cNvSpPr/>
          <p:nvPr/>
        </p:nvSpPr>
        <p:spPr>
          <a:xfrm>
            <a:off x="301225" y="3424490"/>
            <a:ext cx="11641393" cy="630793"/>
          </a:xfrm>
          <a:prstGeom prst="rect">
            <a:avLst/>
          </a:prstGeom>
          <a:noFill/>
          <a:ln/>
        </p:spPr>
        <p:txBody>
          <a:bodyPr wrap="square" lIns="0" tIns="0" rIns="0" bIns="0" rtlCol="0" anchor="t"/>
          <a:lstStyle/>
          <a:p>
            <a:pPr marL="0" indent="0" algn="l">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Regular battery condition checks should be incorporated into equipment preparation routines, with particular attention to signs of:</a:t>
            </a:r>
          </a:p>
          <a:p>
            <a:pPr marL="342900" indent="-342900" algn="l">
              <a:lnSpc>
                <a:spcPct val="110000"/>
              </a:lnSpc>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swelling</a:t>
            </a:r>
          </a:p>
          <a:p>
            <a:pPr marL="342900" indent="-342900" algn="l">
              <a:lnSpc>
                <a:spcPct val="110000"/>
              </a:lnSpc>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leakage</a:t>
            </a:r>
          </a:p>
          <a:p>
            <a:pPr marL="342900" indent="-342900" algn="l">
              <a:lnSpc>
                <a:spcPct val="110000"/>
              </a:lnSpc>
              <a:spcAft>
                <a:spcPts val="1200"/>
              </a:spcAft>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abnormal temperature </a:t>
            </a:r>
          </a:p>
          <a:p>
            <a:pPr marL="0" indent="0" algn="l">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during charging cycles.</a:t>
            </a:r>
            <a:endParaRPr lang="en-US" sz="2400" dirty="0"/>
          </a:p>
        </p:txBody>
      </p:sp>
    </p:spTree>
    <p:extLst>
      <p:ext uri="{BB962C8B-B14F-4D97-AF65-F5344CB8AC3E}">
        <p14:creationId xmlns:p14="http://schemas.microsoft.com/office/powerpoint/2010/main" val="2968837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a:spLocks/>
          </p:cNvSpPr>
          <p:nvPr/>
        </p:nvSpPr>
        <p:spPr>
          <a:xfrm>
            <a:off x="301224" y="1185577"/>
            <a:ext cx="13899846" cy="664367"/>
          </a:xfrm>
          <a:prstGeom prst="rect">
            <a:avLst/>
          </a:prstGeom>
          <a:noFill/>
          <a:ln/>
        </p:spPr>
        <p:txBody>
          <a:bodyPr wrap="none" lIns="0" tIns="0" rIns="0" bIns="0" rtlCol="0" anchor="t"/>
          <a:lstStyle/>
          <a:p>
            <a:pPr marL="0" indent="0" algn="l">
              <a:lnSpc>
                <a:spcPts val="4600"/>
              </a:lnSpc>
              <a:buNone/>
            </a:pPr>
            <a:r>
              <a:rPr lang="en-US" sz="3600" b="1" dirty="0">
                <a:solidFill>
                  <a:srgbClr val="FC4421"/>
                </a:solidFill>
                <a:latin typeface="+mj-lt"/>
                <a:ea typeface="Arial Black Bold" pitchFamily="34" charset="-122"/>
                <a:cs typeface="Arial Black Bold" pitchFamily="34" charset="-120"/>
              </a:rPr>
              <a:t>Equipment-specific operational procedures</a:t>
            </a:r>
            <a:endParaRPr lang="en-US" sz="3600" dirty="0">
              <a:latin typeface="+mj-lt"/>
            </a:endParaRPr>
          </a:p>
        </p:txBody>
      </p:sp>
      <p:grpSp>
        <p:nvGrpSpPr>
          <p:cNvPr id="24" name="Group 23">
            <a:extLst>
              <a:ext uri="{FF2B5EF4-FFF2-40B4-BE49-F238E27FC236}">
                <a16:creationId xmlns:a16="http://schemas.microsoft.com/office/drawing/2014/main" id="{157003C1-24F5-FF62-CA68-D1C64653A6BE}"/>
              </a:ext>
            </a:extLst>
          </p:cNvPr>
          <p:cNvGrpSpPr>
            <a:grpSpLocks/>
          </p:cNvGrpSpPr>
          <p:nvPr/>
        </p:nvGrpSpPr>
        <p:grpSpPr>
          <a:xfrm>
            <a:off x="301225" y="2014822"/>
            <a:ext cx="13235463" cy="5161833"/>
            <a:chOff x="657582" y="1740492"/>
            <a:chExt cx="7592735" cy="2652992"/>
          </a:xfrm>
        </p:grpSpPr>
        <p:sp>
          <p:nvSpPr>
            <p:cNvPr id="5" name="Text 2"/>
            <p:cNvSpPr/>
            <p:nvPr/>
          </p:nvSpPr>
          <p:spPr>
            <a:xfrm>
              <a:off x="657582" y="1779985"/>
              <a:ext cx="2348508" cy="293608"/>
            </a:xfrm>
            <a:prstGeom prst="rect">
              <a:avLst/>
            </a:prstGeom>
            <a:noFill/>
            <a:ln/>
          </p:spPr>
          <p:txBody>
            <a:bodyPr wrap="none" lIns="0" tIns="0" rIns="0" bIns="0" rtlCol="0" anchor="t"/>
            <a:lstStyle/>
            <a:p>
              <a:pPr marL="0" indent="0" algn="l">
                <a:lnSpc>
                  <a:spcPts val="2300"/>
                </a:lnSpc>
                <a:buNone/>
              </a:pPr>
              <a:r>
                <a:rPr lang="en-US" sz="2400" b="1" dirty="0">
                  <a:solidFill>
                    <a:srgbClr val="000000"/>
                  </a:solidFill>
                  <a:ea typeface="Arial Black Bold" pitchFamily="34" charset="-122"/>
                  <a:cs typeface="Arial Black Bold" pitchFamily="34" charset="-120"/>
                </a:rPr>
                <a:t>Digital multimeters</a:t>
              </a:r>
            </a:p>
            <a:p>
              <a:pPr marL="342900" indent="-342900">
                <a:lnSpc>
                  <a:spcPct val="110000"/>
                </a:lnSpc>
                <a:buFont typeface="Arial" panose="020B0604020202020204" pitchFamily="34" charset="0"/>
                <a:buChar char="•"/>
              </a:pPr>
              <a:r>
                <a:rPr lang="en-US" sz="2400" dirty="0">
                  <a:solidFill>
                    <a:srgbClr val="000000"/>
                  </a:solidFill>
                  <a:ea typeface="Arial Black" pitchFamily="34" charset="-122"/>
                  <a:cs typeface="Arial" panose="020B0604020202020204" pitchFamily="34" charset="0"/>
                </a:rPr>
                <a:t>Verify category rating matches the application.</a:t>
              </a:r>
            </a:p>
            <a:p>
              <a:pPr marL="342900" indent="-342900">
                <a:lnSpc>
                  <a:spcPct val="110000"/>
                </a:lnSpc>
                <a:buFont typeface="Arial" panose="020B0604020202020204" pitchFamily="34" charset="0"/>
                <a:buChar char="•"/>
              </a:pPr>
              <a:r>
                <a:rPr lang="en-US" sz="2400" dirty="0">
                  <a:solidFill>
                    <a:srgbClr val="000000"/>
                  </a:solidFill>
                  <a:ea typeface="Arial Black" pitchFamily="34" charset="-122"/>
                  <a:cs typeface="Arial" panose="020B0604020202020204" pitchFamily="34" charset="0"/>
                </a:rPr>
                <a:t>Use appropriate test leads.</a:t>
              </a:r>
              <a:endParaRPr lang="en-US" sz="2400" dirty="0"/>
            </a:p>
          </p:txBody>
        </p:sp>
        <p:sp>
          <p:nvSpPr>
            <p:cNvPr id="6" name="Text 3"/>
            <p:cNvSpPr/>
            <p:nvPr/>
          </p:nvSpPr>
          <p:spPr>
            <a:xfrm>
              <a:off x="2509838" y="2073593"/>
              <a:ext cx="5740479" cy="300514"/>
            </a:xfrm>
            <a:prstGeom prst="rect">
              <a:avLst/>
            </a:prstGeom>
            <a:noFill/>
            <a:ln/>
          </p:spPr>
          <p:txBody>
            <a:bodyPr wrap="none" lIns="0" tIns="0" rIns="0" bIns="0" rtlCol="0" anchor="t"/>
            <a:lstStyle/>
            <a:p>
              <a:pPr marL="0" indent="0" algn="l">
                <a:lnSpc>
                  <a:spcPts val="2350"/>
                </a:lnSpc>
                <a:buNone/>
              </a:pPr>
              <a:endParaRPr lang="en-US" sz="2000" dirty="0"/>
            </a:p>
          </p:txBody>
        </p:sp>
        <p:sp>
          <p:nvSpPr>
            <p:cNvPr id="15" name="Text 10"/>
            <p:cNvSpPr/>
            <p:nvPr/>
          </p:nvSpPr>
          <p:spPr>
            <a:xfrm>
              <a:off x="5025981" y="1740492"/>
              <a:ext cx="2530673" cy="293608"/>
            </a:xfrm>
            <a:prstGeom prst="rect">
              <a:avLst/>
            </a:prstGeom>
            <a:noFill/>
            <a:ln/>
          </p:spPr>
          <p:txBody>
            <a:bodyPr wrap="none" lIns="0" tIns="0" rIns="0" bIns="0" rtlCol="0" anchor="t"/>
            <a:lstStyle/>
            <a:p>
              <a:pPr marL="0" indent="0" algn="l">
                <a:lnSpc>
                  <a:spcPts val="2300"/>
                </a:lnSpc>
                <a:buNone/>
              </a:pPr>
              <a:r>
                <a:rPr lang="en-GB" sz="2400" b="1" dirty="0">
                  <a:effectLst/>
                  <a:latin typeface="+mj-lt"/>
                  <a:ea typeface="Segoe UI" panose="020B0502040204020203" pitchFamily="34" charset="0"/>
                </a:rPr>
                <a:t>Insulation resistance tester</a:t>
              </a:r>
            </a:p>
            <a:p>
              <a:pPr marL="342900" indent="-342900">
                <a:lnSpc>
                  <a:spcPct val="110000"/>
                </a:lnSpc>
                <a:buFont typeface="Arial" panose="020B0604020202020204" pitchFamily="34" charset="0"/>
                <a:buChar char="•"/>
              </a:pPr>
              <a:r>
                <a:rPr lang="en-US" sz="2400" dirty="0">
                  <a:solidFill>
                    <a:srgbClr val="000000"/>
                  </a:solidFill>
                  <a:ea typeface="Arial Black" pitchFamily="34" charset="-122"/>
                  <a:cs typeface="Arial" panose="020B0604020202020204" pitchFamily="34" charset="0"/>
                </a:rPr>
                <a:t>Verify circuit isolation.</a:t>
              </a:r>
            </a:p>
            <a:p>
              <a:pPr marL="342900" indent="-342900">
                <a:lnSpc>
                  <a:spcPct val="110000"/>
                </a:lnSpc>
                <a:buFont typeface="Arial" panose="020B0604020202020204" pitchFamily="34" charset="0"/>
                <a:buChar char="•"/>
              </a:pPr>
              <a:r>
                <a:rPr lang="en-US" sz="2400" dirty="0">
                  <a:solidFill>
                    <a:srgbClr val="000000"/>
                  </a:solidFill>
                  <a:ea typeface="Arial Black" pitchFamily="34" charset="-122"/>
                  <a:cs typeface="Arial" panose="020B0604020202020204" pitchFamily="34" charset="0"/>
                </a:rPr>
                <a:t>Maintain proper cooling during operation.</a:t>
              </a:r>
              <a:endParaRPr lang="en-US" sz="2400" dirty="0"/>
            </a:p>
            <a:p>
              <a:pPr marL="0" indent="0" algn="l">
                <a:lnSpc>
                  <a:spcPts val="2300"/>
                </a:lnSpc>
                <a:buNone/>
              </a:pPr>
              <a:endParaRPr lang="en-US" sz="2400" b="1" dirty="0">
                <a:latin typeface="Arial Black Bold"/>
              </a:endParaRPr>
            </a:p>
          </p:txBody>
        </p:sp>
        <p:sp>
          <p:nvSpPr>
            <p:cNvPr id="16" name="Text 11"/>
            <p:cNvSpPr/>
            <p:nvPr/>
          </p:nvSpPr>
          <p:spPr>
            <a:xfrm>
              <a:off x="657582" y="4092970"/>
              <a:ext cx="5218509" cy="300514"/>
            </a:xfrm>
            <a:prstGeom prst="rect">
              <a:avLst/>
            </a:prstGeom>
            <a:noFill/>
            <a:ln/>
          </p:spPr>
          <p:txBody>
            <a:bodyPr wrap="none" lIns="0" tIns="0" rIns="0" bIns="0" rtlCol="0" anchor="t"/>
            <a:lstStyle/>
            <a:p>
              <a:pPr marL="0" indent="0" algn="l">
                <a:lnSpc>
                  <a:spcPts val="2350"/>
                </a:lnSpc>
                <a:buNone/>
              </a:pPr>
              <a:endParaRPr lang="en-US" sz="2000" dirty="0"/>
            </a:p>
          </p:txBody>
        </p:sp>
      </p:grpSp>
      <p:pic>
        <p:nvPicPr>
          <p:cNvPr id="4" name="Picture 3" descr="A digital multimeter with red and black wires&#10;&#10;AI-generated content may be incorrect.">
            <a:extLst>
              <a:ext uri="{FF2B5EF4-FFF2-40B4-BE49-F238E27FC236}">
                <a16:creationId xmlns:a16="http://schemas.microsoft.com/office/drawing/2014/main" id="{C7B649B2-5D5C-E79F-8B5B-085B7409A39B}"/>
              </a:ext>
            </a:extLst>
          </p:cNvPr>
          <p:cNvPicPr>
            <a:picLocks noChangeAspect="1"/>
          </p:cNvPicPr>
          <p:nvPr/>
        </p:nvPicPr>
        <p:blipFill>
          <a:blip r:embed="rId3"/>
          <a:stretch>
            <a:fillRect/>
          </a:stretch>
        </p:blipFill>
        <p:spPr>
          <a:xfrm>
            <a:off x="604936" y="3324464"/>
            <a:ext cx="5065013" cy="3798760"/>
          </a:xfrm>
          <a:prstGeom prst="rect">
            <a:avLst/>
          </a:prstGeom>
        </p:spPr>
      </p:pic>
      <p:pic>
        <p:nvPicPr>
          <p:cNvPr id="8" name="Picture 7" descr="Close-up of a digital multimeter&#10;&#10;AI-generated content may be incorrect.">
            <a:extLst>
              <a:ext uri="{FF2B5EF4-FFF2-40B4-BE49-F238E27FC236}">
                <a16:creationId xmlns:a16="http://schemas.microsoft.com/office/drawing/2014/main" id="{B2BF09C0-3242-E0E0-2CB3-8E06AC2E1946}"/>
              </a:ext>
            </a:extLst>
          </p:cNvPr>
          <p:cNvPicPr>
            <a:picLocks noChangeAspect="1"/>
          </p:cNvPicPr>
          <p:nvPr/>
        </p:nvPicPr>
        <p:blipFill>
          <a:blip r:embed="rId4"/>
          <a:stretch>
            <a:fillRect/>
          </a:stretch>
        </p:blipFill>
        <p:spPr>
          <a:xfrm>
            <a:off x="8183810" y="3324464"/>
            <a:ext cx="5065013" cy="379876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3176C-BA7C-12D0-3218-2EE808C48F10}"/>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9E1604E0-4771-7E3E-66A0-C76255202EB5}"/>
              </a:ext>
            </a:extLst>
          </p:cNvPr>
          <p:cNvSpPr>
            <a:spLocks/>
          </p:cNvSpPr>
          <p:nvPr/>
        </p:nvSpPr>
        <p:spPr>
          <a:xfrm>
            <a:off x="301224" y="1185577"/>
            <a:ext cx="13899846" cy="664367"/>
          </a:xfrm>
          <a:prstGeom prst="rect">
            <a:avLst/>
          </a:prstGeom>
          <a:noFill/>
          <a:ln/>
        </p:spPr>
        <p:txBody>
          <a:bodyPr wrap="none" lIns="0" tIns="0" rIns="0" bIns="0" rtlCol="0" anchor="t"/>
          <a:lstStyle/>
          <a:p>
            <a:pPr marL="0" indent="0" algn="l">
              <a:lnSpc>
                <a:spcPts val="4600"/>
              </a:lnSpc>
              <a:buNone/>
            </a:pPr>
            <a:r>
              <a:rPr lang="en-US" sz="3600" b="1" dirty="0">
                <a:solidFill>
                  <a:srgbClr val="FC4421"/>
                </a:solidFill>
                <a:latin typeface="+mj-lt"/>
                <a:ea typeface="Arial Black Bold" pitchFamily="34" charset="-122"/>
                <a:cs typeface="Arial Black Bold" pitchFamily="34" charset="-120"/>
              </a:rPr>
              <a:t>Equipment-specific operational procedures</a:t>
            </a:r>
            <a:endParaRPr lang="en-US" sz="3600" dirty="0">
              <a:latin typeface="+mj-lt"/>
            </a:endParaRPr>
          </a:p>
        </p:txBody>
      </p:sp>
      <p:sp>
        <p:nvSpPr>
          <p:cNvPr id="22" name="Text 16">
            <a:extLst>
              <a:ext uri="{FF2B5EF4-FFF2-40B4-BE49-F238E27FC236}">
                <a16:creationId xmlns:a16="http://schemas.microsoft.com/office/drawing/2014/main" id="{DEEE543E-5D3A-5066-C95D-6586A1CA6F17}"/>
              </a:ext>
            </a:extLst>
          </p:cNvPr>
          <p:cNvSpPr/>
          <p:nvPr/>
        </p:nvSpPr>
        <p:spPr>
          <a:xfrm>
            <a:off x="301224" y="2008096"/>
            <a:ext cx="13520755" cy="601028"/>
          </a:xfrm>
          <a:prstGeom prst="rect">
            <a:avLst/>
          </a:prstGeom>
          <a:noFill/>
          <a:ln/>
        </p:spPr>
        <p:txBody>
          <a:bodyPr wrap="square" lIns="0" tIns="0" rIns="0" bIns="0" rtlCol="0" anchor="t"/>
          <a:lstStyle/>
          <a:p>
            <a:pPr marL="0" indent="0" algn="l">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Different equipment types have unique operational requirements and potential hazards. Technicians must understand the specific procedures for each instrument type they use, particularly regarding safety precautions, connection sequences, and operational limitations.</a:t>
            </a:r>
            <a:endParaRPr lang="en-US" sz="2400" dirty="0"/>
          </a:p>
        </p:txBody>
      </p:sp>
      <p:sp>
        <p:nvSpPr>
          <p:cNvPr id="23" name="Text 17">
            <a:extLst>
              <a:ext uri="{FF2B5EF4-FFF2-40B4-BE49-F238E27FC236}">
                <a16:creationId xmlns:a16="http://schemas.microsoft.com/office/drawing/2014/main" id="{4D0ABC67-6B77-F03A-7175-E79A54392C62}"/>
              </a:ext>
            </a:extLst>
          </p:cNvPr>
          <p:cNvSpPr/>
          <p:nvPr/>
        </p:nvSpPr>
        <p:spPr>
          <a:xfrm>
            <a:off x="301225" y="3420901"/>
            <a:ext cx="13520754" cy="601028"/>
          </a:xfrm>
          <a:prstGeom prst="rect">
            <a:avLst/>
          </a:prstGeom>
          <a:noFill/>
          <a:ln/>
        </p:spPr>
        <p:txBody>
          <a:bodyPr wrap="square" lIns="0" tIns="0" rIns="0" bIns="0" rtlCol="0" anchor="t"/>
          <a:lstStyle/>
          <a:p>
            <a:pPr marL="0" indent="0" algn="l">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Equipment-specific training should be provided for complex instruments, with periodic refresher sessions to ensure that best practices are maintained and that technicians remain up-to-date with the latest operational recommendations.</a:t>
            </a:r>
            <a:endParaRPr lang="en-US" sz="2400" dirty="0"/>
          </a:p>
        </p:txBody>
      </p:sp>
    </p:spTree>
    <p:extLst>
      <p:ext uri="{BB962C8B-B14F-4D97-AF65-F5344CB8AC3E}">
        <p14:creationId xmlns:p14="http://schemas.microsoft.com/office/powerpoint/2010/main" val="2064301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a:spLocks/>
          </p:cNvSpPr>
          <p:nvPr/>
        </p:nvSpPr>
        <p:spPr>
          <a:xfrm>
            <a:off x="301224" y="957459"/>
            <a:ext cx="13899846" cy="664367"/>
          </a:xfrm>
          <a:prstGeom prst="rect">
            <a:avLst/>
          </a:prstGeom>
          <a:noFill/>
          <a:ln/>
        </p:spPr>
        <p:txBody>
          <a:bodyPr wrap="none" lIns="0" tIns="0" rIns="0" bIns="0" rtlCol="0" anchor="t"/>
          <a:lstStyle/>
          <a:p>
            <a:pPr marL="0" indent="0" algn="l">
              <a:lnSpc>
                <a:spcPts val="5350"/>
              </a:lnSpc>
              <a:buNone/>
            </a:pPr>
            <a:r>
              <a:rPr lang="en-US" sz="3600" b="1" dirty="0">
                <a:solidFill>
                  <a:srgbClr val="FC4421"/>
                </a:solidFill>
                <a:latin typeface="+mj-lt"/>
                <a:ea typeface="Arial Black Bold" pitchFamily="34" charset="-122"/>
                <a:cs typeface="Arial Black Bold" pitchFamily="34" charset="-120"/>
              </a:rPr>
              <a:t>Measurement techniques for accuracy</a:t>
            </a:r>
            <a:endParaRPr lang="en-US" sz="3600" dirty="0">
              <a:latin typeface="+mj-lt"/>
            </a:endParaRPr>
          </a:p>
        </p:txBody>
      </p:sp>
      <p:sp>
        <p:nvSpPr>
          <p:cNvPr id="7" name="Text 1"/>
          <p:cNvSpPr/>
          <p:nvPr/>
        </p:nvSpPr>
        <p:spPr>
          <a:xfrm>
            <a:off x="287822" y="1931187"/>
            <a:ext cx="13899845" cy="1052632"/>
          </a:xfrm>
          <a:prstGeom prst="rect">
            <a:avLst/>
          </a:prstGeom>
          <a:noFill/>
          <a:ln/>
        </p:spPr>
        <p:txBody>
          <a:bodyPr wrap="square" lIns="0" tIns="0" rIns="0" bIns="0" rtlCol="0" anchor="t"/>
          <a:lstStyle/>
          <a:p>
            <a:pPr marL="0" indent="0" algn="l">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Accurate measurements require more than properly calibrated equipment - they need correct measurement techniques. Factors such as lead routing, grounding practices, and connection methods can significantly impact measurement quality, particularly for low-level signals or high precision requirements.</a:t>
            </a:r>
            <a:endParaRPr lang="en-US" sz="2400" dirty="0"/>
          </a:p>
        </p:txBody>
      </p:sp>
      <p:sp>
        <p:nvSpPr>
          <p:cNvPr id="8" name="Text 2"/>
          <p:cNvSpPr/>
          <p:nvPr/>
        </p:nvSpPr>
        <p:spPr>
          <a:xfrm>
            <a:off x="287822" y="3769351"/>
            <a:ext cx="13899845" cy="1052632"/>
          </a:xfrm>
          <a:prstGeom prst="rect">
            <a:avLst/>
          </a:prstGeom>
          <a:noFill/>
          <a:ln/>
        </p:spPr>
        <p:txBody>
          <a:bodyPr wrap="square" lIns="0" tIns="0" rIns="0" bIns="0" rtlCol="0" anchor="t"/>
          <a:lstStyle/>
          <a:p>
            <a:pPr marL="0" indent="0" algn="l">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For low resistance measurements, four-wire (Kelvin) techniques are essential to eliminate lead resistance effects. For high voltage or current measurements, proper positioning relative to other conductors helps </a:t>
            </a:r>
            <a:r>
              <a:rPr lang="en-US" sz="2400" dirty="0" err="1">
                <a:solidFill>
                  <a:srgbClr val="000000"/>
                </a:solidFill>
                <a:latin typeface="Arial" panose="020B0604020202020204" pitchFamily="34" charset="0"/>
                <a:ea typeface="Arial Black" pitchFamily="34" charset="-122"/>
                <a:cs typeface="Arial" panose="020B0604020202020204" pitchFamily="34" charset="0"/>
              </a:rPr>
              <a:t>minimise</a:t>
            </a:r>
            <a:r>
              <a:rPr lang="en-US" sz="2400" dirty="0">
                <a:solidFill>
                  <a:srgbClr val="000000"/>
                </a:solidFill>
                <a:latin typeface="Arial" panose="020B0604020202020204" pitchFamily="34" charset="0"/>
                <a:ea typeface="Arial Black" pitchFamily="34" charset="-122"/>
                <a:cs typeface="Arial" panose="020B0604020202020204" pitchFamily="34" charset="0"/>
              </a:rPr>
              <a:t> induced errors. For all measurements, understanding loading effects and input impedance considerations ensures results that truly represent system conditions.</a:t>
            </a:r>
            <a:endParaRPr 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7">
    <p:spTree>
      <p:nvGrpSpPr>
        <p:cNvPr id="1" name=""/>
        <p:cNvGrpSpPr/>
        <p:nvPr/>
      </p:nvGrpSpPr>
      <p:grpSpPr>
        <a:xfrm>
          <a:off x="0" y="0"/>
          <a:ext cx="0" cy="0"/>
          <a:chOff x="0" y="0"/>
          <a:chExt cx="0" cy="0"/>
        </a:xfrm>
      </p:grpSpPr>
      <p:sp>
        <p:nvSpPr>
          <p:cNvPr id="2" name="Text 0"/>
          <p:cNvSpPr>
            <a:spLocks/>
          </p:cNvSpPr>
          <p:nvPr/>
        </p:nvSpPr>
        <p:spPr>
          <a:xfrm>
            <a:off x="301224" y="1185577"/>
            <a:ext cx="13899846" cy="664367"/>
          </a:xfrm>
          <a:prstGeom prst="rect">
            <a:avLst/>
          </a:prstGeom>
          <a:noFill/>
          <a:ln/>
        </p:spPr>
        <p:txBody>
          <a:bodyPr wrap="none" lIns="0" tIns="0" rIns="0" bIns="0" rtlCol="0" anchor="t"/>
          <a:lstStyle/>
          <a:p>
            <a:pPr marL="0" indent="0" algn="l">
              <a:lnSpc>
                <a:spcPts val="5050"/>
              </a:lnSpc>
              <a:buNone/>
            </a:pPr>
            <a:r>
              <a:rPr lang="en-US" sz="3600" b="1" dirty="0">
                <a:solidFill>
                  <a:srgbClr val="FC4421"/>
                </a:solidFill>
                <a:latin typeface="+mj-lt"/>
                <a:ea typeface="Arial Black Bold" pitchFamily="34" charset="-122"/>
                <a:cs typeface="Arial Black Bold" pitchFamily="34" charset="-120"/>
              </a:rPr>
              <a:t>Fault-finding in test equipment</a:t>
            </a:r>
            <a:endParaRPr lang="en-US" sz="3600" dirty="0">
              <a:latin typeface="+mj-lt"/>
            </a:endParaRPr>
          </a:p>
        </p:txBody>
      </p:sp>
      <p:sp>
        <p:nvSpPr>
          <p:cNvPr id="3" name="Text 1"/>
          <p:cNvSpPr/>
          <p:nvPr/>
        </p:nvSpPr>
        <p:spPr>
          <a:xfrm>
            <a:off x="815366" y="2104067"/>
            <a:ext cx="2853928" cy="322778"/>
          </a:xfrm>
          <a:prstGeom prst="rect">
            <a:avLst/>
          </a:prstGeom>
          <a:noFill/>
          <a:ln/>
        </p:spPr>
        <p:txBody>
          <a:bodyPr wrap="none" lIns="0" tIns="0" rIns="0" bIns="0" rtlCol="0" anchor="t"/>
          <a:lstStyle/>
          <a:p>
            <a:pPr marL="0" indent="0" algn="r">
              <a:lnSpc>
                <a:spcPts val="2500"/>
              </a:lnSpc>
              <a:buNone/>
            </a:pPr>
            <a:r>
              <a:rPr lang="en-US" sz="2400" b="1" dirty="0">
                <a:solidFill>
                  <a:srgbClr val="000000"/>
                </a:solidFill>
                <a:ea typeface="Arial Black Bold" pitchFamily="34" charset="-122"/>
                <a:cs typeface="Arial Black Bold" pitchFamily="34" charset="-120"/>
              </a:rPr>
              <a:t>Symptom identification</a:t>
            </a:r>
            <a:endParaRPr lang="en-US" sz="2400" dirty="0"/>
          </a:p>
        </p:txBody>
      </p:sp>
      <p:sp>
        <p:nvSpPr>
          <p:cNvPr id="4" name="Text 2"/>
          <p:cNvSpPr/>
          <p:nvPr/>
        </p:nvSpPr>
        <p:spPr>
          <a:xfrm>
            <a:off x="301224" y="2467690"/>
            <a:ext cx="4436745" cy="330517"/>
          </a:xfrm>
          <a:prstGeom prst="rect">
            <a:avLst/>
          </a:prstGeom>
          <a:noFill/>
          <a:ln/>
        </p:spPr>
        <p:txBody>
          <a:bodyPr wrap="none" lIns="0" tIns="0" rIns="0" bIns="0" rtlCol="0" anchor="t"/>
          <a:lstStyle/>
          <a:p>
            <a:pPr marL="0" indent="0">
              <a:lnSpc>
                <a:spcPts val="2600"/>
              </a:lnSpc>
              <a:buNone/>
            </a:pPr>
            <a:r>
              <a:rPr lang="en-US" sz="2000" dirty="0">
                <a:solidFill>
                  <a:srgbClr val="000000"/>
                </a:solidFill>
                <a:ea typeface="Arial Black" pitchFamily="34" charset="-122"/>
                <a:cs typeface="Arial" panose="020B0604020202020204" pitchFamily="34" charset="0"/>
              </a:rPr>
              <a:t>Document all abnormal behaviour in detail:</a:t>
            </a:r>
            <a:endParaRPr lang="en-US" sz="2000" dirty="0"/>
          </a:p>
        </p:txBody>
      </p:sp>
      <p:sp>
        <p:nvSpPr>
          <p:cNvPr id="5" name="Text 3"/>
          <p:cNvSpPr/>
          <p:nvPr/>
        </p:nvSpPr>
        <p:spPr>
          <a:xfrm>
            <a:off x="301224" y="2851789"/>
            <a:ext cx="4436745" cy="330517"/>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000" dirty="0">
                <a:ea typeface="ＭＳ Ｐゴシック" charset="-128"/>
              </a:rPr>
              <a:t>Note specific error messages or codes.</a:t>
            </a:r>
          </a:p>
        </p:txBody>
      </p:sp>
      <p:sp>
        <p:nvSpPr>
          <p:cNvPr id="6" name="Text 4"/>
          <p:cNvSpPr/>
          <p:nvPr/>
        </p:nvSpPr>
        <p:spPr>
          <a:xfrm>
            <a:off x="260491" y="3255546"/>
            <a:ext cx="4436745" cy="330517"/>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000" dirty="0">
                <a:ea typeface="ＭＳ Ｐゴシック" charset="-128"/>
              </a:rPr>
              <a:t>Record when issues occur and conditions.</a:t>
            </a:r>
          </a:p>
        </p:txBody>
      </p:sp>
      <p:sp>
        <p:nvSpPr>
          <p:cNvPr id="7" name="Text 5"/>
          <p:cNvSpPr/>
          <p:nvPr/>
        </p:nvSpPr>
        <p:spPr>
          <a:xfrm>
            <a:off x="260491" y="3644480"/>
            <a:ext cx="4436745" cy="661035"/>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000" dirty="0">
                <a:ea typeface="ＭＳ Ｐゴシック" charset="-128"/>
              </a:rPr>
              <a:t>Check if problem is repeatable or intermittent.</a:t>
            </a:r>
          </a:p>
        </p:txBody>
      </p:sp>
      <p:pic>
        <p:nvPicPr>
          <p:cNvPr id="8" name="Image 0" descr="preencoded.png"/>
          <p:cNvPicPr>
            <a:picLocks noChangeAspect="1"/>
          </p:cNvPicPr>
          <p:nvPr/>
        </p:nvPicPr>
        <p:blipFill>
          <a:blip r:embed="rId3"/>
          <a:stretch>
            <a:fillRect/>
          </a:stretch>
        </p:blipFill>
        <p:spPr>
          <a:xfrm>
            <a:off x="5469374" y="2798207"/>
            <a:ext cx="3691652" cy="3691652"/>
          </a:xfrm>
          <a:prstGeom prst="rect">
            <a:avLst/>
          </a:prstGeom>
        </p:spPr>
      </p:pic>
      <p:sp>
        <p:nvSpPr>
          <p:cNvPr id="9" name="Shape 6"/>
          <p:cNvSpPr/>
          <p:nvPr/>
        </p:nvSpPr>
        <p:spPr>
          <a:xfrm>
            <a:off x="5800665" y="3129498"/>
            <a:ext cx="516374" cy="516374"/>
          </a:xfrm>
          <a:prstGeom prst="roundRect">
            <a:avLst>
              <a:gd name="adj" fmla="val 1769039"/>
            </a:avLst>
          </a:prstGeom>
          <a:solidFill>
            <a:srgbClr val="E5E5E6"/>
          </a:solidFill>
          <a:ln w="7620">
            <a:solidFill>
              <a:srgbClr val="CBCBCC"/>
            </a:solidFill>
            <a:prstDash val="solid"/>
          </a:ln>
        </p:spPr>
        <p:txBody>
          <a:bodyPr/>
          <a:lstStyle/>
          <a:p>
            <a:endParaRPr lang="en-GB"/>
          </a:p>
        </p:txBody>
      </p:sp>
      <p:pic>
        <p:nvPicPr>
          <p:cNvPr id="10" name="Image 1" descr="preencoded.png"/>
          <p:cNvPicPr>
            <a:picLocks noChangeAspect="1"/>
          </p:cNvPicPr>
          <p:nvPr/>
        </p:nvPicPr>
        <p:blipFill>
          <a:blip r:embed="rId4"/>
          <a:stretch>
            <a:fillRect/>
          </a:stretch>
        </p:blipFill>
        <p:spPr>
          <a:xfrm>
            <a:off x="5942707" y="3242489"/>
            <a:ext cx="232291" cy="290393"/>
          </a:xfrm>
          <a:prstGeom prst="rect">
            <a:avLst/>
          </a:prstGeom>
        </p:spPr>
      </p:pic>
      <p:sp>
        <p:nvSpPr>
          <p:cNvPr id="11" name="Text 7"/>
          <p:cNvSpPr/>
          <p:nvPr/>
        </p:nvSpPr>
        <p:spPr>
          <a:xfrm>
            <a:off x="9303068" y="2278333"/>
            <a:ext cx="2839998" cy="322778"/>
          </a:xfrm>
          <a:prstGeom prst="rect">
            <a:avLst/>
          </a:prstGeom>
          <a:noFill/>
          <a:ln/>
        </p:spPr>
        <p:txBody>
          <a:bodyPr wrap="none" lIns="0" tIns="0" rIns="0" bIns="0" rtlCol="0" anchor="t"/>
          <a:lstStyle/>
          <a:p>
            <a:pPr marL="0" indent="0" algn="l">
              <a:lnSpc>
                <a:spcPts val="2500"/>
              </a:lnSpc>
              <a:buNone/>
            </a:pPr>
            <a:r>
              <a:rPr lang="en-US" sz="2400" b="1" dirty="0">
                <a:solidFill>
                  <a:srgbClr val="000000"/>
                </a:solidFill>
                <a:ea typeface="Arial Black Bold" pitchFamily="34" charset="-122"/>
                <a:cs typeface="Arial Black Bold" pitchFamily="34" charset="-120"/>
              </a:rPr>
              <a:t>Documentation review</a:t>
            </a:r>
            <a:endParaRPr lang="en-US" sz="2400" dirty="0"/>
          </a:p>
        </p:txBody>
      </p:sp>
      <p:sp>
        <p:nvSpPr>
          <p:cNvPr id="12" name="Text 8"/>
          <p:cNvSpPr/>
          <p:nvPr/>
        </p:nvSpPr>
        <p:spPr>
          <a:xfrm>
            <a:off x="9303068" y="2632949"/>
            <a:ext cx="4436745" cy="330517"/>
          </a:xfrm>
          <a:prstGeom prst="rect">
            <a:avLst/>
          </a:prstGeom>
          <a:noFill/>
          <a:ln/>
        </p:spPr>
        <p:txBody>
          <a:bodyPr wrap="none" lIns="0" tIns="0" rIns="0" bIns="0" rtlCol="0" anchor="t"/>
          <a:lstStyle/>
          <a:p>
            <a:pPr marL="0" indent="0" algn="l">
              <a:lnSpc>
                <a:spcPts val="2600"/>
              </a:lnSpc>
              <a:buNone/>
            </a:pPr>
            <a:r>
              <a:rPr lang="en-US" sz="2000" dirty="0">
                <a:solidFill>
                  <a:srgbClr val="000000"/>
                </a:solidFill>
                <a:latin typeface="Arial" panose="020B0604020202020204" pitchFamily="34" charset="0"/>
                <a:ea typeface="Arial Black" pitchFamily="34" charset="-122"/>
                <a:cs typeface="Arial" panose="020B0604020202020204" pitchFamily="34" charset="0"/>
              </a:rPr>
              <a:t>Consult manufacturer resources:</a:t>
            </a:r>
            <a:endParaRPr lang="en-US" sz="2000" dirty="0"/>
          </a:p>
        </p:txBody>
      </p:sp>
      <p:sp>
        <p:nvSpPr>
          <p:cNvPr id="13" name="Text 9"/>
          <p:cNvSpPr/>
          <p:nvPr/>
        </p:nvSpPr>
        <p:spPr>
          <a:xfrm>
            <a:off x="9303068" y="3004161"/>
            <a:ext cx="4436745" cy="330517"/>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000" dirty="0">
                <a:ea typeface="ＭＳ Ｐゴシック" charset="-128"/>
              </a:rPr>
              <a:t>Check troubleshooting sections in manuals.</a:t>
            </a:r>
          </a:p>
        </p:txBody>
      </p:sp>
      <p:sp>
        <p:nvSpPr>
          <p:cNvPr id="14" name="Text 10"/>
          <p:cNvSpPr/>
          <p:nvPr/>
        </p:nvSpPr>
        <p:spPr>
          <a:xfrm>
            <a:off x="9303068" y="3406950"/>
            <a:ext cx="4436745" cy="330517"/>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000" dirty="0">
                <a:ea typeface="ＭＳ Ｐゴシック" charset="-128"/>
              </a:rPr>
              <a:t>Review known issues and bulletins.</a:t>
            </a:r>
          </a:p>
        </p:txBody>
      </p:sp>
      <p:sp>
        <p:nvSpPr>
          <p:cNvPr id="15" name="Text 11"/>
          <p:cNvSpPr/>
          <p:nvPr/>
        </p:nvSpPr>
        <p:spPr>
          <a:xfrm>
            <a:off x="9303068" y="3809738"/>
            <a:ext cx="4436745" cy="330517"/>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000" dirty="0">
                <a:ea typeface="ＭＳ Ｐゴシック" charset="-128"/>
              </a:rPr>
              <a:t>Search for firmware update notes.</a:t>
            </a:r>
          </a:p>
        </p:txBody>
      </p:sp>
      <p:pic>
        <p:nvPicPr>
          <p:cNvPr id="16" name="Image 2" descr="preencoded.png"/>
          <p:cNvPicPr>
            <a:picLocks noChangeAspect="1"/>
          </p:cNvPicPr>
          <p:nvPr/>
        </p:nvPicPr>
        <p:blipFill>
          <a:blip r:embed="rId5"/>
          <a:stretch>
            <a:fillRect/>
          </a:stretch>
        </p:blipFill>
        <p:spPr>
          <a:xfrm>
            <a:off x="5469374" y="2798207"/>
            <a:ext cx="3691652" cy="3691652"/>
          </a:xfrm>
          <a:prstGeom prst="rect">
            <a:avLst/>
          </a:prstGeom>
        </p:spPr>
      </p:pic>
      <p:sp>
        <p:nvSpPr>
          <p:cNvPr id="17" name="Shape 12"/>
          <p:cNvSpPr/>
          <p:nvPr/>
        </p:nvSpPr>
        <p:spPr>
          <a:xfrm>
            <a:off x="8313241" y="3129498"/>
            <a:ext cx="516374" cy="516374"/>
          </a:xfrm>
          <a:prstGeom prst="roundRect">
            <a:avLst>
              <a:gd name="adj" fmla="val 1769039"/>
            </a:avLst>
          </a:prstGeom>
          <a:solidFill>
            <a:srgbClr val="E5E5E6"/>
          </a:solidFill>
          <a:ln w="7620">
            <a:solidFill>
              <a:srgbClr val="CBCBCC"/>
            </a:solidFill>
            <a:prstDash val="solid"/>
          </a:ln>
        </p:spPr>
        <p:txBody>
          <a:bodyPr/>
          <a:lstStyle/>
          <a:p>
            <a:endParaRPr lang="en-GB"/>
          </a:p>
        </p:txBody>
      </p:sp>
      <p:pic>
        <p:nvPicPr>
          <p:cNvPr id="18" name="Image 3" descr="preencoded.png"/>
          <p:cNvPicPr>
            <a:picLocks noChangeAspect="1"/>
          </p:cNvPicPr>
          <p:nvPr/>
        </p:nvPicPr>
        <p:blipFill>
          <a:blip r:embed="rId6"/>
          <a:stretch>
            <a:fillRect/>
          </a:stretch>
        </p:blipFill>
        <p:spPr>
          <a:xfrm>
            <a:off x="8455283" y="3242489"/>
            <a:ext cx="232291" cy="290393"/>
          </a:xfrm>
          <a:prstGeom prst="rect">
            <a:avLst/>
          </a:prstGeom>
        </p:spPr>
      </p:pic>
      <p:sp>
        <p:nvSpPr>
          <p:cNvPr id="19" name="Text 13"/>
          <p:cNvSpPr/>
          <p:nvPr/>
        </p:nvSpPr>
        <p:spPr>
          <a:xfrm>
            <a:off x="9303068" y="4955692"/>
            <a:ext cx="2581870" cy="322778"/>
          </a:xfrm>
          <a:prstGeom prst="rect">
            <a:avLst/>
          </a:prstGeom>
          <a:noFill/>
          <a:ln/>
        </p:spPr>
        <p:txBody>
          <a:bodyPr wrap="none" lIns="0" tIns="0" rIns="0" bIns="0" rtlCol="0" anchor="t"/>
          <a:lstStyle/>
          <a:p>
            <a:pPr marL="0" indent="0" algn="l">
              <a:lnSpc>
                <a:spcPts val="2500"/>
              </a:lnSpc>
              <a:buNone/>
            </a:pPr>
            <a:r>
              <a:rPr lang="en-US" sz="2400" b="1" dirty="0">
                <a:solidFill>
                  <a:srgbClr val="000000"/>
                </a:solidFill>
                <a:ea typeface="Arial Black Bold" pitchFamily="34" charset="-122"/>
                <a:cs typeface="Arial Black Bold" pitchFamily="34" charset="-120"/>
              </a:rPr>
              <a:t>Basic diagnostics</a:t>
            </a:r>
            <a:endParaRPr lang="en-US" sz="2400" dirty="0"/>
          </a:p>
        </p:txBody>
      </p:sp>
      <p:sp>
        <p:nvSpPr>
          <p:cNvPr id="20" name="Text 14"/>
          <p:cNvSpPr/>
          <p:nvPr/>
        </p:nvSpPr>
        <p:spPr>
          <a:xfrm>
            <a:off x="9303068" y="5310307"/>
            <a:ext cx="4436745" cy="330517"/>
          </a:xfrm>
          <a:prstGeom prst="rect">
            <a:avLst/>
          </a:prstGeom>
          <a:noFill/>
          <a:ln/>
        </p:spPr>
        <p:txBody>
          <a:bodyPr wrap="none" lIns="0" tIns="0" rIns="0" bIns="0" rtlCol="0" anchor="t"/>
          <a:lstStyle/>
          <a:p>
            <a:pPr marL="0" indent="0" algn="l">
              <a:lnSpc>
                <a:spcPts val="2600"/>
              </a:lnSpc>
              <a:buNone/>
            </a:pPr>
            <a:r>
              <a:rPr lang="en-US" sz="2000" dirty="0">
                <a:solidFill>
                  <a:srgbClr val="000000"/>
                </a:solidFill>
                <a:latin typeface="Arial" panose="020B0604020202020204" pitchFamily="34" charset="0"/>
                <a:ea typeface="Arial Black" pitchFamily="34" charset="-122"/>
                <a:cs typeface="Arial" panose="020B0604020202020204" pitchFamily="34" charset="0"/>
              </a:rPr>
              <a:t>Perform systematic checks:</a:t>
            </a:r>
            <a:endParaRPr lang="en-US" sz="2000" dirty="0"/>
          </a:p>
        </p:txBody>
      </p:sp>
      <p:sp>
        <p:nvSpPr>
          <p:cNvPr id="21" name="Text 15"/>
          <p:cNvSpPr/>
          <p:nvPr/>
        </p:nvSpPr>
        <p:spPr>
          <a:xfrm>
            <a:off x="9303068" y="5667665"/>
            <a:ext cx="4436745" cy="330517"/>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000" dirty="0">
                <a:ea typeface="ＭＳ Ｐゴシック" charset="-128"/>
              </a:rPr>
              <a:t>Reset to factory defaults when appropriate.</a:t>
            </a:r>
          </a:p>
        </p:txBody>
      </p:sp>
      <p:sp>
        <p:nvSpPr>
          <p:cNvPr id="22" name="Text 16"/>
          <p:cNvSpPr/>
          <p:nvPr/>
        </p:nvSpPr>
        <p:spPr>
          <a:xfrm>
            <a:off x="9303068" y="6042743"/>
            <a:ext cx="4436745" cy="330517"/>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000" dirty="0">
                <a:ea typeface="ＭＳ Ｐゴシック" charset="-128"/>
              </a:rPr>
              <a:t>Verify power supply and battery condition.</a:t>
            </a:r>
          </a:p>
        </p:txBody>
      </p:sp>
      <p:sp>
        <p:nvSpPr>
          <p:cNvPr id="23" name="Text 17"/>
          <p:cNvSpPr/>
          <p:nvPr/>
        </p:nvSpPr>
        <p:spPr>
          <a:xfrm>
            <a:off x="9303068" y="6445532"/>
            <a:ext cx="4436745" cy="330517"/>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000" dirty="0">
                <a:ea typeface="ＭＳ Ｐゴシック" charset="-128"/>
              </a:rPr>
              <a:t>Test with alternative accessories.</a:t>
            </a:r>
          </a:p>
        </p:txBody>
      </p:sp>
      <p:pic>
        <p:nvPicPr>
          <p:cNvPr id="24" name="Image 4" descr="preencoded.png"/>
          <p:cNvPicPr>
            <a:picLocks noChangeAspect="1"/>
          </p:cNvPicPr>
          <p:nvPr/>
        </p:nvPicPr>
        <p:blipFill>
          <a:blip r:embed="rId7"/>
          <a:stretch>
            <a:fillRect/>
          </a:stretch>
        </p:blipFill>
        <p:spPr>
          <a:xfrm>
            <a:off x="5469374" y="2798207"/>
            <a:ext cx="3691652" cy="3691652"/>
          </a:xfrm>
          <a:prstGeom prst="rect">
            <a:avLst/>
          </a:prstGeom>
        </p:spPr>
      </p:pic>
      <p:sp>
        <p:nvSpPr>
          <p:cNvPr id="25" name="Shape 18"/>
          <p:cNvSpPr/>
          <p:nvPr/>
        </p:nvSpPr>
        <p:spPr>
          <a:xfrm>
            <a:off x="8313241" y="5642074"/>
            <a:ext cx="516374" cy="516374"/>
          </a:xfrm>
          <a:prstGeom prst="roundRect">
            <a:avLst>
              <a:gd name="adj" fmla="val 1769039"/>
            </a:avLst>
          </a:prstGeom>
          <a:solidFill>
            <a:srgbClr val="E5E5E6"/>
          </a:solidFill>
          <a:ln w="7620">
            <a:solidFill>
              <a:srgbClr val="CBCBCC"/>
            </a:solidFill>
            <a:prstDash val="solid"/>
          </a:ln>
        </p:spPr>
        <p:txBody>
          <a:bodyPr/>
          <a:lstStyle/>
          <a:p>
            <a:endParaRPr lang="en-GB"/>
          </a:p>
        </p:txBody>
      </p:sp>
      <p:pic>
        <p:nvPicPr>
          <p:cNvPr id="26" name="Image 5" descr="preencoded.png"/>
          <p:cNvPicPr>
            <a:picLocks noChangeAspect="1"/>
          </p:cNvPicPr>
          <p:nvPr/>
        </p:nvPicPr>
        <p:blipFill>
          <a:blip r:embed="rId8"/>
          <a:stretch>
            <a:fillRect/>
          </a:stretch>
        </p:blipFill>
        <p:spPr>
          <a:xfrm>
            <a:off x="8455283" y="5755065"/>
            <a:ext cx="232291" cy="290393"/>
          </a:xfrm>
          <a:prstGeom prst="rect">
            <a:avLst/>
          </a:prstGeom>
        </p:spPr>
      </p:pic>
      <p:sp>
        <p:nvSpPr>
          <p:cNvPr id="27" name="Text 19"/>
          <p:cNvSpPr/>
          <p:nvPr/>
        </p:nvSpPr>
        <p:spPr>
          <a:xfrm>
            <a:off x="558626" y="4954754"/>
            <a:ext cx="2581870" cy="322778"/>
          </a:xfrm>
          <a:prstGeom prst="rect">
            <a:avLst/>
          </a:prstGeom>
          <a:noFill/>
          <a:ln/>
        </p:spPr>
        <p:txBody>
          <a:bodyPr wrap="none" lIns="0" tIns="0" rIns="0" bIns="0" rtlCol="0" anchor="t"/>
          <a:lstStyle/>
          <a:p>
            <a:pPr marL="0" indent="0" algn="r">
              <a:lnSpc>
                <a:spcPts val="2500"/>
              </a:lnSpc>
              <a:buNone/>
            </a:pPr>
            <a:r>
              <a:rPr lang="en-US" sz="2400" b="1" dirty="0">
                <a:solidFill>
                  <a:srgbClr val="000000"/>
                </a:solidFill>
                <a:ea typeface="Arial Black Bold" pitchFamily="34" charset="-122"/>
                <a:cs typeface="Arial Black Bold" pitchFamily="34" charset="-120"/>
              </a:rPr>
              <a:t>Resolution pathway</a:t>
            </a:r>
            <a:endParaRPr lang="en-US" sz="2400" dirty="0"/>
          </a:p>
        </p:txBody>
      </p:sp>
      <p:sp>
        <p:nvSpPr>
          <p:cNvPr id="28" name="Text 20"/>
          <p:cNvSpPr/>
          <p:nvPr/>
        </p:nvSpPr>
        <p:spPr>
          <a:xfrm>
            <a:off x="260490" y="5298892"/>
            <a:ext cx="4436745" cy="330517"/>
          </a:xfrm>
          <a:prstGeom prst="rect">
            <a:avLst/>
          </a:prstGeom>
          <a:noFill/>
          <a:ln/>
        </p:spPr>
        <p:txBody>
          <a:bodyPr wrap="none" lIns="0" tIns="0" rIns="0" bIns="0" rtlCol="0" anchor="t"/>
          <a:lstStyle/>
          <a:p>
            <a:pPr marL="0" indent="0">
              <a:lnSpc>
                <a:spcPts val="2600"/>
              </a:lnSpc>
              <a:buNone/>
            </a:pPr>
            <a:r>
              <a:rPr lang="en-US" sz="2000" dirty="0">
                <a:solidFill>
                  <a:srgbClr val="000000"/>
                </a:solidFill>
                <a:ea typeface="Arial Black" pitchFamily="34" charset="-122"/>
                <a:cs typeface="Arial" panose="020B0604020202020204" pitchFamily="34" charset="0"/>
              </a:rPr>
              <a:t>Determine appropriate action:</a:t>
            </a:r>
            <a:endParaRPr lang="en-US" sz="2000" dirty="0"/>
          </a:p>
        </p:txBody>
      </p:sp>
      <p:sp>
        <p:nvSpPr>
          <p:cNvPr id="29" name="Text 21"/>
          <p:cNvSpPr/>
          <p:nvPr/>
        </p:nvSpPr>
        <p:spPr>
          <a:xfrm>
            <a:off x="260491" y="5694406"/>
            <a:ext cx="4436745" cy="330517"/>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000" dirty="0">
                <a:ea typeface="ＭＳ Ｐゴシック" charset="-128"/>
              </a:rPr>
              <a:t>Implement manufacturer-approved fixes.</a:t>
            </a:r>
          </a:p>
        </p:txBody>
      </p:sp>
      <p:sp>
        <p:nvSpPr>
          <p:cNvPr id="30" name="Text 22"/>
          <p:cNvSpPr/>
          <p:nvPr/>
        </p:nvSpPr>
        <p:spPr>
          <a:xfrm>
            <a:off x="260491" y="6112929"/>
            <a:ext cx="4650556" cy="387191"/>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000" dirty="0">
                <a:ea typeface="ＭＳ Ｐゴシック" charset="-128"/>
              </a:rPr>
              <a:t>Quarantine equipment if accuracy compromised.</a:t>
            </a:r>
          </a:p>
        </p:txBody>
      </p:sp>
      <p:sp>
        <p:nvSpPr>
          <p:cNvPr id="31" name="Text 23"/>
          <p:cNvSpPr/>
          <p:nvPr/>
        </p:nvSpPr>
        <p:spPr>
          <a:xfrm>
            <a:off x="260491" y="6518891"/>
            <a:ext cx="4436745" cy="330517"/>
          </a:xfrm>
          <a:prstGeom prst="rect">
            <a:avLst/>
          </a:prstGeom>
          <a:noFill/>
          <a:ln/>
        </p:spPr>
        <p:txBody>
          <a:bodyPr wrap="non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000" dirty="0">
                <a:ea typeface="ＭＳ Ｐゴシック" charset="-128"/>
              </a:rPr>
              <a:t>Document resolution for future reference.</a:t>
            </a:r>
          </a:p>
        </p:txBody>
      </p:sp>
      <p:pic>
        <p:nvPicPr>
          <p:cNvPr id="32" name="Image 6" descr="preencoded.png"/>
          <p:cNvPicPr>
            <a:picLocks noChangeAspect="1"/>
          </p:cNvPicPr>
          <p:nvPr/>
        </p:nvPicPr>
        <p:blipFill>
          <a:blip r:embed="rId9"/>
          <a:stretch>
            <a:fillRect/>
          </a:stretch>
        </p:blipFill>
        <p:spPr>
          <a:xfrm>
            <a:off x="5469374" y="2798207"/>
            <a:ext cx="3691652" cy="3691652"/>
          </a:xfrm>
          <a:prstGeom prst="rect">
            <a:avLst/>
          </a:prstGeom>
        </p:spPr>
      </p:pic>
      <p:sp>
        <p:nvSpPr>
          <p:cNvPr id="33" name="Shape 24"/>
          <p:cNvSpPr/>
          <p:nvPr/>
        </p:nvSpPr>
        <p:spPr>
          <a:xfrm>
            <a:off x="5800665" y="5642074"/>
            <a:ext cx="516374" cy="516374"/>
          </a:xfrm>
          <a:prstGeom prst="roundRect">
            <a:avLst>
              <a:gd name="adj" fmla="val 1769039"/>
            </a:avLst>
          </a:prstGeom>
          <a:solidFill>
            <a:srgbClr val="E5E5E6"/>
          </a:solidFill>
          <a:ln w="7620">
            <a:solidFill>
              <a:srgbClr val="CBCBCC"/>
            </a:solidFill>
            <a:prstDash val="solid"/>
          </a:ln>
        </p:spPr>
        <p:txBody>
          <a:bodyPr/>
          <a:lstStyle/>
          <a:p>
            <a:endParaRPr lang="en-GB"/>
          </a:p>
        </p:txBody>
      </p:sp>
      <p:pic>
        <p:nvPicPr>
          <p:cNvPr id="34" name="Image 7" descr="preencoded.png"/>
          <p:cNvPicPr>
            <a:picLocks noChangeAspect="1"/>
          </p:cNvPicPr>
          <p:nvPr/>
        </p:nvPicPr>
        <p:blipFill>
          <a:blip r:embed="rId10"/>
          <a:stretch>
            <a:fillRect/>
          </a:stretch>
        </p:blipFill>
        <p:spPr>
          <a:xfrm>
            <a:off x="5942707" y="5755065"/>
            <a:ext cx="232291" cy="29039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3FA23-482B-64C6-76D7-800D118E022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0FE5539-201D-1F60-3C3C-B3A78A2FD124}"/>
              </a:ext>
            </a:extLst>
          </p:cNvPr>
          <p:cNvSpPr>
            <a:spLocks noGrp="1"/>
          </p:cNvSpPr>
          <p:nvPr>
            <p:ph type="title"/>
          </p:nvPr>
        </p:nvSpPr>
        <p:spPr>
          <a:xfrm>
            <a:off x="301224" y="1185577"/>
            <a:ext cx="13899846" cy="664367"/>
          </a:xfrm>
        </p:spPr>
        <p:txBody>
          <a:bodyPr/>
          <a:lstStyle/>
          <a:p>
            <a:r>
              <a:rPr lang="en-GB" sz="3600" dirty="0"/>
              <a:t>Summary</a:t>
            </a:r>
          </a:p>
        </p:txBody>
      </p:sp>
      <p:sp>
        <p:nvSpPr>
          <p:cNvPr id="24" name="Text 19">
            <a:extLst>
              <a:ext uri="{FF2B5EF4-FFF2-40B4-BE49-F238E27FC236}">
                <a16:creationId xmlns:a16="http://schemas.microsoft.com/office/drawing/2014/main" id="{70DC5134-B2D8-C2A8-8742-1E523760AC18}"/>
              </a:ext>
            </a:extLst>
          </p:cNvPr>
          <p:cNvSpPr/>
          <p:nvPr/>
        </p:nvSpPr>
        <p:spPr>
          <a:xfrm>
            <a:off x="418212" y="2004744"/>
            <a:ext cx="13154025" cy="1011912"/>
          </a:xfrm>
          <a:prstGeom prst="rect">
            <a:avLst/>
          </a:prstGeom>
          <a:noFill/>
          <a:ln/>
        </p:spPr>
        <p:txBody>
          <a:bodyPr wrap="square" lIns="0" tIns="0" rIns="0" bIns="0" rtlCol="0" anchor="t"/>
          <a:lstStyle/>
          <a:p>
            <a:pPr marL="0" indent="0" algn="l">
              <a:lnSpc>
                <a:spcPct val="110000"/>
              </a:lnSpc>
              <a:buNone/>
            </a:pPr>
            <a:endParaRPr lang="en-US" sz="2400" dirty="0"/>
          </a:p>
        </p:txBody>
      </p:sp>
      <p:sp>
        <p:nvSpPr>
          <p:cNvPr id="25" name="Text 20">
            <a:extLst>
              <a:ext uri="{FF2B5EF4-FFF2-40B4-BE49-F238E27FC236}">
                <a16:creationId xmlns:a16="http://schemas.microsoft.com/office/drawing/2014/main" id="{C66365DD-2540-A073-D00A-BAA185B1FC96}"/>
              </a:ext>
            </a:extLst>
          </p:cNvPr>
          <p:cNvSpPr/>
          <p:nvPr/>
        </p:nvSpPr>
        <p:spPr>
          <a:xfrm>
            <a:off x="418213" y="2173396"/>
            <a:ext cx="13154024" cy="674608"/>
          </a:xfrm>
          <a:prstGeom prst="rect">
            <a:avLst/>
          </a:prstGeom>
          <a:noFill/>
          <a:ln/>
        </p:spPr>
        <p:txBody>
          <a:bodyPr wrap="square" lIns="0" tIns="0" rIns="0" bIns="0" rtlCol="0" anchor="t"/>
          <a:lstStyle/>
          <a:p>
            <a:pPr>
              <a:lnSpc>
                <a:spcPct val="110000"/>
              </a:lnSpc>
              <a:spcAft>
                <a:spcPts val="1200"/>
              </a:spcAft>
            </a:pPr>
            <a:r>
              <a:rPr lang="en-GB" sz="2400" dirty="0">
                <a:ea typeface="ＭＳ Ｐゴシック"/>
                <a:cs typeface="Arial"/>
              </a:rPr>
              <a:t>You should now be able to:</a:t>
            </a:r>
            <a:endParaRPr lang="en-GB" sz="2400" b="1" dirty="0">
              <a:ea typeface="ＭＳ Ｐゴシック"/>
              <a:cs typeface="Arial"/>
            </a:endParaRPr>
          </a:p>
          <a:p>
            <a:pPr marL="342900" lvl="0" indent="-342900">
              <a:spcAft>
                <a:spcPts val="1200"/>
              </a:spcAft>
              <a:buFont typeface="Arial" panose="020B0604020202020204" pitchFamily="34" charset="0"/>
              <a:buChar char="•"/>
              <a:defRPr/>
            </a:pPr>
            <a:r>
              <a:rPr lang="en-GB" sz="2400" b="1" kern="0" dirty="0">
                <a:solidFill>
                  <a:srgbClr val="000000"/>
                </a:solidFill>
                <a:ea typeface="ＭＳ Ｐゴシック" charset="-128"/>
                <a:cs typeface="Arial"/>
              </a:rPr>
              <a:t>Identify</a:t>
            </a:r>
            <a:r>
              <a:rPr lang="en-GB" sz="2400" kern="0" dirty="0">
                <a:solidFill>
                  <a:srgbClr val="000000"/>
                </a:solidFill>
                <a:ea typeface="ＭＳ Ｐゴシック" charset="-128"/>
                <a:cs typeface="Arial"/>
              </a:rPr>
              <a:t> </a:t>
            </a:r>
            <a:r>
              <a:rPr lang="en-GB" sz="2400" dirty="0">
                <a:cs typeface="Arial"/>
              </a:rPr>
              <a:t>the operation and handling requirements of tools and commissioning equipment.</a:t>
            </a:r>
          </a:p>
          <a:p>
            <a:pPr marL="360363" indent="-360363">
              <a:lnSpc>
                <a:spcPct val="110000"/>
              </a:lnSpc>
              <a:spcAft>
                <a:spcPts val="1200"/>
              </a:spcAft>
              <a:buFont typeface="Arial" panose="020B0604020202020204" pitchFamily="34" charset="0"/>
              <a:buChar char="•"/>
            </a:pPr>
            <a:r>
              <a:rPr lang="en-GB" sz="2400" b="1" dirty="0">
                <a:cs typeface="Arial"/>
              </a:rPr>
              <a:t>Safely handle </a:t>
            </a:r>
            <a:r>
              <a:rPr lang="en-GB" sz="2400" dirty="0">
                <a:cs typeface="Arial"/>
              </a:rPr>
              <a:t>and </a:t>
            </a:r>
            <a:r>
              <a:rPr lang="en-GB" sz="2400" b="1" dirty="0">
                <a:cs typeface="Arial"/>
              </a:rPr>
              <a:t>use</a:t>
            </a:r>
            <a:r>
              <a:rPr lang="en-GB" sz="2400" dirty="0">
                <a:cs typeface="Arial"/>
              </a:rPr>
              <a:t> commissioning equipment.</a:t>
            </a:r>
          </a:p>
          <a:p>
            <a:pPr marL="360363" indent="-360363">
              <a:buFont typeface="Arial" panose="020B0604020202020204" pitchFamily="34" charset="0"/>
              <a:buChar char="•"/>
            </a:pPr>
            <a:r>
              <a:rPr lang="en-GB" sz="2400" b="1" dirty="0">
                <a:cs typeface="Arial"/>
              </a:rPr>
              <a:t>Understand</a:t>
            </a:r>
            <a:r>
              <a:rPr lang="en-GB" sz="2400" dirty="0">
                <a:cs typeface="Arial"/>
              </a:rPr>
              <a:t> calibration and verification requirements for commissioning equipment.</a:t>
            </a:r>
          </a:p>
          <a:p>
            <a:pPr marL="0" indent="0" algn="l">
              <a:lnSpc>
                <a:spcPct val="110000"/>
              </a:lnSpc>
              <a:buNone/>
            </a:pPr>
            <a:endParaRPr lang="en-US" sz="2400" dirty="0">
              <a:solidFill>
                <a:srgbClr val="000000"/>
              </a:solidFill>
              <a:latin typeface="Arial" panose="020B0604020202020204" pitchFamily="34" charset="0"/>
              <a:ea typeface="Arial Black" pitchFamily="34" charset="-122"/>
              <a:cs typeface="Arial" panose="020B0604020202020204" pitchFamily="34" charset="0"/>
            </a:endParaRPr>
          </a:p>
        </p:txBody>
      </p:sp>
    </p:spTree>
    <p:extLst>
      <p:ext uri="{BB962C8B-B14F-4D97-AF65-F5344CB8AC3E}">
        <p14:creationId xmlns:p14="http://schemas.microsoft.com/office/powerpoint/2010/main" val="2574728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FB772F-E825-9D87-9E8B-D04BC8A5280C}"/>
              </a:ext>
            </a:extLst>
          </p:cNvPr>
          <p:cNvSpPr>
            <a:spLocks noGrp="1"/>
          </p:cNvSpPr>
          <p:nvPr>
            <p:ph type="title"/>
          </p:nvPr>
        </p:nvSpPr>
        <p:spPr>
          <a:xfrm>
            <a:off x="301224" y="1185577"/>
            <a:ext cx="13899846" cy="664367"/>
          </a:xfrm>
        </p:spPr>
        <p:txBody>
          <a:bodyPr/>
          <a:lstStyle/>
          <a:p>
            <a:r>
              <a:rPr lang="en-GB" sz="3600" dirty="0"/>
              <a:t>Introduction</a:t>
            </a:r>
          </a:p>
        </p:txBody>
      </p:sp>
      <p:sp>
        <p:nvSpPr>
          <p:cNvPr id="4" name="Content Placeholder 3">
            <a:extLst>
              <a:ext uri="{FF2B5EF4-FFF2-40B4-BE49-F238E27FC236}">
                <a16:creationId xmlns:a16="http://schemas.microsoft.com/office/drawing/2014/main" id="{183CA12B-98D8-441B-A2DE-6FF2B2597824}"/>
              </a:ext>
            </a:extLst>
          </p:cNvPr>
          <p:cNvSpPr>
            <a:spLocks noGrp="1"/>
          </p:cNvSpPr>
          <p:nvPr>
            <p:ph sz="quarter" idx="10"/>
          </p:nvPr>
        </p:nvSpPr>
        <p:spPr>
          <a:xfrm>
            <a:off x="430319" y="1989876"/>
            <a:ext cx="14076791" cy="4980682"/>
          </a:xfrm>
        </p:spPr>
        <p:txBody>
          <a:bodyPr/>
          <a:lstStyle/>
          <a:p>
            <a:pPr>
              <a:spcAft>
                <a:spcPts val="1200"/>
              </a:spcAft>
            </a:pPr>
            <a:r>
              <a:rPr lang="en-US" sz="2400" dirty="0">
                <a:ea typeface="Arial Black" pitchFamily="34" charset="-122"/>
                <a:cs typeface="Arial" panose="020B0604020202020204" pitchFamily="34" charset="0"/>
              </a:rPr>
              <a:t>This session covers essential procedures for:</a:t>
            </a:r>
          </a:p>
          <a:p>
            <a:pPr marL="342900" indent="-342900">
              <a:spcAft>
                <a:spcPts val="1200"/>
              </a:spcAft>
              <a:buFont typeface="Arial" panose="020B0604020202020204" pitchFamily="34" charset="0"/>
              <a:buChar char="•"/>
            </a:pPr>
            <a:r>
              <a:rPr lang="en-US" sz="2400" dirty="0">
                <a:ea typeface="Arial Black" pitchFamily="34" charset="-122"/>
                <a:cs typeface="Arial" panose="020B0604020202020204" pitchFamily="34" charset="0"/>
              </a:rPr>
              <a:t>user checks</a:t>
            </a:r>
          </a:p>
          <a:p>
            <a:pPr marL="342900" indent="-342900">
              <a:spcAft>
                <a:spcPts val="1200"/>
              </a:spcAft>
              <a:buFont typeface="Arial" panose="020B0604020202020204" pitchFamily="34" charset="0"/>
              <a:buChar char="•"/>
            </a:pPr>
            <a:r>
              <a:rPr lang="en-US" sz="2400" dirty="0">
                <a:ea typeface="Arial Black" pitchFamily="34" charset="-122"/>
                <a:cs typeface="Arial" panose="020B0604020202020204" pitchFamily="34" charset="0"/>
              </a:rPr>
              <a:t>calibration procedures  </a:t>
            </a:r>
          </a:p>
          <a:p>
            <a:pPr marL="342900" indent="-342900">
              <a:spcAft>
                <a:spcPts val="1200"/>
              </a:spcAft>
              <a:buFont typeface="Arial" panose="020B0604020202020204" pitchFamily="34" charset="0"/>
              <a:buChar char="•"/>
            </a:pPr>
            <a:r>
              <a:rPr lang="en-US" sz="2400" dirty="0">
                <a:ea typeface="Arial Black" pitchFamily="34" charset="-122"/>
                <a:cs typeface="Arial" panose="020B0604020202020204" pitchFamily="34" charset="0"/>
              </a:rPr>
              <a:t>proper equipment operation </a:t>
            </a:r>
          </a:p>
          <a:p>
            <a:pPr>
              <a:spcAft>
                <a:spcPts val="1200"/>
              </a:spcAft>
            </a:pPr>
            <a:r>
              <a:rPr lang="en-US" sz="2400" dirty="0">
                <a:ea typeface="Arial Black" pitchFamily="34" charset="-122"/>
                <a:cs typeface="Arial" panose="020B0604020202020204" pitchFamily="34" charset="0"/>
              </a:rPr>
              <a:t>to ensure:</a:t>
            </a:r>
          </a:p>
          <a:p>
            <a:pPr marL="342900" indent="-342900">
              <a:spcAft>
                <a:spcPts val="1200"/>
              </a:spcAft>
              <a:buFont typeface="Arial" panose="020B0604020202020204" pitchFamily="34" charset="0"/>
              <a:buChar char="•"/>
            </a:pPr>
            <a:r>
              <a:rPr lang="en-US" sz="2400" dirty="0">
                <a:ea typeface="Arial Black" pitchFamily="34" charset="-122"/>
                <a:cs typeface="Arial" panose="020B0604020202020204" pitchFamily="34" charset="0"/>
              </a:rPr>
              <a:t>accuracy</a:t>
            </a:r>
          </a:p>
          <a:p>
            <a:pPr marL="342900" indent="-342900">
              <a:spcAft>
                <a:spcPts val="1200"/>
              </a:spcAft>
              <a:buFont typeface="Arial" panose="020B0604020202020204" pitchFamily="34" charset="0"/>
              <a:buChar char="•"/>
            </a:pPr>
            <a:r>
              <a:rPr lang="en-US" sz="2400" dirty="0">
                <a:ea typeface="Arial Black" pitchFamily="34" charset="-122"/>
                <a:cs typeface="Arial" panose="020B0604020202020204" pitchFamily="34" charset="0"/>
              </a:rPr>
              <a:t>safety  </a:t>
            </a:r>
          </a:p>
          <a:p>
            <a:pPr marL="342900" indent="-342900">
              <a:spcAft>
                <a:spcPts val="1200"/>
              </a:spcAft>
              <a:buFont typeface="Arial" panose="020B0604020202020204" pitchFamily="34" charset="0"/>
              <a:buChar char="•"/>
            </a:pPr>
            <a:r>
              <a:rPr lang="en-US" sz="2400" dirty="0">
                <a:ea typeface="Arial Black" pitchFamily="34" charset="-122"/>
                <a:cs typeface="Arial" panose="020B0604020202020204" pitchFamily="34" charset="0"/>
              </a:rPr>
              <a:t>compliance </a:t>
            </a:r>
          </a:p>
          <a:p>
            <a:pPr>
              <a:spcAft>
                <a:spcPts val="1200"/>
              </a:spcAft>
            </a:pPr>
            <a:r>
              <a:rPr lang="en-US" sz="2400" dirty="0">
                <a:ea typeface="Arial Black" pitchFamily="34" charset="-122"/>
                <a:cs typeface="Arial" panose="020B0604020202020204" pitchFamily="34" charset="0"/>
              </a:rPr>
              <a:t>with industry standards. </a:t>
            </a:r>
          </a:p>
          <a:p>
            <a:pPr marL="0" indent="0" algn="l">
              <a:lnSpc>
                <a:spcPts val="2850"/>
              </a:lnSpc>
              <a:buNone/>
            </a:pPr>
            <a:endParaRPr lang="en-US" sz="3200" dirty="0">
              <a:latin typeface="+mj-lt"/>
            </a:endParaRPr>
          </a:p>
          <a:p>
            <a:endParaRPr lang="en-GB" dirty="0"/>
          </a:p>
        </p:txBody>
      </p:sp>
    </p:spTree>
    <p:extLst>
      <p:ext uri="{BB962C8B-B14F-4D97-AF65-F5344CB8AC3E}">
        <p14:creationId xmlns:p14="http://schemas.microsoft.com/office/powerpoint/2010/main" val="2808480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00DF00-DDB1-9E17-D96C-C839324D3C8E}"/>
              </a:ext>
            </a:extLst>
          </p:cNvPr>
          <p:cNvSpPr txBox="1"/>
          <p:nvPr/>
        </p:nvSpPr>
        <p:spPr>
          <a:xfrm>
            <a:off x="4395170" y="1873986"/>
            <a:ext cx="5840060" cy="1085682"/>
          </a:xfrm>
          <a:prstGeom prst="rect">
            <a:avLst/>
          </a:prstGeom>
          <a:noFill/>
        </p:spPr>
        <p:txBody>
          <a:bodyPr wrap="none" rtlCol="0">
            <a:spAutoFit/>
          </a:bodyPr>
          <a:lstStyle/>
          <a:p>
            <a:pPr algn="ctr" defTabSz="1092982" fontAlgn="base">
              <a:spcBef>
                <a:spcPct val="0"/>
              </a:spcBef>
              <a:spcAft>
                <a:spcPct val="0"/>
              </a:spcAft>
            </a:pPr>
            <a:r>
              <a:rPr lang="en-GB" sz="6455">
                <a:solidFill>
                  <a:srgbClr val="FC4421"/>
                </a:solidFill>
                <a:latin typeface="Arial" pitchFamily="-105" charset="0"/>
                <a:ea typeface="ＭＳ Ｐゴシック" pitchFamily="-105" charset="-128"/>
              </a:rPr>
              <a:t>Any questions?</a:t>
            </a:r>
          </a:p>
        </p:txBody>
      </p:sp>
      <p:sp>
        <p:nvSpPr>
          <p:cNvPr id="2" name="TextBox 1">
            <a:extLst>
              <a:ext uri="{FF2B5EF4-FFF2-40B4-BE49-F238E27FC236}">
                <a16:creationId xmlns:a16="http://schemas.microsoft.com/office/drawing/2014/main" id="{347A5134-CAD5-5934-9425-60BBF16B310E}"/>
              </a:ext>
            </a:extLst>
          </p:cNvPr>
          <p:cNvSpPr txBox="1"/>
          <p:nvPr/>
        </p:nvSpPr>
        <p:spPr>
          <a:xfrm>
            <a:off x="847504" y="4587030"/>
            <a:ext cx="12570545" cy="2031325"/>
          </a:xfrm>
          <a:prstGeom prst="rect">
            <a:avLst/>
          </a:prstGeom>
          <a:noFill/>
        </p:spPr>
        <p:txBody>
          <a:bodyPr wrap="square">
            <a:spAutoFit/>
          </a:bodyPr>
          <a:lstStyle/>
          <a:p>
            <a:pPr algn="l" fontAlgn="base">
              <a:buNone/>
            </a:pPr>
            <a:r>
              <a:rPr lang="en-GB" dirty="0">
                <a:solidFill>
                  <a:srgbClr val="000000"/>
                </a:solidFill>
                <a:latin typeface="inherit"/>
              </a:rPr>
              <a:t>Copyright in this document belongs to and is used under licence from the Department for Education, © 2025.</a:t>
            </a:r>
            <a:endParaRPr lang="en-GB" dirty="0">
              <a:solidFill>
                <a:srgbClr val="242424"/>
              </a:solidFill>
              <a:latin typeface="Aptos" panose="020B0004020202020204" pitchFamily="34" charset="0"/>
            </a:endParaRPr>
          </a:p>
          <a:p>
            <a:pPr algn="l" fontAlgn="base">
              <a:buNone/>
            </a:pPr>
            <a:r>
              <a:rPr lang="en-GB" dirty="0">
                <a:solidFill>
                  <a:srgbClr val="000000"/>
                </a:solidFill>
                <a:latin typeface="inherit"/>
              </a:rPr>
              <a:t> </a:t>
            </a:r>
            <a:endParaRPr lang="en-GB" dirty="0">
              <a:solidFill>
                <a:srgbClr val="242424"/>
              </a:solidFill>
              <a:latin typeface="Aptos" panose="020B0004020202020204" pitchFamily="34" charset="0"/>
            </a:endParaRPr>
          </a:p>
          <a:p>
            <a:pPr algn="l" fontAlgn="base">
              <a:buNone/>
            </a:pPr>
            <a:r>
              <a:rPr lang="en-GB" dirty="0">
                <a:solidFill>
                  <a:srgbClr val="000000"/>
                </a:solidFill>
                <a:latin typeface="inherit"/>
              </a:rPr>
              <a:t>‘T-LEVELS’ and ‘T Level’ are registered trademarks of the Department for Education.</a:t>
            </a:r>
            <a:endParaRPr lang="en-GB" dirty="0">
              <a:solidFill>
                <a:srgbClr val="242424"/>
              </a:solidFill>
              <a:latin typeface="Aptos" panose="020B0004020202020204" pitchFamily="34" charset="0"/>
            </a:endParaRPr>
          </a:p>
          <a:p>
            <a:pPr algn="l" fontAlgn="base">
              <a:buNone/>
            </a:pPr>
            <a:r>
              <a:rPr lang="en-GB" dirty="0">
                <a:solidFill>
                  <a:srgbClr val="000000"/>
                </a:solidFill>
                <a:latin typeface="inherit"/>
              </a:rPr>
              <a:t> </a:t>
            </a:r>
            <a:endParaRPr lang="en-GB" dirty="0">
              <a:solidFill>
                <a:srgbClr val="242424"/>
              </a:solidFill>
              <a:latin typeface="Aptos" panose="020B0004020202020204" pitchFamily="34" charset="0"/>
            </a:endParaRPr>
          </a:p>
          <a:p>
            <a:pPr algn="l" fontAlgn="base">
              <a:buNone/>
            </a:pPr>
            <a:r>
              <a:rPr lang="en-GB" dirty="0">
                <a:solidFill>
                  <a:srgbClr val="000000"/>
                </a:solidFill>
                <a:latin typeface="inherit"/>
              </a:rPr>
              <a:t>WJEC is authorised by the Department for Education to develop and deliver this T Level Technical Qualification.</a:t>
            </a:r>
          </a:p>
          <a:p>
            <a:pPr algn="l" fontAlgn="base">
              <a:buNone/>
            </a:pPr>
            <a:endParaRPr lang="en-GB" dirty="0">
              <a:solidFill>
                <a:srgbClr val="000000"/>
              </a:solidFill>
              <a:latin typeface="inherit"/>
            </a:endParaRPr>
          </a:p>
          <a:p>
            <a:r>
              <a:rPr lang="en-US" altLang="en-US" dirty="0">
                <a:solidFill>
                  <a:srgbClr val="000000"/>
                </a:solidFill>
                <a:latin typeface="inherit"/>
              </a:rPr>
              <a:t>WJEC operates in England under the name </a:t>
            </a:r>
            <a:r>
              <a:rPr lang="en-US" altLang="en-US" dirty="0" err="1">
                <a:solidFill>
                  <a:srgbClr val="000000"/>
                </a:solidFill>
                <a:latin typeface="inherit"/>
              </a:rPr>
              <a:t>Eduqas</a:t>
            </a:r>
            <a:r>
              <a:rPr lang="en-US" altLang="en-US" dirty="0">
                <a:solidFill>
                  <a:srgbClr val="000000"/>
                </a:solidFill>
                <a:latin typeface="inherit"/>
              </a:rPr>
              <a:t> which is a registered trademark of WJEC.</a:t>
            </a:r>
          </a:p>
        </p:txBody>
      </p:sp>
    </p:spTree>
    <p:extLst>
      <p:ext uri="{BB962C8B-B14F-4D97-AF65-F5344CB8AC3E}">
        <p14:creationId xmlns:p14="http://schemas.microsoft.com/office/powerpoint/2010/main" val="2402489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301224" y="1185577"/>
            <a:ext cx="13899846" cy="664367"/>
          </a:xfrm>
        </p:spPr>
        <p:txBody>
          <a:bodyPr wrap="square" lIns="109301" tIns="54651" rIns="109301" bIns="54651" anchor="ctr" anchorCtr="0">
            <a:spAutoFit/>
          </a:bodyPr>
          <a:lstStyle/>
          <a:p>
            <a:r>
              <a:rPr lang="en-GB" sz="3600" dirty="0">
                <a:ea typeface="ＭＳ Ｐゴシック"/>
                <a:cs typeface="Arial"/>
              </a:rPr>
              <a:t>Objectives</a:t>
            </a:r>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469605" y="2067545"/>
            <a:ext cx="11322803" cy="4980682"/>
          </a:xfrm>
        </p:spPr>
        <p:txBody>
          <a:bodyPr/>
          <a:lstStyle/>
          <a:p>
            <a:pPr marL="0" marR="0" lvl="0" indent="0" algn="l" defTabSz="914400" rtl="0" eaLnBrk="1" fontAlgn="base" latinLnBrk="0" hangingPunct="1">
              <a:lnSpc>
                <a:spcPct val="110000"/>
              </a:lnSpc>
              <a:spcBef>
                <a:spcPts val="0"/>
              </a:spcBef>
              <a:spcAft>
                <a:spcPts val="1200"/>
              </a:spcAft>
              <a:buClrTx/>
              <a:buSzTx/>
              <a:buFontTx/>
              <a:buNone/>
              <a:tabLst/>
              <a:defRPr/>
            </a:pPr>
            <a:r>
              <a:rPr kumimoji="0" lang="en-GB" sz="2400" b="0" i="0" u="none" strike="noStrike" kern="0" cap="none" spc="0" normalizeH="0" baseline="0" noProof="0" dirty="0">
                <a:ln>
                  <a:noFill/>
                </a:ln>
                <a:solidFill>
                  <a:srgbClr val="000000"/>
                </a:solidFill>
                <a:effectLst/>
                <a:uLnTx/>
                <a:uFillTx/>
                <a:latin typeface="Arial"/>
                <a:ea typeface="ＭＳ Ｐゴシック" charset="-128"/>
                <a:cs typeface="Arial"/>
              </a:rPr>
              <a:t>By the end of this session, you should be able to:</a:t>
            </a:r>
            <a:endParaRPr kumimoji="0" lang="en-GB" sz="2400" b="1" i="0" u="none" strike="noStrike" kern="0" cap="none" spc="0" normalizeH="0" baseline="0" noProof="0" dirty="0">
              <a:ln>
                <a:noFill/>
              </a:ln>
              <a:solidFill>
                <a:srgbClr val="000000"/>
              </a:solidFill>
              <a:effectLst/>
              <a:uLnTx/>
              <a:uFillTx/>
              <a:latin typeface="Arial"/>
              <a:ea typeface="ＭＳ Ｐゴシック" charset="-128"/>
              <a:cs typeface="Arial"/>
            </a:endParaRPr>
          </a:p>
          <a:p>
            <a:pPr marL="342900" lvl="0" indent="-342900">
              <a:spcAft>
                <a:spcPts val="1200"/>
              </a:spcAft>
              <a:buFont typeface="Arial" panose="020B0604020202020204" pitchFamily="34" charset="0"/>
              <a:buChar char="•"/>
              <a:defRPr/>
            </a:pPr>
            <a:r>
              <a:rPr kumimoji="0" lang="en-GB" sz="2400" b="1" i="0" u="none" strike="noStrike" kern="0" cap="none" spc="0" normalizeH="0" baseline="0" noProof="0" dirty="0">
                <a:ln>
                  <a:noFill/>
                </a:ln>
                <a:solidFill>
                  <a:srgbClr val="000000"/>
                </a:solidFill>
                <a:effectLst/>
                <a:uLnTx/>
                <a:uFillTx/>
                <a:latin typeface="Arial"/>
                <a:ea typeface="ＭＳ Ｐゴシック" charset="-128"/>
                <a:cs typeface="Arial"/>
              </a:rPr>
              <a:t>Identify</a:t>
            </a:r>
            <a:r>
              <a:rPr kumimoji="0" lang="en-GB" sz="2400" b="0" i="0" u="none" strike="noStrike" kern="0" cap="none" spc="0" normalizeH="0" baseline="0" noProof="0" dirty="0">
                <a:ln>
                  <a:noFill/>
                </a:ln>
                <a:solidFill>
                  <a:srgbClr val="000000"/>
                </a:solidFill>
                <a:effectLst/>
                <a:uLnTx/>
                <a:uFillTx/>
                <a:latin typeface="Arial"/>
                <a:ea typeface="ＭＳ Ｐゴシック" charset="-128"/>
                <a:cs typeface="Arial"/>
              </a:rPr>
              <a:t> </a:t>
            </a:r>
            <a:r>
              <a:rPr lang="en-GB" sz="2400" dirty="0">
                <a:cs typeface="Arial"/>
              </a:rPr>
              <a:t>the operation and handling requirements of tools and commissioning equipment.</a:t>
            </a:r>
            <a:endParaRPr lang="en-GB" sz="2400" dirty="0">
              <a:latin typeface="Arial"/>
              <a:cs typeface="Arial"/>
            </a:endParaRPr>
          </a:p>
          <a:p>
            <a:pPr marL="360363" indent="-360363">
              <a:buFont typeface="Arial" panose="020B0604020202020204" pitchFamily="34" charset="0"/>
              <a:buChar char="•"/>
            </a:pPr>
            <a:r>
              <a:rPr lang="en-GB" sz="2400" b="1" dirty="0">
                <a:latin typeface="Arial"/>
                <a:cs typeface="Arial"/>
              </a:rPr>
              <a:t>Safely handle </a:t>
            </a:r>
            <a:r>
              <a:rPr lang="en-GB" sz="2400" dirty="0">
                <a:latin typeface="Arial"/>
                <a:cs typeface="Arial"/>
              </a:rPr>
              <a:t>and </a:t>
            </a:r>
            <a:r>
              <a:rPr lang="en-GB" sz="2400" b="1" dirty="0">
                <a:latin typeface="Arial"/>
                <a:cs typeface="Arial"/>
              </a:rPr>
              <a:t>use</a:t>
            </a:r>
            <a:r>
              <a:rPr lang="en-GB" sz="2400" dirty="0">
                <a:latin typeface="Arial"/>
                <a:cs typeface="Arial"/>
              </a:rPr>
              <a:t> commissioning equipment.</a:t>
            </a:r>
          </a:p>
          <a:p>
            <a:pPr marL="360363" indent="-360363">
              <a:buFont typeface="Arial" panose="020B0604020202020204" pitchFamily="34" charset="0"/>
              <a:buChar char="•"/>
            </a:pPr>
            <a:r>
              <a:rPr lang="en-GB" sz="2400" b="1" dirty="0">
                <a:latin typeface="Arial"/>
                <a:cs typeface="Arial"/>
              </a:rPr>
              <a:t>Understand</a:t>
            </a:r>
            <a:r>
              <a:rPr lang="en-GB" sz="2400" dirty="0">
                <a:latin typeface="Arial"/>
                <a:cs typeface="Arial"/>
              </a:rPr>
              <a:t> calibration and verification requirements for commissioning equipment.</a:t>
            </a:r>
          </a:p>
          <a:p>
            <a:endParaRPr lang="en-GB" sz="2400" dirty="0"/>
          </a:p>
        </p:txBody>
      </p:sp>
    </p:spTree>
    <p:extLst>
      <p:ext uri="{BB962C8B-B14F-4D97-AF65-F5344CB8AC3E}">
        <p14:creationId xmlns:p14="http://schemas.microsoft.com/office/powerpoint/2010/main" val="3661908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364624" y="1931672"/>
            <a:ext cx="3368662" cy="5052994"/>
          </a:xfrm>
          <a:prstGeom prst="rect">
            <a:avLst/>
          </a:prstGeom>
        </p:spPr>
      </p:pic>
      <p:sp>
        <p:nvSpPr>
          <p:cNvPr id="3" name="Text 0"/>
          <p:cNvSpPr>
            <a:spLocks/>
          </p:cNvSpPr>
          <p:nvPr/>
        </p:nvSpPr>
        <p:spPr>
          <a:xfrm>
            <a:off x="301224" y="1185577"/>
            <a:ext cx="13899846" cy="664367"/>
          </a:xfrm>
          <a:prstGeom prst="rect">
            <a:avLst/>
          </a:prstGeom>
          <a:noFill/>
          <a:ln/>
        </p:spPr>
        <p:txBody>
          <a:bodyPr wrap="square" lIns="0" tIns="0" rIns="0" bIns="0" rtlCol="0" anchor="t"/>
          <a:lstStyle/>
          <a:p>
            <a:pPr marL="0" indent="0" algn="l">
              <a:lnSpc>
                <a:spcPts val="4800"/>
              </a:lnSpc>
              <a:buNone/>
            </a:pPr>
            <a:r>
              <a:rPr lang="en-US" sz="3600" b="1" dirty="0">
                <a:solidFill>
                  <a:srgbClr val="FC4421"/>
                </a:solidFill>
                <a:latin typeface="+mj-lt"/>
                <a:ea typeface="Arial Black Bold" pitchFamily="34" charset="-122"/>
                <a:cs typeface="Arial Black Bold" pitchFamily="34" charset="-120"/>
              </a:rPr>
              <a:t>Overview</a:t>
            </a:r>
            <a:endParaRPr lang="en-US" sz="3600" dirty="0">
              <a:latin typeface="+mj-lt"/>
            </a:endParaRPr>
          </a:p>
        </p:txBody>
      </p:sp>
      <p:grpSp>
        <p:nvGrpSpPr>
          <p:cNvPr id="20" name="Group 19">
            <a:extLst>
              <a:ext uri="{FF2B5EF4-FFF2-40B4-BE49-F238E27FC236}">
                <a16:creationId xmlns:a16="http://schemas.microsoft.com/office/drawing/2014/main" id="{DE8B7395-A8AE-4F48-B08E-770D36DCA4D9}"/>
              </a:ext>
            </a:extLst>
          </p:cNvPr>
          <p:cNvGrpSpPr/>
          <p:nvPr/>
        </p:nvGrpSpPr>
        <p:grpSpPr>
          <a:xfrm>
            <a:off x="4229500" y="1517760"/>
            <a:ext cx="9918323" cy="5426690"/>
            <a:chOff x="6171009" y="2054304"/>
            <a:chExt cx="7774782" cy="5426690"/>
          </a:xfrm>
        </p:grpSpPr>
        <p:sp>
          <p:nvSpPr>
            <p:cNvPr id="4" name="Shape 1"/>
            <p:cNvSpPr/>
            <p:nvPr/>
          </p:nvSpPr>
          <p:spPr>
            <a:xfrm>
              <a:off x="6171009" y="2054304"/>
              <a:ext cx="440055" cy="440055"/>
            </a:xfrm>
            <a:prstGeom prst="roundRect">
              <a:avLst>
                <a:gd name="adj" fmla="val 18671"/>
              </a:avLst>
            </a:prstGeom>
            <a:solidFill>
              <a:srgbClr val="E5E5E6"/>
            </a:solidFill>
            <a:ln w="7620">
              <a:solidFill>
                <a:srgbClr val="CBCBCC"/>
              </a:solidFill>
              <a:prstDash val="solid"/>
            </a:ln>
          </p:spPr>
          <p:txBody>
            <a:bodyPr/>
            <a:lstStyle/>
            <a:p>
              <a:endParaRPr lang="en-GB" sz="2000"/>
            </a:p>
          </p:txBody>
        </p:sp>
        <p:pic>
          <p:nvPicPr>
            <p:cNvPr id="5" name="Image 1" descr="preencoded.png"/>
            <p:cNvPicPr>
              <a:picLocks noChangeAspect="1"/>
            </p:cNvPicPr>
            <p:nvPr/>
          </p:nvPicPr>
          <p:blipFill>
            <a:blip r:embed="rId4"/>
            <a:stretch>
              <a:fillRect/>
            </a:stretch>
          </p:blipFill>
          <p:spPr>
            <a:xfrm>
              <a:off x="6244352" y="2090976"/>
              <a:ext cx="293370" cy="366713"/>
            </a:xfrm>
            <a:prstGeom prst="rect">
              <a:avLst/>
            </a:prstGeom>
          </p:spPr>
        </p:pic>
        <p:sp>
          <p:nvSpPr>
            <p:cNvPr id="6" name="Text 2"/>
            <p:cNvSpPr/>
            <p:nvPr/>
          </p:nvSpPr>
          <p:spPr>
            <a:xfrm>
              <a:off x="6806684" y="2121456"/>
              <a:ext cx="3762375" cy="305633"/>
            </a:xfrm>
            <a:prstGeom prst="rect">
              <a:avLst/>
            </a:prstGeom>
            <a:noFill/>
            <a:ln/>
          </p:spPr>
          <p:txBody>
            <a:bodyPr wrap="none" lIns="0" tIns="0" rIns="0" bIns="0" rtlCol="0" anchor="t"/>
            <a:lstStyle/>
            <a:p>
              <a:pPr marL="0" indent="0" algn="l">
                <a:lnSpc>
                  <a:spcPts val="2400"/>
                </a:lnSpc>
                <a:buNone/>
              </a:pPr>
              <a:r>
                <a:rPr lang="en-US" sz="2400" b="1" dirty="0">
                  <a:solidFill>
                    <a:srgbClr val="000000"/>
                  </a:solidFill>
                  <a:latin typeface="Arial Black Bold" pitchFamily="34" charset="0"/>
                  <a:ea typeface="Arial Black Bold" pitchFamily="34" charset="-122"/>
                  <a:cs typeface="Arial Black Bold" pitchFamily="34" charset="-120"/>
                </a:rPr>
                <a:t>Understand legal requirements</a:t>
              </a:r>
              <a:endParaRPr lang="en-US" sz="2400" dirty="0"/>
            </a:p>
          </p:txBody>
        </p:sp>
        <p:sp>
          <p:nvSpPr>
            <p:cNvPr id="7" name="Text 3"/>
            <p:cNvSpPr/>
            <p:nvPr/>
          </p:nvSpPr>
          <p:spPr>
            <a:xfrm>
              <a:off x="6806684" y="2406978"/>
              <a:ext cx="7139107" cy="625793"/>
            </a:xfrm>
            <a:prstGeom prst="rect">
              <a:avLst/>
            </a:prstGeom>
            <a:noFill/>
            <a:ln/>
          </p:spPr>
          <p:txBody>
            <a:bodyPr wrap="square" lIns="0" tIns="0" rIns="0" bIns="0" rtlCol="0" anchor="t"/>
            <a:lstStyle/>
            <a:p>
              <a:pPr marL="0" indent="0" algn="l">
                <a:lnSpc>
                  <a:spcPct val="110000"/>
                </a:lnSpc>
                <a:spcAft>
                  <a:spcPts val="6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Identify regulatory frameworks governing commissioning equipment in the UK, including Electricity at Work Regulations 1989 and BS 7671 requirements.</a:t>
              </a:r>
              <a:endParaRPr lang="en-US" sz="2400" dirty="0"/>
            </a:p>
          </p:txBody>
        </p:sp>
        <p:sp>
          <p:nvSpPr>
            <p:cNvPr id="8" name="Shape 4"/>
            <p:cNvSpPr/>
            <p:nvPr/>
          </p:nvSpPr>
          <p:spPr>
            <a:xfrm>
              <a:off x="6171009" y="3616818"/>
              <a:ext cx="440055" cy="440055"/>
            </a:xfrm>
            <a:prstGeom prst="roundRect">
              <a:avLst>
                <a:gd name="adj" fmla="val 18671"/>
              </a:avLst>
            </a:prstGeom>
            <a:solidFill>
              <a:srgbClr val="E5E5E6"/>
            </a:solidFill>
            <a:ln w="7620">
              <a:solidFill>
                <a:srgbClr val="CBCBCC"/>
              </a:solidFill>
              <a:prstDash val="solid"/>
            </a:ln>
          </p:spPr>
          <p:txBody>
            <a:bodyPr/>
            <a:lstStyle/>
            <a:p>
              <a:endParaRPr lang="en-GB" sz="2000"/>
            </a:p>
          </p:txBody>
        </p:sp>
        <p:pic>
          <p:nvPicPr>
            <p:cNvPr id="9" name="Image 2" descr="preencoded.png"/>
            <p:cNvPicPr>
              <a:picLocks noChangeAspect="1"/>
            </p:cNvPicPr>
            <p:nvPr/>
          </p:nvPicPr>
          <p:blipFill>
            <a:blip r:embed="rId5"/>
            <a:stretch>
              <a:fillRect/>
            </a:stretch>
          </p:blipFill>
          <p:spPr>
            <a:xfrm>
              <a:off x="6244352" y="3667344"/>
              <a:ext cx="293370" cy="366713"/>
            </a:xfrm>
            <a:prstGeom prst="rect">
              <a:avLst/>
            </a:prstGeom>
          </p:spPr>
        </p:pic>
        <p:sp>
          <p:nvSpPr>
            <p:cNvPr id="10" name="Text 5"/>
            <p:cNvSpPr/>
            <p:nvPr/>
          </p:nvSpPr>
          <p:spPr>
            <a:xfrm>
              <a:off x="6806684" y="3711679"/>
              <a:ext cx="3232309" cy="305633"/>
            </a:xfrm>
            <a:prstGeom prst="rect">
              <a:avLst/>
            </a:prstGeom>
            <a:noFill/>
            <a:ln/>
          </p:spPr>
          <p:txBody>
            <a:bodyPr wrap="none" lIns="0" tIns="0" rIns="0" bIns="0" rtlCol="0" anchor="t"/>
            <a:lstStyle/>
            <a:p>
              <a:pPr marL="0" indent="0" algn="l">
                <a:lnSpc>
                  <a:spcPts val="2400"/>
                </a:lnSpc>
                <a:buNone/>
              </a:pPr>
              <a:r>
                <a:rPr lang="en-US" sz="2400" b="1" dirty="0">
                  <a:solidFill>
                    <a:srgbClr val="000000"/>
                  </a:solidFill>
                  <a:latin typeface="Arial Black Bold" pitchFamily="34" charset="0"/>
                  <a:ea typeface="Arial Black Bold" pitchFamily="34" charset="-122"/>
                  <a:cs typeface="Arial Black Bold" pitchFamily="34" charset="-120"/>
                </a:rPr>
                <a:t>Master equipment handling</a:t>
              </a:r>
              <a:endParaRPr lang="en-US" sz="2400" dirty="0"/>
            </a:p>
          </p:txBody>
        </p:sp>
        <p:sp>
          <p:nvSpPr>
            <p:cNvPr id="11" name="Text 6"/>
            <p:cNvSpPr/>
            <p:nvPr/>
          </p:nvSpPr>
          <p:spPr>
            <a:xfrm>
              <a:off x="6806684" y="4009894"/>
              <a:ext cx="7139107" cy="625793"/>
            </a:xfrm>
            <a:prstGeom prst="rect">
              <a:avLst/>
            </a:prstGeom>
            <a:noFill/>
            <a:ln/>
          </p:spPr>
          <p:txBody>
            <a:bodyPr wrap="square" lIns="0" tIns="0" rIns="0" bIns="0" rtlCol="0" anchor="t"/>
            <a:lstStyle/>
            <a:p>
              <a:pPr marL="0" indent="0" algn="l">
                <a:lnSpc>
                  <a:spcPct val="110000"/>
                </a:lnSpc>
                <a:spcAft>
                  <a:spcPts val="6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Develop proficiency in the correct operation, storage and transportation of sensitive calibration tools and testing instruments.</a:t>
              </a:r>
              <a:endParaRPr lang="en-US" sz="2400" dirty="0"/>
            </a:p>
          </p:txBody>
        </p:sp>
        <p:sp>
          <p:nvSpPr>
            <p:cNvPr id="12" name="Shape 7"/>
            <p:cNvSpPr/>
            <p:nvPr/>
          </p:nvSpPr>
          <p:spPr>
            <a:xfrm>
              <a:off x="6171009" y="5068491"/>
              <a:ext cx="440055" cy="440055"/>
            </a:xfrm>
            <a:prstGeom prst="roundRect">
              <a:avLst>
                <a:gd name="adj" fmla="val 18671"/>
              </a:avLst>
            </a:prstGeom>
            <a:solidFill>
              <a:srgbClr val="E5E5E6"/>
            </a:solidFill>
            <a:ln w="7620">
              <a:solidFill>
                <a:srgbClr val="CBCBCC"/>
              </a:solidFill>
              <a:prstDash val="solid"/>
            </a:ln>
          </p:spPr>
          <p:txBody>
            <a:bodyPr/>
            <a:lstStyle/>
            <a:p>
              <a:endParaRPr lang="en-GB" sz="2000"/>
            </a:p>
          </p:txBody>
        </p:sp>
        <p:pic>
          <p:nvPicPr>
            <p:cNvPr id="13" name="Image 3" descr="preencoded.png"/>
            <p:cNvPicPr>
              <a:picLocks noChangeAspect="1"/>
            </p:cNvPicPr>
            <p:nvPr/>
          </p:nvPicPr>
          <p:blipFill>
            <a:blip r:embed="rId6"/>
            <a:stretch>
              <a:fillRect/>
            </a:stretch>
          </p:blipFill>
          <p:spPr>
            <a:xfrm>
              <a:off x="6244352" y="5105162"/>
              <a:ext cx="293370" cy="366713"/>
            </a:xfrm>
            <a:prstGeom prst="rect">
              <a:avLst/>
            </a:prstGeom>
          </p:spPr>
        </p:pic>
        <p:sp>
          <p:nvSpPr>
            <p:cNvPr id="14" name="Text 8"/>
            <p:cNvSpPr/>
            <p:nvPr/>
          </p:nvSpPr>
          <p:spPr>
            <a:xfrm>
              <a:off x="6806684" y="5135642"/>
              <a:ext cx="3427809" cy="305633"/>
            </a:xfrm>
            <a:prstGeom prst="rect">
              <a:avLst/>
            </a:prstGeom>
            <a:noFill/>
            <a:ln/>
          </p:spPr>
          <p:txBody>
            <a:bodyPr wrap="none" lIns="0" tIns="0" rIns="0" bIns="0" rtlCol="0" anchor="t"/>
            <a:lstStyle/>
            <a:p>
              <a:pPr marL="0" indent="0" algn="l">
                <a:lnSpc>
                  <a:spcPts val="2400"/>
                </a:lnSpc>
                <a:buNone/>
              </a:pPr>
              <a:r>
                <a:rPr lang="en-US" sz="2400" b="1" dirty="0">
                  <a:solidFill>
                    <a:srgbClr val="000000"/>
                  </a:solidFill>
                  <a:latin typeface="Arial Black Bold" pitchFamily="34" charset="0"/>
                  <a:ea typeface="Arial Black Bold" pitchFamily="34" charset="-122"/>
                  <a:cs typeface="Arial Black Bold" pitchFamily="34" charset="-120"/>
                </a:rPr>
                <a:t>Implement Quality Assurance</a:t>
              </a:r>
              <a:endParaRPr lang="en-US" sz="2400" dirty="0"/>
            </a:p>
          </p:txBody>
        </p:sp>
        <p:sp>
          <p:nvSpPr>
            <p:cNvPr id="15" name="Text 9"/>
            <p:cNvSpPr/>
            <p:nvPr/>
          </p:nvSpPr>
          <p:spPr>
            <a:xfrm>
              <a:off x="6806684" y="5461567"/>
              <a:ext cx="7139107" cy="625793"/>
            </a:xfrm>
            <a:prstGeom prst="rect">
              <a:avLst/>
            </a:prstGeom>
            <a:noFill/>
            <a:ln/>
          </p:spPr>
          <p:txBody>
            <a:bodyPr wrap="square" lIns="0" tIns="0" rIns="0" bIns="0" rtlCol="0" anchor="t"/>
            <a:lstStyle/>
            <a:p>
              <a:pPr marL="0" indent="0" algn="l">
                <a:lnSpc>
                  <a:spcPct val="110000"/>
                </a:lnSpc>
                <a:spcAft>
                  <a:spcPts val="6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Establish systematic verification processes to ensure equipment accuracy and traceability to national standards.</a:t>
              </a:r>
              <a:endParaRPr lang="en-US" sz="2400" dirty="0"/>
            </a:p>
          </p:txBody>
        </p:sp>
        <p:sp>
          <p:nvSpPr>
            <p:cNvPr id="16" name="Shape 10"/>
            <p:cNvSpPr/>
            <p:nvPr/>
          </p:nvSpPr>
          <p:spPr>
            <a:xfrm>
              <a:off x="6171009" y="6489493"/>
              <a:ext cx="440055" cy="440055"/>
            </a:xfrm>
            <a:prstGeom prst="roundRect">
              <a:avLst>
                <a:gd name="adj" fmla="val 18671"/>
              </a:avLst>
            </a:prstGeom>
            <a:solidFill>
              <a:srgbClr val="E5E5E6"/>
            </a:solidFill>
            <a:ln w="7620">
              <a:solidFill>
                <a:srgbClr val="CBCBCC"/>
              </a:solidFill>
              <a:prstDash val="solid"/>
            </a:ln>
          </p:spPr>
          <p:txBody>
            <a:bodyPr/>
            <a:lstStyle/>
            <a:p>
              <a:endParaRPr lang="en-GB" sz="2000"/>
            </a:p>
          </p:txBody>
        </p:sp>
        <p:pic>
          <p:nvPicPr>
            <p:cNvPr id="17" name="Image 4" descr="preencoded.png"/>
            <p:cNvPicPr>
              <a:picLocks noChangeAspect="1"/>
            </p:cNvPicPr>
            <p:nvPr/>
          </p:nvPicPr>
          <p:blipFill>
            <a:blip r:embed="rId7"/>
            <a:stretch>
              <a:fillRect/>
            </a:stretch>
          </p:blipFill>
          <p:spPr>
            <a:xfrm>
              <a:off x="6244352" y="6526164"/>
              <a:ext cx="293370" cy="366713"/>
            </a:xfrm>
            <a:prstGeom prst="rect">
              <a:avLst/>
            </a:prstGeom>
          </p:spPr>
        </p:pic>
        <p:sp>
          <p:nvSpPr>
            <p:cNvPr id="18" name="Text 11"/>
            <p:cNvSpPr/>
            <p:nvPr/>
          </p:nvSpPr>
          <p:spPr>
            <a:xfrm>
              <a:off x="6806684" y="6529276"/>
              <a:ext cx="3083719" cy="305633"/>
            </a:xfrm>
            <a:prstGeom prst="rect">
              <a:avLst/>
            </a:prstGeom>
            <a:noFill/>
            <a:ln/>
          </p:spPr>
          <p:txBody>
            <a:bodyPr wrap="none" lIns="0" tIns="0" rIns="0" bIns="0" rtlCol="0" anchor="t"/>
            <a:lstStyle/>
            <a:p>
              <a:pPr marL="0" indent="0" algn="l">
                <a:lnSpc>
                  <a:spcPts val="2400"/>
                </a:lnSpc>
                <a:buNone/>
              </a:pPr>
              <a:r>
                <a:rPr lang="en-US" sz="2400" b="1" dirty="0">
                  <a:solidFill>
                    <a:srgbClr val="000000"/>
                  </a:solidFill>
                  <a:latin typeface="Arial Black Bold" pitchFamily="34" charset="0"/>
                  <a:ea typeface="Arial Black Bold" pitchFamily="34" charset="-122"/>
                  <a:cs typeface="Arial Black Bold" pitchFamily="34" charset="-120"/>
                </a:rPr>
                <a:t>Ensure safety compliance</a:t>
              </a:r>
              <a:endParaRPr lang="en-US" sz="2400" dirty="0"/>
            </a:p>
          </p:txBody>
        </p:sp>
        <p:sp>
          <p:nvSpPr>
            <p:cNvPr id="19" name="Text 12"/>
            <p:cNvSpPr/>
            <p:nvPr/>
          </p:nvSpPr>
          <p:spPr>
            <a:xfrm>
              <a:off x="6806684" y="6855201"/>
              <a:ext cx="7139107" cy="625793"/>
            </a:xfrm>
            <a:prstGeom prst="rect">
              <a:avLst/>
            </a:prstGeom>
            <a:noFill/>
            <a:ln/>
          </p:spPr>
          <p:txBody>
            <a:bodyPr wrap="square" lIns="0" tIns="0" rIns="0" bIns="0" rtlCol="0" anchor="t"/>
            <a:lstStyle/>
            <a:p>
              <a:pPr marL="0" indent="0" algn="l">
                <a:lnSpc>
                  <a:spcPct val="110000"/>
                </a:lnSpc>
                <a:spcAft>
                  <a:spcPts val="6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Apply proper procedures to maintain both personal safety and equipment integrity throughout commissioning activities.</a:t>
              </a:r>
              <a:endParaRPr lang="en-US" sz="2400" dirty="0"/>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a:spLocks/>
          </p:cNvSpPr>
          <p:nvPr/>
        </p:nvSpPr>
        <p:spPr>
          <a:xfrm>
            <a:off x="301224" y="1185577"/>
            <a:ext cx="13899846" cy="664367"/>
          </a:xfrm>
          <a:prstGeom prst="rect">
            <a:avLst/>
          </a:prstGeom>
          <a:noFill/>
          <a:ln/>
        </p:spPr>
        <p:txBody>
          <a:bodyPr wrap="none" lIns="0" tIns="0" rIns="0" bIns="0" rtlCol="0" anchor="t"/>
          <a:lstStyle/>
          <a:p>
            <a:pPr marL="0" indent="0" algn="l">
              <a:lnSpc>
                <a:spcPts val="4500"/>
              </a:lnSpc>
              <a:buNone/>
            </a:pPr>
            <a:r>
              <a:rPr lang="en-US" sz="3600" b="1" dirty="0">
                <a:solidFill>
                  <a:srgbClr val="FC4421"/>
                </a:solidFill>
                <a:latin typeface="+mj-lt"/>
                <a:ea typeface="Arial Black Bold" pitchFamily="34" charset="-122"/>
                <a:cs typeface="Arial Black Bold" pitchFamily="34" charset="-120"/>
              </a:rPr>
              <a:t>Equipment categories and applications</a:t>
            </a:r>
            <a:endParaRPr lang="en-US" sz="3600" dirty="0">
              <a:latin typeface="+mj-lt"/>
            </a:endParaRPr>
          </a:p>
        </p:txBody>
      </p:sp>
      <p:grpSp>
        <p:nvGrpSpPr>
          <p:cNvPr id="38" name="Group 37">
            <a:extLst>
              <a:ext uri="{FF2B5EF4-FFF2-40B4-BE49-F238E27FC236}">
                <a16:creationId xmlns:a16="http://schemas.microsoft.com/office/drawing/2014/main" id="{025ACA34-B0B9-E34E-C40A-20BF43423775}"/>
              </a:ext>
            </a:extLst>
          </p:cNvPr>
          <p:cNvGrpSpPr/>
          <p:nvPr/>
        </p:nvGrpSpPr>
        <p:grpSpPr>
          <a:xfrm>
            <a:off x="421325" y="2138150"/>
            <a:ext cx="13447069" cy="4511014"/>
            <a:chOff x="678180" y="1323525"/>
            <a:chExt cx="13261420" cy="4511014"/>
          </a:xfrm>
        </p:grpSpPr>
        <p:pic>
          <p:nvPicPr>
            <p:cNvPr id="3" name="Image 0" descr="preencoded.png"/>
            <p:cNvPicPr>
              <a:picLocks noChangeAspect="1"/>
            </p:cNvPicPr>
            <p:nvPr/>
          </p:nvPicPr>
          <p:blipFill>
            <a:blip r:embed="rId3"/>
            <a:stretch>
              <a:fillRect/>
            </a:stretch>
          </p:blipFill>
          <p:spPr>
            <a:xfrm>
              <a:off x="3154501" y="1451372"/>
              <a:ext cx="1650802" cy="1061323"/>
            </a:xfrm>
            <a:prstGeom prst="rect">
              <a:avLst/>
            </a:prstGeom>
          </p:spPr>
        </p:pic>
        <p:pic>
          <p:nvPicPr>
            <p:cNvPr id="4" name="Image 1" descr="preencoded.png"/>
            <p:cNvPicPr>
              <a:picLocks noChangeAspect="1"/>
            </p:cNvPicPr>
            <p:nvPr/>
          </p:nvPicPr>
          <p:blipFill>
            <a:blip r:embed="rId4"/>
            <a:stretch>
              <a:fillRect/>
            </a:stretch>
          </p:blipFill>
          <p:spPr>
            <a:xfrm>
              <a:off x="3850362" y="1951673"/>
              <a:ext cx="259080" cy="323850"/>
            </a:xfrm>
            <a:prstGeom prst="rect">
              <a:avLst/>
            </a:prstGeom>
          </p:spPr>
        </p:pic>
        <p:sp>
          <p:nvSpPr>
            <p:cNvPr id="5" name="Text 1"/>
            <p:cNvSpPr/>
            <p:nvPr/>
          </p:nvSpPr>
          <p:spPr>
            <a:xfrm>
              <a:off x="4989552" y="1323525"/>
              <a:ext cx="2585204" cy="287774"/>
            </a:xfrm>
            <a:prstGeom prst="rect">
              <a:avLst/>
            </a:prstGeom>
            <a:noFill/>
            <a:ln/>
          </p:spPr>
          <p:txBody>
            <a:bodyPr wrap="none" lIns="0" tIns="0" rIns="0" bIns="0" rtlCol="0" anchor="t"/>
            <a:lstStyle/>
            <a:p>
              <a:pPr marL="0" indent="0" algn="l">
                <a:lnSpc>
                  <a:spcPts val="2250"/>
                </a:lnSpc>
                <a:buNone/>
              </a:pPr>
              <a:r>
                <a:rPr lang="en-US" sz="2400" b="1" dirty="0">
                  <a:solidFill>
                    <a:srgbClr val="000000"/>
                  </a:solidFill>
                  <a:ea typeface="Arial Black Bold" pitchFamily="34" charset="-122"/>
                  <a:cs typeface="Arial Black Bold" pitchFamily="34" charset="-120"/>
                </a:rPr>
                <a:t>Precision measurement</a:t>
              </a:r>
              <a:endParaRPr lang="en-US" sz="2400" dirty="0"/>
            </a:p>
          </p:txBody>
        </p:sp>
        <p:sp>
          <p:nvSpPr>
            <p:cNvPr id="6" name="Text 2"/>
            <p:cNvSpPr/>
            <p:nvPr/>
          </p:nvSpPr>
          <p:spPr>
            <a:xfrm>
              <a:off x="4989552" y="1572954"/>
              <a:ext cx="4173974" cy="294680"/>
            </a:xfrm>
            <a:prstGeom prst="rect">
              <a:avLst/>
            </a:prstGeom>
            <a:noFill/>
            <a:ln/>
          </p:spPr>
          <p:txBody>
            <a:bodyPr wrap="none" lIns="0" tIns="0" rIns="0" bIns="0" rtlCol="0" anchor="t"/>
            <a:lstStyle/>
            <a:p>
              <a:r>
                <a:rPr lang="en-GB" sz="2400" dirty="0"/>
                <a:t>Digital </a:t>
              </a:r>
              <a:r>
                <a:rPr lang="en-GB" sz="2400" err="1"/>
                <a:t>multimeter</a:t>
              </a:r>
              <a:r>
                <a:rPr lang="en-GB" sz="2400" dirty="0"/>
                <a:t>, clamp meter, insulation resistance tester, </a:t>
              </a:r>
              <a:br>
                <a:rPr lang="en-GB" sz="2400" dirty="0"/>
              </a:br>
              <a:r>
                <a:rPr lang="en-GB" sz="2400" dirty="0"/>
                <a:t>laser distance measurer</a:t>
              </a:r>
              <a:endParaRPr lang="en-US" sz="2800" dirty="0">
                <a:cs typeface="Arial"/>
              </a:endParaRPr>
            </a:p>
          </p:txBody>
        </p:sp>
        <p:sp>
          <p:nvSpPr>
            <p:cNvPr id="7" name="Shape 3"/>
            <p:cNvSpPr/>
            <p:nvPr/>
          </p:nvSpPr>
          <p:spPr>
            <a:xfrm>
              <a:off x="4851321" y="2526149"/>
              <a:ext cx="9088279" cy="11430"/>
            </a:xfrm>
            <a:prstGeom prst="roundRect">
              <a:avLst>
                <a:gd name="adj" fmla="val 677011"/>
              </a:avLst>
            </a:prstGeom>
            <a:solidFill>
              <a:srgbClr val="CBCBCC"/>
            </a:solidFill>
            <a:ln/>
          </p:spPr>
          <p:txBody>
            <a:bodyPr/>
            <a:lstStyle/>
            <a:p>
              <a:endParaRPr lang="en-GB" sz="2000"/>
            </a:p>
          </p:txBody>
        </p:sp>
        <p:pic>
          <p:nvPicPr>
            <p:cNvPr id="8" name="Image 2" descr="preencoded.png"/>
            <p:cNvPicPr>
              <a:picLocks noChangeAspect="1"/>
            </p:cNvPicPr>
            <p:nvPr/>
          </p:nvPicPr>
          <p:blipFill>
            <a:blip r:embed="rId5"/>
            <a:stretch>
              <a:fillRect/>
            </a:stretch>
          </p:blipFill>
          <p:spPr>
            <a:xfrm>
              <a:off x="2329101" y="2558653"/>
              <a:ext cx="3301722" cy="1061323"/>
            </a:xfrm>
            <a:prstGeom prst="rect">
              <a:avLst/>
            </a:prstGeom>
          </p:spPr>
        </p:pic>
        <p:pic>
          <p:nvPicPr>
            <p:cNvPr id="9" name="Image 3" descr="preencoded.png"/>
            <p:cNvPicPr>
              <a:picLocks noChangeAspect="1"/>
            </p:cNvPicPr>
            <p:nvPr/>
          </p:nvPicPr>
          <p:blipFill>
            <a:blip r:embed="rId6"/>
            <a:stretch>
              <a:fillRect/>
            </a:stretch>
          </p:blipFill>
          <p:spPr>
            <a:xfrm>
              <a:off x="3850362" y="2927390"/>
              <a:ext cx="259080" cy="323850"/>
            </a:xfrm>
            <a:prstGeom prst="rect">
              <a:avLst/>
            </a:prstGeom>
          </p:spPr>
        </p:pic>
        <p:sp>
          <p:nvSpPr>
            <p:cNvPr id="10" name="Text 4"/>
            <p:cNvSpPr/>
            <p:nvPr/>
          </p:nvSpPr>
          <p:spPr>
            <a:xfrm>
              <a:off x="5824419" y="2583537"/>
              <a:ext cx="2303026" cy="287774"/>
            </a:xfrm>
            <a:prstGeom prst="rect">
              <a:avLst/>
            </a:prstGeom>
            <a:noFill/>
            <a:ln/>
          </p:spPr>
          <p:txBody>
            <a:bodyPr wrap="none" lIns="0" tIns="0" rIns="0" bIns="0" rtlCol="0" anchor="t"/>
            <a:lstStyle/>
            <a:p>
              <a:pPr marL="0" indent="0" algn="l">
                <a:lnSpc>
                  <a:spcPts val="2250"/>
                </a:lnSpc>
                <a:buNone/>
              </a:pPr>
              <a:r>
                <a:rPr lang="en-US" sz="2400" b="1" dirty="0">
                  <a:solidFill>
                    <a:srgbClr val="000000"/>
                  </a:solidFill>
                  <a:ea typeface="Arial Black Bold" pitchFamily="34" charset="-122"/>
                  <a:cs typeface="Arial Black Bold" pitchFamily="34" charset="-120"/>
                </a:rPr>
                <a:t>Mechanical tools</a:t>
              </a:r>
              <a:endParaRPr lang="en-US" sz="2400" b="1" dirty="0"/>
            </a:p>
          </p:txBody>
        </p:sp>
        <p:sp>
          <p:nvSpPr>
            <p:cNvPr id="11" name="Text 5"/>
            <p:cNvSpPr/>
            <p:nvPr/>
          </p:nvSpPr>
          <p:spPr>
            <a:xfrm>
              <a:off x="5814988" y="2838334"/>
              <a:ext cx="4624864" cy="294680"/>
            </a:xfrm>
            <a:prstGeom prst="rect">
              <a:avLst/>
            </a:prstGeom>
            <a:noFill/>
            <a:ln/>
          </p:spPr>
          <p:txBody>
            <a:bodyPr wrap="none" lIns="0" tIns="0" rIns="0" bIns="0" rtlCol="0" anchor="t"/>
            <a:lstStyle/>
            <a:p>
              <a:r>
                <a:rPr lang="en-GB" sz="2400" dirty="0"/>
                <a:t>Cable cutters, screwdrivers, spanners, conduit benders, </a:t>
              </a:r>
              <a:br>
                <a:rPr lang="en-GB" sz="2400" dirty="0">
                  <a:cs typeface="Arial"/>
                </a:rPr>
              </a:br>
              <a:r>
                <a:rPr lang="en-GB" sz="2400" dirty="0"/>
                <a:t>hole saws</a:t>
              </a:r>
              <a:endParaRPr lang="en-US" sz="2800">
                <a:cs typeface="Arial"/>
              </a:endParaRPr>
            </a:p>
          </p:txBody>
        </p:sp>
        <p:sp>
          <p:nvSpPr>
            <p:cNvPr id="12" name="Shape 6"/>
            <p:cNvSpPr/>
            <p:nvPr/>
          </p:nvSpPr>
          <p:spPr>
            <a:xfrm>
              <a:off x="5676781" y="3633430"/>
              <a:ext cx="8262818" cy="11430"/>
            </a:xfrm>
            <a:prstGeom prst="roundRect">
              <a:avLst>
                <a:gd name="adj" fmla="val 677011"/>
              </a:avLst>
            </a:prstGeom>
            <a:solidFill>
              <a:srgbClr val="CBCBCC"/>
            </a:solidFill>
            <a:ln/>
          </p:spPr>
          <p:txBody>
            <a:bodyPr/>
            <a:lstStyle/>
            <a:p>
              <a:endParaRPr lang="en-GB" sz="2000"/>
            </a:p>
          </p:txBody>
        </p:sp>
        <p:pic>
          <p:nvPicPr>
            <p:cNvPr id="13" name="Image 4" descr="preencoded.png"/>
            <p:cNvPicPr>
              <a:picLocks noChangeAspect="1"/>
            </p:cNvPicPr>
            <p:nvPr/>
          </p:nvPicPr>
          <p:blipFill>
            <a:blip r:embed="rId7"/>
            <a:stretch>
              <a:fillRect/>
            </a:stretch>
          </p:blipFill>
          <p:spPr>
            <a:xfrm>
              <a:off x="1503640" y="3665934"/>
              <a:ext cx="4952643" cy="1061323"/>
            </a:xfrm>
            <a:prstGeom prst="rect">
              <a:avLst/>
            </a:prstGeom>
          </p:spPr>
        </p:pic>
        <p:pic>
          <p:nvPicPr>
            <p:cNvPr id="14" name="Image 5" descr="preencoded.png"/>
            <p:cNvPicPr>
              <a:picLocks noChangeAspect="1"/>
            </p:cNvPicPr>
            <p:nvPr/>
          </p:nvPicPr>
          <p:blipFill>
            <a:blip r:embed="rId8"/>
            <a:stretch>
              <a:fillRect/>
            </a:stretch>
          </p:blipFill>
          <p:spPr>
            <a:xfrm>
              <a:off x="3850362" y="4034671"/>
              <a:ext cx="259080" cy="323850"/>
            </a:xfrm>
            <a:prstGeom prst="rect">
              <a:avLst/>
            </a:prstGeom>
          </p:spPr>
        </p:pic>
        <p:sp>
          <p:nvSpPr>
            <p:cNvPr id="15" name="Text 7"/>
            <p:cNvSpPr/>
            <p:nvPr/>
          </p:nvSpPr>
          <p:spPr>
            <a:xfrm>
              <a:off x="6640473" y="3736541"/>
              <a:ext cx="2303026" cy="287774"/>
            </a:xfrm>
            <a:prstGeom prst="rect">
              <a:avLst/>
            </a:prstGeom>
            <a:noFill/>
            <a:ln/>
          </p:spPr>
          <p:txBody>
            <a:bodyPr wrap="none" lIns="0" tIns="0" rIns="0" bIns="0" rtlCol="0" anchor="t"/>
            <a:lstStyle/>
            <a:p>
              <a:pPr marL="0" indent="0" algn="l">
                <a:lnSpc>
                  <a:spcPts val="2250"/>
                </a:lnSpc>
                <a:buNone/>
              </a:pPr>
              <a:r>
                <a:rPr lang="en-US" sz="2400" b="1" dirty="0">
                  <a:solidFill>
                    <a:srgbClr val="000000"/>
                  </a:solidFill>
                  <a:ea typeface="Arial Black Bold" pitchFamily="34" charset="-122"/>
                  <a:cs typeface="Arial Black Bold" pitchFamily="34" charset="-120"/>
                </a:rPr>
                <a:t>Protection testing</a:t>
              </a:r>
              <a:endParaRPr lang="en-US" sz="2400" dirty="0"/>
            </a:p>
          </p:txBody>
        </p:sp>
        <p:sp>
          <p:nvSpPr>
            <p:cNvPr id="16" name="Text 8"/>
            <p:cNvSpPr/>
            <p:nvPr/>
          </p:nvSpPr>
          <p:spPr>
            <a:xfrm>
              <a:off x="6640412" y="4015235"/>
              <a:ext cx="4388763" cy="294680"/>
            </a:xfrm>
            <a:prstGeom prst="rect">
              <a:avLst/>
            </a:prstGeom>
            <a:noFill/>
            <a:ln/>
          </p:spPr>
          <p:txBody>
            <a:bodyPr wrap="none" lIns="0" tIns="0" rIns="0" bIns="0" rtlCol="0" anchor="t"/>
            <a:lstStyle/>
            <a:p>
              <a:r>
                <a:rPr lang="en-GB" sz="2400" dirty="0"/>
                <a:t>RCD tester, earth loop impedance tester, safe isolation </a:t>
              </a:r>
              <a:br>
                <a:rPr lang="en-GB" sz="2400" dirty="0"/>
              </a:br>
              <a:r>
                <a:rPr lang="en-GB" sz="2400" dirty="0"/>
                <a:t>kit, voltage indicator (GS38 compliant)</a:t>
              </a:r>
              <a:endParaRPr lang="en-US" sz="2800" dirty="0">
                <a:cs typeface="Arial"/>
              </a:endParaRPr>
            </a:p>
          </p:txBody>
        </p:sp>
        <p:sp>
          <p:nvSpPr>
            <p:cNvPr id="17" name="Shape 9"/>
            <p:cNvSpPr/>
            <p:nvPr/>
          </p:nvSpPr>
          <p:spPr>
            <a:xfrm>
              <a:off x="6502241" y="4740712"/>
              <a:ext cx="7437358" cy="11430"/>
            </a:xfrm>
            <a:prstGeom prst="roundRect">
              <a:avLst>
                <a:gd name="adj" fmla="val 677011"/>
              </a:avLst>
            </a:prstGeom>
            <a:solidFill>
              <a:srgbClr val="CBCBCC"/>
            </a:solidFill>
            <a:ln/>
          </p:spPr>
          <p:txBody>
            <a:bodyPr/>
            <a:lstStyle/>
            <a:p>
              <a:endParaRPr lang="en-GB" sz="2000"/>
            </a:p>
          </p:txBody>
        </p:sp>
        <p:pic>
          <p:nvPicPr>
            <p:cNvPr id="18" name="Image 6" descr="preencoded.png"/>
            <p:cNvPicPr>
              <a:picLocks noChangeAspect="1"/>
            </p:cNvPicPr>
            <p:nvPr/>
          </p:nvPicPr>
          <p:blipFill>
            <a:blip r:embed="rId9"/>
            <a:stretch>
              <a:fillRect/>
            </a:stretch>
          </p:blipFill>
          <p:spPr>
            <a:xfrm>
              <a:off x="678180" y="4773216"/>
              <a:ext cx="6603563" cy="1061323"/>
            </a:xfrm>
            <a:prstGeom prst="rect">
              <a:avLst/>
            </a:prstGeom>
          </p:spPr>
        </p:pic>
        <p:pic>
          <p:nvPicPr>
            <p:cNvPr id="19" name="Image 7" descr="preencoded.png"/>
            <p:cNvPicPr>
              <a:picLocks noChangeAspect="1"/>
            </p:cNvPicPr>
            <p:nvPr/>
          </p:nvPicPr>
          <p:blipFill>
            <a:blip r:embed="rId10"/>
            <a:stretch>
              <a:fillRect/>
            </a:stretch>
          </p:blipFill>
          <p:spPr>
            <a:xfrm>
              <a:off x="3850362" y="5141952"/>
              <a:ext cx="259080" cy="323850"/>
            </a:xfrm>
            <a:prstGeom prst="rect">
              <a:avLst/>
            </a:prstGeom>
          </p:spPr>
        </p:pic>
        <p:sp>
          <p:nvSpPr>
            <p:cNvPr id="20" name="Text 10"/>
            <p:cNvSpPr/>
            <p:nvPr/>
          </p:nvSpPr>
          <p:spPr>
            <a:xfrm>
              <a:off x="7554812" y="4851015"/>
              <a:ext cx="2737723" cy="287774"/>
            </a:xfrm>
            <a:prstGeom prst="rect">
              <a:avLst/>
            </a:prstGeom>
            <a:noFill/>
            <a:ln/>
          </p:spPr>
          <p:txBody>
            <a:bodyPr wrap="none" lIns="0" tIns="0" rIns="0" bIns="0" rtlCol="0" anchor="t"/>
            <a:lstStyle/>
            <a:p>
              <a:pPr marL="0" indent="0" algn="l">
                <a:lnSpc>
                  <a:spcPts val="2250"/>
                </a:lnSpc>
                <a:buNone/>
              </a:pPr>
              <a:r>
                <a:rPr lang="en-US" sz="2400" b="1" dirty="0">
                  <a:solidFill>
                    <a:srgbClr val="000000"/>
                  </a:solidFill>
                  <a:ea typeface="Arial Black Bold" pitchFamily="34" charset="-122"/>
                  <a:cs typeface="Arial Black Bold" pitchFamily="34" charset="-120"/>
                </a:rPr>
                <a:t>Communication/Protocol</a:t>
              </a:r>
              <a:endParaRPr lang="en-US" sz="2400" dirty="0"/>
            </a:p>
          </p:txBody>
        </p:sp>
        <p:sp>
          <p:nvSpPr>
            <p:cNvPr id="21" name="Text 11"/>
            <p:cNvSpPr/>
            <p:nvPr/>
          </p:nvSpPr>
          <p:spPr>
            <a:xfrm>
              <a:off x="7572054" y="5145344"/>
              <a:ext cx="4378881" cy="294680"/>
            </a:xfrm>
            <a:prstGeom prst="rect">
              <a:avLst/>
            </a:prstGeom>
            <a:noFill/>
            <a:ln/>
          </p:spPr>
          <p:txBody>
            <a:bodyPr wrap="none" lIns="0" tIns="0" rIns="0" bIns="0" rtlCol="0" anchor="t"/>
            <a:lstStyle/>
            <a:p>
              <a:r>
                <a:rPr lang="en-GB" sz="2400" dirty="0"/>
                <a:t>Laptop with software, IP/network tester, </a:t>
              </a:r>
              <a:br>
                <a:rPr lang="en-GB" sz="2400" dirty="0"/>
              </a:br>
              <a:r>
                <a:rPr lang="en-GB" sz="2400" dirty="0"/>
                <a:t>serial-to-USB converter, programming tools </a:t>
              </a:r>
              <a:br>
                <a:rPr lang="en-GB" sz="2400" dirty="0"/>
              </a:br>
              <a:r>
                <a:rPr lang="en-GB" sz="2400" dirty="0"/>
                <a:t>for fire/intruder panels</a:t>
              </a:r>
              <a:endParaRPr lang="en-US" sz="2800" dirty="0">
                <a:cs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250C6-D1D2-1BB2-B605-080E63313642}"/>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94D048F3-F4F4-FBB8-316C-556D4CB11110}"/>
              </a:ext>
            </a:extLst>
          </p:cNvPr>
          <p:cNvSpPr>
            <a:spLocks/>
          </p:cNvSpPr>
          <p:nvPr/>
        </p:nvSpPr>
        <p:spPr>
          <a:xfrm>
            <a:off x="301224" y="1185577"/>
            <a:ext cx="13899846" cy="664367"/>
          </a:xfrm>
          <a:prstGeom prst="rect">
            <a:avLst/>
          </a:prstGeom>
          <a:noFill/>
          <a:ln/>
        </p:spPr>
        <p:txBody>
          <a:bodyPr wrap="none" lIns="0" tIns="0" rIns="0" bIns="0" rtlCol="0" anchor="t"/>
          <a:lstStyle/>
          <a:p>
            <a:pPr marL="0" indent="0" algn="l">
              <a:lnSpc>
                <a:spcPts val="4500"/>
              </a:lnSpc>
              <a:buNone/>
            </a:pPr>
            <a:r>
              <a:rPr lang="en-US" sz="3600" b="1" dirty="0">
                <a:solidFill>
                  <a:srgbClr val="FC4421"/>
                </a:solidFill>
                <a:latin typeface="+mj-lt"/>
                <a:ea typeface="Arial Black Bold" pitchFamily="34" charset="-122"/>
                <a:cs typeface="Arial Black Bold" pitchFamily="34" charset="-120"/>
              </a:rPr>
              <a:t>Equipment categories and applications</a:t>
            </a:r>
            <a:endParaRPr lang="en-US" sz="3600" dirty="0">
              <a:latin typeface="+mj-lt"/>
            </a:endParaRPr>
          </a:p>
        </p:txBody>
      </p:sp>
      <p:sp>
        <p:nvSpPr>
          <p:cNvPr id="22" name="Text 12">
            <a:extLst>
              <a:ext uri="{FF2B5EF4-FFF2-40B4-BE49-F238E27FC236}">
                <a16:creationId xmlns:a16="http://schemas.microsoft.com/office/drawing/2014/main" id="{B6A34ED5-2D58-BE0C-CE0F-1CB10317EA80}"/>
              </a:ext>
            </a:extLst>
          </p:cNvPr>
          <p:cNvSpPr/>
          <p:nvPr/>
        </p:nvSpPr>
        <p:spPr>
          <a:xfrm>
            <a:off x="301224" y="1950992"/>
            <a:ext cx="13340715" cy="884039"/>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Commissioning equipment falls into several distinct categories, each serving specific functions within protective system engineering. Understanding these categories helps technicians select the appropriate tools for specific tasks and apply the correct handling procedures based on equipment sensitivity and application requirements.</a:t>
            </a:r>
            <a:endParaRPr lang="en-US" sz="2400" dirty="0"/>
          </a:p>
        </p:txBody>
      </p:sp>
      <p:sp>
        <p:nvSpPr>
          <p:cNvPr id="23" name="Text 13">
            <a:extLst>
              <a:ext uri="{FF2B5EF4-FFF2-40B4-BE49-F238E27FC236}">
                <a16:creationId xmlns:a16="http://schemas.microsoft.com/office/drawing/2014/main" id="{0CA655AB-DAF8-0AFF-9F62-181A15FE441E}"/>
              </a:ext>
            </a:extLst>
          </p:cNvPr>
          <p:cNvSpPr/>
          <p:nvPr/>
        </p:nvSpPr>
        <p:spPr>
          <a:xfrm>
            <a:off x="301224" y="3822771"/>
            <a:ext cx="13340715" cy="589359"/>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The precision of these instruments directly impacts the reliability of commissioned systems, making proper tool selection and handling paramount to successful outcomes.</a:t>
            </a:r>
            <a:endParaRPr lang="en-US" sz="2400" dirty="0"/>
          </a:p>
        </p:txBody>
      </p:sp>
    </p:spTree>
    <p:extLst>
      <p:ext uri="{BB962C8B-B14F-4D97-AF65-F5344CB8AC3E}">
        <p14:creationId xmlns:p14="http://schemas.microsoft.com/office/powerpoint/2010/main" val="2605075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9" name="Image 2" descr="preencoded.png"/>
          <p:cNvPicPr>
            <a:picLocks noChangeAspect="1"/>
          </p:cNvPicPr>
          <p:nvPr/>
        </p:nvPicPr>
        <p:blipFill>
          <a:blip r:embed="rId3"/>
          <a:stretch>
            <a:fillRect/>
          </a:stretch>
        </p:blipFill>
        <p:spPr>
          <a:xfrm>
            <a:off x="4999542" y="1926616"/>
            <a:ext cx="4631888" cy="4631888"/>
          </a:xfrm>
          <a:prstGeom prst="rect">
            <a:avLst/>
          </a:prstGeom>
        </p:spPr>
      </p:pic>
      <p:pic>
        <p:nvPicPr>
          <p:cNvPr id="13" name="Image 4" descr="preencoded.png"/>
          <p:cNvPicPr>
            <a:picLocks noChangeAspect="1"/>
          </p:cNvPicPr>
          <p:nvPr/>
        </p:nvPicPr>
        <p:blipFill>
          <a:blip r:embed="rId4"/>
          <a:stretch>
            <a:fillRect/>
          </a:stretch>
        </p:blipFill>
        <p:spPr>
          <a:xfrm>
            <a:off x="4999196" y="1942451"/>
            <a:ext cx="4631888" cy="4631888"/>
          </a:xfrm>
          <a:prstGeom prst="rect">
            <a:avLst/>
          </a:prstGeom>
        </p:spPr>
      </p:pic>
      <p:pic>
        <p:nvPicPr>
          <p:cNvPr id="17" name="Image 6" descr="preencoded.png"/>
          <p:cNvPicPr>
            <a:picLocks noChangeAspect="1"/>
          </p:cNvPicPr>
          <p:nvPr/>
        </p:nvPicPr>
        <p:blipFill>
          <a:blip r:embed="rId5"/>
          <a:stretch>
            <a:fillRect/>
          </a:stretch>
        </p:blipFill>
        <p:spPr>
          <a:xfrm>
            <a:off x="4999195" y="1942451"/>
            <a:ext cx="4631888" cy="4631888"/>
          </a:xfrm>
          <a:prstGeom prst="rect">
            <a:avLst/>
          </a:prstGeom>
        </p:spPr>
      </p:pic>
      <p:sp>
        <p:nvSpPr>
          <p:cNvPr id="2" name="Text 0"/>
          <p:cNvSpPr>
            <a:spLocks/>
          </p:cNvSpPr>
          <p:nvPr/>
        </p:nvSpPr>
        <p:spPr>
          <a:xfrm>
            <a:off x="301224" y="1185577"/>
            <a:ext cx="13899846" cy="664367"/>
          </a:xfrm>
          <a:prstGeom prst="rect">
            <a:avLst/>
          </a:prstGeom>
          <a:noFill/>
          <a:ln/>
        </p:spPr>
        <p:txBody>
          <a:bodyPr wrap="none" lIns="0" tIns="0" rIns="0" bIns="0" rtlCol="0" anchor="t"/>
          <a:lstStyle/>
          <a:p>
            <a:pPr marL="0" indent="0" algn="l">
              <a:lnSpc>
                <a:spcPts val="4900"/>
              </a:lnSpc>
              <a:buNone/>
            </a:pPr>
            <a:r>
              <a:rPr lang="en-US" sz="3600" b="1" dirty="0">
                <a:solidFill>
                  <a:srgbClr val="FC4421"/>
                </a:solidFill>
                <a:latin typeface="+mj-lt"/>
                <a:ea typeface="Arial Black Bold" pitchFamily="34" charset="-122"/>
                <a:cs typeface="Arial Black Bold" pitchFamily="34" charset="-120"/>
              </a:rPr>
              <a:t>Pre-use visual inspections</a:t>
            </a:r>
            <a:endParaRPr lang="en-US" sz="3600" dirty="0">
              <a:latin typeface="+mj-lt"/>
            </a:endParaRPr>
          </a:p>
        </p:txBody>
      </p:sp>
      <p:sp>
        <p:nvSpPr>
          <p:cNvPr id="3" name="Text 1"/>
          <p:cNvSpPr/>
          <p:nvPr/>
        </p:nvSpPr>
        <p:spPr>
          <a:xfrm>
            <a:off x="2206347" y="2119193"/>
            <a:ext cx="2493645" cy="311587"/>
          </a:xfrm>
          <a:prstGeom prst="rect">
            <a:avLst/>
          </a:prstGeom>
          <a:noFill/>
          <a:ln/>
        </p:spPr>
        <p:txBody>
          <a:bodyPr wrap="none" lIns="0" tIns="0" rIns="0" bIns="0" rtlCol="0" anchor="t"/>
          <a:lstStyle/>
          <a:p>
            <a:pPr marL="0" indent="0" algn="r">
              <a:lnSpc>
                <a:spcPts val="2450"/>
              </a:lnSpc>
              <a:buNone/>
            </a:pPr>
            <a:r>
              <a:rPr lang="en-US" sz="2400" b="1" dirty="0">
                <a:solidFill>
                  <a:srgbClr val="000000"/>
                </a:solidFill>
                <a:ea typeface="Arial Black Bold" pitchFamily="34" charset="-122"/>
                <a:cs typeface="Arial Black Bold" pitchFamily="34" charset="-120"/>
              </a:rPr>
              <a:t>Physical condition</a:t>
            </a:r>
            <a:endParaRPr lang="en-US" sz="2400" dirty="0"/>
          </a:p>
        </p:txBody>
      </p:sp>
      <p:sp>
        <p:nvSpPr>
          <p:cNvPr id="4" name="Text 2"/>
          <p:cNvSpPr/>
          <p:nvPr/>
        </p:nvSpPr>
        <p:spPr>
          <a:xfrm>
            <a:off x="698183" y="2550438"/>
            <a:ext cx="4001810" cy="638413"/>
          </a:xfrm>
          <a:prstGeom prst="rect">
            <a:avLst/>
          </a:prstGeom>
          <a:noFill/>
          <a:ln/>
        </p:spPr>
        <p:txBody>
          <a:bodyPr wrap="square" lIns="0" tIns="0" rIns="0" bIns="0" rtlCol="0" anchor="t"/>
          <a:lstStyle/>
          <a:p>
            <a:pPr marL="0" indent="0" algn="r">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Check for case damage, cracks or deformation</a:t>
            </a:r>
            <a:endParaRPr lang="en-US" sz="2400" dirty="0"/>
          </a:p>
        </p:txBody>
      </p:sp>
      <p:pic>
        <p:nvPicPr>
          <p:cNvPr id="5" name="Image 0" descr="preencoded.png"/>
          <p:cNvPicPr>
            <a:picLocks noChangeAspect="1"/>
          </p:cNvPicPr>
          <p:nvPr/>
        </p:nvPicPr>
        <p:blipFill>
          <a:blip r:embed="rId6"/>
          <a:stretch>
            <a:fillRect/>
          </a:stretch>
        </p:blipFill>
        <p:spPr>
          <a:xfrm>
            <a:off x="4998849" y="1924636"/>
            <a:ext cx="4631888" cy="4631888"/>
          </a:xfrm>
          <a:prstGeom prst="rect">
            <a:avLst/>
          </a:prstGeom>
        </p:spPr>
      </p:pic>
      <p:pic>
        <p:nvPicPr>
          <p:cNvPr id="6" name="Image 1" descr="preencoded.png"/>
          <p:cNvPicPr>
            <a:picLocks noChangeAspect="1"/>
          </p:cNvPicPr>
          <p:nvPr/>
        </p:nvPicPr>
        <p:blipFill>
          <a:blip r:embed="rId7"/>
          <a:stretch>
            <a:fillRect/>
          </a:stretch>
        </p:blipFill>
        <p:spPr>
          <a:xfrm>
            <a:off x="6214066" y="2683132"/>
            <a:ext cx="298490" cy="373023"/>
          </a:xfrm>
          <a:prstGeom prst="rect">
            <a:avLst/>
          </a:prstGeom>
        </p:spPr>
      </p:pic>
      <p:sp>
        <p:nvSpPr>
          <p:cNvPr id="7" name="Text 3"/>
          <p:cNvSpPr/>
          <p:nvPr/>
        </p:nvSpPr>
        <p:spPr>
          <a:xfrm>
            <a:off x="9944100" y="2119193"/>
            <a:ext cx="2493645" cy="311587"/>
          </a:xfrm>
          <a:prstGeom prst="rect">
            <a:avLst/>
          </a:prstGeom>
          <a:noFill/>
          <a:ln/>
        </p:spPr>
        <p:txBody>
          <a:bodyPr wrap="none" lIns="0" tIns="0" rIns="0" bIns="0" rtlCol="0" anchor="t"/>
          <a:lstStyle/>
          <a:p>
            <a:pPr marL="0" indent="0" algn="l">
              <a:lnSpc>
                <a:spcPts val="2450"/>
              </a:lnSpc>
              <a:buNone/>
            </a:pPr>
            <a:r>
              <a:rPr lang="en-US" sz="2400" b="1" dirty="0">
                <a:solidFill>
                  <a:srgbClr val="000000"/>
                </a:solidFill>
                <a:ea typeface="Arial Black Bold" pitchFamily="34" charset="-122"/>
                <a:cs typeface="Arial Black Bold" pitchFamily="34" charset="-120"/>
              </a:rPr>
              <a:t>Cable integrity</a:t>
            </a:r>
            <a:endParaRPr lang="en-US" sz="2400" dirty="0"/>
          </a:p>
        </p:txBody>
      </p:sp>
      <p:sp>
        <p:nvSpPr>
          <p:cNvPr id="8" name="Text 4"/>
          <p:cNvSpPr/>
          <p:nvPr/>
        </p:nvSpPr>
        <p:spPr>
          <a:xfrm>
            <a:off x="9944100" y="2550438"/>
            <a:ext cx="4001929" cy="638413"/>
          </a:xfrm>
          <a:prstGeom prst="rect">
            <a:avLst/>
          </a:prstGeom>
          <a:noFill/>
          <a:ln/>
        </p:spPr>
        <p:txBody>
          <a:bodyPr wrap="square" lIns="0" tIns="0" rIns="0" bIns="0" rtlCol="0" anchor="t"/>
          <a:lstStyle/>
          <a:p>
            <a:pPr marL="0" indent="0" algn="l">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Inspect leads for insulation damage or connector issues</a:t>
            </a:r>
            <a:endParaRPr lang="en-US" sz="2400" dirty="0"/>
          </a:p>
        </p:txBody>
      </p:sp>
      <p:pic>
        <p:nvPicPr>
          <p:cNvPr id="10" name="Image 3" descr="preencoded.png"/>
          <p:cNvPicPr>
            <a:picLocks noChangeAspect="1"/>
          </p:cNvPicPr>
          <p:nvPr/>
        </p:nvPicPr>
        <p:blipFill>
          <a:blip r:embed="rId8"/>
          <a:stretch>
            <a:fillRect/>
          </a:stretch>
        </p:blipFill>
        <p:spPr>
          <a:xfrm>
            <a:off x="8342888" y="3056155"/>
            <a:ext cx="298490" cy="373023"/>
          </a:xfrm>
          <a:prstGeom prst="rect">
            <a:avLst/>
          </a:prstGeom>
        </p:spPr>
      </p:pic>
      <p:sp>
        <p:nvSpPr>
          <p:cNvPr id="11" name="Text 5"/>
          <p:cNvSpPr/>
          <p:nvPr/>
        </p:nvSpPr>
        <p:spPr>
          <a:xfrm>
            <a:off x="9930289" y="4584740"/>
            <a:ext cx="2507456" cy="311587"/>
          </a:xfrm>
          <a:prstGeom prst="rect">
            <a:avLst/>
          </a:prstGeom>
          <a:noFill/>
          <a:ln/>
        </p:spPr>
        <p:txBody>
          <a:bodyPr wrap="none" lIns="0" tIns="0" rIns="0" bIns="0" rtlCol="0" anchor="t"/>
          <a:lstStyle/>
          <a:p>
            <a:pPr marL="0" indent="0" algn="l">
              <a:lnSpc>
                <a:spcPts val="2450"/>
              </a:lnSpc>
              <a:buNone/>
            </a:pPr>
            <a:r>
              <a:rPr lang="en-US" sz="2400" b="1" dirty="0">
                <a:solidFill>
                  <a:srgbClr val="000000"/>
                </a:solidFill>
                <a:ea typeface="Arial Black Bold" pitchFamily="34" charset="-122"/>
                <a:cs typeface="Arial Black Bold" pitchFamily="34" charset="-120"/>
              </a:rPr>
              <a:t>Display functionality</a:t>
            </a:r>
            <a:endParaRPr lang="en-US" sz="2400" dirty="0"/>
          </a:p>
        </p:txBody>
      </p:sp>
      <p:sp>
        <p:nvSpPr>
          <p:cNvPr id="12" name="Text 6"/>
          <p:cNvSpPr/>
          <p:nvPr/>
        </p:nvSpPr>
        <p:spPr>
          <a:xfrm>
            <a:off x="9930289" y="5015984"/>
            <a:ext cx="4132075" cy="638413"/>
          </a:xfrm>
          <a:prstGeom prst="rect">
            <a:avLst/>
          </a:prstGeom>
          <a:noFill/>
          <a:ln/>
        </p:spPr>
        <p:txBody>
          <a:bodyPr wrap="square" lIns="0" tIns="0" rIns="0" bIns="0" rtlCol="0" anchor="t"/>
          <a:lstStyle/>
          <a:p>
            <a:pPr marL="0" indent="0" algn="l">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Verify displays are clear, readable and fully operational</a:t>
            </a:r>
            <a:endParaRPr lang="en-US" sz="2400" dirty="0"/>
          </a:p>
        </p:txBody>
      </p:sp>
      <p:pic>
        <p:nvPicPr>
          <p:cNvPr id="14" name="Image 5" descr="preencoded.png"/>
          <p:cNvPicPr>
            <a:picLocks noChangeAspect="1"/>
          </p:cNvPicPr>
          <p:nvPr/>
        </p:nvPicPr>
        <p:blipFill>
          <a:blip r:embed="rId9"/>
          <a:stretch>
            <a:fillRect/>
          </a:stretch>
        </p:blipFill>
        <p:spPr>
          <a:xfrm>
            <a:off x="8044398" y="5335190"/>
            <a:ext cx="298490" cy="373023"/>
          </a:xfrm>
          <a:prstGeom prst="rect">
            <a:avLst/>
          </a:prstGeom>
        </p:spPr>
      </p:pic>
      <p:sp>
        <p:nvSpPr>
          <p:cNvPr id="15" name="Text 7"/>
          <p:cNvSpPr/>
          <p:nvPr/>
        </p:nvSpPr>
        <p:spPr>
          <a:xfrm>
            <a:off x="2206347" y="4584740"/>
            <a:ext cx="2493645" cy="311587"/>
          </a:xfrm>
          <a:prstGeom prst="rect">
            <a:avLst/>
          </a:prstGeom>
          <a:noFill/>
          <a:ln/>
        </p:spPr>
        <p:txBody>
          <a:bodyPr wrap="none" lIns="0" tIns="0" rIns="0" bIns="0" rtlCol="0" anchor="t"/>
          <a:lstStyle/>
          <a:p>
            <a:pPr marL="0" indent="0" algn="r">
              <a:lnSpc>
                <a:spcPts val="2450"/>
              </a:lnSpc>
              <a:buNone/>
            </a:pPr>
            <a:r>
              <a:rPr lang="en-US" sz="2400" b="1" dirty="0">
                <a:solidFill>
                  <a:srgbClr val="000000"/>
                </a:solidFill>
                <a:ea typeface="Arial Black Bold" pitchFamily="34" charset="-122"/>
                <a:cs typeface="Arial Black Bold" pitchFamily="34" charset="-120"/>
              </a:rPr>
              <a:t>Power systems</a:t>
            </a:r>
            <a:endParaRPr lang="en-US" sz="2400" dirty="0"/>
          </a:p>
        </p:txBody>
      </p:sp>
      <p:sp>
        <p:nvSpPr>
          <p:cNvPr id="16" name="Text 8"/>
          <p:cNvSpPr/>
          <p:nvPr/>
        </p:nvSpPr>
        <p:spPr>
          <a:xfrm>
            <a:off x="698183" y="5015984"/>
            <a:ext cx="4001810" cy="638413"/>
          </a:xfrm>
          <a:prstGeom prst="rect">
            <a:avLst/>
          </a:prstGeom>
          <a:noFill/>
          <a:ln/>
        </p:spPr>
        <p:txBody>
          <a:bodyPr wrap="square" lIns="0" tIns="0" rIns="0" bIns="0" rtlCol="0" anchor="t"/>
          <a:lstStyle/>
          <a:p>
            <a:pPr marL="0" indent="0" algn="r">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Confirm battery condition and power connectivity</a:t>
            </a:r>
            <a:endParaRPr lang="en-US" sz="2400" dirty="0"/>
          </a:p>
        </p:txBody>
      </p:sp>
      <p:pic>
        <p:nvPicPr>
          <p:cNvPr id="18" name="Image 7" descr="preencoded.png"/>
          <p:cNvPicPr>
            <a:picLocks noChangeAspect="1"/>
          </p:cNvPicPr>
          <p:nvPr/>
        </p:nvPicPr>
        <p:blipFill>
          <a:blip r:embed="rId10"/>
          <a:stretch>
            <a:fillRect/>
          </a:stretch>
        </p:blipFill>
        <p:spPr>
          <a:xfrm>
            <a:off x="5839420" y="4962167"/>
            <a:ext cx="298490" cy="37302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EC175-DEE2-EB1D-9A50-E6AA6BC7A414}"/>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8A4AFB61-898E-876D-F098-37996012DB71}"/>
              </a:ext>
            </a:extLst>
          </p:cNvPr>
          <p:cNvSpPr>
            <a:spLocks/>
          </p:cNvSpPr>
          <p:nvPr/>
        </p:nvSpPr>
        <p:spPr>
          <a:xfrm>
            <a:off x="301224" y="1185577"/>
            <a:ext cx="13899846" cy="664367"/>
          </a:xfrm>
          <a:prstGeom prst="rect">
            <a:avLst/>
          </a:prstGeom>
          <a:noFill/>
          <a:ln/>
        </p:spPr>
        <p:txBody>
          <a:bodyPr wrap="none" lIns="0" tIns="0" rIns="0" bIns="0" rtlCol="0" anchor="t"/>
          <a:lstStyle/>
          <a:p>
            <a:pPr marL="0" indent="0" algn="l">
              <a:lnSpc>
                <a:spcPts val="4900"/>
              </a:lnSpc>
              <a:buNone/>
            </a:pPr>
            <a:r>
              <a:rPr lang="en-US" sz="3600" b="1" dirty="0">
                <a:solidFill>
                  <a:srgbClr val="FC4421"/>
                </a:solidFill>
                <a:latin typeface="+mj-lt"/>
                <a:ea typeface="Arial Black Bold" pitchFamily="34" charset="-122"/>
                <a:cs typeface="Arial Black Bold" pitchFamily="34" charset="-120"/>
              </a:rPr>
              <a:t>Pre-use visual inspections</a:t>
            </a:r>
            <a:endParaRPr lang="en-US" sz="3600" dirty="0">
              <a:latin typeface="+mj-lt"/>
            </a:endParaRPr>
          </a:p>
        </p:txBody>
      </p:sp>
      <p:sp>
        <p:nvSpPr>
          <p:cNvPr id="19" name="Text 9">
            <a:extLst>
              <a:ext uri="{FF2B5EF4-FFF2-40B4-BE49-F238E27FC236}">
                <a16:creationId xmlns:a16="http://schemas.microsoft.com/office/drawing/2014/main" id="{8BFEA3E6-A228-7DE0-55DA-F84F8C3423AD}"/>
              </a:ext>
            </a:extLst>
          </p:cNvPr>
          <p:cNvSpPr/>
          <p:nvPr/>
        </p:nvSpPr>
        <p:spPr>
          <a:xfrm>
            <a:off x="301225" y="2041860"/>
            <a:ext cx="13519550" cy="638413"/>
          </a:xfrm>
          <a:prstGeom prst="rect">
            <a:avLst/>
          </a:prstGeom>
          <a:noFill/>
          <a:ln/>
        </p:spPr>
        <p:txBody>
          <a:bodyPr wrap="square" lIns="0" tIns="0" rIns="0" bIns="0" rtlCol="0" anchor="t"/>
          <a:lstStyle/>
          <a:p>
            <a:pPr>
              <a:lnSpc>
                <a:spcPct val="110000"/>
              </a:lnSpc>
              <a:spcAft>
                <a:spcPts val="1200"/>
              </a:spcAft>
            </a:pPr>
            <a:r>
              <a:rPr lang="en-US" sz="2400" dirty="0">
                <a:solidFill>
                  <a:srgbClr val="000000"/>
                </a:solidFill>
                <a:ea typeface="Arial Black" pitchFamily="34" charset="-122"/>
                <a:cs typeface="Arial" panose="020B0604020202020204" pitchFamily="34" charset="0"/>
              </a:rPr>
              <a:t>Visual inspection is the critical first step in equipment handling. Before any operational checks or testing can </a:t>
            </a:r>
            <a:r>
              <a:rPr lang="en-GB" sz="2400" dirty="0">
                <a:solidFill>
                  <a:srgbClr val="000000"/>
                </a:solidFill>
                <a:ea typeface="Arial Black" pitchFamily="34" charset="-122"/>
                <a:cs typeface="Arial" panose="020B0604020202020204" pitchFamily="34" charset="0"/>
              </a:rPr>
              <a:t>begin, you must thoroughly inspect all equipment for signs of damage or deterioration that could compromise its </a:t>
            </a:r>
            <a:r>
              <a:rPr lang="en-US" sz="2400" dirty="0">
                <a:solidFill>
                  <a:srgbClr val="000000"/>
                </a:solidFill>
                <a:ea typeface="Arial Black" pitchFamily="34" charset="-122"/>
                <a:cs typeface="Arial" panose="020B0604020202020204" pitchFamily="34" charset="0"/>
              </a:rPr>
              <a:t>functionality or safety.</a:t>
            </a:r>
            <a:endParaRPr lang="en-US" sz="2400" dirty="0"/>
          </a:p>
        </p:txBody>
      </p:sp>
      <p:sp>
        <p:nvSpPr>
          <p:cNvPr id="20" name="Text 10">
            <a:extLst>
              <a:ext uri="{FF2B5EF4-FFF2-40B4-BE49-F238E27FC236}">
                <a16:creationId xmlns:a16="http://schemas.microsoft.com/office/drawing/2014/main" id="{A4D3555C-C34A-E06C-012B-0098D983DF21}"/>
              </a:ext>
            </a:extLst>
          </p:cNvPr>
          <p:cNvSpPr/>
          <p:nvPr/>
        </p:nvSpPr>
        <p:spPr>
          <a:xfrm>
            <a:off x="301224" y="3476387"/>
            <a:ext cx="13167125" cy="638413"/>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ea typeface="Arial Black" pitchFamily="34" charset="-122"/>
                <a:cs typeface="Arial" panose="020B0604020202020204" pitchFamily="34" charset="0"/>
              </a:rPr>
              <a:t>A consistent application of visual inspection protocols helps identify potential issues early, preventing equipment failure during critical commissioning activities and reducing the risk of erroneous measurements that could impact system safety.</a:t>
            </a:r>
            <a:endParaRPr lang="en-US" sz="2400" dirty="0"/>
          </a:p>
        </p:txBody>
      </p:sp>
    </p:spTree>
    <p:extLst>
      <p:ext uri="{BB962C8B-B14F-4D97-AF65-F5344CB8AC3E}">
        <p14:creationId xmlns:p14="http://schemas.microsoft.com/office/powerpoint/2010/main" val="401987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1002031"/>
            <a:ext cx="14630400" cy="2385655"/>
          </a:xfrm>
          <a:prstGeom prst="rect">
            <a:avLst/>
          </a:prstGeom>
        </p:spPr>
      </p:pic>
      <p:sp>
        <p:nvSpPr>
          <p:cNvPr id="3" name="Text 0"/>
          <p:cNvSpPr/>
          <p:nvPr/>
        </p:nvSpPr>
        <p:spPr>
          <a:xfrm>
            <a:off x="366247" y="3574294"/>
            <a:ext cx="5806083" cy="596503"/>
          </a:xfrm>
          <a:prstGeom prst="rect">
            <a:avLst/>
          </a:prstGeom>
          <a:noFill/>
          <a:ln/>
        </p:spPr>
        <p:txBody>
          <a:bodyPr wrap="none" lIns="0" tIns="0" rIns="0" bIns="0" rtlCol="0" anchor="t"/>
          <a:lstStyle/>
          <a:p>
            <a:pPr marL="0" indent="0" algn="l">
              <a:lnSpc>
                <a:spcPts val="4650"/>
              </a:lnSpc>
              <a:buNone/>
            </a:pPr>
            <a:r>
              <a:rPr lang="en-US" sz="3600" b="1" dirty="0">
                <a:solidFill>
                  <a:srgbClr val="FC4421"/>
                </a:solidFill>
                <a:latin typeface="+mj-lt"/>
                <a:ea typeface="Arial Black Bold" pitchFamily="34" charset="-122"/>
                <a:cs typeface="Arial Black Bold" pitchFamily="34" charset="-120"/>
              </a:rPr>
              <a:t>Functional safety checks</a:t>
            </a:r>
            <a:endParaRPr lang="en-US" sz="3600" dirty="0">
              <a:latin typeface="+mj-lt"/>
            </a:endParaRPr>
          </a:p>
        </p:txBody>
      </p:sp>
      <p:grpSp>
        <p:nvGrpSpPr>
          <p:cNvPr id="18" name="Group 17">
            <a:extLst>
              <a:ext uri="{FF2B5EF4-FFF2-40B4-BE49-F238E27FC236}">
                <a16:creationId xmlns:a16="http://schemas.microsoft.com/office/drawing/2014/main" id="{D8F83556-F6A7-3520-947F-F80D1D758C36}"/>
              </a:ext>
            </a:extLst>
          </p:cNvPr>
          <p:cNvGrpSpPr/>
          <p:nvPr/>
        </p:nvGrpSpPr>
        <p:grpSpPr>
          <a:xfrm>
            <a:off x="557104" y="4512403"/>
            <a:ext cx="13294519" cy="2072879"/>
            <a:chOff x="667941" y="3793212"/>
            <a:chExt cx="13294519" cy="2072879"/>
          </a:xfrm>
        </p:grpSpPr>
        <p:pic>
          <p:nvPicPr>
            <p:cNvPr id="4" name="Image 1" descr="preencoded.png"/>
            <p:cNvPicPr>
              <a:picLocks noChangeAspect="1"/>
            </p:cNvPicPr>
            <p:nvPr/>
          </p:nvPicPr>
          <p:blipFill>
            <a:blip r:embed="rId4"/>
            <a:stretch>
              <a:fillRect/>
            </a:stretch>
          </p:blipFill>
          <p:spPr>
            <a:xfrm>
              <a:off x="667941" y="3793212"/>
              <a:ext cx="3323630" cy="763429"/>
            </a:xfrm>
            <a:prstGeom prst="rect">
              <a:avLst/>
            </a:prstGeom>
          </p:spPr>
        </p:pic>
        <p:sp>
          <p:nvSpPr>
            <p:cNvPr id="5" name="Text 1"/>
            <p:cNvSpPr/>
            <p:nvPr/>
          </p:nvSpPr>
          <p:spPr>
            <a:xfrm>
              <a:off x="858798" y="4842867"/>
              <a:ext cx="2385655" cy="298252"/>
            </a:xfrm>
            <a:prstGeom prst="rect">
              <a:avLst/>
            </a:prstGeom>
            <a:noFill/>
            <a:ln/>
          </p:spPr>
          <p:txBody>
            <a:bodyPr wrap="none" lIns="0" tIns="0" rIns="0" bIns="0" rtlCol="0" anchor="t"/>
            <a:lstStyle/>
            <a:p>
              <a:pPr marL="0" indent="0" algn="l">
                <a:lnSpc>
                  <a:spcPts val="2300"/>
                </a:lnSpc>
                <a:buNone/>
              </a:pPr>
              <a:r>
                <a:rPr lang="en-US" sz="2400" b="1" dirty="0">
                  <a:solidFill>
                    <a:srgbClr val="000000"/>
                  </a:solidFill>
                  <a:ea typeface="Arial Black Bold" pitchFamily="34" charset="-122"/>
                  <a:cs typeface="Arial Black Bold" pitchFamily="34" charset="-120"/>
                </a:rPr>
                <a:t>Reference check</a:t>
              </a:r>
              <a:endParaRPr lang="en-US" sz="2400" dirty="0"/>
            </a:p>
          </p:txBody>
        </p:sp>
        <p:sp>
          <p:nvSpPr>
            <p:cNvPr id="6" name="Text 2"/>
            <p:cNvSpPr/>
            <p:nvPr/>
          </p:nvSpPr>
          <p:spPr>
            <a:xfrm>
              <a:off x="858798" y="5255538"/>
              <a:ext cx="2941915" cy="610553"/>
            </a:xfrm>
            <a:prstGeom prst="rect">
              <a:avLst/>
            </a:prstGeom>
            <a:noFill/>
            <a:ln/>
          </p:spPr>
          <p:txBody>
            <a:bodyPr wrap="square" lIns="0" tIns="0" rIns="0" bIns="0" rtlCol="0" anchor="t"/>
            <a:lstStyle/>
            <a:p>
              <a:pPr marL="0" indent="0" algn="l">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Test against known reference values.</a:t>
              </a:r>
              <a:endParaRPr lang="en-US" sz="2400" dirty="0"/>
            </a:p>
          </p:txBody>
        </p:sp>
        <p:pic>
          <p:nvPicPr>
            <p:cNvPr id="7" name="Image 2" descr="preencoded.png"/>
            <p:cNvPicPr>
              <a:picLocks noChangeAspect="1"/>
            </p:cNvPicPr>
            <p:nvPr/>
          </p:nvPicPr>
          <p:blipFill>
            <a:blip r:embed="rId5"/>
            <a:stretch>
              <a:fillRect/>
            </a:stretch>
          </p:blipFill>
          <p:spPr>
            <a:xfrm>
              <a:off x="3991570" y="3793212"/>
              <a:ext cx="3323630" cy="763429"/>
            </a:xfrm>
            <a:prstGeom prst="rect">
              <a:avLst/>
            </a:prstGeom>
          </p:spPr>
        </p:pic>
        <p:sp>
          <p:nvSpPr>
            <p:cNvPr id="8" name="Text 3"/>
            <p:cNvSpPr/>
            <p:nvPr/>
          </p:nvSpPr>
          <p:spPr>
            <a:xfrm>
              <a:off x="4182428" y="4842867"/>
              <a:ext cx="2385655" cy="298252"/>
            </a:xfrm>
            <a:prstGeom prst="rect">
              <a:avLst/>
            </a:prstGeom>
            <a:noFill/>
            <a:ln/>
          </p:spPr>
          <p:txBody>
            <a:bodyPr wrap="none" lIns="0" tIns="0" rIns="0" bIns="0" rtlCol="0" anchor="t"/>
            <a:lstStyle/>
            <a:p>
              <a:pPr marL="0" indent="0" algn="l">
                <a:lnSpc>
                  <a:spcPts val="2300"/>
                </a:lnSpc>
                <a:buNone/>
              </a:pPr>
              <a:r>
                <a:rPr lang="en-US" sz="2400" b="1" dirty="0">
                  <a:solidFill>
                    <a:srgbClr val="000000"/>
                  </a:solidFill>
                  <a:ea typeface="Arial Black Bold" pitchFamily="34" charset="-122"/>
                  <a:cs typeface="Arial Black Bold" pitchFamily="34" charset="-120"/>
                </a:rPr>
                <a:t>Safety systems</a:t>
              </a:r>
              <a:endParaRPr lang="en-US" sz="2400" dirty="0"/>
            </a:p>
          </p:txBody>
        </p:sp>
        <p:sp>
          <p:nvSpPr>
            <p:cNvPr id="9" name="Text 4"/>
            <p:cNvSpPr/>
            <p:nvPr/>
          </p:nvSpPr>
          <p:spPr>
            <a:xfrm>
              <a:off x="4182428" y="5255538"/>
              <a:ext cx="2941915" cy="610553"/>
            </a:xfrm>
            <a:prstGeom prst="rect">
              <a:avLst/>
            </a:prstGeom>
            <a:noFill/>
            <a:ln/>
          </p:spPr>
          <p:txBody>
            <a:bodyPr wrap="square" lIns="0" tIns="0" rIns="0" bIns="0" rtlCol="0" anchor="t"/>
            <a:lstStyle/>
            <a:p>
              <a:pPr marL="0" indent="0" algn="l">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Verify protective features and </a:t>
              </a:r>
              <a:r>
                <a:rPr lang="en-US" sz="2400" dirty="0" err="1">
                  <a:solidFill>
                    <a:srgbClr val="000000"/>
                  </a:solidFill>
                  <a:latin typeface="Arial" panose="020B0604020202020204" pitchFamily="34" charset="0"/>
                  <a:ea typeface="Arial Black" pitchFamily="34" charset="-122"/>
                  <a:cs typeface="Arial" panose="020B0604020202020204" pitchFamily="34" charset="0"/>
                </a:rPr>
                <a:t>failsafes</a:t>
              </a:r>
              <a:r>
                <a:rPr lang="en-US" sz="2400" dirty="0">
                  <a:solidFill>
                    <a:srgbClr val="000000"/>
                  </a:solidFill>
                  <a:latin typeface="Arial" panose="020B0604020202020204" pitchFamily="34" charset="0"/>
                  <a:ea typeface="Arial Black" pitchFamily="34" charset="-122"/>
                  <a:cs typeface="Arial" panose="020B0604020202020204" pitchFamily="34" charset="0"/>
                </a:rPr>
                <a:t>.</a:t>
              </a:r>
              <a:endParaRPr lang="en-US" sz="2400" dirty="0"/>
            </a:p>
          </p:txBody>
        </p:sp>
        <p:sp>
          <p:nvSpPr>
            <p:cNvPr id="11" name="Text 5"/>
            <p:cNvSpPr/>
            <p:nvPr/>
          </p:nvSpPr>
          <p:spPr>
            <a:xfrm>
              <a:off x="7506057" y="4842867"/>
              <a:ext cx="2385655" cy="298252"/>
            </a:xfrm>
            <a:prstGeom prst="rect">
              <a:avLst/>
            </a:prstGeom>
            <a:noFill/>
            <a:ln/>
          </p:spPr>
          <p:txBody>
            <a:bodyPr wrap="none" lIns="0" tIns="0" rIns="0" bIns="0" rtlCol="0" anchor="t"/>
            <a:lstStyle/>
            <a:p>
              <a:pPr marL="0" indent="0" algn="l">
                <a:lnSpc>
                  <a:spcPts val="2300"/>
                </a:lnSpc>
                <a:buNone/>
              </a:pPr>
              <a:r>
                <a:rPr lang="en-US" sz="2400" b="1" dirty="0">
                  <a:solidFill>
                    <a:srgbClr val="000000"/>
                  </a:solidFill>
                  <a:ea typeface="Arial Black Bold" pitchFamily="34" charset="-122"/>
                  <a:cs typeface="Arial Black Bold" pitchFamily="34" charset="-120"/>
                </a:rPr>
                <a:t>Indicator check</a:t>
              </a:r>
              <a:endParaRPr lang="en-US" sz="2400" dirty="0"/>
            </a:p>
          </p:txBody>
        </p:sp>
        <p:sp>
          <p:nvSpPr>
            <p:cNvPr id="12" name="Text 6"/>
            <p:cNvSpPr/>
            <p:nvPr/>
          </p:nvSpPr>
          <p:spPr>
            <a:xfrm>
              <a:off x="7506057" y="5255538"/>
              <a:ext cx="2941915" cy="610553"/>
            </a:xfrm>
            <a:prstGeom prst="rect">
              <a:avLst/>
            </a:prstGeom>
            <a:noFill/>
            <a:ln/>
          </p:spPr>
          <p:txBody>
            <a:bodyPr wrap="square" lIns="0" tIns="0" rIns="0" bIns="0" rtlCol="0" anchor="t"/>
            <a:lstStyle/>
            <a:p>
              <a:pPr marL="0" indent="0" algn="l">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Test alarms, buzzers and visual indicators.</a:t>
              </a:r>
              <a:endParaRPr lang="en-US" sz="2400" dirty="0"/>
            </a:p>
          </p:txBody>
        </p:sp>
        <p:pic>
          <p:nvPicPr>
            <p:cNvPr id="13" name="Image 4" descr="preencoded.png"/>
            <p:cNvPicPr>
              <a:picLocks noChangeAspect="1"/>
            </p:cNvPicPr>
            <p:nvPr/>
          </p:nvPicPr>
          <p:blipFill>
            <a:blip r:embed="rId6"/>
            <a:stretch>
              <a:fillRect/>
            </a:stretch>
          </p:blipFill>
          <p:spPr>
            <a:xfrm>
              <a:off x="10638830" y="3793212"/>
              <a:ext cx="3323630" cy="763429"/>
            </a:xfrm>
            <a:prstGeom prst="rect">
              <a:avLst/>
            </a:prstGeom>
          </p:spPr>
        </p:pic>
        <p:sp>
          <p:nvSpPr>
            <p:cNvPr id="14" name="Text 7"/>
            <p:cNvSpPr/>
            <p:nvPr/>
          </p:nvSpPr>
          <p:spPr>
            <a:xfrm>
              <a:off x="10829687" y="4842867"/>
              <a:ext cx="2385655" cy="298252"/>
            </a:xfrm>
            <a:prstGeom prst="rect">
              <a:avLst/>
            </a:prstGeom>
            <a:noFill/>
            <a:ln/>
          </p:spPr>
          <p:txBody>
            <a:bodyPr wrap="none" lIns="0" tIns="0" rIns="0" bIns="0" rtlCol="0" anchor="t"/>
            <a:lstStyle/>
            <a:p>
              <a:pPr marL="0" indent="0" algn="l">
                <a:lnSpc>
                  <a:spcPts val="2300"/>
                </a:lnSpc>
                <a:buNone/>
              </a:pPr>
              <a:r>
                <a:rPr lang="en-US" sz="2400" b="1" dirty="0">
                  <a:solidFill>
                    <a:srgbClr val="000000"/>
                  </a:solidFill>
                  <a:ea typeface="Arial Black Bold" pitchFamily="34" charset="-122"/>
                  <a:cs typeface="Arial Black Bold" pitchFamily="34" charset="-120"/>
                </a:rPr>
                <a:t>Self-test</a:t>
              </a:r>
              <a:endParaRPr lang="en-US" sz="2400" dirty="0"/>
            </a:p>
          </p:txBody>
        </p:sp>
        <p:sp>
          <p:nvSpPr>
            <p:cNvPr id="15" name="Text 8"/>
            <p:cNvSpPr/>
            <p:nvPr/>
          </p:nvSpPr>
          <p:spPr>
            <a:xfrm>
              <a:off x="10829687" y="5255538"/>
              <a:ext cx="2941915" cy="305276"/>
            </a:xfrm>
            <a:prstGeom prst="rect">
              <a:avLst/>
            </a:prstGeom>
            <a:noFill/>
            <a:ln/>
          </p:spPr>
          <p:txBody>
            <a:bodyPr wrap="none" lIns="0" tIns="0" rIns="0" bIns="0" rtlCol="0" anchor="t"/>
            <a:lstStyle/>
            <a:p>
              <a:pPr marL="0" indent="0" algn="l">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Run built-in diagnostic </a:t>
              </a:r>
            </a:p>
            <a:p>
              <a:pPr marL="0" indent="0" algn="l">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routines.</a:t>
              </a:r>
              <a:endParaRPr lang="en-US" sz="2400" dirty="0"/>
            </a:p>
          </p:txBody>
        </p:sp>
      </p:grpSp>
      <p:sp>
        <p:nvSpPr>
          <p:cNvPr id="19" name="Arrow: Chevron 18">
            <a:extLst>
              <a:ext uri="{FF2B5EF4-FFF2-40B4-BE49-F238E27FC236}">
                <a16:creationId xmlns:a16="http://schemas.microsoft.com/office/drawing/2014/main" id="{2B03E96B-A5BC-EF70-B63E-026A30F98F08}"/>
              </a:ext>
            </a:extLst>
          </p:cNvPr>
          <p:cNvSpPr/>
          <p:nvPr/>
        </p:nvSpPr>
        <p:spPr>
          <a:xfrm>
            <a:off x="7204362" y="4512403"/>
            <a:ext cx="3323629" cy="763429"/>
          </a:xfrm>
          <a:prstGeom prst="chevron">
            <a:avLst/>
          </a:prstGeom>
          <a:solidFill>
            <a:srgbClr val="E5E5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schemeClr val="tx1"/>
              </a:solidFill>
            </a:endParaRPr>
          </a:p>
        </p:txBody>
      </p:sp>
      <p:pic>
        <p:nvPicPr>
          <p:cNvPr id="21" name="Graphic 20" descr="Arrow circle outline">
            <a:extLst>
              <a:ext uri="{FF2B5EF4-FFF2-40B4-BE49-F238E27FC236}">
                <a16:creationId xmlns:a16="http://schemas.microsoft.com/office/drawing/2014/main" id="{157C1322-358C-8195-C03E-E4C39552925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61035" y="4649973"/>
            <a:ext cx="503943" cy="503943"/>
          </a:xfrm>
          <a:prstGeom prst="rect">
            <a:avLst/>
          </a:prstGeom>
        </p:spPr>
      </p:pic>
    </p:spTree>
  </p:cSld>
  <p:clrMapOvr>
    <a:masterClrMapping/>
  </p:clrMapOvr>
</p:sld>
</file>

<file path=ppt/theme/theme1.xml><?xml version="1.0" encoding="utf-8"?>
<a:theme xmlns:a="http://schemas.openxmlformats.org/drawingml/2006/main" name="1_Default Design">
  <a:themeElements>
    <a:clrScheme name="Custom 3">
      <a:dk1>
        <a:srgbClr val="000000"/>
      </a:dk1>
      <a:lt1>
        <a:srgbClr val="FFFFFF"/>
      </a:lt1>
      <a:dk2>
        <a:srgbClr val="000000"/>
      </a:dk2>
      <a:lt2>
        <a:srgbClr val="808080"/>
      </a:lt2>
      <a:accent1>
        <a:srgbClr val="FFFFFF"/>
      </a:accent1>
      <a:accent2>
        <a:srgbClr val="FC4421"/>
      </a:accent2>
      <a:accent3>
        <a:srgbClr val="FFFFFF"/>
      </a:accent3>
      <a:accent4>
        <a:srgbClr val="000000"/>
      </a:accent4>
      <a:accent5>
        <a:srgbClr val="DAEDEF"/>
      </a:accent5>
      <a:accent6>
        <a:srgbClr val="FC4421"/>
      </a:accent6>
      <a:hlink>
        <a:srgbClr val="FC4421"/>
      </a:hlink>
      <a:folHlink>
        <a:srgbClr val="FC442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B563CFC-CD60-4224-AB25-9DCADAE5E69D}" vid="{1152999A-4C62-4532-9CB6-CBBF7EC67142}"/>
    </a:ext>
  </a:extLst>
</a:theme>
</file>

<file path=ppt/theme/theme2.xml><?xml version="1.0" encoding="utf-8"?>
<a:theme xmlns:a="http://schemas.openxmlformats.org/drawingml/2006/main" name="2_Default Design">
  <a:themeElements>
    <a:clrScheme name="Custom 3">
      <a:dk1>
        <a:srgbClr val="000000"/>
      </a:dk1>
      <a:lt1>
        <a:srgbClr val="FFFFFF"/>
      </a:lt1>
      <a:dk2>
        <a:srgbClr val="000000"/>
      </a:dk2>
      <a:lt2>
        <a:srgbClr val="808080"/>
      </a:lt2>
      <a:accent1>
        <a:srgbClr val="FFFFFF"/>
      </a:accent1>
      <a:accent2>
        <a:srgbClr val="FC4421"/>
      </a:accent2>
      <a:accent3>
        <a:srgbClr val="FFFFFF"/>
      </a:accent3>
      <a:accent4>
        <a:srgbClr val="000000"/>
      </a:accent4>
      <a:accent5>
        <a:srgbClr val="DAEDEF"/>
      </a:accent5>
      <a:accent6>
        <a:srgbClr val="FC4421"/>
      </a:accent6>
      <a:hlink>
        <a:srgbClr val="FC4421"/>
      </a:hlink>
      <a:folHlink>
        <a:srgbClr val="FC442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B563CFC-CD60-4224-AB25-9DCADAE5E69D}" vid="{1152999A-4C62-4532-9CB6-CBBF7EC6714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1e15224-84b2-4570-bdea-a67bb94d0921" xsi:nil="true"/>
    <lcf76f155ced4ddcb4097134ff3c332f xmlns="7c04300a-231c-4281-9146-a98f6f4a7af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DD05C0E7E0E414EB79F81A23986EA6A" ma:contentTypeVersion="11" ma:contentTypeDescription="Create a new document." ma:contentTypeScope="" ma:versionID="a6f930148186a8a3d9c5bc00b37c8558">
  <xsd:schema xmlns:xsd="http://www.w3.org/2001/XMLSchema" xmlns:xs="http://www.w3.org/2001/XMLSchema" xmlns:p="http://schemas.microsoft.com/office/2006/metadata/properties" xmlns:ns2="7c04300a-231c-4281-9146-a98f6f4a7aff" xmlns:ns3="01e15224-84b2-4570-bdea-a67bb94d0921" targetNamespace="http://schemas.microsoft.com/office/2006/metadata/properties" ma:root="true" ma:fieldsID="ef8fa4cbc806802382e5c5506b25357a" ns2:_="" ns3:_="">
    <xsd:import namespace="7c04300a-231c-4281-9146-a98f6f4a7aff"/>
    <xsd:import namespace="01e15224-84b2-4570-bdea-a67bb94d092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04300a-231c-4281-9146-a98f6f4a7a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fd004107-dac0-45af-83fb-11757b2c839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e15224-84b2-4570-bdea-a67bb94d0921"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b8a52c73-49a1-4329-875b-4831fc8e3540}" ma:internalName="TaxCatchAll" ma:showField="CatchAllData" ma:web="01e15224-84b2-4570-bdea-a67bb94d09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93E33F-35A9-4BE1-A5CF-62FE64162594}">
  <ds:schemaRefs>
    <ds:schemaRef ds:uri="http://schemas.microsoft.com/office/2006/metadata/properties"/>
    <ds:schemaRef ds:uri="http://www.w3.org/XML/1998/namespace"/>
    <ds:schemaRef ds:uri="http://schemas.microsoft.com/office/2006/documentManagement/types"/>
    <ds:schemaRef ds:uri="http://purl.org/dc/elements/1.1/"/>
    <ds:schemaRef ds:uri="http://purl.org/dc/terms/"/>
    <ds:schemaRef ds:uri="http://schemas.microsoft.com/office/infopath/2007/PartnerControls"/>
    <ds:schemaRef ds:uri="7c04300a-231c-4281-9146-a98f6f4a7aff"/>
    <ds:schemaRef ds:uri="http://schemas.openxmlformats.org/package/2006/metadata/core-properties"/>
    <ds:schemaRef ds:uri="01e15224-84b2-4570-bdea-a67bb94d0921"/>
    <ds:schemaRef ds:uri="http://purl.org/dc/dcmitype/"/>
  </ds:schemaRefs>
</ds:datastoreItem>
</file>

<file path=customXml/itemProps2.xml><?xml version="1.0" encoding="utf-8"?>
<ds:datastoreItem xmlns:ds="http://schemas.openxmlformats.org/officeDocument/2006/customXml" ds:itemID="{245AF062-FCCC-4528-AA39-25CE430C5E13}">
  <ds:schemaRefs>
    <ds:schemaRef ds:uri="http://schemas.microsoft.com/sharepoint/v3/contenttype/forms"/>
  </ds:schemaRefs>
</ds:datastoreItem>
</file>

<file path=customXml/itemProps3.xml><?xml version="1.0" encoding="utf-8"?>
<ds:datastoreItem xmlns:ds="http://schemas.openxmlformats.org/officeDocument/2006/customXml" ds:itemID="{DF546C39-C1BD-4BC0-A7BC-9FA55C7948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04300a-231c-4281-9146-a98f6f4a7aff"/>
    <ds:schemaRef ds:uri="01e15224-84b2-4570-bdea-a67bb94d09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cdb5124c-a56e-47e1-8444-7a6f9085be98}" enabled="1" method="Standard" siteId="{0b26221c-c008-47b1-94c7-58a0b89761cc}" removed="0"/>
</clbl:labelList>
</file>

<file path=docProps/app.xml><?xml version="1.0" encoding="utf-8"?>
<Properties xmlns="http://schemas.openxmlformats.org/officeDocument/2006/extended-properties" xmlns:vt="http://schemas.openxmlformats.org/officeDocument/2006/docPropsVTypes">
  <Template/>
  <TotalTime>1610</TotalTime>
  <Words>1369</Words>
  <Application>Microsoft Office PowerPoint</Application>
  <PresentationFormat>Custom</PresentationFormat>
  <Paragraphs>180</Paragraphs>
  <Slides>20</Slides>
  <Notes>16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ＭＳ Ｐゴシック</vt:lpstr>
      <vt:lpstr>Aptos</vt:lpstr>
      <vt:lpstr>Arial</vt:lpstr>
      <vt:lpstr>Arial Black</vt:lpstr>
      <vt:lpstr>Arial Black Bold</vt:lpstr>
      <vt:lpstr>inherit</vt:lpstr>
      <vt:lpstr>Lucida Grande</vt:lpstr>
      <vt:lpstr>1_Default Design</vt:lpstr>
      <vt:lpstr>2_Default Design</vt:lpstr>
      <vt:lpstr>PowerPoint Presentation</vt:lpstr>
      <vt:lpstr>Introduction</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Hazell, Danielle</cp:lastModifiedBy>
  <cp:revision>4</cp:revision>
  <dcterms:created xsi:type="dcterms:W3CDTF">2025-05-19T13:30:58Z</dcterms:created>
  <dcterms:modified xsi:type="dcterms:W3CDTF">2025-11-25T14:29:22Z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0x010100CDD05C0E7E0E414EB79F81A23986EA6A</vt:lpwstr>
  </property>
  <property fmtid="{D5CDD505-2E9C-101B-9397-08002B2CF9AE}" pid="3" name="MediaServiceImageTags">
    <vt:lpwstr/>
  </property>
  <property fmtid="{D5CDD505-2E9C-101B-9397-08002B2CF9AE}" pid="4" name="MSIP_Label_8330bda6-d095-477b-8893-df3ed8791773_Enabled">
    <vt:lpwstr>true</vt:lpwstr>
  </property>
  <property fmtid="{D5CDD505-2E9C-101B-9397-08002B2CF9AE}" pid="5" name="MSIP_Label_8330bda6-d095-477b-8893-df3ed8791773_SetDate">
    <vt:lpwstr>2025-11-17T21:32:36Z</vt:lpwstr>
  </property>
  <property fmtid="{D5CDD505-2E9C-101B-9397-08002B2CF9AE}" pid="6" name="MSIP_Label_8330bda6-d095-477b-8893-df3ed8791773_Method">
    <vt:lpwstr>Privileged</vt:lpwstr>
  </property>
  <property fmtid="{D5CDD505-2E9C-101B-9397-08002B2CF9AE}" pid="7" name="MSIP_Label_8330bda6-d095-477b-8893-df3ed8791773_Name">
    <vt:lpwstr>8330bda6-d095-477b-8893-df3ed8791773</vt:lpwstr>
  </property>
  <property fmtid="{D5CDD505-2E9C-101B-9397-08002B2CF9AE}" pid="8" name="MSIP_Label_8330bda6-d095-477b-8893-df3ed8791773_SiteId">
    <vt:lpwstr>b6d3492e-0aa1-4a60-840d-b706a96e670d</vt:lpwstr>
  </property>
  <property fmtid="{D5CDD505-2E9C-101B-9397-08002B2CF9AE}" pid="9" name="MSIP_Label_8330bda6-d095-477b-8893-df3ed8791773_ActionId">
    <vt:lpwstr>6e4c942d-8a60-4eef-b9c3-ddc0805435ed</vt:lpwstr>
  </property>
  <property fmtid="{D5CDD505-2E9C-101B-9397-08002B2CF9AE}" pid="10" name="MSIP_Label_8330bda6-d095-477b-8893-df3ed8791773_ContentBits">
    <vt:lpwstr>0</vt:lpwstr>
  </property>
  <property fmtid="{D5CDD505-2E9C-101B-9397-08002B2CF9AE}" pid="11" name="MSIP_Label_8330bda6-d095-477b-8893-df3ed8791773_Tag">
    <vt:lpwstr>10, 0, 1, 1</vt:lpwstr>
  </property>
</Properties>
</file>