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 id="2147483732" r:id="rId5"/>
  </p:sldMasterIdLst>
  <p:notesMasterIdLst>
    <p:notesMasterId r:id="rId80"/>
  </p:notesMasterIdLst>
  <p:sldIdLst>
    <p:sldId id="462" r:id="rId6"/>
    <p:sldId id="840" r:id="rId7"/>
    <p:sldId id="837" r:id="rId8"/>
    <p:sldId id="257" r:id="rId9"/>
    <p:sldId id="869" r:id="rId10"/>
    <p:sldId id="258" r:id="rId11"/>
    <p:sldId id="259" r:id="rId12"/>
    <p:sldId id="260" r:id="rId13"/>
    <p:sldId id="261" r:id="rId14"/>
    <p:sldId id="844" r:id="rId15"/>
    <p:sldId id="262" r:id="rId16"/>
    <p:sldId id="263" r:id="rId17"/>
    <p:sldId id="264" r:id="rId18"/>
    <p:sldId id="870" r:id="rId19"/>
    <p:sldId id="265" r:id="rId20"/>
    <p:sldId id="871" r:id="rId21"/>
    <p:sldId id="266" r:id="rId22"/>
    <p:sldId id="845" r:id="rId23"/>
    <p:sldId id="267" r:id="rId24"/>
    <p:sldId id="846" r:id="rId25"/>
    <p:sldId id="268" r:id="rId26"/>
    <p:sldId id="847" r:id="rId27"/>
    <p:sldId id="269" r:id="rId28"/>
    <p:sldId id="866" r:id="rId29"/>
    <p:sldId id="865" r:id="rId30"/>
    <p:sldId id="848" r:id="rId31"/>
    <p:sldId id="270" r:id="rId32"/>
    <p:sldId id="859" r:id="rId33"/>
    <p:sldId id="271" r:id="rId34"/>
    <p:sldId id="849" r:id="rId35"/>
    <p:sldId id="272" r:id="rId36"/>
    <p:sldId id="873" r:id="rId37"/>
    <p:sldId id="274" r:id="rId38"/>
    <p:sldId id="872" r:id="rId39"/>
    <p:sldId id="275" r:id="rId40"/>
    <p:sldId id="867" r:id="rId41"/>
    <p:sldId id="276" r:id="rId42"/>
    <p:sldId id="868" r:id="rId43"/>
    <p:sldId id="277" r:id="rId44"/>
    <p:sldId id="850" r:id="rId45"/>
    <p:sldId id="278" r:id="rId46"/>
    <p:sldId id="851" r:id="rId47"/>
    <p:sldId id="279" r:id="rId48"/>
    <p:sldId id="852" r:id="rId49"/>
    <p:sldId id="280" r:id="rId50"/>
    <p:sldId id="874" r:id="rId51"/>
    <p:sldId id="281" r:id="rId52"/>
    <p:sldId id="861" r:id="rId53"/>
    <p:sldId id="282" r:id="rId54"/>
    <p:sldId id="862" r:id="rId55"/>
    <p:sldId id="283" r:id="rId56"/>
    <p:sldId id="284" r:id="rId57"/>
    <p:sldId id="853" r:id="rId58"/>
    <p:sldId id="285" r:id="rId59"/>
    <p:sldId id="875" r:id="rId60"/>
    <p:sldId id="286" r:id="rId61"/>
    <p:sldId id="876" r:id="rId62"/>
    <p:sldId id="287" r:id="rId63"/>
    <p:sldId id="877" r:id="rId64"/>
    <p:sldId id="289" r:id="rId65"/>
    <p:sldId id="854" r:id="rId66"/>
    <p:sldId id="290" r:id="rId67"/>
    <p:sldId id="855" r:id="rId68"/>
    <p:sldId id="863" r:id="rId69"/>
    <p:sldId id="291" r:id="rId70"/>
    <p:sldId id="293" r:id="rId71"/>
    <p:sldId id="856" r:id="rId72"/>
    <p:sldId id="294" r:id="rId73"/>
    <p:sldId id="878" r:id="rId74"/>
    <p:sldId id="295" r:id="rId75"/>
    <p:sldId id="857" r:id="rId76"/>
    <p:sldId id="838" r:id="rId77"/>
    <p:sldId id="858" r:id="rId78"/>
    <p:sldId id="512" r:id="rId79"/>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 id="{1ABC10BB-16D0-9C03-AAB0-9F1B4B9B65EE}" name="Hazell, Danielle" initials="DH" userId="S::danielle.hazell@wjec.co.uk::16322be0-50ef-46ff-b0c0-d304bc10d5d2" providerId="AD"/>
  <p188:author id="{9DEE27D4-7D94-F0A1-22B9-1983F428D68E}" name="Bonita Searle-Barnes" initials="BS" userId="S::Bonita.Searle-Barnes@eal.org.uk::e782127f-826a-4a83-a372-afedaa2e0d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5B9DD-3C70-4B31-BE33-6462DD48EF55}" v="11" dt="2025-11-25T15:32:28.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5" d="100"/>
          <a:sy n="85" d="100"/>
        </p:scale>
        <p:origin x="9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8/10/relationships/authors" Target="authors.xml"/><Relationship Id="rId61" Type="http://schemas.openxmlformats.org/officeDocument/2006/relationships/slide" Target="slides/slide56.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Guthrie" userId="1cb701bb-47c8-4e70-a967-200e600f3e71" providerId="ADAL" clId="{2E3988C0-49EB-4F2D-94F8-5ACA8DBCC780}"/>
    <pc:docChg chg="modSld">
      <pc:chgData name="Lee Guthrie" userId="1cb701bb-47c8-4e70-a967-200e600f3e71" providerId="ADAL" clId="{2E3988C0-49EB-4F2D-94F8-5ACA8DBCC780}" dt="2025-11-14T14:03:12.179" v="12" actId="1036"/>
      <pc:docMkLst>
        <pc:docMk/>
      </pc:docMkLst>
      <pc:sldChg chg="modSp mod">
        <pc:chgData name="Lee Guthrie" userId="1cb701bb-47c8-4e70-a967-200e600f3e71" providerId="ADAL" clId="{2E3988C0-49EB-4F2D-94F8-5ACA8DBCC780}" dt="2025-11-11T11:34:55.931" v="2" actId="1035"/>
        <pc:sldMkLst>
          <pc:docMk/>
          <pc:sldMk cId="0" sldId="270"/>
        </pc:sldMkLst>
        <pc:spChg chg="mod">
          <ac:chgData name="Lee Guthrie" userId="1cb701bb-47c8-4e70-a967-200e600f3e71" providerId="ADAL" clId="{2E3988C0-49EB-4F2D-94F8-5ACA8DBCC780}" dt="2025-11-11T11:34:55.931" v="2" actId="1035"/>
          <ac:spMkLst>
            <pc:docMk/>
            <pc:sldMk cId="0" sldId="270"/>
            <ac:spMk id="26" creationId="{1392D6D1-5A06-34EF-3AA9-12B414E364E0}"/>
          </ac:spMkLst>
        </pc:spChg>
      </pc:sldChg>
      <pc:sldChg chg="modSp mod">
        <pc:chgData name="Lee Guthrie" userId="1cb701bb-47c8-4e70-a967-200e600f3e71" providerId="ADAL" clId="{2E3988C0-49EB-4F2D-94F8-5ACA8DBCC780}" dt="2025-11-14T14:03:12.179" v="12" actId="1036"/>
        <pc:sldMkLst>
          <pc:docMk/>
          <pc:sldMk cId="0" sldId="287"/>
        </pc:sldMkLst>
        <pc:picChg chg="mod modCrop">
          <ac:chgData name="Lee Guthrie" userId="1cb701bb-47c8-4e70-a967-200e600f3e71" providerId="ADAL" clId="{2E3988C0-49EB-4F2D-94F8-5ACA8DBCC780}" dt="2025-11-14T14:03:12.179" v="12" actId="1036"/>
          <ac:picMkLst>
            <pc:docMk/>
            <pc:sldMk cId="0" sldId="287"/>
            <ac:picMk id="9" creationId="{00000000-0000-0000-0000-000000000000}"/>
          </ac:picMkLst>
        </pc:picChg>
      </pc:sldChg>
    </pc:docChg>
  </pc:docChgLst>
  <pc:docChgLst>
    <pc:chgData name="Hazell, Danielle" userId="16322be0-50ef-46ff-b0c0-d304bc10d5d2" providerId="ADAL" clId="{E6D12E1F-DF63-450C-A9ED-E72C5F6C045B}"/>
    <pc:docChg chg="undo custSel mod modSld modMainMaster">
      <pc:chgData name="Hazell, Danielle" userId="16322be0-50ef-46ff-b0c0-d304bc10d5d2" providerId="ADAL" clId="{E6D12E1F-DF63-450C-A9ED-E72C5F6C045B}" dt="2025-11-25T15:34:44.696" v="318" actId="478"/>
      <pc:docMkLst>
        <pc:docMk/>
      </pc:docMkLst>
      <pc:sldChg chg="modSp mod">
        <pc:chgData name="Hazell, Danielle" userId="16322be0-50ef-46ff-b0c0-d304bc10d5d2" providerId="ADAL" clId="{E6D12E1F-DF63-450C-A9ED-E72C5F6C045B}" dt="2025-11-19T13:20:14.628" v="13" actId="20577"/>
        <pc:sldMkLst>
          <pc:docMk/>
          <pc:sldMk cId="0" sldId="257"/>
        </pc:sldMkLst>
        <pc:spChg chg="mod">
          <ac:chgData name="Hazell, Danielle" userId="16322be0-50ef-46ff-b0c0-d304bc10d5d2" providerId="ADAL" clId="{E6D12E1F-DF63-450C-A9ED-E72C5F6C045B}" dt="2025-11-19T13:20:11.973" v="10" actId="20577"/>
          <ac:spMkLst>
            <pc:docMk/>
            <pc:sldMk cId="0" sldId="257"/>
            <ac:spMk id="9" creationId="{00000000-0000-0000-0000-000000000000}"/>
          </ac:spMkLst>
        </pc:spChg>
        <pc:spChg chg="mod">
          <ac:chgData name="Hazell, Danielle" userId="16322be0-50ef-46ff-b0c0-d304bc10d5d2" providerId="ADAL" clId="{E6D12E1F-DF63-450C-A9ED-E72C5F6C045B}" dt="2025-11-19T13:20:12.692" v="11" actId="20577"/>
          <ac:spMkLst>
            <pc:docMk/>
            <pc:sldMk cId="0" sldId="257"/>
            <ac:spMk id="14" creationId="{00000000-0000-0000-0000-000000000000}"/>
          </ac:spMkLst>
        </pc:spChg>
        <pc:spChg chg="mod">
          <ac:chgData name="Hazell, Danielle" userId="16322be0-50ef-46ff-b0c0-d304bc10d5d2" providerId="ADAL" clId="{E6D12E1F-DF63-450C-A9ED-E72C5F6C045B}" dt="2025-11-19T13:20:13.518" v="12" actId="20577"/>
          <ac:spMkLst>
            <pc:docMk/>
            <pc:sldMk cId="0" sldId="257"/>
            <ac:spMk id="19" creationId="{00000000-0000-0000-0000-000000000000}"/>
          </ac:spMkLst>
        </pc:spChg>
        <pc:spChg chg="mod">
          <ac:chgData name="Hazell, Danielle" userId="16322be0-50ef-46ff-b0c0-d304bc10d5d2" providerId="ADAL" clId="{E6D12E1F-DF63-450C-A9ED-E72C5F6C045B}" dt="2025-11-19T13:20:14.628" v="13" actId="20577"/>
          <ac:spMkLst>
            <pc:docMk/>
            <pc:sldMk cId="0" sldId="257"/>
            <ac:spMk id="24" creationId="{00000000-0000-0000-0000-000000000000}"/>
          </ac:spMkLst>
        </pc:spChg>
      </pc:sldChg>
      <pc:sldChg chg="modSp mod">
        <pc:chgData name="Hazell, Danielle" userId="16322be0-50ef-46ff-b0c0-d304bc10d5d2" providerId="ADAL" clId="{E6D12E1F-DF63-450C-A9ED-E72C5F6C045B}" dt="2025-11-19T13:20:39.361" v="20" actId="14100"/>
        <pc:sldMkLst>
          <pc:docMk/>
          <pc:sldMk cId="0" sldId="258"/>
        </pc:sldMkLst>
        <pc:spChg chg="mod">
          <ac:chgData name="Hazell, Danielle" userId="16322be0-50ef-46ff-b0c0-d304bc10d5d2" providerId="ADAL" clId="{E6D12E1F-DF63-450C-A9ED-E72C5F6C045B}" dt="2025-11-19T13:20:39.361" v="20" actId="14100"/>
          <ac:spMkLst>
            <pc:docMk/>
            <pc:sldMk cId="0" sldId="258"/>
            <ac:spMk id="19" creationId="{00000000-0000-0000-0000-000000000000}"/>
          </ac:spMkLst>
        </pc:spChg>
      </pc:sldChg>
      <pc:sldChg chg="modSp mod">
        <pc:chgData name="Hazell, Danielle" userId="16322be0-50ef-46ff-b0c0-d304bc10d5d2" providerId="ADAL" clId="{E6D12E1F-DF63-450C-A9ED-E72C5F6C045B}" dt="2025-11-19T13:21:28.296" v="37" actId="1076"/>
        <pc:sldMkLst>
          <pc:docMk/>
          <pc:sldMk cId="0" sldId="259"/>
        </pc:sldMkLst>
        <pc:spChg chg="mod">
          <ac:chgData name="Hazell, Danielle" userId="16322be0-50ef-46ff-b0c0-d304bc10d5d2" providerId="ADAL" clId="{E6D12E1F-DF63-450C-A9ED-E72C5F6C045B}" dt="2025-11-19T13:21:22.416" v="35" actId="1076"/>
          <ac:spMkLst>
            <pc:docMk/>
            <pc:sldMk cId="0" sldId="259"/>
            <ac:spMk id="3" creationId="{00000000-0000-0000-0000-000000000000}"/>
          </ac:spMkLst>
        </pc:spChg>
        <pc:spChg chg="mod">
          <ac:chgData name="Hazell, Danielle" userId="16322be0-50ef-46ff-b0c0-d304bc10d5d2" providerId="ADAL" clId="{E6D12E1F-DF63-450C-A9ED-E72C5F6C045B}" dt="2025-11-19T13:21:25.096" v="36" actId="1076"/>
          <ac:spMkLst>
            <pc:docMk/>
            <pc:sldMk cId="0" sldId="259"/>
            <ac:spMk id="4" creationId="{00000000-0000-0000-0000-000000000000}"/>
          </ac:spMkLst>
        </pc:spChg>
        <pc:spChg chg="mod">
          <ac:chgData name="Hazell, Danielle" userId="16322be0-50ef-46ff-b0c0-d304bc10d5d2" providerId="ADAL" clId="{E6D12E1F-DF63-450C-A9ED-E72C5F6C045B}" dt="2025-11-19T13:21:28.296" v="37" actId="1076"/>
          <ac:spMkLst>
            <pc:docMk/>
            <pc:sldMk cId="0" sldId="259"/>
            <ac:spMk id="10" creationId="{00000000-0000-0000-0000-000000000000}"/>
          </ac:spMkLst>
        </pc:spChg>
        <pc:spChg chg="mod">
          <ac:chgData name="Hazell, Danielle" userId="16322be0-50ef-46ff-b0c0-d304bc10d5d2" providerId="ADAL" clId="{E6D12E1F-DF63-450C-A9ED-E72C5F6C045B}" dt="2025-11-19T13:20:57.311" v="23" actId="1076"/>
          <ac:spMkLst>
            <pc:docMk/>
            <pc:sldMk cId="0" sldId="259"/>
            <ac:spMk id="22" creationId="{00000000-0000-0000-0000-000000000000}"/>
          </ac:spMkLst>
        </pc:spChg>
        <pc:spChg chg="mod">
          <ac:chgData name="Hazell, Danielle" userId="16322be0-50ef-46ff-b0c0-d304bc10d5d2" providerId="ADAL" clId="{E6D12E1F-DF63-450C-A9ED-E72C5F6C045B}" dt="2025-11-19T13:21:05.280" v="26" actId="20577"/>
          <ac:spMkLst>
            <pc:docMk/>
            <pc:sldMk cId="0" sldId="259"/>
            <ac:spMk id="23" creationId="{B1DE25D1-6A69-DEFC-5FB4-103DC14CEDE2}"/>
          </ac:spMkLst>
        </pc:spChg>
        <pc:spChg chg="mod">
          <ac:chgData name="Hazell, Danielle" userId="16322be0-50ef-46ff-b0c0-d304bc10d5d2" providerId="ADAL" clId="{E6D12E1F-DF63-450C-A9ED-E72C5F6C045B}" dt="2025-11-19T13:21:09.332" v="29" actId="20577"/>
          <ac:spMkLst>
            <pc:docMk/>
            <pc:sldMk cId="0" sldId="259"/>
            <ac:spMk id="24" creationId="{D91AB19C-962C-D4DB-53CE-E59176BD368D}"/>
          </ac:spMkLst>
        </pc:spChg>
        <pc:spChg chg="mod">
          <ac:chgData name="Hazell, Danielle" userId="16322be0-50ef-46ff-b0c0-d304bc10d5d2" providerId="ADAL" clId="{E6D12E1F-DF63-450C-A9ED-E72C5F6C045B}" dt="2025-11-19T13:21:15.447" v="33" actId="20577"/>
          <ac:spMkLst>
            <pc:docMk/>
            <pc:sldMk cId="0" sldId="259"/>
            <ac:spMk id="25" creationId="{B15A193B-9B7D-8075-90EC-D0018C00E1F1}"/>
          </ac:spMkLst>
        </pc:spChg>
      </pc:sldChg>
      <pc:sldChg chg="modSp mod">
        <pc:chgData name="Hazell, Danielle" userId="16322be0-50ef-46ff-b0c0-d304bc10d5d2" providerId="ADAL" clId="{E6D12E1F-DF63-450C-A9ED-E72C5F6C045B}" dt="2025-11-19T13:22:00.277" v="45" actId="20577"/>
        <pc:sldMkLst>
          <pc:docMk/>
          <pc:sldMk cId="0" sldId="260"/>
        </pc:sldMkLst>
        <pc:spChg chg="mod">
          <ac:chgData name="Hazell, Danielle" userId="16322be0-50ef-46ff-b0c0-d304bc10d5d2" providerId="ADAL" clId="{E6D12E1F-DF63-450C-A9ED-E72C5F6C045B}" dt="2025-11-19T13:21:47.599" v="39" actId="1076"/>
          <ac:spMkLst>
            <pc:docMk/>
            <pc:sldMk cId="0" sldId="260"/>
            <ac:spMk id="2" creationId="{00000000-0000-0000-0000-000000000000}"/>
          </ac:spMkLst>
        </pc:spChg>
        <pc:spChg chg="mod">
          <ac:chgData name="Hazell, Danielle" userId="16322be0-50ef-46ff-b0c0-d304bc10d5d2" providerId="ADAL" clId="{E6D12E1F-DF63-450C-A9ED-E72C5F6C045B}" dt="2025-11-19T13:21:58.485" v="43" actId="20577"/>
          <ac:spMkLst>
            <pc:docMk/>
            <pc:sldMk cId="0" sldId="260"/>
            <ac:spMk id="5" creationId="{00000000-0000-0000-0000-000000000000}"/>
          </ac:spMkLst>
        </pc:spChg>
        <pc:spChg chg="mod">
          <ac:chgData name="Hazell, Danielle" userId="16322be0-50ef-46ff-b0c0-d304bc10d5d2" providerId="ADAL" clId="{E6D12E1F-DF63-450C-A9ED-E72C5F6C045B}" dt="2025-11-19T13:21:59.365" v="44" actId="20577"/>
          <ac:spMkLst>
            <pc:docMk/>
            <pc:sldMk cId="0" sldId="260"/>
            <ac:spMk id="8" creationId="{00000000-0000-0000-0000-000000000000}"/>
          </ac:spMkLst>
        </pc:spChg>
        <pc:spChg chg="mod">
          <ac:chgData name="Hazell, Danielle" userId="16322be0-50ef-46ff-b0c0-d304bc10d5d2" providerId="ADAL" clId="{E6D12E1F-DF63-450C-A9ED-E72C5F6C045B}" dt="2025-11-19T13:22:00.277" v="45" actId="20577"/>
          <ac:spMkLst>
            <pc:docMk/>
            <pc:sldMk cId="0" sldId="260"/>
            <ac:spMk id="11" creationId="{00000000-0000-0000-0000-000000000000}"/>
          </ac:spMkLst>
        </pc:spChg>
        <pc:spChg chg="mod">
          <ac:chgData name="Hazell, Danielle" userId="16322be0-50ef-46ff-b0c0-d304bc10d5d2" providerId="ADAL" clId="{E6D12E1F-DF63-450C-A9ED-E72C5F6C045B}" dt="2025-11-19T13:21:53.848" v="42" actId="14100"/>
          <ac:spMkLst>
            <pc:docMk/>
            <pc:sldMk cId="0" sldId="260"/>
            <ac:spMk id="12" creationId="{00000000-0000-0000-0000-000000000000}"/>
          </ac:spMkLst>
        </pc:spChg>
        <pc:grpChg chg="mod">
          <ac:chgData name="Hazell, Danielle" userId="16322be0-50ef-46ff-b0c0-d304bc10d5d2" providerId="ADAL" clId="{E6D12E1F-DF63-450C-A9ED-E72C5F6C045B}" dt="2025-11-19T13:21:49.816" v="40" actId="1076"/>
          <ac:grpSpMkLst>
            <pc:docMk/>
            <pc:sldMk cId="0" sldId="260"/>
            <ac:grpSpMk id="13" creationId="{02DFA51E-4057-B968-9572-AEE9FB0ECD13}"/>
          </ac:grpSpMkLst>
        </pc:grpChg>
      </pc:sldChg>
      <pc:sldChg chg="addSp delSp modSp mod">
        <pc:chgData name="Hazell, Danielle" userId="16322be0-50ef-46ff-b0c0-d304bc10d5d2" providerId="ADAL" clId="{E6D12E1F-DF63-450C-A9ED-E72C5F6C045B}" dt="2025-11-25T15:26:05.047" v="284"/>
        <pc:sldMkLst>
          <pc:docMk/>
          <pc:sldMk cId="0" sldId="261"/>
        </pc:sldMkLst>
        <pc:spChg chg="mod">
          <ac:chgData name="Hazell, Danielle" userId="16322be0-50ef-46ff-b0c0-d304bc10d5d2" providerId="ADAL" clId="{E6D12E1F-DF63-450C-A9ED-E72C5F6C045B}" dt="2025-11-25T15:26:05.047" v="284"/>
          <ac:spMkLst>
            <pc:docMk/>
            <pc:sldMk cId="0" sldId="261"/>
            <ac:spMk id="26" creationId="{A3548753-F303-3F75-5CE2-3024169A32EB}"/>
          </ac:spMkLst>
        </pc:spChg>
        <pc:spChg chg="mod">
          <ac:chgData name="Hazell, Danielle" userId="16322be0-50ef-46ff-b0c0-d304bc10d5d2" providerId="ADAL" clId="{E6D12E1F-DF63-450C-A9ED-E72C5F6C045B}" dt="2025-11-25T15:26:05.047" v="284"/>
          <ac:spMkLst>
            <pc:docMk/>
            <pc:sldMk cId="0" sldId="261"/>
            <ac:spMk id="27" creationId="{C5A253BC-497B-A48E-A5DF-3011EA472A5B}"/>
          </ac:spMkLst>
        </pc:spChg>
        <pc:spChg chg="mod">
          <ac:chgData name="Hazell, Danielle" userId="16322be0-50ef-46ff-b0c0-d304bc10d5d2" providerId="ADAL" clId="{E6D12E1F-DF63-450C-A9ED-E72C5F6C045B}" dt="2025-11-25T15:26:05.047" v="284"/>
          <ac:spMkLst>
            <pc:docMk/>
            <pc:sldMk cId="0" sldId="261"/>
            <ac:spMk id="28" creationId="{F8D420AB-C056-5824-1655-86052CF0C533}"/>
          </ac:spMkLst>
        </pc:spChg>
        <pc:spChg chg="mod">
          <ac:chgData name="Hazell, Danielle" userId="16322be0-50ef-46ff-b0c0-d304bc10d5d2" providerId="ADAL" clId="{E6D12E1F-DF63-450C-A9ED-E72C5F6C045B}" dt="2025-11-25T15:26:05.047" v="284"/>
          <ac:spMkLst>
            <pc:docMk/>
            <pc:sldMk cId="0" sldId="261"/>
            <ac:spMk id="30" creationId="{98654B29-C9A6-F53B-508A-DB1C1ABBB135}"/>
          </ac:spMkLst>
        </pc:spChg>
        <pc:spChg chg="mod">
          <ac:chgData name="Hazell, Danielle" userId="16322be0-50ef-46ff-b0c0-d304bc10d5d2" providerId="ADAL" clId="{E6D12E1F-DF63-450C-A9ED-E72C5F6C045B}" dt="2025-11-25T15:26:05.047" v="284"/>
          <ac:spMkLst>
            <pc:docMk/>
            <pc:sldMk cId="0" sldId="261"/>
            <ac:spMk id="31" creationId="{7FC1F472-0C97-51A6-E899-DDFBECEF030B}"/>
          </ac:spMkLst>
        </pc:spChg>
        <pc:spChg chg="mod">
          <ac:chgData name="Hazell, Danielle" userId="16322be0-50ef-46ff-b0c0-d304bc10d5d2" providerId="ADAL" clId="{E6D12E1F-DF63-450C-A9ED-E72C5F6C045B}" dt="2025-11-25T15:26:05.047" v="284"/>
          <ac:spMkLst>
            <pc:docMk/>
            <pc:sldMk cId="0" sldId="261"/>
            <ac:spMk id="32" creationId="{A23265AA-314C-00CC-DE80-DF3FBCE8872E}"/>
          </ac:spMkLst>
        </pc:spChg>
        <pc:spChg chg="mod">
          <ac:chgData name="Hazell, Danielle" userId="16322be0-50ef-46ff-b0c0-d304bc10d5d2" providerId="ADAL" clId="{E6D12E1F-DF63-450C-A9ED-E72C5F6C045B}" dt="2025-11-25T15:26:05.047" v="284"/>
          <ac:spMkLst>
            <pc:docMk/>
            <pc:sldMk cId="0" sldId="261"/>
            <ac:spMk id="34" creationId="{3EC33F58-B4D5-2FD4-2357-16980C96E838}"/>
          </ac:spMkLst>
        </pc:spChg>
        <pc:spChg chg="mod">
          <ac:chgData name="Hazell, Danielle" userId="16322be0-50ef-46ff-b0c0-d304bc10d5d2" providerId="ADAL" clId="{E6D12E1F-DF63-450C-A9ED-E72C5F6C045B}" dt="2025-11-25T15:26:05.047" v="284"/>
          <ac:spMkLst>
            <pc:docMk/>
            <pc:sldMk cId="0" sldId="261"/>
            <ac:spMk id="35" creationId="{75008FCF-04FA-C713-9F16-684FF0DE628B}"/>
          </ac:spMkLst>
        </pc:spChg>
        <pc:picChg chg="del">
          <ac:chgData name="Hazell, Danielle" userId="16322be0-50ef-46ff-b0c0-d304bc10d5d2" providerId="ADAL" clId="{E6D12E1F-DF63-450C-A9ED-E72C5F6C045B}" dt="2025-11-25T15:22:19.998" v="270" actId="478"/>
          <ac:picMkLst>
            <pc:docMk/>
            <pc:sldMk cId="0" sldId="261"/>
            <ac:picMk id="4" creationId="{00000000-0000-0000-0000-000000000000}"/>
          </ac:picMkLst>
        </pc:picChg>
        <pc:picChg chg="del">
          <ac:chgData name="Hazell, Danielle" userId="16322be0-50ef-46ff-b0c0-d304bc10d5d2" providerId="ADAL" clId="{E6D12E1F-DF63-450C-A9ED-E72C5F6C045B}" dt="2025-11-25T15:23:03.847" v="274" actId="478"/>
          <ac:picMkLst>
            <pc:docMk/>
            <pc:sldMk cId="0" sldId="261"/>
            <ac:picMk id="9" creationId="{00000000-0000-0000-0000-000000000000}"/>
          </ac:picMkLst>
        </pc:picChg>
        <pc:picChg chg="del">
          <ac:chgData name="Hazell, Danielle" userId="16322be0-50ef-46ff-b0c0-d304bc10d5d2" providerId="ADAL" clId="{E6D12E1F-DF63-450C-A9ED-E72C5F6C045B}" dt="2025-11-25T15:23:36.934" v="280" actId="478"/>
          <ac:picMkLst>
            <pc:docMk/>
            <pc:sldMk cId="0" sldId="261"/>
            <ac:picMk id="14" creationId="{00000000-0000-0000-0000-000000000000}"/>
          </ac:picMkLst>
        </pc:picChg>
        <pc:picChg chg="add mod">
          <ac:chgData name="Hazell, Danielle" userId="16322be0-50ef-46ff-b0c0-d304bc10d5d2" providerId="ADAL" clId="{E6D12E1F-DF63-450C-A9ED-E72C5F6C045B}" dt="2025-11-25T15:22:58.568" v="273" actId="1076"/>
          <ac:picMkLst>
            <pc:docMk/>
            <pc:sldMk cId="0" sldId="261"/>
            <ac:picMk id="18" creationId="{0EAC13D0-490D-51CB-95B2-F807D36F4C45}"/>
          </ac:picMkLst>
        </pc:picChg>
        <pc:picChg chg="add mod">
          <ac:chgData name="Hazell, Danielle" userId="16322be0-50ef-46ff-b0c0-d304bc10d5d2" providerId="ADAL" clId="{E6D12E1F-DF63-450C-A9ED-E72C5F6C045B}" dt="2025-11-25T15:23:34.485" v="279" actId="1076"/>
          <ac:picMkLst>
            <pc:docMk/>
            <pc:sldMk cId="0" sldId="261"/>
            <ac:picMk id="20" creationId="{301E5C6D-1361-C563-DF90-9291E0675446}"/>
          </ac:picMkLst>
        </pc:picChg>
        <pc:picChg chg="add del mod">
          <ac:chgData name="Hazell, Danielle" userId="16322be0-50ef-46ff-b0c0-d304bc10d5d2" providerId="ADAL" clId="{E6D12E1F-DF63-450C-A9ED-E72C5F6C045B}" dt="2025-11-25T15:25:07.768" v="283" actId="478"/>
          <ac:picMkLst>
            <pc:docMk/>
            <pc:sldMk cId="0" sldId="261"/>
            <ac:picMk id="23" creationId="{15197BA5-4271-6E0B-C968-6BDD9DCD83AA}"/>
          </ac:picMkLst>
        </pc:picChg>
        <pc:picChg chg="mod">
          <ac:chgData name="Hazell, Danielle" userId="16322be0-50ef-46ff-b0c0-d304bc10d5d2" providerId="ADAL" clId="{E6D12E1F-DF63-450C-A9ED-E72C5F6C045B}" dt="2025-11-25T15:26:05.047" v="284"/>
          <ac:picMkLst>
            <pc:docMk/>
            <pc:sldMk cId="0" sldId="261"/>
            <ac:picMk id="29" creationId="{81960F65-0234-0B0B-19C3-F110F95DEE88}"/>
          </ac:picMkLst>
        </pc:picChg>
        <pc:picChg chg="mod">
          <ac:chgData name="Hazell, Danielle" userId="16322be0-50ef-46ff-b0c0-d304bc10d5d2" providerId="ADAL" clId="{E6D12E1F-DF63-450C-A9ED-E72C5F6C045B}" dt="2025-11-25T15:26:05.047" v="284"/>
          <ac:picMkLst>
            <pc:docMk/>
            <pc:sldMk cId="0" sldId="261"/>
            <ac:picMk id="33" creationId="{D5DF953F-A45E-6019-3EB6-F5135F5F1B87}"/>
          </ac:picMkLst>
        </pc:picChg>
      </pc:sldChg>
      <pc:sldChg chg="modSp mod">
        <pc:chgData name="Hazell, Danielle" userId="16322be0-50ef-46ff-b0c0-d304bc10d5d2" providerId="ADAL" clId="{E6D12E1F-DF63-450C-A9ED-E72C5F6C045B}" dt="2025-11-19T13:22:36.046" v="49" actId="20577"/>
        <pc:sldMkLst>
          <pc:docMk/>
          <pc:sldMk cId="0" sldId="262"/>
        </pc:sldMkLst>
        <pc:spChg chg="mod">
          <ac:chgData name="Hazell, Danielle" userId="16322be0-50ef-46ff-b0c0-d304bc10d5d2" providerId="ADAL" clId="{E6D12E1F-DF63-450C-A9ED-E72C5F6C045B}" dt="2025-11-19T13:22:36.046" v="49" actId="20577"/>
          <ac:spMkLst>
            <pc:docMk/>
            <pc:sldMk cId="0" sldId="262"/>
            <ac:spMk id="18" creationId="{00000000-0000-0000-0000-000000000000}"/>
          </ac:spMkLst>
        </pc:spChg>
      </pc:sldChg>
      <pc:sldChg chg="modSp mod">
        <pc:chgData name="Hazell, Danielle" userId="16322be0-50ef-46ff-b0c0-d304bc10d5d2" providerId="ADAL" clId="{E6D12E1F-DF63-450C-A9ED-E72C5F6C045B}" dt="2025-11-19T13:23:03.546" v="53" actId="20577"/>
        <pc:sldMkLst>
          <pc:docMk/>
          <pc:sldMk cId="0" sldId="264"/>
        </pc:sldMkLst>
        <pc:spChg chg="mod">
          <ac:chgData name="Hazell, Danielle" userId="16322be0-50ef-46ff-b0c0-d304bc10d5d2" providerId="ADAL" clId="{E6D12E1F-DF63-450C-A9ED-E72C5F6C045B}" dt="2025-11-19T13:22:56.302" v="50" actId="2711"/>
          <ac:spMkLst>
            <pc:docMk/>
            <pc:sldMk cId="0" sldId="264"/>
            <ac:spMk id="4" creationId="{00000000-0000-0000-0000-000000000000}"/>
          </ac:spMkLst>
        </pc:spChg>
        <pc:spChg chg="mod">
          <ac:chgData name="Hazell, Danielle" userId="16322be0-50ef-46ff-b0c0-d304bc10d5d2" providerId="ADAL" clId="{E6D12E1F-DF63-450C-A9ED-E72C5F6C045B}" dt="2025-11-19T13:23:01.803" v="51" actId="20577"/>
          <ac:spMkLst>
            <pc:docMk/>
            <pc:sldMk cId="0" sldId="264"/>
            <ac:spMk id="5" creationId="{00000000-0000-0000-0000-000000000000}"/>
          </ac:spMkLst>
        </pc:spChg>
        <pc:spChg chg="mod">
          <ac:chgData name="Hazell, Danielle" userId="16322be0-50ef-46ff-b0c0-d304bc10d5d2" providerId="ADAL" clId="{E6D12E1F-DF63-450C-A9ED-E72C5F6C045B}" dt="2025-11-19T13:22:56.302" v="50" actId="2711"/>
          <ac:spMkLst>
            <pc:docMk/>
            <pc:sldMk cId="0" sldId="264"/>
            <ac:spMk id="7" creationId="{00000000-0000-0000-0000-000000000000}"/>
          </ac:spMkLst>
        </pc:spChg>
        <pc:spChg chg="mod">
          <ac:chgData name="Hazell, Danielle" userId="16322be0-50ef-46ff-b0c0-d304bc10d5d2" providerId="ADAL" clId="{E6D12E1F-DF63-450C-A9ED-E72C5F6C045B}" dt="2025-11-19T13:23:02.693" v="52" actId="20577"/>
          <ac:spMkLst>
            <pc:docMk/>
            <pc:sldMk cId="0" sldId="264"/>
            <ac:spMk id="8" creationId="{00000000-0000-0000-0000-000000000000}"/>
          </ac:spMkLst>
        </pc:spChg>
        <pc:spChg chg="mod">
          <ac:chgData name="Hazell, Danielle" userId="16322be0-50ef-46ff-b0c0-d304bc10d5d2" providerId="ADAL" clId="{E6D12E1F-DF63-450C-A9ED-E72C5F6C045B}" dt="2025-11-19T13:22:56.302" v="50" actId="2711"/>
          <ac:spMkLst>
            <pc:docMk/>
            <pc:sldMk cId="0" sldId="264"/>
            <ac:spMk id="10" creationId="{00000000-0000-0000-0000-000000000000}"/>
          </ac:spMkLst>
        </pc:spChg>
        <pc:spChg chg="mod">
          <ac:chgData name="Hazell, Danielle" userId="16322be0-50ef-46ff-b0c0-d304bc10d5d2" providerId="ADAL" clId="{E6D12E1F-DF63-450C-A9ED-E72C5F6C045B}" dt="2025-11-19T13:23:03.546" v="53" actId="20577"/>
          <ac:spMkLst>
            <pc:docMk/>
            <pc:sldMk cId="0" sldId="264"/>
            <ac:spMk id="11" creationId="{00000000-0000-0000-0000-000000000000}"/>
          </ac:spMkLst>
        </pc:spChg>
      </pc:sldChg>
      <pc:sldChg chg="modSp mod">
        <pc:chgData name="Hazell, Danielle" userId="16322be0-50ef-46ff-b0c0-d304bc10d5d2" providerId="ADAL" clId="{E6D12E1F-DF63-450C-A9ED-E72C5F6C045B}" dt="2025-11-19T13:23:20.211" v="59" actId="1076"/>
        <pc:sldMkLst>
          <pc:docMk/>
          <pc:sldMk cId="0" sldId="265"/>
        </pc:sldMkLst>
        <pc:spChg chg="mod">
          <ac:chgData name="Hazell, Danielle" userId="16322be0-50ef-46ff-b0c0-d304bc10d5d2" providerId="ADAL" clId="{E6D12E1F-DF63-450C-A9ED-E72C5F6C045B}" dt="2025-11-19T13:23:20.211" v="59" actId="1076"/>
          <ac:spMkLst>
            <pc:docMk/>
            <pc:sldMk cId="0" sldId="265"/>
            <ac:spMk id="2" creationId="{00000000-0000-0000-0000-000000000000}"/>
          </ac:spMkLst>
        </pc:spChg>
        <pc:spChg chg="mod">
          <ac:chgData name="Hazell, Danielle" userId="16322be0-50ef-46ff-b0c0-d304bc10d5d2" providerId="ADAL" clId="{E6D12E1F-DF63-450C-A9ED-E72C5F6C045B}" dt="2025-11-19T13:23:14.824" v="55" actId="20577"/>
          <ac:spMkLst>
            <pc:docMk/>
            <pc:sldMk cId="0" sldId="265"/>
            <ac:spMk id="6" creationId="{00000000-0000-0000-0000-000000000000}"/>
          </ac:spMkLst>
        </pc:spChg>
        <pc:spChg chg="mod">
          <ac:chgData name="Hazell, Danielle" userId="16322be0-50ef-46ff-b0c0-d304bc10d5d2" providerId="ADAL" clId="{E6D12E1F-DF63-450C-A9ED-E72C5F6C045B}" dt="2025-11-19T13:23:15.747" v="56" actId="20577"/>
          <ac:spMkLst>
            <pc:docMk/>
            <pc:sldMk cId="0" sldId="265"/>
            <ac:spMk id="10" creationId="{00000000-0000-0000-0000-000000000000}"/>
          </ac:spMkLst>
        </pc:spChg>
        <pc:spChg chg="mod">
          <ac:chgData name="Hazell, Danielle" userId="16322be0-50ef-46ff-b0c0-d304bc10d5d2" providerId="ADAL" clId="{E6D12E1F-DF63-450C-A9ED-E72C5F6C045B}" dt="2025-11-19T13:23:17.853" v="58" actId="20577"/>
          <ac:spMkLst>
            <pc:docMk/>
            <pc:sldMk cId="0" sldId="265"/>
            <ac:spMk id="14" creationId="{00000000-0000-0000-0000-000000000000}"/>
          </ac:spMkLst>
        </pc:spChg>
        <pc:spChg chg="mod">
          <ac:chgData name="Hazell, Danielle" userId="16322be0-50ef-46ff-b0c0-d304bc10d5d2" providerId="ADAL" clId="{E6D12E1F-DF63-450C-A9ED-E72C5F6C045B}" dt="2025-11-19T13:23:16.719" v="57" actId="20577"/>
          <ac:spMkLst>
            <pc:docMk/>
            <pc:sldMk cId="0" sldId="265"/>
            <ac:spMk id="18" creationId="{00000000-0000-0000-0000-000000000000}"/>
          </ac:spMkLst>
        </pc:spChg>
      </pc:sldChg>
      <pc:sldChg chg="modSp mod">
        <pc:chgData name="Hazell, Danielle" userId="16322be0-50ef-46ff-b0c0-d304bc10d5d2" providerId="ADAL" clId="{E6D12E1F-DF63-450C-A9ED-E72C5F6C045B}" dt="2025-11-19T13:23:59.550" v="64" actId="20577"/>
        <pc:sldMkLst>
          <pc:docMk/>
          <pc:sldMk cId="0" sldId="266"/>
        </pc:sldMkLst>
        <pc:spChg chg="mod">
          <ac:chgData name="Hazell, Danielle" userId="16322be0-50ef-46ff-b0c0-d304bc10d5d2" providerId="ADAL" clId="{E6D12E1F-DF63-450C-A9ED-E72C5F6C045B}" dt="2025-11-19T13:23:56.966" v="61" actId="20577"/>
          <ac:spMkLst>
            <pc:docMk/>
            <pc:sldMk cId="0" sldId="266"/>
            <ac:spMk id="5" creationId="{00000000-0000-0000-0000-000000000000}"/>
          </ac:spMkLst>
        </pc:spChg>
        <pc:spChg chg="mod">
          <ac:chgData name="Hazell, Danielle" userId="16322be0-50ef-46ff-b0c0-d304bc10d5d2" providerId="ADAL" clId="{E6D12E1F-DF63-450C-A9ED-E72C5F6C045B}" dt="2025-11-19T13:23:57.854" v="62" actId="20577"/>
          <ac:spMkLst>
            <pc:docMk/>
            <pc:sldMk cId="0" sldId="266"/>
            <ac:spMk id="8" creationId="{00000000-0000-0000-0000-000000000000}"/>
          </ac:spMkLst>
        </pc:spChg>
        <pc:spChg chg="mod">
          <ac:chgData name="Hazell, Danielle" userId="16322be0-50ef-46ff-b0c0-d304bc10d5d2" providerId="ADAL" clId="{E6D12E1F-DF63-450C-A9ED-E72C5F6C045B}" dt="2025-11-19T13:23:58.806" v="63" actId="20577"/>
          <ac:spMkLst>
            <pc:docMk/>
            <pc:sldMk cId="0" sldId="266"/>
            <ac:spMk id="11" creationId="{00000000-0000-0000-0000-000000000000}"/>
          </ac:spMkLst>
        </pc:spChg>
        <pc:spChg chg="mod">
          <ac:chgData name="Hazell, Danielle" userId="16322be0-50ef-46ff-b0c0-d304bc10d5d2" providerId="ADAL" clId="{E6D12E1F-DF63-450C-A9ED-E72C5F6C045B}" dt="2025-11-19T13:23:59.550" v="64" actId="20577"/>
          <ac:spMkLst>
            <pc:docMk/>
            <pc:sldMk cId="0" sldId="266"/>
            <ac:spMk id="14" creationId="{00000000-0000-0000-0000-000000000000}"/>
          </ac:spMkLst>
        </pc:spChg>
      </pc:sldChg>
      <pc:sldChg chg="modSp mod">
        <pc:chgData name="Hazell, Danielle" userId="16322be0-50ef-46ff-b0c0-d304bc10d5d2" providerId="ADAL" clId="{E6D12E1F-DF63-450C-A9ED-E72C5F6C045B}" dt="2025-11-19T13:24:32.829" v="70" actId="20577"/>
        <pc:sldMkLst>
          <pc:docMk/>
          <pc:sldMk cId="0" sldId="269"/>
        </pc:sldMkLst>
        <pc:spChg chg="mod">
          <ac:chgData name="Hazell, Danielle" userId="16322be0-50ef-46ff-b0c0-d304bc10d5d2" providerId="ADAL" clId="{E6D12E1F-DF63-450C-A9ED-E72C5F6C045B}" dt="2025-11-19T13:24:32.829" v="70" actId="20577"/>
          <ac:spMkLst>
            <pc:docMk/>
            <pc:sldMk cId="0" sldId="269"/>
            <ac:spMk id="16" creationId="{33C26E97-7089-BB2A-DAF5-0F32FFF5F0FD}"/>
          </ac:spMkLst>
        </pc:spChg>
      </pc:sldChg>
      <pc:sldChg chg="modSp mod">
        <pc:chgData name="Hazell, Danielle" userId="16322be0-50ef-46ff-b0c0-d304bc10d5d2" providerId="ADAL" clId="{E6D12E1F-DF63-450C-A9ED-E72C5F6C045B}" dt="2025-11-19T13:25:24.348" v="74" actId="1076"/>
        <pc:sldMkLst>
          <pc:docMk/>
          <pc:sldMk cId="0" sldId="270"/>
        </pc:sldMkLst>
        <pc:spChg chg="mod">
          <ac:chgData name="Hazell, Danielle" userId="16322be0-50ef-46ff-b0c0-d304bc10d5d2" providerId="ADAL" clId="{E6D12E1F-DF63-450C-A9ED-E72C5F6C045B}" dt="2025-11-19T13:25:24.348" v="74" actId="1076"/>
          <ac:spMkLst>
            <pc:docMk/>
            <pc:sldMk cId="0" sldId="270"/>
            <ac:spMk id="3" creationId="{00000000-0000-0000-0000-000000000000}"/>
          </ac:spMkLst>
        </pc:spChg>
        <pc:spChg chg="mod">
          <ac:chgData name="Hazell, Danielle" userId="16322be0-50ef-46ff-b0c0-d304bc10d5d2" providerId="ADAL" clId="{E6D12E1F-DF63-450C-A9ED-E72C5F6C045B}" dt="2025-11-19T13:25:24.348" v="74" actId="1076"/>
          <ac:spMkLst>
            <pc:docMk/>
            <pc:sldMk cId="0" sldId="270"/>
            <ac:spMk id="4" creationId="{00000000-0000-0000-0000-000000000000}"/>
          </ac:spMkLst>
        </pc:spChg>
        <pc:spChg chg="mod">
          <ac:chgData name="Hazell, Danielle" userId="16322be0-50ef-46ff-b0c0-d304bc10d5d2" providerId="ADAL" clId="{E6D12E1F-DF63-450C-A9ED-E72C5F6C045B}" dt="2025-11-19T13:25:24.348" v="74" actId="1076"/>
          <ac:spMkLst>
            <pc:docMk/>
            <pc:sldMk cId="0" sldId="270"/>
            <ac:spMk id="10" creationId="{00000000-0000-0000-0000-000000000000}"/>
          </ac:spMkLst>
        </pc:spChg>
        <pc:spChg chg="mod">
          <ac:chgData name="Hazell, Danielle" userId="16322be0-50ef-46ff-b0c0-d304bc10d5d2" providerId="ADAL" clId="{E6D12E1F-DF63-450C-A9ED-E72C5F6C045B}" dt="2025-11-19T13:25:24.348" v="74" actId="1076"/>
          <ac:spMkLst>
            <pc:docMk/>
            <pc:sldMk cId="0" sldId="270"/>
            <ac:spMk id="11" creationId="{00000000-0000-0000-0000-000000000000}"/>
          </ac:spMkLst>
        </pc:spChg>
        <pc:spChg chg="mod">
          <ac:chgData name="Hazell, Danielle" userId="16322be0-50ef-46ff-b0c0-d304bc10d5d2" providerId="ADAL" clId="{E6D12E1F-DF63-450C-A9ED-E72C5F6C045B}" dt="2025-11-19T13:25:24.348" v="74" actId="1076"/>
          <ac:spMkLst>
            <pc:docMk/>
            <pc:sldMk cId="0" sldId="270"/>
            <ac:spMk id="17" creationId="{00000000-0000-0000-0000-000000000000}"/>
          </ac:spMkLst>
        </pc:spChg>
        <pc:spChg chg="mod">
          <ac:chgData name="Hazell, Danielle" userId="16322be0-50ef-46ff-b0c0-d304bc10d5d2" providerId="ADAL" clId="{E6D12E1F-DF63-450C-A9ED-E72C5F6C045B}" dt="2025-11-19T13:25:24.348" v="74" actId="1076"/>
          <ac:spMkLst>
            <pc:docMk/>
            <pc:sldMk cId="0" sldId="270"/>
            <ac:spMk id="18" creationId="{00000000-0000-0000-0000-000000000000}"/>
          </ac:spMkLst>
        </pc:spChg>
        <pc:spChg chg="mod">
          <ac:chgData name="Hazell, Danielle" userId="16322be0-50ef-46ff-b0c0-d304bc10d5d2" providerId="ADAL" clId="{E6D12E1F-DF63-450C-A9ED-E72C5F6C045B}" dt="2025-11-19T13:25:24.348" v="74" actId="1076"/>
          <ac:spMkLst>
            <pc:docMk/>
            <pc:sldMk cId="0" sldId="270"/>
            <ac:spMk id="26" creationId="{1392D6D1-5A06-34EF-3AA9-12B414E364E0}"/>
          </ac:spMkLst>
        </pc:spChg>
        <pc:spChg chg="mod">
          <ac:chgData name="Hazell, Danielle" userId="16322be0-50ef-46ff-b0c0-d304bc10d5d2" providerId="ADAL" clId="{E6D12E1F-DF63-450C-A9ED-E72C5F6C045B}" dt="2025-11-19T13:25:24.348" v="74" actId="1076"/>
          <ac:spMkLst>
            <pc:docMk/>
            <pc:sldMk cId="0" sldId="270"/>
            <ac:spMk id="27" creationId="{3C9067BB-8A3F-DF65-FEF9-53EB8A1698B1}"/>
          </ac:spMkLst>
        </pc:spChg>
        <pc:spChg chg="mod">
          <ac:chgData name="Hazell, Danielle" userId="16322be0-50ef-46ff-b0c0-d304bc10d5d2" providerId="ADAL" clId="{E6D12E1F-DF63-450C-A9ED-E72C5F6C045B}" dt="2025-11-19T13:25:24.348" v="74" actId="1076"/>
          <ac:spMkLst>
            <pc:docMk/>
            <pc:sldMk cId="0" sldId="270"/>
            <ac:spMk id="28" creationId="{04691723-450E-20E4-2501-06FE0FDC77BB}"/>
          </ac:spMkLst>
        </pc:spChg>
      </pc:sldChg>
      <pc:sldChg chg="modSp mod">
        <pc:chgData name="Hazell, Danielle" userId="16322be0-50ef-46ff-b0c0-d304bc10d5d2" providerId="ADAL" clId="{E6D12E1F-DF63-450C-A9ED-E72C5F6C045B}" dt="2025-11-19T13:25:51.946" v="78" actId="20577"/>
        <pc:sldMkLst>
          <pc:docMk/>
          <pc:sldMk cId="0" sldId="271"/>
        </pc:sldMkLst>
        <pc:spChg chg="mod">
          <ac:chgData name="Hazell, Danielle" userId="16322be0-50ef-46ff-b0c0-d304bc10d5d2" providerId="ADAL" clId="{E6D12E1F-DF63-450C-A9ED-E72C5F6C045B}" dt="2025-11-19T13:25:51.946" v="78" actId="20577"/>
          <ac:spMkLst>
            <pc:docMk/>
            <pc:sldMk cId="0" sldId="271"/>
            <ac:spMk id="11" creationId="{00000000-0000-0000-0000-000000000000}"/>
          </ac:spMkLst>
        </pc:spChg>
      </pc:sldChg>
      <pc:sldChg chg="modSp mod">
        <pc:chgData name="Hazell, Danielle" userId="16322be0-50ef-46ff-b0c0-d304bc10d5d2" providerId="ADAL" clId="{E6D12E1F-DF63-450C-A9ED-E72C5F6C045B}" dt="2025-11-19T13:26:32.139" v="108" actId="20577"/>
        <pc:sldMkLst>
          <pc:docMk/>
          <pc:sldMk cId="0" sldId="272"/>
        </pc:sldMkLst>
        <pc:spChg chg="mod">
          <ac:chgData name="Hazell, Danielle" userId="16322be0-50ef-46ff-b0c0-d304bc10d5d2" providerId="ADAL" clId="{E6D12E1F-DF63-450C-A9ED-E72C5F6C045B}" dt="2025-11-19T13:26:29.228" v="105" actId="20577"/>
          <ac:spMkLst>
            <pc:docMk/>
            <pc:sldMk cId="0" sldId="272"/>
            <ac:spMk id="6" creationId="{00000000-0000-0000-0000-000000000000}"/>
          </ac:spMkLst>
        </pc:spChg>
        <pc:spChg chg="mod">
          <ac:chgData name="Hazell, Danielle" userId="16322be0-50ef-46ff-b0c0-d304bc10d5d2" providerId="ADAL" clId="{E6D12E1F-DF63-450C-A9ED-E72C5F6C045B}" dt="2025-11-19T13:26:31.355" v="107" actId="20577"/>
          <ac:spMkLst>
            <pc:docMk/>
            <pc:sldMk cId="0" sldId="272"/>
            <ac:spMk id="10" creationId="{00000000-0000-0000-0000-000000000000}"/>
          </ac:spMkLst>
        </pc:spChg>
        <pc:spChg chg="mod">
          <ac:chgData name="Hazell, Danielle" userId="16322be0-50ef-46ff-b0c0-d304bc10d5d2" providerId="ADAL" clId="{E6D12E1F-DF63-450C-A9ED-E72C5F6C045B}" dt="2025-11-19T13:26:30.258" v="106" actId="20577"/>
          <ac:spMkLst>
            <pc:docMk/>
            <pc:sldMk cId="0" sldId="272"/>
            <ac:spMk id="14" creationId="{00000000-0000-0000-0000-000000000000}"/>
          </ac:spMkLst>
        </pc:spChg>
        <pc:spChg chg="mod">
          <ac:chgData name="Hazell, Danielle" userId="16322be0-50ef-46ff-b0c0-d304bc10d5d2" providerId="ADAL" clId="{E6D12E1F-DF63-450C-A9ED-E72C5F6C045B}" dt="2025-11-19T13:26:32.139" v="108" actId="20577"/>
          <ac:spMkLst>
            <pc:docMk/>
            <pc:sldMk cId="0" sldId="272"/>
            <ac:spMk id="18" creationId="{00000000-0000-0000-0000-000000000000}"/>
          </ac:spMkLst>
        </pc:spChg>
        <pc:picChg chg="mod">
          <ac:chgData name="Hazell, Danielle" userId="16322be0-50ef-46ff-b0c0-d304bc10d5d2" providerId="ADAL" clId="{E6D12E1F-DF63-450C-A9ED-E72C5F6C045B}" dt="2025-11-19T13:26:18.900" v="92" actId="1037"/>
          <ac:picMkLst>
            <pc:docMk/>
            <pc:sldMk cId="0" sldId="272"/>
            <ac:picMk id="8" creationId="{00000000-0000-0000-0000-000000000000}"/>
          </ac:picMkLst>
        </pc:picChg>
        <pc:picChg chg="mod">
          <ac:chgData name="Hazell, Danielle" userId="16322be0-50ef-46ff-b0c0-d304bc10d5d2" providerId="ADAL" clId="{E6D12E1F-DF63-450C-A9ED-E72C5F6C045B}" dt="2025-11-19T13:26:22.906" v="96" actId="1036"/>
          <ac:picMkLst>
            <pc:docMk/>
            <pc:sldMk cId="0" sldId="272"/>
            <ac:picMk id="12" creationId="{00000000-0000-0000-0000-000000000000}"/>
          </ac:picMkLst>
        </pc:picChg>
        <pc:picChg chg="mod">
          <ac:chgData name="Hazell, Danielle" userId="16322be0-50ef-46ff-b0c0-d304bc10d5d2" providerId="ADAL" clId="{E6D12E1F-DF63-450C-A9ED-E72C5F6C045B}" dt="2025-11-19T13:26:25.677" v="104" actId="1037"/>
          <ac:picMkLst>
            <pc:docMk/>
            <pc:sldMk cId="0" sldId="272"/>
            <ac:picMk id="16" creationId="{00000000-0000-0000-0000-000000000000}"/>
          </ac:picMkLst>
        </pc:picChg>
      </pc:sldChg>
      <pc:sldChg chg="modSp mod">
        <pc:chgData name="Hazell, Danielle" userId="16322be0-50ef-46ff-b0c0-d304bc10d5d2" providerId="ADAL" clId="{E6D12E1F-DF63-450C-A9ED-E72C5F6C045B}" dt="2025-11-19T13:27:05.004" v="117" actId="20577"/>
        <pc:sldMkLst>
          <pc:docMk/>
          <pc:sldMk cId="0" sldId="274"/>
        </pc:sldMkLst>
        <pc:spChg chg="mod">
          <ac:chgData name="Hazell, Danielle" userId="16322be0-50ef-46ff-b0c0-d304bc10d5d2" providerId="ADAL" clId="{E6D12E1F-DF63-450C-A9ED-E72C5F6C045B}" dt="2025-11-19T13:26:54.592" v="112" actId="1076"/>
          <ac:spMkLst>
            <pc:docMk/>
            <pc:sldMk cId="0" sldId="274"/>
            <ac:spMk id="2" creationId="{00000000-0000-0000-0000-000000000000}"/>
          </ac:spMkLst>
        </pc:spChg>
        <pc:spChg chg="mod">
          <ac:chgData name="Hazell, Danielle" userId="16322be0-50ef-46ff-b0c0-d304bc10d5d2" providerId="ADAL" clId="{E6D12E1F-DF63-450C-A9ED-E72C5F6C045B}" dt="2025-11-19T13:27:05.004" v="117" actId="20577"/>
          <ac:spMkLst>
            <pc:docMk/>
            <pc:sldMk cId="0" sldId="274"/>
            <ac:spMk id="13" creationId="{32736604-1C82-B1F1-48A3-A8DD18D30C1D}"/>
          </ac:spMkLst>
        </pc:spChg>
      </pc:sldChg>
      <pc:sldChg chg="modSp mod">
        <pc:chgData name="Hazell, Danielle" userId="16322be0-50ef-46ff-b0c0-d304bc10d5d2" providerId="ADAL" clId="{E6D12E1F-DF63-450C-A9ED-E72C5F6C045B}" dt="2025-11-19T13:27:27.813" v="121" actId="20577"/>
        <pc:sldMkLst>
          <pc:docMk/>
          <pc:sldMk cId="0" sldId="275"/>
        </pc:sldMkLst>
        <pc:spChg chg="mod">
          <ac:chgData name="Hazell, Danielle" userId="16322be0-50ef-46ff-b0c0-d304bc10d5d2" providerId="ADAL" clId="{E6D12E1F-DF63-450C-A9ED-E72C5F6C045B}" dt="2025-11-19T13:27:25.731" v="119" actId="20577"/>
          <ac:spMkLst>
            <pc:docMk/>
            <pc:sldMk cId="0" sldId="275"/>
            <ac:spMk id="5" creationId="{00000000-0000-0000-0000-000000000000}"/>
          </ac:spMkLst>
        </pc:spChg>
        <pc:spChg chg="mod">
          <ac:chgData name="Hazell, Danielle" userId="16322be0-50ef-46ff-b0c0-d304bc10d5d2" providerId="ADAL" clId="{E6D12E1F-DF63-450C-A9ED-E72C5F6C045B}" dt="2025-11-19T13:27:26.483" v="120" actId="20577"/>
          <ac:spMkLst>
            <pc:docMk/>
            <pc:sldMk cId="0" sldId="275"/>
            <ac:spMk id="8" creationId="{00000000-0000-0000-0000-000000000000}"/>
          </ac:spMkLst>
        </pc:spChg>
        <pc:spChg chg="mod">
          <ac:chgData name="Hazell, Danielle" userId="16322be0-50ef-46ff-b0c0-d304bc10d5d2" providerId="ADAL" clId="{E6D12E1F-DF63-450C-A9ED-E72C5F6C045B}" dt="2025-11-19T13:27:27.813" v="121" actId="20577"/>
          <ac:spMkLst>
            <pc:docMk/>
            <pc:sldMk cId="0" sldId="275"/>
            <ac:spMk id="11" creationId="{00000000-0000-0000-0000-000000000000}"/>
          </ac:spMkLst>
        </pc:spChg>
      </pc:sldChg>
      <pc:sldChg chg="modSp mod">
        <pc:chgData name="Hazell, Danielle" userId="16322be0-50ef-46ff-b0c0-d304bc10d5d2" providerId="ADAL" clId="{E6D12E1F-DF63-450C-A9ED-E72C5F6C045B}" dt="2025-11-19T13:27:49.244" v="128" actId="20577"/>
        <pc:sldMkLst>
          <pc:docMk/>
          <pc:sldMk cId="0" sldId="276"/>
        </pc:sldMkLst>
        <pc:spChg chg="mod">
          <ac:chgData name="Hazell, Danielle" userId="16322be0-50ef-46ff-b0c0-d304bc10d5d2" providerId="ADAL" clId="{E6D12E1F-DF63-450C-A9ED-E72C5F6C045B}" dt="2025-11-19T13:27:46.410" v="125" actId="20577"/>
          <ac:spMkLst>
            <pc:docMk/>
            <pc:sldMk cId="0" sldId="276"/>
            <ac:spMk id="5" creationId="{00000000-0000-0000-0000-000000000000}"/>
          </ac:spMkLst>
        </pc:spChg>
        <pc:spChg chg="mod">
          <ac:chgData name="Hazell, Danielle" userId="16322be0-50ef-46ff-b0c0-d304bc10d5d2" providerId="ADAL" clId="{E6D12E1F-DF63-450C-A9ED-E72C5F6C045B}" dt="2025-11-19T13:27:47.525" v="126" actId="20577"/>
          <ac:spMkLst>
            <pc:docMk/>
            <pc:sldMk cId="0" sldId="276"/>
            <ac:spMk id="8" creationId="{00000000-0000-0000-0000-000000000000}"/>
          </ac:spMkLst>
        </pc:spChg>
        <pc:spChg chg="mod">
          <ac:chgData name="Hazell, Danielle" userId="16322be0-50ef-46ff-b0c0-d304bc10d5d2" providerId="ADAL" clId="{E6D12E1F-DF63-450C-A9ED-E72C5F6C045B}" dt="2025-11-19T13:27:41.502" v="124" actId="1076"/>
          <ac:spMkLst>
            <pc:docMk/>
            <pc:sldMk cId="0" sldId="276"/>
            <ac:spMk id="10" creationId="{00000000-0000-0000-0000-000000000000}"/>
          </ac:spMkLst>
        </pc:spChg>
        <pc:spChg chg="mod">
          <ac:chgData name="Hazell, Danielle" userId="16322be0-50ef-46ff-b0c0-d304bc10d5d2" providerId="ADAL" clId="{E6D12E1F-DF63-450C-A9ED-E72C5F6C045B}" dt="2025-11-19T13:27:48.330" v="127" actId="20577"/>
          <ac:spMkLst>
            <pc:docMk/>
            <pc:sldMk cId="0" sldId="276"/>
            <ac:spMk id="11" creationId="{00000000-0000-0000-0000-000000000000}"/>
          </ac:spMkLst>
        </pc:spChg>
        <pc:spChg chg="mod">
          <ac:chgData name="Hazell, Danielle" userId="16322be0-50ef-46ff-b0c0-d304bc10d5d2" providerId="ADAL" clId="{E6D12E1F-DF63-450C-A9ED-E72C5F6C045B}" dt="2025-11-19T13:27:49.244" v="128" actId="20577"/>
          <ac:spMkLst>
            <pc:docMk/>
            <pc:sldMk cId="0" sldId="276"/>
            <ac:spMk id="14" creationId="{00000000-0000-0000-0000-000000000000}"/>
          </ac:spMkLst>
        </pc:spChg>
        <pc:picChg chg="mod">
          <ac:chgData name="Hazell, Danielle" userId="16322be0-50ef-46ff-b0c0-d304bc10d5d2" providerId="ADAL" clId="{E6D12E1F-DF63-450C-A9ED-E72C5F6C045B}" dt="2025-11-19T13:27:38.901" v="123" actId="1076"/>
          <ac:picMkLst>
            <pc:docMk/>
            <pc:sldMk cId="0" sldId="276"/>
            <ac:picMk id="9" creationId="{00000000-0000-0000-0000-000000000000}"/>
          </ac:picMkLst>
        </pc:picChg>
      </pc:sldChg>
      <pc:sldChg chg="addSp delSp modSp mod">
        <pc:chgData name="Hazell, Danielle" userId="16322be0-50ef-46ff-b0c0-d304bc10d5d2" providerId="ADAL" clId="{E6D12E1F-DF63-450C-A9ED-E72C5F6C045B}" dt="2025-11-25T15:31:00.774" v="290" actId="1076"/>
        <pc:sldMkLst>
          <pc:docMk/>
          <pc:sldMk cId="0" sldId="277"/>
        </pc:sldMkLst>
        <pc:picChg chg="del">
          <ac:chgData name="Hazell, Danielle" userId="16322be0-50ef-46ff-b0c0-d304bc10d5d2" providerId="ADAL" clId="{E6D12E1F-DF63-450C-A9ED-E72C5F6C045B}" dt="2025-11-25T15:29:52.292" v="285" actId="478"/>
          <ac:picMkLst>
            <pc:docMk/>
            <pc:sldMk cId="0" sldId="277"/>
            <ac:picMk id="9" creationId="{00000000-0000-0000-0000-000000000000}"/>
          </ac:picMkLst>
        </pc:picChg>
        <pc:picChg chg="add mod">
          <ac:chgData name="Hazell, Danielle" userId="16322be0-50ef-46ff-b0c0-d304bc10d5d2" providerId="ADAL" clId="{E6D12E1F-DF63-450C-A9ED-E72C5F6C045B}" dt="2025-11-25T15:31:00.774" v="290" actId="1076"/>
          <ac:picMkLst>
            <pc:docMk/>
            <pc:sldMk cId="0" sldId="277"/>
            <ac:picMk id="18" creationId="{298103F8-594B-7693-F1F8-7C6E6557C7C1}"/>
          </ac:picMkLst>
        </pc:picChg>
      </pc:sldChg>
      <pc:sldChg chg="addSp delSp modSp mod">
        <pc:chgData name="Hazell, Danielle" userId="16322be0-50ef-46ff-b0c0-d304bc10d5d2" providerId="ADAL" clId="{E6D12E1F-DF63-450C-A9ED-E72C5F6C045B}" dt="2025-11-25T15:32:35.063" v="304" actId="1076"/>
        <pc:sldMkLst>
          <pc:docMk/>
          <pc:sldMk cId="0" sldId="280"/>
        </pc:sldMkLst>
        <pc:spChg chg="mod">
          <ac:chgData name="Hazell, Danielle" userId="16322be0-50ef-46ff-b0c0-d304bc10d5d2" providerId="ADAL" clId="{E6D12E1F-DF63-450C-A9ED-E72C5F6C045B}" dt="2025-11-19T13:28:51.803" v="137" actId="20577"/>
          <ac:spMkLst>
            <pc:docMk/>
            <pc:sldMk cId="0" sldId="280"/>
            <ac:spMk id="6" creationId="{00000000-0000-0000-0000-000000000000}"/>
          </ac:spMkLst>
        </pc:spChg>
        <pc:spChg chg="mod">
          <ac:chgData name="Hazell, Danielle" userId="16322be0-50ef-46ff-b0c0-d304bc10d5d2" providerId="ADAL" clId="{E6D12E1F-DF63-450C-A9ED-E72C5F6C045B}" dt="2025-11-19T13:28:52.794" v="138" actId="20577"/>
          <ac:spMkLst>
            <pc:docMk/>
            <pc:sldMk cId="0" sldId="280"/>
            <ac:spMk id="10" creationId="{00000000-0000-0000-0000-000000000000}"/>
          </ac:spMkLst>
        </pc:spChg>
        <pc:spChg chg="mod">
          <ac:chgData name="Hazell, Danielle" userId="16322be0-50ef-46ff-b0c0-d304bc10d5d2" providerId="ADAL" clId="{E6D12E1F-DF63-450C-A9ED-E72C5F6C045B}" dt="2025-11-19T13:28:57.483" v="140" actId="20577"/>
          <ac:spMkLst>
            <pc:docMk/>
            <pc:sldMk cId="0" sldId="280"/>
            <ac:spMk id="14" creationId="{00000000-0000-0000-0000-000000000000}"/>
          </ac:spMkLst>
        </pc:spChg>
        <pc:spChg chg="mod">
          <ac:chgData name="Hazell, Danielle" userId="16322be0-50ef-46ff-b0c0-d304bc10d5d2" providerId="ADAL" clId="{E6D12E1F-DF63-450C-A9ED-E72C5F6C045B}" dt="2025-11-19T13:28:55.490" v="139" actId="20577"/>
          <ac:spMkLst>
            <pc:docMk/>
            <pc:sldMk cId="0" sldId="280"/>
            <ac:spMk id="18" creationId="{00000000-0000-0000-0000-000000000000}"/>
          </ac:spMkLst>
        </pc:spChg>
        <pc:picChg chg="mod">
          <ac:chgData name="Hazell, Danielle" userId="16322be0-50ef-46ff-b0c0-d304bc10d5d2" providerId="ADAL" clId="{E6D12E1F-DF63-450C-A9ED-E72C5F6C045B}" dt="2025-11-25T15:32:02.251" v="299" actId="1036"/>
          <ac:picMkLst>
            <pc:docMk/>
            <pc:sldMk cId="0" sldId="280"/>
            <ac:picMk id="4" creationId="{00000000-0000-0000-0000-000000000000}"/>
          </ac:picMkLst>
        </pc:picChg>
        <pc:picChg chg="mod">
          <ac:chgData name="Hazell, Danielle" userId="16322be0-50ef-46ff-b0c0-d304bc10d5d2" providerId="ADAL" clId="{E6D12E1F-DF63-450C-A9ED-E72C5F6C045B}" dt="2025-11-25T15:32:06.197" v="301" actId="1037"/>
          <ac:picMkLst>
            <pc:docMk/>
            <pc:sldMk cId="0" sldId="280"/>
            <ac:picMk id="8" creationId="{00000000-0000-0000-0000-000000000000}"/>
          </ac:picMkLst>
        </pc:picChg>
        <pc:picChg chg="del">
          <ac:chgData name="Hazell, Danielle" userId="16322be0-50ef-46ff-b0c0-d304bc10d5d2" providerId="ADAL" clId="{E6D12E1F-DF63-450C-A9ED-E72C5F6C045B}" dt="2025-11-25T15:31:55.808" v="296" actId="478"/>
          <ac:picMkLst>
            <pc:docMk/>
            <pc:sldMk cId="0" sldId="280"/>
            <ac:picMk id="12" creationId="{00000000-0000-0000-0000-000000000000}"/>
          </ac:picMkLst>
        </pc:picChg>
        <pc:picChg chg="del">
          <ac:chgData name="Hazell, Danielle" userId="16322be0-50ef-46ff-b0c0-d304bc10d5d2" providerId="ADAL" clId="{E6D12E1F-DF63-450C-A9ED-E72C5F6C045B}" dt="2025-11-25T15:31:25.068" v="291" actId="478"/>
          <ac:picMkLst>
            <pc:docMk/>
            <pc:sldMk cId="0" sldId="280"/>
            <ac:picMk id="16" creationId="{00000000-0000-0000-0000-000000000000}"/>
          </ac:picMkLst>
        </pc:picChg>
        <pc:picChg chg="add mod">
          <ac:chgData name="Hazell, Danielle" userId="16322be0-50ef-46ff-b0c0-d304bc10d5d2" providerId="ADAL" clId="{E6D12E1F-DF63-450C-A9ED-E72C5F6C045B}" dt="2025-11-25T15:31:50.699" v="295" actId="14100"/>
          <ac:picMkLst>
            <pc:docMk/>
            <pc:sldMk cId="0" sldId="280"/>
            <ac:picMk id="21" creationId="{C146C48F-7D93-162B-0650-17CF332D6BC7}"/>
          </ac:picMkLst>
        </pc:picChg>
        <pc:picChg chg="add mod">
          <ac:chgData name="Hazell, Danielle" userId="16322be0-50ef-46ff-b0c0-d304bc10d5d2" providerId="ADAL" clId="{E6D12E1F-DF63-450C-A9ED-E72C5F6C045B}" dt="2025-11-25T15:32:35.063" v="304" actId="1076"/>
          <ac:picMkLst>
            <pc:docMk/>
            <pc:sldMk cId="0" sldId="280"/>
            <ac:picMk id="23" creationId="{BC26A4E7-B8D8-C6EB-AE93-F8312E66A4E6}"/>
          </ac:picMkLst>
        </pc:picChg>
      </pc:sldChg>
      <pc:sldChg chg="modSp mod">
        <pc:chgData name="Hazell, Danielle" userId="16322be0-50ef-46ff-b0c0-d304bc10d5d2" providerId="ADAL" clId="{E6D12E1F-DF63-450C-A9ED-E72C5F6C045B}" dt="2025-11-19T13:29:15.030" v="143" actId="1076"/>
        <pc:sldMkLst>
          <pc:docMk/>
          <pc:sldMk cId="0" sldId="281"/>
        </pc:sldMkLst>
        <pc:spChg chg="mod">
          <ac:chgData name="Hazell, Danielle" userId="16322be0-50ef-46ff-b0c0-d304bc10d5d2" providerId="ADAL" clId="{E6D12E1F-DF63-450C-A9ED-E72C5F6C045B}" dt="2025-11-19T13:29:07.959" v="142" actId="1076"/>
          <ac:spMkLst>
            <pc:docMk/>
            <pc:sldMk cId="0" sldId="281"/>
            <ac:spMk id="2" creationId="{00000000-0000-0000-0000-000000000000}"/>
          </ac:spMkLst>
        </pc:spChg>
        <pc:spChg chg="mod">
          <ac:chgData name="Hazell, Danielle" userId="16322be0-50ef-46ff-b0c0-d304bc10d5d2" providerId="ADAL" clId="{E6D12E1F-DF63-450C-A9ED-E72C5F6C045B}" dt="2025-11-19T13:29:15.030" v="143" actId="1076"/>
          <ac:spMkLst>
            <pc:docMk/>
            <pc:sldMk cId="0" sldId="281"/>
            <ac:spMk id="3" creationId="{00000000-0000-0000-0000-000000000000}"/>
          </ac:spMkLst>
        </pc:spChg>
        <pc:spChg chg="mod">
          <ac:chgData name="Hazell, Danielle" userId="16322be0-50ef-46ff-b0c0-d304bc10d5d2" providerId="ADAL" clId="{E6D12E1F-DF63-450C-A9ED-E72C5F6C045B}" dt="2025-11-19T13:29:15.030" v="143" actId="1076"/>
          <ac:spMkLst>
            <pc:docMk/>
            <pc:sldMk cId="0" sldId="281"/>
            <ac:spMk id="4" creationId="{00000000-0000-0000-0000-000000000000}"/>
          </ac:spMkLst>
        </pc:spChg>
        <pc:spChg chg="mod">
          <ac:chgData name="Hazell, Danielle" userId="16322be0-50ef-46ff-b0c0-d304bc10d5d2" providerId="ADAL" clId="{E6D12E1F-DF63-450C-A9ED-E72C5F6C045B}" dt="2025-11-19T13:29:15.030" v="143" actId="1076"/>
          <ac:spMkLst>
            <pc:docMk/>
            <pc:sldMk cId="0" sldId="281"/>
            <ac:spMk id="9" creationId="{00000000-0000-0000-0000-000000000000}"/>
          </ac:spMkLst>
        </pc:spChg>
        <pc:spChg chg="mod">
          <ac:chgData name="Hazell, Danielle" userId="16322be0-50ef-46ff-b0c0-d304bc10d5d2" providerId="ADAL" clId="{E6D12E1F-DF63-450C-A9ED-E72C5F6C045B}" dt="2025-11-19T13:29:15.030" v="143" actId="1076"/>
          <ac:spMkLst>
            <pc:docMk/>
            <pc:sldMk cId="0" sldId="281"/>
            <ac:spMk id="10" creationId="{00000000-0000-0000-0000-000000000000}"/>
          </ac:spMkLst>
        </pc:spChg>
      </pc:sldChg>
      <pc:sldChg chg="modSp mod">
        <pc:chgData name="Hazell, Danielle" userId="16322be0-50ef-46ff-b0c0-d304bc10d5d2" providerId="ADAL" clId="{E6D12E1F-DF63-450C-A9ED-E72C5F6C045B}" dt="2025-11-19T13:30:37.890" v="161" actId="14100"/>
        <pc:sldMkLst>
          <pc:docMk/>
          <pc:sldMk cId="0" sldId="282"/>
        </pc:sldMkLst>
        <pc:spChg chg="mod">
          <ac:chgData name="Hazell, Danielle" userId="16322be0-50ef-46ff-b0c0-d304bc10d5d2" providerId="ADAL" clId="{E6D12E1F-DF63-450C-A9ED-E72C5F6C045B}" dt="2025-11-19T13:29:33.366" v="145" actId="1076"/>
          <ac:spMkLst>
            <pc:docMk/>
            <pc:sldMk cId="0" sldId="282"/>
            <ac:spMk id="2" creationId="{00000000-0000-0000-0000-000000000000}"/>
          </ac:spMkLst>
        </pc:spChg>
        <pc:spChg chg="mod">
          <ac:chgData name="Hazell, Danielle" userId="16322be0-50ef-46ff-b0c0-d304bc10d5d2" providerId="ADAL" clId="{E6D12E1F-DF63-450C-A9ED-E72C5F6C045B}" dt="2025-11-19T13:30:34.505" v="160" actId="14100"/>
          <ac:spMkLst>
            <pc:docMk/>
            <pc:sldMk cId="0" sldId="282"/>
            <ac:spMk id="3" creationId="{00000000-0000-0000-0000-000000000000}"/>
          </ac:spMkLst>
        </pc:spChg>
        <pc:spChg chg="mod">
          <ac:chgData name="Hazell, Danielle" userId="16322be0-50ef-46ff-b0c0-d304bc10d5d2" providerId="ADAL" clId="{E6D12E1F-DF63-450C-A9ED-E72C5F6C045B}" dt="2025-11-19T13:29:42.111" v="147" actId="1076"/>
          <ac:spMkLst>
            <pc:docMk/>
            <pc:sldMk cId="0" sldId="282"/>
            <ac:spMk id="4" creationId="{00000000-0000-0000-0000-000000000000}"/>
          </ac:spMkLst>
        </pc:spChg>
        <pc:spChg chg="mod">
          <ac:chgData name="Hazell, Danielle" userId="16322be0-50ef-46ff-b0c0-d304bc10d5d2" providerId="ADAL" clId="{E6D12E1F-DF63-450C-A9ED-E72C5F6C045B}" dt="2025-11-19T13:30:37.890" v="161" actId="14100"/>
          <ac:spMkLst>
            <pc:docMk/>
            <pc:sldMk cId="0" sldId="282"/>
            <ac:spMk id="5" creationId="{00000000-0000-0000-0000-000000000000}"/>
          </ac:spMkLst>
        </pc:spChg>
        <pc:spChg chg="mod">
          <ac:chgData name="Hazell, Danielle" userId="16322be0-50ef-46ff-b0c0-d304bc10d5d2" providerId="ADAL" clId="{E6D12E1F-DF63-450C-A9ED-E72C5F6C045B}" dt="2025-11-19T13:30:30.969" v="159" actId="1076"/>
          <ac:spMkLst>
            <pc:docMk/>
            <pc:sldMk cId="0" sldId="282"/>
            <ac:spMk id="9" creationId="{00000000-0000-0000-0000-000000000000}"/>
          </ac:spMkLst>
        </pc:spChg>
        <pc:spChg chg="mod">
          <ac:chgData name="Hazell, Danielle" userId="16322be0-50ef-46ff-b0c0-d304bc10d5d2" providerId="ADAL" clId="{E6D12E1F-DF63-450C-A9ED-E72C5F6C045B}" dt="2025-11-19T13:30:30.969" v="159" actId="1076"/>
          <ac:spMkLst>
            <pc:docMk/>
            <pc:sldMk cId="0" sldId="282"/>
            <ac:spMk id="10" creationId="{00000000-0000-0000-0000-000000000000}"/>
          </ac:spMkLst>
        </pc:spChg>
        <pc:spChg chg="mod">
          <ac:chgData name="Hazell, Danielle" userId="16322be0-50ef-46ff-b0c0-d304bc10d5d2" providerId="ADAL" clId="{E6D12E1F-DF63-450C-A9ED-E72C5F6C045B}" dt="2025-11-19T13:30:30.969" v="159" actId="1076"/>
          <ac:spMkLst>
            <pc:docMk/>
            <pc:sldMk cId="0" sldId="282"/>
            <ac:spMk id="11" creationId="{00000000-0000-0000-0000-000000000000}"/>
          </ac:spMkLst>
        </pc:spChg>
        <pc:spChg chg="mod">
          <ac:chgData name="Hazell, Danielle" userId="16322be0-50ef-46ff-b0c0-d304bc10d5d2" providerId="ADAL" clId="{E6D12E1F-DF63-450C-A9ED-E72C5F6C045B}" dt="2025-11-19T13:30:24.721" v="158" actId="1076"/>
          <ac:spMkLst>
            <pc:docMk/>
            <pc:sldMk cId="0" sldId="282"/>
            <ac:spMk id="15" creationId="{00000000-0000-0000-0000-000000000000}"/>
          </ac:spMkLst>
        </pc:spChg>
        <pc:spChg chg="mod">
          <ac:chgData name="Hazell, Danielle" userId="16322be0-50ef-46ff-b0c0-d304bc10d5d2" providerId="ADAL" clId="{E6D12E1F-DF63-450C-A9ED-E72C5F6C045B}" dt="2025-11-19T13:30:24.721" v="158" actId="1076"/>
          <ac:spMkLst>
            <pc:docMk/>
            <pc:sldMk cId="0" sldId="282"/>
            <ac:spMk id="16" creationId="{00000000-0000-0000-0000-000000000000}"/>
          </ac:spMkLst>
        </pc:spChg>
        <pc:spChg chg="mod">
          <ac:chgData name="Hazell, Danielle" userId="16322be0-50ef-46ff-b0c0-d304bc10d5d2" providerId="ADAL" clId="{E6D12E1F-DF63-450C-A9ED-E72C5F6C045B}" dt="2025-11-19T13:30:24.721" v="158" actId="1076"/>
          <ac:spMkLst>
            <pc:docMk/>
            <pc:sldMk cId="0" sldId="282"/>
            <ac:spMk id="17" creationId="{00000000-0000-0000-0000-000000000000}"/>
          </ac:spMkLst>
        </pc:spChg>
      </pc:sldChg>
      <pc:sldChg chg="delSp modSp mod">
        <pc:chgData name="Hazell, Danielle" userId="16322be0-50ef-46ff-b0c0-d304bc10d5d2" providerId="ADAL" clId="{E6D12E1F-DF63-450C-A9ED-E72C5F6C045B}" dt="2025-11-25T15:33:26.545" v="306" actId="1076"/>
        <pc:sldMkLst>
          <pc:docMk/>
          <pc:sldMk cId="0" sldId="283"/>
        </pc:sldMkLst>
        <pc:spChg chg="mod">
          <ac:chgData name="Hazell, Danielle" userId="16322be0-50ef-46ff-b0c0-d304bc10d5d2" providerId="ADAL" clId="{E6D12E1F-DF63-450C-A9ED-E72C5F6C045B}" dt="2025-11-19T13:30:50.192" v="163" actId="14100"/>
          <ac:spMkLst>
            <pc:docMk/>
            <pc:sldMk cId="0" sldId="283"/>
            <ac:spMk id="7" creationId="{00000000-0000-0000-0000-000000000000}"/>
          </ac:spMkLst>
        </pc:spChg>
        <pc:spChg chg="mod">
          <ac:chgData name="Hazell, Danielle" userId="16322be0-50ef-46ff-b0c0-d304bc10d5d2" providerId="ADAL" clId="{E6D12E1F-DF63-450C-A9ED-E72C5F6C045B}" dt="2025-11-19T13:30:52.570" v="164" actId="14100"/>
          <ac:spMkLst>
            <pc:docMk/>
            <pc:sldMk cId="0" sldId="283"/>
            <ac:spMk id="8" creationId="{00000000-0000-0000-0000-000000000000}"/>
          </ac:spMkLst>
        </pc:spChg>
        <pc:picChg chg="mod">
          <ac:chgData name="Hazell, Danielle" userId="16322be0-50ef-46ff-b0c0-d304bc10d5d2" providerId="ADAL" clId="{E6D12E1F-DF63-450C-A9ED-E72C5F6C045B}" dt="2025-11-25T15:33:26.545" v="306" actId="1076"/>
          <ac:picMkLst>
            <pc:docMk/>
            <pc:sldMk cId="0" sldId="283"/>
            <ac:picMk id="4" creationId="{00000000-0000-0000-0000-000000000000}"/>
          </ac:picMkLst>
        </pc:picChg>
        <pc:picChg chg="del">
          <ac:chgData name="Hazell, Danielle" userId="16322be0-50ef-46ff-b0c0-d304bc10d5d2" providerId="ADAL" clId="{E6D12E1F-DF63-450C-A9ED-E72C5F6C045B}" dt="2025-11-25T15:33:05.588" v="305" actId="478"/>
          <ac:picMkLst>
            <pc:docMk/>
            <pc:sldMk cId="0" sldId="283"/>
            <ac:picMk id="5" creationId="{00000000-0000-0000-0000-000000000000}"/>
          </ac:picMkLst>
        </pc:picChg>
      </pc:sldChg>
      <pc:sldChg chg="modSp mod">
        <pc:chgData name="Hazell, Danielle" userId="16322be0-50ef-46ff-b0c0-d304bc10d5d2" providerId="ADAL" clId="{E6D12E1F-DF63-450C-A9ED-E72C5F6C045B}" dt="2025-11-19T13:31:03.233" v="168" actId="20577"/>
        <pc:sldMkLst>
          <pc:docMk/>
          <pc:sldMk cId="0" sldId="284"/>
        </pc:sldMkLst>
        <pc:spChg chg="mod">
          <ac:chgData name="Hazell, Danielle" userId="16322be0-50ef-46ff-b0c0-d304bc10d5d2" providerId="ADAL" clId="{E6D12E1F-DF63-450C-A9ED-E72C5F6C045B}" dt="2025-11-19T13:31:00.875" v="165" actId="20577"/>
          <ac:spMkLst>
            <pc:docMk/>
            <pc:sldMk cId="0" sldId="284"/>
            <ac:spMk id="5" creationId="{00000000-0000-0000-0000-000000000000}"/>
          </ac:spMkLst>
        </pc:spChg>
        <pc:spChg chg="mod">
          <ac:chgData name="Hazell, Danielle" userId="16322be0-50ef-46ff-b0c0-d304bc10d5d2" providerId="ADAL" clId="{E6D12E1F-DF63-450C-A9ED-E72C5F6C045B}" dt="2025-11-19T13:31:01.578" v="166" actId="20577"/>
          <ac:spMkLst>
            <pc:docMk/>
            <pc:sldMk cId="0" sldId="284"/>
            <ac:spMk id="8" creationId="{00000000-0000-0000-0000-000000000000}"/>
          </ac:spMkLst>
        </pc:spChg>
        <pc:spChg chg="mod">
          <ac:chgData name="Hazell, Danielle" userId="16322be0-50ef-46ff-b0c0-d304bc10d5d2" providerId="ADAL" clId="{E6D12E1F-DF63-450C-A9ED-E72C5F6C045B}" dt="2025-11-19T13:31:02.166" v="167" actId="20577"/>
          <ac:spMkLst>
            <pc:docMk/>
            <pc:sldMk cId="0" sldId="284"/>
            <ac:spMk id="11" creationId="{00000000-0000-0000-0000-000000000000}"/>
          </ac:spMkLst>
        </pc:spChg>
        <pc:spChg chg="mod">
          <ac:chgData name="Hazell, Danielle" userId="16322be0-50ef-46ff-b0c0-d304bc10d5d2" providerId="ADAL" clId="{E6D12E1F-DF63-450C-A9ED-E72C5F6C045B}" dt="2025-11-19T13:31:03.233" v="168" actId="20577"/>
          <ac:spMkLst>
            <pc:docMk/>
            <pc:sldMk cId="0" sldId="284"/>
            <ac:spMk id="14" creationId="{00000000-0000-0000-0000-000000000000}"/>
          </ac:spMkLst>
        </pc:spChg>
      </pc:sldChg>
      <pc:sldChg chg="modSp mod">
        <pc:chgData name="Hazell, Danielle" userId="16322be0-50ef-46ff-b0c0-d304bc10d5d2" providerId="ADAL" clId="{E6D12E1F-DF63-450C-A9ED-E72C5F6C045B}" dt="2025-11-19T13:32:16.440" v="205" actId="1038"/>
        <pc:sldMkLst>
          <pc:docMk/>
          <pc:sldMk cId="0" sldId="285"/>
        </pc:sldMkLst>
        <pc:spChg chg="mod">
          <ac:chgData name="Hazell, Danielle" userId="16322be0-50ef-46ff-b0c0-d304bc10d5d2" providerId="ADAL" clId="{E6D12E1F-DF63-450C-A9ED-E72C5F6C045B}" dt="2025-11-19T13:31:35.890" v="180" actId="1037"/>
          <ac:spMkLst>
            <pc:docMk/>
            <pc:sldMk cId="0" sldId="285"/>
            <ac:spMk id="6" creationId="{00000000-0000-0000-0000-000000000000}"/>
          </ac:spMkLst>
        </pc:spChg>
        <pc:spChg chg="mod">
          <ac:chgData name="Hazell, Danielle" userId="16322be0-50ef-46ff-b0c0-d304bc10d5d2" providerId="ADAL" clId="{E6D12E1F-DF63-450C-A9ED-E72C5F6C045B}" dt="2025-11-19T13:32:09.650" v="202" actId="1038"/>
          <ac:spMkLst>
            <pc:docMk/>
            <pc:sldMk cId="0" sldId="285"/>
            <ac:spMk id="11" creationId="{00000000-0000-0000-0000-000000000000}"/>
          </ac:spMkLst>
        </pc:spChg>
        <pc:spChg chg="mod">
          <ac:chgData name="Hazell, Danielle" userId="16322be0-50ef-46ff-b0c0-d304bc10d5d2" providerId="ADAL" clId="{E6D12E1F-DF63-450C-A9ED-E72C5F6C045B}" dt="2025-11-19T13:32:16.440" v="205" actId="1038"/>
          <ac:spMkLst>
            <pc:docMk/>
            <pc:sldMk cId="0" sldId="285"/>
            <ac:spMk id="21" creationId="{00000000-0000-0000-0000-000000000000}"/>
          </ac:spMkLst>
        </pc:spChg>
      </pc:sldChg>
      <pc:sldChg chg="modSp mod">
        <pc:chgData name="Hazell, Danielle" userId="16322be0-50ef-46ff-b0c0-d304bc10d5d2" providerId="ADAL" clId="{E6D12E1F-DF63-450C-A9ED-E72C5F6C045B}" dt="2025-11-19T13:32:35.123" v="216" actId="20577"/>
        <pc:sldMkLst>
          <pc:docMk/>
          <pc:sldMk cId="0" sldId="286"/>
        </pc:sldMkLst>
        <pc:spChg chg="mod">
          <ac:chgData name="Hazell, Danielle" userId="16322be0-50ef-46ff-b0c0-d304bc10d5d2" providerId="ADAL" clId="{E6D12E1F-DF63-450C-A9ED-E72C5F6C045B}" dt="2025-11-19T13:32:32.026" v="213" actId="20577"/>
          <ac:spMkLst>
            <pc:docMk/>
            <pc:sldMk cId="0" sldId="286"/>
            <ac:spMk id="6" creationId="{00000000-0000-0000-0000-000000000000}"/>
          </ac:spMkLst>
        </pc:spChg>
        <pc:spChg chg="mod">
          <ac:chgData name="Hazell, Danielle" userId="16322be0-50ef-46ff-b0c0-d304bc10d5d2" providerId="ADAL" clId="{E6D12E1F-DF63-450C-A9ED-E72C5F6C045B}" dt="2025-11-19T13:32:34.150" v="215" actId="20577"/>
          <ac:spMkLst>
            <pc:docMk/>
            <pc:sldMk cId="0" sldId="286"/>
            <ac:spMk id="10" creationId="{00000000-0000-0000-0000-000000000000}"/>
          </ac:spMkLst>
        </pc:spChg>
        <pc:spChg chg="mod">
          <ac:chgData name="Hazell, Danielle" userId="16322be0-50ef-46ff-b0c0-d304bc10d5d2" providerId="ADAL" clId="{E6D12E1F-DF63-450C-A9ED-E72C5F6C045B}" dt="2025-11-19T13:32:32.875" v="214" actId="20577"/>
          <ac:spMkLst>
            <pc:docMk/>
            <pc:sldMk cId="0" sldId="286"/>
            <ac:spMk id="14" creationId="{00000000-0000-0000-0000-000000000000}"/>
          </ac:spMkLst>
        </pc:spChg>
        <pc:spChg chg="mod">
          <ac:chgData name="Hazell, Danielle" userId="16322be0-50ef-46ff-b0c0-d304bc10d5d2" providerId="ADAL" clId="{E6D12E1F-DF63-450C-A9ED-E72C5F6C045B}" dt="2025-11-19T13:32:35.123" v="216" actId="20577"/>
          <ac:spMkLst>
            <pc:docMk/>
            <pc:sldMk cId="0" sldId="286"/>
            <ac:spMk id="18" creationId="{00000000-0000-0000-0000-000000000000}"/>
          </ac:spMkLst>
        </pc:spChg>
        <pc:picChg chg="mod">
          <ac:chgData name="Hazell, Danielle" userId="16322be0-50ef-46ff-b0c0-d304bc10d5d2" providerId="ADAL" clId="{E6D12E1F-DF63-450C-A9ED-E72C5F6C045B}" dt="2025-11-19T13:32:28.945" v="212" actId="1037"/>
          <ac:picMkLst>
            <pc:docMk/>
            <pc:sldMk cId="0" sldId="286"/>
            <ac:picMk id="16" creationId="{00000000-0000-0000-0000-000000000000}"/>
          </ac:picMkLst>
        </pc:picChg>
      </pc:sldChg>
      <pc:sldChg chg="modSp mod">
        <pc:chgData name="Hazell, Danielle" userId="16322be0-50ef-46ff-b0c0-d304bc10d5d2" providerId="ADAL" clId="{E6D12E1F-DF63-450C-A9ED-E72C5F6C045B}" dt="2025-11-19T13:32:46.212" v="218" actId="20577"/>
        <pc:sldMkLst>
          <pc:docMk/>
          <pc:sldMk cId="0" sldId="287"/>
        </pc:sldMkLst>
        <pc:spChg chg="mod">
          <ac:chgData name="Hazell, Danielle" userId="16322be0-50ef-46ff-b0c0-d304bc10d5d2" providerId="ADAL" clId="{E6D12E1F-DF63-450C-A9ED-E72C5F6C045B}" dt="2025-11-19T13:32:46.212" v="218" actId="20577"/>
          <ac:spMkLst>
            <pc:docMk/>
            <pc:sldMk cId="0" sldId="287"/>
            <ac:spMk id="11" creationId="{00000000-0000-0000-0000-000000000000}"/>
          </ac:spMkLst>
        </pc:spChg>
      </pc:sldChg>
      <pc:sldChg chg="modSp mod">
        <pc:chgData name="Hazell, Danielle" userId="16322be0-50ef-46ff-b0c0-d304bc10d5d2" providerId="ADAL" clId="{E6D12E1F-DF63-450C-A9ED-E72C5F6C045B}" dt="2025-11-19T13:33:35.411" v="225" actId="20577"/>
        <pc:sldMkLst>
          <pc:docMk/>
          <pc:sldMk cId="0" sldId="289"/>
        </pc:sldMkLst>
        <pc:spChg chg="mod">
          <ac:chgData name="Hazell, Danielle" userId="16322be0-50ef-46ff-b0c0-d304bc10d5d2" providerId="ADAL" clId="{E6D12E1F-DF63-450C-A9ED-E72C5F6C045B}" dt="2025-11-19T13:33:35.411" v="225" actId="20577"/>
          <ac:spMkLst>
            <pc:docMk/>
            <pc:sldMk cId="0" sldId="289"/>
            <ac:spMk id="4" creationId="{00000000-0000-0000-0000-000000000000}"/>
          </ac:spMkLst>
        </pc:spChg>
        <pc:spChg chg="mod">
          <ac:chgData name="Hazell, Danielle" userId="16322be0-50ef-46ff-b0c0-d304bc10d5d2" providerId="ADAL" clId="{E6D12E1F-DF63-450C-A9ED-E72C5F6C045B}" dt="2025-11-19T13:33:32.459" v="222" actId="20577"/>
          <ac:spMkLst>
            <pc:docMk/>
            <pc:sldMk cId="0" sldId="289"/>
            <ac:spMk id="10" creationId="{00000000-0000-0000-0000-000000000000}"/>
          </ac:spMkLst>
        </pc:spChg>
      </pc:sldChg>
      <pc:sldChg chg="modSp mod">
        <pc:chgData name="Hazell, Danielle" userId="16322be0-50ef-46ff-b0c0-d304bc10d5d2" providerId="ADAL" clId="{E6D12E1F-DF63-450C-A9ED-E72C5F6C045B}" dt="2025-11-19T13:34:07.743" v="230" actId="1076"/>
        <pc:sldMkLst>
          <pc:docMk/>
          <pc:sldMk cId="0" sldId="290"/>
        </pc:sldMkLst>
        <pc:spChg chg="mod">
          <ac:chgData name="Hazell, Danielle" userId="16322be0-50ef-46ff-b0c0-d304bc10d5d2" providerId="ADAL" clId="{E6D12E1F-DF63-450C-A9ED-E72C5F6C045B}" dt="2025-11-19T13:33:56.897" v="227" actId="2711"/>
          <ac:spMkLst>
            <pc:docMk/>
            <pc:sldMk cId="0" sldId="290"/>
            <ac:spMk id="4" creationId="{00000000-0000-0000-0000-000000000000}"/>
          </ac:spMkLst>
        </pc:spChg>
        <pc:spChg chg="mod">
          <ac:chgData name="Hazell, Danielle" userId="16322be0-50ef-46ff-b0c0-d304bc10d5d2" providerId="ADAL" clId="{E6D12E1F-DF63-450C-A9ED-E72C5F6C045B}" dt="2025-11-19T13:34:07.743" v="230" actId="1076"/>
          <ac:spMkLst>
            <pc:docMk/>
            <pc:sldMk cId="0" sldId="290"/>
            <ac:spMk id="5" creationId="{00000000-0000-0000-0000-000000000000}"/>
          </ac:spMkLst>
        </pc:spChg>
      </pc:sldChg>
      <pc:sldChg chg="modSp mod">
        <pc:chgData name="Hazell, Danielle" userId="16322be0-50ef-46ff-b0c0-d304bc10d5d2" providerId="ADAL" clId="{E6D12E1F-DF63-450C-A9ED-E72C5F6C045B}" dt="2025-11-19T13:34:54.572" v="243" actId="14100"/>
        <pc:sldMkLst>
          <pc:docMk/>
          <pc:sldMk cId="0" sldId="291"/>
        </pc:sldMkLst>
        <pc:spChg chg="mod">
          <ac:chgData name="Hazell, Danielle" userId="16322be0-50ef-46ff-b0c0-d304bc10d5d2" providerId="ADAL" clId="{E6D12E1F-DF63-450C-A9ED-E72C5F6C045B}" dt="2025-11-19T13:34:54.572" v="243" actId="14100"/>
          <ac:spMkLst>
            <pc:docMk/>
            <pc:sldMk cId="0" sldId="291"/>
            <ac:spMk id="15" creationId="{00000000-0000-0000-0000-000000000000}"/>
          </ac:spMkLst>
        </pc:spChg>
      </pc:sldChg>
      <pc:sldChg chg="addSp delSp modSp mod">
        <pc:chgData name="Hazell, Danielle" userId="16322be0-50ef-46ff-b0c0-d304bc10d5d2" providerId="ADAL" clId="{E6D12E1F-DF63-450C-A9ED-E72C5F6C045B}" dt="2025-11-25T15:34:13.184" v="316" actId="1076"/>
        <pc:sldMkLst>
          <pc:docMk/>
          <pc:sldMk cId="0" sldId="293"/>
        </pc:sldMkLst>
        <pc:spChg chg="mod">
          <ac:chgData name="Hazell, Danielle" userId="16322be0-50ef-46ff-b0c0-d304bc10d5d2" providerId="ADAL" clId="{E6D12E1F-DF63-450C-A9ED-E72C5F6C045B}" dt="2025-11-19T13:34:59.349" v="244" actId="1076"/>
          <ac:spMkLst>
            <pc:docMk/>
            <pc:sldMk cId="0" sldId="293"/>
            <ac:spMk id="2" creationId="{00000000-0000-0000-0000-000000000000}"/>
          </ac:spMkLst>
        </pc:spChg>
        <pc:picChg chg="add del">
          <ac:chgData name="Hazell, Danielle" userId="16322be0-50ef-46ff-b0c0-d304bc10d5d2" providerId="ADAL" clId="{E6D12E1F-DF63-450C-A9ED-E72C5F6C045B}" dt="2025-11-25T15:34:12.612" v="315" actId="478"/>
          <ac:picMkLst>
            <pc:docMk/>
            <pc:sldMk cId="0" sldId="293"/>
            <ac:picMk id="5" creationId="{84D7473F-CEB2-0251-DDE4-1E3B39BC2DB8}"/>
          </ac:picMkLst>
        </pc:picChg>
        <pc:picChg chg="add del">
          <ac:chgData name="Hazell, Danielle" userId="16322be0-50ef-46ff-b0c0-d304bc10d5d2" providerId="ADAL" clId="{E6D12E1F-DF63-450C-A9ED-E72C5F6C045B}" dt="2025-11-25T15:34:12.050" v="314" actId="478"/>
          <ac:picMkLst>
            <pc:docMk/>
            <pc:sldMk cId="0" sldId="293"/>
            <ac:picMk id="9" creationId="{F51D0BF5-5961-BEA5-E0C5-DDE6F2844375}"/>
          </ac:picMkLst>
        </pc:picChg>
        <pc:picChg chg="mod">
          <ac:chgData name="Hazell, Danielle" userId="16322be0-50ef-46ff-b0c0-d304bc10d5d2" providerId="ADAL" clId="{E6D12E1F-DF63-450C-A9ED-E72C5F6C045B}" dt="2025-11-25T15:34:13.184" v="316" actId="1076"/>
          <ac:picMkLst>
            <pc:docMk/>
            <pc:sldMk cId="0" sldId="293"/>
            <ac:picMk id="19" creationId="{A317767B-C526-8E5F-C707-7785B783471F}"/>
          </ac:picMkLst>
        </pc:picChg>
      </pc:sldChg>
      <pc:sldChg chg="modSp mod">
        <pc:chgData name="Hazell, Danielle" userId="16322be0-50ef-46ff-b0c0-d304bc10d5d2" providerId="ADAL" clId="{E6D12E1F-DF63-450C-A9ED-E72C5F6C045B}" dt="2025-11-19T13:35:21.642" v="249" actId="20577"/>
        <pc:sldMkLst>
          <pc:docMk/>
          <pc:sldMk cId="0" sldId="294"/>
        </pc:sldMkLst>
        <pc:spChg chg="mod">
          <ac:chgData name="Hazell, Danielle" userId="16322be0-50ef-46ff-b0c0-d304bc10d5d2" providerId="ADAL" clId="{E6D12E1F-DF63-450C-A9ED-E72C5F6C045B}" dt="2025-11-19T13:35:19.696" v="247" actId="20577"/>
          <ac:spMkLst>
            <pc:docMk/>
            <pc:sldMk cId="0" sldId="294"/>
            <ac:spMk id="5" creationId="{00000000-0000-0000-0000-000000000000}"/>
          </ac:spMkLst>
        </pc:spChg>
        <pc:spChg chg="mod">
          <ac:chgData name="Hazell, Danielle" userId="16322be0-50ef-46ff-b0c0-d304bc10d5d2" providerId="ADAL" clId="{E6D12E1F-DF63-450C-A9ED-E72C5F6C045B}" dt="2025-11-19T13:35:20.665" v="248" actId="20577"/>
          <ac:spMkLst>
            <pc:docMk/>
            <pc:sldMk cId="0" sldId="294"/>
            <ac:spMk id="8" creationId="{00000000-0000-0000-0000-000000000000}"/>
          </ac:spMkLst>
        </pc:spChg>
        <pc:spChg chg="mod">
          <ac:chgData name="Hazell, Danielle" userId="16322be0-50ef-46ff-b0c0-d304bc10d5d2" providerId="ADAL" clId="{E6D12E1F-DF63-450C-A9ED-E72C5F6C045B}" dt="2025-11-19T13:35:21.642" v="249" actId="20577"/>
          <ac:spMkLst>
            <pc:docMk/>
            <pc:sldMk cId="0" sldId="294"/>
            <ac:spMk id="11" creationId="{00000000-0000-0000-0000-000000000000}"/>
          </ac:spMkLst>
        </pc:spChg>
      </pc:sldChg>
      <pc:sldChg chg="addSp delSp modSp mod modCm">
        <pc:chgData name="Hazell, Danielle" userId="16322be0-50ef-46ff-b0c0-d304bc10d5d2" providerId="ADAL" clId="{E6D12E1F-DF63-450C-A9ED-E72C5F6C045B}" dt="2025-11-25T15:34:44.696" v="318" actId="478"/>
        <pc:sldMkLst>
          <pc:docMk/>
          <pc:sldMk cId="0" sldId="295"/>
        </pc:sldMkLst>
        <pc:spChg chg="mod">
          <ac:chgData name="Hazell, Danielle" userId="16322be0-50ef-46ff-b0c0-d304bc10d5d2" providerId="ADAL" clId="{E6D12E1F-DF63-450C-A9ED-E72C5F6C045B}" dt="2025-11-19T13:35:31.115" v="250" actId="20577"/>
          <ac:spMkLst>
            <pc:docMk/>
            <pc:sldMk cId="0" sldId="295"/>
            <ac:spMk id="5" creationId="{00000000-0000-0000-0000-000000000000}"/>
          </ac:spMkLst>
        </pc:spChg>
        <pc:spChg chg="mod">
          <ac:chgData name="Hazell, Danielle" userId="16322be0-50ef-46ff-b0c0-d304bc10d5d2" providerId="ADAL" clId="{E6D12E1F-DF63-450C-A9ED-E72C5F6C045B}" dt="2025-11-19T13:35:32.217" v="251" actId="20577"/>
          <ac:spMkLst>
            <pc:docMk/>
            <pc:sldMk cId="0" sldId="295"/>
            <ac:spMk id="8" creationId="{00000000-0000-0000-0000-000000000000}"/>
          </ac:spMkLst>
        </pc:spChg>
        <pc:spChg chg="mod">
          <ac:chgData name="Hazell, Danielle" userId="16322be0-50ef-46ff-b0c0-d304bc10d5d2" providerId="ADAL" clId="{E6D12E1F-DF63-450C-A9ED-E72C5F6C045B}" dt="2025-11-19T13:35:32.945" v="252" actId="20577"/>
          <ac:spMkLst>
            <pc:docMk/>
            <pc:sldMk cId="0" sldId="295"/>
            <ac:spMk id="11" creationId="{00000000-0000-0000-0000-000000000000}"/>
          </ac:spMkLst>
        </pc:spChg>
        <pc:spChg chg="mod">
          <ac:chgData name="Hazell, Danielle" userId="16322be0-50ef-46ff-b0c0-d304bc10d5d2" providerId="ADAL" clId="{E6D12E1F-DF63-450C-A9ED-E72C5F6C045B}" dt="2025-11-19T13:35:33.463" v="253" actId="20577"/>
          <ac:spMkLst>
            <pc:docMk/>
            <pc:sldMk cId="0" sldId="295"/>
            <ac:spMk id="14" creationId="{00000000-0000-0000-0000-000000000000}"/>
          </ac:spMkLst>
        </pc:spChg>
        <pc:picChg chg="add del">
          <ac:chgData name="Hazell, Danielle" userId="16322be0-50ef-46ff-b0c0-d304bc10d5d2" providerId="ADAL" clId="{E6D12E1F-DF63-450C-A9ED-E72C5F6C045B}" dt="2025-11-25T15:34:44.696" v="318" actId="478"/>
          <ac:picMkLst>
            <pc:docMk/>
            <pc:sldMk cId="0" sldId="295"/>
            <ac:picMk id="12" creationId="{00000000-0000-0000-0000-000000000000}"/>
          </ac:picMkLst>
        </pc:picChg>
        <pc:extLst>
          <p:ext xmlns:p="http://schemas.openxmlformats.org/presentationml/2006/main" uri="{D6D511B9-2390-475A-947B-AFAB55BFBCF1}">
            <pc226:cmChg xmlns:pc226="http://schemas.microsoft.com/office/powerpoint/2022/06/main/command" chg="mod">
              <pc226:chgData name="Hazell, Danielle" userId="16322be0-50ef-46ff-b0c0-d304bc10d5d2" providerId="ADAL" clId="{E6D12E1F-DF63-450C-A9ED-E72C5F6C045B}" dt="2025-11-25T15:34:44.696" v="318" actId="478"/>
              <pc2:cmMkLst xmlns:pc2="http://schemas.microsoft.com/office/powerpoint/2019/9/main/command">
                <pc:docMk/>
                <pc:sldMk cId="0" sldId="295"/>
                <pc2:cmMk id="{831F015A-0EC8-42BB-B4D1-BF2E386CD2D8}"/>
              </pc2:cmMkLst>
            </pc226:cmChg>
          </p:ext>
        </pc:extLst>
      </pc:sldChg>
      <pc:sldChg chg="addSp modSp mod">
        <pc:chgData name="Hazell, Danielle" userId="16322be0-50ef-46ff-b0c0-d304bc10d5d2" providerId="ADAL" clId="{E6D12E1F-DF63-450C-A9ED-E72C5F6C045B}" dt="2025-11-19T13:19:33.935" v="4"/>
        <pc:sldMkLst>
          <pc:docMk/>
          <pc:sldMk cId="2402489006" sldId="512"/>
        </pc:sldMkLst>
        <pc:spChg chg="add mod">
          <ac:chgData name="Hazell, Danielle" userId="16322be0-50ef-46ff-b0c0-d304bc10d5d2" providerId="ADAL" clId="{E6D12E1F-DF63-450C-A9ED-E72C5F6C045B}" dt="2025-11-19T13:19:33.935" v="4"/>
          <ac:spMkLst>
            <pc:docMk/>
            <pc:sldMk cId="2402489006" sldId="512"/>
            <ac:spMk id="2" creationId="{0EA91359-AE63-9D12-D917-4D8710DBBF91}"/>
          </ac:spMkLst>
        </pc:spChg>
        <pc:spChg chg="mod">
          <ac:chgData name="Hazell, Danielle" userId="16322be0-50ef-46ff-b0c0-d304bc10d5d2" providerId="ADAL" clId="{E6D12E1F-DF63-450C-A9ED-E72C5F6C045B}" dt="2025-11-19T13:19:33.337" v="3" actId="1076"/>
          <ac:spMkLst>
            <pc:docMk/>
            <pc:sldMk cId="2402489006" sldId="512"/>
            <ac:spMk id="3" creationId="{C100DF00-DDB1-9E17-D96C-C839324D3C8E}"/>
          </ac:spMkLst>
        </pc:spChg>
      </pc:sldChg>
      <pc:sldChg chg="modSp mod">
        <pc:chgData name="Hazell, Danielle" userId="16322be0-50ef-46ff-b0c0-d304bc10d5d2" providerId="ADAL" clId="{E6D12E1F-DF63-450C-A9ED-E72C5F6C045B}" dt="2025-11-19T13:20:04.672" v="9" actId="14100"/>
        <pc:sldMkLst>
          <pc:docMk/>
          <pc:sldMk cId="3661908118" sldId="837"/>
        </pc:sldMkLst>
        <pc:spChg chg="mod">
          <ac:chgData name="Hazell, Danielle" userId="16322be0-50ef-46ff-b0c0-d304bc10d5d2" providerId="ADAL" clId="{E6D12E1F-DF63-450C-A9ED-E72C5F6C045B}" dt="2025-11-19T13:20:04.672" v="9" actId="14100"/>
          <ac:spMkLst>
            <pc:docMk/>
            <pc:sldMk cId="3661908118" sldId="837"/>
            <ac:spMk id="4" creationId="{BBFFC9DD-99F6-E5CA-5CF5-B1C6B4D6BBC1}"/>
          </ac:spMkLst>
        </pc:spChg>
      </pc:sldChg>
      <pc:sldChg chg="modSp mod">
        <pc:chgData name="Hazell, Danielle" userId="16322be0-50ef-46ff-b0c0-d304bc10d5d2" providerId="ADAL" clId="{E6D12E1F-DF63-450C-A9ED-E72C5F6C045B}" dt="2025-11-19T13:36:14.141" v="261" actId="14100"/>
        <pc:sldMkLst>
          <pc:docMk/>
          <pc:sldMk cId="3014219946" sldId="838"/>
        </pc:sldMkLst>
        <pc:spChg chg="mod">
          <ac:chgData name="Hazell, Danielle" userId="16322be0-50ef-46ff-b0c0-d304bc10d5d2" providerId="ADAL" clId="{E6D12E1F-DF63-450C-A9ED-E72C5F6C045B}" dt="2025-11-19T13:36:14.141" v="261" actId="14100"/>
          <ac:spMkLst>
            <pc:docMk/>
            <pc:sldMk cId="3014219946" sldId="838"/>
            <ac:spMk id="4" creationId="{93E98F04-331F-CCC4-AA81-C88F3473D389}"/>
          </ac:spMkLst>
        </pc:spChg>
      </pc:sldChg>
      <pc:sldChg chg="modSp mod">
        <pc:chgData name="Hazell, Danielle" userId="16322be0-50ef-46ff-b0c0-d304bc10d5d2" providerId="ADAL" clId="{E6D12E1F-DF63-450C-A9ED-E72C5F6C045B}" dt="2025-11-19T13:19:56.271" v="5" actId="14100"/>
        <pc:sldMkLst>
          <pc:docMk/>
          <pc:sldMk cId="2808480706" sldId="840"/>
        </pc:sldMkLst>
        <pc:spChg chg="mod">
          <ac:chgData name="Hazell, Danielle" userId="16322be0-50ef-46ff-b0c0-d304bc10d5d2" providerId="ADAL" clId="{E6D12E1F-DF63-450C-A9ED-E72C5F6C045B}" dt="2025-11-19T13:19:56.271" v="5" actId="14100"/>
          <ac:spMkLst>
            <pc:docMk/>
            <pc:sldMk cId="2808480706" sldId="840"/>
            <ac:spMk id="4" creationId="{183CA12B-98D8-441B-A2DE-6FF2B2597824}"/>
          </ac:spMkLst>
        </pc:spChg>
      </pc:sldChg>
      <pc:sldChg chg="modSp mod">
        <pc:chgData name="Hazell, Danielle" userId="16322be0-50ef-46ff-b0c0-d304bc10d5d2" providerId="ADAL" clId="{E6D12E1F-DF63-450C-A9ED-E72C5F6C045B}" dt="2025-11-19T13:22:21.396" v="47" actId="14100"/>
        <pc:sldMkLst>
          <pc:docMk/>
          <pc:sldMk cId="3741238379" sldId="844"/>
        </pc:sldMkLst>
        <pc:spChg chg="mod">
          <ac:chgData name="Hazell, Danielle" userId="16322be0-50ef-46ff-b0c0-d304bc10d5d2" providerId="ADAL" clId="{E6D12E1F-DF63-450C-A9ED-E72C5F6C045B}" dt="2025-11-19T13:22:18.616" v="46" actId="14100"/>
          <ac:spMkLst>
            <pc:docMk/>
            <pc:sldMk cId="3741238379" sldId="844"/>
            <ac:spMk id="17" creationId="{8F45DD10-5A9B-A114-C079-25F460E7CF19}"/>
          </ac:spMkLst>
        </pc:spChg>
        <pc:spChg chg="mod">
          <ac:chgData name="Hazell, Danielle" userId="16322be0-50ef-46ff-b0c0-d304bc10d5d2" providerId="ADAL" clId="{E6D12E1F-DF63-450C-A9ED-E72C5F6C045B}" dt="2025-11-19T13:22:21.396" v="47" actId="14100"/>
          <ac:spMkLst>
            <pc:docMk/>
            <pc:sldMk cId="3741238379" sldId="844"/>
            <ac:spMk id="18" creationId="{4D6141C5-3368-5A34-E64B-BE36D149C376}"/>
          </ac:spMkLst>
        </pc:spChg>
      </pc:sldChg>
      <pc:sldChg chg="modSp mod">
        <pc:chgData name="Hazell, Danielle" userId="16322be0-50ef-46ff-b0c0-d304bc10d5d2" providerId="ADAL" clId="{E6D12E1F-DF63-450C-A9ED-E72C5F6C045B}" dt="2025-11-19T13:24:04.151" v="65" actId="14100"/>
        <pc:sldMkLst>
          <pc:docMk/>
          <pc:sldMk cId="1954300947" sldId="845"/>
        </pc:sldMkLst>
        <pc:spChg chg="mod">
          <ac:chgData name="Hazell, Danielle" userId="16322be0-50ef-46ff-b0c0-d304bc10d5d2" providerId="ADAL" clId="{E6D12E1F-DF63-450C-A9ED-E72C5F6C045B}" dt="2025-11-19T13:24:04.151" v="65" actId="14100"/>
          <ac:spMkLst>
            <pc:docMk/>
            <pc:sldMk cId="1954300947" sldId="845"/>
            <ac:spMk id="15" creationId="{7A4570EE-BF26-6DC5-6EC0-99B5D1ABF96F}"/>
          </ac:spMkLst>
        </pc:spChg>
      </pc:sldChg>
      <pc:sldChg chg="modSp mod">
        <pc:chgData name="Hazell, Danielle" userId="16322be0-50ef-46ff-b0c0-d304bc10d5d2" providerId="ADAL" clId="{E6D12E1F-DF63-450C-A9ED-E72C5F6C045B}" dt="2025-11-19T13:24:15.773" v="67" actId="14100"/>
        <pc:sldMkLst>
          <pc:docMk/>
          <pc:sldMk cId="1401387911" sldId="846"/>
        </pc:sldMkLst>
        <pc:spChg chg="mod">
          <ac:chgData name="Hazell, Danielle" userId="16322be0-50ef-46ff-b0c0-d304bc10d5d2" providerId="ADAL" clId="{E6D12E1F-DF63-450C-A9ED-E72C5F6C045B}" dt="2025-11-19T13:24:12.880" v="66" actId="14100"/>
          <ac:spMkLst>
            <pc:docMk/>
            <pc:sldMk cId="1401387911" sldId="846"/>
            <ac:spMk id="17" creationId="{2B702E85-40E0-3EE8-195B-F13527A2D0CE}"/>
          </ac:spMkLst>
        </pc:spChg>
        <pc:spChg chg="mod">
          <ac:chgData name="Hazell, Danielle" userId="16322be0-50ef-46ff-b0c0-d304bc10d5d2" providerId="ADAL" clId="{E6D12E1F-DF63-450C-A9ED-E72C5F6C045B}" dt="2025-11-19T13:24:15.773" v="67" actId="14100"/>
          <ac:spMkLst>
            <pc:docMk/>
            <pc:sldMk cId="1401387911" sldId="846"/>
            <ac:spMk id="18" creationId="{5BC51C42-6D45-0476-7EB0-DCB568981418}"/>
          </ac:spMkLst>
        </pc:spChg>
      </pc:sldChg>
      <pc:sldChg chg="modSp mod">
        <pc:chgData name="Hazell, Danielle" userId="16322be0-50ef-46ff-b0c0-d304bc10d5d2" providerId="ADAL" clId="{E6D12E1F-DF63-450C-A9ED-E72C5F6C045B}" dt="2025-11-19T13:24:28.020" v="69" actId="14100"/>
        <pc:sldMkLst>
          <pc:docMk/>
          <pc:sldMk cId="2710577125" sldId="847"/>
        </pc:sldMkLst>
        <pc:spChg chg="mod">
          <ac:chgData name="Hazell, Danielle" userId="16322be0-50ef-46ff-b0c0-d304bc10d5d2" providerId="ADAL" clId="{E6D12E1F-DF63-450C-A9ED-E72C5F6C045B}" dt="2025-11-19T13:24:28.020" v="69" actId="14100"/>
          <ac:spMkLst>
            <pc:docMk/>
            <pc:sldMk cId="2710577125" sldId="847"/>
            <ac:spMk id="19" creationId="{4284FA2D-DE13-17F0-303B-DFB521A1CDFF}"/>
          </ac:spMkLst>
        </pc:spChg>
        <pc:spChg chg="mod">
          <ac:chgData name="Hazell, Danielle" userId="16322be0-50ef-46ff-b0c0-d304bc10d5d2" providerId="ADAL" clId="{E6D12E1F-DF63-450C-A9ED-E72C5F6C045B}" dt="2025-11-19T13:24:24.638" v="68" actId="14100"/>
          <ac:spMkLst>
            <pc:docMk/>
            <pc:sldMk cId="2710577125" sldId="847"/>
            <ac:spMk id="20" creationId="{BE6A170D-7D35-A786-5011-E67B74CF7EDC}"/>
          </ac:spMkLst>
        </pc:spChg>
      </pc:sldChg>
      <pc:sldChg chg="modSp mod">
        <pc:chgData name="Hazell, Danielle" userId="16322be0-50ef-46ff-b0c0-d304bc10d5d2" providerId="ADAL" clId="{E6D12E1F-DF63-450C-A9ED-E72C5F6C045B}" dt="2025-11-19T13:25:00.763" v="73" actId="1076"/>
        <pc:sldMkLst>
          <pc:docMk/>
          <pc:sldMk cId="2295108936" sldId="848"/>
        </pc:sldMkLst>
        <pc:spChg chg="mod">
          <ac:chgData name="Hazell, Danielle" userId="16322be0-50ef-46ff-b0c0-d304bc10d5d2" providerId="ADAL" clId="{E6D12E1F-DF63-450C-A9ED-E72C5F6C045B}" dt="2025-11-19T13:24:52.562" v="71" actId="14100"/>
          <ac:spMkLst>
            <pc:docMk/>
            <pc:sldMk cId="2295108936" sldId="848"/>
            <ac:spMk id="12" creationId="{D99F780D-E9E8-DCFB-72CE-B92C2910B331}"/>
          </ac:spMkLst>
        </pc:spChg>
        <pc:spChg chg="mod">
          <ac:chgData name="Hazell, Danielle" userId="16322be0-50ef-46ff-b0c0-d304bc10d5d2" providerId="ADAL" clId="{E6D12E1F-DF63-450C-A9ED-E72C5F6C045B}" dt="2025-11-19T13:25:00.763" v="73" actId="1076"/>
          <ac:spMkLst>
            <pc:docMk/>
            <pc:sldMk cId="2295108936" sldId="848"/>
            <ac:spMk id="13" creationId="{34FED048-5237-D287-A410-4A6E47F71798}"/>
          </ac:spMkLst>
        </pc:spChg>
      </pc:sldChg>
      <pc:sldChg chg="modSp mod">
        <pc:chgData name="Hazell, Danielle" userId="16322be0-50ef-46ff-b0c0-d304bc10d5d2" providerId="ADAL" clId="{E6D12E1F-DF63-450C-A9ED-E72C5F6C045B}" dt="2025-11-19T13:26:04.205" v="80" actId="14100"/>
        <pc:sldMkLst>
          <pc:docMk/>
          <pc:sldMk cId="482207998" sldId="849"/>
        </pc:sldMkLst>
        <pc:spChg chg="mod">
          <ac:chgData name="Hazell, Danielle" userId="16322be0-50ef-46ff-b0c0-d304bc10d5d2" providerId="ADAL" clId="{E6D12E1F-DF63-450C-A9ED-E72C5F6C045B}" dt="2025-11-19T13:26:01.620" v="79" actId="14100"/>
          <ac:spMkLst>
            <pc:docMk/>
            <pc:sldMk cId="482207998" sldId="849"/>
            <ac:spMk id="17" creationId="{715A0A02-91BB-706B-02FE-8BB9B85D1D81}"/>
          </ac:spMkLst>
        </pc:spChg>
        <pc:spChg chg="mod">
          <ac:chgData name="Hazell, Danielle" userId="16322be0-50ef-46ff-b0c0-d304bc10d5d2" providerId="ADAL" clId="{E6D12E1F-DF63-450C-A9ED-E72C5F6C045B}" dt="2025-11-19T13:26:04.205" v="80" actId="14100"/>
          <ac:spMkLst>
            <pc:docMk/>
            <pc:sldMk cId="482207998" sldId="849"/>
            <ac:spMk id="18" creationId="{062B615F-62A3-3F16-C3B2-780EE0316503}"/>
          </ac:spMkLst>
        </pc:spChg>
      </pc:sldChg>
      <pc:sldChg chg="modSp mod">
        <pc:chgData name="Hazell, Danielle" userId="16322be0-50ef-46ff-b0c0-d304bc10d5d2" providerId="ADAL" clId="{E6D12E1F-DF63-450C-A9ED-E72C5F6C045B}" dt="2025-11-19T13:28:14.887" v="132" actId="14100"/>
        <pc:sldMkLst>
          <pc:docMk/>
          <pc:sldMk cId="3691016501" sldId="850"/>
        </pc:sldMkLst>
        <pc:spChg chg="mod">
          <ac:chgData name="Hazell, Danielle" userId="16322be0-50ef-46ff-b0c0-d304bc10d5d2" providerId="ADAL" clId="{E6D12E1F-DF63-450C-A9ED-E72C5F6C045B}" dt="2025-11-19T13:28:10.272" v="130" actId="14100"/>
          <ac:spMkLst>
            <pc:docMk/>
            <pc:sldMk cId="3691016501" sldId="850"/>
            <ac:spMk id="17" creationId="{56DD3D57-E87D-9DF1-3ED3-B7A43E323650}"/>
          </ac:spMkLst>
        </pc:spChg>
        <pc:spChg chg="mod">
          <ac:chgData name="Hazell, Danielle" userId="16322be0-50ef-46ff-b0c0-d304bc10d5d2" providerId="ADAL" clId="{E6D12E1F-DF63-450C-A9ED-E72C5F6C045B}" dt="2025-11-19T13:28:12.768" v="131" actId="14100"/>
          <ac:spMkLst>
            <pc:docMk/>
            <pc:sldMk cId="3691016501" sldId="850"/>
            <ac:spMk id="18" creationId="{03AE779E-E9AF-8E4D-697A-B18D9A559810}"/>
          </ac:spMkLst>
        </pc:spChg>
        <pc:spChg chg="mod">
          <ac:chgData name="Hazell, Danielle" userId="16322be0-50ef-46ff-b0c0-d304bc10d5d2" providerId="ADAL" clId="{E6D12E1F-DF63-450C-A9ED-E72C5F6C045B}" dt="2025-11-19T13:28:14.887" v="132" actId="14100"/>
          <ac:spMkLst>
            <pc:docMk/>
            <pc:sldMk cId="3691016501" sldId="850"/>
            <ac:spMk id="19" creationId="{340F0577-66F4-5C79-5822-17FB98F8E7B3}"/>
          </ac:spMkLst>
        </pc:spChg>
      </pc:sldChg>
      <pc:sldChg chg="modSp mod">
        <pc:chgData name="Hazell, Danielle" userId="16322be0-50ef-46ff-b0c0-d304bc10d5d2" providerId="ADAL" clId="{E6D12E1F-DF63-450C-A9ED-E72C5F6C045B}" dt="2025-11-19T13:28:34.943" v="134" actId="14100"/>
        <pc:sldMkLst>
          <pc:docMk/>
          <pc:sldMk cId="953591027" sldId="851"/>
        </pc:sldMkLst>
        <pc:spChg chg="mod">
          <ac:chgData name="Hazell, Danielle" userId="16322be0-50ef-46ff-b0c0-d304bc10d5d2" providerId="ADAL" clId="{E6D12E1F-DF63-450C-A9ED-E72C5F6C045B}" dt="2025-11-19T13:28:32.735" v="133" actId="14100"/>
          <ac:spMkLst>
            <pc:docMk/>
            <pc:sldMk cId="953591027" sldId="851"/>
            <ac:spMk id="19" creationId="{CA1C79A7-7AF6-4C72-E9E9-ADC5C644B101}"/>
          </ac:spMkLst>
        </pc:spChg>
        <pc:spChg chg="mod">
          <ac:chgData name="Hazell, Danielle" userId="16322be0-50ef-46ff-b0c0-d304bc10d5d2" providerId="ADAL" clId="{E6D12E1F-DF63-450C-A9ED-E72C5F6C045B}" dt="2025-11-19T13:28:34.943" v="134" actId="14100"/>
          <ac:spMkLst>
            <pc:docMk/>
            <pc:sldMk cId="953591027" sldId="851"/>
            <ac:spMk id="20" creationId="{DCC94034-1866-D1DD-1D2E-6028CB649209}"/>
          </ac:spMkLst>
        </pc:spChg>
      </pc:sldChg>
      <pc:sldChg chg="modSp mod">
        <pc:chgData name="Hazell, Danielle" userId="16322be0-50ef-46ff-b0c0-d304bc10d5d2" providerId="ADAL" clId="{E6D12E1F-DF63-450C-A9ED-E72C5F6C045B}" dt="2025-11-19T13:28:45.023" v="136" actId="14100"/>
        <pc:sldMkLst>
          <pc:docMk/>
          <pc:sldMk cId="900464776" sldId="852"/>
        </pc:sldMkLst>
        <pc:spChg chg="mod">
          <ac:chgData name="Hazell, Danielle" userId="16322be0-50ef-46ff-b0c0-d304bc10d5d2" providerId="ADAL" clId="{E6D12E1F-DF63-450C-A9ED-E72C5F6C045B}" dt="2025-11-19T13:28:41.166" v="135" actId="14100"/>
          <ac:spMkLst>
            <pc:docMk/>
            <pc:sldMk cId="900464776" sldId="852"/>
            <ac:spMk id="18" creationId="{5FA72C80-2374-2B42-521C-D1C4E92D39EA}"/>
          </ac:spMkLst>
        </pc:spChg>
        <pc:spChg chg="mod">
          <ac:chgData name="Hazell, Danielle" userId="16322be0-50ef-46ff-b0c0-d304bc10d5d2" providerId="ADAL" clId="{E6D12E1F-DF63-450C-A9ED-E72C5F6C045B}" dt="2025-11-19T13:28:45.023" v="136" actId="14100"/>
          <ac:spMkLst>
            <pc:docMk/>
            <pc:sldMk cId="900464776" sldId="852"/>
            <ac:spMk id="19" creationId="{2B8BC83A-2A50-463A-33BB-E512ACD564C0}"/>
          </ac:spMkLst>
        </pc:spChg>
      </pc:sldChg>
      <pc:sldChg chg="modSp mod">
        <pc:chgData name="Hazell, Danielle" userId="16322be0-50ef-46ff-b0c0-d304bc10d5d2" providerId="ADAL" clId="{E6D12E1F-DF63-450C-A9ED-E72C5F6C045B}" dt="2025-11-19T13:31:27.057" v="170" actId="14100"/>
        <pc:sldMkLst>
          <pc:docMk/>
          <pc:sldMk cId="2270119066" sldId="853"/>
        </pc:sldMkLst>
        <pc:spChg chg="mod">
          <ac:chgData name="Hazell, Danielle" userId="16322be0-50ef-46ff-b0c0-d304bc10d5d2" providerId="ADAL" clId="{E6D12E1F-DF63-450C-A9ED-E72C5F6C045B}" dt="2025-11-19T13:31:24.905" v="169" actId="14100"/>
          <ac:spMkLst>
            <pc:docMk/>
            <pc:sldMk cId="2270119066" sldId="853"/>
            <ac:spMk id="15" creationId="{E64FCD7F-B741-4177-906A-63CBC647E1E1}"/>
          </ac:spMkLst>
        </pc:spChg>
        <pc:spChg chg="mod">
          <ac:chgData name="Hazell, Danielle" userId="16322be0-50ef-46ff-b0c0-d304bc10d5d2" providerId="ADAL" clId="{E6D12E1F-DF63-450C-A9ED-E72C5F6C045B}" dt="2025-11-19T13:31:27.057" v="170" actId="14100"/>
          <ac:spMkLst>
            <pc:docMk/>
            <pc:sldMk cId="2270119066" sldId="853"/>
            <ac:spMk id="16" creationId="{B58AEDF7-B166-572C-0F07-E75FFD201602}"/>
          </ac:spMkLst>
        </pc:spChg>
      </pc:sldChg>
      <pc:sldChg chg="modSp mod">
        <pc:chgData name="Hazell, Danielle" userId="16322be0-50ef-46ff-b0c0-d304bc10d5d2" providerId="ADAL" clId="{E6D12E1F-DF63-450C-A9ED-E72C5F6C045B}" dt="2025-11-19T13:33:44.986" v="226" actId="20577"/>
        <pc:sldMkLst>
          <pc:docMk/>
          <pc:sldMk cId="4210643630" sldId="854"/>
        </pc:sldMkLst>
        <pc:spChg chg="mod">
          <ac:chgData name="Hazell, Danielle" userId="16322be0-50ef-46ff-b0c0-d304bc10d5d2" providerId="ADAL" clId="{E6D12E1F-DF63-450C-A9ED-E72C5F6C045B}" dt="2025-11-19T13:33:44.986" v="226" actId="20577"/>
          <ac:spMkLst>
            <pc:docMk/>
            <pc:sldMk cId="4210643630" sldId="854"/>
            <ac:spMk id="16" creationId="{97EB765D-9518-3BD2-1ED9-E4036A82B4A2}"/>
          </ac:spMkLst>
        </pc:spChg>
      </pc:sldChg>
      <pc:sldChg chg="modSp mod">
        <pc:chgData name="Hazell, Danielle" userId="16322be0-50ef-46ff-b0c0-d304bc10d5d2" providerId="ADAL" clId="{E6D12E1F-DF63-450C-A9ED-E72C5F6C045B}" dt="2025-11-19T13:34:17.711" v="233" actId="14100"/>
        <pc:sldMkLst>
          <pc:docMk/>
          <pc:sldMk cId="1258744794" sldId="855"/>
        </pc:sldMkLst>
        <pc:spChg chg="mod">
          <ac:chgData name="Hazell, Danielle" userId="16322be0-50ef-46ff-b0c0-d304bc10d5d2" providerId="ADAL" clId="{E6D12E1F-DF63-450C-A9ED-E72C5F6C045B}" dt="2025-11-19T13:34:13.897" v="231" actId="14100"/>
          <ac:spMkLst>
            <pc:docMk/>
            <pc:sldMk cId="1258744794" sldId="855"/>
            <ac:spMk id="12" creationId="{8C5E948F-4CD3-A7D5-88D8-93767E7BF5B0}"/>
          </ac:spMkLst>
        </pc:spChg>
        <pc:spChg chg="mod">
          <ac:chgData name="Hazell, Danielle" userId="16322be0-50ef-46ff-b0c0-d304bc10d5d2" providerId="ADAL" clId="{E6D12E1F-DF63-450C-A9ED-E72C5F6C045B}" dt="2025-11-19T13:34:15.797" v="232" actId="14100"/>
          <ac:spMkLst>
            <pc:docMk/>
            <pc:sldMk cId="1258744794" sldId="855"/>
            <ac:spMk id="13" creationId="{7971BEB3-A9AE-D2A6-055A-323DD2FE9D72}"/>
          </ac:spMkLst>
        </pc:spChg>
        <pc:spChg chg="mod">
          <ac:chgData name="Hazell, Danielle" userId="16322be0-50ef-46ff-b0c0-d304bc10d5d2" providerId="ADAL" clId="{E6D12E1F-DF63-450C-A9ED-E72C5F6C045B}" dt="2025-11-19T13:34:17.711" v="233" actId="14100"/>
          <ac:spMkLst>
            <pc:docMk/>
            <pc:sldMk cId="1258744794" sldId="855"/>
            <ac:spMk id="14" creationId="{99F3A874-6BB5-819E-C477-85C44310D868}"/>
          </ac:spMkLst>
        </pc:spChg>
      </pc:sldChg>
      <pc:sldChg chg="modSp mod">
        <pc:chgData name="Hazell, Danielle" userId="16322be0-50ef-46ff-b0c0-d304bc10d5d2" providerId="ADAL" clId="{E6D12E1F-DF63-450C-A9ED-E72C5F6C045B}" dt="2025-11-19T13:35:12.496" v="246" actId="20577"/>
        <pc:sldMkLst>
          <pc:docMk/>
          <pc:sldMk cId="253990563" sldId="856"/>
        </pc:sldMkLst>
        <pc:spChg chg="mod">
          <ac:chgData name="Hazell, Danielle" userId="16322be0-50ef-46ff-b0c0-d304bc10d5d2" providerId="ADAL" clId="{E6D12E1F-DF63-450C-A9ED-E72C5F6C045B}" dt="2025-11-19T13:35:12.496" v="246" actId="20577"/>
          <ac:spMkLst>
            <pc:docMk/>
            <pc:sldMk cId="253990563" sldId="856"/>
            <ac:spMk id="20" creationId="{C041BF20-EE80-CB5E-C95F-8CFA8D55E386}"/>
          </ac:spMkLst>
        </pc:spChg>
      </pc:sldChg>
      <pc:sldChg chg="modSp mod">
        <pc:chgData name="Hazell, Danielle" userId="16322be0-50ef-46ff-b0c0-d304bc10d5d2" providerId="ADAL" clId="{E6D12E1F-DF63-450C-A9ED-E72C5F6C045B}" dt="2025-11-19T13:35:55.171" v="257" actId="20577"/>
        <pc:sldMkLst>
          <pc:docMk/>
          <pc:sldMk cId="348723892" sldId="857"/>
        </pc:sldMkLst>
        <pc:spChg chg="mod">
          <ac:chgData name="Hazell, Danielle" userId="16322be0-50ef-46ff-b0c0-d304bc10d5d2" providerId="ADAL" clId="{E6D12E1F-DF63-450C-A9ED-E72C5F6C045B}" dt="2025-11-19T13:35:39.286" v="254" actId="14100"/>
          <ac:spMkLst>
            <pc:docMk/>
            <pc:sldMk cId="348723892" sldId="857"/>
            <ac:spMk id="15" creationId="{E9A6F94A-4576-DD2E-DC69-54A0C9B5C586}"/>
          </ac:spMkLst>
        </pc:spChg>
        <pc:spChg chg="mod">
          <ac:chgData name="Hazell, Danielle" userId="16322be0-50ef-46ff-b0c0-d304bc10d5d2" providerId="ADAL" clId="{E6D12E1F-DF63-450C-A9ED-E72C5F6C045B}" dt="2025-11-19T13:35:55.171" v="257" actId="20577"/>
          <ac:spMkLst>
            <pc:docMk/>
            <pc:sldMk cId="348723892" sldId="857"/>
            <ac:spMk id="16" creationId="{616C3EB5-2106-A83D-6AAA-6C3073198D55}"/>
          </ac:spMkLst>
        </pc:spChg>
      </pc:sldChg>
      <pc:sldChg chg="modSp mod">
        <pc:chgData name="Hazell, Danielle" userId="16322be0-50ef-46ff-b0c0-d304bc10d5d2" providerId="ADAL" clId="{E6D12E1F-DF63-450C-A9ED-E72C5F6C045B}" dt="2025-11-19T13:25:32.412" v="75" actId="14100"/>
        <pc:sldMkLst>
          <pc:docMk/>
          <pc:sldMk cId="79718488" sldId="859"/>
        </pc:sldMkLst>
        <pc:spChg chg="mod">
          <ac:chgData name="Hazell, Danielle" userId="16322be0-50ef-46ff-b0c0-d304bc10d5d2" providerId="ADAL" clId="{E6D12E1F-DF63-450C-A9ED-E72C5F6C045B}" dt="2025-11-19T13:25:32.412" v="75" actId="14100"/>
          <ac:spMkLst>
            <pc:docMk/>
            <pc:sldMk cId="79718488" sldId="859"/>
            <ac:spMk id="24" creationId="{B293D56A-1858-37A1-7A08-ED22D4A85234}"/>
          </ac:spMkLst>
        </pc:spChg>
      </pc:sldChg>
      <pc:sldChg chg="modSp mod">
        <pc:chgData name="Hazell, Danielle" userId="16322be0-50ef-46ff-b0c0-d304bc10d5d2" providerId="ADAL" clId="{E6D12E1F-DF63-450C-A9ED-E72C5F6C045B}" dt="2025-11-19T13:29:26.711" v="144" actId="14100"/>
        <pc:sldMkLst>
          <pc:docMk/>
          <pc:sldMk cId="2221066289" sldId="861"/>
        </pc:sldMkLst>
        <pc:spChg chg="mod">
          <ac:chgData name="Hazell, Danielle" userId="16322be0-50ef-46ff-b0c0-d304bc10d5d2" providerId="ADAL" clId="{E6D12E1F-DF63-450C-A9ED-E72C5F6C045B}" dt="2025-11-19T13:29:26.711" v="144" actId="14100"/>
          <ac:spMkLst>
            <pc:docMk/>
            <pc:sldMk cId="2221066289" sldId="861"/>
            <ac:spMk id="16" creationId="{6EDF87D8-0F54-5461-8BB9-F198E2DC3FD1}"/>
          </ac:spMkLst>
        </pc:spChg>
      </pc:sldChg>
      <pc:sldChg chg="modSp mod">
        <pc:chgData name="Hazell, Danielle" userId="16322be0-50ef-46ff-b0c0-d304bc10d5d2" providerId="ADAL" clId="{E6D12E1F-DF63-450C-A9ED-E72C5F6C045B}" dt="2025-11-19T13:30:44.507" v="162" actId="14100"/>
        <pc:sldMkLst>
          <pc:docMk/>
          <pc:sldMk cId="4093141888" sldId="862"/>
        </pc:sldMkLst>
        <pc:spChg chg="mod">
          <ac:chgData name="Hazell, Danielle" userId="16322be0-50ef-46ff-b0c0-d304bc10d5d2" providerId="ADAL" clId="{E6D12E1F-DF63-450C-A9ED-E72C5F6C045B}" dt="2025-11-19T13:30:44.507" v="162" actId="14100"/>
          <ac:spMkLst>
            <pc:docMk/>
            <pc:sldMk cId="4093141888" sldId="862"/>
            <ac:spMk id="21" creationId="{16311EE0-A2FA-A25E-0ACA-E170C1D83F55}"/>
          </ac:spMkLst>
        </pc:spChg>
      </pc:sldChg>
      <pc:sldChg chg="modSp mod">
        <pc:chgData name="Hazell, Danielle" userId="16322be0-50ef-46ff-b0c0-d304bc10d5d2" providerId="ADAL" clId="{E6D12E1F-DF63-450C-A9ED-E72C5F6C045B}" dt="2025-11-19T13:34:45.900" v="242" actId="1076"/>
        <pc:sldMkLst>
          <pc:docMk/>
          <pc:sldMk cId="3293417177" sldId="863"/>
        </pc:sldMkLst>
        <pc:spChg chg="mod">
          <ac:chgData name="Hazell, Danielle" userId="16322be0-50ef-46ff-b0c0-d304bc10d5d2" providerId="ADAL" clId="{E6D12E1F-DF63-450C-A9ED-E72C5F6C045B}" dt="2025-11-19T13:34:45.900" v="242" actId="1076"/>
          <ac:spMkLst>
            <pc:docMk/>
            <pc:sldMk cId="3293417177" sldId="863"/>
            <ac:spMk id="2" creationId="{88468D99-2DAF-6BD5-212B-D5E2AC85C183}"/>
          </ac:spMkLst>
        </pc:spChg>
        <pc:spChg chg="mod">
          <ac:chgData name="Hazell, Danielle" userId="16322be0-50ef-46ff-b0c0-d304bc10d5d2" providerId="ADAL" clId="{E6D12E1F-DF63-450C-A9ED-E72C5F6C045B}" dt="2025-11-19T13:34:39.341" v="240" actId="20577"/>
          <ac:spMkLst>
            <pc:docMk/>
            <pc:sldMk cId="3293417177" sldId="863"/>
            <ac:spMk id="5" creationId="{923D31DB-C4BB-0E70-B6A7-7EB20222A53C}"/>
          </ac:spMkLst>
        </pc:spChg>
        <pc:spChg chg="mod">
          <ac:chgData name="Hazell, Danielle" userId="16322be0-50ef-46ff-b0c0-d304bc10d5d2" providerId="ADAL" clId="{E6D12E1F-DF63-450C-A9ED-E72C5F6C045B}" dt="2025-11-19T13:34:38.583" v="239" actId="20577"/>
          <ac:spMkLst>
            <pc:docMk/>
            <pc:sldMk cId="3293417177" sldId="863"/>
            <ac:spMk id="8" creationId="{5EEE156E-9145-FE3B-EE79-1D11A18FC0CC}"/>
          </ac:spMkLst>
        </pc:spChg>
        <pc:spChg chg="mod">
          <ac:chgData name="Hazell, Danielle" userId="16322be0-50ef-46ff-b0c0-d304bc10d5d2" providerId="ADAL" clId="{E6D12E1F-DF63-450C-A9ED-E72C5F6C045B}" dt="2025-11-19T13:34:36.243" v="237" actId="20577"/>
          <ac:spMkLst>
            <pc:docMk/>
            <pc:sldMk cId="3293417177" sldId="863"/>
            <ac:spMk id="11" creationId="{F1E2F473-A884-E54C-9BBD-11DBD72CB52E}"/>
          </ac:spMkLst>
        </pc:spChg>
        <pc:spChg chg="mod">
          <ac:chgData name="Hazell, Danielle" userId="16322be0-50ef-46ff-b0c0-d304bc10d5d2" providerId="ADAL" clId="{E6D12E1F-DF63-450C-A9ED-E72C5F6C045B}" dt="2025-11-19T13:34:31.997" v="236" actId="1076"/>
          <ac:spMkLst>
            <pc:docMk/>
            <pc:sldMk cId="3293417177" sldId="863"/>
            <ac:spMk id="13" creationId="{3C48D532-19DD-1509-18A6-6D0941812AD0}"/>
          </ac:spMkLst>
        </pc:spChg>
        <pc:spChg chg="mod">
          <ac:chgData name="Hazell, Danielle" userId="16322be0-50ef-46ff-b0c0-d304bc10d5d2" providerId="ADAL" clId="{E6D12E1F-DF63-450C-A9ED-E72C5F6C045B}" dt="2025-11-19T13:34:37.503" v="238" actId="20577"/>
          <ac:spMkLst>
            <pc:docMk/>
            <pc:sldMk cId="3293417177" sldId="863"/>
            <ac:spMk id="14" creationId="{D1AF671D-52BF-1E78-A3F3-9B8271E475CE}"/>
          </ac:spMkLst>
        </pc:spChg>
        <pc:grpChg chg="mod">
          <ac:chgData name="Hazell, Danielle" userId="16322be0-50ef-46ff-b0c0-d304bc10d5d2" providerId="ADAL" clId="{E6D12E1F-DF63-450C-A9ED-E72C5F6C045B}" dt="2025-11-19T13:34:42.117" v="241" actId="1076"/>
          <ac:grpSpMkLst>
            <pc:docMk/>
            <pc:sldMk cId="3293417177" sldId="863"/>
            <ac:grpSpMk id="16" creationId="{244FC80C-AA72-B3D8-3845-1829CA9A21E2}"/>
          </ac:grpSpMkLst>
        </pc:grpChg>
        <pc:picChg chg="mod">
          <ac:chgData name="Hazell, Danielle" userId="16322be0-50ef-46ff-b0c0-d304bc10d5d2" providerId="ADAL" clId="{E6D12E1F-DF63-450C-A9ED-E72C5F6C045B}" dt="2025-11-19T13:34:28.351" v="235" actId="1076"/>
          <ac:picMkLst>
            <pc:docMk/>
            <pc:sldMk cId="3293417177" sldId="863"/>
            <ac:picMk id="12" creationId="{22940B69-14AB-C9C4-7B29-106675DFDB52}"/>
          </ac:picMkLst>
        </pc:picChg>
      </pc:sldChg>
      <pc:sldChg chg="modSp mod">
        <pc:chgData name="Hazell, Danielle" userId="16322be0-50ef-46ff-b0c0-d304bc10d5d2" providerId="ADAL" clId="{E6D12E1F-DF63-450C-A9ED-E72C5F6C045B}" dt="2025-11-19T13:27:34.342" v="122" actId="14100"/>
        <pc:sldMkLst>
          <pc:docMk/>
          <pc:sldMk cId="3218844505" sldId="867"/>
        </pc:sldMkLst>
        <pc:spChg chg="mod">
          <ac:chgData name="Hazell, Danielle" userId="16322be0-50ef-46ff-b0c0-d304bc10d5d2" providerId="ADAL" clId="{E6D12E1F-DF63-450C-A9ED-E72C5F6C045B}" dt="2025-11-19T13:27:34.342" v="122" actId="14100"/>
          <ac:spMkLst>
            <pc:docMk/>
            <pc:sldMk cId="3218844505" sldId="867"/>
            <ac:spMk id="12" creationId="{60E9D5D3-F114-2D6B-763B-A81845551FE7}"/>
          </ac:spMkLst>
        </pc:spChg>
      </pc:sldChg>
      <pc:sldChg chg="modSp mod">
        <pc:chgData name="Hazell, Danielle" userId="16322be0-50ef-46ff-b0c0-d304bc10d5d2" providerId="ADAL" clId="{E6D12E1F-DF63-450C-A9ED-E72C5F6C045B}" dt="2025-11-19T13:28:03.198" v="129" actId="14100"/>
        <pc:sldMkLst>
          <pc:docMk/>
          <pc:sldMk cId="261293486" sldId="868"/>
        </pc:sldMkLst>
        <pc:spChg chg="mod">
          <ac:chgData name="Hazell, Danielle" userId="16322be0-50ef-46ff-b0c0-d304bc10d5d2" providerId="ADAL" clId="{E6D12E1F-DF63-450C-A9ED-E72C5F6C045B}" dt="2025-11-19T13:28:03.198" v="129" actId="14100"/>
          <ac:spMkLst>
            <pc:docMk/>
            <pc:sldMk cId="261293486" sldId="868"/>
            <ac:spMk id="15" creationId="{9AF100A7-FDA1-7F31-2E80-2041505FF900}"/>
          </ac:spMkLst>
        </pc:spChg>
      </pc:sldChg>
      <pc:sldChg chg="addSp delSp modSp mod">
        <pc:chgData name="Hazell, Danielle" userId="16322be0-50ef-46ff-b0c0-d304bc10d5d2" providerId="ADAL" clId="{E6D12E1F-DF63-450C-A9ED-E72C5F6C045B}" dt="2025-11-25T15:22:09.557" v="269" actId="1076"/>
        <pc:sldMkLst>
          <pc:docMk/>
          <pc:sldMk cId="3774603093" sldId="869"/>
        </pc:sldMkLst>
        <pc:spChg chg="mod">
          <ac:chgData name="Hazell, Danielle" userId="16322be0-50ef-46ff-b0c0-d304bc10d5d2" providerId="ADAL" clId="{E6D12E1F-DF63-450C-A9ED-E72C5F6C045B}" dt="2025-11-19T13:20:28.338" v="18" actId="1076"/>
          <ac:spMkLst>
            <pc:docMk/>
            <pc:sldMk cId="3774603093" sldId="869"/>
            <ac:spMk id="2" creationId="{6B8DD15A-8F3B-6FC7-4F72-EFDBBDFB6D69}"/>
          </ac:spMkLst>
        </pc:spChg>
        <pc:spChg chg="mod">
          <ac:chgData name="Hazell, Danielle" userId="16322be0-50ef-46ff-b0c0-d304bc10d5d2" providerId="ADAL" clId="{E6D12E1F-DF63-450C-A9ED-E72C5F6C045B}" dt="2025-11-19T13:20:20.933" v="14" actId="20577"/>
          <ac:spMkLst>
            <pc:docMk/>
            <pc:sldMk cId="3774603093" sldId="869"/>
            <ac:spMk id="6" creationId="{5F2552CF-52F1-1D90-1E82-2C78E4206949}"/>
          </ac:spMkLst>
        </pc:spChg>
        <pc:spChg chg="mod">
          <ac:chgData name="Hazell, Danielle" userId="16322be0-50ef-46ff-b0c0-d304bc10d5d2" providerId="ADAL" clId="{E6D12E1F-DF63-450C-A9ED-E72C5F6C045B}" dt="2025-11-19T13:20:21.846" v="15" actId="20577"/>
          <ac:spMkLst>
            <pc:docMk/>
            <pc:sldMk cId="3774603093" sldId="869"/>
            <ac:spMk id="10" creationId="{9FAFBAD7-6D33-C428-7711-11C64799FBD4}"/>
          </ac:spMkLst>
        </pc:spChg>
        <pc:spChg chg="mod">
          <ac:chgData name="Hazell, Danielle" userId="16322be0-50ef-46ff-b0c0-d304bc10d5d2" providerId="ADAL" clId="{E6D12E1F-DF63-450C-A9ED-E72C5F6C045B}" dt="2025-11-19T13:20:24.180" v="17" actId="20577"/>
          <ac:spMkLst>
            <pc:docMk/>
            <pc:sldMk cId="3774603093" sldId="869"/>
            <ac:spMk id="14" creationId="{588DF1DA-3E56-986C-CCBF-9429349082F3}"/>
          </ac:spMkLst>
        </pc:spChg>
        <pc:spChg chg="mod">
          <ac:chgData name="Hazell, Danielle" userId="16322be0-50ef-46ff-b0c0-d304bc10d5d2" providerId="ADAL" clId="{E6D12E1F-DF63-450C-A9ED-E72C5F6C045B}" dt="2025-11-19T13:20:23.039" v="16" actId="20577"/>
          <ac:spMkLst>
            <pc:docMk/>
            <pc:sldMk cId="3774603093" sldId="869"/>
            <ac:spMk id="18" creationId="{B3087659-DCA0-499E-2FCB-CFF5306729D0}"/>
          </ac:spMkLst>
        </pc:spChg>
        <pc:grpChg chg="mod">
          <ac:chgData name="Hazell, Danielle" userId="16322be0-50ef-46ff-b0c0-d304bc10d5d2" providerId="ADAL" clId="{E6D12E1F-DF63-450C-A9ED-E72C5F6C045B}" dt="2025-11-19T13:20:32.753" v="19" actId="1076"/>
          <ac:grpSpMkLst>
            <pc:docMk/>
            <pc:sldMk cId="3774603093" sldId="869"/>
            <ac:grpSpMk id="20" creationId="{0464B78E-89FE-D3F8-5871-713A6FC0158D}"/>
          </ac:grpSpMkLst>
        </pc:grpChg>
        <pc:picChg chg="del">
          <ac:chgData name="Hazell, Danielle" userId="16322be0-50ef-46ff-b0c0-d304bc10d5d2" providerId="ADAL" clId="{E6D12E1F-DF63-450C-A9ED-E72C5F6C045B}" dt="2025-11-25T15:21:02.597" v="262" actId="478"/>
          <ac:picMkLst>
            <pc:docMk/>
            <pc:sldMk cId="3774603093" sldId="869"/>
            <ac:picMk id="8" creationId="{77CCF8B0-E2A2-8264-EC3A-9A29A52B4533}"/>
          </ac:picMkLst>
        </pc:picChg>
        <pc:picChg chg="add mod">
          <ac:chgData name="Hazell, Danielle" userId="16322be0-50ef-46ff-b0c0-d304bc10d5d2" providerId="ADAL" clId="{E6D12E1F-DF63-450C-A9ED-E72C5F6C045B}" dt="2025-11-25T15:22:09.557" v="269" actId="1076"/>
          <ac:picMkLst>
            <pc:docMk/>
            <pc:sldMk cId="3774603093" sldId="869"/>
            <ac:picMk id="21" creationId="{14BC7397-A35B-56A3-A35E-3A71CE409118}"/>
          </ac:picMkLst>
        </pc:picChg>
      </pc:sldChg>
      <pc:sldChg chg="modSp mod">
        <pc:chgData name="Hazell, Danielle" userId="16322be0-50ef-46ff-b0c0-d304bc10d5d2" providerId="ADAL" clId="{E6D12E1F-DF63-450C-A9ED-E72C5F6C045B}" dt="2025-11-19T13:23:09.165" v="54" actId="14100"/>
        <pc:sldMkLst>
          <pc:docMk/>
          <pc:sldMk cId="2584547430" sldId="870"/>
        </pc:sldMkLst>
        <pc:spChg chg="mod">
          <ac:chgData name="Hazell, Danielle" userId="16322be0-50ef-46ff-b0c0-d304bc10d5d2" providerId="ADAL" clId="{E6D12E1F-DF63-450C-A9ED-E72C5F6C045B}" dt="2025-11-19T13:23:09.165" v="54" actId="14100"/>
          <ac:spMkLst>
            <pc:docMk/>
            <pc:sldMk cId="2584547430" sldId="870"/>
            <ac:spMk id="12" creationId="{3AF79FD2-AC9F-1552-C550-595A52E21382}"/>
          </ac:spMkLst>
        </pc:spChg>
      </pc:sldChg>
      <pc:sldChg chg="modSp mod">
        <pc:chgData name="Hazell, Danielle" userId="16322be0-50ef-46ff-b0c0-d304bc10d5d2" providerId="ADAL" clId="{E6D12E1F-DF63-450C-A9ED-E72C5F6C045B}" dt="2025-11-19T13:23:35.219" v="60" actId="14100"/>
        <pc:sldMkLst>
          <pc:docMk/>
          <pc:sldMk cId="3924079067" sldId="871"/>
        </pc:sldMkLst>
        <pc:spChg chg="mod">
          <ac:chgData name="Hazell, Danielle" userId="16322be0-50ef-46ff-b0c0-d304bc10d5d2" providerId="ADAL" clId="{E6D12E1F-DF63-450C-A9ED-E72C5F6C045B}" dt="2025-11-19T13:23:35.219" v="60" actId="14100"/>
          <ac:spMkLst>
            <pc:docMk/>
            <pc:sldMk cId="3924079067" sldId="871"/>
            <ac:spMk id="19" creationId="{A3C921B6-D2D5-C66C-E194-E260D0FB44E8}"/>
          </ac:spMkLst>
        </pc:spChg>
      </pc:sldChg>
      <pc:sldChg chg="modSp mod">
        <pc:chgData name="Hazell, Danielle" userId="16322be0-50ef-46ff-b0c0-d304bc10d5d2" providerId="ADAL" clId="{E6D12E1F-DF63-450C-A9ED-E72C5F6C045B}" dt="2025-11-19T13:27:20.823" v="118" actId="14100"/>
        <pc:sldMkLst>
          <pc:docMk/>
          <pc:sldMk cId="699329799" sldId="872"/>
        </pc:sldMkLst>
        <pc:spChg chg="mod">
          <ac:chgData name="Hazell, Danielle" userId="16322be0-50ef-46ff-b0c0-d304bc10d5d2" providerId="ADAL" clId="{E6D12E1F-DF63-450C-A9ED-E72C5F6C045B}" dt="2025-11-19T13:27:20.823" v="118" actId="14100"/>
          <ac:spMkLst>
            <pc:docMk/>
            <pc:sldMk cId="699329799" sldId="872"/>
            <ac:spMk id="12" creationId="{22F94BD8-AF09-395E-C0F4-3BBC78C36137}"/>
          </ac:spMkLst>
        </pc:spChg>
      </pc:sldChg>
      <pc:sldChg chg="modSp mod">
        <pc:chgData name="Hazell, Danielle" userId="16322be0-50ef-46ff-b0c0-d304bc10d5d2" providerId="ADAL" clId="{E6D12E1F-DF63-450C-A9ED-E72C5F6C045B}" dt="2025-11-19T13:26:42.557" v="110" actId="6549"/>
        <pc:sldMkLst>
          <pc:docMk/>
          <pc:sldMk cId="2023412494" sldId="873"/>
        </pc:sldMkLst>
        <pc:spChg chg="mod">
          <ac:chgData name="Hazell, Danielle" userId="16322be0-50ef-46ff-b0c0-d304bc10d5d2" providerId="ADAL" clId="{E6D12E1F-DF63-450C-A9ED-E72C5F6C045B}" dt="2025-11-19T13:26:42.557" v="110" actId="6549"/>
          <ac:spMkLst>
            <pc:docMk/>
            <pc:sldMk cId="2023412494" sldId="873"/>
            <ac:spMk id="19" creationId="{41E1489E-1F77-44F4-B27F-D16612223C00}"/>
          </ac:spMkLst>
        </pc:spChg>
      </pc:sldChg>
      <pc:sldChg chg="modSp mod">
        <pc:chgData name="Hazell, Danielle" userId="16322be0-50ef-46ff-b0c0-d304bc10d5d2" providerId="ADAL" clId="{E6D12E1F-DF63-450C-A9ED-E72C5F6C045B}" dt="2025-11-19T13:29:02.854" v="141" actId="14100"/>
        <pc:sldMkLst>
          <pc:docMk/>
          <pc:sldMk cId="1865757567" sldId="874"/>
        </pc:sldMkLst>
        <pc:spChg chg="mod">
          <ac:chgData name="Hazell, Danielle" userId="16322be0-50ef-46ff-b0c0-d304bc10d5d2" providerId="ADAL" clId="{E6D12E1F-DF63-450C-A9ED-E72C5F6C045B}" dt="2025-11-19T13:29:02.854" v="141" actId="14100"/>
          <ac:spMkLst>
            <pc:docMk/>
            <pc:sldMk cId="1865757567" sldId="874"/>
            <ac:spMk id="19" creationId="{D0F01B9D-DD65-CAC5-741C-F7A217CEDF35}"/>
          </ac:spMkLst>
        </pc:spChg>
      </pc:sldChg>
      <pc:sldChg chg="modSp mod">
        <pc:chgData name="Hazell, Danielle" userId="16322be0-50ef-46ff-b0c0-d304bc10d5d2" providerId="ADAL" clId="{E6D12E1F-DF63-450C-A9ED-E72C5F6C045B}" dt="2025-11-19T13:32:21.938" v="206" actId="14100"/>
        <pc:sldMkLst>
          <pc:docMk/>
          <pc:sldMk cId="826742567" sldId="875"/>
        </pc:sldMkLst>
        <pc:spChg chg="mod">
          <ac:chgData name="Hazell, Danielle" userId="16322be0-50ef-46ff-b0c0-d304bc10d5d2" providerId="ADAL" clId="{E6D12E1F-DF63-450C-A9ED-E72C5F6C045B}" dt="2025-11-19T13:32:21.938" v="206" actId="14100"/>
          <ac:spMkLst>
            <pc:docMk/>
            <pc:sldMk cId="826742567" sldId="875"/>
            <ac:spMk id="24" creationId="{F0905CA1-A5D6-A108-5863-4ABFEDB91B53}"/>
          </ac:spMkLst>
        </pc:spChg>
      </pc:sldChg>
      <pc:sldChg chg="modSp mod">
        <pc:chgData name="Hazell, Danielle" userId="16322be0-50ef-46ff-b0c0-d304bc10d5d2" providerId="ADAL" clId="{E6D12E1F-DF63-450C-A9ED-E72C5F6C045B}" dt="2025-11-19T13:32:39.995" v="217" actId="14100"/>
        <pc:sldMkLst>
          <pc:docMk/>
          <pc:sldMk cId="2525446916" sldId="876"/>
        </pc:sldMkLst>
        <pc:spChg chg="mod">
          <ac:chgData name="Hazell, Danielle" userId="16322be0-50ef-46ff-b0c0-d304bc10d5d2" providerId="ADAL" clId="{E6D12E1F-DF63-450C-A9ED-E72C5F6C045B}" dt="2025-11-19T13:32:39.995" v="217" actId="14100"/>
          <ac:spMkLst>
            <pc:docMk/>
            <pc:sldMk cId="2525446916" sldId="876"/>
            <ac:spMk id="19" creationId="{F25644D7-9572-40E5-B589-1AB3A6E0C2BB}"/>
          </ac:spMkLst>
        </pc:spChg>
      </pc:sldChg>
      <pc:sldChg chg="modSp mod">
        <pc:chgData name="Hazell, Danielle" userId="16322be0-50ef-46ff-b0c0-d304bc10d5d2" providerId="ADAL" clId="{E6D12E1F-DF63-450C-A9ED-E72C5F6C045B}" dt="2025-11-19T13:33:18.050" v="219" actId="14100"/>
        <pc:sldMkLst>
          <pc:docMk/>
          <pc:sldMk cId="3829892490" sldId="877"/>
        </pc:sldMkLst>
        <pc:spChg chg="mod">
          <ac:chgData name="Hazell, Danielle" userId="16322be0-50ef-46ff-b0c0-d304bc10d5d2" providerId="ADAL" clId="{E6D12E1F-DF63-450C-A9ED-E72C5F6C045B}" dt="2025-11-19T13:33:18.050" v="219" actId="14100"/>
          <ac:spMkLst>
            <pc:docMk/>
            <pc:sldMk cId="3829892490" sldId="877"/>
            <ac:spMk id="12" creationId="{82D18B74-1550-5D0C-31C9-C8CC8F6EE9A5}"/>
          </ac:spMkLst>
        </pc:spChg>
      </pc:sldChg>
      <pc:sldMasterChg chg="addSp delSp modSp mod">
        <pc:chgData name="Hazell, Danielle" userId="16322be0-50ef-46ff-b0c0-d304bc10d5d2" providerId="ADAL" clId="{E6D12E1F-DF63-450C-A9ED-E72C5F6C045B}" dt="2025-11-19T13:19:13.219" v="2"/>
        <pc:sldMasterMkLst>
          <pc:docMk/>
          <pc:sldMasterMk cId="110399891" sldId="2147483732"/>
        </pc:sldMasterMkLst>
        <pc:spChg chg="add mod">
          <ac:chgData name="Hazell, Danielle" userId="16322be0-50ef-46ff-b0c0-d304bc10d5d2" providerId="ADAL" clId="{E6D12E1F-DF63-450C-A9ED-E72C5F6C045B}" dt="2025-11-19T13:19:13.219" v="2"/>
          <ac:spMkLst>
            <pc:docMk/>
            <pc:sldMasterMk cId="110399891" sldId="2147483732"/>
            <ac:spMk id="5" creationId="{CAF56196-389C-363A-4A9E-37B9F43AB302}"/>
          </ac:spMkLst>
        </pc:spChg>
        <pc:picChg chg="add mod">
          <ac:chgData name="Hazell, Danielle" userId="16322be0-50ef-46ff-b0c0-d304bc10d5d2" providerId="ADAL" clId="{E6D12E1F-DF63-450C-A9ED-E72C5F6C045B}" dt="2025-11-19T13:19:13.219" v="2"/>
          <ac:picMkLst>
            <pc:docMk/>
            <pc:sldMasterMk cId="110399891" sldId="2147483732"/>
            <ac:picMk id="2" creationId="{B45FC217-1016-85C2-2B17-7C46F3F4CDE9}"/>
          </ac:picMkLst>
        </pc:picChg>
        <pc:picChg chg="add mod">
          <ac:chgData name="Hazell, Danielle" userId="16322be0-50ef-46ff-b0c0-d304bc10d5d2" providerId="ADAL" clId="{E6D12E1F-DF63-450C-A9ED-E72C5F6C045B}" dt="2025-11-19T13:19:13.219" v="2"/>
          <ac:picMkLst>
            <pc:docMk/>
            <pc:sldMasterMk cId="110399891" sldId="2147483732"/>
            <ac:picMk id="4" creationId="{9A1E3BA0-3E17-3868-C832-E78857666BBB}"/>
          </ac:picMkLst>
        </pc:picChg>
        <pc:picChg chg="add mod">
          <ac:chgData name="Hazell, Danielle" userId="16322be0-50ef-46ff-b0c0-d304bc10d5d2" providerId="ADAL" clId="{E6D12E1F-DF63-450C-A9ED-E72C5F6C045B}" dt="2025-11-19T13:19:13.219" v="2"/>
          <ac:picMkLst>
            <pc:docMk/>
            <pc:sldMasterMk cId="110399891" sldId="2147483732"/>
            <ac:picMk id="7" creationId="{461B3416-1F03-1EC8-CD73-FB585620C6CA}"/>
          </ac:picMkLst>
        </pc:picChg>
      </pc:sldMasterChg>
    </pc:docChg>
  </pc:docChgLst>
  <pc:docChgLst>
    <pc:chgData name="Andrasko, Rhiannon" userId="S::rhiannon.andrasko@wjec.co.uk::15be4c62-2de6-4343-a7f4-3c209826edd1" providerId="AD" clId="Web-{E7F5CC92-4F25-1251-BDFB-D9FC0696D3AA}"/>
    <pc:docChg chg="mod modSld">
      <pc:chgData name="Andrasko, Rhiannon" userId="S::rhiannon.andrasko@wjec.co.uk::15be4c62-2de6-4343-a7f4-3c209826edd1" providerId="AD" clId="Web-{E7F5CC92-4F25-1251-BDFB-D9FC0696D3AA}" dt="2025-11-20T17:41:28.416" v="36" actId="1076"/>
      <pc:docMkLst>
        <pc:docMk/>
      </pc:docMkLst>
      <pc:sldChg chg="modSp">
        <pc:chgData name="Andrasko, Rhiannon" userId="S::rhiannon.andrasko@wjec.co.uk::15be4c62-2de6-4343-a7f4-3c209826edd1" providerId="AD" clId="Web-{E7F5CC92-4F25-1251-BDFB-D9FC0696D3AA}" dt="2025-11-20T16:33:08.189" v="5" actId="1076"/>
        <pc:sldMkLst>
          <pc:docMk/>
          <pc:sldMk cId="0" sldId="270"/>
        </pc:sldMkLst>
        <pc:spChg chg="mod">
          <ac:chgData name="Andrasko, Rhiannon" userId="S::rhiannon.andrasko@wjec.co.uk::15be4c62-2de6-4343-a7f4-3c209826edd1" providerId="AD" clId="Web-{E7F5CC92-4F25-1251-BDFB-D9FC0696D3AA}" dt="2025-11-20T16:33:02.157" v="4" actId="1076"/>
          <ac:spMkLst>
            <pc:docMk/>
            <pc:sldMk cId="0" sldId="270"/>
            <ac:spMk id="4" creationId="{00000000-0000-0000-0000-000000000000}"/>
          </ac:spMkLst>
        </pc:spChg>
        <pc:spChg chg="mod">
          <ac:chgData name="Andrasko, Rhiannon" userId="S::rhiannon.andrasko@wjec.co.uk::15be4c62-2de6-4343-a7f4-3c209826edd1" providerId="AD" clId="Web-{E7F5CC92-4F25-1251-BDFB-D9FC0696D3AA}" dt="2025-11-20T16:33:08.189" v="5" actId="1076"/>
          <ac:spMkLst>
            <pc:docMk/>
            <pc:sldMk cId="0" sldId="270"/>
            <ac:spMk id="26" creationId="{1392D6D1-5A06-34EF-3AA9-12B414E364E0}"/>
          </ac:spMkLst>
        </pc:spChg>
      </pc:sldChg>
      <pc:sldChg chg="addSp delSp modSp">
        <pc:chgData name="Andrasko, Rhiannon" userId="S::rhiannon.andrasko@wjec.co.uk::15be4c62-2de6-4343-a7f4-3c209826edd1" providerId="AD" clId="Web-{E7F5CC92-4F25-1251-BDFB-D9FC0696D3AA}" dt="2025-11-20T17:17:07.555" v="9" actId="1076"/>
        <pc:sldMkLst>
          <pc:docMk/>
          <pc:sldMk cId="0" sldId="286"/>
        </pc:sldMkLst>
        <pc:picChg chg="add mod">
          <ac:chgData name="Andrasko, Rhiannon" userId="S::rhiannon.andrasko@wjec.co.uk::15be4c62-2de6-4343-a7f4-3c209826edd1" providerId="AD" clId="Web-{E7F5CC92-4F25-1251-BDFB-D9FC0696D3AA}" dt="2025-11-20T17:17:07.555" v="9" actId="1076"/>
          <ac:picMkLst>
            <pc:docMk/>
            <pc:sldMk cId="0" sldId="286"/>
            <ac:picMk id="20" creationId="{AFFD6BDA-49D4-C22F-E7FE-9BB006999825}"/>
          </ac:picMkLst>
        </pc:picChg>
      </pc:sldChg>
      <pc:sldChg chg="modSp">
        <pc:chgData name="Andrasko, Rhiannon" userId="S::rhiannon.andrasko@wjec.co.uk::15be4c62-2de6-4343-a7f4-3c209826edd1" providerId="AD" clId="Web-{E7F5CC92-4F25-1251-BDFB-D9FC0696D3AA}" dt="2025-11-20T17:21:59.251" v="10" actId="1076"/>
        <pc:sldMkLst>
          <pc:docMk/>
          <pc:sldMk cId="0" sldId="287"/>
        </pc:sldMkLst>
        <pc:spChg chg="mod">
          <ac:chgData name="Andrasko, Rhiannon" userId="S::rhiannon.andrasko@wjec.co.uk::15be4c62-2de6-4343-a7f4-3c209826edd1" providerId="AD" clId="Web-{E7F5CC92-4F25-1251-BDFB-D9FC0696D3AA}" dt="2025-11-20T17:21:59.251" v="10" actId="1076"/>
          <ac:spMkLst>
            <pc:docMk/>
            <pc:sldMk cId="0" sldId="287"/>
            <ac:spMk id="8" creationId="{00000000-0000-0000-0000-000000000000}"/>
          </ac:spMkLst>
        </pc:spChg>
      </pc:sldChg>
      <pc:sldChg chg="addSp delSp modSp">
        <pc:chgData name="Andrasko, Rhiannon" userId="S::rhiannon.andrasko@wjec.co.uk::15be4c62-2de6-4343-a7f4-3c209826edd1" providerId="AD" clId="Web-{E7F5CC92-4F25-1251-BDFB-D9FC0696D3AA}" dt="2025-11-20T17:41:28.416" v="36" actId="1076"/>
        <pc:sldMkLst>
          <pc:docMk/>
          <pc:sldMk cId="0" sldId="293"/>
        </pc:sldMkLst>
        <pc:picChg chg="add mod">
          <ac:chgData name="Andrasko, Rhiannon" userId="S::rhiannon.andrasko@wjec.co.uk::15be4c62-2de6-4343-a7f4-3c209826edd1" providerId="AD" clId="Web-{E7F5CC92-4F25-1251-BDFB-D9FC0696D3AA}" dt="2025-11-20T17:41:28.416" v="36" actId="1076"/>
          <ac:picMkLst>
            <pc:docMk/>
            <pc:sldMk cId="0" sldId="293"/>
            <ac:picMk id="5" creationId="{84D7473F-CEB2-0251-DDE4-1E3B39BC2DB8}"/>
          </ac:picMkLst>
        </pc:picChg>
        <pc:picChg chg="add mod ord modCrop">
          <ac:chgData name="Andrasko, Rhiannon" userId="S::rhiannon.andrasko@wjec.co.uk::15be4c62-2de6-4343-a7f4-3c209826edd1" providerId="AD" clId="Web-{E7F5CC92-4F25-1251-BDFB-D9FC0696D3AA}" dt="2025-11-20T17:41:25.088" v="35"/>
          <ac:picMkLst>
            <pc:docMk/>
            <pc:sldMk cId="0" sldId="293"/>
            <ac:picMk id="9" creationId="{F51D0BF5-5961-BEA5-E0C5-DDE6F2844375}"/>
          </ac:picMkLst>
        </pc:picChg>
      </pc:sldChg>
      <pc:sldChg chg="modSp">
        <pc:chgData name="Andrasko, Rhiannon" userId="S::rhiannon.andrasko@wjec.co.uk::15be4c62-2de6-4343-a7f4-3c209826edd1" providerId="AD" clId="Web-{E7F5CC92-4F25-1251-BDFB-D9FC0696D3AA}" dt="2025-11-20T16:15:25.285" v="3" actId="20577"/>
        <pc:sldMkLst>
          <pc:docMk/>
          <pc:sldMk cId="3741238379" sldId="844"/>
        </pc:sldMkLst>
        <pc:spChg chg="mod">
          <ac:chgData name="Andrasko, Rhiannon" userId="S::rhiannon.andrasko@wjec.co.uk::15be4c62-2de6-4343-a7f4-3c209826edd1" providerId="AD" clId="Web-{E7F5CC92-4F25-1251-BDFB-D9FC0696D3AA}" dt="2025-11-20T16:15:25.285" v="3" actId="20577"/>
          <ac:spMkLst>
            <pc:docMk/>
            <pc:sldMk cId="3741238379" sldId="844"/>
            <ac:spMk id="17" creationId="{8F45DD10-5A9B-A114-C079-25F460E7CF19}"/>
          </ac:spMkLst>
        </pc:spChg>
      </pc:sldChg>
      <pc:sldChg chg="modSp">
        <pc:chgData name="Andrasko, Rhiannon" userId="S::rhiannon.andrasko@wjec.co.uk::15be4c62-2de6-4343-a7f4-3c209826edd1" providerId="AD" clId="Web-{E7F5CC92-4F25-1251-BDFB-D9FC0696D3AA}" dt="2025-11-20T17:25:50.150" v="14" actId="1076"/>
        <pc:sldMkLst>
          <pc:docMk/>
          <pc:sldMk cId="1258744794" sldId="855"/>
        </pc:sldMkLst>
        <pc:spChg chg="mod">
          <ac:chgData name="Andrasko, Rhiannon" userId="S::rhiannon.andrasko@wjec.co.uk::15be4c62-2de6-4343-a7f4-3c209826edd1" providerId="AD" clId="Web-{E7F5CC92-4F25-1251-BDFB-D9FC0696D3AA}" dt="2025-11-20T17:25:50.150" v="14" actId="1076"/>
          <ac:spMkLst>
            <pc:docMk/>
            <pc:sldMk cId="1258744794" sldId="855"/>
            <ac:spMk id="13" creationId="{7971BEB3-A9AE-D2A6-055A-323DD2FE9D72}"/>
          </ac:spMkLst>
        </pc:spChg>
      </pc:sldChg>
      <pc:sldChg chg="modSp">
        <pc:chgData name="Andrasko, Rhiannon" userId="S::rhiannon.andrasko@wjec.co.uk::15be4c62-2de6-4343-a7f4-3c209826edd1" providerId="AD" clId="Web-{E7F5CC92-4F25-1251-BDFB-D9FC0696D3AA}" dt="2025-11-20T17:32:04.487" v="15" actId="1076"/>
        <pc:sldMkLst>
          <pc:docMk/>
          <pc:sldMk cId="253990563" sldId="856"/>
        </pc:sldMkLst>
        <pc:spChg chg="mod">
          <ac:chgData name="Andrasko, Rhiannon" userId="S::rhiannon.andrasko@wjec.co.uk::15be4c62-2de6-4343-a7f4-3c209826edd1" providerId="AD" clId="Web-{E7F5CC92-4F25-1251-BDFB-D9FC0696D3AA}" dt="2025-11-20T17:32:04.487" v="15" actId="1076"/>
          <ac:spMkLst>
            <pc:docMk/>
            <pc:sldMk cId="253990563" sldId="856"/>
            <ac:spMk id="20" creationId="{C041BF20-EE80-CB5E-C95F-8CFA8D55E386}"/>
          </ac:spMkLst>
        </pc:spChg>
      </pc:sldChg>
      <pc:sldChg chg="delSp">
        <pc:chgData name="Andrasko, Rhiannon" userId="S::rhiannon.andrasko@wjec.co.uk::15be4c62-2de6-4343-a7f4-3c209826edd1" providerId="AD" clId="Web-{E7F5CC92-4F25-1251-BDFB-D9FC0696D3AA}" dt="2025-11-20T17:12:45.216" v="6"/>
        <pc:sldMkLst>
          <pc:docMk/>
          <pc:sldMk cId="826742567" sldId="875"/>
        </pc:sldMkLst>
      </pc:sldChg>
    </pc:docChg>
  </pc:docChgLst>
  <pc:docChgLst>
    <pc:chgData name="Bonita Searle-Barnes" userId="e782127f-826a-4a83-a372-afedaa2e0d4f" providerId="ADAL" clId="{FA3BD239-4B9A-4CBA-8CF5-F7BFBEA885D5}"/>
    <pc:docChg chg="undo custSel addSld delSld modSld sldOrd modMainMaster">
      <pc:chgData name="Bonita Searle-Barnes" userId="e782127f-826a-4a83-a372-afedaa2e0d4f" providerId="ADAL" clId="{FA3BD239-4B9A-4CBA-8CF5-F7BFBEA885D5}" dt="2025-11-10T12:10:18.862" v="5314" actId="113"/>
      <pc:docMkLst>
        <pc:docMk/>
      </pc:docMkLst>
      <pc:sldChg chg="delSp modSp mod">
        <pc:chgData name="Bonita Searle-Barnes" userId="e782127f-826a-4a83-a372-afedaa2e0d4f" providerId="ADAL" clId="{FA3BD239-4B9A-4CBA-8CF5-F7BFBEA885D5}" dt="2025-11-10T12:05:17.187" v="5280" actId="1076"/>
        <pc:sldMkLst>
          <pc:docMk/>
          <pc:sldMk cId="0" sldId="264"/>
        </pc:sldMkLst>
        <pc:spChg chg="mod">
          <ac:chgData name="Bonita Searle-Barnes" userId="e782127f-826a-4a83-a372-afedaa2e0d4f" providerId="ADAL" clId="{FA3BD239-4B9A-4CBA-8CF5-F7BFBEA885D5}" dt="2025-11-10T12:05:17.187" v="5280" actId="1076"/>
          <ac:spMkLst>
            <pc:docMk/>
            <pc:sldMk cId="0" sldId="264"/>
            <ac:spMk id="4" creationId="{00000000-0000-0000-0000-000000000000}"/>
          </ac:spMkLst>
        </pc:spChg>
      </pc:sldChg>
      <pc:sldChg chg="modSp mod">
        <pc:chgData name="Bonita Searle-Barnes" userId="e782127f-826a-4a83-a372-afedaa2e0d4f" providerId="ADAL" clId="{FA3BD239-4B9A-4CBA-8CF5-F7BFBEA885D5}" dt="2025-11-10T12:06:41.341" v="5285" actId="1036"/>
        <pc:sldMkLst>
          <pc:docMk/>
          <pc:sldMk cId="0" sldId="274"/>
        </pc:sldMkLst>
        <pc:spChg chg="mod">
          <ac:chgData name="Bonita Searle-Barnes" userId="e782127f-826a-4a83-a372-afedaa2e0d4f" providerId="ADAL" clId="{FA3BD239-4B9A-4CBA-8CF5-F7BFBEA885D5}" dt="2025-11-10T12:06:41.341" v="5285" actId="1036"/>
          <ac:spMkLst>
            <pc:docMk/>
            <pc:sldMk cId="0" sldId="274"/>
            <ac:spMk id="2" creationId="{00000000-0000-0000-0000-000000000000}"/>
          </ac:spMkLst>
        </pc:spChg>
      </pc:sldChg>
      <pc:sldChg chg="delSp modSp mod">
        <pc:chgData name="Bonita Searle-Barnes" userId="e782127f-826a-4a83-a372-afedaa2e0d4f" providerId="ADAL" clId="{FA3BD239-4B9A-4CBA-8CF5-F7BFBEA885D5}" dt="2025-11-10T12:07:18.295" v="5300" actId="1076"/>
        <pc:sldMkLst>
          <pc:docMk/>
          <pc:sldMk cId="0" sldId="275"/>
        </pc:sldMkLst>
        <pc:spChg chg="mod">
          <ac:chgData name="Bonita Searle-Barnes" userId="e782127f-826a-4a83-a372-afedaa2e0d4f" providerId="ADAL" clId="{FA3BD239-4B9A-4CBA-8CF5-F7BFBEA885D5}" dt="2025-11-10T12:07:13.200" v="5299" actId="1076"/>
          <ac:spMkLst>
            <pc:docMk/>
            <pc:sldMk cId="0" sldId="275"/>
            <ac:spMk id="4" creationId="{00000000-0000-0000-0000-000000000000}"/>
          </ac:spMkLst>
        </pc:spChg>
        <pc:spChg chg="mod">
          <ac:chgData name="Bonita Searle-Barnes" userId="e782127f-826a-4a83-a372-afedaa2e0d4f" providerId="ADAL" clId="{FA3BD239-4B9A-4CBA-8CF5-F7BFBEA885D5}" dt="2025-11-10T12:07:18.295" v="5300" actId="1076"/>
          <ac:spMkLst>
            <pc:docMk/>
            <pc:sldMk cId="0" sldId="275"/>
            <ac:spMk id="10" creationId="{00000000-0000-0000-0000-000000000000}"/>
          </ac:spMkLst>
        </pc:spChg>
      </pc:sldChg>
      <pc:sldChg chg="modSp mod">
        <pc:chgData name="Bonita Searle-Barnes" userId="e782127f-826a-4a83-a372-afedaa2e0d4f" providerId="ADAL" clId="{FA3BD239-4B9A-4CBA-8CF5-F7BFBEA885D5}" dt="2025-11-10T12:08:41.089" v="5305" actId="1076"/>
        <pc:sldMkLst>
          <pc:docMk/>
          <pc:sldMk cId="0" sldId="283"/>
        </pc:sldMkLst>
        <pc:spChg chg="mod">
          <ac:chgData name="Bonita Searle-Barnes" userId="e782127f-826a-4a83-a372-afedaa2e0d4f" providerId="ADAL" clId="{FA3BD239-4B9A-4CBA-8CF5-F7BFBEA885D5}" dt="2025-11-10T12:08:37.953" v="5304" actId="1076"/>
          <ac:spMkLst>
            <pc:docMk/>
            <pc:sldMk cId="0" sldId="283"/>
            <ac:spMk id="7" creationId="{00000000-0000-0000-0000-000000000000}"/>
          </ac:spMkLst>
        </pc:spChg>
        <pc:spChg chg="mod">
          <ac:chgData name="Bonita Searle-Barnes" userId="e782127f-826a-4a83-a372-afedaa2e0d4f" providerId="ADAL" clId="{FA3BD239-4B9A-4CBA-8CF5-F7BFBEA885D5}" dt="2025-11-10T12:08:41.089" v="5305" actId="1076"/>
          <ac:spMkLst>
            <pc:docMk/>
            <pc:sldMk cId="0" sldId="283"/>
            <ac:spMk id="8" creationId="{00000000-0000-0000-0000-000000000000}"/>
          </ac:spMkLst>
        </pc:spChg>
        <pc:picChg chg="mod">
          <ac:chgData name="Bonita Searle-Barnes" userId="e782127f-826a-4a83-a372-afedaa2e0d4f" providerId="ADAL" clId="{FA3BD239-4B9A-4CBA-8CF5-F7BFBEA885D5}" dt="2025-11-10T12:08:24.201" v="5301" actId="1076"/>
          <ac:picMkLst>
            <pc:docMk/>
            <pc:sldMk cId="0" sldId="283"/>
            <ac:picMk id="3" creationId="{00000000-0000-0000-0000-000000000000}"/>
          </ac:picMkLst>
        </pc:picChg>
        <pc:picChg chg="mod">
          <ac:chgData name="Bonita Searle-Barnes" userId="e782127f-826a-4a83-a372-afedaa2e0d4f" providerId="ADAL" clId="{FA3BD239-4B9A-4CBA-8CF5-F7BFBEA885D5}" dt="2025-11-10T12:08:29.537" v="5302" actId="1076"/>
          <ac:picMkLst>
            <pc:docMk/>
            <pc:sldMk cId="0" sldId="283"/>
            <ac:picMk id="4" creationId="{00000000-0000-0000-0000-000000000000}"/>
          </ac:picMkLst>
        </pc:picChg>
        <pc:picChg chg="mod">
          <ac:chgData name="Bonita Searle-Barnes" userId="e782127f-826a-4a83-a372-afedaa2e0d4f" providerId="ADAL" clId="{FA3BD239-4B9A-4CBA-8CF5-F7BFBEA885D5}" dt="2025-11-10T12:08:31.650" v="5303" actId="1076"/>
          <ac:picMkLst>
            <pc:docMk/>
            <pc:sldMk cId="0" sldId="283"/>
            <ac:picMk id="5" creationId="{00000000-0000-0000-0000-000000000000}"/>
          </ac:picMkLst>
        </pc:picChg>
      </pc:sldChg>
      <pc:sldChg chg="modSp mod">
        <pc:chgData name="Bonita Searle-Barnes" userId="e782127f-826a-4a83-a372-afedaa2e0d4f" providerId="ADAL" clId="{FA3BD239-4B9A-4CBA-8CF5-F7BFBEA885D5}" dt="2025-11-10T12:10:18.862" v="5314" actId="113"/>
        <pc:sldMkLst>
          <pc:docMk/>
          <pc:sldMk cId="3661908118" sldId="837"/>
        </pc:sldMkLst>
        <pc:spChg chg="mod">
          <ac:chgData name="Bonita Searle-Barnes" userId="e782127f-826a-4a83-a372-afedaa2e0d4f" providerId="ADAL" clId="{FA3BD239-4B9A-4CBA-8CF5-F7BFBEA885D5}" dt="2025-11-10T12:10:18.862" v="5314" actId="113"/>
          <ac:spMkLst>
            <pc:docMk/>
            <pc:sldMk cId="3661908118" sldId="837"/>
            <ac:spMk id="4" creationId="{BBFFC9DD-99F6-E5CA-5CF5-B1C6B4D6BBC1}"/>
          </ac:spMkLst>
        </pc:spChg>
      </pc:sldChg>
      <pc:sldChg chg="modSp mod">
        <pc:chgData name="Bonita Searle-Barnes" userId="e782127f-826a-4a83-a372-afedaa2e0d4f" providerId="ADAL" clId="{FA3BD239-4B9A-4CBA-8CF5-F7BFBEA885D5}" dt="2025-11-10T12:09:54.852" v="5309" actId="113"/>
        <pc:sldMkLst>
          <pc:docMk/>
          <pc:sldMk cId="3014219946" sldId="838"/>
        </pc:sldMkLst>
        <pc:spChg chg="mod">
          <ac:chgData name="Bonita Searle-Barnes" userId="e782127f-826a-4a83-a372-afedaa2e0d4f" providerId="ADAL" clId="{FA3BD239-4B9A-4CBA-8CF5-F7BFBEA885D5}" dt="2025-11-10T12:09:54.852" v="5309" actId="113"/>
          <ac:spMkLst>
            <pc:docMk/>
            <pc:sldMk cId="3014219946" sldId="838"/>
            <ac:spMk id="4" creationId="{93E98F04-331F-CCC4-AA81-C88F3473D389}"/>
          </ac:spMkLst>
        </pc:spChg>
      </pc:sldChg>
      <pc:sldChg chg="modSp mod">
        <pc:chgData name="Bonita Searle-Barnes" userId="e782127f-826a-4a83-a372-afedaa2e0d4f" providerId="ADAL" clId="{FA3BD239-4B9A-4CBA-8CF5-F7BFBEA885D5}" dt="2025-11-10T12:04:49.147" v="5279" actId="1076"/>
        <pc:sldMkLst>
          <pc:docMk/>
          <pc:sldMk cId="3741238379" sldId="844"/>
        </pc:sldMkLst>
        <pc:spChg chg="mod">
          <ac:chgData name="Bonita Searle-Barnes" userId="e782127f-826a-4a83-a372-afedaa2e0d4f" providerId="ADAL" clId="{FA3BD239-4B9A-4CBA-8CF5-F7BFBEA885D5}" dt="2025-11-10T12:04:46.059" v="5278" actId="1076"/>
          <ac:spMkLst>
            <pc:docMk/>
            <pc:sldMk cId="3741238379" sldId="844"/>
            <ac:spMk id="17" creationId="{8F45DD10-5A9B-A114-C079-25F460E7CF19}"/>
          </ac:spMkLst>
        </pc:spChg>
        <pc:spChg chg="mod">
          <ac:chgData name="Bonita Searle-Barnes" userId="e782127f-826a-4a83-a372-afedaa2e0d4f" providerId="ADAL" clId="{FA3BD239-4B9A-4CBA-8CF5-F7BFBEA885D5}" dt="2025-11-10T12:04:49.147" v="5279" actId="1076"/>
          <ac:spMkLst>
            <pc:docMk/>
            <pc:sldMk cId="3741238379" sldId="844"/>
            <ac:spMk id="18" creationId="{4D6141C5-3368-5A34-E64B-BE36D149C376}"/>
          </ac:spMkLst>
        </pc:spChg>
      </pc:sldChg>
      <pc:sldChg chg="modSp mod">
        <pc:chgData name="Bonita Searle-Barnes" userId="e782127f-826a-4a83-a372-afedaa2e0d4f" providerId="ADAL" clId="{FA3BD239-4B9A-4CBA-8CF5-F7BFBEA885D5}" dt="2025-11-10T12:06:54.898" v="5298"/>
        <pc:sldMkLst>
          <pc:docMk/>
          <pc:sldMk cId="699329799" sldId="872"/>
        </pc:sldMkLst>
        <pc:spChg chg="mod">
          <ac:chgData name="Bonita Searle-Barnes" userId="e782127f-826a-4a83-a372-afedaa2e0d4f" providerId="ADAL" clId="{FA3BD239-4B9A-4CBA-8CF5-F7BFBEA885D5}" dt="2025-11-10T12:06:54.898" v="5298"/>
          <ac:spMkLst>
            <pc:docMk/>
            <pc:sldMk cId="699329799" sldId="872"/>
            <ac:spMk id="2" creationId="{2E035E0F-A680-7224-CC80-E8FBBA38F7C1}"/>
          </ac:spMkLst>
        </pc:spChg>
      </pc:sldChg>
      <pc:sldMasterChg chg="modSp mod">
        <pc:chgData name="Bonita Searle-Barnes" userId="e782127f-826a-4a83-a372-afedaa2e0d4f" providerId="ADAL" clId="{FA3BD239-4B9A-4CBA-8CF5-F7BFBEA885D5}" dt="2025-11-10T12:04:00.468" v="5277" actId="20577"/>
        <pc:sldMasterMkLst>
          <pc:docMk/>
          <pc:sldMasterMk cId="110399891" sldId="2147483732"/>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60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3FFD-60FA-59EE-F48D-5B21798DB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3D590-117F-DBA4-8B58-F3F23B592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750C5-5F64-1553-CEAF-8B5A4590D4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E591BD-01D6-4888-C8F0-5626DBFB5D86}"/>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1704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6825E-FD34-B1CE-8ACB-A9D36CBD9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172AC-B85E-B8D9-924A-FD4D18345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EE221-6F7B-C8BE-6596-E717D6175D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ED0707-49AB-8BA1-D08B-2E909A91A469}"/>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850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6B56-027F-54DA-2B75-ECCC7E0A5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10350-03A9-2F40-EF17-498E70B7DD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10AE5-B0F3-5D58-B986-2D49184AD1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12BD3B-4010-5A90-F2C8-DA1AB87A1C3A}"/>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417251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4D30-6707-3D3E-7C49-776A3FEB5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F108F-6FFB-171A-E4F6-1470676EBE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17445-5309-E702-1C37-E9FE0083D7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DF7943-869D-D6F9-0565-0DE0FADA7392}"/>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2828640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6E293-F4ED-21D6-C5BE-5A7C10B1B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30331-FDE1-06BB-8C9B-12EC5A19A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2BC30-E208-C940-31AA-8BFD079BC2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BA1E65-CB2A-FDB2-5BA9-020A471C8433}"/>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859407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A2B0B-2DAB-7AD5-CEAF-D1CD7FE25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9992E-D082-1678-3516-6E6E3C306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00A8E-D933-271D-CE0E-552B1DB31B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258C9D-BD32-78F0-E913-60BFC9AC6771}"/>
              </a:ext>
            </a:extLst>
          </p:cNvPr>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455604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244E6-AC60-4EC5-5E6A-B90DA1D05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58DCE-9336-E584-63E3-32457B500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0E260-8773-69F7-0B8A-3B01D60066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1685CE-1A52-110E-9A34-5700D9233C84}"/>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2581645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80B98-205F-8739-F946-005C72447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79C49-3BD4-DB05-FCF2-F7D24AFC7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ECD75-8DD1-CDBE-957E-472B194776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D84EE2-4D38-8659-9207-7BDD4F1066DC}"/>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3585609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EBB2-CEB0-1393-5B2C-9E6F2E396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C591F-F19E-DF15-5993-244655704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5D0CC-C414-4C19-549F-527C838147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6510F3-F5EE-2E79-B2B3-63378BFB32FD}"/>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90315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D1A30-41A5-0520-5492-F575DCF33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0B76A-4CD6-0EB7-2C91-C506DBAFF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8BE98-78A6-A427-1878-FBD0DDDAC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4F214A-0BBD-1E2C-8D13-BD9867AD111A}"/>
              </a:ext>
            </a:extLst>
          </p:cNvPr>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416256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680A5-878C-9050-BFC3-0BB6BCF51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7E307-85B6-4426-7CEF-C0109991F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97AB8-6019-1D74-1525-BB05C1BCF5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76F81F-B395-39BA-1E67-1A05B1F27BC7}"/>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442243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F2BF4-EFDA-C0CE-257F-532FAEC2F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071FD-0DD1-B50F-597E-FFB2D95A2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146E7-D1D8-3780-6D42-6A84E88AA4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945279-540E-6940-ED30-79B84E0ACEA4}"/>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83078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9483-E5A3-E830-35DE-656F53964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1A8F7-A3B8-2B81-200D-8458C1A46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B4080-6B44-7506-10F4-40F03AEC97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EB4B2A-7442-88CE-DDE7-39DAC373D104}"/>
              </a:ext>
            </a:extLst>
          </p:cNvPr>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75369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1D113-1C1A-ADED-5994-C395B3AC9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9E04B-81A8-2225-7C3C-7E896EC18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AAE4A-5FFC-F322-83B2-E9B634776E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E7FF9D-7800-2337-5F64-04EFDBB0A902}"/>
              </a:ext>
            </a:extLst>
          </p:cNvPr>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784797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556CF-1350-EA8F-345B-050404660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6D139-FF83-F4DC-A819-08540EE64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EB19A-16F8-DA36-7B8A-F7D05A3F8F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9FB7AD-DB81-2549-EAFA-5BD1A4FAD14B}"/>
              </a:ext>
            </a:extLst>
          </p:cNvPr>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2753848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074A4-ABA7-12AA-0457-4D6CAB0A3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32275-A331-E470-EA7A-074DA8C40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61127-75D2-4B2A-50D3-30CB81652A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D48E95-2649-969E-628D-51E2E7FEE1DE}"/>
              </a:ext>
            </a:extLst>
          </p:cNvPr>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3100331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DF912-83DA-234C-3463-BD9D8E172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71003-1014-BC12-535C-411F9C376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E4A86-0E3C-4F6C-088B-6E716F3AF5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43CDD5-D676-AD0A-D364-50D5A07A16B4}"/>
              </a:ext>
            </a:extLst>
          </p:cNvPr>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04132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F0925-AE7E-CC72-EEDD-D7ACF9265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60374-018A-3222-9A45-7F43F76B9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2555B-27D1-C288-D5B2-651795014D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594D53-CA5B-FC5F-55DB-49676E08CE80}"/>
              </a:ext>
            </a:extLst>
          </p:cNvPr>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996253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E2403-DA02-252C-A74A-60B28705F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EEE98-1884-9C02-F53B-07A67141E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EAFD6-8866-231F-A85D-B0E013A31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BD72F6-686B-41A4-DEDF-87552BDEAFC2}"/>
              </a:ext>
            </a:extLst>
          </p:cNvPr>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343278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8AD4D-5AEA-A13C-278E-F99D60402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14FD1-2F14-CE30-981F-1325CAF44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6D106-0A44-D89A-96BC-A074EE095D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93292B-199D-8420-7F77-FCD80AB8A4FB}"/>
              </a:ext>
            </a:extLst>
          </p:cNvPr>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415295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6977-2A12-61C3-05DB-4DB724F08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50030-0970-6ED2-09D4-4BB9F6014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8DBC3-8C38-D0FF-43A1-CF51DCD74B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F5E27C-5B04-378C-2F95-19C5C4E4B467}"/>
              </a:ext>
            </a:extLst>
          </p:cNvPr>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951375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8C138-E633-732D-6698-0BA712A08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4B731-337F-4DD9-7F0E-49A0CF466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5973A-91BB-FB26-EBB8-7C45454F5E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01D5C-B27C-5DD3-7B34-786524958CBF}"/>
              </a:ext>
            </a:extLst>
          </p:cNvPr>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4109514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E68EA-BA02-5388-F3EE-6157C2B89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0D2E5-1EED-A91D-C6AB-CF02A382C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1476B-DB96-8695-F237-D0197DC413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088BBB-CDB4-8D37-C0B6-EE76CBBFF3A6}"/>
              </a:ext>
            </a:extLst>
          </p:cNvPr>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696891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085-F247-4FBE-7EE7-F3DD1517B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79991-402F-88E1-545A-DF0AF1D57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E80FD-E1D9-F8F4-31C1-4B63D44A1E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27846E-00C4-388B-8E1F-A4C0FC9352FE}"/>
              </a:ext>
            </a:extLst>
          </p:cNvPr>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3253420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97F15-9924-891D-1B27-F0E8A72B9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B9B86-0B26-1CD6-C45E-ACC609DD1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00C1F-0BC0-F696-8727-639A1E177C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E5E8FF-571B-5027-FA45-0C6508B1FBFE}"/>
              </a:ext>
            </a:extLst>
          </p:cNvPr>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2723030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07329-31A5-C078-582F-1B037F33A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CE059-3764-199C-8C81-49B29651C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87B8E-58C1-DA99-21EE-7903A254A1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1B5F66-CF93-2551-0E34-F330C442317E}"/>
              </a:ext>
            </a:extLst>
          </p:cNvPr>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391574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991B0-7F97-9EAB-B950-B3EAF880C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2E84-5536-73FE-14D8-9E201B682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9F78B-250D-BE85-76DD-E1CC14A9FE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60E938-C3F0-A85D-D374-31A6F8F9FB3C}"/>
              </a:ext>
            </a:extLst>
          </p:cNvPr>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31892827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56552-FD3F-92A9-07E5-DDBC7D924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1BED8-C6DA-E582-BD6C-D7418D96B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F30D7-2F1B-6C7E-2700-B58557BD44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2D25FB-0A54-6FFF-0977-4A52DC417098}"/>
              </a:ext>
            </a:extLst>
          </p:cNvPr>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566081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82FC-A60C-0E46-E270-C6220AEA3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E4E13-A5F6-CB6E-63B1-C49B1CE6B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8E713-99CE-5CA3-D9DA-B12898506C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3282F7-ECA7-AB2B-8729-AE64DE19C61B}"/>
              </a:ext>
            </a:extLst>
          </p:cNvPr>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42312844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C5BBC-FB2C-F4DF-C26A-2620341D5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1583E-CC6B-FE51-3C9C-1FE4EEF41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7587C-983D-0A0E-EEA0-98A34BB0E7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4A2D3-AC98-FC7B-4F29-791656CB49DF}"/>
              </a:ext>
            </a:extLst>
          </p:cNvPr>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427566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D0482-CFEB-EFF2-4E83-78679C61A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84655-C3AE-2773-7917-C9D5F0D8B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36A9A-28E7-0E98-CE37-629A42408D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57D4CE-8AF5-DB04-4B6E-51E34BE8D67F}"/>
              </a:ext>
            </a:extLst>
          </p:cNvPr>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43088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413811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6D67-3A3B-CEF4-7F8C-A964970F9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220CA-0CF8-91E1-9A5B-17600C7AB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90AAA-33AE-4A91-2DFC-B25515A6CA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7591B2-0331-671F-843B-2A8F94F82BA5}"/>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32234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181243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87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83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2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5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27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4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74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967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660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73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191501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102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506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363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403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848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691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753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857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986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2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42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dirty="0"/>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545906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551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007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13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3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753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253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502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03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3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74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35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2809660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962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4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388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217447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251019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2976124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2159337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743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1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510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88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114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684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325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402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24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131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958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251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0977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975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63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1765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5422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782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790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3123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473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1133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145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5417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9093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10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895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lide 2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3208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8410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9020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5988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4574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8197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5559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5863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537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20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481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0178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Slide 4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01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8904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image" Target="../media/image3.png"/><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image" Target="../media/image4.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image" Target="../media/image2.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image" Target="../media/image1.png"/><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0" Type="http://schemas.openxmlformats.org/officeDocument/2006/relationships/slideLayout" Target="../slideLayouts/slideLayout61.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43">
            <a:extLst>
              <a:ext uri="{28A0092B-C50C-407E-A947-70E740481C1C}">
                <a14:useLocalDpi xmlns:a14="http://schemas.microsoft.com/office/drawing/2010/main" val="0"/>
              </a:ext>
            </a:extLst>
          </a:blip>
          <a:srcRect/>
          <a:stretch>
            <a:fillRect/>
          </a:stretch>
        </p:blipFill>
        <p:spPr bwMode="auto">
          <a:xfrm>
            <a:off x="277373" y="205229"/>
            <a:ext cx="707237" cy="526296"/>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984610" y="205518"/>
            <a:ext cx="9941438" cy="709071"/>
          </a:xfrm>
          <a:prstGeom prst="rect">
            <a:avLst/>
          </a:prstGeom>
          <a:noFill/>
          <a:ln w="9525">
            <a:noFill/>
            <a:miter lim="800000"/>
            <a:headEnd/>
            <a:tailEnd/>
          </a:ln>
        </p:spPr>
        <p:txBody>
          <a:bodyPr rot="0" vert="horz" wrap="square" lIns="109728" tIns="54864" rIns="109728" bIns="54864" anchor="t" anchorCtr="0">
            <a:noAutofit/>
          </a:bodyPr>
          <a:lstStyle/>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i="1"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255" dirty="0">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30320" y="7687714"/>
            <a:ext cx="703501" cy="183896"/>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195" baseline="0">
                <a:latin typeface="+mn-lt"/>
                <a:ea typeface="Arial" pitchFamily="-105" charset="0"/>
                <a:cs typeface="Arial" pitchFamily="-105" charset="0"/>
              </a:rPr>
              <a:pPr algn="l">
                <a:spcBef>
                  <a:spcPts val="720"/>
                </a:spcBef>
              </a:pPr>
              <a:t>‹#›</a:t>
            </a:fld>
            <a:r>
              <a:rPr lang="en-US" sz="1195" baseline="0" dirty="0">
                <a:latin typeface="+mn-lt"/>
                <a:ea typeface="Arial" pitchFamily="-105" charset="0"/>
                <a:cs typeface="Arial" pitchFamily="-105" charset="0"/>
              </a:rPr>
              <a:t> of 65</a:t>
            </a: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44">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45">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981743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sp>
        <p:nvSpPr>
          <p:cNvPr id="12" name="Text Box 11"/>
          <p:cNvSpPr txBox="1">
            <a:spLocks noChangeArrowheads="1"/>
          </p:cNvSpPr>
          <p:nvPr userDrawn="1"/>
        </p:nvSpPr>
        <p:spPr bwMode="auto">
          <a:xfrm>
            <a:off x="430320" y="7632539"/>
            <a:ext cx="703501" cy="294248"/>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912" baseline="0" smtClean="0">
                <a:latin typeface="+mn-lt"/>
                <a:ea typeface="Arial" pitchFamily="-105" charset="0"/>
                <a:cs typeface="Arial" pitchFamily="-105" charset="0"/>
              </a:rPr>
              <a:pPr algn="l">
                <a:spcBef>
                  <a:spcPts val="720"/>
                </a:spcBef>
              </a:pPr>
              <a:t>‹#›</a:t>
            </a:fld>
            <a:endParaRPr lang="en-US" sz="1912" baseline="0" dirty="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42">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red arrow pointing up&#10;&#10;AI-generated content may be incorrect.">
            <a:extLst>
              <a:ext uri="{FF2B5EF4-FFF2-40B4-BE49-F238E27FC236}">
                <a16:creationId xmlns:a16="http://schemas.microsoft.com/office/drawing/2014/main" id="{B45FC217-1016-85C2-2B17-7C46F3F4CDE9}"/>
              </a:ext>
            </a:extLst>
          </p:cNvPr>
          <p:cNvPicPr>
            <a:picLocks/>
          </p:cNvPicPr>
          <p:nvPr userDrawn="1"/>
        </p:nvPicPr>
        <p:blipFill>
          <a:blip r:embed="rId43">
            <a:extLst>
              <a:ext uri="{28A0092B-C50C-407E-A947-70E740481C1C}">
                <a14:useLocalDpi xmlns:a14="http://schemas.microsoft.com/office/drawing/2010/main" val="0"/>
              </a:ext>
            </a:extLst>
          </a:blip>
          <a:srcRect/>
          <a:stretch>
            <a:fillRect/>
          </a:stretch>
        </p:blipFill>
        <p:spPr bwMode="auto">
          <a:xfrm>
            <a:off x="277374" y="205230"/>
            <a:ext cx="707237" cy="526296"/>
          </a:xfrm>
          <a:prstGeom prst="rect">
            <a:avLst/>
          </a:prstGeom>
          <a:noFill/>
          <a:ln>
            <a:noFill/>
          </a:ln>
        </p:spPr>
      </p:pic>
      <p:pic>
        <p:nvPicPr>
          <p:cNvPr id="4" name="Picture 3" descr="A black and white logo&#10;&#10;AI-generated content may be incorrect.">
            <a:extLst>
              <a:ext uri="{FF2B5EF4-FFF2-40B4-BE49-F238E27FC236}">
                <a16:creationId xmlns:a16="http://schemas.microsoft.com/office/drawing/2014/main" id="{9A1E3BA0-3E17-3868-C832-E78857666BBB}"/>
              </a:ext>
            </a:extLst>
          </p:cNvPr>
          <p:cNvPicPr>
            <a:picLocks noChangeAspect="1"/>
          </p:cNvPicPr>
          <p:nvPr userDrawn="1"/>
        </p:nvPicPr>
        <p:blipFill>
          <a:blip r:embed="rId44">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sp>
        <p:nvSpPr>
          <p:cNvPr id="5" name="Text Box 2">
            <a:extLst>
              <a:ext uri="{FF2B5EF4-FFF2-40B4-BE49-F238E27FC236}">
                <a16:creationId xmlns:a16="http://schemas.microsoft.com/office/drawing/2014/main" id="{CAF56196-389C-363A-4A9E-37B9F43AB302}"/>
              </a:ext>
            </a:extLst>
          </p:cNvPr>
          <p:cNvSpPr txBox="1">
            <a:spLocks noChangeArrowheads="1"/>
          </p:cNvSpPr>
          <p:nvPr userDrawn="1"/>
        </p:nvSpPr>
        <p:spPr bwMode="auto">
          <a:xfrm>
            <a:off x="5152281" y="51111"/>
            <a:ext cx="6036014" cy="970619"/>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50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7" name="Picture 6" descr="A black background with a black square&#10;&#10;AI-generated content may be incorrect.">
            <a:extLst>
              <a:ext uri="{FF2B5EF4-FFF2-40B4-BE49-F238E27FC236}">
                <a16:creationId xmlns:a16="http://schemas.microsoft.com/office/drawing/2014/main" id="{461B3416-1F03-1EC8-CD73-FB585620C6CA}"/>
              </a:ext>
            </a:extLst>
          </p:cNvPr>
          <p:cNvPicPr>
            <a:picLocks noChangeAspect="1"/>
          </p:cNvPicPr>
          <p:nvPr userDrawn="1"/>
        </p:nvPicPr>
        <p:blipFill>
          <a:blip r:embed="rId45"/>
          <a:stretch>
            <a:fillRect/>
          </a:stretch>
        </p:blipFill>
        <p:spPr>
          <a:xfrm>
            <a:off x="1300539" y="195870"/>
            <a:ext cx="3416615" cy="560714"/>
          </a:xfrm>
          <a:prstGeom prst="rect">
            <a:avLst/>
          </a:prstGeom>
        </p:spPr>
      </p:pic>
    </p:spTree>
    <p:extLst>
      <p:ext uri="{BB962C8B-B14F-4D97-AF65-F5344CB8AC3E}">
        <p14:creationId xmlns:p14="http://schemas.microsoft.com/office/powerpoint/2010/main" val="1103998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1" r:id="rId38"/>
    <p:sldLayoutId id="2147483772" r:id="rId39"/>
    <p:sldLayoutId id="2147483773" r:id="rId40"/>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6.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6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6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65.xml"/><Relationship Id="rId5" Type="http://schemas.openxmlformats.org/officeDocument/2006/relationships/image" Target="../media/image51.sv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6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68.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71.xml"/><Relationship Id="rId5" Type="http://schemas.openxmlformats.org/officeDocument/2006/relationships/image" Target="../media/image65.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7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74.xml"/><Relationship Id="rId6" Type="http://schemas.openxmlformats.org/officeDocument/2006/relationships/image" Target="../media/image6.png"/><Relationship Id="rId5" Type="http://schemas.openxmlformats.org/officeDocument/2006/relationships/image" Target="../media/image72.png"/><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6.xml"/><Relationship Id="rId1" Type="http://schemas.openxmlformats.org/officeDocument/2006/relationships/slideLayout" Target="../slideLayouts/slideLayout75.xml"/><Relationship Id="rId5" Type="http://schemas.openxmlformats.org/officeDocument/2006/relationships/image" Target="../media/image75.jpe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7.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2.xml"/><Relationship Id="rId1" Type="http://schemas.openxmlformats.org/officeDocument/2006/relationships/slideLayout" Target="../slideLayouts/slideLayout7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8.xml"/></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4.xml"/><Relationship Id="rId1" Type="http://schemas.openxmlformats.org/officeDocument/2006/relationships/slideLayout" Target="../slideLayouts/slideLayout79.xml"/><Relationship Id="rId4" Type="http://schemas.openxmlformats.org/officeDocument/2006/relationships/image" Target="../media/image8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6.xml"/><Relationship Id="rId1" Type="http://schemas.openxmlformats.org/officeDocument/2006/relationships/slideLayout" Target="../slideLayouts/slideLayout80.xml"/><Relationship Id="rId5" Type="http://schemas.openxmlformats.org/officeDocument/2006/relationships/image" Target="../media/image84.png"/><Relationship Id="rId4" Type="http://schemas.openxmlformats.org/officeDocument/2006/relationships/image" Target="../media/image8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8.xml"/><Relationship Id="rId1" Type="http://schemas.openxmlformats.org/officeDocument/2006/relationships/slideLayout" Target="../slideLayouts/slideLayout8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9.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474572" y="2404400"/>
            <a:ext cx="12826597" cy="4489178"/>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722078" fontAlgn="base">
              <a:lnSpc>
                <a:spcPct val="100000"/>
              </a:lnSpc>
              <a:spcBef>
                <a:spcPts val="0"/>
              </a:spcBef>
              <a:spcAft>
                <a:spcPct val="0"/>
              </a:spcAft>
              <a:buNone/>
              <a:defRPr/>
            </a:pPr>
            <a:r>
              <a:rPr lang="en-GB" sz="2800" b="1" dirty="0">
                <a:solidFill>
                  <a:srgbClr val="170130"/>
                </a:solidFill>
                <a:latin typeface="+mn-lt"/>
                <a:ea typeface="ＭＳ Ｐゴシック" panose="020B0600070205080204" pitchFamily="34" charset="-128"/>
                <a:cs typeface="Arial" panose="020B0604020202020204" pitchFamily="34" charset="0"/>
              </a:rPr>
              <a:t>Occupational Specialism: Protection Systems Engineering</a:t>
            </a:r>
          </a:p>
          <a:p>
            <a:pPr marL="0" indent="0" defTabSz="814436" fontAlgn="base">
              <a:spcBef>
                <a:spcPts val="890"/>
              </a:spcBef>
              <a:spcAft>
                <a:spcPct val="0"/>
              </a:spcAft>
              <a:buNone/>
            </a:pPr>
            <a:endParaRPr lang="en-GB" sz="2800" b="1" dirty="0">
              <a:solidFill>
                <a:srgbClr val="000000"/>
              </a:solidFill>
              <a:latin typeface="+mn-lt"/>
              <a:ea typeface="ＭＳ Ｐゴシック"/>
              <a:cs typeface="Arial"/>
            </a:endParaRPr>
          </a:p>
          <a:p>
            <a:pPr marL="0" indent="0" defTabSz="814436">
              <a:spcBef>
                <a:spcPts val="890"/>
              </a:spcBef>
              <a:spcAft>
                <a:spcPct val="0"/>
              </a:spcAft>
              <a:buNone/>
            </a:pPr>
            <a:r>
              <a:rPr lang="en-GB" sz="2800" b="1" dirty="0">
                <a:solidFill>
                  <a:srgbClr val="000000"/>
                </a:solidFill>
                <a:latin typeface="+mn-lt"/>
                <a:ea typeface="ＭＳ Ｐゴシック"/>
                <a:cs typeface="Arial"/>
              </a:rPr>
              <a:t>K1.3 Tools and equipment used when working with protective systems</a:t>
            </a:r>
            <a:endParaRPr lang="en-GB" dirty="0"/>
          </a:p>
          <a:p>
            <a:pPr marL="0" indent="0" defTabSz="814436" fontAlgn="base">
              <a:spcBef>
                <a:spcPts val="890"/>
              </a:spcBef>
              <a:spcAft>
                <a:spcPct val="0"/>
              </a:spcAft>
              <a:buNone/>
            </a:pPr>
            <a:endParaRPr lang="en-GB" sz="2800" dirty="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4436" fontAlgn="base">
              <a:spcBef>
                <a:spcPts val="890"/>
              </a:spcBef>
              <a:spcAft>
                <a:spcPct val="0"/>
              </a:spcAft>
              <a:buNone/>
            </a:pPr>
            <a:r>
              <a:rPr lang="en-US" sz="2800" b="1" dirty="0">
                <a:solidFill>
                  <a:srgbClr val="FC4421"/>
                </a:solidFill>
                <a:latin typeface="Arial"/>
                <a:ea typeface="ＭＳ Ｐゴシック"/>
                <a:cs typeface="Arial"/>
              </a:rPr>
              <a:t>PowerPoint 1.3: </a:t>
            </a:r>
            <a:r>
              <a:rPr lang="en-GB" sz="2800" b="1" dirty="0">
                <a:solidFill>
                  <a:srgbClr val="FC4421"/>
                </a:solidFill>
                <a:latin typeface="Arial"/>
                <a:ea typeface="ＭＳ Ｐゴシック"/>
                <a:cs typeface="Arial"/>
              </a:rPr>
              <a:t>Tools and equipment used for protection systems</a:t>
            </a:r>
            <a:endParaRPr lang="en-US" sz="2800" b="1" dirty="0">
              <a:solidFill>
                <a:srgbClr val="FC4421"/>
              </a:solidFill>
              <a:latin typeface="Arial"/>
              <a:ea typeface="ＭＳ Ｐゴシック"/>
              <a:cs typeface="Arial"/>
            </a:endParaRP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08A03-13E9-A122-CB08-45ADA286FEA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EAD37F5-6EFD-14EE-F9EA-72973358135B}"/>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0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Essential screwdrivers</a:t>
            </a:r>
            <a:endParaRPr lang="en-US" sz="3600" dirty="0">
              <a:latin typeface="Arial" panose="020B0604020202020204" pitchFamily="34" charset="0"/>
              <a:cs typeface="Arial" panose="020B0604020202020204" pitchFamily="34" charset="0"/>
            </a:endParaRPr>
          </a:p>
        </p:txBody>
      </p:sp>
      <p:sp>
        <p:nvSpPr>
          <p:cNvPr id="17" name="Text 9">
            <a:extLst>
              <a:ext uri="{FF2B5EF4-FFF2-40B4-BE49-F238E27FC236}">
                <a16:creationId xmlns:a16="http://schemas.microsoft.com/office/drawing/2014/main" id="{8F45DD10-5A9B-A114-C079-25F460E7CF19}"/>
              </a:ext>
            </a:extLst>
          </p:cNvPr>
          <p:cNvSpPr/>
          <p:nvPr/>
        </p:nvSpPr>
        <p:spPr>
          <a:xfrm>
            <a:off x="430320" y="1902560"/>
            <a:ext cx="13943226" cy="981194"/>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Screwdrivers are perhaps the most frequently used tools in protection system installation and maintenance. A complete set should include various sizes of:</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Phillips (cross-head)</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a:ea typeface="Arial Black" pitchFamily="34" charset="-122"/>
                <a:cs typeface="Arial"/>
              </a:rPr>
              <a:t>Slotted (flathead)</a:t>
            </a:r>
          </a:p>
          <a:p>
            <a:pPr marL="342900" indent="-342900" algn="l">
              <a:lnSpc>
                <a:spcPct val="110000"/>
              </a:lnSpc>
              <a:spcAft>
                <a:spcPts val="600"/>
              </a:spcAft>
              <a:buFont typeface="Arial" panose="020B0604020202020204" pitchFamily="34" charset="0"/>
              <a:buChar char="•"/>
            </a:pPr>
            <a:r>
              <a:rPr lang="en-US" sz="2400" dirty="0" err="1">
                <a:solidFill>
                  <a:srgbClr val="000000"/>
                </a:solidFill>
                <a:latin typeface="Arial" panose="020B0604020202020204" pitchFamily="34" charset="0"/>
                <a:ea typeface="Arial Black" pitchFamily="34" charset="-122"/>
                <a:cs typeface="Arial" panose="020B0604020202020204" pitchFamily="34" charset="0"/>
              </a:rPr>
              <a:t>Pozidriv</a:t>
            </a:r>
            <a:r>
              <a:rPr lang="en-US" sz="2400" dirty="0">
                <a:solidFill>
                  <a:srgbClr val="000000"/>
                </a:solidFill>
                <a:latin typeface="Arial" panose="020B0604020202020204" pitchFamily="34" charset="0"/>
                <a:ea typeface="Arial Black" pitchFamily="34" charset="-122"/>
                <a:cs typeface="Arial" panose="020B0604020202020204" pitchFamily="34" charset="0"/>
              </a:rPr>
              <a:t>, and </a:t>
            </a:r>
          </a:p>
          <a:p>
            <a:pPr marL="342900" indent="-342900" algn="l">
              <a:lnSpc>
                <a:spcPct val="110000"/>
              </a:lnSpc>
              <a:spcAft>
                <a:spcPts val="600"/>
              </a:spcAft>
              <a:buFont typeface="Arial" panose="020B0604020202020204" pitchFamily="34" charset="0"/>
              <a:buChar char="•"/>
            </a:pPr>
            <a:r>
              <a:rPr lang="en-US" sz="2400" dirty="0" err="1">
                <a:solidFill>
                  <a:srgbClr val="000000"/>
                </a:solidFill>
                <a:latin typeface="Arial" panose="020B0604020202020204" pitchFamily="34" charset="0"/>
                <a:ea typeface="Arial Black" pitchFamily="34" charset="-122"/>
                <a:cs typeface="Arial" panose="020B0604020202020204" pitchFamily="34" charset="0"/>
              </a:rPr>
              <a:t>Torx</a:t>
            </a:r>
            <a:r>
              <a:rPr lang="en-US" sz="2400" dirty="0">
                <a:solidFill>
                  <a:srgbClr val="000000"/>
                </a:solidFill>
                <a:latin typeface="Arial" panose="020B0604020202020204" pitchFamily="34" charset="0"/>
                <a:ea typeface="Arial Black" pitchFamily="34" charset="-122"/>
                <a:cs typeface="Arial" panose="020B0604020202020204" pitchFamily="34" charset="0"/>
              </a:rPr>
              <a:t> drivers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to accommodate the range of fasteners encountered in different system components.</a:t>
            </a:r>
            <a:endParaRPr lang="en-US" sz="2400" dirty="0"/>
          </a:p>
        </p:txBody>
      </p:sp>
      <p:sp>
        <p:nvSpPr>
          <p:cNvPr id="18" name="Text 10">
            <a:extLst>
              <a:ext uri="{FF2B5EF4-FFF2-40B4-BE49-F238E27FC236}">
                <a16:creationId xmlns:a16="http://schemas.microsoft.com/office/drawing/2014/main" id="{4D6141C5-3368-5A34-E64B-BE36D149C376}"/>
              </a:ext>
            </a:extLst>
          </p:cNvPr>
          <p:cNvSpPr/>
          <p:nvPr/>
        </p:nvSpPr>
        <p:spPr>
          <a:xfrm>
            <a:off x="430320" y="5262716"/>
            <a:ext cx="13665824" cy="98119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Insulated screwdrivers are essential when working with powered systems, providing protection against accidental electric shock. Look for screwdrivers with the VDE certification, indicating they've been tested to 1000V. Magnetic tips can be particularly useful when working in confined spaces where dropped screws might be difficult to retrieve.</a:t>
            </a:r>
            <a:endParaRPr lang="en-US" sz="2400" dirty="0"/>
          </a:p>
        </p:txBody>
      </p:sp>
    </p:spTree>
    <p:extLst>
      <p:ext uri="{BB962C8B-B14F-4D97-AF65-F5344CB8AC3E}">
        <p14:creationId xmlns:p14="http://schemas.microsoft.com/office/powerpoint/2010/main" val="374123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Wire preparation tools</a:t>
            </a:r>
            <a:endParaRPr lang="en-US" sz="3600" dirty="0">
              <a:latin typeface="Arial" panose="020B0604020202020204" pitchFamily="34" charset="0"/>
              <a:cs typeface="Arial" panose="020B0604020202020204" pitchFamily="34" charset="0"/>
            </a:endParaRPr>
          </a:p>
        </p:txBody>
      </p:sp>
      <p:sp>
        <p:nvSpPr>
          <p:cNvPr id="3" name="Text 1"/>
          <p:cNvSpPr/>
          <p:nvPr/>
        </p:nvSpPr>
        <p:spPr>
          <a:xfrm>
            <a:off x="522977" y="1994813"/>
            <a:ext cx="2835235" cy="354330"/>
          </a:xfrm>
          <a:prstGeom prst="rect">
            <a:avLst/>
          </a:prstGeom>
          <a:noFill/>
          <a:ln/>
        </p:spPr>
        <p:txBody>
          <a:bodyPr wrap="none" lIns="0" tIns="0" rIns="0" bIns="0" rtlCol="0" anchor="t"/>
          <a:lstStyle/>
          <a:p>
            <a:pPr marL="0" indent="0" algn="l">
              <a:lnSpc>
                <a:spcPts val="2750"/>
              </a:lnSpc>
              <a:buNone/>
            </a:pPr>
            <a:r>
              <a:rPr lang="en-US" sz="2400" b="1" dirty="0">
                <a:latin typeface="Arial" panose="020B0604020202020204" pitchFamily="34" charset="0"/>
                <a:ea typeface="Arial Black Bold" pitchFamily="34" charset="-122"/>
                <a:cs typeface="Arial" panose="020B0604020202020204" pitchFamily="34" charset="0"/>
              </a:rPr>
              <a:t>Wire strippers</a:t>
            </a:r>
            <a:endParaRPr lang="en-US" sz="2400" dirty="0">
              <a:latin typeface="Arial" panose="020B0604020202020204" pitchFamily="34" charset="0"/>
              <a:cs typeface="Arial" panose="020B0604020202020204" pitchFamily="34" charset="0"/>
            </a:endParaRPr>
          </a:p>
        </p:txBody>
      </p:sp>
      <p:sp>
        <p:nvSpPr>
          <p:cNvPr id="4" name="Text 2"/>
          <p:cNvSpPr/>
          <p:nvPr/>
        </p:nvSpPr>
        <p:spPr>
          <a:xfrm>
            <a:off x="492731" y="2499202"/>
            <a:ext cx="6496165" cy="3175279"/>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ea typeface="Arial Black" pitchFamily="34" charset="-122"/>
                <a:cs typeface="Arial" panose="020B0604020202020204" pitchFamily="34" charset="0"/>
              </a:rPr>
              <a:t>Specialised tools for precisely removing insulation without damaging the conductor. Advanced models include:</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Adjustable gauges for different wire sizes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Self-adjusting mechanisms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Built-in crimping and cutting features.</a:t>
            </a:r>
          </a:p>
          <a:p>
            <a:pPr>
              <a:lnSpc>
                <a:spcPts val="2850"/>
              </a:lnSpc>
            </a:pPr>
            <a:endParaRPr lang="en-US" sz="2000" dirty="0"/>
          </a:p>
          <a:p>
            <a:pPr>
              <a:lnSpc>
                <a:spcPts val="2850"/>
              </a:lnSpc>
            </a:pPr>
            <a:endParaRPr lang="en-US" sz="2000" dirty="0"/>
          </a:p>
          <a:p>
            <a:pPr marL="0" indent="0" algn="l">
              <a:lnSpc>
                <a:spcPts val="2850"/>
              </a:lnSpc>
              <a:buNone/>
            </a:pPr>
            <a:endParaRPr lang="en-US" sz="2000" dirty="0">
              <a:solidFill>
                <a:srgbClr val="000000"/>
              </a:solidFill>
              <a:cs typeface="Arial" panose="020B0604020202020204" pitchFamily="34" charset="0"/>
            </a:endParaRPr>
          </a:p>
          <a:p>
            <a:pPr marL="0" indent="0" algn="l">
              <a:lnSpc>
                <a:spcPts val="2850"/>
              </a:lnSpc>
              <a:buNone/>
            </a:pPr>
            <a:endParaRPr lang="en-US" sz="2000" dirty="0"/>
          </a:p>
        </p:txBody>
      </p:sp>
      <p:sp>
        <p:nvSpPr>
          <p:cNvPr id="5" name="Text 3"/>
          <p:cNvSpPr/>
          <p:nvPr/>
        </p:nvSpPr>
        <p:spPr>
          <a:xfrm>
            <a:off x="793790" y="4172902"/>
            <a:ext cx="3978116" cy="725805"/>
          </a:xfrm>
          <a:prstGeom prst="rect">
            <a:avLst/>
          </a:prstGeom>
          <a:noFill/>
          <a:ln/>
        </p:spPr>
        <p:txBody>
          <a:bodyPr wrap="square" lIns="0" tIns="0" rIns="0" bIns="0" rtlCol="0" anchor="t"/>
          <a:lstStyle/>
          <a:p>
            <a:pPr marL="342900" indent="-342900" algn="l">
              <a:lnSpc>
                <a:spcPts val="2850"/>
              </a:lnSpc>
              <a:buSzPct val="100000"/>
              <a:buChar char="•"/>
            </a:pPr>
            <a:endParaRPr lang="en-US" sz="1750" dirty="0"/>
          </a:p>
        </p:txBody>
      </p:sp>
      <p:sp>
        <p:nvSpPr>
          <p:cNvPr id="10" name="Text 8"/>
          <p:cNvSpPr/>
          <p:nvPr/>
        </p:nvSpPr>
        <p:spPr>
          <a:xfrm>
            <a:off x="5332928" y="4172902"/>
            <a:ext cx="3978116" cy="362903"/>
          </a:xfrm>
          <a:prstGeom prst="rect">
            <a:avLst/>
          </a:prstGeom>
          <a:noFill/>
          <a:ln/>
        </p:spPr>
        <p:txBody>
          <a:bodyPr wrap="none" lIns="0" tIns="0" rIns="0" bIns="0" rtlCol="0" anchor="t"/>
          <a:lstStyle/>
          <a:p>
            <a:pPr marL="342900" indent="-342900" algn="l">
              <a:lnSpc>
                <a:spcPts val="2850"/>
              </a:lnSpc>
              <a:buSzPct val="100000"/>
              <a:buChar char="•"/>
            </a:pPr>
            <a:endParaRPr lang="en-US" sz="1750" dirty="0"/>
          </a:p>
        </p:txBody>
      </p:sp>
      <p:sp>
        <p:nvSpPr>
          <p:cNvPr id="13" name="Text 11"/>
          <p:cNvSpPr/>
          <p:nvPr/>
        </p:nvSpPr>
        <p:spPr>
          <a:xfrm>
            <a:off x="7289955" y="1931478"/>
            <a:ext cx="5123885" cy="708660"/>
          </a:xfrm>
          <a:prstGeom prst="rect">
            <a:avLst/>
          </a:prstGeom>
          <a:noFill/>
          <a:ln/>
        </p:spPr>
        <p:txBody>
          <a:bodyPr wrap="square" lIns="0" tIns="0" rIns="0" bIns="0" rtlCol="0" anchor="t"/>
          <a:lstStyle/>
          <a:p>
            <a:pPr marL="0" indent="0" algn="l">
              <a:lnSpc>
                <a:spcPts val="2750"/>
              </a:lnSpc>
              <a:buNone/>
            </a:pPr>
            <a:r>
              <a:rPr lang="en-US" sz="2400" b="1" dirty="0">
                <a:latin typeface="Arial" panose="020B0604020202020204" pitchFamily="34" charset="0"/>
                <a:ea typeface="Arial Black Bold" pitchFamily="34" charset="-122"/>
                <a:cs typeface="Arial" panose="020B0604020202020204" pitchFamily="34" charset="0"/>
              </a:rPr>
              <a:t>Insulation displacement tools</a:t>
            </a:r>
            <a:endParaRPr lang="en-US" sz="2400" dirty="0">
              <a:latin typeface="Arial" panose="020B0604020202020204" pitchFamily="34" charset="0"/>
              <a:cs typeface="Arial" panose="020B0604020202020204" pitchFamily="34" charset="0"/>
            </a:endParaRPr>
          </a:p>
        </p:txBody>
      </p:sp>
      <p:sp>
        <p:nvSpPr>
          <p:cNvPr id="14" name="Text 12"/>
          <p:cNvSpPr/>
          <p:nvPr/>
        </p:nvSpPr>
        <p:spPr>
          <a:xfrm>
            <a:off x="7289955" y="2499202"/>
            <a:ext cx="6847714" cy="2783195"/>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Specialised for quick connection without stripping, commonly used with certain terminal types: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Category-specific designs (Cat5/6)</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Ratcheting mechanisms for consistent pressure</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Integrated wire cutters.</a:t>
            </a:r>
          </a:p>
          <a:p>
            <a:pPr>
              <a:lnSpc>
                <a:spcPts val="2850"/>
              </a:lnSpc>
            </a:pPr>
            <a:endParaRPr lang="en-US" sz="2000" dirty="0"/>
          </a:p>
          <a:p>
            <a:pPr>
              <a:lnSpc>
                <a:spcPts val="2850"/>
              </a:lnSpc>
            </a:pPr>
            <a:endParaRPr lang="en-US" sz="2000" dirty="0"/>
          </a:p>
          <a:p>
            <a:pPr marL="0" indent="0" algn="l">
              <a:lnSpc>
                <a:spcPts val="2850"/>
              </a:lnSpc>
              <a:buNone/>
            </a:pPr>
            <a:endParaRPr lang="en-US" sz="2000" dirty="0"/>
          </a:p>
        </p:txBody>
      </p:sp>
      <p:sp>
        <p:nvSpPr>
          <p:cNvPr id="15" name="Text 13"/>
          <p:cNvSpPr/>
          <p:nvPr/>
        </p:nvSpPr>
        <p:spPr>
          <a:xfrm>
            <a:off x="9872067" y="4164330"/>
            <a:ext cx="3978116" cy="362903"/>
          </a:xfrm>
          <a:prstGeom prst="rect">
            <a:avLst/>
          </a:prstGeom>
          <a:noFill/>
          <a:ln/>
        </p:spPr>
        <p:txBody>
          <a:bodyPr wrap="none" lIns="0" tIns="0" rIns="0" bIns="0" rtlCol="0" anchor="t"/>
          <a:lstStyle/>
          <a:p>
            <a:pPr marL="342900" indent="-342900" algn="l">
              <a:lnSpc>
                <a:spcPts val="2850"/>
              </a:lnSpc>
              <a:buSzPct val="100000"/>
              <a:buChar char="•"/>
            </a:pPr>
            <a:endParaRPr lang="en-US" sz="1750" dirty="0"/>
          </a:p>
        </p:txBody>
      </p:sp>
      <p:sp>
        <p:nvSpPr>
          <p:cNvPr id="16" name="Text 14"/>
          <p:cNvSpPr/>
          <p:nvPr/>
        </p:nvSpPr>
        <p:spPr>
          <a:xfrm>
            <a:off x="9872067" y="4606528"/>
            <a:ext cx="3978116" cy="725805"/>
          </a:xfrm>
          <a:prstGeom prst="rect">
            <a:avLst/>
          </a:prstGeom>
          <a:noFill/>
          <a:ln/>
        </p:spPr>
        <p:txBody>
          <a:bodyPr wrap="square" lIns="0" tIns="0" rIns="0" bIns="0" rtlCol="0" anchor="t"/>
          <a:lstStyle/>
          <a:p>
            <a:pPr marL="342900" indent="-342900" algn="l">
              <a:lnSpc>
                <a:spcPts val="2850"/>
              </a:lnSpc>
              <a:buSzPct val="100000"/>
              <a:buChar char="•"/>
            </a:pPr>
            <a:endParaRPr lang="en-US" sz="1750" dirty="0"/>
          </a:p>
        </p:txBody>
      </p:sp>
      <p:sp>
        <p:nvSpPr>
          <p:cNvPr id="18" name="Text 16"/>
          <p:cNvSpPr/>
          <p:nvPr/>
        </p:nvSpPr>
        <p:spPr>
          <a:xfrm>
            <a:off x="492731" y="5697851"/>
            <a:ext cx="12815133" cy="1088708"/>
          </a:xfrm>
          <a:prstGeom prst="rect">
            <a:avLst/>
          </a:prstGeom>
          <a:noFill/>
          <a:ln/>
        </p:spPr>
        <p:txBody>
          <a:bodyPr wrap="square" lIns="0" tIns="0" rIns="0" bIns="0" rtlCol="0" anchor="t"/>
          <a:lstStyle/>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wire preparation is crucial for reliable electrical connections in protection systems. </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Poor stripping technique can nick conductors, creating weak points that may fail over time.</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Rough or uneven cuts can make termination difficult and compromise connection quality.</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3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Finishing and adjustment tools</a:t>
            </a:r>
            <a:endParaRPr lang="en-US" sz="3600" dirty="0">
              <a:latin typeface="Arial" panose="020B0604020202020204" pitchFamily="34" charset="0"/>
              <a:cs typeface="Arial" panose="020B0604020202020204" pitchFamily="34" charset="0"/>
            </a:endParaRPr>
          </a:p>
        </p:txBody>
      </p:sp>
      <p:pic>
        <p:nvPicPr>
          <p:cNvPr id="3" name="Image 0" descr="preencoded.png"/>
          <p:cNvPicPr>
            <a:picLocks noChangeAspect="1"/>
          </p:cNvPicPr>
          <p:nvPr/>
        </p:nvPicPr>
        <p:blipFill>
          <a:blip r:embed="rId3"/>
          <a:stretch>
            <a:fillRect/>
          </a:stretch>
        </p:blipFill>
        <p:spPr>
          <a:xfrm>
            <a:off x="775216" y="1868448"/>
            <a:ext cx="2615256" cy="2615256"/>
          </a:xfrm>
          <a:prstGeom prst="rect">
            <a:avLst/>
          </a:prstGeom>
        </p:spPr>
      </p:pic>
      <p:pic>
        <p:nvPicPr>
          <p:cNvPr id="4" name="Image 1" descr="preencoded.png"/>
          <p:cNvPicPr>
            <a:picLocks noChangeAspect="1"/>
          </p:cNvPicPr>
          <p:nvPr/>
        </p:nvPicPr>
        <p:blipFill>
          <a:blip r:embed="rId4"/>
          <a:stretch>
            <a:fillRect/>
          </a:stretch>
        </p:blipFill>
        <p:spPr>
          <a:xfrm>
            <a:off x="4088963" y="1868448"/>
            <a:ext cx="2615256" cy="2615256"/>
          </a:xfrm>
          <a:prstGeom prst="rect">
            <a:avLst/>
          </a:prstGeom>
        </p:spPr>
      </p:pic>
      <p:pic>
        <p:nvPicPr>
          <p:cNvPr id="5" name="Image 2" descr="preencoded.png"/>
          <p:cNvPicPr>
            <a:picLocks noChangeAspect="1"/>
          </p:cNvPicPr>
          <p:nvPr/>
        </p:nvPicPr>
        <p:blipFill>
          <a:blip r:embed="rId5"/>
          <a:stretch>
            <a:fillRect/>
          </a:stretch>
        </p:blipFill>
        <p:spPr>
          <a:xfrm>
            <a:off x="7402830" y="1868448"/>
            <a:ext cx="2615256" cy="2615256"/>
          </a:xfrm>
          <a:prstGeom prst="rect">
            <a:avLst/>
          </a:prstGeom>
        </p:spPr>
      </p:pic>
      <p:pic>
        <p:nvPicPr>
          <p:cNvPr id="6" name="Image 3" descr="preencoded.png"/>
          <p:cNvPicPr>
            <a:picLocks noChangeAspect="1"/>
          </p:cNvPicPr>
          <p:nvPr/>
        </p:nvPicPr>
        <p:blipFill>
          <a:blip r:embed="rId6"/>
          <a:stretch>
            <a:fillRect/>
          </a:stretch>
        </p:blipFill>
        <p:spPr>
          <a:xfrm>
            <a:off x="10716697" y="1868448"/>
            <a:ext cx="2615256" cy="2615256"/>
          </a:xfrm>
          <a:prstGeom prst="rect">
            <a:avLst/>
          </a:prstGeom>
        </p:spPr>
      </p:pic>
      <p:sp>
        <p:nvSpPr>
          <p:cNvPr id="7" name="Text 1"/>
          <p:cNvSpPr/>
          <p:nvPr/>
        </p:nvSpPr>
        <p:spPr>
          <a:xfrm>
            <a:off x="430320" y="4631623"/>
            <a:ext cx="13087588" cy="1052632"/>
          </a:xfrm>
          <a:prstGeom prst="rect">
            <a:avLst/>
          </a:prstGeom>
          <a:noFill/>
          <a:ln/>
        </p:spPr>
        <p:txBody>
          <a:bodyPr wrap="square" lIns="0" tIns="0" rIns="0" bIns="0" rtlCol="0" anchor="t"/>
          <a:lstStyle/>
          <a:p>
            <a:pPr marL="0" indent="0" algn="l">
              <a:lnSpc>
                <a:spcPct val="110000"/>
              </a:lnSpc>
              <a:spcAft>
                <a:spcPts val="1200"/>
              </a:spcAft>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Files and wrenches are essential for the precision finishing work often required during protection system installation. </a:t>
            </a:r>
          </a:p>
          <a:p>
            <a:pPr marL="0" indent="0" algn="l">
              <a:lnSpc>
                <a:spcPct val="110000"/>
              </a:lnSpc>
              <a:spcAft>
                <a:spcPts val="1200"/>
              </a:spcAft>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Files are used to remove burrs and smooth edges on cut metal surfaces, ensuring components fit correctly and preventing damage to cables from sharp edges. A basic set should include flat, round, and half-round profiles in both coarse and fine cuts.</a:t>
            </a:r>
            <a:endParaRPr lang="en-US" sz="2000" dirty="0"/>
          </a:p>
        </p:txBody>
      </p:sp>
      <p:sp>
        <p:nvSpPr>
          <p:cNvPr id="8" name="Text 2"/>
          <p:cNvSpPr/>
          <p:nvPr/>
        </p:nvSpPr>
        <p:spPr>
          <a:xfrm>
            <a:off x="413913" y="6210694"/>
            <a:ext cx="13095208" cy="1052632"/>
          </a:xfrm>
          <a:prstGeom prst="rect">
            <a:avLst/>
          </a:prstGeom>
          <a:noFill/>
          <a:ln/>
        </p:spPr>
        <p:txBody>
          <a:bodyPr wrap="square" lIns="0" tIns="0" rIns="0" bIns="0" rtlCol="0" anchor="t"/>
          <a:lstStyle/>
          <a:p>
            <a:pPr marL="0" indent="0" algn="l">
              <a:lnSpc>
                <a:spcPct val="110000"/>
              </a:lnSpc>
              <a:spcAft>
                <a:spcPts val="1200"/>
              </a:spcAft>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Wrenches and spanners are needed for securing mounting hardware and making mechanical adjustments. Both adjustable and fixed-size wrenches are valuable, with adjustable types offering versatility and fixed sizes providing better grip and leverage for frequently encountered fastener sizes.</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4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Impact tools</a:t>
            </a:r>
            <a:endParaRPr lang="en-US" sz="3600" dirty="0">
              <a:latin typeface="Arial" panose="020B0604020202020204" pitchFamily="34" charset="0"/>
              <a:cs typeface="Arial" panose="020B0604020202020204" pitchFamily="34" charset="0"/>
            </a:endParaRPr>
          </a:p>
        </p:txBody>
      </p:sp>
      <p:sp>
        <p:nvSpPr>
          <p:cNvPr id="3" name="Shape 1"/>
          <p:cNvSpPr/>
          <p:nvPr/>
        </p:nvSpPr>
        <p:spPr>
          <a:xfrm>
            <a:off x="430320" y="2092322"/>
            <a:ext cx="4135874" cy="222290"/>
          </a:xfrm>
          <a:prstGeom prst="roundRect">
            <a:avLst>
              <a:gd name="adj" fmla="val 42002"/>
            </a:avLst>
          </a:prstGeom>
          <a:solidFill>
            <a:srgbClr val="E5E5E6"/>
          </a:solidFill>
          <a:ln w="7620">
            <a:solidFill>
              <a:srgbClr val="CBCBCC"/>
            </a:solidFill>
            <a:prstDash val="solid"/>
          </a:ln>
        </p:spPr>
        <p:txBody>
          <a:bodyPr/>
          <a:lstStyle/>
          <a:p>
            <a:endParaRPr lang="en-GB"/>
          </a:p>
        </p:txBody>
      </p:sp>
      <p:sp>
        <p:nvSpPr>
          <p:cNvPr id="4" name="Text 2"/>
          <p:cNvSpPr/>
          <p:nvPr/>
        </p:nvSpPr>
        <p:spPr>
          <a:xfrm>
            <a:off x="430320" y="2453962"/>
            <a:ext cx="2778681" cy="347305"/>
          </a:xfrm>
          <a:prstGeom prst="rect">
            <a:avLst/>
          </a:prstGeom>
          <a:noFill/>
          <a:ln/>
        </p:spPr>
        <p:txBody>
          <a:bodyPr wrap="none" lIns="0" tIns="0" rIns="0" bIns="0" rtlCol="0" anchor="t"/>
          <a:lstStyle/>
          <a:p>
            <a:pPr marL="0" indent="0" algn="l">
              <a:lnSpc>
                <a:spcPts val="2700"/>
              </a:lnSpc>
              <a:buNone/>
            </a:pPr>
            <a:r>
              <a:rPr lang="en-US" sz="2400" b="1" dirty="0">
                <a:solidFill>
                  <a:srgbClr val="000000"/>
                </a:solidFill>
                <a:ea typeface="Arial Black Bold" pitchFamily="34" charset="-122"/>
                <a:cs typeface="Arial Black Bold" pitchFamily="34" charset="-120"/>
              </a:rPr>
              <a:t>Hammers</a:t>
            </a:r>
            <a:endParaRPr lang="en-US" sz="2000" dirty="0"/>
          </a:p>
        </p:txBody>
      </p:sp>
      <p:sp>
        <p:nvSpPr>
          <p:cNvPr id="5" name="Text 3"/>
          <p:cNvSpPr/>
          <p:nvPr/>
        </p:nvSpPr>
        <p:spPr>
          <a:xfrm>
            <a:off x="430320" y="3014451"/>
            <a:ext cx="4135874" cy="2845118"/>
          </a:xfrm>
          <a:prstGeom prst="rect">
            <a:avLst/>
          </a:prstGeom>
          <a:noFill/>
          <a:ln/>
        </p:spPr>
        <p:txBody>
          <a:bodyPr wrap="square" lIns="0" tIns="0" rIns="0" bIns="0" rtlCol="0" anchor="t"/>
          <a:lstStyle/>
          <a:p>
            <a:pPr marL="0" indent="0" algn="l">
              <a:lnSpc>
                <a:spcPts val="28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While not used directly on electronic components, hammers are essential for mounting brackets, housings, and structural elements of protection systems. A medium-weight claw hammer is most versatile, allowing both installation and removal of nails and light prying when necessary.</a:t>
            </a:r>
            <a:endParaRPr lang="en-US" sz="2400" dirty="0"/>
          </a:p>
        </p:txBody>
      </p:sp>
      <p:sp>
        <p:nvSpPr>
          <p:cNvPr id="6" name="Shape 4"/>
          <p:cNvSpPr/>
          <p:nvPr/>
        </p:nvSpPr>
        <p:spPr>
          <a:xfrm>
            <a:off x="5073445" y="2080863"/>
            <a:ext cx="4135874" cy="222290"/>
          </a:xfrm>
          <a:prstGeom prst="roundRect">
            <a:avLst>
              <a:gd name="adj" fmla="val 42002"/>
            </a:avLst>
          </a:prstGeom>
          <a:solidFill>
            <a:srgbClr val="E5E5E6"/>
          </a:solidFill>
          <a:ln w="7620">
            <a:solidFill>
              <a:srgbClr val="CBCBCC"/>
            </a:solidFill>
            <a:prstDash val="solid"/>
          </a:ln>
        </p:spPr>
        <p:txBody>
          <a:bodyPr/>
          <a:lstStyle/>
          <a:p>
            <a:endParaRPr lang="en-GB"/>
          </a:p>
        </p:txBody>
      </p:sp>
      <p:sp>
        <p:nvSpPr>
          <p:cNvPr id="7" name="Text 5"/>
          <p:cNvSpPr/>
          <p:nvPr/>
        </p:nvSpPr>
        <p:spPr>
          <a:xfrm>
            <a:off x="5073445" y="2453963"/>
            <a:ext cx="2778681" cy="347305"/>
          </a:xfrm>
          <a:prstGeom prst="rect">
            <a:avLst/>
          </a:prstGeom>
          <a:noFill/>
          <a:ln/>
        </p:spPr>
        <p:txBody>
          <a:bodyPr wrap="none" lIns="0" tIns="0" rIns="0" bIns="0" rtlCol="0" anchor="t"/>
          <a:lstStyle/>
          <a:p>
            <a:pPr marL="0" indent="0" algn="l">
              <a:lnSpc>
                <a:spcPts val="2700"/>
              </a:lnSpc>
              <a:buNone/>
            </a:pPr>
            <a:r>
              <a:rPr lang="en-US" sz="2400" b="1" dirty="0">
                <a:solidFill>
                  <a:srgbClr val="000000"/>
                </a:solidFill>
                <a:ea typeface="Arial Black Bold" pitchFamily="34" charset="-122"/>
                <a:cs typeface="Arial Black Bold" pitchFamily="34" charset="-120"/>
              </a:rPr>
              <a:t>Hand saws</a:t>
            </a:r>
            <a:endParaRPr lang="en-US" sz="2400" dirty="0"/>
          </a:p>
        </p:txBody>
      </p:sp>
      <p:sp>
        <p:nvSpPr>
          <p:cNvPr id="8" name="Text 6"/>
          <p:cNvSpPr/>
          <p:nvPr/>
        </p:nvSpPr>
        <p:spPr>
          <a:xfrm>
            <a:off x="5073445" y="3014451"/>
            <a:ext cx="4135874" cy="2489478"/>
          </a:xfrm>
          <a:prstGeom prst="rect">
            <a:avLst/>
          </a:prstGeom>
          <a:noFill/>
          <a:ln/>
        </p:spPr>
        <p:txBody>
          <a:bodyPr wrap="square" lIns="0" tIns="0" rIns="0" bIns="0" rtlCol="0" anchor="t"/>
          <a:lstStyle/>
          <a:p>
            <a:pPr marL="0" indent="0" algn="l">
              <a:lnSpc>
                <a:spcPts val="28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Required for cutting mounting boards, plastic enclosures, conduit, and other structural elements. A junior hacksaw is particularly useful for precision cutting of smaller items, while a standard handsaw may be needed for larger materials like mounting boards.</a:t>
            </a:r>
            <a:endParaRPr lang="en-US" sz="2400" dirty="0"/>
          </a:p>
        </p:txBody>
      </p:sp>
      <p:sp>
        <p:nvSpPr>
          <p:cNvPr id="9" name="Shape 7"/>
          <p:cNvSpPr/>
          <p:nvPr/>
        </p:nvSpPr>
        <p:spPr>
          <a:xfrm>
            <a:off x="9716571" y="2092322"/>
            <a:ext cx="4135874" cy="222290"/>
          </a:xfrm>
          <a:prstGeom prst="roundRect">
            <a:avLst>
              <a:gd name="adj" fmla="val 42002"/>
            </a:avLst>
          </a:prstGeom>
          <a:solidFill>
            <a:srgbClr val="E5E5E6"/>
          </a:solidFill>
          <a:ln w="7620">
            <a:solidFill>
              <a:srgbClr val="CBCBCC"/>
            </a:solidFill>
            <a:prstDash val="solid"/>
          </a:ln>
        </p:spPr>
        <p:txBody>
          <a:bodyPr/>
          <a:lstStyle/>
          <a:p>
            <a:endParaRPr lang="en-GB"/>
          </a:p>
        </p:txBody>
      </p:sp>
      <p:sp>
        <p:nvSpPr>
          <p:cNvPr id="10" name="Text 8"/>
          <p:cNvSpPr/>
          <p:nvPr/>
        </p:nvSpPr>
        <p:spPr>
          <a:xfrm>
            <a:off x="9716570" y="2453963"/>
            <a:ext cx="2932867" cy="347305"/>
          </a:xfrm>
          <a:prstGeom prst="rect">
            <a:avLst/>
          </a:prstGeom>
          <a:noFill/>
          <a:ln/>
        </p:spPr>
        <p:txBody>
          <a:bodyPr wrap="none" lIns="0" tIns="0" rIns="0" bIns="0" rtlCol="0" anchor="t"/>
          <a:lstStyle/>
          <a:p>
            <a:pPr marL="0" indent="0" algn="l">
              <a:lnSpc>
                <a:spcPts val="2700"/>
              </a:lnSpc>
              <a:buNone/>
            </a:pPr>
            <a:r>
              <a:rPr lang="en-US" sz="2400" b="1" dirty="0">
                <a:solidFill>
                  <a:srgbClr val="000000"/>
                </a:solidFill>
                <a:ea typeface="Arial Black Bold" pitchFamily="34" charset="-122"/>
                <a:cs typeface="Arial Black Bold" pitchFamily="34" charset="-120"/>
              </a:rPr>
              <a:t>Safety considerations</a:t>
            </a:r>
            <a:endParaRPr lang="en-US" sz="2400" dirty="0"/>
          </a:p>
        </p:txBody>
      </p:sp>
      <p:sp>
        <p:nvSpPr>
          <p:cNvPr id="11" name="Text 9"/>
          <p:cNvSpPr/>
          <p:nvPr/>
        </p:nvSpPr>
        <p:spPr>
          <a:xfrm>
            <a:off x="9716570" y="3014451"/>
            <a:ext cx="4135874" cy="2845118"/>
          </a:xfrm>
          <a:prstGeom prst="rect">
            <a:avLst/>
          </a:prstGeom>
          <a:noFill/>
          <a:ln/>
        </p:spPr>
        <p:txBody>
          <a:bodyPr wrap="square" lIns="0" tIns="0" rIns="0" bIns="0" rtlCol="0" anchor="t"/>
          <a:lstStyle/>
          <a:p>
            <a:pPr marL="0" indent="0" algn="l">
              <a:lnSpc>
                <a:spcPts val="28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using impact tools, always wear appropriate eye protection to guard against flying debris. Ensure tools have secure handles without cracks or splinters. Never use hammers with mushroomed heads as this can cause dangerous fragments to break off during use.</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D1B78-D906-A490-AA3B-5044C4C7F11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C8694F2-9F9F-FB46-8ACB-2DEF45CB33DD}"/>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4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Impact tools</a:t>
            </a:r>
            <a:endParaRPr lang="en-US" sz="3600" dirty="0">
              <a:latin typeface="Arial" panose="020B0604020202020204" pitchFamily="34" charset="0"/>
              <a:cs typeface="Arial" panose="020B0604020202020204" pitchFamily="34" charset="0"/>
            </a:endParaRPr>
          </a:p>
        </p:txBody>
      </p:sp>
      <p:sp>
        <p:nvSpPr>
          <p:cNvPr id="12" name="Text 10">
            <a:extLst>
              <a:ext uri="{FF2B5EF4-FFF2-40B4-BE49-F238E27FC236}">
                <a16:creationId xmlns:a16="http://schemas.microsoft.com/office/drawing/2014/main" id="{3AF79FD2-AC9F-1552-C550-595A52E21382}"/>
              </a:ext>
            </a:extLst>
          </p:cNvPr>
          <p:cNvSpPr/>
          <p:nvPr/>
        </p:nvSpPr>
        <p:spPr>
          <a:xfrm>
            <a:off x="446739" y="2076314"/>
            <a:ext cx="13310358" cy="106691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While electronic aspects of protection systems require delicate handling, the physical installation often demands more substantial tools.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Using the proper technique with these tools ensures secure mounting without damage to either the mounting surface or the protection system components.</a:t>
            </a:r>
            <a:endParaRPr lang="en-US" sz="2400" dirty="0"/>
          </a:p>
        </p:txBody>
      </p:sp>
    </p:spTree>
    <p:extLst>
      <p:ext uri="{BB962C8B-B14F-4D97-AF65-F5344CB8AC3E}">
        <p14:creationId xmlns:p14="http://schemas.microsoft.com/office/powerpoint/2010/main" val="258454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a:spLocks/>
          </p:cNvSpPr>
          <p:nvPr/>
        </p:nvSpPr>
        <p:spPr>
          <a:xfrm>
            <a:off x="430320" y="945774"/>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Wire termination tools</a:t>
            </a:r>
            <a:endParaRPr lang="en-US" sz="3600" dirty="0">
              <a:latin typeface="Arial" panose="020B0604020202020204" pitchFamily="34" charset="0"/>
              <a:cs typeface="Arial" panose="020B0604020202020204" pitchFamily="34" charset="0"/>
            </a:endParaRPr>
          </a:p>
        </p:txBody>
      </p:sp>
      <p:sp>
        <p:nvSpPr>
          <p:cNvPr id="3" name="Shape 1"/>
          <p:cNvSpPr/>
          <p:nvPr/>
        </p:nvSpPr>
        <p:spPr>
          <a:xfrm>
            <a:off x="379578" y="1834685"/>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4" name="Image 0" descr="preencoded.png"/>
          <p:cNvPicPr>
            <a:picLocks noChangeAspect="1"/>
          </p:cNvPicPr>
          <p:nvPr/>
        </p:nvPicPr>
        <p:blipFill>
          <a:blip r:embed="rId3"/>
          <a:stretch>
            <a:fillRect/>
          </a:stretch>
        </p:blipFill>
        <p:spPr>
          <a:xfrm>
            <a:off x="495493" y="1877130"/>
            <a:ext cx="339566" cy="424458"/>
          </a:xfrm>
          <a:prstGeom prst="rect">
            <a:avLst/>
          </a:prstGeom>
        </p:spPr>
      </p:pic>
      <p:sp>
        <p:nvSpPr>
          <p:cNvPr id="5" name="Text 2"/>
          <p:cNvSpPr/>
          <p:nvPr/>
        </p:nvSpPr>
        <p:spPr>
          <a:xfrm>
            <a:off x="1039996" y="1825228"/>
            <a:ext cx="2839283"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Hand crimping tools</a:t>
            </a:r>
            <a:endParaRPr lang="en-US" sz="2400" dirty="0">
              <a:latin typeface="Arial" panose="020B0604020202020204" pitchFamily="34" charset="0"/>
              <a:cs typeface="Arial" panose="020B0604020202020204" pitchFamily="34" charset="0"/>
            </a:endParaRPr>
          </a:p>
        </p:txBody>
      </p:sp>
      <p:sp>
        <p:nvSpPr>
          <p:cNvPr id="6" name="Text 3"/>
          <p:cNvSpPr/>
          <p:nvPr/>
        </p:nvSpPr>
        <p:spPr>
          <a:xfrm>
            <a:off x="1061397" y="2191574"/>
            <a:ext cx="5942977" cy="1811536"/>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Essential for creating secure electrical connections using crimp terminals. Professional-grade crimpers feature ratcheting mechanisms that ensure complete crimps and prevent premature release before full compression is achieved.</a:t>
            </a:r>
            <a:endParaRPr lang="en-US" sz="2400" dirty="0"/>
          </a:p>
        </p:txBody>
      </p:sp>
      <p:sp>
        <p:nvSpPr>
          <p:cNvPr id="7" name="Shape 4"/>
          <p:cNvSpPr/>
          <p:nvPr/>
        </p:nvSpPr>
        <p:spPr>
          <a:xfrm>
            <a:off x="7456646" y="1860132"/>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8" name="Image 1" descr="preencoded.png"/>
          <p:cNvPicPr>
            <a:picLocks noChangeAspect="1"/>
          </p:cNvPicPr>
          <p:nvPr/>
        </p:nvPicPr>
        <p:blipFill>
          <a:blip r:embed="rId4"/>
          <a:stretch>
            <a:fillRect/>
          </a:stretch>
        </p:blipFill>
        <p:spPr>
          <a:xfrm>
            <a:off x="7621496" y="1877401"/>
            <a:ext cx="339566" cy="424458"/>
          </a:xfrm>
          <a:prstGeom prst="rect">
            <a:avLst/>
          </a:prstGeom>
        </p:spPr>
      </p:pic>
      <p:sp>
        <p:nvSpPr>
          <p:cNvPr id="9" name="Text 5"/>
          <p:cNvSpPr/>
          <p:nvPr/>
        </p:nvSpPr>
        <p:spPr>
          <a:xfrm>
            <a:off x="8125912" y="1833092"/>
            <a:ext cx="2829997"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Terminal types</a:t>
            </a:r>
            <a:endParaRPr lang="en-US" sz="2400" dirty="0">
              <a:latin typeface="Arial" panose="020B0604020202020204" pitchFamily="34" charset="0"/>
              <a:cs typeface="Arial" panose="020B0604020202020204" pitchFamily="34" charset="0"/>
            </a:endParaRPr>
          </a:p>
        </p:txBody>
      </p:sp>
      <p:sp>
        <p:nvSpPr>
          <p:cNvPr id="10" name="Text 6"/>
          <p:cNvSpPr/>
          <p:nvPr/>
        </p:nvSpPr>
        <p:spPr>
          <a:xfrm>
            <a:off x="8192333" y="2214325"/>
            <a:ext cx="6099020" cy="1811536"/>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Different crimping tools are designed for specific terminal types, including spade connectors, butt splices, ferrules, and </a:t>
            </a:r>
            <a:r>
              <a:rPr lang="en-US" sz="24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400" dirty="0">
                <a:solidFill>
                  <a:srgbClr val="000000"/>
                </a:solidFill>
                <a:latin typeface="Arial" panose="020B0604020202020204" pitchFamily="34" charset="0"/>
                <a:ea typeface="Arial Black" pitchFamily="34" charset="-122"/>
                <a:cs typeface="Arial" panose="020B0604020202020204" pitchFamily="34" charset="0"/>
              </a:rPr>
              <a:t> connectors used in protection systems. Using the correct die set for each terminal type is crucial.</a:t>
            </a:r>
            <a:endParaRPr lang="en-US" sz="2400" dirty="0"/>
          </a:p>
        </p:txBody>
      </p:sp>
      <p:sp>
        <p:nvSpPr>
          <p:cNvPr id="11" name="Shape 7"/>
          <p:cNvSpPr/>
          <p:nvPr/>
        </p:nvSpPr>
        <p:spPr>
          <a:xfrm>
            <a:off x="430320" y="4816277"/>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12" name="Image 2" descr="preencoded.png"/>
          <p:cNvPicPr>
            <a:picLocks noChangeAspect="1"/>
          </p:cNvPicPr>
          <p:nvPr/>
        </p:nvPicPr>
        <p:blipFill>
          <a:blip r:embed="rId5"/>
          <a:stretch>
            <a:fillRect/>
          </a:stretch>
        </p:blipFill>
        <p:spPr>
          <a:xfrm>
            <a:off x="495493" y="4816277"/>
            <a:ext cx="339566" cy="424458"/>
          </a:xfrm>
          <a:prstGeom prst="rect">
            <a:avLst/>
          </a:prstGeom>
        </p:spPr>
      </p:pic>
      <p:sp>
        <p:nvSpPr>
          <p:cNvPr id="13" name="Text 8"/>
          <p:cNvSpPr/>
          <p:nvPr/>
        </p:nvSpPr>
        <p:spPr>
          <a:xfrm>
            <a:off x="1044638" y="4851639"/>
            <a:ext cx="2829997"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Wire gauges</a:t>
            </a:r>
            <a:endParaRPr lang="en-US" sz="2400" dirty="0">
              <a:latin typeface="Arial" panose="020B0604020202020204" pitchFamily="34" charset="0"/>
              <a:cs typeface="Arial" panose="020B0604020202020204" pitchFamily="34" charset="0"/>
            </a:endParaRPr>
          </a:p>
        </p:txBody>
      </p:sp>
      <p:sp>
        <p:nvSpPr>
          <p:cNvPr id="14" name="Text 9"/>
          <p:cNvSpPr/>
          <p:nvPr/>
        </p:nvSpPr>
        <p:spPr>
          <a:xfrm>
            <a:off x="1061397" y="5295639"/>
            <a:ext cx="6099019" cy="1449229"/>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Crimping tools are typically designed to handle specific ranges of wire gauges. Using a tool outside its rated range will result in either insufficient compression (too large) or damage to the conductor (too small).</a:t>
            </a:r>
            <a:endParaRPr lang="en-US" sz="2400" dirty="0"/>
          </a:p>
        </p:txBody>
      </p:sp>
      <p:sp>
        <p:nvSpPr>
          <p:cNvPr id="15" name="Shape 10"/>
          <p:cNvSpPr/>
          <p:nvPr/>
        </p:nvSpPr>
        <p:spPr>
          <a:xfrm>
            <a:off x="7456646" y="4765469"/>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16" name="Image 3" descr="preencoded.png"/>
          <p:cNvPicPr>
            <a:picLocks noChangeAspect="1"/>
          </p:cNvPicPr>
          <p:nvPr/>
        </p:nvPicPr>
        <p:blipFill>
          <a:blip r:embed="rId6"/>
          <a:stretch>
            <a:fillRect/>
          </a:stretch>
        </p:blipFill>
        <p:spPr>
          <a:xfrm>
            <a:off x="7569815" y="4807915"/>
            <a:ext cx="339566" cy="424458"/>
          </a:xfrm>
          <a:prstGeom prst="rect">
            <a:avLst/>
          </a:prstGeom>
        </p:spPr>
      </p:pic>
      <p:sp>
        <p:nvSpPr>
          <p:cNvPr id="17" name="Text 11"/>
          <p:cNvSpPr/>
          <p:nvPr/>
        </p:nvSpPr>
        <p:spPr>
          <a:xfrm>
            <a:off x="8192333" y="4843566"/>
            <a:ext cx="3473648"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Insulation considerations</a:t>
            </a:r>
            <a:endParaRPr lang="en-US" sz="2400" dirty="0">
              <a:latin typeface="Arial" panose="020B0604020202020204" pitchFamily="34" charset="0"/>
              <a:cs typeface="Arial" panose="020B0604020202020204" pitchFamily="34" charset="0"/>
            </a:endParaRPr>
          </a:p>
        </p:txBody>
      </p:sp>
      <p:sp>
        <p:nvSpPr>
          <p:cNvPr id="18" name="Text 12"/>
          <p:cNvSpPr/>
          <p:nvPr/>
        </p:nvSpPr>
        <p:spPr>
          <a:xfrm>
            <a:off x="8192333" y="5224799"/>
            <a:ext cx="6099020" cy="1449229"/>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Many modern crimping tools feature dual-action dies that crimp both the conductor and the insulation sleeve, providing strain relief and preventing moisture ingress at the connection point.</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3A0E5-4DED-59C7-998A-F96CC194823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C060450-E226-B505-D7FF-7FAA987E5112}"/>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Wire termination tools</a:t>
            </a:r>
            <a:endParaRPr lang="en-US" sz="3600" dirty="0">
              <a:latin typeface="Arial" panose="020B0604020202020204" pitchFamily="34" charset="0"/>
              <a:cs typeface="Arial" panose="020B0604020202020204" pitchFamily="34" charset="0"/>
            </a:endParaRPr>
          </a:p>
        </p:txBody>
      </p:sp>
      <p:sp>
        <p:nvSpPr>
          <p:cNvPr id="19" name="Text 13">
            <a:extLst>
              <a:ext uri="{FF2B5EF4-FFF2-40B4-BE49-F238E27FC236}">
                <a16:creationId xmlns:a16="http://schemas.microsoft.com/office/drawing/2014/main" id="{A3C921B6-D2D5-C66C-E194-E260D0FB44E8}"/>
              </a:ext>
            </a:extLst>
          </p:cNvPr>
          <p:cNvSpPr/>
          <p:nvPr/>
        </p:nvSpPr>
        <p:spPr>
          <a:xfrm>
            <a:off x="430320" y="2089354"/>
            <a:ext cx="13172664" cy="72461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crimping technique is essential for reliable connections in protection systems.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Poor crimps can lead to high-resistance connections that may cause system failures or even present fire hazards under load conditions.</a:t>
            </a:r>
            <a:endParaRPr lang="en-US" sz="2400" dirty="0"/>
          </a:p>
        </p:txBody>
      </p:sp>
    </p:spTree>
    <p:extLst>
      <p:ext uri="{BB962C8B-B14F-4D97-AF65-F5344CB8AC3E}">
        <p14:creationId xmlns:p14="http://schemas.microsoft.com/office/powerpoint/2010/main" val="392407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6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Insulation Displacement Connection (IDC) tools</a:t>
            </a:r>
            <a:endParaRPr lang="en-US" sz="3600" dirty="0">
              <a:latin typeface="Arial" panose="020B0604020202020204" pitchFamily="34" charset="0"/>
              <a:cs typeface="Arial" panose="020B0604020202020204" pitchFamily="34" charset="0"/>
            </a:endParaRPr>
          </a:p>
        </p:txBody>
      </p:sp>
      <p:pic>
        <p:nvPicPr>
          <p:cNvPr id="3" name="Image 0" descr="preencoded.png"/>
          <p:cNvPicPr>
            <a:picLocks noChangeAspect="1"/>
          </p:cNvPicPr>
          <p:nvPr/>
        </p:nvPicPr>
        <p:blipFill>
          <a:blip r:embed="rId3"/>
          <a:stretch>
            <a:fillRect/>
          </a:stretch>
        </p:blipFill>
        <p:spPr>
          <a:xfrm>
            <a:off x="361354" y="1894515"/>
            <a:ext cx="950714" cy="1399817"/>
          </a:xfrm>
          <a:prstGeom prst="rect">
            <a:avLst/>
          </a:prstGeom>
        </p:spPr>
      </p:pic>
      <p:sp>
        <p:nvSpPr>
          <p:cNvPr id="4" name="Text 1"/>
          <p:cNvSpPr/>
          <p:nvPr/>
        </p:nvSpPr>
        <p:spPr>
          <a:xfrm>
            <a:off x="1642228" y="1917894"/>
            <a:ext cx="2376845"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Cable preparation</a:t>
            </a:r>
            <a:endParaRPr lang="en-US" sz="2400" dirty="0">
              <a:latin typeface="Arial" panose="020B0604020202020204" pitchFamily="34" charset="0"/>
              <a:cs typeface="Arial" panose="020B0604020202020204" pitchFamily="34" charset="0"/>
            </a:endParaRPr>
          </a:p>
        </p:txBody>
      </p:sp>
      <p:sp>
        <p:nvSpPr>
          <p:cNvPr id="5" name="Text 2"/>
          <p:cNvSpPr/>
          <p:nvPr/>
        </p:nvSpPr>
        <p:spPr>
          <a:xfrm>
            <a:off x="1642228" y="2196766"/>
            <a:ext cx="12063651" cy="608409"/>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Strip outer jacket only, maintaining insulation on individual conductors. </a:t>
            </a:r>
            <a:r>
              <a:rPr lang="en-US" sz="2400" dirty="0" err="1">
                <a:solidFill>
                  <a:srgbClr val="000000"/>
                </a:solidFill>
                <a:latin typeface="Arial" panose="020B0604020202020204" pitchFamily="34" charset="0"/>
                <a:ea typeface="Arial Black" pitchFamily="34" charset="-122"/>
                <a:cs typeface="Arial" panose="020B0604020202020204" pitchFamily="34" charset="0"/>
              </a:rPr>
              <a:t>Organise</a:t>
            </a:r>
            <a:r>
              <a:rPr lang="en-US" sz="2400" dirty="0">
                <a:solidFill>
                  <a:srgbClr val="000000"/>
                </a:solidFill>
                <a:latin typeface="Arial" panose="020B0604020202020204" pitchFamily="34" charset="0"/>
                <a:ea typeface="Arial Black" pitchFamily="34" charset="-122"/>
                <a:cs typeface="Arial" panose="020B0604020202020204" pitchFamily="34" charset="0"/>
              </a:rPr>
              <a:t> wires according to colour-coding standards for the specific system type.</a:t>
            </a:r>
            <a:endParaRPr lang="en-US" sz="2400" dirty="0"/>
          </a:p>
        </p:txBody>
      </p:sp>
      <p:pic>
        <p:nvPicPr>
          <p:cNvPr id="6" name="Image 1" descr="preencoded.png"/>
          <p:cNvPicPr>
            <a:picLocks noChangeAspect="1"/>
          </p:cNvPicPr>
          <p:nvPr/>
        </p:nvPicPr>
        <p:blipFill>
          <a:blip r:embed="rId4"/>
          <a:stretch>
            <a:fillRect/>
          </a:stretch>
        </p:blipFill>
        <p:spPr>
          <a:xfrm>
            <a:off x="361354" y="3374111"/>
            <a:ext cx="950714" cy="1140857"/>
          </a:xfrm>
          <a:prstGeom prst="rect">
            <a:avLst/>
          </a:prstGeom>
        </p:spPr>
      </p:pic>
      <p:sp>
        <p:nvSpPr>
          <p:cNvPr id="7" name="Text 3"/>
          <p:cNvSpPr/>
          <p:nvPr/>
        </p:nvSpPr>
        <p:spPr>
          <a:xfrm>
            <a:off x="1642228" y="3290520"/>
            <a:ext cx="2376845"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Tool positioning</a:t>
            </a:r>
            <a:endParaRPr lang="en-US" sz="2400" dirty="0">
              <a:latin typeface="Arial" panose="020B0604020202020204" pitchFamily="34" charset="0"/>
              <a:cs typeface="Arial" panose="020B0604020202020204" pitchFamily="34" charset="0"/>
            </a:endParaRPr>
          </a:p>
        </p:txBody>
      </p:sp>
      <p:sp>
        <p:nvSpPr>
          <p:cNvPr id="8" name="Text 4"/>
          <p:cNvSpPr/>
          <p:nvPr/>
        </p:nvSpPr>
        <p:spPr>
          <a:xfrm>
            <a:off x="1642228" y="3587051"/>
            <a:ext cx="12063651" cy="304205"/>
          </a:xfrm>
          <a:prstGeom prst="rect">
            <a:avLst/>
          </a:prstGeom>
          <a:noFill/>
          <a:ln/>
        </p:spPr>
        <p:txBody>
          <a:bodyPr wrap="non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Place the wire in the appropriate slot on the terminal block. Position IDC tool perpendicular</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to ensure even pressure distribution during termination.</a:t>
            </a:r>
            <a:endParaRPr lang="en-US" sz="2000" dirty="0"/>
          </a:p>
        </p:txBody>
      </p:sp>
      <p:pic>
        <p:nvPicPr>
          <p:cNvPr id="9" name="Image 2" descr="preencoded.png"/>
          <p:cNvPicPr>
            <a:picLocks noChangeAspect="1"/>
          </p:cNvPicPr>
          <p:nvPr/>
        </p:nvPicPr>
        <p:blipFill>
          <a:blip r:embed="rId5"/>
          <a:stretch>
            <a:fillRect/>
          </a:stretch>
        </p:blipFill>
        <p:spPr>
          <a:xfrm>
            <a:off x="361354" y="4604440"/>
            <a:ext cx="950714" cy="1140857"/>
          </a:xfrm>
          <a:prstGeom prst="rect">
            <a:avLst/>
          </a:prstGeom>
        </p:spPr>
      </p:pic>
      <p:sp>
        <p:nvSpPr>
          <p:cNvPr id="10" name="Text 5"/>
          <p:cNvSpPr/>
          <p:nvPr/>
        </p:nvSpPr>
        <p:spPr>
          <a:xfrm>
            <a:off x="1642228" y="4614280"/>
            <a:ext cx="2376845"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Apply pressure</a:t>
            </a:r>
            <a:endParaRPr lang="en-US" sz="2400" dirty="0">
              <a:latin typeface="Arial" panose="020B0604020202020204" pitchFamily="34" charset="0"/>
              <a:cs typeface="Arial" panose="020B0604020202020204" pitchFamily="34" charset="0"/>
            </a:endParaRPr>
          </a:p>
        </p:txBody>
      </p:sp>
      <p:sp>
        <p:nvSpPr>
          <p:cNvPr id="11" name="Text 6"/>
          <p:cNvSpPr/>
          <p:nvPr/>
        </p:nvSpPr>
        <p:spPr>
          <a:xfrm>
            <a:off x="1642228" y="4899795"/>
            <a:ext cx="12063651" cy="304205"/>
          </a:xfrm>
          <a:prstGeom prst="rect">
            <a:avLst/>
          </a:prstGeom>
          <a:noFill/>
          <a:ln/>
        </p:spPr>
        <p:txBody>
          <a:bodyPr wrap="non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firm, steady pressure to drive the wire into the IDC contact. Listen for the click </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indicating proper seating on tools with impact mechanisms.</a:t>
            </a:r>
            <a:endParaRPr lang="en-US" sz="2400" dirty="0"/>
          </a:p>
        </p:txBody>
      </p:sp>
      <p:pic>
        <p:nvPicPr>
          <p:cNvPr id="12" name="Image 3" descr="preencoded.png"/>
          <p:cNvPicPr>
            <a:picLocks noChangeAspect="1"/>
          </p:cNvPicPr>
          <p:nvPr/>
        </p:nvPicPr>
        <p:blipFill>
          <a:blip r:embed="rId6"/>
          <a:stretch>
            <a:fillRect/>
          </a:stretch>
        </p:blipFill>
        <p:spPr>
          <a:xfrm>
            <a:off x="361354" y="5854771"/>
            <a:ext cx="950714" cy="1140857"/>
          </a:xfrm>
          <a:prstGeom prst="rect">
            <a:avLst/>
          </a:prstGeom>
        </p:spPr>
      </p:pic>
      <p:sp>
        <p:nvSpPr>
          <p:cNvPr id="13" name="Text 7"/>
          <p:cNvSpPr/>
          <p:nvPr/>
        </p:nvSpPr>
        <p:spPr>
          <a:xfrm>
            <a:off x="1642227" y="5944016"/>
            <a:ext cx="2376845"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Trim excess</a:t>
            </a:r>
            <a:endParaRPr lang="en-US" sz="2400" dirty="0">
              <a:latin typeface="Arial" panose="020B0604020202020204" pitchFamily="34" charset="0"/>
              <a:cs typeface="Arial" panose="020B0604020202020204" pitchFamily="34" charset="0"/>
            </a:endParaRPr>
          </a:p>
        </p:txBody>
      </p:sp>
      <p:sp>
        <p:nvSpPr>
          <p:cNvPr id="14" name="Text 8"/>
          <p:cNvSpPr/>
          <p:nvPr/>
        </p:nvSpPr>
        <p:spPr>
          <a:xfrm>
            <a:off x="1642228" y="6226394"/>
            <a:ext cx="12063651" cy="304205"/>
          </a:xfrm>
          <a:prstGeom prst="rect">
            <a:avLst/>
          </a:prstGeom>
          <a:noFill/>
          <a:ln/>
        </p:spPr>
        <p:txBody>
          <a:bodyPr wrap="non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Some IDC tools automatically trim excess wire length. For tools without this feature, </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use wire cutters to trim flush with the connection point.</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47DF1-CCB7-447D-C6F2-69F80E2F057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32D1AD6-AC44-7091-631E-B14049AB977C}"/>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6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Insulation Displacement Connection (IDC) tools</a:t>
            </a:r>
            <a:endParaRPr lang="en-US" sz="3600" dirty="0">
              <a:latin typeface="Arial" panose="020B0604020202020204" pitchFamily="34" charset="0"/>
              <a:cs typeface="Arial" panose="020B0604020202020204" pitchFamily="34" charset="0"/>
            </a:endParaRPr>
          </a:p>
        </p:txBody>
      </p:sp>
      <p:sp>
        <p:nvSpPr>
          <p:cNvPr id="15" name="Text 9">
            <a:extLst>
              <a:ext uri="{FF2B5EF4-FFF2-40B4-BE49-F238E27FC236}">
                <a16:creationId xmlns:a16="http://schemas.microsoft.com/office/drawing/2014/main" id="{7A4570EE-BF26-6DC5-6EC0-99B5D1ABF96F}"/>
              </a:ext>
            </a:extLst>
          </p:cNvPr>
          <p:cNvSpPr/>
          <p:nvPr/>
        </p:nvSpPr>
        <p:spPr>
          <a:xfrm>
            <a:off x="430319" y="2031258"/>
            <a:ext cx="13337051" cy="91261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Insulation displacement connection technology is widely used in modern protection systems, particularly for network and communication cabling.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primary advantage is speed of installation, as it eliminates the need to strip individual wires before termination. </a:t>
            </a:r>
          </a:p>
          <a:p>
            <a:pPr>
              <a:lnSpc>
                <a:spcPct val="110000"/>
              </a:lnSpc>
              <a:spcAft>
                <a:spcPts val="1200"/>
              </a:spcAft>
            </a:pPr>
            <a:r>
              <a:rPr lang="en-GB" sz="2400" dirty="0">
                <a:solidFill>
                  <a:srgbClr val="000000"/>
                </a:solidFill>
                <a:latin typeface="Arial" panose="020B0604020202020204" pitchFamily="34" charset="0"/>
                <a:ea typeface="Arial Black" pitchFamily="34" charset="-122"/>
                <a:cs typeface="Arial" panose="020B0604020202020204" pitchFamily="34" charset="0"/>
              </a:rPr>
              <a:t>Make sure you use the proper technique to make</a:t>
            </a:r>
            <a:r>
              <a:rPr lang="en-US" sz="2400" dirty="0">
                <a:solidFill>
                  <a:srgbClr val="000000"/>
                </a:solidFill>
                <a:latin typeface="Arial" panose="020B0604020202020204" pitchFamily="34" charset="0"/>
                <a:ea typeface="Arial Black" pitchFamily="34" charset="-122"/>
                <a:cs typeface="Arial" panose="020B0604020202020204" pitchFamily="34" charset="0"/>
              </a:rPr>
              <a:t> reliable connections.</a:t>
            </a:r>
            <a:endParaRPr lang="en-US" sz="2400" dirty="0"/>
          </a:p>
        </p:txBody>
      </p:sp>
    </p:spTree>
    <p:extLst>
      <p:ext uri="{BB962C8B-B14F-4D97-AF65-F5344CB8AC3E}">
        <p14:creationId xmlns:p14="http://schemas.microsoft.com/office/powerpoint/2010/main" val="195430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9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SDS and Hammer drills</a:t>
            </a:r>
            <a:endParaRPr lang="en-US" sz="3600"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C357B5B6-82A4-D450-7FEC-22CCE9538DFD}"/>
              </a:ext>
            </a:extLst>
          </p:cNvPr>
          <p:cNvGrpSpPr/>
          <p:nvPr/>
        </p:nvGrpSpPr>
        <p:grpSpPr>
          <a:xfrm>
            <a:off x="706755" y="2558772"/>
            <a:ext cx="13115925" cy="3692367"/>
            <a:chOff x="706755" y="1751290"/>
            <a:chExt cx="13115925" cy="3692367"/>
          </a:xfrm>
        </p:grpSpPr>
        <p:sp>
          <p:nvSpPr>
            <p:cNvPr id="3" name="Shape 1"/>
            <p:cNvSpPr/>
            <p:nvPr/>
          </p:nvSpPr>
          <p:spPr>
            <a:xfrm>
              <a:off x="706755" y="1751290"/>
              <a:ext cx="2202775" cy="1163479"/>
            </a:xfrm>
            <a:prstGeom prst="roundRect">
              <a:avLst>
                <a:gd name="adj" fmla="val 7290"/>
              </a:avLst>
            </a:prstGeom>
            <a:solidFill>
              <a:srgbClr val="E5E5E6"/>
            </a:solidFill>
            <a:ln w="7620">
              <a:solidFill>
                <a:srgbClr val="CBCBCC"/>
              </a:solidFill>
              <a:prstDash val="solid"/>
            </a:ln>
          </p:spPr>
          <p:txBody>
            <a:bodyPr/>
            <a:lstStyle/>
            <a:p>
              <a:endParaRPr lang="en-GB" sz="2000"/>
            </a:p>
          </p:txBody>
        </p:sp>
        <p:pic>
          <p:nvPicPr>
            <p:cNvPr id="4" name="Image 0" descr="preencoded.png"/>
            <p:cNvPicPr>
              <a:picLocks noChangeAspect="1"/>
            </p:cNvPicPr>
            <p:nvPr/>
          </p:nvPicPr>
          <p:blipFill>
            <a:blip r:embed="rId3"/>
            <a:stretch>
              <a:fillRect/>
            </a:stretch>
          </p:blipFill>
          <p:spPr>
            <a:xfrm>
              <a:off x="1666161" y="2155508"/>
              <a:ext cx="283964" cy="354925"/>
            </a:xfrm>
            <a:prstGeom prst="rect">
              <a:avLst/>
            </a:prstGeom>
          </p:spPr>
        </p:pic>
        <p:sp>
          <p:nvSpPr>
            <p:cNvPr id="5" name="Text 2"/>
            <p:cNvSpPr/>
            <p:nvPr/>
          </p:nvSpPr>
          <p:spPr>
            <a:xfrm>
              <a:off x="3111460" y="1953220"/>
              <a:ext cx="3014067" cy="315516"/>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Power and impact rating</a:t>
              </a:r>
              <a:endParaRPr lang="en-US" sz="2400" dirty="0">
                <a:latin typeface="Arial" panose="020B0604020202020204" pitchFamily="34" charset="0"/>
                <a:cs typeface="Arial" panose="020B0604020202020204" pitchFamily="34" charset="0"/>
              </a:endParaRPr>
            </a:p>
          </p:txBody>
        </p:sp>
        <p:sp>
          <p:nvSpPr>
            <p:cNvPr id="6" name="Text 3"/>
            <p:cNvSpPr/>
            <p:nvPr/>
          </p:nvSpPr>
          <p:spPr>
            <a:xfrm>
              <a:off x="3111460" y="2389823"/>
              <a:ext cx="4590693" cy="323017"/>
            </a:xfrm>
            <a:prstGeom prst="rect">
              <a:avLst/>
            </a:prstGeom>
            <a:noFill/>
            <a:ln/>
          </p:spPr>
          <p:txBody>
            <a:bodyPr wrap="none" lIns="0" tIns="0" rIns="0" bIns="0" rtlCol="0" anchor="t"/>
            <a:lstStyle/>
            <a:p>
              <a:pPr marL="0" indent="0" algn="l">
                <a:lnSpc>
                  <a:spcPts val="25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Select appropriate size for installation requirements</a:t>
              </a:r>
              <a:endParaRPr lang="en-US" sz="2400" dirty="0"/>
            </a:p>
          </p:txBody>
        </p:sp>
        <p:sp>
          <p:nvSpPr>
            <p:cNvPr id="7" name="Shape 4"/>
            <p:cNvSpPr/>
            <p:nvPr/>
          </p:nvSpPr>
          <p:spPr>
            <a:xfrm>
              <a:off x="3010495" y="2905244"/>
              <a:ext cx="10812185" cy="11430"/>
            </a:xfrm>
            <a:prstGeom prst="roundRect">
              <a:avLst>
                <a:gd name="adj" fmla="val 742050"/>
              </a:avLst>
            </a:prstGeom>
            <a:solidFill>
              <a:srgbClr val="CBCBCC"/>
            </a:solidFill>
            <a:ln/>
          </p:spPr>
          <p:txBody>
            <a:bodyPr/>
            <a:lstStyle/>
            <a:p>
              <a:endParaRPr lang="en-GB" sz="2000"/>
            </a:p>
          </p:txBody>
        </p:sp>
        <p:sp>
          <p:nvSpPr>
            <p:cNvPr id="8" name="Shape 5"/>
            <p:cNvSpPr/>
            <p:nvPr/>
          </p:nvSpPr>
          <p:spPr>
            <a:xfrm>
              <a:off x="706755" y="3015734"/>
              <a:ext cx="4405551" cy="1163479"/>
            </a:xfrm>
            <a:prstGeom prst="roundRect">
              <a:avLst>
                <a:gd name="adj" fmla="val 7290"/>
              </a:avLst>
            </a:prstGeom>
            <a:solidFill>
              <a:srgbClr val="E5E5E6"/>
            </a:solidFill>
            <a:ln w="7620">
              <a:solidFill>
                <a:srgbClr val="CBCBCC"/>
              </a:solidFill>
              <a:prstDash val="solid"/>
            </a:ln>
          </p:spPr>
          <p:txBody>
            <a:bodyPr/>
            <a:lstStyle/>
            <a:p>
              <a:endParaRPr lang="en-GB" sz="2000"/>
            </a:p>
          </p:txBody>
        </p:sp>
        <p:pic>
          <p:nvPicPr>
            <p:cNvPr id="9" name="Image 1" descr="preencoded.png"/>
            <p:cNvPicPr>
              <a:picLocks noChangeAspect="1"/>
            </p:cNvPicPr>
            <p:nvPr/>
          </p:nvPicPr>
          <p:blipFill>
            <a:blip r:embed="rId4"/>
            <a:stretch>
              <a:fillRect/>
            </a:stretch>
          </p:blipFill>
          <p:spPr>
            <a:xfrm>
              <a:off x="2767489" y="3419951"/>
              <a:ext cx="283964" cy="354925"/>
            </a:xfrm>
            <a:prstGeom prst="rect">
              <a:avLst/>
            </a:prstGeom>
          </p:spPr>
        </p:pic>
        <p:sp>
          <p:nvSpPr>
            <p:cNvPr id="10" name="Text 6"/>
            <p:cNvSpPr/>
            <p:nvPr/>
          </p:nvSpPr>
          <p:spPr>
            <a:xfrm>
              <a:off x="5314236" y="3217664"/>
              <a:ext cx="2524244" cy="315516"/>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Bit selection</a:t>
              </a:r>
              <a:endParaRPr lang="en-US" sz="2400" dirty="0">
                <a:latin typeface="Arial" panose="020B0604020202020204" pitchFamily="34" charset="0"/>
                <a:cs typeface="Arial" panose="020B0604020202020204" pitchFamily="34" charset="0"/>
              </a:endParaRPr>
            </a:p>
          </p:txBody>
        </p:sp>
        <p:sp>
          <p:nvSpPr>
            <p:cNvPr id="11" name="Text 7"/>
            <p:cNvSpPr/>
            <p:nvPr/>
          </p:nvSpPr>
          <p:spPr>
            <a:xfrm>
              <a:off x="5314236" y="3654266"/>
              <a:ext cx="4938712" cy="323017"/>
            </a:xfrm>
            <a:prstGeom prst="rect">
              <a:avLst/>
            </a:prstGeom>
            <a:noFill/>
            <a:ln/>
          </p:spPr>
          <p:txBody>
            <a:bodyPr wrap="none" lIns="0" tIns="0" rIns="0" bIns="0" rtlCol="0" anchor="t"/>
            <a:lstStyle/>
            <a:p>
              <a:pPr marL="0" indent="0" algn="l">
                <a:lnSpc>
                  <a:spcPts val="25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Match to mounting surface and hardware specifications</a:t>
              </a:r>
              <a:endParaRPr lang="en-US" sz="2400" dirty="0"/>
            </a:p>
          </p:txBody>
        </p:sp>
        <p:sp>
          <p:nvSpPr>
            <p:cNvPr id="12" name="Shape 8"/>
            <p:cNvSpPr/>
            <p:nvPr/>
          </p:nvSpPr>
          <p:spPr>
            <a:xfrm>
              <a:off x="5213271" y="4169688"/>
              <a:ext cx="8609409" cy="11430"/>
            </a:xfrm>
            <a:prstGeom prst="roundRect">
              <a:avLst>
                <a:gd name="adj" fmla="val 742050"/>
              </a:avLst>
            </a:prstGeom>
            <a:solidFill>
              <a:srgbClr val="CBCBCC"/>
            </a:solidFill>
            <a:ln/>
          </p:spPr>
          <p:txBody>
            <a:bodyPr/>
            <a:lstStyle/>
            <a:p>
              <a:endParaRPr lang="en-GB" sz="2000"/>
            </a:p>
          </p:txBody>
        </p:sp>
        <p:sp>
          <p:nvSpPr>
            <p:cNvPr id="13" name="Shape 9"/>
            <p:cNvSpPr/>
            <p:nvPr/>
          </p:nvSpPr>
          <p:spPr>
            <a:xfrm>
              <a:off x="706755" y="4280178"/>
              <a:ext cx="6608445" cy="1163479"/>
            </a:xfrm>
            <a:prstGeom prst="roundRect">
              <a:avLst>
                <a:gd name="adj" fmla="val 7290"/>
              </a:avLst>
            </a:prstGeom>
            <a:solidFill>
              <a:srgbClr val="E5E5E6"/>
            </a:solidFill>
            <a:ln w="7620">
              <a:solidFill>
                <a:srgbClr val="CBCBCC"/>
              </a:solidFill>
              <a:prstDash val="solid"/>
            </a:ln>
          </p:spPr>
          <p:txBody>
            <a:bodyPr/>
            <a:lstStyle/>
            <a:p>
              <a:endParaRPr lang="en-GB" sz="2000"/>
            </a:p>
          </p:txBody>
        </p:sp>
        <p:pic>
          <p:nvPicPr>
            <p:cNvPr id="14" name="Image 2" descr="preencoded.png"/>
            <p:cNvPicPr>
              <a:picLocks noChangeAspect="1"/>
            </p:cNvPicPr>
            <p:nvPr/>
          </p:nvPicPr>
          <p:blipFill>
            <a:blip r:embed="rId5"/>
            <a:stretch>
              <a:fillRect/>
            </a:stretch>
          </p:blipFill>
          <p:spPr>
            <a:xfrm>
              <a:off x="3868936" y="4684395"/>
              <a:ext cx="283964" cy="354925"/>
            </a:xfrm>
            <a:prstGeom prst="rect">
              <a:avLst/>
            </a:prstGeom>
          </p:spPr>
        </p:pic>
        <p:sp>
          <p:nvSpPr>
            <p:cNvPr id="15" name="Text 10"/>
            <p:cNvSpPr/>
            <p:nvPr/>
          </p:nvSpPr>
          <p:spPr>
            <a:xfrm>
              <a:off x="7517130" y="4394823"/>
              <a:ext cx="2524244" cy="315516"/>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Dust management</a:t>
              </a:r>
              <a:endParaRPr lang="en-US" sz="2400" dirty="0">
                <a:latin typeface="Arial" panose="020B0604020202020204" pitchFamily="34" charset="0"/>
                <a:cs typeface="Arial" panose="020B0604020202020204" pitchFamily="34" charset="0"/>
              </a:endParaRPr>
            </a:p>
          </p:txBody>
        </p:sp>
        <p:sp>
          <p:nvSpPr>
            <p:cNvPr id="16" name="Text 11"/>
            <p:cNvSpPr/>
            <p:nvPr/>
          </p:nvSpPr>
          <p:spPr>
            <a:xfrm>
              <a:off x="7517130" y="4760765"/>
              <a:ext cx="5185410" cy="323017"/>
            </a:xfrm>
            <a:prstGeom prst="rect">
              <a:avLst/>
            </a:prstGeom>
            <a:noFill/>
            <a:ln/>
          </p:spPr>
          <p:txBody>
            <a:bodyPr wrap="non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extraction systems to maintain equipment</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cleanliness</a:t>
              </a:r>
              <a:endParaRPr lang="en-US" sz="240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430320" y="1189421"/>
            <a:ext cx="11628452" cy="646331"/>
          </a:xfrm>
        </p:spPr>
        <p:txBody>
          <a:bodyPr wrap="square" lIns="91440" tIns="45720" rIns="91440" bIns="45720" anchor="ctr" anchorCtr="0">
            <a:spAutoFit/>
          </a:bodyPr>
          <a:lstStyle/>
          <a:p>
            <a:r>
              <a:rPr lang="en-GB" sz="3600" dirty="0">
                <a:ea typeface="ＭＳ Ｐゴシック"/>
                <a:cs typeface="Arial"/>
              </a:rPr>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538708" y="2059497"/>
            <a:ext cx="13064275" cy="4980682"/>
          </a:xfrm>
        </p:spPr>
        <p:txBody>
          <a:bodyPr/>
          <a:lstStyle/>
          <a:p>
            <a:r>
              <a:rPr lang="en-GB" sz="2400" b="0" i="0" dirty="0">
                <a:solidFill>
                  <a:srgbClr val="111111"/>
                </a:solidFill>
                <a:effectLst/>
                <a:latin typeface="Arial"/>
                <a:ea typeface="ＭＳ Ｐゴシック"/>
                <a:cs typeface="Arial"/>
              </a:rPr>
              <a:t>This session is </a:t>
            </a:r>
            <a:r>
              <a:rPr lang="en-GB" sz="2400" dirty="0">
                <a:solidFill>
                  <a:srgbClr val="111111"/>
                </a:solidFill>
                <a:latin typeface="Arial"/>
                <a:ea typeface="ＭＳ Ｐゴシック"/>
                <a:cs typeface="Arial"/>
              </a:rPr>
              <a:t>about using essential </a:t>
            </a:r>
            <a:r>
              <a:rPr lang="en-GB" sz="2400" b="0" i="0" dirty="0">
                <a:solidFill>
                  <a:srgbClr val="111111"/>
                </a:solidFill>
                <a:effectLst/>
                <a:latin typeface="Arial"/>
                <a:ea typeface="ＭＳ Ｐゴシック"/>
                <a:cs typeface="Arial"/>
              </a:rPr>
              <a:t>tools and equipment for protection systems. </a:t>
            </a:r>
            <a:endParaRPr lang="en-GB" dirty="0">
              <a:latin typeface="Arial"/>
              <a:ea typeface="ＭＳ Ｐゴシック"/>
              <a:cs typeface="Arial"/>
            </a:endParaRPr>
          </a:p>
          <a:p>
            <a:r>
              <a:rPr lang="en-GB" sz="2400" dirty="0">
                <a:solidFill>
                  <a:srgbClr val="111111"/>
                </a:solidFill>
                <a:latin typeface="Arial"/>
                <a:ea typeface="ＭＳ Ｐゴシック"/>
                <a:cs typeface="Arial"/>
              </a:rPr>
              <a:t>We'll</a:t>
            </a:r>
            <a:r>
              <a:rPr lang="en-GB" sz="2400" b="0" i="0" dirty="0">
                <a:solidFill>
                  <a:srgbClr val="111111"/>
                </a:solidFill>
                <a:effectLst/>
                <a:latin typeface="Arial"/>
                <a:ea typeface="ＭＳ Ｐゴシック"/>
                <a:cs typeface="Arial"/>
              </a:rPr>
              <a:t> explore the variety of hand tools, power tools, and specialised equipment required for </a:t>
            </a:r>
            <a:r>
              <a:rPr lang="en-GB" sz="2400" dirty="0">
                <a:solidFill>
                  <a:srgbClr val="111111"/>
                </a:solidFill>
                <a:latin typeface="Arial"/>
                <a:ea typeface="ＭＳ Ｐゴシック"/>
                <a:cs typeface="Arial"/>
              </a:rPr>
              <a:t>installing, maintaining, and troubleshooting </a:t>
            </a:r>
            <a:r>
              <a:rPr lang="en-GB" sz="2400" b="0" i="0" dirty="0">
                <a:solidFill>
                  <a:srgbClr val="111111"/>
                </a:solidFill>
                <a:effectLst/>
                <a:latin typeface="Arial"/>
                <a:ea typeface="ＭＳ Ｐゴシック"/>
                <a:cs typeface="Arial"/>
              </a:rPr>
              <a:t>security and protection systems. </a:t>
            </a:r>
          </a:p>
          <a:p>
            <a:r>
              <a:rPr lang="en-GB" sz="2400" b="0" i="0" dirty="0">
                <a:solidFill>
                  <a:srgbClr val="111111"/>
                </a:solidFill>
                <a:effectLst/>
                <a:latin typeface="Arial" panose="020B0604020202020204" pitchFamily="34" charset="0"/>
                <a:cs typeface="Arial" panose="020B0604020202020204" pitchFamily="34" charset="0"/>
              </a:rPr>
              <a:t>Your proficiency with these tools directly impacts the quality, efficiency, and safety of your work</a:t>
            </a:r>
            <a:r>
              <a:rPr lang="en-GB" sz="2400" dirty="0">
                <a:solidFill>
                  <a:srgbClr val="111111"/>
                </a:solidFill>
                <a:latin typeface="Arial" panose="020B0604020202020204" pitchFamily="34" charset="0"/>
                <a:cs typeface="Arial" panose="020B0604020202020204" pitchFamily="34" charset="0"/>
              </a:rPr>
              <a:t>, so w</a:t>
            </a:r>
            <a:r>
              <a:rPr lang="en-GB" sz="2400" b="0" i="0" dirty="0">
                <a:solidFill>
                  <a:srgbClr val="111111"/>
                </a:solidFill>
                <a:effectLst/>
                <a:latin typeface="Arial" panose="020B0604020202020204" pitchFamily="34" charset="0"/>
                <a:cs typeface="Arial" panose="020B0604020202020204" pitchFamily="34" charset="0"/>
              </a:rPr>
              <a:t>e'll cover proper:</a:t>
            </a:r>
          </a:p>
          <a:p>
            <a:pPr marL="342900" indent="-342900">
              <a:buFont typeface="Arial" panose="020B0604020202020204" pitchFamily="34" charset="0"/>
              <a:buChar char="•"/>
            </a:pPr>
            <a:r>
              <a:rPr lang="en-GB" sz="2400" b="0" i="0" dirty="0">
                <a:solidFill>
                  <a:srgbClr val="111111"/>
                </a:solidFill>
                <a:effectLst/>
                <a:latin typeface="Arial" panose="020B0604020202020204" pitchFamily="34" charset="0"/>
                <a:cs typeface="Arial" panose="020B0604020202020204" pitchFamily="34" charset="0"/>
              </a:rPr>
              <a:t>selection</a:t>
            </a:r>
          </a:p>
          <a:p>
            <a:pPr marL="342900" indent="-342900">
              <a:buFont typeface="Arial" panose="020B0604020202020204" pitchFamily="34" charset="0"/>
              <a:buChar char="•"/>
            </a:pPr>
            <a:r>
              <a:rPr lang="en-GB" sz="2400" b="0" i="0" dirty="0">
                <a:solidFill>
                  <a:srgbClr val="111111"/>
                </a:solidFill>
                <a:effectLst/>
                <a:latin typeface="Arial" panose="020B0604020202020204" pitchFamily="34" charset="0"/>
                <a:cs typeface="Arial" panose="020B0604020202020204" pitchFamily="34" charset="0"/>
              </a:rPr>
              <a:t>usage techniques</a:t>
            </a:r>
          </a:p>
          <a:p>
            <a:pPr marL="342900" indent="-342900">
              <a:buFont typeface="Arial" panose="020B0604020202020204" pitchFamily="34" charset="0"/>
              <a:buChar char="•"/>
            </a:pPr>
            <a:r>
              <a:rPr lang="en-GB" sz="2400" b="0" i="0" dirty="0">
                <a:solidFill>
                  <a:srgbClr val="111111"/>
                </a:solidFill>
                <a:effectLst/>
                <a:latin typeface="Arial" panose="020B0604020202020204" pitchFamily="34" charset="0"/>
                <a:cs typeface="Arial" panose="020B0604020202020204" pitchFamily="34" charset="0"/>
              </a:rPr>
              <a:t>safety protocols and </a:t>
            </a:r>
          </a:p>
          <a:p>
            <a:pPr marL="342900" indent="-342900">
              <a:buFont typeface="Arial" panose="020B0604020202020204" pitchFamily="34" charset="0"/>
              <a:buChar char="•"/>
            </a:pPr>
            <a:r>
              <a:rPr lang="en-GB" sz="2400" b="0" i="0" dirty="0">
                <a:solidFill>
                  <a:srgbClr val="111111"/>
                </a:solidFill>
                <a:effectLst/>
                <a:latin typeface="Arial" panose="020B0604020202020204" pitchFamily="34" charset="0"/>
                <a:cs typeface="Arial" panose="020B0604020202020204" pitchFamily="34" charset="0"/>
              </a:rPr>
              <a:t>maintenance practices.</a:t>
            </a:r>
          </a:p>
          <a:p>
            <a:endParaRPr lang="en-GB" sz="2400" b="0" i="0" dirty="0">
              <a:solidFill>
                <a:srgbClr val="111111"/>
              </a:solidFill>
              <a:effectLst/>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AAE94-4D95-A6AE-BC2B-8348D96F164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707EA23-2014-8202-0F9D-B59E6CD1225E}"/>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9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SDS and Hammer drills</a:t>
            </a:r>
            <a:endParaRPr lang="en-US" sz="3600" dirty="0">
              <a:latin typeface="Arial" panose="020B0604020202020204" pitchFamily="34" charset="0"/>
              <a:cs typeface="Arial" panose="020B0604020202020204" pitchFamily="34" charset="0"/>
            </a:endParaRPr>
          </a:p>
        </p:txBody>
      </p:sp>
      <p:sp>
        <p:nvSpPr>
          <p:cNvPr id="17" name="Text 12">
            <a:extLst>
              <a:ext uri="{FF2B5EF4-FFF2-40B4-BE49-F238E27FC236}">
                <a16:creationId xmlns:a16="http://schemas.microsoft.com/office/drawing/2014/main" id="{2B702E85-40E0-3EE8-195B-F13527A2D0CE}"/>
              </a:ext>
            </a:extLst>
          </p:cNvPr>
          <p:cNvSpPr/>
          <p:nvPr/>
        </p:nvSpPr>
        <p:spPr>
          <a:xfrm>
            <a:off x="430320" y="2087038"/>
            <a:ext cx="13398696" cy="64603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SDS and hammer drills are essential power tools for protection system installations, particularly when mounting components to masonry, concrete, or other hard surfaces. The hammering action allows efficient drilling into these materials without excessive pressure.</a:t>
            </a:r>
          </a:p>
          <a:p>
            <a:pPr marL="0" indent="0" algn="l">
              <a:lnSpc>
                <a:spcPts val="2500"/>
              </a:lnSpc>
              <a:buNone/>
            </a:pPr>
            <a:endParaRPr lang="en-US" sz="2400" dirty="0"/>
          </a:p>
        </p:txBody>
      </p:sp>
      <p:sp>
        <p:nvSpPr>
          <p:cNvPr id="18" name="Text 13">
            <a:extLst>
              <a:ext uri="{FF2B5EF4-FFF2-40B4-BE49-F238E27FC236}">
                <a16:creationId xmlns:a16="http://schemas.microsoft.com/office/drawing/2014/main" id="{5BC51C42-6D45-0476-7EB0-DCB568981418}"/>
              </a:ext>
            </a:extLst>
          </p:cNvPr>
          <p:cNvSpPr/>
          <p:nvPr/>
        </p:nvSpPr>
        <p:spPr>
          <a:xfrm>
            <a:off x="405887" y="3849048"/>
            <a:ext cx="12847776" cy="969050"/>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selecting an SDS drill, consider the typical mounting requirements for your protection systems: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For standard alarm panels and lighter components, a compact SDS-plus drill offers sufficient power while remaining manageable</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For heavier installations or deeper anchor points, an SDS-max drill provides additional power but at the cost of increased weight and reduced manoeuvrability.</a:t>
            </a:r>
            <a:endParaRPr lang="en-US" sz="2400" dirty="0"/>
          </a:p>
        </p:txBody>
      </p:sp>
    </p:spTree>
    <p:extLst>
      <p:ext uri="{BB962C8B-B14F-4D97-AF65-F5344CB8AC3E}">
        <p14:creationId xmlns:p14="http://schemas.microsoft.com/office/powerpoint/2010/main" val="1401387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Combi drills for protection system installation</a:t>
            </a:r>
            <a:endParaRPr lang="en-US" sz="3600" dirty="0">
              <a:latin typeface="Arial" panose="020B0604020202020204" pitchFamily="34" charset="0"/>
              <a:cs typeface="Arial" panose="020B0604020202020204" pitchFamily="34" charset="0"/>
            </a:endParaRPr>
          </a:p>
        </p:txBody>
      </p:sp>
      <p:sp>
        <p:nvSpPr>
          <p:cNvPr id="3" name="Text 1"/>
          <p:cNvSpPr/>
          <p:nvPr/>
        </p:nvSpPr>
        <p:spPr>
          <a:xfrm>
            <a:off x="2206348" y="2251501"/>
            <a:ext cx="2493645" cy="311587"/>
          </a:xfrm>
          <a:prstGeom prst="rect">
            <a:avLst/>
          </a:prstGeom>
          <a:noFill/>
          <a:ln/>
        </p:spPr>
        <p:txBody>
          <a:bodyPr wrap="none" lIns="0" tIns="0" rIns="0" bIns="0" rtlCol="0" anchor="t"/>
          <a:lstStyle/>
          <a:p>
            <a:pPr marL="0" indent="0" algn="r">
              <a:lnSpc>
                <a:spcPts val="24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Drilling mode</a:t>
            </a:r>
            <a:endParaRPr lang="en-US" sz="2400" dirty="0">
              <a:latin typeface="Arial" panose="020B0604020202020204" pitchFamily="34" charset="0"/>
              <a:cs typeface="Arial" panose="020B0604020202020204" pitchFamily="34" charset="0"/>
            </a:endParaRPr>
          </a:p>
        </p:txBody>
      </p:sp>
      <p:sp>
        <p:nvSpPr>
          <p:cNvPr id="4" name="Text 2"/>
          <p:cNvSpPr/>
          <p:nvPr/>
        </p:nvSpPr>
        <p:spPr>
          <a:xfrm>
            <a:off x="698183" y="2596807"/>
            <a:ext cx="4001810" cy="1276826"/>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Used for creating pilot holes in various materials including wood, plastic, and light metals commonly used in protection system housings</a:t>
            </a:r>
            <a:endParaRPr lang="en-US" sz="2400" dirty="0"/>
          </a:p>
        </p:txBody>
      </p:sp>
      <p:sp>
        <p:nvSpPr>
          <p:cNvPr id="7" name="Text 3"/>
          <p:cNvSpPr/>
          <p:nvPr/>
        </p:nvSpPr>
        <p:spPr>
          <a:xfrm>
            <a:off x="9930288" y="2227125"/>
            <a:ext cx="2646045" cy="31158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Hammer drilling mode</a:t>
            </a:r>
            <a:endParaRPr lang="en-US" sz="2400" dirty="0">
              <a:latin typeface="Arial" panose="020B0604020202020204" pitchFamily="34" charset="0"/>
              <a:cs typeface="Arial" panose="020B0604020202020204" pitchFamily="34" charset="0"/>
            </a:endParaRPr>
          </a:p>
        </p:txBody>
      </p:sp>
      <p:sp>
        <p:nvSpPr>
          <p:cNvPr id="8" name="Text 4"/>
          <p:cNvSpPr/>
          <p:nvPr/>
        </p:nvSpPr>
        <p:spPr>
          <a:xfrm>
            <a:off x="9930289" y="2583501"/>
            <a:ext cx="4001929" cy="957620"/>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Provides light impact action for drilling into brick and masonry when installing sensors or running cable paths</a:t>
            </a:r>
            <a:endParaRPr lang="en-US" sz="2400" dirty="0"/>
          </a:p>
        </p:txBody>
      </p:sp>
      <p:sp>
        <p:nvSpPr>
          <p:cNvPr id="11" name="Text 5"/>
          <p:cNvSpPr/>
          <p:nvPr/>
        </p:nvSpPr>
        <p:spPr>
          <a:xfrm>
            <a:off x="9930407" y="4900269"/>
            <a:ext cx="2493645" cy="31158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Driver mode</a:t>
            </a:r>
            <a:endParaRPr lang="en-US" sz="2400" dirty="0">
              <a:latin typeface="Arial" panose="020B0604020202020204" pitchFamily="34" charset="0"/>
              <a:cs typeface="Arial" panose="020B0604020202020204" pitchFamily="34" charset="0"/>
            </a:endParaRPr>
          </a:p>
        </p:txBody>
      </p:sp>
      <p:sp>
        <p:nvSpPr>
          <p:cNvPr id="12" name="Text 6"/>
          <p:cNvSpPr/>
          <p:nvPr/>
        </p:nvSpPr>
        <p:spPr>
          <a:xfrm>
            <a:off x="9930289" y="5249161"/>
            <a:ext cx="4001929" cy="957620"/>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inserting and removing screws and bolts during component mounting and equipment housing assembly</a:t>
            </a:r>
            <a:endParaRPr lang="en-US" sz="2400" dirty="0"/>
          </a:p>
        </p:txBody>
      </p:sp>
      <p:sp>
        <p:nvSpPr>
          <p:cNvPr id="15" name="Text 7"/>
          <p:cNvSpPr/>
          <p:nvPr/>
        </p:nvSpPr>
        <p:spPr>
          <a:xfrm>
            <a:off x="2206348" y="4957108"/>
            <a:ext cx="2493645" cy="311587"/>
          </a:xfrm>
          <a:prstGeom prst="rect">
            <a:avLst/>
          </a:prstGeom>
          <a:noFill/>
          <a:ln/>
        </p:spPr>
        <p:txBody>
          <a:bodyPr wrap="none" lIns="0" tIns="0" rIns="0" bIns="0" rtlCol="0" anchor="t"/>
          <a:lstStyle/>
          <a:p>
            <a:pPr marL="0" indent="0" algn="r">
              <a:lnSpc>
                <a:spcPts val="24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Torque settings</a:t>
            </a:r>
            <a:endParaRPr lang="en-US" sz="2400" dirty="0">
              <a:latin typeface="Arial" panose="020B0604020202020204" pitchFamily="34" charset="0"/>
              <a:cs typeface="Arial" panose="020B0604020202020204" pitchFamily="34" charset="0"/>
            </a:endParaRPr>
          </a:p>
        </p:txBody>
      </p:sp>
      <p:sp>
        <p:nvSpPr>
          <p:cNvPr id="16" name="Text 8"/>
          <p:cNvSpPr/>
          <p:nvPr/>
        </p:nvSpPr>
        <p:spPr>
          <a:xfrm>
            <a:off x="698182" y="5260895"/>
            <a:ext cx="4001810" cy="957620"/>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Adjustable to prevent over-tightening and damage to delicate protection system components</a:t>
            </a:r>
            <a:endParaRPr lang="en-US" sz="2400" dirty="0"/>
          </a:p>
        </p:txBody>
      </p:sp>
      <p:pic>
        <p:nvPicPr>
          <p:cNvPr id="19" name="Picture 18" descr="A circular white object with black symbols&#10;&#10;AI-generated content may be incorrect.">
            <a:extLst>
              <a:ext uri="{FF2B5EF4-FFF2-40B4-BE49-F238E27FC236}">
                <a16:creationId xmlns:a16="http://schemas.microsoft.com/office/drawing/2014/main" id="{F19D2449-797D-8488-55E8-8D4CF43AC69A}"/>
              </a:ext>
            </a:extLst>
          </p:cNvPr>
          <p:cNvPicPr>
            <a:picLocks noChangeAspect="1"/>
          </p:cNvPicPr>
          <p:nvPr/>
        </p:nvPicPr>
        <p:blipFill>
          <a:blip r:embed="rId3"/>
          <a:stretch>
            <a:fillRect/>
          </a:stretch>
        </p:blipFill>
        <p:spPr>
          <a:xfrm>
            <a:off x="4961926" y="1821348"/>
            <a:ext cx="6329531" cy="50665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ABDD5-30F1-4326-BC14-E6CF87F6421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1849073-0542-0449-2366-773764094D35}"/>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Combi drills for protection system installation</a:t>
            </a:r>
            <a:endParaRPr lang="en-US" sz="3600" dirty="0">
              <a:latin typeface="Arial" panose="020B0604020202020204" pitchFamily="34" charset="0"/>
              <a:cs typeface="Arial" panose="020B0604020202020204" pitchFamily="34" charset="0"/>
            </a:endParaRPr>
          </a:p>
        </p:txBody>
      </p:sp>
      <p:sp>
        <p:nvSpPr>
          <p:cNvPr id="19" name="Text 9">
            <a:extLst>
              <a:ext uri="{FF2B5EF4-FFF2-40B4-BE49-F238E27FC236}">
                <a16:creationId xmlns:a16="http://schemas.microsoft.com/office/drawing/2014/main" id="{4284FA2D-DE13-17F0-303B-DFB521A1CDFF}"/>
              </a:ext>
            </a:extLst>
          </p:cNvPr>
          <p:cNvSpPr/>
          <p:nvPr/>
        </p:nvSpPr>
        <p:spPr>
          <a:xfrm>
            <a:off x="484823" y="2133349"/>
            <a:ext cx="12912678" cy="63841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Combination drills represent one of the most versatile power tools in a protection system technician's arsenal.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Their multi-functionality allows a single tool to handle multiple aspects of installation work, from creating mounting holes to driving fasteners.</a:t>
            </a:r>
            <a:endParaRPr lang="en-US" sz="2400" dirty="0"/>
          </a:p>
        </p:txBody>
      </p:sp>
      <p:sp>
        <p:nvSpPr>
          <p:cNvPr id="20" name="Text 10">
            <a:extLst>
              <a:ext uri="{FF2B5EF4-FFF2-40B4-BE49-F238E27FC236}">
                <a16:creationId xmlns:a16="http://schemas.microsoft.com/office/drawing/2014/main" id="{BE6A170D-7D35-A786-5011-E67B74CF7EDC}"/>
              </a:ext>
            </a:extLst>
          </p:cNvPr>
          <p:cNvSpPr/>
          <p:nvPr/>
        </p:nvSpPr>
        <p:spPr>
          <a:xfrm>
            <a:off x="484823" y="4064800"/>
            <a:ext cx="12912678" cy="63841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selecting a combi drill, consider battery life and charging time for cordless models, as these factors significantly impact workflow on larger installations. Modern lithium-ion batteries offer improved performance, but carrying a spare battery ensures uninterrupted work.</a:t>
            </a:r>
            <a:endParaRPr lang="en-US" sz="2400" dirty="0"/>
          </a:p>
        </p:txBody>
      </p:sp>
    </p:spTree>
    <p:extLst>
      <p:ext uri="{BB962C8B-B14F-4D97-AF65-F5344CB8AC3E}">
        <p14:creationId xmlns:p14="http://schemas.microsoft.com/office/powerpoint/2010/main" val="2710577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a:spLocks/>
          </p:cNvSpPr>
          <p:nvPr/>
        </p:nvSpPr>
        <p:spPr>
          <a:xfrm>
            <a:off x="430320" y="1123161"/>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Impact drivers</a:t>
            </a:r>
            <a:endParaRPr lang="en-US" sz="3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F7309B5-434E-5191-C424-2C9463296573}"/>
              </a:ext>
            </a:extLst>
          </p:cNvPr>
          <p:cNvSpPr txBox="1"/>
          <p:nvPr/>
        </p:nvSpPr>
        <p:spPr>
          <a:xfrm>
            <a:off x="362242" y="2068620"/>
            <a:ext cx="13813605" cy="1279581"/>
          </a:xfrm>
          <a:prstGeom prst="rect">
            <a:avLst/>
          </a:prstGeom>
          <a:noFill/>
        </p:spPr>
        <p:txBody>
          <a:bodyPr wrap="square">
            <a:spAutoFit/>
          </a:bodyPr>
          <a:lstStyle/>
          <a:p>
            <a:pPr>
              <a:lnSpc>
                <a:spcPct val="110000"/>
              </a:lnSpc>
            </a:pPr>
            <a:r>
              <a:rPr lang="en-GB" sz="2400" dirty="0"/>
              <a:t>An </a:t>
            </a:r>
            <a:r>
              <a:rPr lang="en-GB" sz="2400" b="1" dirty="0"/>
              <a:t>impact driver</a:t>
            </a:r>
            <a:r>
              <a:rPr lang="en-GB" sz="2400" dirty="0"/>
              <a:t> is a power tool designed to drive screws and bolts with high torque and minimal effort. It uses a </a:t>
            </a:r>
            <a:r>
              <a:rPr lang="en-GB" sz="2400" b="1" dirty="0"/>
              <a:t>rotational hammering action</a:t>
            </a:r>
            <a:r>
              <a:rPr lang="en-GB" sz="2400" dirty="0"/>
              <a:t> to deliver bursts of force, making it especially effective for tough materials and long fasteners.</a:t>
            </a:r>
          </a:p>
        </p:txBody>
      </p:sp>
      <p:sp>
        <p:nvSpPr>
          <p:cNvPr id="16" name="TextBox 15">
            <a:extLst>
              <a:ext uri="{FF2B5EF4-FFF2-40B4-BE49-F238E27FC236}">
                <a16:creationId xmlns:a16="http://schemas.microsoft.com/office/drawing/2014/main" id="{33C26E97-7089-BB2A-DAF5-0F32FFF5F0FD}"/>
              </a:ext>
            </a:extLst>
          </p:cNvPr>
          <p:cNvSpPr txBox="1"/>
          <p:nvPr/>
        </p:nvSpPr>
        <p:spPr>
          <a:xfrm>
            <a:off x="377312" y="3561502"/>
            <a:ext cx="12834585" cy="3464795"/>
          </a:xfrm>
          <a:prstGeom prst="rect">
            <a:avLst/>
          </a:prstGeom>
          <a:noFill/>
        </p:spPr>
        <p:txBody>
          <a:bodyPr wrap="square">
            <a:spAutoFit/>
          </a:bodyPr>
          <a:lstStyle/>
          <a:p>
            <a:pPr>
              <a:lnSpc>
                <a:spcPct val="110000"/>
              </a:lnSpc>
              <a:spcAft>
                <a:spcPts val="1200"/>
              </a:spcAft>
              <a:buNone/>
            </a:pPr>
            <a:r>
              <a:rPr lang="en-GB" sz="2400" b="1" dirty="0"/>
              <a:t>Key features</a:t>
            </a:r>
          </a:p>
          <a:p>
            <a:pPr marL="342900" indent="-342900">
              <a:lnSpc>
                <a:spcPct val="110000"/>
              </a:lnSpc>
              <a:buFont typeface="Arial" panose="020B0604020202020204" pitchFamily="34" charset="0"/>
              <a:buChar char="•"/>
            </a:pPr>
            <a:r>
              <a:rPr lang="en-GB" sz="2400" b="1" dirty="0"/>
              <a:t>High torque output</a:t>
            </a:r>
            <a:r>
              <a:rPr lang="en-GB" sz="2400" dirty="0"/>
              <a:t>: Much greater than a standard drill, ideal for driving large screws or bolts.</a:t>
            </a:r>
          </a:p>
          <a:p>
            <a:pPr marL="342900" indent="-342900">
              <a:lnSpc>
                <a:spcPct val="110000"/>
              </a:lnSpc>
              <a:buFont typeface="Arial" panose="020B0604020202020204" pitchFamily="34" charset="0"/>
              <a:buChar char="•"/>
            </a:pPr>
            <a:r>
              <a:rPr lang="en-GB" sz="2400" b="1" dirty="0"/>
              <a:t>Compact design</a:t>
            </a:r>
            <a:r>
              <a:rPr lang="en-GB" sz="2400" dirty="0"/>
              <a:t>: Typically, shorter and lighter than drills, making it easier to use in tight spaces.</a:t>
            </a:r>
          </a:p>
          <a:p>
            <a:pPr marL="342900" indent="-342900">
              <a:lnSpc>
                <a:spcPct val="110000"/>
              </a:lnSpc>
              <a:buFont typeface="Arial" panose="020B0604020202020204" pitchFamily="34" charset="0"/>
              <a:buChar char="•"/>
            </a:pPr>
            <a:r>
              <a:rPr lang="en-GB" sz="2400" b="1" dirty="0"/>
              <a:t>Hex chuck</a:t>
            </a:r>
            <a:r>
              <a:rPr lang="en-GB" sz="2400" dirty="0"/>
              <a:t>: Accepts ¼-inch hex shank bits, allowing quick bit changes.</a:t>
            </a:r>
          </a:p>
          <a:p>
            <a:pPr marL="342900" indent="-342900">
              <a:lnSpc>
                <a:spcPct val="110000"/>
              </a:lnSpc>
              <a:buFont typeface="Arial" panose="020B0604020202020204" pitchFamily="34" charset="0"/>
              <a:buChar char="•"/>
            </a:pPr>
            <a:r>
              <a:rPr lang="en-GB" sz="2400" b="1" dirty="0"/>
              <a:t>Impact mechanism</a:t>
            </a:r>
            <a:r>
              <a:rPr lang="en-GB" sz="2400" dirty="0"/>
              <a:t>: Combines rotation with concussive blows to reduce strain on the user’s wrist.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F31D8-7947-C78C-7827-82C21330914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B87E1AB-016B-3488-B14D-09C1B2F96F97}"/>
              </a:ext>
            </a:extLst>
          </p:cNvPr>
          <p:cNvSpPr>
            <a:spLocks/>
          </p:cNvSpPr>
          <p:nvPr/>
        </p:nvSpPr>
        <p:spPr>
          <a:xfrm>
            <a:off x="430320" y="1136413"/>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Impact drivers</a:t>
            </a:r>
            <a:endParaRPr lang="en-US" sz="3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2BB5290-B269-67BA-7A4B-878E497F31D7}"/>
              </a:ext>
            </a:extLst>
          </p:cNvPr>
          <p:cNvSpPr txBox="1"/>
          <p:nvPr/>
        </p:nvSpPr>
        <p:spPr>
          <a:xfrm>
            <a:off x="430320" y="2072547"/>
            <a:ext cx="7326216" cy="2707664"/>
          </a:xfrm>
          <a:prstGeom prst="rect">
            <a:avLst/>
          </a:prstGeom>
          <a:noFill/>
        </p:spPr>
        <p:txBody>
          <a:bodyPr wrap="square">
            <a:spAutoFit/>
          </a:bodyPr>
          <a:lstStyle/>
          <a:p>
            <a:pPr>
              <a:lnSpc>
                <a:spcPct val="110000"/>
              </a:lnSpc>
              <a:spcAft>
                <a:spcPts val="1200"/>
              </a:spcAft>
              <a:buNone/>
            </a:pPr>
            <a:r>
              <a:rPr lang="en-GB" sz="2400" b="1" dirty="0"/>
              <a:t>Common uses</a:t>
            </a:r>
          </a:p>
          <a:p>
            <a:pPr marL="342900" indent="-342900">
              <a:lnSpc>
                <a:spcPct val="110000"/>
              </a:lnSpc>
              <a:spcAft>
                <a:spcPts val="1200"/>
              </a:spcAft>
              <a:buFont typeface="Arial" panose="020B0604020202020204" pitchFamily="34" charset="0"/>
              <a:buChar char="•"/>
            </a:pPr>
            <a:r>
              <a:rPr lang="en-GB" sz="2400" dirty="0"/>
              <a:t>Driving long screws into wood or metal.</a:t>
            </a:r>
          </a:p>
          <a:p>
            <a:pPr marL="342900" indent="-342900">
              <a:lnSpc>
                <a:spcPct val="110000"/>
              </a:lnSpc>
              <a:spcAft>
                <a:spcPts val="1200"/>
              </a:spcAft>
              <a:buFont typeface="Arial" panose="020B0604020202020204" pitchFamily="34" charset="0"/>
              <a:buChar char="•"/>
            </a:pPr>
            <a:r>
              <a:rPr lang="en-GB" sz="2400" dirty="0"/>
              <a:t>Fastening lag bolts and deck screws.</a:t>
            </a:r>
          </a:p>
          <a:p>
            <a:pPr marL="342900" indent="-342900">
              <a:lnSpc>
                <a:spcPct val="110000"/>
              </a:lnSpc>
              <a:spcAft>
                <a:spcPts val="1200"/>
              </a:spcAft>
              <a:buFont typeface="Arial" panose="020B0604020202020204" pitchFamily="34" charset="0"/>
              <a:buChar char="•"/>
            </a:pPr>
            <a:r>
              <a:rPr lang="en-GB" sz="2400" dirty="0"/>
              <a:t>Automotive work (e.g. removing stubborn bolts).</a:t>
            </a:r>
          </a:p>
          <a:p>
            <a:pPr marL="342900" indent="-342900">
              <a:lnSpc>
                <a:spcPct val="110000"/>
              </a:lnSpc>
              <a:spcAft>
                <a:spcPts val="1200"/>
              </a:spcAft>
              <a:buFont typeface="Arial" panose="020B0604020202020204" pitchFamily="34" charset="0"/>
              <a:buChar char="•"/>
            </a:pPr>
            <a:r>
              <a:rPr lang="en-GB" sz="2400" dirty="0"/>
              <a:t>Construction and framing tasks.</a:t>
            </a:r>
          </a:p>
        </p:txBody>
      </p:sp>
    </p:spTree>
    <p:extLst>
      <p:ext uri="{BB962C8B-B14F-4D97-AF65-F5344CB8AC3E}">
        <p14:creationId xmlns:p14="http://schemas.microsoft.com/office/powerpoint/2010/main" val="1076203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835C0-6ADE-6182-DABC-1357A8EB3D4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B29B577-E42E-B165-051C-40E968FB0D03}"/>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Impact drivers – advantages over a drill</a:t>
            </a:r>
            <a:endParaRPr lang="en-US" sz="36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0527305-DA65-FE9A-E3BC-157789C45A42}"/>
              </a:ext>
            </a:extLst>
          </p:cNvPr>
          <p:cNvGraphicFramePr>
            <a:graphicFrameLocks noGrp="1"/>
          </p:cNvGraphicFramePr>
          <p:nvPr>
            <p:extLst>
              <p:ext uri="{D42A27DB-BD31-4B8C-83A1-F6EECF244321}">
                <p14:modId xmlns:p14="http://schemas.microsoft.com/office/powerpoint/2010/main" val="1556942747"/>
              </p:ext>
            </p:extLst>
          </p:nvPr>
        </p:nvGraphicFramePr>
        <p:xfrm>
          <a:off x="2438400" y="2331239"/>
          <a:ext cx="9753600" cy="2743200"/>
        </p:xfrm>
        <a:graphic>
          <a:graphicData uri="http://schemas.openxmlformats.org/drawingml/2006/table">
            <a:tbl>
              <a:tblPr firstRow="1" bandRow="1">
                <a:tableStyleId>{5C22544A-7EE6-4342-B048-85BDC9FD1C3A}</a:tableStyleId>
              </a:tblPr>
              <a:tblGrid>
                <a:gridCol w="3251200">
                  <a:extLst>
                    <a:ext uri="{9D8B030D-6E8A-4147-A177-3AD203B41FA5}">
                      <a16:colId xmlns:a16="http://schemas.microsoft.com/office/drawing/2014/main" val="2638995168"/>
                    </a:ext>
                  </a:extLst>
                </a:gridCol>
                <a:gridCol w="3251200">
                  <a:extLst>
                    <a:ext uri="{9D8B030D-6E8A-4147-A177-3AD203B41FA5}">
                      <a16:colId xmlns:a16="http://schemas.microsoft.com/office/drawing/2014/main" val="1334244164"/>
                    </a:ext>
                  </a:extLst>
                </a:gridCol>
                <a:gridCol w="3251200">
                  <a:extLst>
                    <a:ext uri="{9D8B030D-6E8A-4147-A177-3AD203B41FA5}">
                      <a16:colId xmlns:a16="http://schemas.microsoft.com/office/drawing/2014/main" val="2475388730"/>
                    </a:ext>
                  </a:extLst>
                </a:gridCol>
              </a:tblGrid>
              <a:tr h="370840">
                <a:tc>
                  <a:txBody>
                    <a:bodyPr/>
                    <a:lstStyle/>
                    <a:p>
                      <a:r>
                        <a:rPr lang="en-GB" sz="2400" dirty="0">
                          <a:solidFill>
                            <a:schemeClr val="tx1"/>
                          </a:solidFill>
                        </a:rPr>
                        <a:t>Feature</a:t>
                      </a:r>
                    </a:p>
                  </a:txBody>
                  <a:tcPr>
                    <a:solidFill>
                      <a:schemeClr val="bg1">
                        <a:lumMod val="75000"/>
                      </a:schemeClr>
                    </a:solidFill>
                  </a:tcPr>
                </a:tc>
                <a:tc>
                  <a:txBody>
                    <a:bodyPr/>
                    <a:lstStyle/>
                    <a:p>
                      <a:r>
                        <a:rPr lang="en-GB" sz="2400" dirty="0">
                          <a:solidFill>
                            <a:schemeClr val="tx1"/>
                          </a:solidFill>
                        </a:rPr>
                        <a:t>Impact Driver</a:t>
                      </a:r>
                    </a:p>
                  </a:txBody>
                  <a:tcPr>
                    <a:solidFill>
                      <a:schemeClr val="bg1">
                        <a:lumMod val="75000"/>
                      </a:schemeClr>
                    </a:solidFill>
                  </a:tcPr>
                </a:tc>
                <a:tc>
                  <a:txBody>
                    <a:bodyPr/>
                    <a:lstStyle/>
                    <a:p>
                      <a:r>
                        <a:rPr lang="en-GB" sz="2400" dirty="0">
                          <a:solidFill>
                            <a:schemeClr val="tx1"/>
                          </a:solidFill>
                        </a:rPr>
                        <a:t>Drill</a:t>
                      </a:r>
                    </a:p>
                  </a:txBody>
                  <a:tcPr>
                    <a:solidFill>
                      <a:schemeClr val="bg1">
                        <a:lumMod val="75000"/>
                      </a:schemeClr>
                    </a:solidFill>
                  </a:tcPr>
                </a:tc>
                <a:extLst>
                  <a:ext uri="{0D108BD9-81ED-4DB2-BD59-A6C34878D82A}">
                    <a16:rowId xmlns:a16="http://schemas.microsoft.com/office/drawing/2014/main" val="943784961"/>
                  </a:ext>
                </a:extLst>
              </a:tr>
              <a:tr h="370840">
                <a:tc>
                  <a:txBody>
                    <a:bodyPr/>
                    <a:lstStyle/>
                    <a:p>
                      <a:r>
                        <a:rPr lang="en-GB" sz="2400" dirty="0">
                          <a:solidFill>
                            <a:schemeClr val="tx1"/>
                          </a:solidFill>
                        </a:rPr>
                        <a:t>Torque</a:t>
                      </a:r>
                    </a:p>
                  </a:txBody>
                  <a:tcPr/>
                </a:tc>
                <a:tc>
                  <a:txBody>
                    <a:bodyPr/>
                    <a:lstStyle/>
                    <a:p>
                      <a:r>
                        <a:rPr lang="en-GB" sz="2400" dirty="0">
                          <a:solidFill>
                            <a:schemeClr val="tx1"/>
                          </a:solidFill>
                        </a:rPr>
                        <a:t>High</a:t>
                      </a:r>
                    </a:p>
                  </a:txBody>
                  <a:tcPr/>
                </a:tc>
                <a:tc>
                  <a:txBody>
                    <a:bodyPr/>
                    <a:lstStyle/>
                    <a:p>
                      <a:r>
                        <a:rPr lang="en-GB" sz="2400" dirty="0">
                          <a:solidFill>
                            <a:schemeClr val="tx1"/>
                          </a:solidFill>
                        </a:rPr>
                        <a:t>Moderate</a:t>
                      </a:r>
                    </a:p>
                  </a:txBody>
                  <a:tcPr/>
                </a:tc>
                <a:extLst>
                  <a:ext uri="{0D108BD9-81ED-4DB2-BD59-A6C34878D82A}">
                    <a16:rowId xmlns:a16="http://schemas.microsoft.com/office/drawing/2014/main" val="4093972668"/>
                  </a:ext>
                </a:extLst>
              </a:tr>
              <a:tr h="370840">
                <a:tc>
                  <a:txBody>
                    <a:bodyPr/>
                    <a:lstStyle/>
                    <a:p>
                      <a:r>
                        <a:rPr lang="en-GB" sz="2400" dirty="0">
                          <a:solidFill>
                            <a:schemeClr val="tx1"/>
                          </a:solidFill>
                        </a:rPr>
                        <a:t>Bit Grip</a:t>
                      </a:r>
                    </a:p>
                  </a:txBody>
                  <a:tcPr/>
                </a:tc>
                <a:tc>
                  <a:txBody>
                    <a:bodyPr/>
                    <a:lstStyle/>
                    <a:p>
                      <a:r>
                        <a:rPr lang="en-GB" sz="2400" dirty="0">
                          <a:solidFill>
                            <a:schemeClr val="tx1"/>
                          </a:solidFill>
                        </a:rPr>
                        <a:t>Hex Chuck</a:t>
                      </a:r>
                    </a:p>
                  </a:txBody>
                  <a:tcPr/>
                </a:tc>
                <a:tc>
                  <a:txBody>
                    <a:bodyPr/>
                    <a:lstStyle/>
                    <a:p>
                      <a:r>
                        <a:rPr lang="en-GB" sz="2400" dirty="0">
                          <a:solidFill>
                            <a:schemeClr val="tx1"/>
                          </a:solidFill>
                        </a:rPr>
                        <a:t>Keyless</a:t>
                      </a:r>
                    </a:p>
                  </a:txBody>
                  <a:tcPr/>
                </a:tc>
                <a:extLst>
                  <a:ext uri="{0D108BD9-81ED-4DB2-BD59-A6C34878D82A}">
                    <a16:rowId xmlns:a16="http://schemas.microsoft.com/office/drawing/2014/main" val="3882622253"/>
                  </a:ext>
                </a:extLst>
              </a:tr>
              <a:tr h="370840">
                <a:tc>
                  <a:txBody>
                    <a:bodyPr/>
                    <a:lstStyle/>
                    <a:p>
                      <a:r>
                        <a:rPr lang="en-GB" sz="2400" dirty="0">
                          <a:solidFill>
                            <a:schemeClr val="tx1"/>
                          </a:solidFill>
                        </a:rPr>
                        <a:t>Screw Driving</a:t>
                      </a:r>
                    </a:p>
                  </a:txBody>
                  <a:tcPr/>
                </a:tc>
                <a:tc>
                  <a:txBody>
                    <a:bodyPr/>
                    <a:lstStyle/>
                    <a:p>
                      <a:r>
                        <a:rPr lang="en-GB" sz="2400" dirty="0">
                          <a:solidFill>
                            <a:schemeClr val="tx1"/>
                          </a:solidFill>
                        </a:rPr>
                        <a:t>Excellent</a:t>
                      </a:r>
                    </a:p>
                  </a:txBody>
                  <a:tcPr/>
                </a:tc>
                <a:tc>
                  <a:txBody>
                    <a:bodyPr/>
                    <a:lstStyle/>
                    <a:p>
                      <a:r>
                        <a:rPr lang="en-GB" sz="2400" dirty="0">
                          <a:solidFill>
                            <a:schemeClr val="tx1"/>
                          </a:solidFill>
                        </a:rPr>
                        <a:t>Good</a:t>
                      </a:r>
                    </a:p>
                  </a:txBody>
                  <a:tcPr/>
                </a:tc>
                <a:extLst>
                  <a:ext uri="{0D108BD9-81ED-4DB2-BD59-A6C34878D82A}">
                    <a16:rowId xmlns:a16="http://schemas.microsoft.com/office/drawing/2014/main" val="3657378433"/>
                  </a:ext>
                </a:extLst>
              </a:tr>
              <a:tr h="370840">
                <a:tc>
                  <a:txBody>
                    <a:bodyPr/>
                    <a:lstStyle/>
                    <a:p>
                      <a:r>
                        <a:rPr lang="en-GB" sz="2400" dirty="0">
                          <a:solidFill>
                            <a:schemeClr val="tx1"/>
                          </a:solidFill>
                        </a:rPr>
                        <a:t>Hole Drilling</a:t>
                      </a:r>
                    </a:p>
                  </a:txBody>
                  <a:tcPr/>
                </a:tc>
                <a:tc>
                  <a:txBody>
                    <a:bodyPr/>
                    <a:lstStyle/>
                    <a:p>
                      <a:r>
                        <a:rPr lang="en-GB" sz="2400" dirty="0">
                          <a:solidFill>
                            <a:schemeClr val="tx1"/>
                          </a:solidFill>
                        </a:rPr>
                        <a:t>Limited</a:t>
                      </a:r>
                    </a:p>
                  </a:txBody>
                  <a:tcPr/>
                </a:tc>
                <a:tc>
                  <a:txBody>
                    <a:bodyPr/>
                    <a:lstStyle/>
                    <a:p>
                      <a:r>
                        <a:rPr lang="en-GB" sz="2400" dirty="0">
                          <a:solidFill>
                            <a:schemeClr val="tx1"/>
                          </a:solidFill>
                        </a:rPr>
                        <a:t>Excellent</a:t>
                      </a:r>
                    </a:p>
                  </a:txBody>
                  <a:tcPr/>
                </a:tc>
                <a:extLst>
                  <a:ext uri="{0D108BD9-81ED-4DB2-BD59-A6C34878D82A}">
                    <a16:rowId xmlns:a16="http://schemas.microsoft.com/office/drawing/2014/main" val="3616426358"/>
                  </a:ext>
                </a:extLst>
              </a:tr>
              <a:tr h="370840">
                <a:tc>
                  <a:txBody>
                    <a:bodyPr/>
                    <a:lstStyle/>
                    <a:p>
                      <a:r>
                        <a:rPr lang="en-GB" sz="2400" dirty="0">
                          <a:solidFill>
                            <a:schemeClr val="tx1"/>
                          </a:solidFill>
                        </a:rPr>
                        <a:t>Wrist Strain</a:t>
                      </a:r>
                    </a:p>
                  </a:txBody>
                  <a:tcPr/>
                </a:tc>
                <a:tc>
                  <a:txBody>
                    <a:bodyPr/>
                    <a:lstStyle/>
                    <a:p>
                      <a:r>
                        <a:rPr lang="en-GB" sz="2400" dirty="0">
                          <a:solidFill>
                            <a:schemeClr val="tx1"/>
                          </a:solidFill>
                        </a:rPr>
                        <a:t>Limited</a:t>
                      </a:r>
                    </a:p>
                  </a:txBody>
                  <a:tcPr/>
                </a:tc>
                <a:tc>
                  <a:txBody>
                    <a:bodyPr/>
                    <a:lstStyle/>
                    <a:p>
                      <a:r>
                        <a:rPr lang="en-GB" sz="2400" dirty="0">
                          <a:solidFill>
                            <a:schemeClr val="tx1"/>
                          </a:solidFill>
                        </a:rPr>
                        <a:t>Higher under load</a:t>
                      </a:r>
                    </a:p>
                  </a:txBody>
                  <a:tcPr/>
                </a:tc>
                <a:extLst>
                  <a:ext uri="{0D108BD9-81ED-4DB2-BD59-A6C34878D82A}">
                    <a16:rowId xmlns:a16="http://schemas.microsoft.com/office/drawing/2014/main" val="4138859329"/>
                  </a:ext>
                </a:extLst>
              </a:tr>
            </a:tbl>
          </a:graphicData>
        </a:graphic>
      </p:graphicFrame>
      <p:sp>
        <p:nvSpPr>
          <p:cNvPr id="6" name="TextBox 5">
            <a:extLst>
              <a:ext uri="{FF2B5EF4-FFF2-40B4-BE49-F238E27FC236}">
                <a16:creationId xmlns:a16="http://schemas.microsoft.com/office/drawing/2014/main" id="{564F1540-B3A6-C31B-CB35-83BF47882140}"/>
              </a:ext>
            </a:extLst>
          </p:cNvPr>
          <p:cNvSpPr txBox="1"/>
          <p:nvPr/>
        </p:nvSpPr>
        <p:spPr>
          <a:xfrm>
            <a:off x="430320" y="5217972"/>
            <a:ext cx="7326216" cy="2147511"/>
          </a:xfrm>
          <a:prstGeom prst="rect">
            <a:avLst/>
          </a:prstGeom>
          <a:noFill/>
        </p:spPr>
        <p:txBody>
          <a:bodyPr wrap="square">
            <a:spAutoFit/>
          </a:bodyPr>
          <a:lstStyle/>
          <a:p>
            <a:pPr>
              <a:lnSpc>
                <a:spcPct val="110000"/>
              </a:lnSpc>
              <a:spcAft>
                <a:spcPts val="1200"/>
              </a:spcAft>
              <a:buNone/>
            </a:pPr>
            <a:r>
              <a:rPr lang="en-GB" sz="2400" b="1" dirty="0"/>
              <a:t>Limitations</a:t>
            </a:r>
          </a:p>
          <a:p>
            <a:pPr marL="342900" indent="-342900">
              <a:lnSpc>
                <a:spcPct val="110000"/>
              </a:lnSpc>
              <a:spcAft>
                <a:spcPts val="1200"/>
              </a:spcAft>
              <a:buFont typeface="Arial" panose="020B0604020202020204" pitchFamily="34" charset="0"/>
              <a:buChar char="•"/>
            </a:pPr>
            <a:r>
              <a:rPr lang="en-GB" sz="2400" dirty="0"/>
              <a:t>Not ideal for precise drilling (use a drill instead).</a:t>
            </a:r>
          </a:p>
          <a:p>
            <a:pPr marL="342900" indent="-342900">
              <a:lnSpc>
                <a:spcPct val="110000"/>
              </a:lnSpc>
              <a:spcAft>
                <a:spcPts val="1200"/>
              </a:spcAft>
              <a:buFont typeface="Arial" panose="020B0604020202020204" pitchFamily="34" charset="0"/>
              <a:buChar char="•"/>
            </a:pPr>
            <a:r>
              <a:rPr lang="en-GB" sz="2400" dirty="0"/>
              <a:t>Requires hex-shank bits.</a:t>
            </a:r>
          </a:p>
          <a:p>
            <a:pPr marL="342900" indent="-342900">
              <a:lnSpc>
                <a:spcPct val="110000"/>
              </a:lnSpc>
              <a:spcAft>
                <a:spcPts val="1200"/>
              </a:spcAft>
              <a:buFont typeface="Arial" panose="020B0604020202020204" pitchFamily="34" charset="0"/>
              <a:buChar char="•"/>
            </a:pPr>
            <a:r>
              <a:rPr lang="en-GB" sz="2400" dirty="0"/>
              <a:t>Can be noisy due to the impact mechanism.</a:t>
            </a:r>
          </a:p>
        </p:txBody>
      </p:sp>
    </p:spTree>
    <p:extLst>
      <p:ext uri="{BB962C8B-B14F-4D97-AF65-F5344CB8AC3E}">
        <p14:creationId xmlns:p14="http://schemas.microsoft.com/office/powerpoint/2010/main" val="661189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0CF73-3F83-9151-EC3F-F2C81BEA23A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6AE5F93-B323-CF9F-8400-96F1397B3989}"/>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Electric screwdrivers</a:t>
            </a:r>
            <a:endParaRPr lang="en-US" sz="3600" dirty="0">
              <a:latin typeface="Arial" panose="020B0604020202020204" pitchFamily="34" charset="0"/>
              <a:cs typeface="Arial" panose="020B0604020202020204" pitchFamily="34" charset="0"/>
            </a:endParaRPr>
          </a:p>
        </p:txBody>
      </p:sp>
      <p:sp>
        <p:nvSpPr>
          <p:cNvPr id="12" name="Text 10">
            <a:extLst>
              <a:ext uri="{FF2B5EF4-FFF2-40B4-BE49-F238E27FC236}">
                <a16:creationId xmlns:a16="http://schemas.microsoft.com/office/drawing/2014/main" id="{D99F780D-E9E8-DCFB-72CE-B92C2910B331}"/>
              </a:ext>
            </a:extLst>
          </p:cNvPr>
          <p:cNvSpPr/>
          <p:nvPr/>
        </p:nvSpPr>
        <p:spPr>
          <a:xfrm>
            <a:off x="451996" y="2037468"/>
            <a:ext cx="12894133" cy="1451610"/>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Electric screwdrivers significantly increase efficiency when working with protection systems that require numerous fasteners, such as control panels, junction boxes, and equipment housings.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ability to maintain consistent torque across multiple fasteners ensures uniform pressure on gaskets and seals, which is particularly important for components installed in exposed or damp locations.</a:t>
            </a:r>
          </a:p>
          <a:p>
            <a:pPr marL="0" indent="0" algn="l">
              <a:lnSpc>
                <a:spcPts val="2850"/>
              </a:lnSpc>
              <a:buNone/>
            </a:pPr>
            <a:endParaRPr lang="en-US" sz="2400" dirty="0"/>
          </a:p>
        </p:txBody>
      </p:sp>
      <p:sp>
        <p:nvSpPr>
          <p:cNvPr id="13" name="Text 11">
            <a:extLst>
              <a:ext uri="{FF2B5EF4-FFF2-40B4-BE49-F238E27FC236}">
                <a16:creationId xmlns:a16="http://schemas.microsoft.com/office/drawing/2014/main" id="{34FED048-5237-D287-A410-4A6E47F71798}"/>
              </a:ext>
            </a:extLst>
          </p:cNvPr>
          <p:cNvSpPr/>
          <p:nvPr/>
        </p:nvSpPr>
        <p:spPr>
          <a:xfrm>
            <a:off x="425492" y="4532485"/>
            <a:ext cx="13023379" cy="108870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Cordless models offer the greatest flexibility, especially when accessing confined spaces or working at heights.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selecting an electric screwdriver, </a:t>
            </a:r>
            <a:r>
              <a:rPr lang="en-US" sz="2400" dirty="0" err="1">
                <a:solidFill>
                  <a:srgbClr val="000000"/>
                </a:solidFill>
                <a:latin typeface="Arial" panose="020B0604020202020204" pitchFamily="34" charset="0"/>
                <a:ea typeface="Arial Black" pitchFamily="34" charset="-122"/>
                <a:cs typeface="Arial" panose="020B0604020202020204" pitchFamily="34" charset="0"/>
              </a:rPr>
              <a:t>prioritise</a:t>
            </a:r>
            <a:r>
              <a:rPr lang="en-US" sz="2400" dirty="0">
                <a:solidFill>
                  <a:srgbClr val="000000"/>
                </a:solidFill>
                <a:latin typeface="Arial" panose="020B0604020202020204" pitchFamily="34" charset="0"/>
                <a:ea typeface="Arial Black" pitchFamily="34" charset="-122"/>
                <a:cs typeface="Arial" panose="020B0604020202020204" pitchFamily="34" charset="0"/>
              </a:rPr>
              <a:t> models with ergonomic designs that reduce fatigue during extended use, as well as those with LED work lights to illuminate connection points in dimly lit equipment housings and cabinets.</a:t>
            </a:r>
            <a:endParaRPr lang="en-US" sz="2400" dirty="0"/>
          </a:p>
        </p:txBody>
      </p:sp>
    </p:spTree>
    <p:extLst>
      <p:ext uri="{BB962C8B-B14F-4D97-AF65-F5344CB8AC3E}">
        <p14:creationId xmlns:p14="http://schemas.microsoft.com/office/powerpoint/2010/main" val="2295108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Digital multimeters</a:t>
            </a:r>
            <a:endParaRPr lang="en-US" sz="3600" dirty="0">
              <a:latin typeface="Arial" panose="020B0604020202020204" pitchFamily="34" charset="0"/>
              <a:cs typeface="Arial" panose="020B0604020202020204" pitchFamily="34" charset="0"/>
            </a:endParaRPr>
          </a:p>
        </p:txBody>
      </p:sp>
      <p:sp>
        <p:nvSpPr>
          <p:cNvPr id="3" name="Shape 1"/>
          <p:cNvSpPr/>
          <p:nvPr/>
        </p:nvSpPr>
        <p:spPr>
          <a:xfrm>
            <a:off x="624840" y="1850111"/>
            <a:ext cx="4255651" cy="5197199"/>
          </a:xfrm>
          <a:prstGeom prst="roundRect">
            <a:avLst>
              <a:gd name="adj" fmla="val 2044"/>
            </a:avLst>
          </a:prstGeom>
          <a:solidFill>
            <a:srgbClr val="E5E5E6"/>
          </a:solidFill>
          <a:ln w="7620">
            <a:solidFill>
              <a:srgbClr val="CBCBCC"/>
            </a:solidFill>
            <a:prstDash val="solid"/>
          </a:ln>
        </p:spPr>
        <p:txBody>
          <a:bodyPr/>
          <a:lstStyle/>
          <a:p>
            <a:endParaRPr lang="en-GB"/>
          </a:p>
        </p:txBody>
      </p:sp>
      <p:sp>
        <p:nvSpPr>
          <p:cNvPr id="4" name="Text 2"/>
          <p:cNvSpPr/>
          <p:nvPr/>
        </p:nvSpPr>
        <p:spPr>
          <a:xfrm>
            <a:off x="939533" y="1917491"/>
            <a:ext cx="3826312" cy="646986"/>
          </a:xfrm>
          <a:prstGeom prst="rect">
            <a:avLst/>
          </a:prstGeom>
          <a:noFill/>
          <a:ln/>
        </p:spPr>
        <p:txBody>
          <a:bodyPr wrap="square" lIns="0" tIns="0" rIns="0" bIns="0" rtlCol="0" anchor="t"/>
          <a:lstStyle/>
          <a:p>
            <a:pPr marL="0" indent="0" algn="l">
              <a:lnSpc>
                <a:spcPts val="25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Essential measurement functions</a:t>
            </a:r>
            <a:endParaRPr lang="en-US" sz="2400" dirty="0">
              <a:latin typeface="Arial" panose="020B0604020202020204" pitchFamily="34" charset="0"/>
              <a:cs typeface="Arial" panose="020B0604020202020204" pitchFamily="34" charset="0"/>
            </a:endParaRPr>
          </a:p>
        </p:txBody>
      </p:sp>
      <p:sp>
        <p:nvSpPr>
          <p:cNvPr id="7" name="Text 5"/>
          <p:cNvSpPr/>
          <p:nvPr/>
        </p:nvSpPr>
        <p:spPr>
          <a:xfrm>
            <a:off x="939403" y="4086463"/>
            <a:ext cx="3826312" cy="662464"/>
          </a:xfrm>
          <a:prstGeom prst="rect">
            <a:avLst/>
          </a:prstGeom>
          <a:noFill/>
          <a:ln/>
        </p:spPr>
        <p:txBody>
          <a:bodyPr wrap="square" lIns="0" tIns="0" rIns="0" bIns="0" rtlCol="0" anchor="t"/>
          <a:lstStyle/>
          <a:p>
            <a:pPr marL="342900" indent="-342900" algn="l">
              <a:lnSpc>
                <a:spcPts val="2600"/>
              </a:lnSpc>
              <a:buSzPct val="100000"/>
              <a:buChar char="•"/>
            </a:pPr>
            <a:endParaRPr lang="en-US" sz="1600" dirty="0"/>
          </a:p>
        </p:txBody>
      </p:sp>
      <p:sp>
        <p:nvSpPr>
          <p:cNvPr id="9" name="Text 7"/>
          <p:cNvSpPr/>
          <p:nvPr/>
        </p:nvSpPr>
        <p:spPr>
          <a:xfrm>
            <a:off x="939403" y="5556171"/>
            <a:ext cx="3826312" cy="662464"/>
          </a:xfrm>
          <a:prstGeom prst="rect">
            <a:avLst/>
          </a:prstGeom>
          <a:noFill/>
          <a:ln/>
        </p:spPr>
        <p:txBody>
          <a:bodyPr wrap="square" lIns="0" tIns="0" rIns="0" bIns="0" rtlCol="0" anchor="t"/>
          <a:lstStyle/>
          <a:p>
            <a:pPr marL="342900" indent="-342900" algn="l">
              <a:lnSpc>
                <a:spcPts val="2600"/>
              </a:lnSpc>
              <a:buSzPct val="100000"/>
              <a:buChar char="•"/>
            </a:pPr>
            <a:endParaRPr lang="en-US" sz="1600" dirty="0"/>
          </a:p>
        </p:txBody>
      </p:sp>
      <p:sp>
        <p:nvSpPr>
          <p:cNvPr id="10" name="Shape 8"/>
          <p:cNvSpPr/>
          <p:nvPr/>
        </p:nvSpPr>
        <p:spPr>
          <a:xfrm>
            <a:off x="5232945" y="1850110"/>
            <a:ext cx="4255651" cy="5197200"/>
          </a:xfrm>
          <a:prstGeom prst="roundRect">
            <a:avLst>
              <a:gd name="adj" fmla="val 2044"/>
            </a:avLst>
          </a:prstGeom>
          <a:solidFill>
            <a:srgbClr val="E5E5E6"/>
          </a:solidFill>
          <a:ln w="7620">
            <a:solidFill>
              <a:srgbClr val="CBCBCC"/>
            </a:solidFill>
            <a:prstDash val="solid"/>
          </a:ln>
        </p:spPr>
        <p:txBody>
          <a:bodyPr/>
          <a:lstStyle/>
          <a:p>
            <a:endParaRPr lang="en-GB" dirty="0"/>
          </a:p>
        </p:txBody>
      </p:sp>
      <p:sp>
        <p:nvSpPr>
          <p:cNvPr id="11" name="Text 9"/>
          <p:cNvSpPr/>
          <p:nvPr/>
        </p:nvSpPr>
        <p:spPr>
          <a:xfrm>
            <a:off x="5440918" y="2010473"/>
            <a:ext cx="2588419" cy="323493"/>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Advanced features</a:t>
            </a:r>
            <a:endParaRPr lang="en-US" sz="2400" dirty="0">
              <a:latin typeface="Arial" panose="020B0604020202020204" pitchFamily="34" charset="0"/>
              <a:cs typeface="Arial" panose="020B0604020202020204" pitchFamily="34" charset="0"/>
            </a:endParaRPr>
          </a:p>
        </p:txBody>
      </p:sp>
      <p:sp>
        <p:nvSpPr>
          <p:cNvPr id="14" name="Text 12"/>
          <p:cNvSpPr/>
          <p:nvPr/>
        </p:nvSpPr>
        <p:spPr>
          <a:xfrm>
            <a:off x="5402104" y="3100507"/>
            <a:ext cx="3826312" cy="331232"/>
          </a:xfrm>
          <a:prstGeom prst="rect">
            <a:avLst/>
          </a:prstGeom>
          <a:noFill/>
          <a:ln/>
        </p:spPr>
        <p:txBody>
          <a:bodyPr wrap="none" lIns="0" tIns="0" rIns="0" bIns="0" rtlCol="0" anchor="t"/>
          <a:lstStyle/>
          <a:p>
            <a:pPr marL="342900" indent="-342900" algn="l">
              <a:lnSpc>
                <a:spcPts val="2600"/>
              </a:lnSpc>
              <a:buSzPct val="100000"/>
              <a:buChar char="•"/>
            </a:pPr>
            <a:endParaRPr lang="en-US" sz="1600" dirty="0"/>
          </a:p>
        </p:txBody>
      </p:sp>
      <p:sp>
        <p:nvSpPr>
          <p:cNvPr id="15" name="Text 13"/>
          <p:cNvSpPr/>
          <p:nvPr/>
        </p:nvSpPr>
        <p:spPr>
          <a:xfrm>
            <a:off x="5402104" y="3504128"/>
            <a:ext cx="3826312" cy="662464"/>
          </a:xfrm>
          <a:prstGeom prst="rect">
            <a:avLst/>
          </a:prstGeom>
          <a:noFill/>
          <a:ln/>
        </p:spPr>
        <p:txBody>
          <a:bodyPr wrap="square" lIns="0" tIns="0" rIns="0" bIns="0" rtlCol="0" anchor="t"/>
          <a:lstStyle/>
          <a:p>
            <a:pPr marL="342900" indent="-342900" algn="l">
              <a:lnSpc>
                <a:spcPts val="2600"/>
              </a:lnSpc>
              <a:buSzPct val="100000"/>
              <a:buChar char="•"/>
            </a:pPr>
            <a:endParaRPr lang="en-US" sz="1600" dirty="0"/>
          </a:p>
        </p:txBody>
      </p:sp>
      <p:sp>
        <p:nvSpPr>
          <p:cNvPr id="17" name="Shape 15"/>
          <p:cNvSpPr/>
          <p:nvPr/>
        </p:nvSpPr>
        <p:spPr>
          <a:xfrm>
            <a:off x="9650016" y="1842979"/>
            <a:ext cx="4255651" cy="5197200"/>
          </a:xfrm>
          <a:prstGeom prst="roundRect">
            <a:avLst>
              <a:gd name="adj" fmla="val 2044"/>
            </a:avLst>
          </a:prstGeom>
          <a:solidFill>
            <a:srgbClr val="E5E5E6"/>
          </a:solidFill>
          <a:ln w="7620">
            <a:solidFill>
              <a:srgbClr val="CBCBCC"/>
            </a:solidFill>
            <a:prstDash val="solid"/>
          </a:ln>
        </p:spPr>
        <p:txBody>
          <a:bodyPr/>
          <a:lstStyle/>
          <a:p>
            <a:endParaRPr lang="en-GB"/>
          </a:p>
        </p:txBody>
      </p:sp>
      <p:sp>
        <p:nvSpPr>
          <p:cNvPr id="18" name="Text 16"/>
          <p:cNvSpPr/>
          <p:nvPr/>
        </p:nvSpPr>
        <p:spPr>
          <a:xfrm>
            <a:off x="9841050" y="2025121"/>
            <a:ext cx="2731651" cy="323493"/>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Safety considerations</a:t>
            </a:r>
            <a:endParaRPr lang="en-US" sz="2400" dirty="0">
              <a:latin typeface="Arial" panose="020B0604020202020204" pitchFamily="34" charset="0"/>
              <a:cs typeface="Arial" panose="020B0604020202020204" pitchFamily="34" charset="0"/>
            </a:endParaRPr>
          </a:p>
        </p:txBody>
      </p:sp>
      <p:sp>
        <p:nvSpPr>
          <p:cNvPr id="20" name="Text 18"/>
          <p:cNvSpPr/>
          <p:nvPr/>
        </p:nvSpPr>
        <p:spPr>
          <a:xfrm>
            <a:off x="9864804" y="2696885"/>
            <a:ext cx="3826312" cy="331232"/>
          </a:xfrm>
          <a:prstGeom prst="rect">
            <a:avLst/>
          </a:prstGeom>
          <a:noFill/>
          <a:ln/>
        </p:spPr>
        <p:txBody>
          <a:bodyPr wrap="none" lIns="0" tIns="0" rIns="0" bIns="0" rtlCol="0" anchor="t"/>
          <a:lstStyle/>
          <a:p>
            <a:pPr marL="342900" indent="-342900" algn="l">
              <a:lnSpc>
                <a:spcPts val="2600"/>
              </a:lnSpc>
              <a:buSzPct val="100000"/>
              <a:buChar char="•"/>
            </a:pPr>
            <a:endParaRPr lang="en-US" sz="1600" dirty="0"/>
          </a:p>
        </p:txBody>
      </p:sp>
      <p:sp>
        <p:nvSpPr>
          <p:cNvPr id="21" name="Text 19"/>
          <p:cNvSpPr/>
          <p:nvPr/>
        </p:nvSpPr>
        <p:spPr>
          <a:xfrm>
            <a:off x="9864804" y="3100507"/>
            <a:ext cx="3826312" cy="331232"/>
          </a:xfrm>
          <a:prstGeom prst="rect">
            <a:avLst/>
          </a:prstGeom>
          <a:noFill/>
          <a:ln/>
        </p:spPr>
        <p:txBody>
          <a:bodyPr wrap="none" lIns="0" tIns="0" rIns="0" bIns="0" rtlCol="0" anchor="t"/>
          <a:lstStyle/>
          <a:p>
            <a:pPr marL="342900" indent="-342900" algn="l">
              <a:lnSpc>
                <a:spcPts val="2600"/>
              </a:lnSpc>
              <a:buSzPct val="100000"/>
              <a:buChar char="•"/>
            </a:pPr>
            <a:endParaRPr lang="en-US" sz="1600" dirty="0"/>
          </a:p>
        </p:txBody>
      </p:sp>
      <p:sp>
        <p:nvSpPr>
          <p:cNvPr id="22" name="Text 20"/>
          <p:cNvSpPr/>
          <p:nvPr/>
        </p:nvSpPr>
        <p:spPr>
          <a:xfrm>
            <a:off x="9864804" y="3504128"/>
            <a:ext cx="3826312" cy="331232"/>
          </a:xfrm>
          <a:prstGeom prst="rect">
            <a:avLst/>
          </a:prstGeom>
          <a:noFill/>
          <a:ln/>
        </p:spPr>
        <p:txBody>
          <a:bodyPr wrap="none" lIns="0" tIns="0" rIns="0" bIns="0" rtlCol="0" anchor="t"/>
          <a:lstStyle/>
          <a:p>
            <a:pPr marL="342900" indent="-342900" algn="l">
              <a:lnSpc>
                <a:spcPts val="2600"/>
              </a:lnSpc>
              <a:buSzPct val="100000"/>
              <a:buChar char="•"/>
            </a:pPr>
            <a:endParaRPr lang="en-US" sz="1600" dirty="0"/>
          </a:p>
        </p:txBody>
      </p:sp>
      <p:sp>
        <p:nvSpPr>
          <p:cNvPr id="26" name="TextBox 25">
            <a:extLst>
              <a:ext uri="{FF2B5EF4-FFF2-40B4-BE49-F238E27FC236}">
                <a16:creationId xmlns:a16="http://schemas.microsoft.com/office/drawing/2014/main" id="{1392D6D1-5A06-34EF-3AA9-12B414E364E0}"/>
              </a:ext>
            </a:extLst>
          </p:cNvPr>
          <p:cNvSpPr txBox="1"/>
          <p:nvPr/>
        </p:nvSpPr>
        <p:spPr>
          <a:xfrm>
            <a:off x="876543" y="2491629"/>
            <a:ext cx="4103795" cy="4585101"/>
          </a:xfrm>
          <a:prstGeom prst="rect">
            <a:avLst/>
          </a:prstGeom>
          <a:noFill/>
        </p:spPr>
        <p:txBody>
          <a:bodyPr wrap="square" rtlCol="0">
            <a:spAutoFit/>
          </a:bodyPr>
          <a:lstStyle/>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DC voltage (0-50V typical for protection systems)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Resistance (verifying continuity and component values)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Continuity with audible indication (tracing circuits)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Current measurement (system power consumption)</a:t>
            </a:r>
            <a:endParaRPr lang="en-GB" sz="2400" dirty="0"/>
          </a:p>
        </p:txBody>
      </p:sp>
      <p:sp>
        <p:nvSpPr>
          <p:cNvPr id="27" name="TextBox 26">
            <a:extLst>
              <a:ext uri="{FF2B5EF4-FFF2-40B4-BE49-F238E27FC236}">
                <a16:creationId xmlns:a16="http://schemas.microsoft.com/office/drawing/2014/main" id="{3C9067BB-8A3F-DF65-FEF9-53EB8A1698B1}"/>
              </a:ext>
            </a:extLst>
          </p:cNvPr>
          <p:cNvSpPr txBox="1"/>
          <p:nvPr/>
        </p:nvSpPr>
        <p:spPr>
          <a:xfrm>
            <a:off x="5356238" y="2494329"/>
            <a:ext cx="3680251" cy="4332725"/>
          </a:xfrm>
          <a:prstGeom prst="rect">
            <a:avLst/>
          </a:prstGeom>
          <a:noFill/>
        </p:spPr>
        <p:txBody>
          <a:bodyPr wrap="square" rtlCol="0">
            <a:spAutoFit/>
          </a:bodyPr>
          <a:lstStyle/>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Auto-ranging capability</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Data hold function</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Min/max recording</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Backlit display for low-light environments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True RMS measurement for accuracy with non-linear loads</a:t>
            </a:r>
            <a:endParaRPr lang="en-GB" sz="2400" dirty="0"/>
          </a:p>
        </p:txBody>
      </p:sp>
      <p:sp>
        <p:nvSpPr>
          <p:cNvPr id="28" name="TextBox 27">
            <a:extLst>
              <a:ext uri="{FF2B5EF4-FFF2-40B4-BE49-F238E27FC236}">
                <a16:creationId xmlns:a16="http://schemas.microsoft.com/office/drawing/2014/main" id="{04691723-450E-20E4-2501-06FE0FDC77BB}"/>
              </a:ext>
            </a:extLst>
          </p:cNvPr>
          <p:cNvSpPr txBox="1"/>
          <p:nvPr/>
        </p:nvSpPr>
        <p:spPr>
          <a:xfrm>
            <a:off x="9741396" y="2348614"/>
            <a:ext cx="4164153" cy="5343001"/>
          </a:xfrm>
          <a:prstGeom prst="rect">
            <a:avLst/>
          </a:prstGeom>
          <a:noFill/>
        </p:spPr>
        <p:txBody>
          <a:bodyPr wrap="square" rtlCol="0">
            <a:spAutoFit/>
          </a:bodyPr>
          <a:lstStyle/>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CAT III or better safety rating</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Properly rated test leads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Fused current inputs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Double insulation construction</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Regular verification of meter functionality</a:t>
            </a:r>
          </a:p>
          <a:p>
            <a:endParaRPr lang="en-US" sz="2000" dirty="0"/>
          </a:p>
          <a:p>
            <a:endParaRPr lang="en-US" sz="2000" dirty="0"/>
          </a:p>
          <a:p>
            <a:endParaRPr lang="en-US" sz="2000" dirty="0"/>
          </a:p>
          <a:p>
            <a:endParaRPr lang="en-GB"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68C98-8F3F-F3B9-7E87-AF6D53D1480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8E5D304-5E4B-8EAC-EE15-142F036FA998}"/>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Digital multimeters</a:t>
            </a:r>
            <a:endParaRPr lang="en-US" sz="3600" dirty="0">
              <a:latin typeface="Arial" panose="020B0604020202020204" pitchFamily="34" charset="0"/>
              <a:cs typeface="Arial" panose="020B0604020202020204" pitchFamily="34" charset="0"/>
            </a:endParaRPr>
          </a:p>
        </p:txBody>
      </p:sp>
      <p:sp>
        <p:nvSpPr>
          <p:cNvPr id="7" name="Text 5">
            <a:extLst>
              <a:ext uri="{FF2B5EF4-FFF2-40B4-BE49-F238E27FC236}">
                <a16:creationId xmlns:a16="http://schemas.microsoft.com/office/drawing/2014/main" id="{DCAC57EA-1262-B919-6ACA-10115FD11FD8}"/>
              </a:ext>
            </a:extLst>
          </p:cNvPr>
          <p:cNvSpPr/>
          <p:nvPr/>
        </p:nvSpPr>
        <p:spPr>
          <a:xfrm>
            <a:off x="939403" y="4086463"/>
            <a:ext cx="3826312" cy="662464"/>
          </a:xfrm>
          <a:prstGeom prst="rect">
            <a:avLst/>
          </a:prstGeom>
          <a:noFill/>
          <a:ln/>
        </p:spPr>
        <p:txBody>
          <a:bodyPr wrap="square" lIns="0" tIns="0" rIns="0" bIns="0" rtlCol="0" anchor="t"/>
          <a:lstStyle/>
          <a:p>
            <a:pPr marL="342900" indent="-342900" algn="l">
              <a:lnSpc>
                <a:spcPts val="2600"/>
              </a:lnSpc>
              <a:buSzPct val="100000"/>
              <a:buChar char="•"/>
            </a:pPr>
            <a:endParaRPr lang="en-US" sz="1600" dirty="0"/>
          </a:p>
        </p:txBody>
      </p:sp>
      <p:sp>
        <p:nvSpPr>
          <p:cNvPr id="9" name="Text 7">
            <a:extLst>
              <a:ext uri="{FF2B5EF4-FFF2-40B4-BE49-F238E27FC236}">
                <a16:creationId xmlns:a16="http://schemas.microsoft.com/office/drawing/2014/main" id="{0B29E09E-6E01-9564-0D00-41E9319DF4E5}"/>
              </a:ext>
            </a:extLst>
          </p:cNvPr>
          <p:cNvSpPr/>
          <p:nvPr/>
        </p:nvSpPr>
        <p:spPr>
          <a:xfrm>
            <a:off x="939403" y="5556171"/>
            <a:ext cx="3826312" cy="662464"/>
          </a:xfrm>
          <a:prstGeom prst="rect">
            <a:avLst/>
          </a:prstGeom>
          <a:noFill/>
          <a:ln/>
        </p:spPr>
        <p:txBody>
          <a:bodyPr wrap="square" lIns="0" tIns="0" rIns="0" bIns="0" rtlCol="0" anchor="t"/>
          <a:lstStyle/>
          <a:p>
            <a:pPr marL="342900" indent="-342900" algn="l">
              <a:lnSpc>
                <a:spcPts val="2600"/>
              </a:lnSpc>
              <a:buSzPct val="100000"/>
              <a:buChar char="•"/>
            </a:pPr>
            <a:endParaRPr lang="en-US" sz="1600" dirty="0"/>
          </a:p>
        </p:txBody>
      </p:sp>
      <p:sp>
        <p:nvSpPr>
          <p:cNvPr id="14" name="Text 12">
            <a:extLst>
              <a:ext uri="{FF2B5EF4-FFF2-40B4-BE49-F238E27FC236}">
                <a16:creationId xmlns:a16="http://schemas.microsoft.com/office/drawing/2014/main" id="{DEED15C2-F161-EEE2-1674-CDFDDF2EA03B}"/>
              </a:ext>
            </a:extLst>
          </p:cNvPr>
          <p:cNvSpPr/>
          <p:nvPr/>
        </p:nvSpPr>
        <p:spPr>
          <a:xfrm>
            <a:off x="5402104" y="3100507"/>
            <a:ext cx="3826312" cy="331232"/>
          </a:xfrm>
          <a:prstGeom prst="rect">
            <a:avLst/>
          </a:prstGeom>
          <a:noFill/>
          <a:ln/>
        </p:spPr>
        <p:txBody>
          <a:bodyPr wrap="none" lIns="0" tIns="0" rIns="0" bIns="0" rtlCol="0" anchor="t"/>
          <a:lstStyle/>
          <a:p>
            <a:pPr marL="342900" indent="-342900" algn="l">
              <a:lnSpc>
                <a:spcPts val="2600"/>
              </a:lnSpc>
              <a:buSzPct val="100000"/>
              <a:buChar char="•"/>
            </a:pPr>
            <a:endParaRPr lang="en-US" sz="1600" dirty="0"/>
          </a:p>
        </p:txBody>
      </p:sp>
      <p:sp>
        <p:nvSpPr>
          <p:cNvPr id="15" name="Text 13">
            <a:extLst>
              <a:ext uri="{FF2B5EF4-FFF2-40B4-BE49-F238E27FC236}">
                <a16:creationId xmlns:a16="http://schemas.microsoft.com/office/drawing/2014/main" id="{6B967E84-6E9A-66E6-5F81-F935266EC9B9}"/>
              </a:ext>
            </a:extLst>
          </p:cNvPr>
          <p:cNvSpPr/>
          <p:nvPr/>
        </p:nvSpPr>
        <p:spPr>
          <a:xfrm>
            <a:off x="5402104" y="3504128"/>
            <a:ext cx="3826312" cy="662464"/>
          </a:xfrm>
          <a:prstGeom prst="rect">
            <a:avLst/>
          </a:prstGeom>
          <a:noFill/>
          <a:ln/>
        </p:spPr>
        <p:txBody>
          <a:bodyPr wrap="square" lIns="0" tIns="0" rIns="0" bIns="0" rtlCol="0" anchor="t"/>
          <a:lstStyle/>
          <a:p>
            <a:pPr marL="342900" indent="-342900" algn="l">
              <a:lnSpc>
                <a:spcPts val="2600"/>
              </a:lnSpc>
              <a:buSzPct val="100000"/>
              <a:buChar char="•"/>
            </a:pPr>
            <a:endParaRPr lang="en-US" sz="1600" dirty="0"/>
          </a:p>
        </p:txBody>
      </p:sp>
      <p:sp>
        <p:nvSpPr>
          <p:cNvPr id="20" name="Text 18">
            <a:extLst>
              <a:ext uri="{FF2B5EF4-FFF2-40B4-BE49-F238E27FC236}">
                <a16:creationId xmlns:a16="http://schemas.microsoft.com/office/drawing/2014/main" id="{933B766B-CE20-36F5-526D-7DDF11A79596}"/>
              </a:ext>
            </a:extLst>
          </p:cNvPr>
          <p:cNvSpPr/>
          <p:nvPr/>
        </p:nvSpPr>
        <p:spPr>
          <a:xfrm>
            <a:off x="9864804" y="2696885"/>
            <a:ext cx="3826312" cy="331232"/>
          </a:xfrm>
          <a:prstGeom prst="rect">
            <a:avLst/>
          </a:prstGeom>
          <a:noFill/>
          <a:ln/>
        </p:spPr>
        <p:txBody>
          <a:bodyPr wrap="none" lIns="0" tIns="0" rIns="0" bIns="0" rtlCol="0" anchor="t"/>
          <a:lstStyle/>
          <a:p>
            <a:pPr marL="342900" indent="-342900" algn="l">
              <a:lnSpc>
                <a:spcPts val="2600"/>
              </a:lnSpc>
              <a:buSzPct val="100000"/>
              <a:buChar char="•"/>
            </a:pPr>
            <a:endParaRPr lang="en-US" sz="1600" dirty="0"/>
          </a:p>
        </p:txBody>
      </p:sp>
      <p:sp>
        <p:nvSpPr>
          <p:cNvPr id="21" name="Text 19">
            <a:extLst>
              <a:ext uri="{FF2B5EF4-FFF2-40B4-BE49-F238E27FC236}">
                <a16:creationId xmlns:a16="http://schemas.microsoft.com/office/drawing/2014/main" id="{3D01EBB6-5A93-C9BA-1454-5B3C017E0C79}"/>
              </a:ext>
            </a:extLst>
          </p:cNvPr>
          <p:cNvSpPr/>
          <p:nvPr/>
        </p:nvSpPr>
        <p:spPr>
          <a:xfrm>
            <a:off x="9864804" y="3100507"/>
            <a:ext cx="3826312" cy="331232"/>
          </a:xfrm>
          <a:prstGeom prst="rect">
            <a:avLst/>
          </a:prstGeom>
          <a:noFill/>
          <a:ln/>
        </p:spPr>
        <p:txBody>
          <a:bodyPr wrap="none" lIns="0" tIns="0" rIns="0" bIns="0" rtlCol="0" anchor="t"/>
          <a:lstStyle/>
          <a:p>
            <a:pPr marL="342900" indent="-342900" algn="l">
              <a:lnSpc>
                <a:spcPts val="2600"/>
              </a:lnSpc>
              <a:buSzPct val="100000"/>
              <a:buChar char="•"/>
            </a:pPr>
            <a:endParaRPr lang="en-US" sz="1600" dirty="0"/>
          </a:p>
        </p:txBody>
      </p:sp>
      <p:sp>
        <p:nvSpPr>
          <p:cNvPr id="22" name="Text 20">
            <a:extLst>
              <a:ext uri="{FF2B5EF4-FFF2-40B4-BE49-F238E27FC236}">
                <a16:creationId xmlns:a16="http://schemas.microsoft.com/office/drawing/2014/main" id="{7A39F9D8-EEEE-C0CF-9B1B-E5A4CBE2FAC1}"/>
              </a:ext>
            </a:extLst>
          </p:cNvPr>
          <p:cNvSpPr/>
          <p:nvPr/>
        </p:nvSpPr>
        <p:spPr>
          <a:xfrm>
            <a:off x="9864804" y="3504128"/>
            <a:ext cx="3826312" cy="331232"/>
          </a:xfrm>
          <a:prstGeom prst="rect">
            <a:avLst/>
          </a:prstGeom>
          <a:noFill/>
          <a:ln/>
        </p:spPr>
        <p:txBody>
          <a:bodyPr wrap="none" lIns="0" tIns="0" rIns="0" bIns="0" rtlCol="0" anchor="t"/>
          <a:lstStyle/>
          <a:p>
            <a:pPr marL="342900" indent="-342900" algn="l">
              <a:lnSpc>
                <a:spcPts val="2600"/>
              </a:lnSpc>
              <a:buSzPct val="100000"/>
              <a:buChar char="•"/>
            </a:pPr>
            <a:endParaRPr lang="en-US" sz="1600" dirty="0"/>
          </a:p>
        </p:txBody>
      </p:sp>
      <p:sp>
        <p:nvSpPr>
          <p:cNvPr id="24" name="Text 22">
            <a:extLst>
              <a:ext uri="{FF2B5EF4-FFF2-40B4-BE49-F238E27FC236}">
                <a16:creationId xmlns:a16="http://schemas.microsoft.com/office/drawing/2014/main" id="{B293D56A-1858-37A1-7A08-ED22D4A85234}"/>
              </a:ext>
            </a:extLst>
          </p:cNvPr>
          <p:cNvSpPr/>
          <p:nvPr/>
        </p:nvSpPr>
        <p:spPr>
          <a:xfrm>
            <a:off x="430319" y="2106810"/>
            <a:ext cx="13491163" cy="993696"/>
          </a:xfrm>
          <a:prstGeom prst="rect">
            <a:avLst/>
          </a:prstGeom>
          <a:noFill/>
          <a:ln/>
        </p:spPr>
        <p:txBody>
          <a:bodyPr wrap="square" lIns="0" tIns="0" rIns="0" bIns="0" rtlCol="0" anchor="t"/>
          <a:lstStyle/>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The digital multimeter is the </a:t>
            </a:r>
            <a:r>
              <a:rPr lang="en-GB" sz="2400" dirty="0">
                <a:solidFill>
                  <a:srgbClr val="000000"/>
                </a:solidFill>
                <a:latin typeface="Arial" panose="020B0604020202020204" pitchFamily="34" charset="0"/>
                <a:ea typeface="Arial Black" pitchFamily="34" charset="-122"/>
                <a:cs typeface="Arial" panose="020B0604020202020204" pitchFamily="34" charset="0"/>
              </a:rPr>
              <a:t>primary diagnostic tool for a protection system</a:t>
            </a:r>
            <a:r>
              <a:rPr lang="en-US" sz="2400" dirty="0">
                <a:solidFill>
                  <a:srgbClr val="000000"/>
                </a:solidFill>
                <a:latin typeface="Arial" panose="020B0604020202020204" pitchFamily="34" charset="0"/>
                <a:ea typeface="Arial Black" pitchFamily="34" charset="-122"/>
                <a:cs typeface="Arial" panose="020B0604020202020204" pitchFamily="34" charset="0"/>
              </a:rPr>
              <a:t>. A quality multimeter can:</a:t>
            </a:r>
          </a:p>
          <a:p>
            <a:pPr marL="342900" indent="-342900">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power supplies</a:t>
            </a:r>
          </a:p>
          <a:p>
            <a:pPr marL="342900" indent="-342900">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check sensor operation</a:t>
            </a:r>
          </a:p>
          <a:p>
            <a:pPr marL="342900" indent="-342900">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troubleshoot system faults. </a:t>
            </a:r>
          </a:p>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When selecting a meter, choose one specifically designed for electronic work with sufficient resolution for low-voltage measurements. </a:t>
            </a:r>
          </a:p>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These meters are specifically manufactured for use with electronic systems and are not generic.</a:t>
            </a:r>
            <a:endParaRPr lang="en-US" sz="2400" dirty="0"/>
          </a:p>
        </p:txBody>
      </p:sp>
    </p:spTree>
    <p:extLst>
      <p:ext uri="{BB962C8B-B14F-4D97-AF65-F5344CB8AC3E}">
        <p14:creationId xmlns:p14="http://schemas.microsoft.com/office/powerpoint/2010/main" val="79718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1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RF signal strength meters</a:t>
            </a:r>
            <a:endParaRPr lang="en-US" sz="3600" dirty="0">
              <a:latin typeface="Arial" panose="020B0604020202020204" pitchFamily="34" charset="0"/>
              <a:cs typeface="Arial" panose="020B0604020202020204" pitchFamily="34" charset="0"/>
            </a:endParaRPr>
          </a:p>
        </p:txBody>
      </p:sp>
      <p:sp>
        <p:nvSpPr>
          <p:cNvPr id="3" name="Text 1"/>
          <p:cNvSpPr/>
          <p:nvPr/>
        </p:nvSpPr>
        <p:spPr>
          <a:xfrm>
            <a:off x="430320" y="2109159"/>
            <a:ext cx="4381738" cy="326469"/>
          </a:xfrm>
          <a:prstGeom prst="rect">
            <a:avLst/>
          </a:prstGeom>
          <a:noFill/>
          <a:ln/>
        </p:spPr>
        <p:txBody>
          <a:bodyPr wrap="none" lIns="0" tIns="0" rIns="0" bIns="0" rtlCol="0" anchor="t"/>
          <a:lstStyle/>
          <a:p>
            <a:pPr marL="0" indent="0" algn="l">
              <a:lnSpc>
                <a:spcPts val="2550"/>
              </a:lnSpc>
              <a:buNone/>
            </a:pPr>
            <a:r>
              <a:rPr lang="en-US" sz="2400" b="1" dirty="0">
                <a:latin typeface="Arial" panose="020B0604020202020204" pitchFamily="34" charset="0"/>
                <a:ea typeface="Arial Black Bold" pitchFamily="34" charset="-122"/>
                <a:cs typeface="Arial" panose="020B0604020202020204" pitchFamily="34" charset="0"/>
              </a:rPr>
              <a:t>Applications in protection systems</a:t>
            </a:r>
            <a:endParaRPr lang="en-US" sz="2400" dirty="0">
              <a:latin typeface="Arial" panose="020B0604020202020204" pitchFamily="34" charset="0"/>
              <a:cs typeface="Arial" panose="020B0604020202020204" pitchFamily="34" charset="0"/>
            </a:endParaRPr>
          </a:p>
        </p:txBody>
      </p:sp>
      <p:sp>
        <p:nvSpPr>
          <p:cNvPr id="4" name="Text 2"/>
          <p:cNvSpPr/>
          <p:nvPr/>
        </p:nvSpPr>
        <p:spPr>
          <a:xfrm>
            <a:off x="430320" y="2545695"/>
            <a:ext cx="6056424" cy="3129915"/>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ea typeface="Arial Black" pitchFamily="34" charset="-122"/>
                <a:cs typeface="Arial" panose="020B0604020202020204" pitchFamily="34" charset="0"/>
              </a:rPr>
              <a:t>RF signal strength meters are essential when installing and maintaining wireless protection system components such as: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Wireless door/window contacts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Motion sensors with wireless transmission</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RF-based panic buttons and personal alarms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Wireless cameras and recording devices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Signal repeaters and network extenders.</a:t>
            </a:r>
          </a:p>
          <a:p>
            <a:pPr>
              <a:lnSpc>
                <a:spcPts val="2600"/>
              </a:lnSpc>
            </a:pPr>
            <a:endParaRPr lang="en-US" sz="2000" dirty="0"/>
          </a:p>
          <a:p>
            <a:pPr>
              <a:lnSpc>
                <a:spcPts val="2600"/>
              </a:lnSpc>
            </a:pPr>
            <a:endParaRPr lang="en-US" sz="2000" dirty="0"/>
          </a:p>
          <a:p>
            <a:pPr>
              <a:lnSpc>
                <a:spcPts val="2600"/>
              </a:lnSpc>
            </a:pPr>
            <a:endParaRPr lang="en-US" sz="2000" dirty="0"/>
          </a:p>
          <a:p>
            <a:pPr>
              <a:lnSpc>
                <a:spcPts val="2600"/>
              </a:lnSpc>
            </a:pPr>
            <a:endParaRPr lang="en-US" sz="2000" dirty="0"/>
          </a:p>
          <a:p>
            <a:pPr marL="0" indent="0" algn="l">
              <a:lnSpc>
                <a:spcPts val="2600"/>
              </a:lnSpc>
              <a:buNone/>
            </a:pPr>
            <a:endParaRPr lang="en-US" sz="2000" dirty="0"/>
          </a:p>
        </p:txBody>
      </p:sp>
      <p:sp>
        <p:nvSpPr>
          <p:cNvPr id="10" name="Text 8"/>
          <p:cNvSpPr/>
          <p:nvPr/>
        </p:nvSpPr>
        <p:spPr>
          <a:xfrm>
            <a:off x="7577733" y="2137116"/>
            <a:ext cx="3729990" cy="326469"/>
          </a:xfrm>
          <a:prstGeom prst="rect">
            <a:avLst/>
          </a:prstGeom>
          <a:noFill/>
          <a:ln/>
        </p:spPr>
        <p:txBody>
          <a:bodyPr wrap="none" lIns="0" tIns="0" rIns="0" bIns="0" rtlCol="0" anchor="t"/>
          <a:lstStyle/>
          <a:p>
            <a:pPr marL="0" indent="0" algn="l">
              <a:lnSpc>
                <a:spcPts val="2550"/>
              </a:lnSpc>
              <a:buNone/>
            </a:pPr>
            <a:r>
              <a:rPr lang="en-US" sz="2400" b="1" dirty="0">
                <a:latin typeface="Arial" panose="020B0604020202020204" pitchFamily="34" charset="0"/>
                <a:ea typeface="Arial Black Bold" pitchFamily="34" charset="-122"/>
                <a:cs typeface="Arial" panose="020B0604020202020204" pitchFamily="34" charset="0"/>
              </a:rPr>
              <a:t>Key measurement parameters</a:t>
            </a:r>
            <a:endParaRPr lang="en-US" sz="2400" dirty="0">
              <a:latin typeface="Arial" panose="020B0604020202020204" pitchFamily="34" charset="0"/>
              <a:cs typeface="Arial" panose="020B0604020202020204" pitchFamily="34" charset="0"/>
            </a:endParaRPr>
          </a:p>
        </p:txBody>
      </p:sp>
      <p:sp>
        <p:nvSpPr>
          <p:cNvPr id="11" name="Text 9"/>
          <p:cNvSpPr/>
          <p:nvPr/>
        </p:nvSpPr>
        <p:spPr>
          <a:xfrm>
            <a:off x="7570111" y="2545696"/>
            <a:ext cx="6328767" cy="3129915"/>
          </a:xfrm>
          <a:prstGeom prst="rect">
            <a:avLst/>
          </a:prstGeom>
          <a:noFill/>
          <a:ln/>
        </p:spPr>
        <p:txBody>
          <a:bodyPr wrap="none" lIns="0" tIns="0" rIns="0" bIns="0" rtlCol="0" anchor="t"/>
          <a:lstStyle/>
          <a:p>
            <a:pPr marL="0" indent="0" algn="l">
              <a:lnSpc>
                <a:spcPct val="110000"/>
              </a:lnSpc>
              <a:spcAft>
                <a:spcPts val="600"/>
              </a:spcAft>
              <a:buNone/>
            </a:pPr>
            <a:r>
              <a:rPr lang="en-US" sz="2400" dirty="0">
                <a:ea typeface="Arial Black" pitchFamily="34" charset="-122"/>
                <a:cs typeface="Arial" panose="020B0604020202020204" pitchFamily="34" charset="0"/>
              </a:rPr>
              <a:t>These </a:t>
            </a:r>
            <a:r>
              <a:rPr lang="en-US" sz="2400" dirty="0" err="1">
                <a:ea typeface="Arial Black" pitchFamily="34" charset="-122"/>
                <a:cs typeface="Arial" panose="020B0604020202020204" pitchFamily="34" charset="0"/>
              </a:rPr>
              <a:t>specialised</a:t>
            </a:r>
            <a:r>
              <a:rPr lang="en-US" sz="2400" dirty="0">
                <a:ea typeface="Arial Black" pitchFamily="34" charset="-122"/>
                <a:cs typeface="Arial" panose="020B0604020202020204" pitchFamily="34" charset="0"/>
              </a:rPr>
              <a:t> meters provide critical </a:t>
            </a:r>
          </a:p>
          <a:p>
            <a:pPr marL="0" indent="0" algn="l">
              <a:lnSpc>
                <a:spcPct val="110000"/>
              </a:lnSpc>
              <a:spcAft>
                <a:spcPts val="600"/>
              </a:spcAft>
              <a:buNone/>
            </a:pPr>
            <a:r>
              <a:rPr lang="en-US" sz="2400" dirty="0">
                <a:ea typeface="Arial Black" pitchFamily="34" charset="-122"/>
                <a:cs typeface="Arial" panose="020B0604020202020204" pitchFamily="34" charset="0"/>
              </a:rPr>
              <a:t>measurements including:</a:t>
            </a:r>
          </a:p>
          <a:p>
            <a:pPr marL="252000" indent="-252000" fontAlgn="base">
              <a:lnSpc>
                <a:spcPct val="110000"/>
              </a:lnSpc>
              <a:spcAft>
                <a:spcPts val="600"/>
              </a:spcAft>
              <a:buFont typeface="Arial" panose="020B0604020202020204" pitchFamily="34" charset="0"/>
              <a:buChar char="•"/>
            </a:pPr>
            <a:r>
              <a:rPr lang="en-US" sz="2400" dirty="0">
                <a:ea typeface="ＭＳ Ｐゴシック" charset="-128"/>
              </a:rPr>
              <a:t>Signal strength in dBm or relative units</a:t>
            </a:r>
          </a:p>
          <a:p>
            <a:pPr marL="252000" indent="-252000" fontAlgn="base">
              <a:lnSpc>
                <a:spcPct val="110000"/>
              </a:lnSpc>
              <a:spcAft>
                <a:spcPts val="600"/>
              </a:spcAft>
              <a:buFont typeface="Arial" panose="020B0604020202020204" pitchFamily="34" charset="0"/>
              <a:buChar char="•"/>
            </a:pPr>
            <a:r>
              <a:rPr lang="en-US" sz="2400" dirty="0">
                <a:ea typeface="ＭＳ Ｐゴシック" charset="-128"/>
              </a:rPr>
              <a:t>Signal-to-noise ratio (SNR)</a:t>
            </a:r>
          </a:p>
          <a:p>
            <a:pPr marL="252000" indent="-252000" fontAlgn="base">
              <a:lnSpc>
                <a:spcPct val="110000"/>
              </a:lnSpc>
              <a:spcAft>
                <a:spcPts val="600"/>
              </a:spcAft>
              <a:buFont typeface="Arial" panose="020B0604020202020204" pitchFamily="34" charset="0"/>
              <a:buChar char="•"/>
            </a:pPr>
            <a:r>
              <a:rPr lang="en-US" sz="2400" dirty="0">
                <a:ea typeface="ＭＳ Ｐゴシック" charset="-128"/>
              </a:rPr>
              <a:t>Frequency verification</a:t>
            </a:r>
          </a:p>
          <a:p>
            <a:pPr marL="252000" indent="-252000" fontAlgn="base">
              <a:lnSpc>
                <a:spcPct val="110000"/>
              </a:lnSpc>
              <a:spcAft>
                <a:spcPts val="600"/>
              </a:spcAft>
              <a:buFont typeface="Arial" panose="020B0604020202020204" pitchFamily="34" charset="0"/>
              <a:buChar char="•"/>
            </a:pPr>
            <a:r>
              <a:rPr lang="en-US" sz="2400" dirty="0">
                <a:ea typeface="ＭＳ Ｐゴシック" charset="-128"/>
              </a:rPr>
              <a:t>Interference detection</a:t>
            </a:r>
          </a:p>
          <a:p>
            <a:pPr marL="252000" indent="-252000" fontAlgn="base">
              <a:lnSpc>
                <a:spcPct val="110000"/>
              </a:lnSpc>
              <a:spcAft>
                <a:spcPts val="600"/>
              </a:spcAft>
              <a:buFont typeface="Arial" panose="020B0604020202020204" pitchFamily="34" charset="0"/>
              <a:buChar char="•"/>
            </a:pPr>
            <a:r>
              <a:rPr lang="en-US" sz="2400" dirty="0">
                <a:ea typeface="ＭＳ Ｐゴシック" charset="-128"/>
              </a:rPr>
              <a:t>Transmission quality assessment.</a:t>
            </a:r>
          </a:p>
          <a:p>
            <a:pPr>
              <a:lnSpc>
                <a:spcPts val="2600"/>
              </a:lnSpc>
            </a:pPr>
            <a:endParaRPr lang="en-US" sz="2000" dirty="0"/>
          </a:p>
          <a:p>
            <a:pPr>
              <a:lnSpc>
                <a:spcPts val="2600"/>
              </a:lnSpc>
            </a:pPr>
            <a:endParaRPr lang="en-US" sz="2000" dirty="0"/>
          </a:p>
          <a:p>
            <a:pPr>
              <a:lnSpc>
                <a:spcPts val="2600"/>
              </a:lnSpc>
            </a:pPr>
            <a:endParaRPr lang="en-US" sz="2000" dirty="0"/>
          </a:p>
          <a:p>
            <a:pPr>
              <a:lnSpc>
                <a:spcPts val="2600"/>
              </a:lnSpc>
            </a:pPr>
            <a:endParaRPr lang="en-US" sz="2000" dirty="0"/>
          </a:p>
          <a:p>
            <a:pPr marL="0" indent="0" algn="l">
              <a:lnSpc>
                <a:spcPts val="2600"/>
              </a:lnSpc>
              <a:buNone/>
            </a:pPr>
            <a:endParaRPr lang="en-US" sz="2000" dirty="0"/>
          </a:p>
        </p:txBody>
      </p:sp>
      <p:sp>
        <p:nvSpPr>
          <p:cNvPr id="12" name="Text 10"/>
          <p:cNvSpPr/>
          <p:nvPr/>
        </p:nvSpPr>
        <p:spPr>
          <a:xfrm>
            <a:off x="7577733" y="2808327"/>
            <a:ext cx="6328767" cy="334447"/>
          </a:xfrm>
          <a:prstGeom prst="rect">
            <a:avLst/>
          </a:prstGeom>
          <a:noFill/>
          <a:ln/>
        </p:spPr>
        <p:txBody>
          <a:bodyPr wrap="none" lIns="0" tIns="0" rIns="0" bIns="0" rtlCol="0" anchor="t"/>
          <a:lstStyle/>
          <a:p>
            <a:pPr marL="342900" indent="-342900" algn="l">
              <a:lnSpc>
                <a:spcPts val="2600"/>
              </a:lnSpc>
              <a:buSzPct val="100000"/>
              <a:buChar char="•"/>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430320" y="1189421"/>
            <a:ext cx="11628452" cy="646331"/>
          </a:xfrm>
        </p:spPr>
        <p:txBody>
          <a:bodyPr wrap="square" lIns="109301" tIns="54651" rIns="109301" bIns="54651" anchor="ctr" anchorCtr="0">
            <a:spAutoFit/>
          </a:bodyPr>
          <a:lstStyle/>
          <a:p>
            <a:r>
              <a:rPr lang="en-GB" sz="3600" dirty="0">
                <a:ea typeface="ＭＳ Ｐゴシック"/>
                <a:cs typeface="Arial"/>
              </a:rPr>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538708" y="2059497"/>
            <a:ext cx="13321129" cy="4980682"/>
          </a:xfrm>
        </p:spPr>
        <p:txBody>
          <a:bodyPr/>
          <a:lstStyle/>
          <a:p>
            <a:r>
              <a:rPr lang="en-GB" sz="2400" dirty="0">
                <a:latin typeface="Arial"/>
                <a:ea typeface="ＭＳ Ｐゴシック"/>
                <a:cs typeface="Arial"/>
              </a:rPr>
              <a:t>By the end of this session, you</a:t>
            </a:r>
            <a:r>
              <a:rPr lang="en-GB" sz="2400" i="0" dirty="0">
                <a:effectLst/>
                <a:latin typeface="Arial"/>
                <a:ea typeface="ＭＳ Ｐゴシック"/>
                <a:cs typeface="Arial"/>
              </a:rPr>
              <a:t> should be able to:</a:t>
            </a:r>
          </a:p>
          <a:p>
            <a:pPr marL="300990" indent="-300990">
              <a:buFont typeface="Arial" panose="020B0604020202020204" pitchFamily="34" charset="0"/>
              <a:buChar char="•"/>
            </a:pPr>
            <a:r>
              <a:rPr lang="en-GB" sz="2400" b="1" dirty="0">
                <a:latin typeface="Arial"/>
                <a:cs typeface="Arial"/>
              </a:rPr>
              <a:t>Understand</a:t>
            </a:r>
            <a:r>
              <a:rPr lang="en-GB" sz="2400" dirty="0">
                <a:latin typeface="Arial"/>
                <a:cs typeface="Arial"/>
              </a:rPr>
              <a:t> the selection and use of tools and equipment when working with protection systems.</a:t>
            </a:r>
          </a:p>
          <a:p>
            <a:pPr marL="300990" indent="-300990">
              <a:buFont typeface="Arial" panose="020B0604020202020204" pitchFamily="34" charset="0"/>
              <a:buChar char="•"/>
            </a:pPr>
            <a:r>
              <a:rPr lang="en-GB" sz="2400" b="1" dirty="0">
                <a:latin typeface="Arial"/>
                <a:cs typeface="Arial"/>
              </a:rPr>
              <a:t>Inspect</a:t>
            </a:r>
            <a:r>
              <a:rPr lang="en-GB" sz="2400" dirty="0">
                <a:latin typeface="Arial"/>
                <a:cs typeface="Arial"/>
              </a:rPr>
              <a:t> tools and equipment before use.</a:t>
            </a:r>
          </a:p>
          <a:p>
            <a:pPr marL="300990" indent="-300990">
              <a:buFont typeface="Arial" panose="020B0604020202020204" pitchFamily="34" charset="0"/>
              <a:buChar char="•"/>
            </a:pPr>
            <a:r>
              <a:rPr lang="en-GB" sz="2400" b="1" dirty="0">
                <a:latin typeface="Arial"/>
                <a:cs typeface="Arial"/>
              </a:rPr>
              <a:t>Understand</a:t>
            </a:r>
            <a:r>
              <a:rPr lang="en-GB" sz="2400" dirty="0">
                <a:latin typeface="Arial"/>
                <a:cs typeface="Arial"/>
              </a:rPr>
              <a:t> the safe use and maintenance of tools and equipment.</a:t>
            </a:r>
          </a:p>
          <a:p>
            <a:endParaRPr lang="en-GB" sz="2400" dirty="0"/>
          </a:p>
        </p:txBody>
      </p:sp>
    </p:spTree>
    <p:extLst>
      <p:ext uri="{BB962C8B-B14F-4D97-AF65-F5344CB8AC3E}">
        <p14:creationId xmlns:p14="http://schemas.microsoft.com/office/powerpoint/2010/main" val="366190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09E80-F1B1-12E2-AF6C-EDAE4103B68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C91BEF0-B9AA-C788-6821-71F77EB57A8A}"/>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1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RF signal strength meters</a:t>
            </a:r>
            <a:endParaRPr lang="en-US" sz="3600" dirty="0">
              <a:latin typeface="Arial" panose="020B0604020202020204" pitchFamily="34" charset="0"/>
              <a:cs typeface="Arial" panose="020B0604020202020204" pitchFamily="34" charset="0"/>
            </a:endParaRPr>
          </a:p>
        </p:txBody>
      </p:sp>
      <p:sp>
        <p:nvSpPr>
          <p:cNvPr id="12" name="Text 10">
            <a:extLst>
              <a:ext uri="{FF2B5EF4-FFF2-40B4-BE49-F238E27FC236}">
                <a16:creationId xmlns:a16="http://schemas.microsoft.com/office/drawing/2014/main" id="{B92DE67B-E8B2-8847-4BBB-70CE23D5DCE7}"/>
              </a:ext>
            </a:extLst>
          </p:cNvPr>
          <p:cNvSpPr/>
          <p:nvPr/>
        </p:nvSpPr>
        <p:spPr>
          <a:xfrm>
            <a:off x="7577733" y="2808327"/>
            <a:ext cx="6328767" cy="334447"/>
          </a:xfrm>
          <a:prstGeom prst="rect">
            <a:avLst/>
          </a:prstGeom>
          <a:noFill/>
          <a:ln/>
        </p:spPr>
        <p:txBody>
          <a:bodyPr wrap="none" lIns="0" tIns="0" rIns="0" bIns="0" rtlCol="0" anchor="t"/>
          <a:lstStyle/>
          <a:p>
            <a:pPr marL="342900" indent="-342900" algn="l">
              <a:lnSpc>
                <a:spcPts val="2600"/>
              </a:lnSpc>
              <a:buSzPct val="100000"/>
              <a:buChar char="•"/>
            </a:pPr>
            <a:endParaRPr lang="en-US" sz="1600" dirty="0"/>
          </a:p>
        </p:txBody>
      </p:sp>
      <p:sp>
        <p:nvSpPr>
          <p:cNvPr id="17" name="Text 15">
            <a:extLst>
              <a:ext uri="{FF2B5EF4-FFF2-40B4-BE49-F238E27FC236}">
                <a16:creationId xmlns:a16="http://schemas.microsoft.com/office/drawing/2014/main" id="{715A0A02-91BB-706B-02FE-8BB9B85D1D81}"/>
              </a:ext>
            </a:extLst>
          </p:cNvPr>
          <p:cNvSpPr/>
          <p:nvPr/>
        </p:nvSpPr>
        <p:spPr>
          <a:xfrm>
            <a:off x="430320" y="2108986"/>
            <a:ext cx="12905536" cy="1003340"/>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use of RF signal strength meters ensures reliable wireless protection system operation by identifying optimal component placement and detecting potential sources of interference.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During initial system design, these meters help determine the necessary coverage patterns and identify dead spots requiring additional repeaters or alternative component positioning.</a:t>
            </a:r>
            <a:endParaRPr lang="en-US" sz="2400" dirty="0"/>
          </a:p>
        </p:txBody>
      </p:sp>
      <p:sp>
        <p:nvSpPr>
          <p:cNvPr id="18" name="Text 16">
            <a:extLst>
              <a:ext uri="{FF2B5EF4-FFF2-40B4-BE49-F238E27FC236}">
                <a16:creationId xmlns:a16="http://schemas.microsoft.com/office/drawing/2014/main" id="{062B615F-62A3-3F16-C3B2-780EE0316503}"/>
              </a:ext>
            </a:extLst>
          </p:cNvPr>
          <p:cNvSpPr/>
          <p:nvPr/>
        </p:nvSpPr>
        <p:spPr>
          <a:xfrm>
            <a:off x="430319" y="4895595"/>
            <a:ext cx="13069923" cy="1003340"/>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troubleshooting existing installations, the meter can quickly identify whether communication problems stem from signal weakness, interference, or component failure.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targeted diagnostic approach significantly reduces resolution time compared to trial-and-error methods.</a:t>
            </a:r>
            <a:endParaRPr lang="en-US" sz="2400" dirty="0"/>
          </a:p>
        </p:txBody>
      </p:sp>
    </p:spTree>
    <p:extLst>
      <p:ext uri="{BB962C8B-B14F-4D97-AF65-F5344CB8AC3E}">
        <p14:creationId xmlns:p14="http://schemas.microsoft.com/office/powerpoint/2010/main" val="482207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Network cable testers</a:t>
            </a:r>
            <a:endParaRPr lang="en-US" sz="3600" dirty="0">
              <a:latin typeface="Arial" panose="020B0604020202020204" pitchFamily="34" charset="0"/>
              <a:cs typeface="Arial" panose="020B0604020202020204" pitchFamily="34" charset="0"/>
            </a:endParaRPr>
          </a:p>
        </p:txBody>
      </p:sp>
      <p:sp>
        <p:nvSpPr>
          <p:cNvPr id="3" name="Shape 1"/>
          <p:cNvSpPr/>
          <p:nvPr/>
        </p:nvSpPr>
        <p:spPr>
          <a:xfrm>
            <a:off x="473536" y="1960698"/>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4" name="Image 0" descr="preencoded.png"/>
          <p:cNvPicPr>
            <a:picLocks noChangeAspect="1"/>
          </p:cNvPicPr>
          <p:nvPr/>
        </p:nvPicPr>
        <p:blipFill>
          <a:blip r:embed="rId3"/>
          <a:stretch>
            <a:fillRect/>
          </a:stretch>
        </p:blipFill>
        <p:spPr>
          <a:xfrm>
            <a:off x="558428" y="2029939"/>
            <a:ext cx="339566" cy="424458"/>
          </a:xfrm>
          <a:prstGeom prst="rect">
            <a:avLst/>
          </a:prstGeom>
        </p:spPr>
      </p:pic>
      <p:sp>
        <p:nvSpPr>
          <p:cNvPr id="5" name="Text 2"/>
          <p:cNvSpPr/>
          <p:nvPr/>
        </p:nvSpPr>
        <p:spPr>
          <a:xfrm>
            <a:off x="1156602" y="2042082"/>
            <a:ext cx="3295412"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Basic continuity testing</a:t>
            </a:r>
            <a:endParaRPr lang="en-US" sz="2400" dirty="0">
              <a:latin typeface="Arial" panose="020B0604020202020204" pitchFamily="34" charset="0"/>
              <a:cs typeface="Arial" panose="020B0604020202020204" pitchFamily="34" charset="0"/>
            </a:endParaRPr>
          </a:p>
        </p:txBody>
      </p:sp>
      <p:sp>
        <p:nvSpPr>
          <p:cNvPr id="6" name="Text 3"/>
          <p:cNvSpPr/>
          <p:nvPr/>
        </p:nvSpPr>
        <p:spPr>
          <a:xfrm>
            <a:off x="1156602" y="2484620"/>
            <a:ext cx="5645706" cy="1449229"/>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Verifies all conductors in the cable are properly connected from end to end without shorts or opens. This is the minimum testing requirement for any network cable in a protection system.</a:t>
            </a:r>
            <a:endParaRPr lang="en-US" sz="2400" dirty="0"/>
          </a:p>
        </p:txBody>
      </p:sp>
      <p:sp>
        <p:nvSpPr>
          <p:cNvPr id="7" name="Shape 4"/>
          <p:cNvSpPr/>
          <p:nvPr/>
        </p:nvSpPr>
        <p:spPr>
          <a:xfrm>
            <a:off x="7456646" y="1900125"/>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8" name="Image 1" descr="preencoded.png"/>
          <p:cNvPicPr>
            <a:picLocks noChangeAspect="1"/>
          </p:cNvPicPr>
          <p:nvPr/>
        </p:nvPicPr>
        <p:blipFill>
          <a:blip r:embed="rId4"/>
          <a:stretch>
            <a:fillRect/>
          </a:stretch>
        </p:blipFill>
        <p:spPr>
          <a:xfrm>
            <a:off x="7545695" y="1959844"/>
            <a:ext cx="339566" cy="424458"/>
          </a:xfrm>
          <a:prstGeom prst="rect">
            <a:avLst/>
          </a:prstGeom>
        </p:spPr>
      </p:pic>
      <p:sp>
        <p:nvSpPr>
          <p:cNvPr id="9" name="Text 5"/>
          <p:cNvSpPr/>
          <p:nvPr/>
        </p:nvSpPr>
        <p:spPr>
          <a:xfrm>
            <a:off x="8185189" y="2047687"/>
            <a:ext cx="2829997"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Wire map analysis</a:t>
            </a:r>
            <a:endParaRPr lang="en-US" sz="2400" dirty="0">
              <a:latin typeface="Arial" panose="020B0604020202020204" pitchFamily="34" charset="0"/>
              <a:cs typeface="Arial" panose="020B0604020202020204" pitchFamily="34" charset="0"/>
            </a:endParaRPr>
          </a:p>
        </p:txBody>
      </p:sp>
      <p:sp>
        <p:nvSpPr>
          <p:cNvPr id="10" name="Text 6"/>
          <p:cNvSpPr/>
          <p:nvPr/>
        </p:nvSpPr>
        <p:spPr>
          <a:xfrm>
            <a:off x="8192333" y="2439785"/>
            <a:ext cx="5645706" cy="1449229"/>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Identifies specific wiring errors including crossed pairs, reversed pairs, and split pairs that may not be detected by simple continuity tests but can impact data transmission.</a:t>
            </a:r>
            <a:endParaRPr lang="en-US" sz="2400" dirty="0"/>
          </a:p>
        </p:txBody>
      </p:sp>
      <p:sp>
        <p:nvSpPr>
          <p:cNvPr id="11" name="Shape 7"/>
          <p:cNvSpPr/>
          <p:nvPr/>
        </p:nvSpPr>
        <p:spPr>
          <a:xfrm>
            <a:off x="430320" y="4507960"/>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12" name="Image 2" descr="preencoded.png"/>
          <p:cNvPicPr>
            <a:picLocks noChangeAspect="1"/>
          </p:cNvPicPr>
          <p:nvPr/>
        </p:nvPicPr>
        <p:blipFill>
          <a:blip r:embed="rId5"/>
          <a:stretch>
            <a:fillRect/>
          </a:stretch>
        </p:blipFill>
        <p:spPr>
          <a:xfrm>
            <a:off x="522379" y="4554052"/>
            <a:ext cx="339566" cy="424458"/>
          </a:xfrm>
          <a:prstGeom prst="rect">
            <a:avLst/>
          </a:prstGeom>
        </p:spPr>
      </p:pic>
      <p:sp>
        <p:nvSpPr>
          <p:cNvPr id="13" name="Text 8"/>
          <p:cNvSpPr/>
          <p:nvPr/>
        </p:nvSpPr>
        <p:spPr>
          <a:xfrm>
            <a:off x="1075044" y="4548318"/>
            <a:ext cx="3458528"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Performance certification</a:t>
            </a:r>
            <a:endParaRPr lang="en-US" sz="2400" dirty="0">
              <a:latin typeface="Arial" panose="020B0604020202020204" pitchFamily="34" charset="0"/>
              <a:cs typeface="Arial" panose="020B0604020202020204" pitchFamily="34" charset="0"/>
            </a:endParaRPr>
          </a:p>
        </p:txBody>
      </p:sp>
      <p:sp>
        <p:nvSpPr>
          <p:cNvPr id="14" name="Text 9"/>
          <p:cNvSpPr/>
          <p:nvPr/>
        </p:nvSpPr>
        <p:spPr>
          <a:xfrm>
            <a:off x="1075044" y="4996646"/>
            <a:ext cx="5645706" cy="1449229"/>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Advanced testers verify that cables meet transmission standards for the required category (Cat5e, Cat6, etc.), measuring parameters such as near-end crosstalk, attenuation, and return loss.</a:t>
            </a:r>
            <a:endParaRPr lang="en-US" sz="2400" dirty="0"/>
          </a:p>
        </p:txBody>
      </p:sp>
      <p:sp>
        <p:nvSpPr>
          <p:cNvPr id="15" name="Shape 10"/>
          <p:cNvSpPr/>
          <p:nvPr/>
        </p:nvSpPr>
        <p:spPr>
          <a:xfrm>
            <a:off x="7456646" y="4492944"/>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16" name="Image 3" descr="preencoded.png"/>
          <p:cNvPicPr>
            <a:picLocks noChangeAspect="1"/>
          </p:cNvPicPr>
          <p:nvPr/>
        </p:nvPicPr>
        <p:blipFill>
          <a:blip r:embed="rId6"/>
          <a:stretch>
            <a:fillRect/>
          </a:stretch>
        </p:blipFill>
        <p:spPr>
          <a:xfrm>
            <a:off x="7550461" y="4525952"/>
            <a:ext cx="339566" cy="424458"/>
          </a:xfrm>
          <a:prstGeom prst="rect">
            <a:avLst/>
          </a:prstGeom>
        </p:spPr>
      </p:pic>
      <p:sp>
        <p:nvSpPr>
          <p:cNvPr id="17" name="Text 11"/>
          <p:cNvSpPr/>
          <p:nvPr/>
        </p:nvSpPr>
        <p:spPr>
          <a:xfrm>
            <a:off x="8199477" y="4548318"/>
            <a:ext cx="2829997"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Fault location</a:t>
            </a:r>
            <a:endParaRPr lang="en-US" sz="2400" dirty="0">
              <a:latin typeface="Arial" panose="020B0604020202020204" pitchFamily="34" charset="0"/>
              <a:cs typeface="Arial" panose="020B0604020202020204" pitchFamily="34" charset="0"/>
            </a:endParaRPr>
          </a:p>
        </p:txBody>
      </p:sp>
      <p:sp>
        <p:nvSpPr>
          <p:cNvPr id="18" name="Text 12"/>
          <p:cNvSpPr/>
          <p:nvPr/>
        </p:nvSpPr>
        <p:spPr>
          <a:xfrm>
            <a:off x="8185189" y="4923807"/>
            <a:ext cx="5645706" cy="1449229"/>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Time-domain reflectometry (TDR) functionality determines the precise distance to faults in the cable, allowing targeted repairs without unnecessary cable replacement.</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636D0-581C-553A-E74C-4028F26CD42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A1E9425-A10A-5AA2-56A3-E70F33C3B399}"/>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Network cable testers</a:t>
            </a:r>
            <a:endParaRPr lang="en-US" sz="3600" dirty="0">
              <a:latin typeface="Arial" panose="020B0604020202020204" pitchFamily="34" charset="0"/>
              <a:cs typeface="Arial" panose="020B0604020202020204" pitchFamily="34" charset="0"/>
            </a:endParaRPr>
          </a:p>
        </p:txBody>
      </p:sp>
      <p:sp>
        <p:nvSpPr>
          <p:cNvPr id="19" name="Text 13">
            <a:extLst>
              <a:ext uri="{FF2B5EF4-FFF2-40B4-BE49-F238E27FC236}">
                <a16:creationId xmlns:a16="http://schemas.microsoft.com/office/drawing/2014/main" id="{41E1489E-1F77-44F4-B27F-D16612223C00}"/>
              </a:ext>
            </a:extLst>
          </p:cNvPr>
          <p:cNvSpPr/>
          <p:nvPr/>
        </p:nvSpPr>
        <p:spPr>
          <a:xfrm>
            <a:off x="430320" y="2096099"/>
            <a:ext cx="13141842" cy="108692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Modern protection systems increasingly rely on network infrastructure for communication between components, central monitoring, and integration with building management systems.</a:t>
            </a:r>
            <a:endParaRPr lang="en-US" sz="1750" dirty="0"/>
          </a:p>
        </p:txBody>
      </p:sp>
    </p:spTree>
    <p:extLst>
      <p:ext uri="{BB962C8B-B14F-4D97-AF65-F5344CB8AC3E}">
        <p14:creationId xmlns:p14="http://schemas.microsoft.com/office/powerpoint/2010/main" val="202341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a:spLocks/>
          </p:cNvSpPr>
          <p:nvPr/>
        </p:nvSpPr>
        <p:spPr>
          <a:xfrm>
            <a:off x="430320" y="1073761"/>
            <a:ext cx="11628452" cy="646331"/>
          </a:xfrm>
          <a:prstGeom prst="rect">
            <a:avLst/>
          </a:prstGeom>
          <a:noFill/>
          <a:ln/>
        </p:spPr>
        <p:txBody>
          <a:bodyPr wrap="none" lIns="0" tIns="0" rIns="0" bIns="0" rtlCol="0" anchor="t"/>
          <a:lstStyle/>
          <a:p>
            <a:pPr marL="0" indent="0" algn="l">
              <a:lnSpc>
                <a:spcPts val="48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Smoke testing equipment</a:t>
            </a:r>
            <a:endParaRPr lang="en-US" sz="3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2736604-1C82-B1F1-48A3-A8DD18D30C1D}"/>
              </a:ext>
            </a:extLst>
          </p:cNvPr>
          <p:cNvSpPr txBox="1"/>
          <p:nvPr/>
        </p:nvSpPr>
        <p:spPr>
          <a:xfrm>
            <a:off x="342768" y="1720092"/>
            <a:ext cx="13944863" cy="5530745"/>
          </a:xfrm>
          <a:prstGeom prst="rect">
            <a:avLst/>
          </a:prstGeom>
          <a:noFill/>
        </p:spPr>
        <p:txBody>
          <a:bodyPr wrap="square">
            <a:spAutoFit/>
          </a:bodyPr>
          <a:lstStyle/>
          <a:p>
            <a:pPr>
              <a:spcAft>
                <a:spcPts val="1200"/>
              </a:spcAft>
              <a:buNone/>
            </a:pPr>
            <a:r>
              <a:rPr lang="en-GB" sz="2400" b="1" dirty="0"/>
              <a:t>Smoke detectors</a:t>
            </a:r>
          </a:p>
          <a:p>
            <a:pPr>
              <a:lnSpc>
                <a:spcPct val="110000"/>
              </a:lnSpc>
              <a:spcAft>
                <a:spcPts val="600"/>
              </a:spcAft>
              <a:buNone/>
            </a:pPr>
            <a:r>
              <a:rPr lang="en-GB" sz="2400" dirty="0"/>
              <a:t>Approved testing methods:</a:t>
            </a:r>
          </a:p>
          <a:p>
            <a:pPr>
              <a:buFont typeface="+mj-lt"/>
              <a:buAutoNum type="arabicPeriod"/>
            </a:pPr>
            <a:r>
              <a:rPr lang="en-GB" sz="2400" b="1" dirty="0"/>
              <a:t> Functional smoke test</a:t>
            </a:r>
            <a:br>
              <a:rPr lang="en-GB" sz="2400" dirty="0"/>
            </a:br>
            <a:r>
              <a:rPr lang="en-GB" sz="2400" dirty="0"/>
              <a:t>Use aerosol smoke or a smoke-generating device to simulate real smoke entering the detector chamber. </a:t>
            </a:r>
          </a:p>
          <a:p>
            <a:pPr>
              <a:buFont typeface="+mj-lt"/>
              <a:buAutoNum type="arabicPeriod"/>
            </a:pPr>
            <a:endParaRPr lang="en-GB" sz="2400" dirty="0"/>
          </a:p>
          <a:p>
            <a:pPr>
              <a:buFont typeface="+mj-lt"/>
              <a:buAutoNum type="arabicPeriod"/>
            </a:pPr>
            <a:r>
              <a:rPr lang="en-GB" sz="2400" b="1" dirty="0"/>
              <a:t> Calibrated test mode</a:t>
            </a:r>
            <a:br>
              <a:rPr lang="en-GB" sz="2400" dirty="0"/>
            </a:br>
            <a:r>
              <a:rPr lang="en-GB" sz="2400" dirty="0"/>
              <a:t>Some detectors allow activation via a magnet or remote tester to simulate alarm conditions.</a:t>
            </a:r>
          </a:p>
          <a:p>
            <a:pPr>
              <a:buFont typeface="+mj-lt"/>
              <a:buAutoNum type="arabicPeriod"/>
            </a:pPr>
            <a:endParaRPr lang="en-GB" sz="2400" dirty="0"/>
          </a:p>
          <a:p>
            <a:pPr>
              <a:buFont typeface="+mj-lt"/>
              <a:buAutoNum type="arabicPeriod"/>
            </a:pPr>
            <a:r>
              <a:rPr lang="en-GB" sz="2400" b="1" dirty="0"/>
              <a:t> Test poles with smoke capsules</a:t>
            </a:r>
            <a:br>
              <a:rPr lang="en-GB" sz="2400" dirty="0"/>
            </a:br>
            <a:r>
              <a:rPr lang="en-GB" sz="2400" dirty="0"/>
              <a:t>Used for high-mounted detectors, allowing safe ground-level testing.</a:t>
            </a:r>
          </a:p>
          <a:p>
            <a:pPr>
              <a:buFont typeface="+mj-lt"/>
              <a:buAutoNum type="arabicPeriod"/>
            </a:pPr>
            <a:endParaRPr lang="en-GB" sz="2400" dirty="0"/>
          </a:p>
          <a:p>
            <a:pPr>
              <a:buFont typeface="+mj-lt"/>
              <a:buAutoNum type="arabicPeriod"/>
            </a:pPr>
            <a:r>
              <a:rPr lang="en-GB" sz="2400" b="1" dirty="0"/>
              <a:t> Manufacturer-specific tools</a:t>
            </a:r>
            <a:br>
              <a:rPr lang="en-GB" sz="2400" dirty="0"/>
            </a:br>
            <a:r>
              <a:rPr lang="en-GB" sz="2400" dirty="0"/>
              <a:t>Always refer to the manufacturer’s instructions for approved testing procedures.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F1E3-4D4D-546B-0C94-48FC4EB04AA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E035E0F-A680-7224-CC80-E8FBBA38F7C1}"/>
              </a:ext>
            </a:extLst>
          </p:cNvPr>
          <p:cNvSpPr>
            <a:spLocks/>
          </p:cNvSpPr>
          <p:nvPr/>
        </p:nvSpPr>
        <p:spPr>
          <a:xfrm>
            <a:off x="430320" y="1258696"/>
            <a:ext cx="11628452" cy="646331"/>
          </a:xfrm>
          <a:prstGeom prst="rect">
            <a:avLst/>
          </a:prstGeom>
          <a:noFill/>
          <a:ln/>
        </p:spPr>
        <p:txBody>
          <a:bodyPr wrap="none" lIns="0" tIns="0" rIns="0" bIns="0" rtlCol="0" anchor="t"/>
          <a:lstStyle/>
          <a:p>
            <a:pPr marL="0" indent="0" algn="l">
              <a:lnSpc>
                <a:spcPts val="48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Smoke testing equipment</a:t>
            </a:r>
            <a:endParaRPr lang="en-US" sz="3600" dirty="0">
              <a:latin typeface="Arial" panose="020B0604020202020204" pitchFamily="34" charset="0"/>
              <a:cs typeface="Arial" panose="020B0604020202020204" pitchFamily="34" charset="0"/>
            </a:endParaRPr>
          </a:p>
        </p:txBody>
      </p:sp>
      <p:sp>
        <p:nvSpPr>
          <p:cNvPr id="12" name="Text 7">
            <a:extLst>
              <a:ext uri="{FF2B5EF4-FFF2-40B4-BE49-F238E27FC236}">
                <a16:creationId xmlns:a16="http://schemas.microsoft.com/office/drawing/2014/main" id="{22F94BD8-AF09-395E-C0F4-3BBC78C36137}"/>
              </a:ext>
            </a:extLst>
          </p:cNvPr>
          <p:cNvSpPr/>
          <p:nvPr/>
        </p:nvSpPr>
        <p:spPr>
          <a:xfrm>
            <a:off x="430320" y="2180714"/>
            <a:ext cx="13429518" cy="94047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testing smoke detection systems, it's essential to use equipment that produces appropriate particulates that will reliably trigger sensors without causing damage or leaving residue.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testing method should be matched to the detector technology (ionisation, photoelectric, or multi-sensor) for accurate results.</a:t>
            </a:r>
            <a:endParaRPr lang="en-US" sz="2400" dirty="0"/>
          </a:p>
        </p:txBody>
      </p:sp>
    </p:spTree>
    <p:extLst>
      <p:ext uri="{BB962C8B-B14F-4D97-AF65-F5344CB8AC3E}">
        <p14:creationId xmlns:p14="http://schemas.microsoft.com/office/powerpoint/2010/main" val="699329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4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Commissioning test equipment</a:t>
            </a:r>
            <a:endParaRPr lang="en-US" sz="36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5A8594BE-E6E1-1A35-FB71-4C929E0FF4D4}"/>
              </a:ext>
            </a:extLst>
          </p:cNvPr>
          <p:cNvGrpSpPr/>
          <p:nvPr/>
        </p:nvGrpSpPr>
        <p:grpSpPr>
          <a:xfrm>
            <a:off x="351233" y="2228335"/>
            <a:ext cx="13335664" cy="3729677"/>
            <a:chOff x="754291" y="2164297"/>
            <a:chExt cx="13113692" cy="3729677"/>
          </a:xfrm>
        </p:grpSpPr>
        <p:sp>
          <p:nvSpPr>
            <p:cNvPr id="3" name="Shape 1"/>
            <p:cNvSpPr/>
            <p:nvPr/>
          </p:nvSpPr>
          <p:spPr>
            <a:xfrm>
              <a:off x="754292" y="2170582"/>
              <a:ext cx="4135874" cy="222290"/>
            </a:xfrm>
            <a:prstGeom prst="roundRect">
              <a:avLst>
                <a:gd name="adj" fmla="val 42002"/>
              </a:avLst>
            </a:prstGeom>
            <a:solidFill>
              <a:srgbClr val="E5E5E6"/>
            </a:solidFill>
            <a:ln w="7620">
              <a:solidFill>
                <a:srgbClr val="CBCBCC"/>
              </a:solidFill>
              <a:prstDash val="solid"/>
            </a:ln>
          </p:spPr>
          <p:txBody>
            <a:bodyPr/>
            <a:lstStyle/>
            <a:p>
              <a:endParaRPr lang="en-GB"/>
            </a:p>
          </p:txBody>
        </p:sp>
        <p:sp>
          <p:nvSpPr>
            <p:cNvPr id="4" name="Text 2"/>
            <p:cNvSpPr/>
            <p:nvPr/>
          </p:nvSpPr>
          <p:spPr>
            <a:xfrm>
              <a:off x="754291" y="2547211"/>
              <a:ext cx="3437573" cy="347305"/>
            </a:xfrm>
            <a:prstGeom prst="rect">
              <a:avLst/>
            </a:prstGeom>
            <a:noFill/>
            <a:ln/>
          </p:spPr>
          <p:txBody>
            <a:bodyPr wrap="none" lIns="0" tIns="0" rIns="0" bIns="0" rtlCol="0" anchor="t"/>
            <a:lstStyle/>
            <a:p>
              <a:pPr marL="0" indent="0" algn="l">
                <a:lnSpc>
                  <a:spcPts val="27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System-specific test sets</a:t>
              </a:r>
              <a:endParaRPr lang="en-US" sz="2400" dirty="0">
                <a:latin typeface="Arial" panose="020B0604020202020204" pitchFamily="34" charset="0"/>
                <a:cs typeface="Arial" panose="020B0604020202020204" pitchFamily="34" charset="0"/>
              </a:endParaRPr>
            </a:p>
          </p:txBody>
        </p:sp>
        <p:sp>
          <p:nvSpPr>
            <p:cNvPr id="5" name="Text 3"/>
            <p:cNvSpPr/>
            <p:nvPr/>
          </p:nvSpPr>
          <p:spPr>
            <a:xfrm>
              <a:off x="754291" y="3048856"/>
              <a:ext cx="4135874" cy="2845118"/>
            </a:xfrm>
            <a:prstGeom prst="rect">
              <a:avLst/>
            </a:prstGeom>
            <a:noFill/>
            <a:ln/>
          </p:spPr>
          <p:txBody>
            <a:bodyPr wrap="square" lIns="0" tIns="0" rIns="0" bIns="0" rtlCol="0" anchor="t"/>
            <a:lstStyle/>
            <a:p>
              <a:pPr marL="0" indent="0" algn="l">
                <a:lnSpc>
                  <a:spcPts val="28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Manufacturer-provided test equipment designed specifically for their protection systems. These typically include simulators for various alarm conditions, calibration tools, and </a:t>
              </a:r>
              <a:r>
                <a:rPr lang="en-US" sz="24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400" dirty="0">
                  <a:solidFill>
                    <a:srgbClr val="000000"/>
                  </a:solidFill>
                  <a:latin typeface="Arial" panose="020B0604020202020204" pitchFamily="34" charset="0"/>
                  <a:ea typeface="Arial Black" pitchFamily="34" charset="-122"/>
                  <a:cs typeface="Arial" panose="020B0604020202020204" pitchFamily="34" charset="0"/>
                </a:rPr>
                <a:t> interface cables. They provide the most comprehensive testing capability but are limited to specific system types.</a:t>
              </a:r>
              <a:endParaRPr lang="en-US" sz="2400" dirty="0"/>
            </a:p>
          </p:txBody>
        </p:sp>
        <p:sp>
          <p:nvSpPr>
            <p:cNvPr id="6" name="Shape 4"/>
            <p:cNvSpPr/>
            <p:nvPr/>
          </p:nvSpPr>
          <p:spPr>
            <a:xfrm>
              <a:off x="5243200" y="2174919"/>
              <a:ext cx="4135874" cy="222290"/>
            </a:xfrm>
            <a:prstGeom prst="roundRect">
              <a:avLst>
                <a:gd name="adj" fmla="val 42002"/>
              </a:avLst>
            </a:prstGeom>
            <a:solidFill>
              <a:srgbClr val="E5E5E6"/>
            </a:solidFill>
            <a:ln w="7620">
              <a:solidFill>
                <a:srgbClr val="CBCBCC"/>
              </a:solidFill>
              <a:prstDash val="solid"/>
            </a:ln>
          </p:spPr>
          <p:txBody>
            <a:bodyPr/>
            <a:lstStyle/>
            <a:p>
              <a:endParaRPr lang="en-GB"/>
            </a:p>
          </p:txBody>
        </p:sp>
        <p:sp>
          <p:nvSpPr>
            <p:cNvPr id="7" name="Text 5"/>
            <p:cNvSpPr/>
            <p:nvPr/>
          </p:nvSpPr>
          <p:spPr>
            <a:xfrm>
              <a:off x="5243200" y="2560975"/>
              <a:ext cx="3390662" cy="347305"/>
            </a:xfrm>
            <a:prstGeom prst="rect">
              <a:avLst/>
            </a:prstGeom>
            <a:noFill/>
            <a:ln/>
          </p:spPr>
          <p:txBody>
            <a:bodyPr wrap="none" lIns="0" tIns="0" rIns="0" bIns="0" rtlCol="0" anchor="t"/>
            <a:lstStyle/>
            <a:p>
              <a:pPr marL="0" indent="0" algn="l">
                <a:lnSpc>
                  <a:spcPts val="27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Universal test equipment</a:t>
              </a:r>
              <a:endParaRPr lang="en-US" sz="2400" dirty="0">
                <a:latin typeface="Arial" panose="020B0604020202020204" pitchFamily="34" charset="0"/>
                <a:cs typeface="Arial" panose="020B0604020202020204" pitchFamily="34" charset="0"/>
              </a:endParaRPr>
            </a:p>
          </p:txBody>
        </p:sp>
        <p:sp>
          <p:nvSpPr>
            <p:cNvPr id="8" name="Text 6"/>
            <p:cNvSpPr/>
            <p:nvPr/>
          </p:nvSpPr>
          <p:spPr>
            <a:xfrm>
              <a:off x="5243200" y="3014030"/>
              <a:ext cx="4135874" cy="2845118"/>
            </a:xfrm>
            <a:prstGeom prst="rect">
              <a:avLst/>
            </a:prstGeom>
            <a:noFill/>
            <a:ln/>
          </p:spPr>
          <p:txBody>
            <a:bodyPr wrap="square" lIns="0" tIns="0" rIns="0" bIns="0" rtlCol="0" anchor="t"/>
            <a:lstStyle/>
            <a:p>
              <a:pPr marL="0" indent="0" algn="l">
                <a:lnSpc>
                  <a:spcPts val="28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Third-party devices capable of testing multiple system types. These offer greater versatility for technicians working with various manufacturers' equipment but may not support all </a:t>
              </a:r>
              <a:r>
                <a:rPr lang="en-US" sz="24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400" dirty="0">
                  <a:solidFill>
                    <a:srgbClr val="000000"/>
                  </a:solidFill>
                  <a:latin typeface="Arial" panose="020B0604020202020204" pitchFamily="34" charset="0"/>
                  <a:ea typeface="Arial Black" pitchFamily="34" charset="-122"/>
                  <a:cs typeface="Arial" panose="020B0604020202020204" pitchFamily="34" charset="0"/>
                </a:rPr>
                <a:t> functions of proprietary systems. Modern versions often feature software updates to accommodate new system types.</a:t>
              </a:r>
              <a:endParaRPr lang="en-US" sz="2400" dirty="0"/>
            </a:p>
          </p:txBody>
        </p:sp>
        <p:sp>
          <p:nvSpPr>
            <p:cNvPr id="9" name="Shape 7"/>
            <p:cNvSpPr/>
            <p:nvPr/>
          </p:nvSpPr>
          <p:spPr>
            <a:xfrm>
              <a:off x="9732109" y="2164297"/>
              <a:ext cx="4135874" cy="222290"/>
            </a:xfrm>
            <a:prstGeom prst="roundRect">
              <a:avLst>
                <a:gd name="adj" fmla="val 42002"/>
              </a:avLst>
            </a:prstGeom>
            <a:solidFill>
              <a:srgbClr val="E5E5E6"/>
            </a:solidFill>
            <a:ln w="7620">
              <a:solidFill>
                <a:srgbClr val="CBCBCC"/>
              </a:solidFill>
              <a:prstDash val="solid"/>
            </a:ln>
          </p:spPr>
          <p:txBody>
            <a:bodyPr/>
            <a:lstStyle/>
            <a:p>
              <a:endParaRPr lang="en-GB" dirty="0"/>
            </a:p>
          </p:txBody>
        </p:sp>
        <p:sp>
          <p:nvSpPr>
            <p:cNvPr id="10" name="Text 8"/>
            <p:cNvSpPr/>
            <p:nvPr/>
          </p:nvSpPr>
          <p:spPr>
            <a:xfrm>
              <a:off x="9732109" y="2542817"/>
              <a:ext cx="2963108" cy="347305"/>
            </a:xfrm>
            <a:prstGeom prst="rect">
              <a:avLst/>
            </a:prstGeom>
            <a:noFill/>
            <a:ln/>
          </p:spPr>
          <p:txBody>
            <a:bodyPr wrap="none" lIns="0" tIns="0" rIns="0" bIns="0" rtlCol="0" anchor="t"/>
            <a:lstStyle/>
            <a:p>
              <a:pPr marL="0" indent="0" algn="l">
                <a:lnSpc>
                  <a:spcPts val="27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Calibration equipment</a:t>
              </a:r>
              <a:endParaRPr lang="en-US" sz="2400" dirty="0">
                <a:latin typeface="Arial" panose="020B0604020202020204" pitchFamily="34" charset="0"/>
                <a:cs typeface="Arial" panose="020B0604020202020204" pitchFamily="34" charset="0"/>
              </a:endParaRPr>
            </a:p>
          </p:txBody>
        </p:sp>
        <p:sp>
          <p:nvSpPr>
            <p:cNvPr id="11" name="Text 9"/>
            <p:cNvSpPr/>
            <p:nvPr/>
          </p:nvSpPr>
          <p:spPr>
            <a:xfrm>
              <a:off x="9732109" y="2908280"/>
              <a:ext cx="4135874" cy="2845118"/>
            </a:xfrm>
            <a:prstGeom prst="rect">
              <a:avLst/>
            </a:prstGeom>
            <a:noFill/>
            <a:ln/>
          </p:spPr>
          <p:txBody>
            <a:bodyPr wrap="square" lIns="0" tIns="0" rIns="0" bIns="0" rtlCol="0" anchor="t"/>
            <a:lstStyle/>
            <a:p>
              <a:pPr marL="0" indent="0" algn="l">
                <a:lnSpc>
                  <a:spcPts val="28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Precision instruments for verifying and adjusting sensor accuracy. These include temperature simulators, gas concentration sources, pressure references, and optical calibration tools. Proper calibration ensures the protection system responds appropriately to actual threat conditions.</a:t>
              </a:r>
              <a:endParaRPr lang="en-US" sz="2400" dirty="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F811E-E811-04A3-8D8E-FC23FB38D46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A1AD71A-6C5F-1790-354E-B73D7A13FEA6}"/>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4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Commissioning test equipment</a:t>
            </a:r>
            <a:endParaRPr lang="en-US" sz="3600" dirty="0">
              <a:latin typeface="Arial" panose="020B0604020202020204" pitchFamily="34" charset="0"/>
              <a:cs typeface="Arial" panose="020B0604020202020204" pitchFamily="34" charset="0"/>
            </a:endParaRPr>
          </a:p>
        </p:txBody>
      </p:sp>
      <p:sp>
        <p:nvSpPr>
          <p:cNvPr id="12" name="Text 10">
            <a:extLst>
              <a:ext uri="{FF2B5EF4-FFF2-40B4-BE49-F238E27FC236}">
                <a16:creationId xmlns:a16="http://schemas.microsoft.com/office/drawing/2014/main" id="{60E9D5D3-F114-2D6B-763B-A81845551FE7}"/>
              </a:ext>
            </a:extLst>
          </p:cNvPr>
          <p:cNvSpPr/>
          <p:nvPr/>
        </p:nvSpPr>
        <p:spPr>
          <a:xfrm>
            <a:off x="430320" y="2059881"/>
            <a:ext cx="13306228" cy="106691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Commissioning represents the critical final phase of protection system installation, where proper operation must be verified under various conditions.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Using appropriate test equipment ensures that all system components function correctly both individually and as an integrated system.</a:t>
            </a:r>
            <a:endParaRPr lang="en-US" sz="2400" dirty="0"/>
          </a:p>
        </p:txBody>
      </p:sp>
    </p:spTree>
    <p:extLst>
      <p:ext uri="{BB962C8B-B14F-4D97-AF65-F5344CB8AC3E}">
        <p14:creationId xmlns:p14="http://schemas.microsoft.com/office/powerpoint/2010/main" val="3218844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2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Programming devices</a:t>
            </a:r>
            <a:endParaRPr lang="en-US" sz="3600" dirty="0">
              <a:latin typeface="Arial" panose="020B0604020202020204" pitchFamily="34" charset="0"/>
              <a:cs typeface="Arial" panose="020B0604020202020204" pitchFamily="34" charset="0"/>
            </a:endParaRPr>
          </a:p>
        </p:txBody>
      </p:sp>
      <p:pic>
        <p:nvPicPr>
          <p:cNvPr id="3" name="Image 0" descr="preencoded.png"/>
          <p:cNvPicPr>
            <a:picLocks noChangeAspect="1"/>
          </p:cNvPicPr>
          <p:nvPr/>
        </p:nvPicPr>
        <p:blipFill>
          <a:blip r:embed="rId3"/>
          <a:stretch>
            <a:fillRect/>
          </a:stretch>
        </p:blipFill>
        <p:spPr>
          <a:xfrm>
            <a:off x="374450" y="2029252"/>
            <a:ext cx="534829" cy="534829"/>
          </a:xfrm>
          <a:prstGeom prst="rect">
            <a:avLst/>
          </a:prstGeom>
        </p:spPr>
      </p:pic>
      <p:sp>
        <p:nvSpPr>
          <p:cNvPr id="4" name="Text 1"/>
          <p:cNvSpPr/>
          <p:nvPr/>
        </p:nvSpPr>
        <p:spPr>
          <a:xfrm>
            <a:off x="1123115" y="2032176"/>
            <a:ext cx="2333982" cy="668417"/>
          </a:xfrm>
          <a:prstGeom prst="rect">
            <a:avLst/>
          </a:prstGeom>
          <a:noFill/>
          <a:ln/>
        </p:spPr>
        <p:txBody>
          <a:bodyPr wrap="square" lIns="0" tIns="0" rIns="0" bIns="0" rtlCol="0" anchor="t"/>
          <a:lstStyle/>
          <a:p>
            <a:pPr marL="0" indent="0" algn="l">
              <a:lnSpc>
                <a:spcPts val="26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Laptops and Tablets</a:t>
            </a:r>
            <a:endParaRPr lang="en-US" sz="2400" dirty="0">
              <a:latin typeface="Arial" panose="020B0604020202020204" pitchFamily="34" charset="0"/>
              <a:cs typeface="Arial" panose="020B0604020202020204" pitchFamily="34" charset="0"/>
            </a:endParaRPr>
          </a:p>
        </p:txBody>
      </p:sp>
      <p:sp>
        <p:nvSpPr>
          <p:cNvPr id="5" name="Text 2"/>
          <p:cNvSpPr/>
          <p:nvPr/>
        </p:nvSpPr>
        <p:spPr>
          <a:xfrm>
            <a:off x="374450" y="2756577"/>
            <a:ext cx="3475063" cy="2311480"/>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General-purpose computing devices used with manufacturer-specific software. These offer flexibility and familiar interfaces but require appropriate connection adaptors and up-to-date software installations.</a:t>
            </a:r>
            <a:endParaRPr lang="en-US" sz="2400" dirty="0"/>
          </a:p>
        </p:txBody>
      </p:sp>
      <p:pic>
        <p:nvPicPr>
          <p:cNvPr id="6" name="Image 1" descr="preencoded.png"/>
          <p:cNvPicPr>
            <a:picLocks noChangeAspect="1"/>
          </p:cNvPicPr>
          <p:nvPr/>
        </p:nvPicPr>
        <p:blipFill>
          <a:blip r:embed="rId4"/>
          <a:stretch>
            <a:fillRect/>
          </a:stretch>
        </p:blipFill>
        <p:spPr>
          <a:xfrm>
            <a:off x="4151901" y="2027341"/>
            <a:ext cx="534829" cy="534829"/>
          </a:xfrm>
          <a:prstGeom prst="rect">
            <a:avLst/>
          </a:prstGeom>
        </p:spPr>
      </p:pic>
      <p:sp>
        <p:nvSpPr>
          <p:cNvPr id="7" name="Text 3"/>
          <p:cNvSpPr/>
          <p:nvPr/>
        </p:nvSpPr>
        <p:spPr>
          <a:xfrm>
            <a:off x="4834817" y="2027341"/>
            <a:ext cx="2333982" cy="668417"/>
          </a:xfrm>
          <a:prstGeom prst="rect">
            <a:avLst/>
          </a:prstGeom>
          <a:noFill/>
          <a:ln/>
        </p:spPr>
        <p:txBody>
          <a:bodyPr wrap="square" lIns="0" tIns="0" rIns="0" bIns="0" rtlCol="0" anchor="t"/>
          <a:lstStyle/>
          <a:p>
            <a:pPr marL="0" indent="0" algn="l">
              <a:lnSpc>
                <a:spcPts val="26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Dedicated programmers</a:t>
            </a:r>
            <a:endParaRPr lang="en-US" sz="2400" dirty="0">
              <a:latin typeface="Arial" panose="020B0604020202020204" pitchFamily="34" charset="0"/>
              <a:cs typeface="Arial" panose="020B0604020202020204" pitchFamily="34" charset="0"/>
            </a:endParaRPr>
          </a:p>
        </p:txBody>
      </p:sp>
      <p:sp>
        <p:nvSpPr>
          <p:cNvPr id="8" name="Text 4"/>
          <p:cNvSpPr/>
          <p:nvPr/>
        </p:nvSpPr>
        <p:spPr>
          <a:xfrm>
            <a:off x="4232553" y="2775775"/>
            <a:ext cx="3082647" cy="3146541"/>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Manufacturer-specific devices designed exclusively for configuring their protection systems. While limited to specific brands, they typically offer more streamlined workflows and robust connections.</a:t>
            </a:r>
            <a:endParaRPr lang="en-US" sz="2400" dirty="0"/>
          </a:p>
        </p:txBody>
      </p:sp>
      <p:pic>
        <p:nvPicPr>
          <p:cNvPr id="9" name="Image 2" descr="preencoded.png"/>
          <p:cNvPicPr>
            <a:picLocks noChangeAspect="1"/>
          </p:cNvPicPr>
          <p:nvPr/>
        </p:nvPicPr>
        <p:blipFill>
          <a:blip r:embed="rId5"/>
          <a:stretch>
            <a:fillRect/>
          </a:stretch>
        </p:blipFill>
        <p:spPr>
          <a:xfrm>
            <a:off x="7661937" y="2038349"/>
            <a:ext cx="534829" cy="534829"/>
          </a:xfrm>
          <a:prstGeom prst="rect">
            <a:avLst/>
          </a:prstGeom>
        </p:spPr>
      </p:pic>
      <p:sp>
        <p:nvSpPr>
          <p:cNvPr id="10" name="Text 5"/>
          <p:cNvSpPr/>
          <p:nvPr/>
        </p:nvSpPr>
        <p:spPr>
          <a:xfrm>
            <a:off x="8401539" y="2038349"/>
            <a:ext cx="2333982" cy="668417"/>
          </a:xfrm>
          <a:prstGeom prst="rect">
            <a:avLst/>
          </a:prstGeom>
          <a:noFill/>
          <a:ln/>
        </p:spPr>
        <p:txBody>
          <a:bodyPr wrap="square" lIns="0" tIns="0" rIns="0" bIns="0" rtlCol="0" anchor="t"/>
          <a:lstStyle/>
          <a:p>
            <a:pPr marL="0" indent="0">
              <a:lnSpc>
                <a:spcPts val="26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On-board programming</a:t>
            </a:r>
            <a:endParaRPr lang="en-US" sz="2400" dirty="0">
              <a:latin typeface="Arial" panose="020B0604020202020204" pitchFamily="34" charset="0"/>
              <a:cs typeface="Arial" panose="020B0604020202020204" pitchFamily="34" charset="0"/>
            </a:endParaRPr>
          </a:p>
        </p:txBody>
      </p:sp>
      <p:sp>
        <p:nvSpPr>
          <p:cNvPr id="11" name="Text 6"/>
          <p:cNvSpPr/>
          <p:nvPr/>
        </p:nvSpPr>
        <p:spPr>
          <a:xfrm>
            <a:off x="7652874" y="2797822"/>
            <a:ext cx="3082647" cy="3423047"/>
          </a:xfrm>
          <a:prstGeom prst="rect">
            <a:avLst/>
          </a:prstGeom>
          <a:noFill/>
          <a:ln/>
        </p:spPr>
        <p:txBody>
          <a:bodyPr wrap="square" lIns="0" tIns="0" rIns="0" bIns="0" rtlCol="0" anchor="t"/>
          <a:lstStyle/>
          <a:p>
            <a:pPr marL="0" indent="0">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Some systems allow direct programming through integrated keypads and displays. This method requires no additional equipment but offers less intuitive interfaces and limited documentation capabilities.</a:t>
            </a:r>
            <a:endParaRPr lang="en-US" sz="2400" dirty="0"/>
          </a:p>
        </p:txBody>
      </p:sp>
      <p:pic>
        <p:nvPicPr>
          <p:cNvPr id="12" name="Image 3" descr="preencoded.png"/>
          <p:cNvPicPr>
            <a:picLocks noChangeAspect="1"/>
          </p:cNvPicPr>
          <p:nvPr/>
        </p:nvPicPr>
        <p:blipFill>
          <a:blip r:embed="rId6"/>
          <a:stretch>
            <a:fillRect/>
          </a:stretch>
        </p:blipFill>
        <p:spPr>
          <a:xfrm>
            <a:off x="11287031" y="2086065"/>
            <a:ext cx="534829" cy="534829"/>
          </a:xfrm>
          <a:prstGeom prst="rect">
            <a:avLst/>
          </a:prstGeom>
        </p:spPr>
      </p:pic>
      <p:sp>
        <p:nvSpPr>
          <p:cNvPr id="13" name="Text 7"/>
          <p:cNvSpPr/>
          <p:nvPr/>
        </p:nvSpPr>
        <p:spPr>
          <a:xfrm>
            <a:off x="11965154" y="2086065"/>
            <a:ext cx="2333982" cy="668417"/>
          </a:xfrm>
          <a:prstGeom prst="rect">
            <a:avLst/>
          </a:prstGeom>
          <a:noFill/>
          <a:ln/>
        </p:spPr>
        <p:txBody>
          <a:bodyPr wrap="square" lIns="0" tIns="0" rIns="0" bIns="0" rtlCol="0" anchor="t"/>
          <a:lstStyle/>
          <a:p>
            <a:pPr marL="0" indent="0" algn="l">
              <a:lnSpc>
                <a:spcPts val="26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Mobile applications</a:t>
            </a:r>
            <a:endParaRPr lang="en-US" sz="2400" dirty="0">
              <a:latin typeface="Arial" panose="020B0604020202020204" pitchFamily="34" charset="0"/>
              <a:cs typeface="Arial" panose="020B0604020202020204" pitchFamily="34" charset="0"/>
            </a:endParaRPr>
          </a:p>
        </p:txBody>
      </p:sp>
      <p:sp>
        <p:nvSpPr>
          <p:cNvPr id="14" name="Text 8"/>
          <p:cNvSpPr/>
          <p:nvPr/>
        </p:nvSpPr>
        <p:spPr>
          <a:xfrm>
            <a:off x="11270350" y="2824765"/>
            <a:ext cx="3082648" cy="2738437"/>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Increasingly popular for modern systems, these apps convert smartphones into programming interfaces, often using Bluetooth or NFC connections for secure local access.</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BB60-5E88-F581-58E8-736C186386E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752EA87-1B96-ECD7-81B3-165CD217E905}"/>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2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Programming devices</a:t>
            </a:r>
            <a:endParaRPr lang="en-US" sz="3600" dirty="0">
              <a:latin typeface="Arial" panose="020B0604020202020204" pitchFamily="34" charset="0"/>
              <a:cs typeface="Arial" panose="020B0604020202020204" pitchFamily="34" charset="0"/>
            </a:endParaRPr>
          </a:p>
        </p:txBody>
      </p:sp>
      <p:sp>
        <p:nvSpPr>
          <p:cNvPr id="15" name="Text 9">
            <a:extLst>
              <a:ext uri="{FF2B5EF4-FFF2-40B4-BE49-F238E27FC236}">
                <a16:creationId xmlns:a16="http://schemas.microsoft.com/office/drawing/2014/main" id="{9AF100A7-FDA1-7F31-2E80-2041505FF900}"/>
              </a:ext>
            </a:extLst>
          </p:cNvPr>
          <p:cNvSpPr/>
          <p:nvPr/>
        </p:nvSpPr>
        <p:spPr>
          <a:xfrm>
            <a:off x="430320" y="2249919"/>
            <a:ext cx="13419244" cy="102691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Programming devices provide the interface between the user and the protection system's configuration settings.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appropriate choice depends on system complexity, frequency of programming tasks, and manufacturer requirements.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Many modern systems support multiple programming methods, giving flexibility based on the specific situation.</a:t>
            </a:r>
            <a:endParaRPr lang="en-US" sz="2400" dirty="0"/>
          </a:p>
        </p:txBody>
      </p:sp>
    </p:spTree>
    <p:extLst>
      <p:ext uri="{BB962C8B-B14F-4D97-AF65-F5344CB8AC3E}">
        <p14:creationId xmlns:p14="http://schemas.microsoft.com/office/powerpoint/2010/main" val="261293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a:spLocks/>
          </p:cNvSpPr>
          <p:nvPr/>
        </p:nvSpPr>
        <p:spPr>
          <a:xfrm>
            <a:off x="430320" y="1244841"/>
            <a:ext cx="11628452" cy="646331"/>
          </a:xfrm>
          <a:prstGeom prst="rect">
            <a:avLst/>
          </a:prstGeom>
          <a:noFill/>
          <a:ln/>
        </p:spPr>
        <p:txBody>
          <a:bodyPr wrap="none" lIns="0" tIns="0" rIns="0" bIns="0" rtlCol="0" anchor="t"/>
          <a:lstStyle/>
          <a:p>
            <a:pPr marL="0" indent="0" algn="l">
              <a:lnSpc>
                <a:spcPts val="44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Programming software</a:t>
            </a:r>
            <a:endParaRPr lang="en-US" sz="36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12944B4E-E033-802A-4094-4D4495961000}"/>
              </a:ext>
            </a:extLst>
          </p:cNvPr>
          <p:cNvGrpSpPr/>
          <p:nvPr/>
        </p:nvGrpSpPr>
        <p:grpSpPr>
          <a:xfrm>
            <a:off x="639127" y="2522935"/>
            <a:ext cx="13260944" cy="3338512"/>
            <a:chOff x="639127" y="1437918"/>
            <a:chExt cx="13260944" cy="3338512"/>
          </a:xfrm>
        </p:grpSpPr>
        <p:sp>
          <p:nvSpPr>
            <p:cNvPr id="3" name="Shape 1"/>
            <p:cNvSpPr/>
            <p:nvPr/>
          </p:nvSpPr>
          <p:spPr>
            <a:xfrm>
              <a:off x="639127" y="1437918"/>
              <a:ext cx="2225278" cy="1052036"/>
            </a:xfrm>
            <a:prstGeom prst="roundRect">
              <a:avLst>
                <a:gd name="adj" fmla="val 7291"/>
              </a:avLst>
            </a:prstGeom>
            <a:solidFill>
              <a:srgbClr val="E5E5E6"/>
            </a:solidFill>
            <a:ln w="7620">
              <a:solidFill>
                <a:srgbClr val="CBCBCC"/>
              </a:solidFill>
              <a:prstDash val="solid"/>
            </a:ln>
          </p:spPr>
          <p:txBody>
            <a:bodyPr/>
            <a:lstStyle/>
            <a:p>
              <a:endParaRPr lang="en-GB" sz="2000"/>
            </a:p>
          </p:txBody>
        </p:sp>
        <p:pic>
          <p:nvPicPr>
            <p:cNvPr id="4" name="Image 0" descr="preencoded.png"/>
            <p:cNvPicPr>
              <a:picLocks noChangeAspect="1"/>
            </p:cNvPicPr>
            <p:nvPr/>
          </p:nvPicPr>
          <p:blipFill>
            <a:blip r:embed="rId3"/>
            <a:stretch>
              <a:fillRect/>
            </a:stretch>
          </p:blipFill>
          <p:spPr>
            <a:xfrm>
              <a:off x="1623417" y="1803440"/>
              <a:ext cx="256699" cy="320992"/>
            </a:xfrm>
            <a:prstGeom prst="rect">
              <a:avLst/>
            </a:prstGeom>
          </p:spPr>
        </p:pic>
        <p:sp>
          <p:nvSpPr>
            <p:cNvPr id="5" name="Text 2"/>
            <p:cNvSpPr/>
            <p:nvPr/>
          </p:nvSpPr>
          <p:spPr>
            <a:xfrm>
              <a:off x="3046928" y="1620441"/>
              <a:ext cx="2822138" cy="285274"/>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Basic configuration tools</a:t>
              </a:r>
              <a:endParaRPr lang="en-US" sz="2400" dirty="0">
                <a:latin typeface="Arial" panose="020B0604020202020204" pitchFamily="34" charset="0"/>
                <a:cs typeface="Arial" panose="020B0604020202020204" pitchFamily="34" charset="0"/>
              </a:endParaRPr>
            </a:p>
          </p:txBody>
        </p:sp>
        <p:sp>
          <p:nvSpPr>
            <p:cNvPr id="6" name="Text 3"/>
            <p:cNvSpPr/>
            <p:nvPr/>
          </p:nvSpPr>
          <p:spPr>
            <a:xfrm>
              <a:off x="3046928" y="2015252"/>
              <a:ext cx="3570565" cy="292179"/>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Entry-level software for simple system setup</a:t>
              </a:r>
              <a:endParaRPr lang="en-US" sz="2400" dirty="0"/>
            </a:p>
          </p:txBody>
        </p:sp>
        <p:sp>
          <p:nvSpPr>
            <p:cNvPr id="7" name="Shape 4"/>
            <p:cNvSpPr/>
            <p:nvPr/>
          </p:nvSpPr>
          <p:spPr>
            <a:xfrm>
              <a:off x="2955608" y="2480429"/>
              <a:ext cx="10944463" cy="11430"/>
            </a:xfrm>
            <a:prstGeom prst="roundRect">
              <a:avLst>
                <a:gd name="adj" fmla="val 671042"/>
              </a:avLst>
            </a:prstGeom>
            <a:solidFill>
              <a:srgbClr val="CBCBCC"/>
            </a:solidFill>
            <a:ln/>
          </p:spPr>
          <p:txBody>
            <a:bodyPr/>
            <a:lstStyle/>
            <a:p>
              <a:endParaRPr lang="en-GB" sz="2000"/>
            </a:p>
          </p:txBody>
        </p:sp>
        <p:sp>
          <p:nvSpPr>
            <p:cNvPr id="8" name="Shape 5"/>
            <p:cNvSpPr/>
            <p:nvPr/>
          </p:nvSpPr>
          <p:spPr>
            <a:xfrm>
              <a:off x="639127" y="2581156"/>
              <a:ext cx="4450675" cy="1052036"/>
            </a:xfrm>
            <a:prstGeom prst="roundRect">
              <a:avLst>
                <a:gd name="adj" fmla="val 7291"/>
              </a:avLst>
            </a:prstGeom>
            <a:solidFill>
              <a:srgbClr val="E5E5E6"/>
            </a:solidFill>
            <a:ln w="7620">
              <a:solidFill>
                <a:srgbClr val="CBCBCC"/>
              </a:solidFill>
              <a:prstDash val="solid"/>
            </a:ln>
          </p:spPr>
          <p:txBody>
            <a:bodyPr/>
            <a:lstStyle/>
            <a:p>
              <a:endParaRPr lang="en-GB" sz="2000"/>
            </a:p>
          </p:txBody>
        </p:sp>
        <p:sp>
          <p:nvSpPr>
            <p:cNvPr id="10" name="Text 6"/>
            <p:cNvSpPr/>
            <p:nvPr/>
          </p:nvSpPr>
          <p:spPr>
            <a:xfrm>
              <a:off x="5272326" y="2763679"/>
              <a:ext cx="3384709" cy="285274"/>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Advanced programming suites</a:t>
              </a:r>
              <a:endParaRPr lang="en-US" sz="2400" dirty="0">
                <a:latin typeface="Arial" panose="020B0604020202020204" pitchFamily="34" charset="0"/>
                <a:cs typeface="Arial" panose="020B0604020202020204" pitchFamily="34" charset="0"/>
              </a:endParaRPr>
            </a:p>
          </p:txBody>
        </p:sp>
        <p:sp>
          <p:nvSpPr>
            <p:cNvPr id="11" name="Text 7"/>
            <p:cNvSpPr/>
            <p:nvPr/>
          </p:nvSpPr>
          <p:spPr>
            <a:xfrm>
              <a:off x="5272326" y="3158490"/>
              <a:ext cx="3713083" cy="292179"/>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Comprehensive tools for complex installations</a:t>
              </a:r>
              <a:endParaRPr lang="en-US" sz="2400" dirty="0"/>
            </a:p>
          </p:txBody>
        </p:sp>
        <p:sp>
          <p:nvSpPr>
            <p:cNvPr id="12" name="Shape 8"/>
            <p:cNvSpPr/>
            <p:nvPr/>
          </p:nvSpPr>
          <p:spPr>
            <a:xfrm>
              <a:off x="5181005" y="3623667"/>
              <a:ext cx="8719066" cy="11430"/>
            </a:xfrm>
            <a:prstGeom prst="roundRect">
              <a:avLst>
                <a:gd name="adj" fmla="val 671042"/>
              </a:avLst>
            </a:prstGeom>
            <a:solidFill>
              <a:srgbClr val="CBCBCC"/>
            </a:solidFill>
            <a:ln/>
          </p:spPr>
          <p:txBody>
            <a:bodyPr/>
            <a:lstStyle/>
            <a:p>
              <a:endParaRPr lang="en-GB" sz="2000"/>
            </a:p>
          </p:txBody>
        </p:sp>
        <p:sp>
          <p:nvSpPr>
            <p:cNvPr id="13" name="Shape 9"/>
            <p:cNvSpPr/>
            <p:nvPr/>
          </p:nvSpPr>
          <p:spPr>
            <a:xfrm>
              <a:off x="639127" y="3724394"/>
              <a:ext cx="6676073" cy="1052036"/>
            </a:xfrm>
            <a:prstGeom prst="roundRect">
              <a:avLst>
                <a:gd name="adj" fmla="val 7291"/>
              </a:avLst>
            </a:prstGeom>
            <a:solidFill>
              <a:srgbClr val="E5E5E6"/>
            </a:solidFill>
            <a:ln w="7620">
              <a:solidFill>
                <a:srgbClr val="CBCBCC"/>
              </a:solidFill>
              <a:prstDash val="solid"/>
            </a:ln>
          </p:spPr>
          <p:txBody>
            <a:bodyPr/>
            <a:lstStyle/>
            <a:p>
              <a:endParaRPr lang="en-GB" sz="2000"/>
            </a:p>
          </p:txBody>
        </p:sp>
        <p:sp>
          <p:nvSpPr>
            <p:cNvPr id="14" name="Text 10"/>
            <p:cNvSpPr/>
            <p:nvPr/>
          </p:nvSpPr>
          <p:spPr>
            <a:xfrm>
              <a:off x="3848814" y="4089916"/>
              <a:ext cx="256699" cy="320992"/>
            </a:xfrm>
            <a:prstGeom prst="rect">
              <a:avLst/>
            </a:prstGeom>
            <a:noFill/>
            <a:ln/>
          </p:spPr>
          <p:txBody>
            <a:bodyPr wrap="none" lIns="0" tIns="0" rIns="0" bIns="0" rtlCol="0" anchor="t"/>
            <a:lstStyle/>
            <a:p>
              <a:pPr marL="0" indent="0" algn="ctr">
                <a:lnSpc>
                  <a:spcPts val="3200"/>
                </a:lnSpc>
                <a:buNone/>
              </a:pPr>
              <a:r>
                <a:rPr lang="en-US" sz="2000" b="1" dirty="0">
                  <a:solidFill>
                    <a:srgbClr val="000000"/>
                  </a:solidFill>
                  <a:latin typeface="Arial Black Bold" pitchFamily="34" charset="0"/>
                  <a:ea typeface="Arial Black Bold" pitchFamily="34" charset="-122"/>
                  <a:cs typeface="Arial Black Bold" pitchFamily="34" charset="-120"/>
                </a:rPr>
                <a:t>3</a:t>
              </a:r>
              <a:endParaRPr lang="en-US" sz="2000" dirty="0"/>
            </a:p>
          </p:txBody>
        </p:sp>
        <p:sp>
          <p:nvSpPr>
            <p:cNvPr id="15" name="Text 11"/>
            <p:cNvSpPr/>
            <p:nvPr/>
          </p:nvSpPr>
          <p:spPr>
            <a:xfrm>
              <a:off x="7497723" y="3906917"/>
              <a:ext cx="3067764" cy="285274"/>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System simulation software</a:t>
              </a:r>
              <a:endParaRPr lang="en-US" sz="2400" dirty="0">
                <a:latin typeface="Arial" panose="020B0604020202020204" pitchFamily="34" charset="0"/>
                <a:cs typeface="Arial" panose="020B0604020202020204" pitchFamily="34" charset="0"/>
              </a:endParaRPr>
            </a:p>
          </p:txBody>
        </p:sp>
        <p:sp>
          <p:nvSpPr>
            <p:cNvPr id="16" name="Text 12"/>
            <p:cNvSpPr/>
            <p:nvPr/>
          </p:nvSpPr>
          <p:spPr>
            <a:xfrm>
              <a:off x="7497723" y="4301728"/>
              <a:ext cx="3669387" cy="292179"/>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Virtual testing before physical implementation</a:t>
              </a:r>
              <a:endParaRPr lang="en-US" sz="2400" dirty="0"/>
            </a:p>
          </p:txBody>
        </p:sp>
      </p:grpSp>
      <p:pic>
        <p:nvPicPr>
          <p:cNvPr id="18" name="Graphic 17" descr="Internet outline">
            <a:extLst>
              <a:ext uri="{FF2B5EF4-FFF2-40B4-BE49-F238E27FC236}">
                <a16:creationId xmlns:a16="http://schemas.microsoft.com/office/drawing/2014/main" id="{298103F8-594B-7693-F1F8-7C6E6557C7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3335" y="3947556"/>
            <a:ext cx="504545" cy="5045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60320" y="1879777"/>
            <a:ext cx="3484066" cy="5226100"/>
          </a:xfrm>
          <a:prstGeom prst="rect">
            <a:avLst/>
          </a:prstGeom>
        </p:spPr>
      </p:pic>
      <p:sp>
        <p:nvSpPr>
          <p:cNvPr id="3"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Overview</a:t>
            </a:r>
            <a:endParaRPr lang="en-US" sz="36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743C24BE-7CC0-0590-992B-320A6713A3D5}"/>
              </a:ext>
            </a:extLst>
          </p:cNvPr>
          <p:cNvGrpSpPr/>
          <p:nvPr/>
        </p:nvGrpSpPr>
        <p:grpSpPr>
          <a:xfrm>
            <a:off x="4349722" y="1869898"/>
            <a:ext cx="7922490" cy="4400906"/>
            <a:chOff x="6137374" y="1611154"/>
            <a:chExt cx="7841992" cy="4082758"/>
          </a:xfrm>
        </p:grpSpPr>
        <p:sp>
          <p:nvSpPr>
            <p:cNvPr id="4" name="Shape 1"/>
            <p:cNvSpPr/>
            <p:nvPr/>
          </p:nvSpPr>
          <p:spPr>
            <a:xfrm>
              <a:off x="6346627" y="1611154"/>
              <a:ext cx="45254" cy="3825359"/>
            </a:xfrm>
            <a:prstGeom prst="roundRect">
              <a:avLst>
                <a:gd name="adj" fmla="val 341792"/>
              </a:avLst>
            </a:prstGeom>
            <a:solidFill>
              <a:srgbClr val="CBCBCC"/>
            </a:solidFill>
            <a:ln/>
          </p:spPr>
          <p:txBody>
            <a:bodyPr/>
            <a:lstStyle/>
            <a:p>
              <a:endParaRPr lang="en-GB" sz="2000"/>
            </a:p>
          </p:txBody>
        </p:sp>
        <p:sp>
          <p:nvSpPr>
            <p:cNvPr id="5" name="Shape 2"/>
            <p:cNvSpPr/>
            <p:nvPr/>
          </p:nvSpPr>
          <p:spPr>
            <a:xfrm>
              <a:off x="6533019" y="1808917"/>
              <a:ext cx="558046" cy="22860"/>
            </a:xfrm>
            <a:prstGeom prst="roundRect">
              <a:avLst>
                <a:gd name="adj" fmla="val 341792"/>
              </a:avLst>
            </a:prstGeom>
            <a:solidFill>
              <a:srgbClr val="CBCBCC"/>
            </a:solidFill>
            <a:ln/>
          </p:spPr>
          <p:txBody>
            <a:bodyPr/>
            <a:lstStyle/>
            <a:p>
              <a:endParaRPr lang="en-GB" sz="2000"/>
            </a:p>
          </p:txBody>
        </p:sp>
        <p:sp>
          <p:nvSpPr>
            <p:cNvPr id="6" name="Shape 3"/>
            <p:cNvSpPr/>
            <p:nvPr/>
          </p:nvSpPr>
          <p:spPr>
            <a:xfrm>
              <a:off x="6137374" y="1611154"/>
              <a:ext cx="418505" cy="418505"/>
            </a:xfrm>
            <a:prstGeom prst="roundRect">
              <a:avLst>
                <a:gd name="adj" fmla="val 18670"/>
              </a:avLst>
            </a:prstGeom>
            <a:solidFill>
              <a:srgbClr val="E5E5E6"/>
            </a:solidFill>
            <a:ln w="7620">
              <a:solidFill>
                <a:srgbClr val="CBCBCC"/>
              </a:solidFill>
              <a:prstDash val="solid"/>
            </a:ln>
          </p:spPr>
          <p:txBody>
            <a:bodyPr/>
            <a:lstStyle/>
            <a:p>
              <a:endParaRPr lang="en-GB" sz="2000"/>
            </a:p>
          </p:txBody>
        </p:sp>
        <p:pic>
          <p:nvPicPr>
            <p:cNvPr id="7" name="Image 1" descr="preencoded.png"/>
            <p:cNvPicPr>
              <a:picLocks noChangeAspect="1"/>
            </p:cNvPicPr>
            <p:nvPr/>
          </p:nvPicPr>
          <p:blipFill>
            <a:blip r:embed="rId4"/>
            <a:stretch>
              <a:fillRect/>
            </a:stretch>
          </p:blipFill>
          <p:spPr>
            <a:xfrm>
              <a:off x="6207085" y="1645980"/>
              <a:ext cx="278963" cy="348734"/>
            </a:xfrm>
            <a:prstGeom prst="rect">
              <a:avLst/>
            </a:prstGeom>
          </p:spPr>
        </p:pic>
        <p:sp>
          <p:nvSpPr>
            <p:cNvPr id="8" name="Text 4"/>
            <p:cNvSpPr/>
            <p:nvPr/>
          </p:nvSpPr>
          <p:spPr>
            <a:xfrm>
              <a:off x="7276862" y="1675090"/>
              <a:ext cx="2346246" cy="290632"/>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latin typeface="+mj-lt"/>
                  <a:ea typeface="Arial Black Bold" pitchFamily="34" charset="-122"/>
                  <a:cs typeface="Arial Black Bold" pitchFamily="34" charset="-120"/>
                </a:rPr>
                <a:t>Hand tools overview</a:t>
              </a:r>
              <a:endParaRPr lang="en-US" sz="2400" dirty="0">
                <a:latin typeface="+mj-lt"/>
              </a:endParaRPr>
            </a:p>
          </p:txBody>
        </p:sp>
        <p:sp>
          <p:nvSpPr>
            <p:cNvPr id="9" name="Text 5"/>
            <p:cNvSpPr/>
            <p:nvPr/>
          </p:nvSpPr>
          <p:spPr>
            <a:xfrm>
              <a:off x="7276862" y="1938455"/>
              <a:ext cx="6702504" cy="297537"/>
            </a:xfrm>
            <a:prstGeom prst="rect">
              <a:avLst/>
            </a:prstGeom>
            <a:noFill/>
            <a:ln/>
          </p:spPr>
          <p:txBody>
            <a:bodyPr wrap="none" lIns="0" tIns="0" rIns="0" bIns="0" rtlCol="0" anchor="t"/>
            <a:lstStyle/>
            <a:p>
              <a:pPr marL="0" indent="0" algn="l">
                <a:lnSpc>
                  <a:spcPct val="110000"/>
                </a:lnSpc>
                <a:spcAft>
                  <a:spcPts val="1200"/>
                </a:spcAft>
                <a:buNone/>
              </a:pPr>
              <a:r>
                <a:rPr lang="en-US" sz="2400" dirty="0">
                  <a:solidFill>
                    <a:srgbClr val="000000"/>
                  </a:solidFill>
                  <a:latin typeface="+mj-lt"/>
                  <a:ea typeface="Arial Black" pitchFamily="34" charset="-122"/>
                  <a:cs typeface="Arial" panose="020B0604020202020204" pitchFamily="34" charset="0"/>
                </a:rPr>
                <a:t>Comprehensive review of essential hand tools for </a:t>
              </a:r>
              <a:br>
                <a:rPr lang="en-US" sz="2400" dirty="0">
                  <a:solidFill>
                    <a:srgbClr val="000000"/>
                  </a:solidFill>
                  <a:latin typeface="+mj-lt"/>
                  <a:ea typeface="Arial Black" pitchFamily="34" charset="-122"/>
                  <a:cs typeface="Arial" panose="020B0604020202020204" pitchFamily="34" charset="0"/>
                </a:rPr>
              </a:br>
              <a:r>
                <a:rPr lang="en-US" sz="2400" dirty="0">
                  <a:solidFill>
                    <a:srgbClr val="000000"/>
                  </a:solidFill>
                  <a:latin typeface="+mj-lt"/>
                  <a:ea typeface="Arial Black" pitchFamily="34" charset="-122"/>
                  <a:cs typeface="Arial" panose="020B0604020202020204" pitchFamily="34" charset="0"/>
                </a:rPr>
                <a:t>protection system work.</a:t>
              </a:r>
              <a:endParaRPr lang="en-US" sz="2400" dirty="0">
                <a:latin typeface="+mj-lt"/>
              </a:endParaRPr>
            </a:p>
          </p:txBody>
        </p:sp>
        <p:sp>
          <p:nvSpPr>
            <p:cNvPr id="10" name="Shape 6"/>
            <p:cNvSpPr/>
            <p:nvPr/>
          </p:nvSpPr>
          <p:spPr>
            <a:xfrm>
              <a:off x="6533019" y="2944535"/>
              <a:ext cx="558046" cy="22860"/>
            </a:xfrm>
            <a:prstGeom prst="roundRect">
              <a:avLst>
                <a:gd name="adj" fmla="val 341792"/>
              </a:avLst>
            </a:prstGeom>
            <a:solidFill>
              <a:srgbClr val="CBCBCC"/>
            </a:solidFill>
            <a:ln/>
          </p:spPr>
          <p:txBody>
            <a:bodyPr/>
            <a:lstStyle/>
            <a:p>
              <a:endParaRPr lang="en-GB" sz="2000"/>
            </a:p>
          </p:txBody>
        </p:sp>
        <p:sp>
          <p:nvSpPr>
            <p:cNvPr id="11" name="Shape 7"/>
            <p:cNvSpPr/>
            <p:nvPr/>
          </p:nvSpPr>
          <p:spPr>
            <a:xfrm>
              <a:off x="6137374" y="2746772"/>
              <a:ext cx="418505" cy="418505"/>
            </a:xfrm>
            <a:prstGeom prst="roundRect">
              <a:avLst>
                <a:gd name="adj" fmla="val 18670"/>
              </a:avLst>
            </a:prstGeom>
            <a:solidFill>
              <a:srgbClr val="E5E5E6"/>
            </a:solidFill>
            <a:ln w="7620">
              <a:solidFill>
                <a:srgbClr val="CBCBCC"/>
              </a:solidFill>
              <a:prstDash val="solid"/>
            </a:ln>
          </p:spPr>
          <p:txBody>
            <a:bodyPr/>
            <a:lstStyle/>
            <a:p>
              <a:endParaRPr lang="en-GB" sz="2000"/>
            </a:p>
          </p:txBody>
        </p:sp>
        <p:pic>
          <p:nvPicPr>
            <p:cNvPr id="12" name="Image 2" descr="preencoded.png"/>
            <p:cNvPicPr>
              <a:picLocks noChangeAspect="1"/>
            </p:cNvPicPr>
            <p:nvPr/>
          </p:nvPicPr>
          <p:blipFill>
            <a:blip r:embed="rId5"/>
            <a:stretch>
              <a:fillRect/>
            </a:stretch>
          </p:blipFill>
          <p:spPr>
            <a:xfrm>
              <a:off x="6207085" y="2781598"/>
              <a:ext cx="278963" cy="348734"/>
            </a:xfrm>
            <a:prstGeom prst="rect">
              <a:avLst/>
            </a:prstGeom>
          </p:spPr>
        </p:pic>
        <p:sp>
          <p:nvSpPr>
            <p:cNvPr id="13" name="Text 8"/>
            <p:cNvSpPr/>
            <p:nvPr/>
          </p:nvSpPr>
          <p:spPr>
            <a:xfrm>
              <a:off x="7276862" y="2810708"/>
              <a:ext cx="2325291" cy="290632"/>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latin typeface="+mj-lt"/>
                  <a:ea typeface="Arial Black Bold" pitchFamily="34" charset="-122"/>
                  <a:cs typeface="Arial Black Bold" pitchFamily="34" charset="-120"/>
                </a:rPr>
                <a:t>Power tools</a:t>
              </a:r>
              <a:endParaRPr lang="en-US" sz="2400" dirty="0">
                <a:latin typeface="+mj-lt"/>
              </a:endParaRPr>
            </a:p>
          </p:txBody>
        </p:sp>
        <p:sp>
          <p:nvSpPr>
            <p:cNvPr id="14" name="Text 9"/>
            <p:cNvSpPr/>
            <p:nvPr/>
          </p:nvSpPr>
          <p:spPr>
            <a:xfrm>
              <a:off x="7276862" y="3130332"/>
              <a:ext cx="6702504" cy="297537"/>
            </a:xfrm>
            <a:prstGeom prst="rect">
              <a:avLst/>
            </a:prstGeom>
            <a:noFill/>
            <a:ln/>
          </p:spPr>
          <p:txBody>
            <a:bodyPr wrap="none" lIns="0" tIns="0" rIns="0" bIns="0" rtlCol="0" anchor="t"/>
            <a:lstStyle/>
            <a:p>
              <a:pPr marL="0" indent="0" algn="l">
                <a:lnSpc>
                  <a:spcPct val="110000"/>
                </a:lnSpc>
                <a:spcAft>
                  <a:spcPts val="1200"/>
                </a:spcAft>
                <a:buNone/>
              </a:pPr>
              <a:r>
                <a:rPr lang="en-US" sz="2400" dirty="0">
                  <a:solidFill>
                    <a:srgbClr val="000000"/>
                  </a:solidFill>
                  <a:latin typeface="+mj-lt"/>
                  <a:ea typeface="Arial Black" pitchFamily="34" charset="-122"/>
                  <a:cs typeface="Arial" panose="020B0604020202020204" pitchFamily="34" charset="0"/>
                </a:rPr>
                <a:t>Detailed examination of power tools required for installation </a:t>
              </a:r>
              <a:br>
                <a:rPr lang="en-US" sz="2400" dirty="0">
                  <a:solidFill>
                    <a:srgbClr val="000000"/>
                  </a:solidFill>
                  <a:latin typeface="+mj-lt"/>
                  <a:ea typeface="Arial Black" pitchFamily="34" charset="-122"/>
                  <a:cs typeface="Arial" panose="020B0604020202020204" pitchFamily="34" charset="0"/>
                </a:rPr>
              </a:br>
              <a:r>
                <a:rPr lang="en-US" sz="2400" dirty="0">
                  <a:solidFill>
                    <a:srgbClr val="000000"/>
                  </a:solidFill>
                  <a:latin typeface="+mj-lt"/>
                  <a:ea typeface="Arial Black" pitchFamily="34" charset="-122"/>
                  <a:cs typeface="Arial" panose="020B0604020202020204" pitchFamily="34" charset="0"/>
                </a:rPr>
                <a:t>and maintenance.</a:t>
              </a:r>
              <a:endParaRPr lang="en-US" sz="2400" dirty="0">
                <a:latin typeface="+mj-lt"/>
              </a:endParaRPr>
            </a:p>
          </p:txBody>
        </p:sp>
        <p:sp>
          <p:nvSpPr>
            <p:cNvPr id="15" name="Shape 10"/>
            <p:cNvSpPr/>
            <p:nvPr/>
          </p:nvSpPr>
          <p:spPr>
            <a:xfrm>
              <a:off x="6533019" y="4080153"/>
              <a:ext cx="558046" cy="22860"/>
            </a:xfrm>
            <a:prstGeom prst="roundRect">
              <a:avLst>
                <a:gd name="adj" fmla="val 341792"/>
              </a:avLst>
            </a:prstGeom>
            <a:solidFill>
              <a:srgbClr val="CBCBCC"/>
            </a:solidFill>
            <a:ln/>
          </p:spPr>
          <p:txBody>
            <a:bodyPr/>
            <a:lstStyle/>
            <a:p>
              <a:endParaRPr lang="en-GB" sz="2000"/>
            </a:p>
          </p:txBody>
        </p:sp>
        <p:sp>
          <p:nvSpPr>
            <p:cNvPr id="16" name="Shape 11"/>
            <p:cNvSpPr/>
            <p:nvPr/>
          </p:nvSpPr>
          <p:spPr>
            <a:xfrm>
              <a:off x="6137374" y="3882390"/>
              <a:ext cx="418505" cy="418505"/>
            </a:xfrm>
            <a:prstGeom prst="roundRect">
              <a:avLst>
                <a:gd name="adj" fmla="val 18670"/>
              </a:avLst>
            </a:prstGeom>
            <a:solidFill>
              <a:srgbClr val="E5E5E6"/>
            </a:solidFill>
            <a:ln w="7620">
              <a:solidFill>
                <a:srgbClr val="CBCBCC"/>
              </a:solidFill>
              <a:prstDash val="solid"/>
            </a:ln>
          </p:spPr>
          <p:txBody>
            <a:bodyPr/>
            <a:lstStyle/>
            <a:p>
              <a:endParaRPr lang="en-GB" sz="2000"/>
            </a:p>
          </p:txBody>
        </p:sp>
        <p:pic>
          <p:nvPicPr>
            <p:cNvPr id="17" name="Image 3" descr="preencoded.png"/>
            <p:cNvPicPr>
              <a:picLocks noChangeAspect="1"/>
            </p:cNvPicPr>
            <p:nvPr/>
          </p:nvPicPr>
          <p:blipFill>
            <a:blip r:embed="rId6"/>
            <a:stretch>
              <a:fillRect/>
            </a:stretch>
          </p:blipFill>
          <p:spPr>
            <a:xfrm>
              <a:off x="6207085" y="3917216"/>
              <a:ext cx="278963" cy="348734"/>
            </a:xfrm>
            <a:prstGeom prst="rect">
              <a:avLst/>
            </a:prstGeom>
          </p:spPr>
        </p:pic>
        <p:sp>
          <p:nvSpPr>
            <p:cNvPr id="18" name="Text 12"/>
            <p:cNvSpPr/>
            <p:nvPr/>
          </p:nvSpPr>
          <p:spPr>
            <a:xfrm>
              <a:off x="7276862" y="3946327"/>
              <a:ext cx="2531269" cy="290632"/>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latin typeface="+mj-lt"/>
                  <a:ea typeface="Arial Black Bold" pitchFamily="34" charset="-122"/>
                  <a:cs typeface="Arial Black Bold" pitchFamily="34" charset="-120"/>
                </a:rPr>
                <a:t>Specialised equipment</a:t>
              </a:r>
              <a:endParaRPr lang="en-US" sz="2400" dirty="0">
                <a:latin typeface="+mj-lt"/>
              </a:endParaRPr>
            </a:p>
          </p:txBody>
        </p:sp>
        <p:sp>
          <p:nvSpPr>
            <p:cNvPr id="19" name="Text 13"/>
            <p:cNvSpPr/>
            <p:nvPr/>
          </p:nvSpPr>
          <p:spPr>
            <a:xfrm>
              <a:off x="7276862" y="4250992"/>
              <a:ext cx="6702504" cy="297537"/>
            </a:xfrm>
            <a:prstGeom prst="rect">
              <a:avLst/>
            </a:prstGeom>
            <a:noFill/>
            <a:ln/>
          </p:spPr>
          <p:txBody>
            <a:bodyPr wrap="none" lIns="0" tIns="0" rIns="0" bIns="0" rtlCol="0" anchor="t"/>
            <a:lstStyle/>
            <a:p>
              <a:pPr marL="0" indent="0" algn="l">
                <a:lnSpc>
                  <a:spcPct val="110000"/>
                </a:lnSpc>
                <a:spcAft>
                  <a:spcPts val="1200"/>
                </a:spcAft>
                <a:buNone/>
              </a:pPr>
              <a:r>
                <a:rPr lang="en-US" sz="2400" dirty="0">
                  <a:solidFill>
                    <a:srgbClr val="000000"/>
                  </a:solidFill>
                  <a:latin typeface="+mj-lt"/>
                  <a:ea typeface="Arial Black" pitchFamily="34" charset="-122"/>
                  <a:cs typeface="Arial" panose="020B0604020202020204" pitchFamily="34" charset="0"/>
                </a:rPr>
                <a:t>In-depth look at testing, commissioning and programming </a:t>
              </a:r>
              <a:br>
                <a:rPr lang="en-US" sz="2400" dirty="0">
                  <a:solidFill>
                    <a:srgbClr val="000000"/>
                  </a:solidFill>
                  <a:latin typeface="+mj-lt"/>
                  <a:ea typeface="Arial Black" pitchFamily="34" charset="-122"/>
                  <a:cs typeface="Arial" panose="020B0604020202020204" pitchFamily="34" charset="0"/>
                </a:rPr>
              </a:br>
              <a:r>
                <a:rPr lang="en-US" sz="2400" dirty="0">
                  <a:solidFill>
                    <a:srgbClr val="000000"/>
                  </a:solidFill>
                  <a:latin typeface="+mj-lt"/>
                  <a:ea typeface="Arial Black" pitchFamily="34" charset="-122"/>
                  <a:cs typeface="Arial" panose="020B0604020202020204" pitchFamily="34" charset="0"/>
                </a:rPr>
                <a:t>equipment.</a:t>
              </a:r>
              <a:endParaRPr lang="en-US" sz="2400" dirty="0">
                <a:latin typeface="+mj-lt"/>
              </a:endParaRPr>
            </a:p>
          </p:txBody>
        </p:sp>
        <p:sp>
          <p:nvSpPr>
            <p:cNvPr id="20" name="Shape 14"/>
            <p:cNvSpPr/>
            <p:nvPr/>
          </p:nvSpPr>
          <p:spPr>
            <a:xfrm>
              <a:off x="6533019" y="5215771"/>
              <a:ext cx="558046" cy="22860"/>
            </a:xfrm>
            <a:prstGeom prst="roundRect">
              <a:avLst>
                <a:gd name="adj" fmla="val 341792"/>
              </a:avLst>
            </a:prstGeom>
            <a:solidFill>
              <a:srgbClr val="CBCBCC"/>
            </a:solidFill>
            <a:ln/>
          </p:spPr>
          <p:txBody>
            <a:bodyPr/>
            <a:lstStyle/>
            <a:p>
              <a:endParaRPr lang="en-GB" sz="2000"/>
            </a:p>
          </p:txBody>
        </p:sp>
        <p:sp>
          <p:nvSpPr>
            <p:cNvPr id="21" name="Shape 15"/>
            <p:cNvSpPr/>
            <p:nvPr/>
          </p:nvSpPr>
          <p:spPr>
            <a:xfrm>
              <a:off x="6137374" y="5018008"/>
              <a:ext cx="418505" cy="418505"/>
            </a:xfrm>
            <a:prstGeom prst="roundRect">
              <a:avLst>
                <a:gd name="adj" fmla="val 18670"/>
              </a:avLst>
            </a:prstGeom>
            <a:solidFill>
              <a:srgbClr val="E5E5E6"/>
            </a:solidFill>
            <a:ln w="7620">
              <a:solidFill>
                <a:srgbClr val="CBCBCC"/>
              </a:solidFill>
              <a:prstDash val="solid"/>
            </a:ln>
          </p:spPr>
          <p:txBody>
            <a:bodyPr/>
            <a:lstStyle/>
            <a:p>
              <a:endParaRPr lang="en-GB" sz="2000"/>
            </a:p>
          </p:txBody>
        </p:sp>
        <p:pic>
          <p:nvPicPr>
            <p:cNvPr id="22" name="Image 4" descr="preencoded.png"/>
            <p:cNvPicPr>
              <a:picLocks noChangeAspect="1"/>
            </p:cNvPicPr>
            <p:nvPr/>
          </p:nvPicPr>
          <p:blipFill>
            <a:blip r:embed="rId7"/>
            <a:stretch>
              <a:fillRect/>
            </a:stretch>
          </p:blipFill>
          <p:spPr>
            <a:xfrm>
              <a:off x="6207085" y="5052834"/>
              <a:ext cx="278963" cy="348734"/>
            </a:xfrm>
            <a:prstGeom prst="rect">
              <a:avLst/>
            </a:prstGeom>
          </p:spPr>
        </p:pic>
        <p:sp>
          <p:nvSpPr>
            <p:cNvPr id="23" name="Text 16"/>
            <p:cNvSpPr/>
            <p:nvPr/>
          </p:nvSpPr>
          <p:spPr>
            <a:xfrm>
              <a:off x="7276862" y="5138498"/>
              <a:ext cx="2565678" cy="290632"/>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latin typeface="+mj-lt"/>
                  <a:ea typeface="Arial Black Bold" pitchFamily="34" charset="-122"/>
                  <a:cs typeface="Arial Black Bold" pitchFamily="34" charset="-120"/>
                </a:rPr>
                <a:t>Tool selection and safety</a:t>
              </a:r>
              <a:endParaRPr lang="en-US" sz="2400" dirty="0">
                <a:latin typeface="+mj-lt"/>
              </a:endParaRPr>
            </a:p>
          </p:txBody>
        </p:sp>
        <p:sp>
          <p:nvSpPr>
            <p:cNvPr id="24" name="Text 17"/>
            <p:cNvSpPr/>
            <p:nvPr/>
          </p:nvSpPr>
          <p:spPr>
            <a:xfrm>
              <a:off x="7276862" y="5396375"/>
              <a:ext cx="6702504" cy="297537"/>
            </a:xfrm>
            <a:prstGeom prst="rect">
              <a:avLst/>
            </a:prstGeom>
            <a:noFill/>
            <a:ln/>
          </p:spPr>
          <p:txBody>
            <a:bodyPr wrap="none" lIns="0" tIns="0" rIns="0" bIns="0" rtlCol="0" anchor="t"/>
            <a:lstStyle/>
            <a:p>
              <a:pPr marL="0" indent="0" algn="l">
                <a:lnSpc>
                  <a:spcPct val="110000"/>
                </a:lnSpc>
                <a:spcAft>
                  <a:spcPts val="1200"/>
                </a:spcAft>
                <a:buNone/>
              </a:pPr>
              <a:r>
                <a:rPr lang="en-US" sz="2400" dirty="0">
                  <a:solidFill>
                    <a:srgbClr val="000000"/>
                  </a:solidFill>
                  <a:latin typeface="+mj-lt"/>
                  <a:ea typeface="Arial Black" pitchFamily="34" charset="-122"/>
                  <a:cs typeface="Arial" panose="020B0604020202020204" pitchFamily="34" charset="0"/>
                </a:rPr>
                <a:t>Guidelines for appropriate tool selection and essential safety </a:t>
              </a:r>
              <a:br>
                <a:rPr lang="en-US" sz="2400" dirty="0">
                  <a:solidFill>
                    <a:srgbClr val="000000"/>
                  </a:solidFill>
                  <a:latin typeface="+mj-lt"/>
                  <a:ea typeface="Arial Black" pitchFamily="34" charset="-122"/>
                  <a:cs typeface="Arial" panose="020B0604020202020204" pitchFamily="34" charset="0"/>
                </a:rPr>
              </a:br>
              <a:r>
                <a:rPr lang="en-US" sz="2400" dirty="0">
                  <a:solidFill>
                    <a:srgbClr val="000000"/>
                  </a:solidFill>
                  <a:latin typeface="+mj-lt"/>
                  <a:ea typeface="Arial Black" pitchFamily="34" charset="-122"/>
                  <a:cs typeface="Arial" panose="020B0604020202020204" pitchFamily="34" charset="0"/>
                </a:rPr>
                <a:t>protocols.</a:t>
              </a:r>
              <a:endParaRPr lang="en-US" sz="2400" dirty="0">
                <a:latin typeface="+mj-lt"/>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9A1B1-E68F-2025-B1FE-886AB2120ED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E42FECA-1CC4-3BE9-6B16-80011989EC08}"/>
              </a:ext>
            </a:extLst>
          </p:cNvPr>
          <p:cNvSpPr>
            <a:spLocks/>
          </p:cNvSpPr>
          <p:nvPr/>
        </p:nvSpPr>
        <p:spPr>
          <a:xfrm>
            <a:off x="430320" y="1244841"/>
            <a:ext cx="11628452" cy="646331"/>
          </a:xfrm>
          <a:prstGeom prst="rect">
            <a:avLst/>
          </a:prstGeom>
          <a:noFill/>
          <a:ln/>
        </p:spPr>
        <p:txBody>
          <a:bodyPr wrap="none" lIns="0" tIns="0" rIns="0" bIns="0" rtlCol="0" anchor="t"/>
          <a:lstStyle/>
          <a:p>
            <a:pPr marL="0" indent="0" algn="l">
              <a:lnSpc>
                <a:spcPts val="44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Programming software</a:t>
            </a:r>
            <a:endParaRPr lang="en-US" sz="3600" dirty="0">
              <a:latin typeface="Arial" panose="020B0604020202020204" pitchFamily="34" charset="0"/>
              <a:cs typeface="Arial" panose="020B0604020202020204" pitchFamily="34" charset="0"/>
            </a:endParaRPr>
          </a:p>
        </p:txBody>
      </p:sp>
      <p:sp>
        <p:nvSpPr>
          <p:cNvPr id="17" name="Text 13">
            <a:extLst>
              <a:ext uri="{FF2B5EF4-FFF2-40B4-BE49-F238E27FC236}">
                <a16:creationId xmlns:a16="http://schemas.microsoft.com/office/drawing/2014/main" id="{56DD3D57-E87D-9DF1-3ED3-B7A43E323650}"/>
              </a:ext>
            </a:extLst>
          </p:cNvPr>
          <p:cNvSpPr/>
          <p:nvPr/>
        </p:nvSpPr>
        <p:spPr>
          <a:xfrm>
            <a:off x="430320" y="1997688"/>
            <a:ext cx="13285680" cy="87653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Programming software serves as the primary interface for configuring protection system behaviour, establishing monitoring parameters, and defining response protocols. Basic configuration tools typically offer template-based setup with limited customisation options, suitable for standard installations following common patterns.</a:t>
            </a:r>
            <a:endParaRPr lang="en-US" sz="2400" dirty="0"/>
          </a:p>
        </p:txBody>
      </p:sp>
      <p:sp>
        <p:nvSpPr>
          <p:cNvPr id="18" name="Text 14">
            <a:extLst>
              <a:ext uri="{FF2B5EF4-FFF2-40B4-BE49-F238E27FC236}">
                <a16:creationId xmlns:a16="http://schemas.microsoft.com/office/drawing/2014/main" id="{03AE779E-E9AF-8E4D-697A-B18D9A559810}"/>
              </a:ext>
            </a:extLst>
          </p:cNvPr>
          <p:cNvSpPr/>
          <p:nvPr/>
        </p:nvSpPr>
        <p:spPr>
          <a:xfrm>
            <a:off x="430320" y="3734434"/>
            <a:ext cx="13408970" cy="87653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Advanced programming suites provide comprehensive control over all system aspects, including complex logic operations, integration with other building systems, and detailed reporting configurations. These typically include visual programming interfaces, allowing technicians to create custom behaviours without extensive coding knowledge.</a:t>
            </a:r>
            <a:endParaRPr lang="en-US" sz="2400" dirty="0"/>
          </a:p>
        </p:txBody>
      </p:sp>
      <p:sp>
        <p:nvSpPr>
          <p:cNvPr id="19" name="Text 15">
            <a:extLst>
              <a:ext uri="{FF2B5EF4-FFF2-40B4-BE49-F238E27FC236}">
                <a16:creationId xmlns:a16="http://schemas.microsoft.com/office/drawing/2014/main" id="{340F0577-66F4-5C79-5822-17FB98F8E7B3}"/>
              </a:ext>
            </a:extLst>
          </p:cNvPr>
          <p:cNvSpPr/>
          <p:nvPr/>
        </p:nvSpPr>
        <p:spPr>
          <a:xfrm>
            <a:off x="430320" y="5449804"/>
            <a:ext cx="13285680" cy="58435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System simulation software enables virtual testing of configurations before deployment, identifying potential issues with interaction between components and verifying proper operation under various scenarios. This reduces commissioning time and improves system reliability.</a:t>
            </a:r>
            <a:endParaRPr lang="en-US" sz="2400" dirty="0"/>
          </a:p>
        </p:txBody>
      </p:sp>
    </p:spTree>
    <p:extLst>
      <p:ext uri="{BB962C8B-B14F-4D97-AF65-F5344CB8AC3E}">
        <p14:creationId xmlns:p14="http://schemas.microsoft.com/office/powerpoint/2010/main" val="3691016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a:spLocks/>
          </p:cNvSpPr>
          <p:nvPr/>
        </p:nvSpPr>
        <p:spPr>
          <a:xfrm>
            <a:off x="430320" y="1244841"/>
            <a:ext cx="11628452" cy="646331"/>
          </a:xfrm>
          <a:prstGeom prst="rect">
            <a:avLst/>
          </a:prstGeom>
          <a:noFill/>
          <a:ln/>
        </p:spPr>
        <p:txBody>
          <a:bodyPr wrap="none" lIns="0" tIns="0" rIns="0" bIns="0" rtlCol="0" anchor="t"/>
          <a:lstStyle/>
          <a:p>
            <a:pPr marL="0" indent="0" algn="l">
              <a:lnSpc>
                <a:spcPts val="46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Tool selection principles</a:t>
            </a:r>
            <a:endParaRPr lang="en-US" sz="3600" dirty="0">
              <a:latin typeface="Arial" panose="020B0604020202020204" pitchFamily="34" charset="0"/>
              <a:cs typeface="Arial" panose="020B0604020202020204" pitchFamily="34" charset="0"/>
            </a:endParaRPr>
          </a:p>
        </p:txBody>
      </p:sp>
      <p:sp>
        <p:nvSpPr>
          <p:cNvPr id="3" name="Text 1"/>
          <p:cNvSpPr/>
          <p:nvPr/>
        </p:nvSpPr>
        <p:spPr>
          <a:xfrm>
            <a:off x="2336244" y="2640746"/>
            <a:ext cx="2366605" cy="295870"/>
          </a:xfrm>
          <a:prstGeom prst="rect">
            <a:avLst/>
          </a:prstGeom>
          <a:noFill/>
          <a:ln/>
        </p:spPr>
        <p:txBody>
          <a:bodyPr wrap="none" lIns="0" tIns="0" rIns="0" bIns="0" rtlCol="0" anchor="t"/>
          <a:lstStyle/>
          <a:p>
            <a:pPr marL="0" indent="0" algn="r">
              <a:lnSpc>
                <a:spcPts val="23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Task suitability</a:t>
            </a:r>
            <a:endParaRPr lang="en-US" sz="2400" dirty="0">
              <a:latin typeface="Arial" panose="020B0604020202020204" pitchFamily="34" charset="0"/>
              <a:cs typeface="Arial" panose="020B0604020202020204" pitchFamily="34" charset="0"/>
            </a:endParaRPr>
          </a:p>
        </p:txBody>
      </p:sp>
      <p:sp>
        <p:nvSpPr>
          <p:cNvPr id="4" name="Text 2"/>
          <p:cNvSpPr/>
          <p:nvPr/>
        </p:nvSpPr>
        <p:spPr>
          <a:xfrm>
            <a:off x="662582" y="2964537"/>
            <a:ext cx="4040267" cy="908685"/>
          </a:xfrm>
          <a:prstGeom prst="rect">
            <a:avLst/>
          </a:prstGeom>
          <a:noFill/>
          <a:ln/>
        </p:spPr>
        <p:txBody>
          <a:bodyPr wrap="square" lIns="0" tIns="0" rIns="0" bIns="0" rtlCol="0" anchor="t"/>
          <a:lstStyle/>
          <a:p>
            <a:pPr marL="0" indent="0" algn="r">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Select tools specifically designed for the particular operation being performed on the protection system</a:t>
            </a:r>
            <a:endParaRPr lang="en-US" sz="2400" dirty="0"/>
          </a:p>
        </p:txBody>
      </p:sp>
      <p:sp>
        <p:nvSpPr>
          <p:cNvPr id="7" name="Text 3"/>
          <p:cNvSpPr/>
          <p:nvPr/>
        </p:nvSpPr>
        <p:spPr>
          <a:xfrm>
            <a:off x="9863280" y="2619837"/>
            <a:ext cx="2366605" cy="295870"/>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Quality assessment</a:t>
            </a:r>
            <a:endParaRPr lang="en-US" sz="2400" dirty="0">
              <a:latin typeface="Arial" panose="020B0604020202020204" pitchFamily="34" charset="0"/>
              <a:cs typeface="Arial" panose="020B0604020202020204" pitchFamily="34" charset="0"/>
            </a:endParaRPr>
          </a:p>
        </p:txBody>
      </p:sp>
      <p:sp>
        <p:nvSpPr>
          <p:cNvPr id="8" name="Text 4"/>
          <p:cNvSpPr/>
          <p:nvPr/>
        </p:nvSpPr>
        <p:spPr>
          <a:xfrm>
            <a:off x="9909892" y="2915707"/>
            <a:ext cx="4040267" cy="908685"/>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Evaluate tool construction, materials, and durability for professional-grade performance in repeated use</a:t>
            </a:r>
            <a:endParaRPr lang="en-US" sz="2400" dirty="0"/>
          </a:p>
        </p:txBody>
      </p:sp>
      <p:sp>
        <p:nvSpPr>
          <p:cNvPr id="11" name="Text 5"/>
          <p:cNvSpPr/>
          <p:nvPr/>
        </p:nvSpPr>
        <p:spPr>
          <a:xfrm>
            <a:off x="9863280" y="4819198"/>
            <a:ext cx="2366605" cy="295870"/>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Safety features</a:t>
            </a:r>
            <a:endParaRPr lang="en-US" sz="2400" dirty="0">
              <a:latin typeface="Arial" panose="020B0604020202020204" pitchFamily="34" charset="0"/>
              <a:cs typeface="Arial" panose="020B0604020202020204" pitchFamily="34" charset="0"/>
            </a:endParaRPr>
          </a:p>
        </p:txBody>
      </p:sp>
      <p:sp>
        <p:nvSpPr>
          <p:cNvPr id="12" name="Text 6"/>
          <p:cNvSpPr/>
          <p:nvPr/>
        </p:nvSpPr>
        <p:spPr>
          <a:xfrm>
            <a:off x="9909891" y="5139302"/>
            <a:ext cx="4040267" cy="908685"/>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Prioritise tools with appropriate safety features such as insulation, guards, and ergonomic design</a:t>
            </a:r>
            <a:endParaRPr lang="en-US" sz="2400" dirty="0"/>
          </a:p>
        </p:txBody>
      </p:sp>
      <p:sp>
        <p:nvSpPr>
          <p:cNvPr id="15" name="Text 7"/>
          <p:cNvSpPr/>
          <p:nvPr/>
        </p:nvSpPr>
        <p:spPr>
          <a:xfrm>
            <a:off x="2336245" y="4965382"/>
            <a:ext cx="2366605" cy="295870"/>
          </a:xfrm>
          <a:prstGeom prst="rect">
            <a:avLst/>
          </a:prstGeom>
          <a:noFill/>
          <a:ln/>
        </p:spPr>
        <p:txBody>
          <a:bodyPr wrap="none" lIns="0" tIns="0" rIns="0" bIns="0" rtlCol="0" anchor="t"/>
          <a:lstStyle/>
          <a:p>
            <a:pPr marL="0" indent="0" algn="r">
              <a:lnSpc>
                <a:spcPts val="23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Efficiency impact</a:t>
            </a:r>
            <a:endParaRPr lang="en-US" sz="2400" dirty="0">
              <a:latin typeface="Arial" panose="020B0604020202020204" pitchFamily="34" charset="0"/>
              <a:cs typeface="Arial" panose="020B0604020202020204" pitchFamily="34" charset="0"/>
            </a:endParaRPr>
          </a:p>
        </p:txBody>
      </p:sp>
      <p:sp>
        <p:nvSpPr>
          <p:cNvPr id="16" name="Text 8"/>
          <p:cNvSpPr/>
          <p:nvPr/>
        </p:nvSpPr>
        <p:spPr>
          <a:xfrm>
            <a:off x="662583" y="5284409"/>
            <a:ext cx="4040267" cy="605790"/>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Consider how the tool affects work speed, precision, and overall installation quality</a:t>
            </a:r>
            <a:endParaRPr lang="en-US" sz="2400" dirty="0"/>
          </a:p>
        </p:txBody>
      </p:sp>
      <p:sp>
        <p:nvSpPr>
          <p:cNvPr id="18" name="Text 9"/>
          <p:cNvSpPr/>
          <p:nvPr/>
        </p:nvSpPr>
        <p:spPr>
          <a:xfrm>
            <a:off x="5840075" y="4579203"/>
            <a:ext cx="283250" cy="354092"/>
          </a:xfrm>
          <a:prstGeom prst="rect">
            <a:avLst/>
          </a:prstGeom>
          <a:noFill/>
          <a:ln/>
        </p:spPr>
        <p:txBody>
          <a:bodyPr wrap="none" lIns="0" tIns="0" rIns="0" bIns="0" rtlCol="0" anchor="t"/>
          <a:lstStyle/>
          <a:p>
            <a:pPr marL="0" indent="0" algn="l">
              <a:lnSpc>
                <a:spcPts val="3550"/>
              </a:lnSpc>
              <a:buNone/>
            </a:pPr>
            <a:endParaRPr lang="en-US" sz="2200" dirty="0"/>
          </a:p>
        </p:txBody>
      </p:sp>
      <p:pic>
        <p:nvPicPr>
          <p:cNvPr id="19" name="Picture 18" descr="A circular white object with black symbols&#10;&#10;AI-generated content may be incorrect.">
            <a:extLst>
              <a:ext uri="{FF2B5EF4-FFF2-40B4-BE49-F238E27FC236}">
                <a16:creationId xmlns:a16="http://schemas.microsoft.com/office/drawing/2014/main" id="{B74EFCEE-F877-6523-C406-99BEEBCD78B0}"/>
              </a:ext>
            </a:extLst>
          </p:cNvPr>
          <p:cNvPicPr>
            <a:picLocks noChangeAspect="1"/>
          </p:cNvPicPr>
          <p:nvPr/>
        </p:nvPicPr>
        <p:blipFill>
          <a:blip r:embed="rId3"/>
          <a:stretch>
            <a:fillRect/>
          </a:stretch>
        </p:blipFill>
        <p:spPr>
          <a:xfrm>
            <a:off x="5001491" y="1735647"/>
            <a:ext cx="6567054" cy="525665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F2DF6-92B3-6C11-ADCC-32153E52C09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3E87321-A041-C055-1041-D1E4F59AC18C}"/>
              </a:ext>
            </a:extLst>
          </p:cNvPr>
          <p:cNvSpPr>
            <a:spLocks/>
          </p:cNvSpPr>
          <p:nvPr/>
        </p:nvSpPr>
        <p:spPr>
          <a:xfrm>
            <a:off x="430320" y="1244841"/>
            <a:ext cx="11628452" cy="646331"/>
          </a:xfrm>
          <a:prstGeom prst="rect">
            <a:avLst/>
          </a:prstGeom>
          <a:noFill/>
          <a:ln/>
        </p:spPr>
        <p:txBody>
          <a:bodyPr wrap="none" lIns="0" tIns="0" rIns="0" bIns="0" rtlCol="0" anchor="t"/>
          <a:lstStyle/>
          <a:p>
            <a:pPr marL="0" indent="0" algn="l">
              <a:lnSpc>
                <a:spcPts val="46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Tool selection principles</a:t>
            </a:r>
            <a:endParaRPr lang="en-US" sz="3600" dirty="0">
              <a:latin typeface="Arial" panose="020B0604020202020204" pitchFamily="34" charset="0"/>
              <a:cs typeface="Arial" panose="020B0604020202020204" pitchFamily="34" charset="0"/>
            </a:endParaRPr>
          </a:p>
        </p:txBody>
      </p:sp>
      <p:sp>
        <p:nvSpPr>
          <p:cNvPr id="19" name="Text 10">
            <a:extLst>
              <a:ext uri="{FF2B5EF4-FFF2-40B4-BE49-F238E27FC236}">
                <a16:creationId xmlns:a16="http://schemas.microsoft.com/office/drawing/2014/main" id="{CA1C79A7-7AF6-4C72-E9E9-ADC5C644B101}"/>
              </a:ext>
            </a:extLst>
          </p:cNvPr>
          <p:cNvSpPr/>
          <p:nvPr/>
        </p:nvSpPr>
        <p:spPr>
          <a:xfrm>
            <a:off x="502697" y="1969581"/>
            <a:ext cx="13192755" cy="908685"/>
          </a:xfrm>
          <a:prstGeom prst="rect">
            <a:avLst/>
          </a:prstGeom>
          <a:noFill/>
          <a:ln/>
        </p:spPr>
        <p:txBody>
          <a:bodyPr wrap="square" lIns="0" tIns="0" rIns="0" bIns="0" rtlCol="0" anchor="t"/>
          <a:lstStyle/>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tool selection is fundamental to </a:t>
            </a:r>
            <a:r>
              <a:rPr lang="en-GB" sz="2400" dirty="0">
                <a:solidFill>
                  <a:srgbClr val="000000"/>
                </a:solidFill>
                <a:latin typeface="Arial" panose="020B0604020202020204" pitchFamily="34" charset="0"/>
                <a:ea typeface="Arial Black" pitchFamily="34" charset="-122"/>
                <a:cs typeface="Arial" panose="020B0604020202020204" pitchFamily="34" charset="0"/>
              </a:rPr>
              <a:t>protecting system installation quality and safety. The principle of task suitability ensures that each tool is appropriate for its intended purpose. Using</a:t>
            </a:r>
            <a:r>
              <a:rPr lang="en-US" sz="2400" dirty="0">
                <a:solidFill>
                  <a:srgbClr val="000000"/>
                </a:solidFill>
                <a:latin typeface="Arial" panose="020B0604020202020204" pitchFamily="34" charset="0"/>
                <a:ea typeface="Arial Black" pitchFamily="34" charset="-122"/>
                <a:cs typeface="Arial" panose="020B0604020202020204" pitchFamily="34" charset="0"/>
              </a:rPr>
              <a:t> improper tools not only reduces work quality but often increases the risk of damage to the system.</a:t>
            </a:r>
            <a:endParaRPr lang="en-US" sz="2400" dirty="0"/>
          </a:p>
        </p:txBody>
      </p:sp>
      <p:sp>
        <p:nvSpPr>
          <p:cNvPr id="20" name="Text 11">
            <a:extLst>
              <a:ext uri="{FF2B5EF4-FFF2-40B4-BE49-F238E27FC236}">
                <a16:creationId xmlns:a16="http://schemas.microsoft.com/office/drawing/2014/main" id="{DCC94034-1866-D1DD-1D2E-6028CB649209}"/>
              </a:ext>
            </a:extLst>
          </p:cNvPr>
          <p:cNvSpPr/>
          <p:nvPr/>
        </p:nvSpPr>
        <p:spPr>
          <a:xfrm>
            <a:off x="502697" y="3811905"/>
            <a:ext cx="13192755" cy="605790"/>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assessing tool quality, consider not just the immediate purchase cost but the total lifecycle value. Professional-grade tools typically offer greater precision, longer service life, and better reliability, resulting in superior installations with fewer callbacks and maintenance issues.</a:t>
            </a:r>
            <a:endParaRPr lang="en-US" sz="2400" dirty="0"/>
          </a:p>
        </p:txBody>
      </p:sp>
    </p:spTree>
    <p:extLst>
      <p:ext uri="{BB962C8B-B14F-4D97-AF65-F5344CB8AC3E}">
        <p14:creationId xmlns:p14="http://schemas.microsoft.com/office/powerpoint/2010/main" val="95359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a:spLocks/>
          </p:cNvSpPr>
          <p:nvPr/>
        </p:nvSpPr>
        <p:spPr>
          <a:xfrm>
            <a:off x="430320" y="1244841"/>
            <a:ext cx="11628452" cy="646331"/>
          </a:xfrm>
          <a:prstGeom prst="rect">
            <a:avLst/>
          </a:prstGeom>
          <a:noFill/>
          <a:ln/>
        </p:spPr>
        <p:txBody>
          <a:bodyPr wrap="none" lIns="0" tIns="0" rIns="0" bIns="0" rtlCol="0" anchor="t"/>
          <a:lstStyle/>
          <a:p>
            <a:pPr marL="0" indent="0" algn="l">
              <a:lnSpc>
                <a:spcPts val="43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Manufacturer's instructions</a:t>
            </a:r>
            <a:endParaRPr lang="en-US" sz="36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8802CCE3-C4DB-4FF6-435F-6054A0E4F409}"/>
              </a:ext>
            </a:extLst>
          </p:cNvPr>
          <p:cNvGrpSpPr/>
          <p:nvPr/>
        </p:nvGrpSpPr>
        <p:grpSpPr>
          <a:xfrm>
            <a:off x="521479" y="2527444"/>
            <a:ext cx="13513019" cy="3565164"/>
            <a:chOff x="657106" y="1830824"/>
            <a:chExt cx="13305116" cy="3169087"/>
          </a:xfrm>
        </p:grpSpPr>
        <p:pic>
          <p:nvPicPr>
            <p:cNvPr id="3" name="Image 0" descr="preencoded.png"/>
            <p:cNvPicPr>
              <a:picLocks noChangeAspect="1"/>
            </p:cNvPicPr>
            <p:nvPr/>
          </p:nvPicPr>
          <p:blipFill>
            <a:blip r:embed="rId3"/>
            <a:stretch>
              <a:fillRect/>
            </a:stretch>
          </p:blipFill>
          <p:spPr>
            <a:xfrm>
              <a:off x="2865239" y="1830824"/>
              <a:ext cx="2208133" cy="1026676"/>
            </a:xfrm>
            <a:prstGeom prst="rect">
              <a:avLst/>
            </a:prstGeom>
          </p:spPr>
        </p:pic>
        <p:sp>
          <p:nvSpPr>
            <p:cNvPr id="4" name="Text 1"/>
            <p:cNvSpPr/>
            <p:nvPr/>
          </p:nvSpPr>
          <p:spPr>
            <a:xfrm>
              <a:off x="3843933" y="2314813"/>
              <a:ext cx="250507" cy="313253"/>
            </a:xfrm>
            <a:prstGeom prst="rect">
              <a:avLst/>
            </a:prstGeom>
            <a:noFill/>
            <a:ln/>
          </p:spPr>
          <p:txBody>
            <a:bodyPr wrap="none" lIns="0" tIns="0" rIns="0" bIns="0" rtlCol="0" anchor="t"/>
            <a:lstStyle/>
            <a:p>
              <a:pPr marL="0" indent="0" algn="ctr">
                <a:lnSpc>
                  <a:spcPts val="3150"/>
                </a:lnSpc>
                <a:buNone/>
              </a:pPr>
              <a:r>
                <a:rPr lang="en-US" sz="2200" b="1" dirty="0">
                  <a:solidFill>
                    <a:srgbClr val="000000"/>
                  </a:solidFill>
                  <a:latin typeface="Arial Black Bold" pitchFamily="34" charset="0"/>
                  <a:ea typeface="Arial Black Bold" pitchFamily="34" charset="-122"/>
                  <a:cs typeface="Arial Black Bold" pitchFamily="34" charset="-120"/>
                </a:rPr>
                <a:t>1</a:t>
              </a:r>
              <a:endParaRPr lang="en-US" sz="2200" dirty="0"/>
            </a:p>
          </p:txBody>
        </p:sp>
        <p:sp>
          <p:nvSpPr>
            <p:cNvPr id="5" name="Text 2"/>
            <p:cNvSpPr/>
            <p:nvPr/>
          </p:nvSpPr>
          <p:spPr>
            <a:xfrm>
              <a:off x="5251490" y="2008942"/>
              <a:ext cx="3266718" cy="278368"/>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System-specific requirements</a:t>
              </a:r>
              <a:endParaRPr lang="en-US" sz="2400" dirty="0">
                <a:latin typeface="Arial" panose="020B0604020202020204" pitchFamily="34" charset="0"/>
                <a:cs typeface="Arial" panose="020B0604020202020204" pitchFamily="34" charset="0"/>
              </a:endParaRPr>
            </a:p>
          </p:txBody>
        </p:sp>
        <p:sp>
          <p:nvSpPr>
            <p:cNvPr id="6" name="Text 3"/>
            <p:cNvSpPr/>
            <p:nvPr/>
          </p:nvSpPr>
          <p:spPr>
            <a:xfrm>
              <a:off x="5251490" y="2394228"/>
              <a:ext cx="4465201" cy="285155"/>
            </a:xfrm>
            <a:prstGeom prst="rect">
              <a:avLst/>
            </a:prstGeom>
            <a:noFill/>
            <a:ln/>
          </p:spPr>
          <p:txBody>
            <a:bodyPr wrap="none" lIns="0" tIns="0" rIns="0" bIns="0" rtlCol="0" anchor="t"/>
            <a:lstStyle/>
            <a:p>
              <a:pPr marL="0" indent="0" algn="l">
                <a:lnSpc>
                  <a:spcPts val="22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Tools and procedures explicitly required by manufacturer</a:t>
              </a:r>
              <a:endParaRPr lang="en-US" sz="2400" dirty="0"/>
            </a:p>
          </p:txBody>
        </p:sp>
        <p:sp>
          <p:nvSpPr>
            <p:cNvPr id="7" name="Shape 4"/>
            <p:cNvSpPr/>
            <p:nvPr/>
          </p:nvSpPr>
          <p:spPr>
            <a:xfrm>
              <a:off x="5117902" y="2870240"/>
              <a:ext cx="8844320" cy="11430"/>
            </a:xfrm>
            <a:prstGeom prst="roundRect">
              <a:avLst>
                <a:gd name="adj" fmla="val 654853"/>
              </a:avLst>
            </a:prstGeom>
            <a:solidFill>
              <a:srgbClr val="CBCBCC"/>
            </a:solidFill>
            <a:ln/>
          </p:spPr>
          <p:txBody>
            <a:bodyPr/>
            <a:lstStyle/>
            <a:p>
              <a:endParaRPr lang="en-GB" sz="2200"/>
            </a:p>
          </p:txBody>
        </p:sp>
        <p:pic>
          <p:nvPicPr>
            <p:cNvPr id="8" name="Image 1" descr="preencoded.png"/>
            <p:cNvPicPr>
              <a:picLocks noChangeAspect="1"/>
            </p:cNvPicPr>
            <p:nvPr/>
          </p:nvPicPr>
          <p:blipFill>
            <a:blip r:embed="rId4"/>
            <a:stretch>
              <a:fillRect/>
            </a:stretch>
          </p:blipFill>
          <p:spPr>
            <a:xfrm>
              <a:off x="1761173" y="2902029"/>
              <a:ext cx="4416385" cy="1026676"/>
            </a:xfrm>
            <a:prstGeom prst="rect">
              <a:avLst/>
            </a:prstGeom>
          </p:spPr>
        </p:pic>
        <p:pic>
          <p:nvPicPr>
            <p:cNvPr id="9" name="Image 2" descr="preencoded.png"/>
            <p:cNvPicPr>
              <a:picLocks noChangeAspect="1"/>
            </p:cNvPicPr>
            <p:nvPr/>
          </p:nvPicPr>
          <p:blipFill>
            <a:blip r:embed="rId5"/>
            <a:stretch>
              <a:fillRect/>
            </a:stretch>
          </p:blipFill>
          <p:spPr>
            <a:xfrm>
              <a:off x="3844052" y="3258741"/>
              <a:ext cx="250507" cy="313253"/>
            </a:xfrm>
            <a:prstGeom prst="rect">
              <a:avLst/>
            </a:prstGeom>
          </p:spPr>
        </p:pic>
        <p:sp>
          <p:nvSpPr>
            <p:cNvPr id="10" name="Text 5"/>
            <p:cNvSpPr/>
            <p:nvPr/>
          </p:nvSpPr>
          <p:spPr>
            <a:xfrm>
              <a:off x="6355675" y="3080147"/>
              <a:ext cx="2280642" cy="278368"/>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Warranty compliance</a:t>
              </a:r>
              <a:endParaRPr lang="en-US" sz="2400" dirty="0">
                <a:latin typeface="Arial" panose="020B0604020202020204" pitchFamily="34" charset="0"/>
                <a:cs typeface="Arial" panose="020B0604020202020204" pitchFamily="34" charset="0"/>
              </a:endParaRPr>
            </a:p>
          </p:txBody>
        </p:sp>
        <p:sp>
          <p:nvSpPr>
            <p:cNvPr id="11" name="Text 6"/>
            <p:cNvSpPr/>
            <p:nvPr/>
          </p:nvSpPr>
          <p:spPr>
            <a:xfrm>
              <a:off x="6355675" y="3465433"/>
              <a:ext cx="4158020" cy="285155"/>
            </a:xfrm>
            <a:prstGeom prst="rect">
              <a:avLst/>
            </a:prstGeom>
            <a:noFill/>
            <a:ln/>
          </p:spPr>
          <p:txBody>
            <a:bodyPr wrap="none" lIns="0" tIns="0" rIns="0" bIns="0" rtlCol="0" anchor="t"/>
            <a:lstStyle/>
            <a:p>
              <a:pPr marL="0" indent="0" algn="l">
                <a:lnSpc>
                  <a:spcPts val="22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Using approved tools to maintain system certification</a:t>
              </a:r>
              <a:endParaRPr lang="en-US" sz="2400" dirty="0"/>
            </a:p>
          </p:txBody>
        </p:sp>
        <p:sp>
          <p:nvSpPr>
            <p:cNvPr id="12" name="Shape 7"/>
            <p:cNvSpPr/>
            <p:nvPr/>
          </p:nvSpPr>
          <p:spPr>
            <a:xfrm>
              <a:off x="6222087" y="3941445"/>
              <a:ext cx="7740134" cy="11430"/>
            </a:xfrm>
            <a:prstGeom prst="roundRect">
              <a:avLst>
                <a:gd name="adj" fmla="val 654853"/>
              </a:avLst>
            </a:prstGeom>
            <a:solidFill>
              <a:srgbClr val="CBCBCC"/>
            </a:solidFill>
            <a:ln/>
          </p:spPr>
          <p:txBody>
            <a:bodyPr/>
            <a:lstStyle/>
            <a:p>
              <a:endParaRPr lang="en-GB" sz="2200"/>
            </a:p>
          </p:txBody>
        </p:sp>
        <p:pic>
          <p:nvPicPr>
            <p:cNvPr id="13" name="Image 3" descr="preencoded.png"/>
            <p:cNvPicPr>
              <a:picLocks noChangeAspect="1"/>
            </p:cNvPicPr>
            <p:nvPr/>
          </p:nvPicPr>
          <p:blipFill>
            <a:blip r:embed="rId6"/>
            <a:stretch>
              <a:fillRect/>
            </a:stretch>
          </p:blipFill>
          <p:spPr>
            <a:xfrm>
              <a:off x="657106" y="3973235"/>
              <a:ext cx="6624518" cy="1026676"/>
            </a:xfrm>
            <a:prstGeom prst="rect">
              <a:avLst/>
            </a:prstGeom>
          </p:spPr>
        </p:pic>
        <p:pic>
          <p:nvPicPr>
            <p:cNvPr id="14" name="Image 4" descr="preencoded.png"/>
            <p:cNvPicPr>
              <a:picLocks noChangeAspect="1"/>
            </p:cNvPicPr>
            <p:nvPr/>
          </p:nvPicPr>
          <p:blipFill>
            <a:blip r:embed="rId7"/>
            <a:stretch>
              <a:fillRect/>
            </a:stretch>
          </p:blipFill>
          <p:spPr>
            <a:xfrm>
              <a:off x="3844052" y="4329946"/>
              <a:ext cx="250507" cy="313253"/>
            </a:xfrm>
            <a:prstGeom prst="rect">
              <a:avLst/>
            </a:prstGeom>
          </p:spPr>
        </p:pic>
        <p:sp>
          <p:nvSpPr>
            <p:cNvPr id="15" name="Text 8"/>
            <p:cNvSpPr/>
            <p:nvPr/>
          </p:nvSpPr>
          <p:spPr>
            <a:xfrm>
              <a:off x="7459742" y="4151352"/>
              <a:ext cx="2425779" cy="278368"/>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General best practices</a:t>
              </a:r>
              <a:endParaRPr lang="en-US" sz="2400" dirty="0">
                <a:latin typeface="Arial" panose="020B0604020202020204" pitchFamily="34" charset="0"/>
                <a:cs typeface="Arial" panose="020B0604020202020204" pitchFamily="34" charset="0"/>
              </a:endParaRPr>
            </a:p>
          </p:txBody>
        </p:sp>
        <p:sp>
          <p:nvSpPr>
            <p:cNvPr id="16" name="Text 9"/>
            <p:cNvSpPr/>
            <p:nvPr/>
          </p:nvSpPr>
          <p:spPr>
            <a:xfrm>
              <a:off x="7459742" y="4536638"/>
              <a:ext cx="3821549" cy="285155"/>
            </a:xfrm>
            <a:prstGeom prst="rect">
              <a:avLst/>
            </a:prstGeom>
            <a:noFill/>
            <a:ln/>
          </p:spPr>
          <p:txBody>
            <a:bodyPr wrap="none" lIns="0" tIns="0" rIns="0" bIns="0" rtlCol="0" anchor="t"/>
            <a:lstStyle/>
            <a:p>
              <a:pPr marL="0" indent="0" algn="l">
                <a:lnSpc>
                  <a:spcPts val="22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Industry-standard approaches for common tasks</a:t>
              </a:r>
              <a:endParaRPr lang="en-US" sz="2400" dirty="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8917B-468C-862E-C1EC-161F209EB9A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3DB9D51-9998-155C-DEC6-6E1AD898B643}"/>
              </a:ext>
            </a:extLst>
          </p:cNvPr>
          <p:cNvSpPr>
            <a:spLocks/>
          </p:cNvSpPr>
          <p:nvPr/>
        </p:nvSpPr>
        <p:spPr>
          <a:xfrm>
            <a:off x="430320" y="1244841"/>
            <a:ext cx="11628452" cy="646331"/>
          </a:xfrm>
          <a:prstGeom prst="rect">
            <a:avLst/>
          </a:prstGeom>
          <a:noFill/>
          <a:ln/>
        </p:spPr>
        <p:txBody>
          <a:bodyPr wrap="none" lIns="0" tIns="0" rIns="0" bIns="0" rtlCol="0" anchor="t"/>
          <a:lstStyle/>
          <a:p>
            <a:pPr marL="0" indent="0" algn="l">
              <a:lnSpc>
                <a:spcPts val="43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Manufacturer's instructions</a:t>
            </a:r>
            <a:endParaRPr lang="en-US" sz="3600" dirty="0">
              <a:latin typeface="Arial" panose="020B0604020202020204" pitchFamily="34" charset="0"/>
              <a:cs typeface="Arial" panose="020B0604020202020204" pitchFamily="34" charset="0"/>
            </a:endParaRPr>
          </a:p>
        </p:txBody>
      </p:sp>
      <p:sp>
        <p:nvSpPr>
          <p:cNvPr id="17" name="Text 10">
            <a:extLst>
              <a:ext uri="{FF2B5EF4-FFF2-40B4-BE49-F238E27FC236}">
                <a16:creationId xmlns:a16="http://schemas.microsoft.com/office/drawing/2014/main" id="{EF2D66E8-53BF-CE9D-EE85-A98053473EB5}"/>
              </a:ext>
            </a:extLst>
          </p:cNvPr>
          <p:cNvSpPr/>
          <p:nvPr/>
        </p:nvSpPr>
        <p:spPr>
          <a:xfrm>
            <a:off x="430320" y="1924110"/>
            <a:ext cx="12015648" cy="85546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Manufacturer's instructions are the authoritative source for tool selection and usage when installing protection systems. These instructions often specify:</a:t>
            </a:r>
          </a:p>
          <a:p>
            <a:pPr marL="342900" indent="-342900">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particular tool types         •  calibration requirements          •  usage techniques </a:t>
            </a:r>
          </a:p>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that have been validated through extensive testing with the specific system components.</a:t>
            </a:r>
            <a:endParaRPr lang="en-US" sz="2400" dirty="0"/>
          </a:p>
        </p:txBody>
      </p:sp>
      <p:sp>
        <p:nvSpPr>
          <p:cNvPr id="18" name="Text 11">
            <a:extLst>
              <a:ext uri="{FF2B5EF4-FFF2-40B4-BE49-F238E27FC236}">
                <a16:creationId xmlns:a16="http://schemas.microsoft.com/office/drawing/2014/main" id="{5FA72C80-2374-2B42-521C-D1C4E92D39EA}"/>
              </a:ext>
            </a:extLst>
          </p:cNvPr>
          <p:cNvSpPr/>
          <p:nvPr/>
        </p:nvSpPr>
        <p:spPr>
          <a:xfrm>
            <a:off x="430320" y="3984992"/>
            <a:ext cx="13275406" cy="104221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System-specific requirements may include </a:t>
            </a:r>
            <a:r>
              <a:rPr lang="en-US" sz="24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400" dirty="0">
                <a:solidFill>
                  <a:srgbClr val="000000"/>
                </a:solidFill>
                <a:latin typeface="Arial" panose="020B0604020202020204" pitchFamily="34" charset="0"/>
                <a:ea typeface="Arial Black" pitchFamily="34" charset="-122"/>
                <a:cs typeface="Arial" panose="020B0604020202020204" pitchFamily="34" charset="0"/>
              </a:rPr>
              <a:t> tools unique to certain brands or models, particularly for programming, calibration, and commissioning operations. Using these specified tools ensures compatibility and proper system functionality, while substitutions may lead to inconsistent performance or damage.</a:t>
            </a:r>
            <a:endParaRPr lang="en-US" sz="2400" dirty="0"/>
          </a:p>
        </p:txBody>
      </p:sp>
      <p:sp>
        <p:nvSpPr>
          <p:cNvPr id="19" name="Text 12">
            <a:extLst>
              <a:ext uri="{FF2B5EF4-FFF2-40B4-BE49-F238E27FC236}">
                <a16:creationId xmlns:a16="http://schemas.microsoft.com/office/drawing/2014/main" id="{2B8BC83A-2A50-463A-33BB-E512ACD564C0}"/>
              </a:ext>
            </a:extLst>
          </p:cNvPr>
          <p:cNvSpPr/>
          <p:nvPr/>
        </p:nvSpPr>
        <p:spPr>
          <a:xfrm>
            <a:off x="430320" y="5650557"/>
            <a:ext cx="13111019" cy="116413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Warranty is particularly important, as many manufacturers stipulate that installation and maintenance must be performed using approved tools and methods to maintain certification. Non-compliance can void warranties and potentially affect insurance or regulatory approval of the installed system.</a:t>
            </a:r>
            <a:endParaRPr lang="en-US" sz="2400" dirty="0"/>
          </a:p>
        </p:txBody>
      </p:sp>
    </p:spTree>
    <p:extLst>
      <p:ext uri="{BB962C8B-B14F-4D97-AF65-F5344CB8AC3E}">
        <p14:creationId xmlns:p14="http://schemas.microsoft.com/office/powerpoint/2010/main" val="900464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a:spLocks/>
          </p:cNvSpPr>
          <p:nvPr/>
        </p:nvSpPr>
        <p:spPr>
          <a:xfrm>
            <a:off x="430320" y="1147856"/>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Safety checks: equipment condition</a:t>
            </a:r>
            <a:endParaRPr lang="en-US" sz="36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E5E847DD-927E-21D2-0C9C-B4F7381E188B}"/>
              </a:ext>
            </a:extLst>
          </p:cNvPr>
          <p:cNvGrpSpPr/>
          <p:nvPr/>
        </p:nvGrpSpPr>
        <p:grpSpPr>
          <a:xfrm>
            <a:off x="463661" y="2055746"/>
            <a:ext cx="13285779" cy="4778569"/>
            <a:chOff x="820638" y="2078296"/>
            <a:chExt cx="13285779" cy="4778569"/>
          </a:xfrm>
        </p:grpSpPr>
        <p:sp>
          <p:nvSpPr>
            <p:cNvPr id="3" name="Shape 1"/>
            <p:cNvSpPr/>
            <p:nvPr/>
          </p:nvSpPr>
          <p:spPr>
            <a:xfrm>
              <a:off x="820638" y="2120742"/>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4" name="Image 0" descr="preencoded.png"/>
            <p:cNvPicPr>
              <a:picLocks noChangeAspect="1"/>
            </p:cNvPicPr>
            <p:nvPr/>
          </p:nvPicPr>
          <p:blipFill>
            <a:blip r:embed="rId3"/>
            <a:stretch>
              <a:fillRect/>
            </a:stretch>
          </p:blipFill>
          <p:spPr>
            <a:xfrm>
              <a:off x="905530" y="2154609"/>
              <a:ext cx="339566" cy="424458"/>
            </a:xfrm>
            <a:prstGeom prst="rect">
              <a:avLst/>
            </a:prstGeom>
          </p:spPr>
        </p:pic>
        <p:sp>
          <p:nvSpPr>
            <p:cNvPr id="5" name="Text 2"/>
            <p:cNvSpPr/>
            <p:nvPr/>
          </p:nvSpPr>
          <p:spPr>
            <a:xfrm>
              <a:off x="1528048" y="2092882"/>
              <a:ext cx="2829997"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Visual inspection</a:t>
              </a:r>
              <a:endParaRPr lang="en-US" sz="2400" dirty="0">
                <a:latin typeface="Arial" panose="020B0604020202020204" pitchFamily="34" charset="0"/>
                <a:cs typeface="Arial" panose="020B0604020202020204" pitchFamily="34" charset="0"/>
              </a:endParaRPr>
            </a:p>
          </p:txBody>
        </p:sp>
        <p:sp>
          <p:nvSpPr>
            <p:cNvPr id="6" name="Text 3"/>
            <p:cNvSpPr/>
            <p:nvPr/>
          </p:nvSpPr>
          <p:spPr>
            <a:xfrm>
              <a:off x="1542561" y="2532281"/>
              <a:ext cx="5914085" cy="1811536"/>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Before using any tool or equipment, conduct a thorough visual inspection for signs of damage including cracked casings, frayed cords, loose components, and excessive wear. Pay particular attention to insulation on electrical tools.</a:t>
              </a:r>
              <a:endParaRPr lang="en-US" sz="2400" dirty="0"/>
            </a:p>
          </p:txBody>
        </p:sp>
        <p:sp>
          <p:nvSpPr>
            <p:cNvPr id="7" name="Shape 4"/>
            <p:cNvSpPr/>
            <p:nvPr/>
          </p:nvSpPr>
          <p:spPr>
            <a:xfrm>
              <a:off x="7456645" y="2078296"/>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8" name="Image 1" descr="preencoded.png"/>
            <p:cNvPicPr>
              <a:picLocks noChangeAspect="1"/>
            </p:cNvPicPr>
            <p:nvPr/>
          </p:nvPicPr>
          <p:blipFill>
            <a:blip r:embed="rId4"/>
            <a:stretch>
              <a:fillRect/>
            </a:stretch>
          </p:blipFill>
          <p:spPr>
            <a:xfrm>
              <a:off x="7547237" y="2130625"/>
              <a:ext cx="339566" cy="424458"/>
            </a:xfrm>
            <a:prstGeom prst="rect">
              <a:avLst/>
            </a:prstGeom>
          </p:spPr>
        </p:pic>
        <p:sp>
          <p:nvSpPr>
            <p:cNvPr id="9" name="Text 5"/>
            <p:cNvSpPr/>
            <p:nvPr/>
          </p:nvSpPr>
          <p:spPr>
            <a:xfrm>
              <a:off x="8192332" y="2088654"/>
              <a:ext cx="2829997"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Functional testing</a:t>
              </a:r>
              <a:endParaRPr lang="en-US" sz="2400" dirty="0">
                <a:latin typeface="Arial" panose="020B0604020202020204" pitchFamily="34" charset="0"/>
                <a:cs typeface="Arial" panose="020B0604020202020204" pitchFamily="34" charset="0"/>
              </a:endParaRPr>
            </a:p>
          </p:txBody>
        </p:sp>
        <p:sp>
          <p:nvSpPr>
            <p:cNvPr id="10" name="Text 6"/>
            <p:cNvSpPr/>
            <p:nvPr/>
          </p:nvSpPr>
          <p:spPr>
            <a:xfrm>
              <a:off x="8192332" y="2532281"/>
              <a:ext cx="5914085" cy="1811536"/>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proper operation of all tools before beginning work on protection systems. This includes checking that moving parts operate smoothly, power tools run without unusual noise or vibration, and test equipment provides accurate readings.</a:t>
              </a:r>
              <a:endParaRPr lang="en-US" sz="2400" dirty="0"/>
            </a:p>
          </p:txBody>
        </p:sp>
        <p:sp>
          <p:nvSpPr>
            <p:cNvPr id="11" name="Shape 7"/>
            <p:cNvSpPr/>
            <p:nvPr/>
          </p:nvSpPr>
          <p:spPr>
            <a:xfrm>
              <a:off x="821381" y="4849249"/>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sp>
          <p:nvSpPr>
            <p:cNvPr id="13" name="Text 8"/>
            <p:cNvSpPr/>
            <p:nvPr/>
          </p:nvSpPr>
          <p:spPr>
            <a:xfrm>
              <a:off x="1491460" y="4959665"/>
              <a:ext cx="3081099"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Calibration verification</a:t>
              </a:r>
              <a:endParaRPr lang="en-US" sz="2400" dirty="0">
                <a:latin typeface="Arial" panose="020B0604020202020204" pitchFamily="34" charset="0"/>
                <a:cs typeface="Arial" panose="020B0604020202020204" pitchFamily="34" charset="0"/>
              </a:endParaRPr>
            </a:p>
          </p:txBody>
        </p:sp>
        <p:sp>
          <p:nvSpPr>
            <p:cNvPr id="14" name="Text 9"/>
            <p:cNvSpPr/>
            <p:nvPr/>
          </p:nvSpPr>
          <p:spPr>
            <a:xfrm>
              <a:off x="1528048" y="5407636"/>
              <a:ext cx="5914085" cy="1449229"/>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Confirm that all measuring and testing equipment is within its calibration period. Using out-of-calibration equipment can lead to improper installations that fail to meet required standards or function incorrectly.</a:t>
              </a:r>
              <a:endParaRPr lang="en-US" sz="2400" dirty="0"/>
            </a:p>
          </p:txBody>
        </p:sp>
        <p:sp>
          <p:nvSpPr>
            <p:cNvPr id="15" name="Shape 10"/>
            <p:cNvSpPr/>
            <p:nvPr/>
          </p:nvSpPr>
          <p:spPr>
            <a:xfrm>
              <a:off x="7456646" y="4881857"/>
              <a:ext cx="509349" cy="509349"/>
            </a:xfrm>
            <a:prstGeom prst="roundRect">
              <a:avLst>
                <a:gd name="adj" fmla="val 18669"/>
              </a:avLst>
            </a:prstGeom>
            <a:solidFill>
              <a:srgbClr val="E5E5E6"/>
            </a:solidFill>
            <a:ln w="7620">
              <a:solidFill>
                <a:srgbClr val="CBCBCC"/>
              </a:solidFill>
              <a:prstDash val="solid"/>
            </a:ln>
          </p:spPr>
          <p:txBody>
            <a:bodyPr/>
            <a:lstStyle/>
            <a:p>
              <a:endParaRPr lang="en-GB"/>
            </a:p>
          </p:txBody>
        </p:sp>
        <p:sp>
          <p:nvSpPr>
            <p:cNvPr id="17" name="Text 11"/>
            <p:cNvSpPr/>
            <p:nvPr/>
          </p:nvSpPr>
          <p:spPr>
            <a:xfrm>
              <a:off x="8192332" y="5003244"/>
              <a:ext cx="3307318" cy="353735"/>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Cleanliness assessment</a:t>
              </a:r>
              <a:endParaRPr lang="en-US" sz="2400" dirty="0">
                <a:latin typeface="Arial" panose="020B0604020202020204" pitchFamily="34" charset="0"/>
                <a:cs typeface="Arial" panose="020B0604020202020204" pitchFamily="34" charset="0"/>
              </a:endParaRPr>
            </a:p>
          </p:txBody>
        </p:sp>
        <p:sp>
          <p:nvSpPr>
            <p:cNvPr id="18" name="Text 12"/>
            <p:cNvSpPr/>
            <p:nvPr/>
          </p:nvSpPr>
          <p:spPr>
            <a:xfrm>
              <a:off x="8192332" y="5407636"/>
              <a:ext cx="5914085" cy="1449229"/>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Ensure tools are clean and free from debris that could contaminate protection system components. This is particularly important for tools used on optical components and sensitive electronic devices.</a:t>
              </a:r>
              <a:endParaRPr lang="en-US" sz="2400" dirty="0"/>
            </a:p>
          </p:txBody>
        </p:sp>
      </p:grpSp>
      <p:pic>
        <p:nvPicPr>
          <p:cNvPr id="21" name="Graphic 20" descr="Bubbles outline">
            <a:extLst>
              <a:ext uri="{FF2B5EF4-FFF2-40B4-BE49-F238E27FC236}">
                <a16:creationId xmlns:a16="http://schemas.microsoft.com/office/drawing/2014/main" id="{C146C48F-7D93-162B-0650-17CF332D6B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0749" y="4872382"/>
            <a:ext cx="458268" cy="458268"/>
          </a:xfrm>
          <a:prstGeom prst="rect">
            <a:avLst/>
          </a:prstGeom>
        </p:spPr>
      </p:pic>
      <p:pic>
        <p:nvPicPr>
          <p:cNvPr id="23" name="Graphic 22" descr="Clipboard Partially Ticked with solid fill">
            <a:extLst>
              <a:ext uri="{FF2B5EF4-FFF2-40B4-BE49-F238E27FC236}">
                <a16:creationId xmlns:a16="http://schemas.microsoft.com/office/drawing/2014/main" id="{BC26A4E7-B8D8-C6EB-AE93-F8312E66A4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404" y="4826699"/>
            <a:ext cx="509350" cy="5093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63E5C-BBA4-8759-09DB-F8EDD9A8AA5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0AC3F07-420C-AB60-57D7-616B79AF942A}"/>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Safety checks: equipment condition</a:t>
            </a:r>
            <a:endParaRPr lang="en-US" sz="3600" dirty="0">
              <a:latin typeface="Arial" panose="020B0604020202020204" pitchFamily="34" charset="0"/>
              <a:cs typeface="Arial" panose="020B0604020202020204" pitchFamily="34" charset="0"/>
            </a:endParaRPr>
          </a:p>
        </p:txBody>
      </p:sp>
      <p:sp>
        <p:nvSpPr>
          <p:cNvPr id="19" name="Text 13">
            <a:extLst>
              <a:ext uri="{FF2B5EF4-FFF2-40B4-BE49-F238E27FC236}">
                <a16:creationId xmlns:a16="http://schemas.microsoft.com/office/drawing/2014/main" id="{D0F01B9D-DD65-CAC5-741C-F7A217CEDF35}"/>
              </a:ext>
            </a:extLst>
          </p:cNvPr>
          <p:cNvSpPr/>
          <p:nvPr/>
        </p:nvSpPr>
        <p:spPr>
          <a:xfrm>
            <a:off x="430319" y="2207438"/>
            <a:ext cx="13069923" cy="72461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Establishing a routine of safety checks before beginning work is essential.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practice not only enhances personal safety but also contributes significantly to installation quality and system reliability.</a:t>
            </a:r>
            <a:endParaRPr lang="en-US" sz="2400" dirty="0"/>
          </a:p>
        </p:txBody>
      </p:sp>
    </p:spTree>
    <p:extLst>
      <p:ext uri="{BB962C8B-B14F-4D97-AF65-F5344CB8AC3E}">
        <p14:creationId xmlns:p14="http://schemas.microsoft.com/office/powerpoint/2010/main" val="1865757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a:spLocks/>
          </p:cNvSpPr>
          <p:nvPr/>
        </p:nvSpPr>
        <p:spPr>
          <a:xfrm>
            <a:off x="430320" y="1012422"/>
            <a:ext cx="11628452" cy="646331"/>
          </a:xfrm>
          <a:prstGeom prst="rect">
            <a:avLst/>
          </a:prstGeom>
          <a:noFill/>
          <a:ln/>
        </p:spPr>
        <p:txBody>
          <a:bodyPr wrap="none" lIns="0" tIns="0" rIns="0" bIns="0" rtlCol="0" anchor="t"/>
          <a:lstStyle/>
          <a:p>
            <a:pPr marL="0" indent="0" algn="l">
              <a:lnSpc>
                <a:spcPts val="55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Selecting appropriate test leads</a:t>
            </a:r>
            <a:endParaRPr lang="en-US" sz="3600" dirty="0">
              <a:latin typeface="Arial" panose="020B0604020202020204" pitchFamily="34" charset="0"/>
              <a:cs typeface="Arial" panose="020B0604020202020204" pitchFamily="34" charset="0"/>
            </a:endParaRPr>
          </a:p>
        </p:txBody>
      </p:sp>
      <p:sp>
        <p:nvSpPr>
          <p:cNvPr id="3" name="Text 1"/>
          <p:cNvSpPr/>
          <p:nvPr/>
        </p:nvSpPr>
        <p:spPr>
          <a:xfrm>
            <a:off x="430320" y="1720704"/>
            <a:ext cx="2806660" cy="350758"/>
          </a:xfrm>
          <a:prstGeom prst="rect">
            <a:avLst/>
          </a:prstGeom>
          <a:noFill/>
          <a:ln/>
        </p:spPr>
        <p:txBody>
          <a:bodyPr wrap="none" lIns="0" tIns="0" rIns="0" bIns="0" rtlCol="0" anchor="t"/>
          <a:lstStyle/>
          <a:p>
            <a:pPr marL="0" indent="0" algn="l">
              <a:lnSpc>
                <a:spcPts val="2750"/>
              </a:lnSpc>
              <a:buNone/>
            </a:pPr>
            <a:r>
              <a:rPr lang="en-US" sz="2400" b="1" dirty="0">
                <a:latin typeface="Arial" panose="020B0604020202020204" pitchFamily="34" charset="0"/>
                <a:ea typeface="Arial Black Bold" pitchFamily="34" charset="-122"/>
                <a:cs typeface="Arial" panose="020B0604020202020204" pitchFamily="34" charset="0"/>
              </a:rPr>
              <a:t>Voltage rating</a:t>
            </a:r>
            <a:endParaRPr lang="en-US" sz="2400" dirty="0">
              <a:latin typeface="Arial" panose="020B0604020202020204" pitchFamily="34" charset="0"/>
              <a:cs typeface="Arial" panose="020B0604020202020204" pitchFamily="34" charset="0"/>
            </a:endParaRPr>
          </a:p>
        </p:txBody>
      </p:sp>
      <p:sp>
        <p:nvSpPr>
          <p:cNvPr id="4" name="Text 2"/>
          <p:cNvSpPr/>
          <p:nvPr/>
        </p:nvSpPr>
        <p:spPr>
          <a:xfrm>
            <a:off x="430320" y="2134401"/>
            <a:ext cx="6255544" cy="3749279"/>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Test leads must be rated for the maximum voltage present in the system being tested. Using underrated leads creates serious safety hazards including insulation breakdown and potential electric shock.</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CAT I: Electronic equipment (0-50V)</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CAT II: Single-phase loads (50-250V)</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CAT III: Three-phase distribution (250-600V)</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CAT IV: Primary supply level (&gt;600V)</a:t>
            </a:r>
          </a:p>
          <a:p>
            <a:pPr>
              <a:lnSpc>
                <a:spcPts val="2800"/>
              </a:lnSpc>
            </a:pPr>
            <a:endParaRPr lang="en-US" sz="2000" dirty="0"/>
          </a:p>
          <a:p>
            <a:pPr>
              <a:lnSpc>
                <a:spcPts val="2800"/>
              </a:lnSpc>
            </a:pPr>
            <a:endParaRPr lang="en-US" sz="2000" dirty="0"/>
          </a:p>
          <a:p>
            <a:pPr>
              <a:lnSpc>
                <a:spcPts val="2800"/>
              </a:lnSpc>
            </a:pPr>
            <a:endParaRPr lang="en-US" sz="2000" dirty="0"/>
          </a:p>
          <a:p>
            <a:pPr marL="0" indent="0" algn="l">
              <a:lnSpc>
                <a:spcPts val="2800"/>
              </a:lnSpc>
              <a:buNone/>
            </a:pPr>
            <a:endParaRPr lang="en-US" sz="2000" dirty="0"/>
          </a:p>
        </p:txBody>
      </p:sp>
      <p:sp>
        <p:nvSpPr>
          <p:cNvPr id="5" name="Text 3"/>
          <p:cNvSpPr/>
          <p:nvPr/>
        </p:nvSpPr>
        <p:spPr>
          <a:xfrm>
            <a:off x="785813" y="4310538"/>
            <a:ext cx="6255544" cy="359212"/>
          </a:xfrm>
          <a:prstGeom prst="rect">
            <a:avLst/>
          </a:prstGeom>
          <a:noFill/>
          <a:ln/>
        </p:spPr>
        <p:txBody>
          <a:bodyPr wrap="none" lIns="0" tIns="0" rIns="0" bIns="0" rtlCol="0" anchor="t"/>
          <a:lstStyle/>
          <a:p>
            <a:pPr marL="342900" indent="-342900" algn="l">
              <a:lnSpc>
                <a:spcPts val="2800"/>
              </a:lnSpc>
              <a:buSzPct val="100000"/>
              <a:buChar char="•"/>
            </a:pPr>
            <a:endParaRPr lang="en-US" sz="1750" dirty="0"/>
          </a:p>
        </p:txBody>
      </p:sp>
      <p:sp>
        <p:nvSpPr>
          <p:cNvPr id="9" name="Text 7"/>
          <p:cNvSpPr/>
          <p:nvPr/>
        </p:nvSpPr>
        <p:spPr>
          <a:xfrm>
            <a:off x="7451883" y="1663034"/>
            <a:ext cx="2806660" cy="350758"/>
          </a:xfrm>
          <a:prstGeom prst="rect">
            <a:avLst/>
          </a:prstGeom>
          <a:noFill/>
          <a:ln/>
        </p:spPr>
        <p:txBody>
          <a:bodyPr wrap="none" lIns="0" tIns="0" rIns="0" bIns="0" rtlCol="0" anchor="t"/>
          <a:lstStyle/>
          <a:p>
            <a:pPr marL="0" indent="0" algn="l">
              <a:lnSpc>
                <a:spcPts val="2750"/>
              </a:lnSpc>
              <a:buNone/>
            </a:pPr>
            <a:r>
              <a:rPr lang="en-US" sz="2400" b="1" dirty="0">
                <a:latin typeface="Arial" panose="020B0604020202020204" pitchFamily="34" charset="0"/>
                <a:ea typeface="Arial Black Bold" pitchFamily="34" charset="-122"/>
                <a:cs typeface="Arial" panose="020B0604020202020204" pitchFamily="34" charset="0"/>
              </a:rPr>
              <a:t>Connector types</a:t>
            </a:r>
            <a:endParaRPr lang="en-US" sz="2400" dirty="0">
              <a:latin typeface="Arial" panose="020B0604020202020204" pitchFamily="34" charset="0"/>
              <a:cs typeface="Arial" panose="020B0604020202020204" pitchFamily="34" charset="0"/>
            </a:endParaRPr>
          </a:p>
        </p:txBody>
      </p:sp>
      <p:sp>
        <p:nvSpPr>
          <p:cNvPr id="10" name="Text 8"/>
          <p:cNvSpPr/>
          <p:nvPr/>
        </p:nvSpPr>
        <p:spPr>
          <a:xfrm>
            <a:off x="7451883" y="2076413"/>
            <a:ext cx="6255544" cy="3935100"/>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Select test leads with appropriate connectors for both the test equipment and the connection points on the protection system. Using improper adapters or forcing connections can damage equipment and compromise test accuracy.</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Banana plugs for standard multimeters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BNC connectors for oscilloscopes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Alligator clips for hands-free connections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Fine-tip probes for circuit board testing</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IC hooks for connecting to component leads</a:t>
            </a:r>
          </a:p>
          <a:p>
            <a:pPr>
              <a:lnSpc>
                <a:spcPts val="2800"/>
              </a:lnSpc>
            </a:pPr>
            <a:endParaRPr lang="en-US" sz="2000" dirty="0"/>
          </a:p>
          <a:p>
            <a:pPr>
              <a:lnSpc>
                <a:spcPts val="2800"/>
              </a:lnSpc>
            </a:pPr>
            <a:endParaRPr lang="en-US" sz="2000" dirty="0"/>
          </a:p>
          <a:p>
            <a:pPr>
              <a:lnSpc>
                <a:spcPts val="2800"/>
              </a:lnSpc>
            </a:pPr>
            <a:endParaRPr lang="en-US" sz="2000" dirty="0"/>
          </a:p>
          <a:p>
            <a:pPr>
              <a:lnSpc>
                <a:spcPts val="2800"/>
              </a:lnSpc>
            </a:pPr>
            <a:endParaRPr lang="en-US" sz="2000" dirty="0"/>
          </a:p>
          <a:p>
            <a:pPr marL="0" indent="0" algn="l">
              <a:lnSpc>
                <a:spcPts val="2800"/>
              </a:lnSpc>
              <a:buNone/>
            </a:pPr>
            <a:endParaRPr 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64223-A188-5F5D-2C55-3B998FC3C48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FECAD00-4C11-9B6C-076D-81E3119E775D}"/>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5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Selecting appropriate test leads</a:t>
            </a:r>
            <a:endParaRPr lang="en-US" sz="3600" dirty="0">
              <a:latin typeface="Arial" panose="020B0604020202020204" pitchFamily="34" charset="0"/>
              <a:cs typeface="Arial" panose="020B0604020202020204" pitchFamily="34" charset="0"/>
            </a:endParaRPr>
          </a:p>
        </p:txBody>
      </p:sp>
      <p:sp>
        <p:nvSpPr>
          <p:cNvPr id="5" name="Text 3">
            <a:extLst>
              <a:ext uri="{FF2B5EF4-FFF2-40B4-BE49-F238E27FC236}">
                <a16:creationId xmlns:a16="http://schemas.microsoft.com/office/drawing/2014/main" id="{3B985074-EEFA-2A28-168A-E8AFD72943C0}"/>
              </a:ext>
            </a:extLst>
          </p:cNvPr>
          <p:cNvSpPr/>
          <p:nvPr/>
        </p:nvSpPr>
        <p:spPr>
          <a:xfrm>
            <a:off x="785813" y="4310538"/>
            <a:ext cx="6255544" cy="359212"/>
          </a:xfrm>
          <a:prstGeom prst="rect">
            <a:avLst/>
          </a:prstGeom>
          <a:noFill/>
          <a:ln/>
        </p:spPr>
        <p:txBody>
          <a:bodyPr wrap="none" lIns="0" tIns="0" rIns="0" bIns="0" rtlCol="0" anchor="t"/>
          <a:lstStyle/>
          <a:p>
            <a:pPr marL="342900" indent="-342900" algn="l">
              <a:lnSpc>
                <a:spcPts val="2800"/>
              </a:lnSpc>
              <a:buSzPct val="100000"/>
              <a:buChar char="•"/>
            </a:pPr>
            <a:endParaRPr lang="en-US" sz="1750" dirty="0"/>
          </a:p>
        </p:txBody>
      </p:sp>
      <p:sp>
        <p:nvSpPr>
          <p:cNvPr id="16" name="Text 14">
            <a:extLst>
              <a:ext uri="{FF2B5EF4-FFF2-40B4-BE49-F238E27FC236}">
                <a16:creationId xmlns:a16="http://schemas.microsoft.com/office/drawing/2014/main" id="{6EDF87D8-0F54-5461-8BB9-F198E2DC3FD1}"/>
              </a:ext>
            </a:extLst>
          </p:cNvPr>
          <p:cNvSpPr/>
          <p:nvPr/>
        </p:nvSpPr>
        <p:spPr>
          <a:xfrm>
            <a:off x="430320" y="2093363"/>
            <a:ext cx="13152116" cy="107763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selection of appropriate test leads is often overlooked but represents a critical safety and functionality consideration.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Quality test leads provide accurate measurements, reliable connections, and essential safety barriers between the technician and potentially hazardous voltages.</a:t>
            </a:r>
            <a:endParaRPr lang="en-US" sz="2400" dirty="0"/>
          </a:p>
        </p:txBody>
      </p:sp>
    </p:spTree>
    <p:extLst>
      <p:ext uri="{BB962C8B-B14F-4D97-AF65-F5344CB8AC3E}">
        <p14:creationId xmlns:p14="http://schemas.microsoft.com/office/powerpoint/2010/main" val="2221066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a:spLocks/>
          </p:cNvSpPr>
          <p:nvPr/>
        </p:nvSpPr>
        <p:spPr>
          <a:xfrm>
            <a:off x="430320" y="1023608"/>
            <a:ext cx="11628452"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Power tool speed settings</a:t>
            </a:r>
            <a:endParaRPr lang="en-US" sz="3600" dirty="0">
              <a:latin typeface="Arial" panose="020B0604020202020204" pitchFamily="34" charset="0"/>
              <a:cs typeface="Arial" panose="020B0604020202020204" pitchFamily="34" charset="0"/>
            </a:endParaRPr>
          </a:p>
        </p:txBody>
      </p:sp>
      <p:sp>
        <p:nvSpPr>
          <p:cNvPr id="3" name="Shape 1"/>
          <p:cNvSpPr/>
          <p:nvPr/>
        </p:nvSpPr>
        <p:spPr>
          <a:xfrm>
            <a:off x="430320" y="1702955"/>
            <a:ext cx="4944757" cy="5479167"/>
          </a:xfrm>
          <a:prstGeom prst="roundRect">
            <a:avLst>
              <a:gd name="adj" fmla="val 1957"/>
            </a:avLst>
          </a:prstGeom>
          <a:solidFill>
            <a:srgbClr val="E5E5E6"/>
          </a:solidFill>
          <a:ln w="7620">
            <a:solidFill>
              <a:srgbClr val="CBCBCC"/>
            </a:solidFill>
            <a:prstDash val="solid"/>
          </a:ln>
        </p:spPr>
        <p:txBody>
          <a:bodyPr/>
          <a:lstStyle/>
          <a:p>
            <a:endParaRPr lang="en-GB"/>
          </a:p>
        </p:txBody>
      </p:sp>
      <p:sp>
        <p:nvSpPr>
          <p:cNvPr id="4" name="Text 2"/>
          <p:cNvSpPr/>
          <p:nvPr/>
        </p:nvSpPr>
        <p:spPr>
          <a:xfrm>
            <a:off x="596413" y="1819361"/>
            <a:ext cx="2491859" cy="311468"/>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Drilling applications</a:t>
            </a:r>
            <a:endParaRPr lang="en-US" sz="2400" dirty="0">
              <a:latin typeface="Arial" panose="020B0604020202020204" pitchFamily="34" charset="0"/>
              <a:cs typeface="Arial" panose="020B0604020202020204" pitchFamily="34" charset="0"/>
            </a:endParaRPr>
          </a:p>
        </p:txBody>
      </p:sp>
      <p:sp>
        <p:nvSpPr>
          <p:cNvPr id="5" name="Text 3"/>
          <p:cNvSpPr/>
          <p:nvPr/>
        </p:nvSpPr>
        <p:spPr>
          <a:xfrm>
            <a:off x="596413" y="2250367"/>
            <a:ext cx="4448198" cy="4218296"/>
          </a:xfrm>
          <a:prstGeom prst="rect">
            <a:avLst/>
          </a:prstGeom>
          <a:noFill/>
          <a:ln/>
        </p:spPr>
        <p:txBody>
          <a:bodyPr wrap="square" lIns="0" tIns="0" rIns="0" bIns="0" rtlCol="0" anchor="t"/>
          <a:lstStyle/>
          <a:p>
            <a:pPr marL="0" indent="0" algn="l">
              <a:lnSpc>
                <a:spcPts val="25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Speed selection for drilling operations depends on both the material being drilled and the hole diameter:</a:t>
            </a:r>
          </a:p>
          <a:p>
            <a:pPr marL="0" indent="0" algn="l">
              <a:lnSpc>
                <a:spcPts val="2500"/>
              </a:lnSpc>
              <a:buNone/>
            </a:pPr>
            <a:endParaRPr lang="en-US" sz="2000" dirty="0">
              <a:solidFill>
                <a:srgbClr val="000000"/>
              </a:solidFill>
              <a:latin typeface="Arial" panose="020B0604020202020204" pitchFamily="34" charset="0"/>
              <a:cs typeface="Arial" panose="020B0604020202020204" pitchFamily="34" charset="0"/>
            </a:endParaRPr>
          </a:p>
          <a:p>
            <a:pPr marL="252000" indent="-252000" fontAlgn="base">
              <a:lnSpc>
                <a:spcPct val="110000"/>
              </a:lnSpc>
              <a:spcAft>
                <a:spcPts val="1200"/>
              </a:spcAft>
              <a:buFont typeface="Arial" panose="020B0604020202020204" pitchFamily="34" charset="0"/>
              <a:buChar char="•"/>
            </a:pPr>
            <a:r>
              <a:rPr lang="en-US" sz="2000" dirty="0">
                <a:ea typeface="ＭＳ Ｐゴシック" charset="-128"/>
              </a:rPr>
              <a:t>High speed (1500-2500 RPM): Small holes in soft materials like wood and plastic.</a:t>
            </a:r>
          </a:p>
          <a:p>
            <a:pPr marL="252000" indent="-252000" fontAlgn="base">
              <a:lnSpc>
                <a:spcPct val="110000"/>
              </a:lnSpc>
              <a:spcAft>
                <a:spcPts val="1200"/>
              </a:spcAft>
              <a:buFont typeface="Arial" panose="020B0604020202020204" pitchFamily="34" charset="0"/>
              <a:buChar char="•"/>
            </a:pPr>
            <a:r>
              <a:rPr lang="en-US" sz="2000" dirty="0">
                <a:ea typeface="ＭＳ Ｐゴシック" charset="-128"/>
              </a:rPr>
              <a:t>Medium speed (800-1500 RPM): General purpose drilling in mixed materials.</a:t>
            </a:r>
          </a:p>
          <a:p>
            <a:pPr marL="252000" indent="-252000" fontAlgn="base">
              <a:lnSpc>
                <a:spcPct val="110000"/>
              </a:lnSpc>
              <a:spcAft>
                <a:spcPts val="1200"/>
              </a:spcAft>
              <a:buFont typeface="Arial" panose="020B0604020202020204" pitchFamily="34" charset="0"/>
              <a:buChar char="•"/>
            </a:pPr>
            <a:r>
              <a:rPr lang="en-US" sz="2000" dirty="0">
                <a:ea typeface="ＭＳ Ｐゴシック" charset="-128"/>
              </a:rPr>
              <a:t>Low speed (400-800 RPM): Large diameter holes or dense materials like masonry.</a:t>
            </a:r>
          </a:p>
          <a:p>
            <a:pPr>
              <a:lnSpc>
                <a:spcPts val="2500"/>
              </a:lnSpc>
            </a:pPr>
            <a:endParaRPr lang="en-US" sz="2000" dirty="0"/>
          </a:p>
          <a:p>
            <a:pPr>
              <a:lnSpc>
                <a:spcPts val="2500"/>
              </a:lnSpc>
            </a:pPr>
            <a:endParaRPr lang="en-US" sz="2000" dirty="0"/>
          </a:p>
          <a:p>
            <a:pPr marL="0" indent="0" algn="l">
              <a:lnSpc>
                <a:spcPts val="2500"/>
              </a:lnSpc>
              <a:buNone/>
            </a:pPr>
            <a:endParaRPr lang="en-US" sz="2000" dirty="0"/>
          </a:p>
        </p:txBody>
      </p:sp>
      <p:sp>
        <p:nvSpPr>
          <p:cNvPr id="9" name="Shape 7"/>
          <p:cNvSpPr/>
          <p:nvPr/>
        </p:nvSpPr>
        <p:spPr>
          <a:xfrm>
            <a:off x="5582007" y="1669939"/>
            <a:ext cx="4278749" cy="5479167"/>
          </a:xfrm>
          <a:prstGeom prst="roundRect">
            <a:avLst>
              <a:gd name="adj" fmla="val 1957"/>
            </a:avLst>
          </a:prstGeom>
          <a:solidFill>
            <a:srgbClr val="E5E5E6"/>
          </a:solidFill>
          <a:ln w="7620">
            <a:solidFill>
              <a:srgbClr val="CBCBCC"/>
            </a:solidFill>
            <a:prstDash val="solid"/>
          </a:ln>
        </p:spPr>
        <p:txBody>
          <a:bodyPr/>
          <a:lstStyle/>
          <a:p>
            <a:endParaRPr lang="en-GB"/>
          </a:p>
        </p:txBody>
      </p:sp>
      <p:sp>
        <p:nvSpPr>
          <p:cNvPr id="10" name="Text 8"/>
          <p:cNvSpPr/>
          <p:nvPr/>
        </p:nvSpPr>
        <p:spPr>
          <a:xfrm>
            <a:off x="5788938" y="1804571"/>
            <a:ext cx="2491859" cy="311468"/>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Driving applications</a:t>
            </a:r>
            <a:endParaRPr lang="en-US" sz="2400" dirty="0">
              <a:latin typeface="Arial" panose="020B0604020202020204" pitchFamily="34" charset="0"/>
              <a:cs typeface="Arial" panose="020B0604020202020204" pitchFamily="34" charset="0"/>
            </a:endParaRPr>
          </a:p>
        </p:txBody>
      </p:sp>
      <p:sp>
        <p:nvSpPr>
          <p:cNvPr id="11" name="Text 9"/>
          <p:cNvSpPr/>
          <p:nvPr/>
        </p:nvSpPr>
        <p:spPr>
          <a:xfrm>
            <a:off x="5788938" y="2235577"/>
            <a:ext cx="3864888" cy="3344992"/>
          </a:xfrm>
          <a:prstGeom prst="rect">
            <a:avLst/>
          </a:prstGeom>
          <a:noFill/>
          <a:ln/>
        </p:spPr>
        <p:txBody>
          <a:bodyPr wrap="square" lIns="0" tIns="0" rIns="0" bIns="0" rtlCol="0" anchor="t"/>
          <a:lstStyle/>
          <a:p>
            <a:pPr marL="0" indent="0" algn="l">
              <a:lnSpc>
                <a:spcPts val="25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When using power tools to drive screws and fasteners in protection system installations:</a:t>
            </a:r>
          </a:p>
          <a:p>
            <a:pPr marL="0" indent="0" algn="l">
              <a:lnSpc>
                <a:spcPts val="2500"/>
              </a:lnSpc>
              <a:buNone/>
            </a:pPr>
            <a:endParaRPr lang="en-US" sz="2000" dirty="0">
              <a:solidFill>
                <a:srgbClr val="000000"/>
              </a:solidFill>
              <a:latin typeface="Arial" panose="020B0604020202020204" pitchFamily="34" charset="0"/>
              <a:cs typeface="Arial" panose="020B0604020202020204" pitchFamily="34" charset="0"/>
            </a:endParaRPr>
          </a:p>
          <a:p>
            <a:pPr marL="252000" indent="-252000" fontAlgn="base">
              <a:lnSpc>
                <a:spcPct val="110000"/>
              </a:lnSpc>
              <a:spcAft>
                <a:spcPts val="1200"/>
              </a:spcAft>
              <a:buFont typeface="Arial" panose="020B0604020202020204" pitchFamily="34" charset="0"/>
              <a:buChar char="•"/>
            </a:pPr>
            <a:r>
              <a:rPr lang="en-US" sz="2000" dirty="0">
                <a:ea typeface="ＭＳ Ｐゴシック" charset="-128"/>
              </a:rPr>
              <a:t>Low speed with high torque for large fasteners.</a:t>
            </a:r>
          </a:p>
          <a:p>
            <a:pPr marL="252000" indent="-252000" fontAlgn="base">
              <a:lnSpc>
                <a:spcPct val="110000"/>
              </a:lnSpc>
              <a:spcAft>
                <a:spcPts val="1200"/>
              </a:spcAft>
              <a:buFont typeface="Arial" panose="020B0604020202020204" pitchFamily="34" charset="0"/>
              <a:buChar char="•"/>
            </a:pPr>
            <a:r>
              <a:rPr lang="en-US" sz="2000" dirty="0">
                <a:ea typeface="ＭＳ Ｐゴシック" charset="-128"/>
              </a:rPr>
              <a:t>Medium speed for general assembly work.</a:t>
            </a:r>
          </a:p>
          <a:p>
            <a:pPr marL="252000" indent="-252000" fontAlgn="base">
              <a:lnSpc>
                <a:spcPct val="110000"/>
              </a:lnSpc>
              <a:spcAft>
                <a:spcPts val="1200"/>
              </a:spcAft>
              <a:buFont typeface="Arial" panose="020B0604020202020204" pitchFamily="34" charset="0"/>
              <a:buChar char="•"/>
            </a:pPr>
            <a:r>
              <a:rPr lang="en-US" sz="2000" dirty="0">
                <a:ea typeface="ＭＳ Ｐゴシック" charset="-128"/>
              </a:rPr>
              <a:t>Higher speeds with reduced torque for small fasteners in soft materials.</a:t>
            </a:r>
          </a:p>
          <a:p>
            <a:pPr>
              <a:lnSpc>
                <a:spcPts val="2500"/>
              </a:lnSpc>
            </a:pPr>
            <a:endParaRPr lang="en-US" sz="2000" dirty="0"/>
          </a:p>
          <a:p>
            <a:pPr>
              <a:lnSpc>
                <a:spcPts val="2500"/>
              </a:lnSpc>
            </a:pPr>
            <a:endParaRPr lang="en-US" sz="2000" dirty="0"/>
          </a:p>
          <a:p>
            <a:pPr marL="0" indent="0" algn="l">
              <a:lnSpc>
                <a:spcPts val="2500"/>
              </a:lnSpc>
              <a:buNone/>
            </a:pPr>
            <a:endParaRPr lang="en-US" sz="2000" dirty="0"/>
          </a:p>
        </p:txBody>
      </p:sp>
      <p:sp>
        <p:nvSpPr>
          <p:cNvPr id="15" name="Shape 13"/>
          <p:cNvSpPr/>
          <p:nvPr/>
        </p:nvSpPr>
        <p:spPr>
          <a:xfrm>
            <a:off x="10039432" y="1669939"/>
            <a:ext cx="4278749" cy="5479167"/>
          </a:xfrm>
          <a:prstGeom prst="roundRect">
            <a:avLst>
              <a:gd name="adj" fmla="val 1957"/>
            </a:avLst>
          </a:prstGeom>
          <a:solidFill>
            <a:srgbClr val="E5E5E6"/>
          </a:solidFill>
          <a:ln w="7620">
            <a:solidFill>
              <a:srgbClr val="CBCBCC"/>
            </a:solidFill>
            <a:prstDash val="solid"/>
          </a:ln>
        </p:spPr>
        <p:txBody>
          <a:bodyPr/>
          <a:lstStyle/>
          <a:p>
            <a:endParaRPr lang="en-GB"/>
          </a:p>
        </p:txBody>
      </p:sp>
      <p:sp>
        <p:nvSpPr>
          <p:cNvPr id="16" name="Text 14"/>
          <p:cNvSpPr/>
          <p:nvPr/>
        </p:nvSpPr>
        <p:spPr>
          <a:xfrm>
            <a:off x="10246363" y="1817823"/>
            <a:ext cx="2823567" cy="311468"/>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Material considerations</a:t>
            </a:r>
            <a:endParaRPr lang="en-US" sz="2400" dirty="0">
              <a:latin typeface="Arial" panose="020B0604020202020204" pitchFamily="34" charset="0"/>
              <a:cs typeface="Arial" panose="020B0604020202020204" pitchFamily="34" charset="0"/>
            </a:endParaRPr>
          </a:p>
        </p:txBody>
      </p:sp>
      <p:sp>
        <p:nvSpPr>
          <p:cNvPr id="17" name="Text 15"/>
          <p:cNvSpPr/>
          <p:nvPr/>
        </p:nvSpPr>
        <p:spPr>
          <a:xfrm>
            <a:off x="10246363" y="2248828"/>
            <a:ext cx="3864888" cy="2995671"/>
          </a:xfrm>
          <a:prstGeom prst="rect">
            <a:avLst/>
          </a:prstGeom>
          <a:noFill/>
          <a:ln/>
        </p:spPr>
        <p:txBody>
          <a:bodyPr wrap="square" lIns="0" tIns="0" rIns="0" bIns="0" rtlCol="0" anchor="t"/>
          <a:lstStyle/>
          <a:p>
            <a:pPr marL="0" indent="0" algn="l">
              <a:lnSpc>
                <a:spcPts val="25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Different materials require specific speed settings to prevent damage:</a:t>
            </a:r>
          </a:p>
          <a:p>
            <a:pPr marL="0" indent="0" algn="l">
              <a:lnSpc>
                <a:spcPts val="2500"/>
              </a:lnSpc>
              <a:buNone/>
            </a:pPr>
            <a:endParaRPr lang="en-US" sz="2000" dirty="0">
              <a:solidFill>
                <a:srgbClr val="000000"/>
              </a:solidFill>
              <a:latin typeface="Arial" panose="020B0604020202020204" pitchFamily="34" charset="0"/>
              <a:ea typeface="Arial Black" pitchFamily="34" charset="-122"/>
              <a:cs typeface="Arial" panose="020B0604020202020204" pitchFamily="34" charset="0"/>
            </a:endParaRPr>
          </a:p>
          <a:p>
            <a:pPr marL="252000" indent="-252000" fontAlgn="base">
              <a:lnSpc>
                <a:spcPct val="110000"/>
              </a:lnSpc>
              <a:spcAft>
                <a:spcPts val="1200"/>
              </a:spcAft>
              <a:buFont typeface="Arial" panose="020B0604020202020204" pitchFamily="34" charset="0"/>
              <a:buChar char="•"/>
            </a:pPr>
            <a:r>
              <a:rPr lang="en-US" sz="2000" dirty="0">
                <a:ea typeface="ＭＳ Ｐゴシック" charset="-128"/>
              </a:rPr>
              <a:t>Plastic enclosures: Lower speeds to prevent melting.</a:t>
            </a:r>
          </a:p>
          <a:p>
            <a:pPr marL="252000" indent="-252000" fontAlgn="base">
              <a:lnSpc>
                <a:spcPct val="110000"/>
              </a:lnSpc>
              <a:spcAft>
                <a:spcPts val="1200"/>
              </a:spcAft>
              <a:buFont typeface="Arial" panose="020B0604020202020204" pitchFamily="34" charset="0"/>
              <a:buChar char="•"/>
            </a:pPr>
            <a:r>
              <a:rPr lang="en-US" sz="2000" dirty="0">
                <a:ea typeface="ＭＳ Ｐゴシック" charset="-128"/>
              </a:rPr>
              <a:t>Metal panels: Moderate speeds with cooling periods.</a:t>
            </a:r>
          </a:p>
          <a:p>
            <a:pPr marL="252000" indent="-252000" fontAlgn="base">
              <a:lnSpc>
                <a:spcPct val="110000"/>
              </a:lnSpc>
              <a:spcAft>
                <a:spcPts val="1200"/>
              </a:spcAft>
              <a:buFont typeface="Arial" panose="020B0604020202020204" pitchFamily="34" charset="0"/>
              <a:buChar char="•"/>
            </a:pPr>
            <a:r>
              <a:rPr lang="en-US" sz="2000" dirty="0">
                <a:ea typeface="ＭＳ Ｐゴシック" charset="-128"/>
              </a:rPr>
              <a:t>Circuit board mounting: Precise low-speed control.</a:t>
            </a:r>
          </a:p>
          <a:p>
            <a:pPr>
              <a:lnSpc>
                <a:spcPts val="2500"/>
              </a:lnSpc>
            </a:pPr>
            <a:endParaRPr lang="en-US" sz="2000" dirty="0"/>
          </a:p>
          <a:p>
            <a:pPr>
              <a:lnSpc>
                <a:spcPts val="2500"/>
              </a:lnSpc>
            </a:pPr>
            <a:endParaRPr lang="en-US" sz="2000" dirty="0"/>
          </a:p>
          <a:p>
            <a:pPr marL="0" indent="0" algn="l">
              <a:lnSpc>
                <a:spcPts val="2500"/>
              </a:lnSpc>
              <a:buNone/>
            </a:pPr>
            <a:endParaRPr lang="en-US" sz="2000" dirty="0"/>
          </a:p>
        </p:txBody>
      </p:sp>
      <p:sp>
        <p:nvSpPr>
          <p:cNvPr id="18" name="Text 16"/>
          <p:cNvSpPr/>
          <p:nvPr/>
        </p:nvSpPr>
        <p:spPr>
          <a:xfrm>
            <a:off x="9860756" y="3124676"/>
            <a:ext cx="3864888" cy="637699"/>
          </a:xfrm>
          <a:prstGeom prst="rect">
            <a:avLst/>
          </a:prstGeom>
          <a:noFill/>
          <a:ln/>
        </p:spPr>
        <p:txBody>
          <a:bodyPr wrap="square" lIns="0" tIns="0" rIns="0" bIns="0" rtlCol="0" anchor="t"/>
          <a:lstStyle/>
          <a:p>
            <a:pPr marL="342900" indent="-342900" algn="l">
              <a:lnSpc>
                <a:spcPts val="2500"/>
              </a:lnSpc>
              <a:buSzPct val="100000"/>
              <a:buChar char="•"/>
            </a:pP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81374-B63A-D764-5D3D-8C73A9547E4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B8DD15A-8F3B-6FC7-4F72-EFDBBDFB6D69}"/>
              </a:ext>
            </a:extLst>
          </p:cNvPr>
          <p:cNvSpPr>
            <a:spLocks/>
          </p:cNvSpPr>
          <p:nvPr/>
        </p:nvSpPr>
        <p:spPr>
          <a:xfrm>
            <a:off x="430320" y="940834"/>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Measurement tools</a:t>
            </a:r>
            <a:endParaRPr lang="en-US" sz="36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0464B78E-89FE-D3F8-5871-713A6FC0158D}"/>
              </a:ext>
            </a:extLst>
          </p:cNvPr>
          <p:cNvGrpSpPr/>
          <p:nvPr/>
        </p:nvGrpSpPr>
        <p:grpSpPr>
          <a:xfrm>
            <a:off x="469408" y="1678026"/>
            <a:ext cx="12936923" cy="4666848"/>
            <a:chOff x="899806" y="2140267"/>
            <a:chExt cx="12936923" cy="4666848"/>
          </a:xfrm>
        </p:grpSpPr>
        <p:sp>
          <p:nvSpPr>
            <p:cNvPr id="3" name="Shape 1">
              <a:extLst>
                <a:ext uri="{FF2B5EF4-FFF2-40B4-BE49-F238E27FC236}">
                  <a16:creationId xmlns:a16="http://schemas.microsoft.com/office/drawing/2014/main" id="{F58EB54D-4397-E063-F334-DEB17B977E09}"/>
                </a:ext>
              </a:extLst>
            </p:cNvPr>
            <p:cNvSpPr/>
            <p:nvPr/>
          </p:nvSpPr>
          <p:spPr>
            <a:xfrm>
              <a:off x="899806" y="2140267"/>
              <a:ext cx="510302" cy="510302"/>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4" name="Image 0" descr="preencoded.png">
              <a:extLst>
                <a:ext uri="{FF2B5EF4-FFF2-40B4-BE49-F238E27FC236}">
                  <a16:creationId xmlns:a16="http://schemas.microsoft.com/office/drawing/2014/main" id="{FFEC00A6-7962-B40C-253C-000389537766}"/>
                </a:ext>
              </a:extLst>
            </p:cNvPr>
            <p:cNvPicPr>
              <a:picLocks noChangeAspect="1"/>
            </p:cNvPicPr>
            <p:nvPr/>
          </p:nvPicPr>
          <p:blipFill>
            <a:blip r:embed="rId3"/>
            <a:stretch>
              <a:fillRect/>
            </a:stretch>
          </p:blipFill>
          <p:spPr>
            <a:xfrm>
              <a:off x="998128" y="2182773"/>
              <a:ext cx="340162" cy="425291"/>
            </a:xfrm>
            <a:prstGeom prst="rect">
              <a:avLst/>
            </a:prstGeom>
          </p:spPr>
        </p:pic>
        <p:sp>
          <p:nvSpPr>
            <p:cNvPr id="5" name="Text 2">
              <a:extLst>
                <a:ext uri="{FF2B5EF4-FFF2-40B4-BE49-F238E27FC236}">
                  <a16:creationId xmlns:a16="http://schemas.microsoft.com/office/drawing/2014/main" id="{5EB128CA-4A7D-CBAF-C17A-BC427F5E3973}"/>
                </a:ext>
              </a:extLst>
            </p:cNvPr>
            <p:cNvSpPr/>
            <p:nvPr/>
          </p:nvSpPr>
          <p:spPr>
            <a:xfrm>
              <a:off x="1597166" y="2218134"/>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mj-lt"/>
                  <a:ea typeface="Arial Black Bold" pitchFamily="34" charset="-122"/>
                  <a:cs typeface="Arial Black Bold" pitchFamily="34" charset="-120"/>
                </a:rPr>
                <a:t>Rules</a:t>
              </a:r>
              <a:endParaRPr lang="en-US" sz="2400" dirty="0">
                <a:latin typeface="+mj-lt"/>
              </a:endParaRPr>
            </a:p>
          </p:txBody>
        </p:sp>
        <p:sp>
          <p:nvSpPr>
            <p:cNvPr id="6" name="Text 3">
              <a:extLst>
                <a:ext uri="{FF2B5EF4-FFF2-40B4-BE49-F238E27FC236}">
                  <a16:creationId xmlns:a16="http://schemas.microsoft.com/office/drawing/2014/main" id="{5F2552CF-52F1-1D90-1E82-2C78E4206949}"/>
                </a:ext>
              </a:extLst>
            </p:cNvPr>
            <p:cNvSpPr/>
            <p:nvPr/>
          </p:nvSpPr>
          <p:spPr>
            <a:xfrm>
              <a:off x="1611096" y="2708553"/>
              <a:ext cx="5642610" cy="1451610"/>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mj-lt"/>
                  <a:ea typeface="Arial Black" pitchFamily="34" charset="-122"/>
                  <a:cs typeface="Arial" panose="020B0604020202020204" pitchFamily="34" charset="0"/>
                </a:rPr>
                <a:t>Precision measuring instruments essential for accurate component placement and ensuring correct distances between system elements. Metal rules provide durability in field conditions.</a:t>
              </a:r>
              <a:endParaRPr lang="en-US" sz="2400" dirty="0">
                <a:latin typeface="+mj-lt"/>
              </a:endParaRPr>
            </a:p>
          </p:txBody>
        </p:sp>
        <p:sp>
          <p:nvSpPr>
            <p:cNvPr id="7" name="Shape 4">
              <a:extLst>
                <a:ext uri="{FF2B5EF4-FFF2-40B4-BE49-F238E27FC236}">
                  <a16:creationId xmlns:a16="http://schemas.microsoft.com/office/drawing/2014/main" id="{937BA4F9-05F3-0B2F-94AF-D6FA9A08E7F7}"/>
                </a:ext>
              </a:extLst>
            </p:cNvPr>
            <p:cNvSpPr/>
            <p:nvPr/>
          </p:nvSpPr>
          <p:spPr>
            <a:xfrm>
              <a:off x="7457003" y="2140267"/>
              <a:ext cx="510302" cy="510302"/>
            </a:xfrm>
            <a:prstGeom prst="roundRect">
              <a:avLst>
                <a:gd name="adj" fmla="val 18669"/>
              </a:avLst>
            </a:prstGeom>
            <a:solidFill>
              <a:srgbClr val="E5E5E6"/>
            </a:solidFill>
            <a:ln w="7620">
              <a:solidFill>
                <a:srgbClr val="CBCBCC"/>
              </a:solidFill>
              <a:prstDash val="solid"/>
            </a:ln>
          </p:spPr>
          <p:txBody>
            <a:bodyPr/>
            <a:lstStyle/>
            <a:p>
              <a:endParaRPr lang="en-GB"/>
            </a:p>
          </p:txBody>
        </p:sp>
        <p:sp>
          <p:nvSpPr>
            <p:cNvPr id="9" name="Text 5">
              <a:extLst>
                <a:ext uri="{FF2B5EF4-FFF2-40B4-BE49-F238E27FC236}">
                  <a16:creationId xmlns:a16="http://schemas.microsoft.com/office/drawing/2014/main" id="{C3245846-2124-8B08-6EF0-6355DB2F1640}"/>
                </a:ext>
              </a:extLst>
            </p:cNvPr>
            <p:cNvSpPr/>
            <p:nvPr/>
          </p:nvSpPr>
          <p:spPr>
            <a:xfrm>
              <a:off x="8194119" y="2218134"/>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mj-lt"/>
                  <a:ea typeface="Arial Black Bold" pitchFamily="34" charset="-122"/>
                  <a:cs typeface="Arial Black Bold" pitchFamily="34" charset="-120"/>
                </a:rPr>
                <a:t>Levels</a:t>
              </a:r>
              <a:endParaRPr lang="en-US" sz="2400" dirty="0">
                <a:latin typeface="+mj-lt"/>
              </a:endParaRPr>
            </a:p>
          </p:txBody>
        </p:sp>
        <p:sp>
          <p:nvSpPr>
            <p:cNvPr id="10" name="Text 6">
              <a:extLst>
                <a:ext uri="{FF2B5EF4-FFF2-40B4-BE49-F238E27FC236}">
                  <a16:creationId xmlns:a16="http://schemas.microsoft.com/office/drawing/2014/main" id="{9FAFBAD7-6D33-C428-7711-11C64799FBD4}"/>
                </a:ext>
              </a:extLst>
            </p:cNvPr>
            <p:cNvSpPr/>
            <p:nvPr/>
          </p:nvSpPr>
          <p:spPr>
            <a:xfrm>
              <a:off x="8194119" y="2708553"/>
              <a:ext cx="5642610" cy="1451610"/>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mj-lt"/>
                  <a:ea typeface="Arial Black" pitchFamily="34" charset="-122"/>
                  <a:cs typeface="Arial" panose="020B0604020202020204" pitchFamily="34" charset="0"/>
                </a:rPr>
                <a:t>Critical for ensuring horizontal alignment of control panels, sensors and other protection system components. Spirit levels provide quick verification of surface orientation.</a:t>
              </a:r>
              <a:endParaRPr lang="en-US" sz="2400" dirty="0">
                <a:latin typeface="+mj-lt"/>
              </a:endParaRPr>
            </a:p>
          </p:txBody>
        </p:sp>
        <p:sp>
          <p:nvSpPr>
            <p:cNvPr id="11" name="Shape 7">
              <a:extLst>
                <a:ext uri="{FF2B5EF4-FFF2-40B4-BE49-F238E27FC236}">
                  <a16:creationId xmlns:a16="http://schemas.microsoft.com/office/drawing/2014/main" id="{D14B3F4C-5E3E-E5D2-782C-C5B677B337DC}"/>
                </a:ext>
              </a:extLst>
            </p:cNvPr>
            <p:cNvSpPr/>
            <p:nvPr/>
          </p:nvSpPr>
          <p:spPr>
            <a:xfrm>
              <a:off x="913058" y="5117662"/>
              <a:ext cx="510302" cy="510302"/>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12" name="Image 2" descr="preencoded.png">
              <a:extLst>
                <a:ext uri="{FF2B5EF4-FFF2-40B4-BE49-F238E27FC236}">
                  <a16:creationId xmlns:a16="http://schemas.microsoft.com/office/drawing/2014/main" id="{236B7062-DBC7-042D-0375-24A9C8DA5287}"/>
                </a:ext>
              </a:extLst>
            </p:cNvPr>
            <p:cNvPicPr>
              <a:picLocks noChangeAspect="1"/>
            </p:cNvPicPr>
            <p:nvPr/>
          </p:nvPicPr>
          <p:blipFill>
            <a:blip r:embed="rId4"/>
            <a:stretch>
              <a:fillRect/>
            </a:stretch>
          </p:blipFill>
          <p:spPr>
            <a:xfrm>
              <a:off x="1001557" y="5173896"/>
              <a:ext cx="340162" cy="425291"/>
            </a:xfrm>
            <a:prstGeom prst="rect">
              <a:avLst/>
            </a:prstGeom>
          </p:spPr>
        </p:pic>
        <p:sp>
          <p:nvSpPr>
            <p:cNvPr id="13" name="Text 8">
              <a:extLst>
                <a:ext uri="{FF2B5EF4-FFF2-40B4-BE49-F238E27FC236}">
                  <a16:creationId xmlns:a16="http://schemas.microsoft.com/office/drawing/2014/main" id="{D22174D5-9AB5-B016-91EF-495DE6E2D1DA}"/>
                </a:ext>
              </a:extLst>
            </p:cNvPr>
            <p:cNvSpPr/>
            <p:nvPr/>
          </p:nvSpPr>
          <p:spPr>
            <a:xfrm>
              <a:off x="1611096" y="5189024"/>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mj-lt"/>
                  <a:ea typeface="Arial Black Bold" pitchFamily="34" charset="-122"/>
                  <a:cs typeface="Arial Black Bold" pitchFamily="34" charset="-120"/>
                </a:rPr>
                <a:t>Laser levels</a:t>
              </a:r>
              <a:endParaRPr lang="en-US" sz="2400" dirty="0">
                <a:latin typeface="+mj-lt"/>
              </a:endParaRPr>
            </a:p>
          </p:txBody>
        </p:sp>
        <p:sp>
          <p:nvSpPr>
            <p:cNvPr id="14" name="Text 9">
              <a:extLst>
                <a:ext uri="{FF2B5EF4-FFF2-40B4-BE49-F238E27FC236}">
                  <a16:creationId xmlns:a16="http://schemas.microsoft.com/office/drawing/2014/main" id="{588DF1DA-3E56-986C-CCBF-9429349082F3}"/>
                </a:ext>
              </a:extLst>
            </p:cNvPr>
            <p:cNvSpPr/>
            <p:nvPr/>
          </p:nvSpPr>
          <p:spPr>
            <a:xfrm>
              <a:off x="1625026" y="5718407"/>
              <a:ext cx="5642610" cy="108870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mj-lt"/>
                  <a:ea typeface="Arial Black" pitchFamily="34" charset="-122"/>
                  <a:cs typeface="Arial" panose="020B0604020202020204" pitchFamily="34" charset="0"/>
                </a:rPr>
                <a:t>Advanced measurement tools projecting straight lines across walls and ceilings, essential for consistent alignment of multiple components in large installations.</a:t>
              </a:r>
              <a:endParaRPr lang="en-US" sz="2400" dirty="0">
                <a:latin typeface="+mj-lt"/>
              </a:endParaRPr>
            </a:p>
          </p:txBody>
        </p:sp>
        <p:sp>
          <p:nvSpPr>
            <p:cNvPr id="15" name="Shape 10">
              <a:extLst>
                <a:ext uri="{FF2B5EF4-FFF2-40B4-BE49-F238E27FC236}">
                  <a16:creationId xmlns:a16="http://schemas.microsoft.com/office/drawing/2014/main" id="{499752D6-A157-E3CB-8223-54C7EBD516C8}"/>
                </a:ext>
              </a:extLst>
            </p:cNvPr>
            <p:cNvSpPr/>
            <p:nvPr/>
          </p:nvSpPr>
          <p:spPr>
            <a:xfrm>
              <a:off x="7457003" y="5039676"/>
              <a:ext cx="510302" cy="510302"/>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16" name="Image 3" descr="preencoded.png">
              <a:extLst>
                <a:ext uri="{FF2B5EF4-FFF2-40B4-BE49-F238E27FC236}">
                  <a16:creationId xmlns:a16="http://schemas.microsoft.com/office/drawing/2014/main" id="{BC173102-2BA6-0EA3-89F8-6F7AFFFA760B}"/>
                </a:ext>
              </a:extLst>
            </p:cNvPr>
            <p:cNvPicPr>
              <a:picLocks noChangeAspect="1"/>
            </p:cNvPicPr>
            <p:nvPr/>
          </p:nvPicPr>
          <p:blipFill>
            <a:blip r:embed="rId5"/>
            <a:stretch>
              <a:fillRect/>
            </a:stretch>
          </p:blipFill>
          <p:spPr>
            <a:xfrm>
              <a:off x="7527281" y="5068782"/>
              <a:ext cx="340162" cy="425291"/>
            </a:xfrm>
            <a:prstGeom prst="rect">
              <a:avLst/>
            </a:prstGeom>
          </p:spPr>
        </p:pic>
        <p:sp>
          <p:nvSpPr>
            <p:cNvPr id="17" name="Text 11">
              <a:extLst>
                <a:ext uri="{FF2B5EF4-FFF2-40B4-BE49-F238E27FC236}">
                  <a16:creationId xmlns:a16="http://schemas.microsoft.com/office/drawing/2014/main" id="{1045D912-8C02-33C6-6041-E45DD06CC477}"/>
                </a:ext>
              </a:extLst>
            </p:cNvPr>
            <p:cNvSpPr/>
            <p:nvPr/>
          </p:nvSpPr>
          <p:spPr>
            <a:xfrm>
              <a:off x="8194119" y="5117662"/>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latin typeface="+mj-lt"/>
                  <a:ea typeface="Arial Black Bold" pitchFamily="34" charset="-122"/>
                  <a:cs typeface="Arial Black Bold" pitchFamily="34" charset="-120"/>
                </a:rPr>
                <a:t>Plumb lines</a:t>
              </a:r>
              <a:endParaRPr lang="en-US" sz="2400" dirty="0">
                <a:latin typeface="+mj-lt"/>
              </a:endParaRPr>
            </a:p>
          </p:txBody>
        </p:sp>
        <p:sp>
          <p:nvSpPr>
            <p:cNvPr id="18" name="Text 12">
              <a:extLst>
                <a:ext uri="{FF2B5EF4-FFF2-40B4-BE49-F238E27FC236}">
                  <a16:creationId xmlns:a16="http://schemas.microsoft.com/office/drawing/2014/main" id="{B3087659-DCA0-499E-2FCB-CFF5306729D0}"/>
                </a:ext>
              </a:extLst>
            </p:cNvPr>
            <p:cNvSpPr/>
            <p:nvPr/>
          </p:nvSpPr>
          <p:spPr>
            <a:xfrm>
              <a:off x="8194119" y="5648357"/>
              <a:ext cx="5642610" cy="108870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mj-lt"/>
                  <a:ea typeface="Arial Black" pitchFamily="34" charset="-122"/>
                  <a:cs typeface="Arial" panose="020B0604020202020204" pitchFamily="34" charset="0"/>
                </a:rPr>
                <a:t>Traditional tools providing vertical reference points, useful where electronic methods may be impractical or for verification of laser level readings.</a:t>
              </a:r>
              <a:endParaRPr lang="en-US" sz="2400" dirty="0">
                <a:latin typeface="+mj-lt"/>
              </a:endParaRPr>
            </a:p>
          </p:txBody>
        </p:sp>
      </p:grpSp>
      <p:pic>
        <p:nvPicPr>
          <p:cNvPr id="21" name="Graphic 20" descr="Ruler outline">
            <a:extLst>
              <a:ext uri="{FF2B5EF4-FFF2-40B4-BE49-F238E27FC236}">
                <a16:creationId xmlns:a16="http://schemas.microsoft.com/office/drawing/2014/main" id="{14BC7397-A35B-56A3-A35E-3A71CE4091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496435">
            <a:off x="7068497" y="1709477"/>
            <a:ext cx="450035" cy="450035"/>
          </a:xfrm>
          <a:prstGeom prst="rect">
            <a:avLst/>
          </a:prstGeom>
        </p:spPr>
      </p:pic>
    </p:spTree>
    <p:extLst>
      <p:ext uri="{BB962C8B-B14F-4D97-AF65-F5344CB8AC3E}">
        <p14:creationId xmlns:p14="http://schemas.microsoft.com/office/powerpoint/2010/main" val="3774603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48837-2929-481B-3832-8516B5248F3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F9BBA23-D288-992B-B666-DF1EDE32EF14}"/>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Power tool speed settings</a:t>
            </a:r>
            <a:endParaRPr lang="en-US" sz="3600" dirty="0">
              <a:latin typeface="Arial" panose="020B0604020202020204" pitchFamily="34" charset="0"/>
              <a:cs typeface="Arial" panose="020B0604020202020204" pitchFamily="34" charset="0"/>
            </a:endParaRPr>
          </a:p>
        </p:txBody>
      </p:sp>
      <p:sp>
        <p:nvSpPr>
          <p:cNvPr id="18" name="Text 16">
            <a:extLst>
              <a:ext uri="{FF2B5EF4-FFF2-40B4-BE49-F238E27FC236}">
                <a16:creationId xmlns:a16="http://schemas.microsoft.com/office/drawing/2014/main" id="{BD5FF56B-E8C5-7638-0B4B-85CCC2AA7136}"/>
              </a:ext>
            </a:extLst>
          </p:cNvPr>
          <p:cNvSpPr/>
          <p:nvPr/>
        </p:nvSpPr>
        <p:spPr>
          <a:xfrm>
            <a:off x="9860756" y="3124676"/>
            <a:ext cx="3864888" cy="637699"/>
          </a:xfrm>
          <a:prstGeom prst="rect">
            <a:avLst/>
          </a:prstGeom>
          <a:noFill/>
          <a:ln/>
        </p:spPr>
        <p:txBody>
          <a:bodyPr wrap="square" lIns="0" tIns="0" rIns="0" bIns="0" rtlCol="0" anchor="t"/>
          <a:lstStyle/>
          <a:p>
            <a:pPr marL="342900" indent="-342900" algn="l">
              <a:lnSpc>
                <a:spcPts val="2500"/>
              </a:lnSpc>
              <a:buSzPct val="100000"/>
              <a:buChar char="•"/>
            </a:pPr>
            <a:endParaRPr lang="en-US" sz="1550" dirty="0"/>
          </a:p>
        </p:txBody>
      </p:sp>
      <p:sp>
        <p:nvSpPr>
          <p:cNvPr id="21" name="Text 19">
            <a:extLst>
              <a:ext uri="{FF2B5EF4-FFF2-40B4-BE49-F238E27FC236}">
                <a16:creationId xmlns:a16="http://schemas.microsoft.com/office/drawing/2014/main" id="{16311EE0-A2FA-A25E-0ACA-E170C1D83F55}"/>
              </a:ext>
            </a:extLst>
          </p:cNvPr>
          <p:cNvSpPr/>
          <p:nvPr/>
        </p:nvSpPr>
        <p:spPr>
          <a:xfrm>
            <a:off x="430320" y="2091870"/>
            <a:ext cx="13182938" cy="118558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speed setting selection is essential for both work quality and tool longevity. Excessive speed generates heat that can damage both the material being worked and the tool itself.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Insufficient speed may cause binding and stalling, potentially resulting in loss of control or incomplete operations.</a:t>
            </a:r>
            <a:endParaRPr lang="en-US" sz="2400" dirty="0"/>
          </a:p>
        </p:txBody>
      </p:sp>
    </p:spTree>
    <p:extLst>
      <p:ext uri="{BB962C8B-B14F-4D97-AF65-F5344CB8AC3E}">
        <p14:creationId xmlns:p14="http://schemas.microsoft.com/office/powerpoint/2010/main" val="4093141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3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Tool attachments</a:t>
            </a:r>
            <a:endParaRPr lang="en-US" sz="3600" dirty="0">
              <a:latin typeface="Arial" panose="020B0604020202020204" pitchFamily="34" charset="0"/>
              <a:cs typeface="Arial" panose="020B0604020202020204" pitchFamily="34" charset="0"/>
            </a:endParaRPr>
          </a:p>
        </p:txBody>
      </p:sp>
      <p:pic>
        <p:nvPicPr>
          <p:cNvPr id="3" name="Image 0" descr="preencoded.png"/>
          <p:cNvPicPr>
            <a:picLocks noChangeAspect="1"/>
          </p:cNvPicPr>
          <p:nvPr/>
        </p:nvPicPr>
        <p:blipFill>
          <a:blip r:embed="rId3"/>
          <a:stretch>
            <a:fillRect/>
          </a:stretch>
        </p:blipFill>
        <p:spPr>
          <a:xfrm>
            <a:off x="449771" y="1959888"/>
            <a:ext cx="2471418" cy="2471418"/>
          </a:xfrm>
          <a:prstGeom prst="rect">
            <a:avLst/>
          </a:prstGeom>
        </p:spPr>
      </p:pic>
      <p:pic>
        <p:nvPicPr>
          <p:cNvPr id="4" name="Image 1" descr="preencoded.png"/>
          <p:cNvPicPr>
            <a:picLocks noChangeAspect="1"/>
          </p:cNvPicPr>
          <p:nvPr/>
        </p:nvPicPr>
        <p:blipFill>
          <a:blip r:embed="rId4"/>
          <a:stretch>
            <a:fillRect/>
          </a:stretch>
        </p:blipFill>
        <p:spPr>
          <a:xfrm>
            <a:off x="5776371" y="1971152"/>
            <a:ext cx="2471418" cy="2471418"/>
          </a:xfrm>
          <a:prstGeom prst="rect">
            <a:avLst/>
          </a:prstGeom>
        </p:spPr>
      </p:pic>
      <p:pic>
        <p:nvPicPr>
          <p:cNvPr id="6" name="Image 3" descr="preencoded.png"/>
          <p:cNvPicPr>
            <a:picLocks noChangeAspect="1"/>
          </p:cNvPicPr>
          <p:nvPr/>
        </p:nvPicPr>
        <p:blipFill>
          <a:blip r:embed="rId5"/>
          <a:stretch>
            <a:fillRect/>
          </a:stretch>
        </p:blipFill>
        <p:spPr>
          <a:xfrm>
            <a:off x="10716697" y="1959888"/>
            <a:ext cx="2471418" cy="2471418"/>
          </a:xfrm>
          <a:prstGeom prst="rect">
            <a:avLst/>
          </a:prstGeom>
        </p:spPr>
      </p:pic>
      <p:sp>
        <p:nvSpPr>
          <p:cNvPr id="7" name="Text 1"/>
          <p:cNvSpPr/>
          <p:nvPr/>
        </p:nvSpPr>
        <p:spPr>
          <a:xfrm>
            <a:off x="449770" y="4577970"/>
            <a:ext cx="13677195" cy="1052632"/>
          </a:xfrm>
          <a:prstGeom prst="rect">
            <a:avLst/>
          </a:prstGeom>
          <a:noFill/>
          <a:ln/>
        </p:spPr>
        <p:txBody>
          <a:bodyPr wrap="square" lIns="0" tIns="0" rIns="0" bIns="0" rtlCol="0" anchor="t"/>
          <a:lstStyle/>
          <a:p>
            <a:pPr>
              <a:lnSpc>
                <a:spcPct val="110000"/>
              </a:lnSpc>
              <a:spcAft>
                <a:spcPts val="1200"/>
              </a:spcAft>
            </a:pPr>
            <a:r>
              <a:rPr lang="en-US" sz="2200" dirty="0">
                <a:solidFill>
                  <a:srgbClr val="000000"/>
                </a:solidFill>
                <a:latin typeface="Arial" panose="020B0604020202020204" pitchFamily="34" charset="0"/>
                <a:ea typeface="Arial Black" pitchFamily="34" charset="-122"/>
                <a:cs typeface="Arial" panose="020B0604020202020204" pitchFamily="34" charset="0"/>
              </a:rPr>
              <a:t>Selecting the appropriate attachments for power tools is crucial for </a:t>
            </a:r>
            <a:r>
              <a:rPr lang="en-GB" sz="2200" dirty="0">
                <a:solidFill>
                  <a:srgbClr val="000000"/>
                </a:solidFill>
                <a:latin typeface="Arial" panose="020B0604020202020204" pitchFamily="34" charset="0"/>
                <a:ea typeface="Arial Black" pitchFamily="34" charset="-122"/>
                <a:cs typeface="Arial" panose="020B0604020202020204" pitchFamily="34" charset="0"/>
              </a:rPr>
              <a:t>the quality of protection system installation</a:t>
            </a:r>
            <a:r>
              <a:rPr lang="en-US" sz="2200" dirty="0">
                <a:solidFill>
                  <a:srgbClr val="000000"/>
                </a:solidFill>
                <a:latin typeface="Arial" panose="020B0604020202020204" pitchFamily="34" charset="0"/>
                <a:ea typeface="Arial Black" pitchFamily="34" charset="-122"/>
                <a:cs typeface="Arial" panose="020B0604020202020204" pitchFamily="34" charset="0"/>
              </a:rPr>
              <a:t>. Drill bits must match both the material being drilled and the mounting hardware being used. Using masonry bits for concrete installations, wood bits for timber mounting boards, and metal bits for steel enclosures ensures clean, properly sized holes.</a:t>
            </a:r>
            <a:endParaRPr lang="en-US" sz="2200" dirty="0"/>
          </a:p>
        </p:txBody>
      </p:sp>
      <p:sp>
        <p:nvSpPr>
          <p:cNvPr id="8" name="Text 2"/>
          <p:cNvSpPr/>
          <p:nvPr/>
        </p:nvSpPr>
        <p:spPr>
          <a:xfrm>
            <a:off x="449770" y="6123144"/>
            <a:ext cx="13769663" cy="1052632"/>
          </a:xfrm>
          <a:prstGeom prst="rect">
            <a:avLst/>
          </a:prstGeom>
          <a:noFill/>
          <a:ln/>
        </p:spPr>
        <p:txBody>
          <a:bodyPr wrap="square" lIns="0" tIns="0" rIns="0" bIns="0" rtlCol="0" anchor="t"/>
          <a:lstStyle/>
          <a:p>
            <a:pPr marL="0" indent="0" algn="l">
              <a:lnSpc>
                <a:spcPct val="110000"/>
              </a:lnSpc>
              <a:spcAft>
                <a:spcPts val="1200"/>
              </a:spcAft>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Screwdriver bits must precisely match fastener types to prevent stripping, particularly with security fasteners often used in protection systems. Many modern systems use </a:t>
            </a:r>
            <a:r>
              <a:rPr lang="en-US" sz="22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200" dirty="0">
                <a:solidFill>
                  <a:srgbClr val="000000"/>
                </a:solidFill>
                <a:latin typeface="Arial" panose="020B0604020202020204" pitchFamily="34" charset="0"/>
                <a:ea typeface="Arial Black" pitchFamily="34" charset="-122"/>
                <a:cs typeface="Arial" panose="020B0604020202020204" pitchFamily="34" charset="0"/>
              </a:rPr>
              <a:t> screw heads specifically to prevent tampering.</a:t>
            </a:r>
            <a:endParaRPr lang="en-US" sz="2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Correct attachment installation</a:t>
            </a:r>
            <a:endParaRPr lang="en-US" sz="3600" dirty="0">
              <a:latin typeface="Arial" panose="020B0604020202020204" pitchFamily="34" charset="0"/>
              <a:cs typeface="Arial" panose="020B0604020202020204" pitchFamily="34" charset="0"/>
            </a:endParaRPr>
          </a:p>
        </p:txBody>
      </p:sp>
      <p:pic>
        <p:nvPicPr>
          <p:cNvPr id="3" name="Image 0" descr="preencoded.png"/>
          <p:cNvPicPr>
            <a:picLocks noChangeAspect="1"/>
          </p:cNvPicPr>
          <p:nvPr/>
        </p:nvPicPr>
        <p:blipFill>
          <a:blip r:embed="rId3"/>
          <a:stretch>
            <a:fillRect/>
          </a:stretch>
        </p:blipFill>
        <p:spPr>
          <a:xfrm>
            <a:off x="328612" y="2420542"/>
            <a:ext cx="3289221" cy="841772"/>
          </a:xfrm>
          <a:prstGeom prst="rect">
            <a:avLst/>
          </a:prstGeom>
        </p:spPr>
      </p:pic>
      <p:sp>
        <p:nvSpPr>
          <p:cNvPr id="4" name="Text 1"/>
          <p:cNvSpPr/>
          <p:nvPr/>
        </p:nvSpPr>
        <p:spPr>
          <a:xfrm>
            <a:off x="526257" y="3591874"/>
            <a:ext cx="2868454" cy="657701"/>
          </a:xfrm>
          <a:prstGeom prst="rect">
            <a:avLst/>
          </a:prstGeom>
          <a:noFill/>
          <a:ln/>
        </p:spPr>
        <p:txBody>
          <a:bodyPr wrap="square" lIns="0" tIns="0" rIns="0" bIns="0" rtlCol="0" anchor="t"/>
          <a:lstStyle/>
          <a:p>
            <a:pPr marL="0" indent="0" algn="l">
              <a:lnSpc>
                <a:spcPts val="2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Select appropriate attachment</a:t>
            </a:r>
            <a:endParaRPr lang="en-US" sz="2400" dirty="0">
              <a:latin typeface="Arial" panose="020B0604020202020204" pitchFamily="34" charset="0"/>
              <a:cs typeface="Arial" panose="020B0604020202020204" pitchFamily="34" charset="0"/>
            </a:endParaRPr>
          </a:p>
        </p:txBody>
      </p:sp>
      <p:sp>
        <p:nvSpPr>
          <p:cNvPr id="5" name="Text 2"/>
          <p:cNvSpPr/>
          <p:nvPr/>
        </p:nvSpPr>
        <p:spPr>
          <a:xfrm>
            <a:off x="526257" y="4435551"/>
            <a:ext cx="2868454" cy="1346835"/>
          </a:xfrm>
          <a:prstGeom prst="rect">
            <a:avLst/>
          </a:prstGeom>
          <a:noFill/>
          <a:ln/>
        </p:spPr>
        <p:txBody>
          <a:bodyPr wrap="square" lIns="0" tIns="0" rIns="0" bIns="0" rtlCol="0" anchor="t"/>
          <a:lstStyle/>
          <a:p>
            <a:pPr marL="0" indent="0" algn="l">
              <a:lnSpc>
                <a:spcPts val="2650"/>
              </a:lnSpc>
              <a:buNone/>
            </a:pPr>
            <a:r>
              <a:rPr lang="en-US" sz="2400" dirty="0">
                <a:solidFill>
                  <a:srgbClr val="000000"/>
                </a:solidFill>
                <a:ea typeface="Arial Black" pitchFamily="34" charset="-122"/>
                <a:cs typeface="Arial" panose="020B0604020202020204" pitchFamily="34" charset="0"/>
              </a:rPr>
              <a:t>Choose the correct type and size for the specific task, ensuring compatibility with both the tool and the material.</a:t>
            </a:r>
            <a:endParaRPr lang="en-US" sz="2400" dirty="0"/>
          </a:p>
        </p:txBody>
      </p:sp>
      <p:pic>
        <p:nvPicPr>
          <p:cNvPr id="6" name="Image 1" descr="preencoded.png"/>
          <p:cNvPicPr>
            <a:picLocks noChangeAspect="1"/>
          </p:cNvPicPr>
          <p:nvPr/>
        </p:nvPicPr>
        <p:blipFill>
          <a:blip r:embed="rId4"/>
          <a:stretch>
            <a:fillRect/>
          </a:stretch>
        </p:blipFill>
        <p:spPr>
          <a:xfrm>
            <a:off x="3821787" y="2420542"/>
            <a:ext cx="3289340" cy="841772"/>
          </a:xfrm>
          <a:prstGeom prst="rect">
            <a:avLst/>
          </a:prstGeom>
        </p:spPr>
      </p:pic>
      <p:sp>
        <p:nvSpPr>
          <p:cNvPr id="7" name="Text 3"/>
          <p:cNvSpPr/>
          <p:nvPr/>
        </p:nvSpPr>
        <p:spPr>
          <a:xfrm>
            <a:off x="4236184" y="3609973"/>
            <a:ext cx="2868573" cy="657701"/>
          </a:xfrm>
          <a:prstGeom prst="rect">
            <a:avLst/>
          </a:prstGeom>
          <a:noFill/>
          <a:ln/>
        </p:spPr>
        <p:txBody>
          <a:bodyPr wrap="square" lIns="0" tIns="0" rIns="0" bIns="0" rtlCol="0" anchor="t"/>
          <a:lstStyle/>
          <a:p>
            <a:pPr marL="0" indent="0" algn="l">
              <a:lnSpc>
                <a:spcPts val="2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Inspect before installation</a:t>
            </a:r>
            <a:endParaRPr lang="en-US" sz="2400" dirty="0">
              <a:latin typeface="Arial" panose="020B0604020202020204" pitchFamily="34" charset="0"/>
              <a:cs typeface="Arial" panose="020B0604020202020204" pitchFamily="34" charset="0"/>
            </a:endParaRPr>
          </a:p>
        </p:txBody>
      </p:sp>
      <p:sp>
        <p:nvSpPr>
          <p:cNvPr id="8" name="Text 4"/>
          <p:cNvSpPr/>
          <p:nvPr/>
        </p:nvSpPr>
        <p:spPr>
          <a:xfrm>
            <a:off x="4236183" y="4441030"/>
            <a:ext cx="2868573" cy="1346835"/>
          </a:xfrm>
          <a:prstGeom prst="rect">
            <a:avLst/>
          </a:prstGeom>
          <a:noFill/>
          <a:ln/>
        </p:spPr>
        <p:txBody>
          <a:bodyPr wrap="square" lIns="0" tIns="0" rIns="0" bIns="0" rtlCol="0" anchor="t"/>
          <a:lstStyle/>
          <a:p>
            <a:pPr marL="0" indent="0" algn="l">
              <a:lnSpc>
                <a:spcPts val="2650"/>
              </a:lnSpc>
              <a:buNone/>
            </a:pPr>
            <a:r>
              <a:rPr lang="en-US" sz="2400" dirty="0">
                <a:solidFill>
                  <a:srgbClr val="000000"/>
                </a:solidFill>
                <a:ea typeface="Arial Black" pitchFamily="34" charset="-122"/>
                <a:cs typeface="Arial" panose="020B0604020202020204" pitchFamily="34" charset="0"/>
              </a:rPr>
              <a:t>Check attachment for damage, wear, or debris that could affect performance or create hazards.</a:t>
            </a:r>
            <a:endParaRPr lang="en-US" sz="2400" dirty="0"/>
          </a:p>
        </p:txBody>
      </p:sp>
      <p:pic>
        <p:nvPicPr>
          <p:cNvPr id="9" name="Image 2" descr="preencoded.png"/>
          <p:cNvPicPr>
            <a:picLocks noChangeAspect="1"/>
          </p:cNvPicPr>
          <p:nvPr/>
        </p:nvPicPr>
        <p:blipFill>
          <a:blip r:embed="rId5"/>
          <a:stretch>
            <a:fillRect/>
          </a:stretch>
        </p:blipFill>
        <p:spPr>
          <a:xfrm>
            <a:off x="7213163" y="2421496"/>
            <a:ext cx="3289221" cy="841772"/>
          </a:xfrm>
          <a:prstGeom prst="rect">
            <a:avLst/>
          </a:prstGeom>
        </p:spPr>
      </p:pic>
      <p:sp>
        <p:nvSpPr>
          <p:cNvPr id="10" name="Text 5"/>
          <p:cNvSpPr/>
          <p:nvPr/>
        </p:nvSpPr>
        <p:spPr>
          <a:xfrm>
            <a:off x="7525583" y="3609973"/>
            <a:ext cx="2630805" cy="328851"/>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Secure properly</a:t>
            </a:r>
            <a:endParaRPr lang="en-US" sz="2400" dirty="0">
              <a:latin typeface="Arial" panose="020B0604020202020204" pitchFamily="34" charset="0"/>
              <a:cs typeface="Arial" panose="020B0604020202020204" pitchFamily="34" charset="0"/>
            </a:endParaRPr>
          </a:p>
        </p:txBody>
      </p:sp>
      <p:sp>
        <p:nvSpPr>
          <p:cNvPr id="11" name="Text 6"/>
          <p:cNvSpPr/>
          <p:nvPr/>
        </p:nvSpPr>
        <p:spPr>
          <a:xfrm>
            <a:off x="7577018" y="4114800"/>
            <a:ext cx="2868454" cy="1346835"/>
          </a:xfrm>
          <a:prstGeom prst="rect">
            <a:avLst/>
          </a:prstGeom>
          <a:noFill/>
          <a:ln/>
        </p:spPr>
        <p:txBody>
          <a:bodyPr wrap="square" lIns="0" tIns="0" rIns="0" bIns="0" rtlCol="0" anchor="t"/>
          <a:lstStyle/>
          <a:p>
            <a:pPr marL="0" indent="0" algn="l">
              <a:lnSpc>
                <a:spcPts val="2650"/>
              </a:lnSpc>
              <a:buNone/>
            </a:pPr>
            <a:r>
              <a:rPr lang="en-US" sz="2400" dirty="0">
                <a:solidFill>
                  <a:srgbClr val="000000"/>
                </a:solidFill>
                <a:ea typeface="Arial Black" pitchFamily="34" charset="-122"/>
                <a:cs typeface="Arial" panose="020B0604020202020204" pitchFamily="34" charset="0"/>
              </a:rPr>
              <a:t>Follow manufacturer's procedure for attachment installation, ensuring it is fully seated and locked.</a:t>
            </a:r>
            <a:endParaRPr lang="en-US" sz="2400" dirty="0"/>
          </a:p>
        </p:txBody>
      </p:sp>
      <p:pic>
        <p:nvPicPr>
          <p:cNvPr id="12" name="Image 3" descr="preencoded.png"/>
          <p:cNvPicPr>
            <a:picLocks noChangeAspect="1"/>
          </p:cNvPicPr>
          <p:nvPr/>
        </p:nvPicPr>
        <p:blipFill>
          <a:blip r:embed="rId6"/>
          <a:stretch>
            <a:fillRect/>
          </a:stretch>
        </p:blipFill>
        <p:spPr>
          <a:xfrm>
            <a:off x="10604421" y="2420542"/>
            <a:ext cx="3289340" cy="841772"/>
          </a:xfrm>
          <a:prstGeom prst="rect">
            <a:avLst/>
          </a:prstGeom>
        </p:spPr>
      </p:pic>
      <p:sp>
        <p:nvSpPr>
          <p:cNvPr id="13" name="Text 7"/>
          <p:cNvSpPr/>
          <p:nvPr/>
        </p:nvSpPr>
        <p:spPr>
          <a:xfrm>
            <a:off x="10814804" y="3607523"/>
            <a:ext cx="2630805" cy="328851"/>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Test before use</a:t>
            </a:r>
            <a:endParaRPr lang="en-US" sz="2400" dirty="0">
              <a:latin typeface="Arial" panose="020B0604020202020204" pitchFamily="34" charset="0"/>
              <a:cs typeface="Arial" panose="020B0604020202020204" pitchFamily="34" charset="0"/>
            </a:endParaRPr>
          </a:p>
        </p:txBody>
      </p:sp>
      <p:sp>
        <p:nvSpPr>
          <p:cNvPr id="14" name="Text 8"/>
          <p:cNvSpPr/>
          <p:nvPr/>
        </p:nvSpPr>
        <p:spPr>
          <a:xfrm>
            <a:off x="10814803" y="4114800"/>
            <a:ext cx="2868573" cy="1346835"/>
          </a:xfrm>
          <a:prstGeom prst="rect">
            <a:avLst/>
          </a:prstGeom>
          <a:noFill/>
          <a:ln/>
        </p:spPr>
        <p:txBody>
          <a:bodyPr wrap="square" lIns="0" tIns="0" rIns="0" bIns="0" rtlCol="0" anchor="t"/>
          <a:lstStyle/>
          <a:p>
            <a:pPr marL="0" indent="0" algn="l">
              <a:lnSpc>
                <a:spcPts val="2650"/>
              </a:lnSpc>
              <a:buNone/>
            </a:pPr>
            <a:r>
              <a:rPr lang="en-US" sz="2400" dirty="0">
                <a:solidFill>
                  <a:srgbClr val="000000"/>
                </a:solidFill>
                <a:ea typeface="Arial Black" pitchFamily="34" charset="-122"/>
                <a:cs typeface="Arial" panose="020B0604020202020204" pitchFamily="34" charset="0"/>
              </a:rPr>
              <a:t>Briefly operate the tool at low speed to verify attachment is secure and operating correctly.</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03F33-3673-6609-015F-AE6D901AFD7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12797A8-A9E9-F757-D62C-F9973E17E62E}"/>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Correct attachment installation</a:t>
            </a:r>
            <a:endParaRPr lang="en-US" sz="3600" dirty="0">
              <a:latin typeface="Arial" panose="020B0604020202020204" pitchFamily="34" charset="0"/>
              <a:cs typeface="Arial" panose="020B0604020202020204" pitchFamily="34" charset="0"/>
            </a:endParaRPr>
          </a:p>
        </p:txBody>
      </p:sp>
      <p:sp>
        <p:nvSpPr>
          <p:cNvPr id="15" name="Text 9">
            <a:extLst>
              <a:ext uri="{FF2B5EF4-FFF2-40B4-BE49-F238E27FC236}">
                <a16:creationId xmlns:a16="http://schemas.microsoft.com/office/drawing/2014/main" id="{E64FCD7F-B741-4177-906A-63CBC647E1E1}"/>
              </a:ext>
            </a:extLst>
          </p:cNvPr>
          <p:cNvSpPr/>
          <p:nvPr/>
        </p:nvSpPr>
        <p:spPr>
          <a:xfrm>
            <a:off x="430319" y="2061537"/>
            <a:ext cx="13470615" cy="96748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Installing the attachment correctly is fundamental to both safety and work quality when using power tools for protection system installation. Improperly secured attachments can come loose during operation, potentially causing injury or damage to system components or users.</a:t>
            </a:r>
            <a:endParaRPr lang="en-US" sz="2400" dirty="0"/>
          </a:p>
        </p:txBody>
      </p:sp>
      <p:sp>
        <p:nvSpPr>
          <p:cNvPr id="16" name="Text 10">
            <a:extLst>
              <a:ext uri="{FF2B5EF4-FFF2-40B4-BE49-F238E27FC236}">
                <a16:creationId xmlns:a16="http://schemas.microsoft.com/office/drawing/2014/main" id="{B58AEDF7-B166-572C-0F07-E75FFD201602}"/>
              </a:ext>
            </a:extLst>
          </p:cNvPr>
          <p:cNvSpPr/>
          <p:nvPr/>
        </p:nvSpPr>
        <p:spPr>
          <a:xfrm>
            <a:off x="430320" y="3906671"/>
            <a:ext cx="13295954" cy="1450440"/>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drill bits, ensure they are inserted to the full depth of the chuck jaws and tightened evenly. With SDS tools, verify that bits are fully seated and locked into the mechanism before applying power. For quick-change systems common on electric screwdrivers, confirm that attachment retention mechanisms have fully engaged before applying torque.</a:t>
            </a:r>
            <a:endParaRPr lang="en-US" sz="2400" dirty="0"/>
          </a:p>
        </p:txBody>
      </p:sp>
    </p:spTree>
    <p:extLst>
      <p:ext uri="{BB962C8B-B14F-4D97-AF65-F5344CB8AC3E}">
        <p14:creationId xmlns:p14="http://schemas.microsoft.com/office/powerpoint/2010/main" val="2270119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7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Safety guards</a:t>
            </a:r>
            <a:endParaRPr lang="en-US" sz="3600" dirty="0">
              <a:latin typeface="Arial" panose="020B0604020202020204" pitchFamily="34" charset="0"/>
              <a:cs typeface="Arial" panose="020B0604020202020204" pitchFamily="34" charset="0"/>
            </a:endParaRPr>
          </a:p>
        </p:txBody>
      </p:sp>
      <p:sp>
        <p:nvSpPr>
          <p:cNvPr id="3" name="Shape 1"/>
          <p:cNvSpPr/>
          <p:nvPr/>
        </p:nvSpPr>
        <p:spPr>
          <a:xfrm>
            <a:off x="7303769" y="1793915"/>
            <a:ext cx="45719" cy="3906243"/>
          </a:xfrm>
          <a:prstGeom prst="roundRect">
            <a:avLst>
              <a:gd name="adj" fmla="val 357030"/>
            </a:avLst>
          </a:prstGeom>
          <a:solidFill>
            <a:srgbClr val="CBCBCC"/>
          </a:solidFill>
          <a:ln/>
        </p:spPr>
        <p:txBody>
          <a:bodyPr/>
          <a:lstStyle/>
          <a:p>
            <a:endParaRPr lang="en-GB"/>
          </a:p>
        </p:txBody>
      </p:sp>
      <p:sp>
        <p:nvSpPr>
          <p:cNvPr id="4" name="Shape 2"/>
          <p:cNvSpPr/>
          <p:nvPr/>
        </p:nvSpPr>
        <p:spPr>
          <a:xfrm>
            <a:off x="6536531" y="2001083"/>
            <a:ext cx="582930" cy="22860"/>
          </a:xfrm>
          <a:prstGeom prst="roundRect">
            <a:avLst>
              <a:gd name="adj" fmla="val 357030"/>
            </a:avLst>
          </a:prstGeom>
          <a:solidFill>
            <a:srgbClr val="CBCBCC"/>
          </a:solidFill>
          <a:ln/>
        </p:spPr>
        <p:txBody>
          <a:bodyPr/>
          <a:lstStyle/>
          <a:p>
            <a:endParaRPr lang="en-GB"/>
          </a:p>
        </p:txBody>
      </p:sp>
      <p:sp>
        <p:nvSpPr>
          <p:cNvPr id="5" name="Shape 3"/>
          <p:cNvSpPr/>
          <p:nvPr/>
        </p:nvSpPr>
        <p:spPr>
          <a:xfrm>
            <a:off x="7096601" y="1793915"/>
            <a:ext cx="437198" cy="437198"/>
          </a:xfrm>
          <a:prstGeom prst="roundRect">
            <a:avLst>
              <a:gd name="adj" fmla="val 18668"/>
            </a:avLst>
          </a:prstGeom>
          <a:solidFill>
            <a:srgbClr val="E5E5E6"/>
          </a:solidFill>
          <a:ln w="7620">
            <a:solidFill>
              <a:srgbClr val="CBCBCC"/>
            </a:solidFill>
            <a:prstDash val="solid"/>
          </a:ln>
        </p:spPr>
        <p:txBody>
          <a:bodyPr/>
          <a:lstStyle/>
          <a:p>
            <a:endParaRPr lang="en-GB"/>
          </a:p>
        </p:txBody>
      </p:sp>
      <p:sp>
        <p:nvSpPr>
          <p:cNvPr id="6" name="Text 4"/>
          <p:cNvSpPr/>
          <p:nvPr/>
        </p:nvSpPr>
        <p:spPr>
          <a:xfrm>
            <a:off x="7159194" y="1922814"/>
            <a:ext cx="291465" cy="364331"/>
          </a:xfrm>
          <a:prstGeom prst="rect">
            <a:avLst/>
          </a:prstGeom>
          <a:noFill/>
          <a:ln/>
        </p:spPr>
        <p:txBody>
          <a:bodyPr wrap="none" lIns="0" tIns="0" rIns="0" bIns="0" rtlCol="0" anchor="t"/>
          <a:lstStyle/>
          <a:p>
            <a:pPr marL="0" indent="0" algn="ctr">
              <a:lnSpc>
                <a:spcPts val="2250"/>
              </a:lnSpc>
              <a:buNone/>
            </a:pPr>
            <a:r>
              <a:rPr lang="en-US" sz="2250" b="1" dirty="0">
                <a:solidFill>
                  <a:srgbClr val="000000"/>
                </a:solidFill>
                <a:latin typeface="Arial Black Bold" pitchFamily="34" charset="0"/>
                <a:ea typeface="Arial Black Bold" pitchFamily="34" charset="-122"/>
                <a:cs typeface="Arial Black Bold" pitchFamily="34" charset="-120"/>
              </a:rPr>
              <a:t>1</a:t>
            </a:r>
            <a:endParaRPr lang="en-US" sz="2250" dirty="0"/>
          </a:p>
        </p:txBody>
      </p:sp>
      <p:sp>
        <p:nvSpPr>
          <p:cNvPr id="7" name="Text 5"/>
          <p:cNvSpPr/>
          <p:nvPr/>
        </p:nvSpPr>
        <p:spPr>
          <a:xfrm>
            <a:off x="3914656" y="1860709"/>
            <a:ext cx="2428994" cy="303609"/>
          </a:xfrm>
          <a:prstGeom prst="rect">
            <a:avLst/>
          </a:prstGeom>
          <a:noFill/>
          <a:ln/>
        </p:spPr>
        <p:txBody>
          <a:bodyPr wrap="none" lIns="0" tIns="0" rIns="0" bIns="0" rtlCol="0" anchor="t"/>
          <a:lstStyle/>
          <a:p>
            <a:pPr marL="0" indent="0" algn="r">
              <a:lnSpc>
                <a:spcPts val="23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Inspection</a:t>
            </a:r>
            <a:endParaRPr lang="en-US" sz="1900" dirty="0">
              <a:latin typeface="Arial" panose="020B0604020202020204" pitchFamily="34" charset="0"/>
              <a:cs typeface="Arial" panose="020B0604020202020204" pitchFamily="34" charset="0"/>
            </a:endParaRPr>
          </a:p>
        </p:txBody>
      </p:sp>
      <p:sp>
        <p:nvSpPr>
          <p:cNvPr id="8" name="Text 6"/>
          <p:cNvSpPr/>
          <p:nvPr/>
        </p:nvSpPr>
        <p:spPr>
          <a:xfrm>
            <a:off x="680085" y="2149652"/>
            <a:ext cx="5663565" cy="932617"/>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Before using any power tool, verify that all guards are present, undamaged, and properly attached. Guards with cracks, distortion, or missing components must be replaced before use</a:t>
            </a:r>
            <a:endParaRPr lang="en-US" sz="1500" dirty="0"/>
          </a:p>
        </p:txBody>
      </p:sp>
      <p:sp>
        <p:nvSpPr>
          <p:cNvPr id="9" name="Shape 7"/>
          <p:cNvSpPr/>
          <p:nvPr/>
        </p:nvSpPr>
        <p:spPr>
          <a:xfrm>
            <a:off x="7553670" y="2712518"/>
            <a:ext cx="582930" cy="22860"/>
          </a:xfrm>
          <a:prstGeom prst="roundRect">
            <a:avLst>
              <a:gd name="adj" fmla="val 357030"/>
            </a:avLst>
          </a:prstGeom>
          <a:solidFill>
            <a:srgbClr val="CBCBCC"/>
          </a:solidFill>
          <a:ln/>
        </p:spPr>
        <p:txBody>
          <a:bodyPr/>
          <a:lstStyle/>
          <a:p>
            <a:endParaRPr lang="en-GB"/>
          </a:p>
        </p:txBody>
      </p:sp>
      <p:sp>
        <p:nvSpPr>
          <p:cNvPr id="10" name="Shape 8"/>
          <p:cNvSpPr/>
          <p:nvPr/>
        </p:nvSpPr>
        <p:spPr>
          <a:xfrm>
            <a:off x="7116472" y="2501249"/>
            <a:ext cx="437198" cy="437198"/>
          </a:xfrm>
          <a:prstGeom prst="roundRect">
            <a:avLst>
              <a:gd name="adj" fmla="val 18668"/>
            </a:avLst>
          </a:prstGeom>
          <a:solidFill>
            <a:srgbClr val="E5E5E6"/>
          </a:solidFill>
          <a:ln w="7620">
            <a:solidFill>
              <a:srgbClr val="CBCBCC"/>
            </a:solidFill>
            <a:prstDash val="solid"/>
          </a:ln>
        </p:spPr>
        <p:txBody>
          <a:bodyPr/>
          <a:lstStyle/>
          <a:p>
            <a:endParaRPr lang="en-GB"/>
          </a:p>
        </p:txBody>
      </p:sp>
      <p:sp>
        <p:nvSpPr>
          <p:cNvPr id="11" name="Text 9"/>
          <p:cNvSpPr/>
          <p:nvPr/>
        </p:nvSpPr>
        <p:spPr>
          <a:xfrm>
            <a:off x="7187591" y="2604938"/>
            <a:ext cx="291465" cy="364331"/>
          </a:xfrm>
          <a:prstGeom prst="rect">
            <a:avLst/>
          </a:prstGeom>
          <a:noFill/>
          <a:ln/>
        </p:spPr>
        <p:txBody>
          <a:bodyPr wrap="none" lIns="0" tIns="0" rIns="0" bIns="0" rtlCol="0" anchor="t"/>
          <a:lstStyle/>
          <a:p>
            <a:pPr marL="0" indent="0" algn="ctr">
              <a:lnSpc>
                <a:spcPts val="2250"/>
              </a:lnSpc>
              <a:buNone/>
            </a:pPr>
            <a:r>
              <a:rPr lang="en-US" sz="2250" b="1" dirty="0">
                <a:solidFill>
                  <a:srgbClr val="000000"/>
                </a:solidFill>
                <a:latin typeface="Arial Black Bold" pitchFamily="34" charset="0"/>
                <a:ea typeface="Arial Black Bold" pitchFamily="34" charset="-122"/>
                <a:cs typeface="Arial Black Bold" pitchFamily="34" charset="-120"/>
              </a:rPr>
              <a:t>2</a:t>
            </a:r>
            <a:endParaRPr lang="en-US" sz="2250" dirty="0"/>
          </a:p>
        </p:txBody>
      </p:sp>
      <p:sp>
        <p:nvSpPr>
          <p:cNvPr id="12" name="Text 10"/>
          <p:cNvSpPr/>
          <p:nvPr/>
        </p:nvSpPr>
        <p:spPr>
          <a:xfrm>
            <a:off x="8240370" y="2634838"/>
            <a:ext cx="2428994" cy="303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Positioning</a:t>
            </a:r>
            <a:endParaRPr lang="en-US" sz="2400" dirty="0">
              <a:latin typeface="Arial" panose="020B0604020202020204" pitchFamily="34" charset="0"/>
              <a:cs typeface="Arial" panose="020B0604020202020204" pitchFamily="34" charset="0"/>
            </a:endParaRPr>
          </a:p>
        </p:txBody>
      </p:sp>
      <p:sp>
        <p:nvSpPr>
          <p:cNvPr id="13" name="Text 11"/>
          <p:cNvSpPr/>
          <p:nvPr/>
        </p:nvSpPr>
        <p:spPr>
          <a:xfrm>
            <a:off x="8240370" y="2938447"/>
            <a:ext cx="5663565" cy="932617"/>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Ensure guards are correctly positioned according to manufacturer specifications. Many guards are adjustable to provide protection for different operations and working positions</a:t>
            </a:r>
            <a:endParaRPr lang="en-US" sz="2400" dirty="0"/>
          </a:p>
        </p:txBody>
      </p:sp>
      <p:sp>
        <p:nvSpPr>
          <p:cNvPr id="14" name="Shape 12"/>
          <p:cNvSpPr/>
          <p:nvPr/>
        </p:nvSpPr>
        <p:spPr>
          <a:xfrm>
            <a:off x="6480072" y="4433529"/>
            <a:ext cx="582930" cy="22860"/>
          </a:xfrm>
          <a:prstGeom prst="roundRect">
            <a:avLst>
              <a:gd name="adj" fmla="val 357030"/>
            </a:avLst>
          </a:prstGeom>
          <a:solidFill>
            <a:srgbClr val="CBCBCC"/>
          </a:solidFill>
          <a:ln/>
        </p:spPr>
        <p:txBody>
          <a:bodyPr/>
          <a:lstStyle/>
          <a:p>
            <a:endParaRPr lang="en-GB"/>
          </a:p>
        </p:txBody>
      </p:sp>
      <p:sp>
        <p:nvSpPr>
          <p:cNvPr id="15" name="Shape 13"/>
          <p:cNvSpPr/>
          <p:nvPr/>
        </p:nvSpPr>
        <p:spPr>
          <a:xfrm>
            <a:off x="7096601" y="4207260"/>
            <a:ext cx="437198" cy="437198"/>
          </a:xfrm>
          <a:prstGeom prst="roundRect">
            <a:avLst>
              <a:gd name="adj" fmla="val 18668"/>
            </a:avLst>
          </a:prstGeom>
          <a:solidFill>
            <a:srgbClr val="E5E5E6"/>
          </a:solidFill>
          <a:ln w="7620">
            <a:solidFill>
              <a:srgbClr val="CBCBCC"/>
            </a:solidFill>
            <a:prstDash val="solid"/>
          </a:ln>
        </p:spPr>
        <p:txBody>
          <a:bodyPr/>
          <a:lstStyle/>
          <a:p>
            <a:endParaRPr lang="en-GB"/>
          </a:p>
        </p:txBody>
      </p:sp>
      <p:sp>
        <p:nvSpPr>
          <p:cNvPr id="16" name="Text 14"/>
          <p:cNvSpPr/>
          <p:nvPr/>
        </p:nvSpPr>
        <p:spPr>
          <a:xfrm>
            <a:off x="7169468" y="4316692"/>
            <a:ext cx="291465" cy="364331"/>
          </a:xfrm>
          <a:prstGeom prst="rect">
            <a:avLst/>
          </a:prstGeom>
          <a:noFill/>
          <a:ln/>
        </p:spPr>
        <p:txBody>
          <a:bodyPr wrap="none" lIns="0" tIns="0" rIns="0" bIns="0" rtlCol="0" anchor="t"/>
          <a:lstStyle/>
          <a:p>
            <a:pPr marL="0" indent="0" algn="ctr">
              <a:lnSpc>
                <a:spcPts val="2250"/>
              </a:lnSpc>
              <a:buNone/>
            </a:pPr>
            <a:r>
              <a:rPr lang="en-US" sz="2250" b="1" dirty="0">
                <a:solidFill>
                  <a:srgbClr val="000000"/>
                </a:solidFill>
                <a:latin typeface="Arial Black Bold" pitchFamily="34" charset="0"/>
                <a:ea typeface="Arial Black Bold" pitchFamily="34" charset="-122"/>
                <a:cs typeface="Arial Black Bold" pitchFamily="34" charset="-120"/>
              </a:rPr>
              <a:t>3</a:t>
            </a:r>
            <a:endParaRPr lang="en-US" sz="2250" dirty="0"/>
          </a:p>
        </p:txBody>
      </p:sp>
      <p:sp>
        <p:nvSpPr>
          <p:cNvPr id="17" name="Text 15"/>
          <p:cNvSpPr/>
          <p:nvPr/>
        </p:nvSpPr>
        <p:spPr>
          <a:xfrm>
            <a:off x="3932457" y="4342729"/>
            <a:ext cx="2428994" cy="303609"/>
          </a:xfrm>
          <a:prstGeom prst="rect">
            <a:avLst/>
          </a:prstGeom>
          <a:noFill/>
          <a:ln/>
        </p:spPr>
        <p:txBody>
          <a:bodyPr wrap="none" lIns="0" tIns="0" rIns="0" bIns="0" rtlCol="0" anchor="t"/>
          <a:lstStyle/>
          <a:p>
            <a:pPr marL="0" indent="0" algn="r">
              <a:lnSpc>
                <a:spcPts val="23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Maintenance</a:t>
            </a:r>
            <a:endParaRPr lang="en-US" sz="1900" dirty="0">
              <a:latin typeface="Arial" panose="020B0604020202020204" pitchFamily="34" charset="0"/>
              <a:cs typeface="Arial" panose="020B0604020202020204" pitchFamily="34" charset="0"/>
            </a:endParaRPr>
          </a:p>
        </p:txBody>
      </p:sp>
      <p:sp>
        <p:nvSpPr>
          <p:cNvPr id="18" name="Text 16"/>
          <p:cNvSpPr/>
          <p:nvPr/>
        </p:nvSpPr>
        <p:spPr>
          <a:xfrm>
            <a:off x="726465" y="4681023"/>
            <a:ext cx="5663565" cy="932617"/>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Regularly clean and lubricate guard mechanisms to ensure smooth operation. Check mounting points for security and proper alignment during routine tool maintenance</a:t>
            </a:r>
            <a:endParaRPr lang="en-US" sz="1500" dirty="0"/>
          </a:p>
        </p:txBody>
      </p:sp>
      <p:sp>
        <p:nvSpPr>
          <p:cNvPr id="19" name="Shape 17"/>
          <p:cNvSpPr/>
          <p:nvPr/>
        </p:nvSpPr>
        <p:spPr>
          <a:xfrm>
            <a:off x="7528646" y="5313562"/>
            <a:ext cx="582930" cy="22860"/>
          </a:xfrm>
          <a:prstGeom prst="roundRect">
            <a:avLst>
              <a:gd name="adj" fmla="val 357030"/>
            </a:avLst>
          </a:prstGeom>
          <a:solidFill>
            <a:srgbClr val="CBCBCC"/>
          </a:solidFill>
          <a:ln/>
        </p:spPr>
        <p:txBody>
          <a:bodyPr/>
          <a:lstStyle/>
          <a:p>
            <a:endParaRPr lang="en-GB"/>
          </a:p>
        </p:txBody>
      </p:sp>
      <p:sp>
        <p:nvSpPr>
          <p:cNvPr id="20" name="Shape 18"/>
          <p:cNvSpPr/>
          <p:nvPr/>
        </p:nvSpPr>
        <p:spPr>
          <a:xfrm>
            <a:off x="7096601" y="5198863"/>
            <a:ext cx="437198" cy="437198"/>
          </a:xfrm>
          <a:prstGeom prst="roundRect">
            <a:avLst>
              <a:gd name="adj" fmla="val 18668"/>
            </a:avLst>
          </a:prstGeom>
          <a:solidFill>
            <a:srgbClr val="E5E5E6"/>
          </a:solidFill>
          <a:ln w="7620">
            <a:solidFill>
              <a:srgbClr val="CBCBCC"/>
            </a:solidFill>
            <a:prstDash val="solid"/>
          </a:ln>
        </p:spPr>
        <p:txBody>
          <a:bodyPr/>
          <a:lstStyle/>
          <a:p>
            <a:endParaRPr lang="en-GB"/>
          </a:p>
        </p:txBody>
      </p:sp>
      <p:sp>
        <p:nvSpPr>
          <p:cNvPr id="21" name="Text 19"/>
          <p:cNvSpPr/>
          <p:nvPr/>
        </p:nvSpPr>
        <p:spPr>
          <a:xfrm>
            <a:off x="7168311" y="5315279"/>
            <a:ext cx="291465" cy="364331"/>
          </a:xfrm>
          <a:prstGeom prst="rect">
            <a:avLst/>
          </a:prstGeom>
          <a:noFill/>
          <a:ln/>
        </p:spPr>
        <p:txBody>
          <a:bodyPr wrap="none" lIns="0" tIns="0" rIns="0" bIns="0" rtlCol="0" anchor="t"/>
          <a:lstStyle/>
          <a:p>
            <a:pPr marL="0" indent="0" algn="ctr">
              <a:lnSpc>
                <a:spcPts val="2250"/>
              </a:lnSpc>
              <a:buNone/>
            </a:pPr>
            <a:r>
              <a:rPr lang="en-US" sz="2250" b="1" dirty="0">
                <a:solidFill>
                  <a:srgbClr val="000000"/>
                </a:solidFill>
                <a:latin typeface="Arial Black Bold" pitchFamily="34" charset="0"/>
                <a:ea typeface="Arial Black Bold" pitchFamily="34" charset="-122"/>
                <a:cs typeface="Arial Black Bold" pitchFamily="34" charset="-120"/>
              </a:rPr>
              <a:t>4</a:t>
            </a:r>
            <a:endParaRPr lang="en-US" sz="2250" dirty="0"/>
          </a:p>
        </p:txBody>
      </p:sp>
      <p:sp>
        <p:nvSpPr>
          <p:cNvPr id="22" name="Text 20"/>
          <p:cNvSpPr/>
          <p:nvPr/>
        </p:nvSpPr>
        <p:spPr>
          <a:xfrm>
            <a:off x="8275320" y="5113853"/>
            <a:ext cx="2428994" cy="303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Replacement</a:t>
            </a:r>
            <a:endParaRPr lang="en-US" sz="2400" dirty="0">
              <a:latin typeface="Arial" panose="020B0604020202020204" pitchFamily="34" charset="0"/>
              <a:cs typeface="Arial" panose="020B0604020202020204" pitchFamily="34" charset="0"/>
            </a:endParaRPr>
          </a:p>
        </p:txBody>
      </p:sp>
      <p:sp>
        <p:nvSpPr>
          <p:cNvPr id="23" name="Text 21"/>
          <p:cNvSpPr/>
          <p:nvPr/>
        </p:nvSpPr>
        <p:spPr>
          <a:xfrm>
            <a:off x="8286750" y="5329267"/>
            <a:ext cx="5663565" cy="932617"/>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Never modify or remove guards. If a guard becomes damaged or lost, obtain a manufacturer-approved replacement before continuing to use the tool for protection system work</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DF59-26F9-5FDE-088C-6DD1071554D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0790F66-67AE-36D3-07D4-A9DD0D6289EE}"/>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7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Safety guards</a:t>
            </a:r>
            <a:endParaRPr lang="en-US" sz="3600" dirty="0">
              <a:latin typeface="Arial" panose="020B0604020202020204" pitchFamily="34" charset="0"/>
              <a:cs typeface="Arial" panose="020B0604020202020204" pitchFamily="34" charset="0"/>
            </a:endParaRPr>
          </a:p>
        </p:txBody>
      </p:sp>
      <p:sp>
        <p:nvSpPr>
          <p:cNvPr id="24" name="Text 22">
            <a:extLst>
              <a:ext uri="{FF2B5EF4-FFF2-40B4-BE49-F238E27FC236}">
                <a16:creationId xmlns:a16="http://schemas.microsoft.com/office/drawing/2014/main" id="{F0905CA1-A5D6-A108-5863-4ABFEDB91B53}"/>
              </a:ext>
            </a:extLst>
          </p:cNvPr>
          <p:cNvSpPr/>
          <p:nvPr/>
        </p:nvSpPr>
        <p:spPr>
          <a:xfrm>
            <a:off x="430319" y="2002213"/>
            <a:ext cx="12936359" cy="62174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Safety guards are critical protection features on power tools, designed to prevent injuries from moving parts, ejected materials, and accidental contact.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 the context of protection system installation, they also help prevent damage to sensitive components from debris and accidental tool contact.</a:t>
            </a:r>
            <a:endParaRPr lang="en-US" sz="2400" dirty="0"/>
          </a:p>
        </p:txBody>
      </p:sp>
    </p:spTree>
    <p:extLst>
      <p:ext uri="{BB962C8B-B14F-4D97-AF65-F5344CB8AC3E}">
        <p14:creationId xmlns:p14="http://schemas.microsoft.com/office/powerpoint/2010/main" val="826742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1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Personal Protective Equipment (PPE</a:t>
            </a:r>
            <a:r>
              <a:rPr lang="en-US" sz="3600" b="1" dirty="0">
                <a:solidFill>
                  <a:srgbClr val="FC4421"/>
                </a:solidFill>
                <a:latin typeface="Arial Black Bold" pitchFamily="34" charset="0"/>
                <a:ea typeface="Arial Black Bold" pitchFamily="34" charset="-122"/>
                <a:cs typeface="Arial Black Bold" pitchFamily="34" charset="-120"/>
              </a:rPr>
              <a:t>)</a:t>
            </a:r>
            <a:endParaRPr lang="en-US" sz="3600" dirty="0"/>
          </a:p>
        </p:txBody>
      </p:sp>
      <p:sp>
        <p:nvSpPr>
          <p:cNvPr id="3" name="Shape 1"/>
          <p:cNvSpPr/>
          <p:nvPr/>
        </p:nvSpPr>
        <p:spPr>
          <a:xfrm>
            <a:off x="449486" y="1841200"/>
            <a:ext cx="467797" cy="467797"/>
          </a:xfrm>
          <a:prstGeom prst="roundRect">
            <a:avLst>
              <a:gd name="adj" fmla="val 18671"/>
            </a:avLst>
          </a:prstGeom>
          <a:solidFill>
            <a:srgbClr val="E5E5E6"/>
          </a:solidFill>
          <a:ln w="7620">
            <a:solidFill>
              <a:srgbClr val="CBCBCC"/>
            </a:solidFill>
            <a:prstDash val="solid"/>
          </a:ln>
        </p:spPr>
        <p:txBody>
          <a:bodyPr/>
          <a:lstStyle/>
          <a:p>
            <a:endParaRPr lang="en-GB"/>
          </a:p>
        </p:txBody>
      </p:sp>
      <p:pic>
        <p:nvPicPr>
          <p:cNvPr id="4" name="Image 0" descr="preencoded.png"/>
          <p:cNvPicPr>
            <a:picLocks noChangeAspect="1"/>
          </p:cNvPicPr>
          <p:nvPr/>
        </p:nvPicPr>
        <p:blipFill>
          <a:blip r:embed="rId3"/>
          <a:stretch>
            <a:fillRect/>
          </a:stretch>
        </p:blipFill>
        <p:spPr>
          <a:xfrm>
            <a:off x="526392" y="1893955"/>
            <a:ext cx="311825" cy="389811"/>
          </a:xfrm>
          <a:prstGeom prst="rect">
            <a:avLst/>
          </a:prstGeom>
        </p:spPr>
      </p:pic>
      <p:sp>
        <p:nvSpPr>
          <p:cNvPr id="5" name="Text 2"/>
          <p:cNvSpPr/>
          <p:nvPr/>
        </p:nvSpPr>
        <p:spPr>
          <a:xfrm>
            <a:off x="1085635" y="1900805"/>
            <a:ext cx="2599372" cy="324802"/>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Eye protection</a:t>
            </a:r>
            <a:endParaRPr lang="en-US" sz="2400" dirty="0">
              <a:latin typeface="Arial" panose="020B0604020202020204" pitchFamily="34" charset="0"/>
              <a:cs typeface="Arial" panose="020B0604020202020204" pitchFamily="34" charset="0"/>
            </a:endParaRPr>
          </a:p>
        </p:txBody>
      </p:sp>
      <p:sp>
        <p:nvSpPr>
          <p:cNvPr id="6" name="Text 3"/>
          <p:cNvSpPr/>
          <p:nvPr/>
        </p:nvSpPr>
        <p:spPr>
          <a:xfrm>
            <a:off x="1085635" y="2314446"/>
            <a:ext cx="5911691" cy="166389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Safety glasses or goggles provide essential protection against flying debris, dust, and splinters common during drilling and cutting operations. Select models with side shields for comprehensive protection and consider impact ratings appropriate for the work being performed.</a:t>
            </a:r>
            <a:endParaRPr lang="en-US" sz="2400" dirty="0"/>
          </a:p>
        </p:txBody>
      </p:sp>
      <p:sp>
        <p:nvSpPr>
          <p:cNvPr id="7" name="Shape 4"/>
          <p:cNvSpPr/>
          <p:nvPr/>
        </p:nvSpPr>
        <p:spPr>
          <a:xfrm>
            <a:off x="7445216" y="1824483"/>
            <a:ext cx="467797" cy="467797"/>
          </a:xfrm>
          <a:prstGeom prst="roundRect">
            <a:avLst>
              <a:gd name="adj" fmla="val 18671"/>
            </a:avLst>
          </a:prstGeom>
          <a:solidFill>
            <a:srgbClr val="E5E5E6"/>
          </a:solidFill>
          <a:ln w="7620">
            <a:solidFill>
              <a:srgbClr val="CBCBCC"/>
            </a:solidFill>
            <a:prstDash val="solid"/>
          </a:ln>
        </p:spPr>
        <p:txBody>
          <a:bodyPr/>
          <a:lstStyle/>
          <a:p>
            <a:endParaRPr lang="en-GB"/>
          </a:p>
        </p:txBody>
      </p:sp>
      <p:sp>
        <p:nvSpPr>
          <p:cNvPr id="9" name="Text 5"/>
          <p:cNvSpPr/>
          <p:nvPr/>
        </p:nvSpPr>
        <p:spPr>
          <a:xfrm>
            <a:off x="8081365" y="1897933"/>
            <a:ext cx="2599372" cy="324802"/>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Hand protection</a:t>
            </a:r>
            <a:endParaRPr lang="en-US" sz="2400" dirty="0">
              <a:latin typeface="Arial" panose="020B0604020202020204" pitchFamily="34" charset="0"/>
              <a:cs typeface="Arial" panose="020B0604020202020204" pitchFamily="34" charset="0"/>
            </a:endParaRPr>
          </a:p>
        </p:txBody>
      </p:sp>
      <p:sp>
        <p:nvSpPr>
          <p:cNvPr id="10" name="Text 6"/>
          <p:cNvSpPr/>
          <p:nvPr/>
        </p:nvSpPr>
        <p:spPr>
          <a:xfrm>
            <a:off x="8081366" y="2268657"/>
            <a:ext cx="5911692" cy="1331119"/>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Work gloves protect against abrasions, punctures, and chemical exposure. For precision work on electronic components, consider ESD-safe gloves that prevent static discharge while maintaining tactile sensitivity and dexterity.</a:t>
            </a:r>
            <a:endParaRPr lang="en-US" sz="2400" dirty="0"/>
          </a:p>
        </p:txBody>
      </p:sp>
      <p:sp>
        <p:nvSpPr>
          <p:cNvPr id="11" name="Shape 7"/>
          <p:cNvSpPr/>
          <p:nvPr/>
        </p:nvSpPr>
        <p:spPr>
          <a:xfrm>
            <a:off x="430320" y="5136737"/>
            <a:ext cx="467797" cy="467797"/>
          </a:xfrm>
          <a:prstGeom prst="roundRect">
            <a:avLst>
              <a:gd name="adj" fmla="val 18671"/>
            </a:avLst>
          </a:prstGeom>
          <a:solidFill>
            <a:srgbClr val="E5E5E6"/>
          </a:solidFill>
          <a:ln w="7620">
            <a:solidFill>
              <a:srgbClr val="CBCBCC"/>
            </a:solidFill>
            <a:prstDash val="solid"/>
          </a:ln>
        </p:spPr>
        <p:txBody>
          <a:bodyPr/>
          <a:lstStyle/>
          <a:p>
            <a:endParaRPr lang="en-GB"/>
          </a:p>
        </p:txBody>
      </p:sp>
      <p:pic>
        <p:nvPicPr>
          <p:cNvPr id="12" name="Image 2" descr="preencoded.png"/>
          <p:cNvPicPr>
            <a:picLocks noChangeAspect="1"/>
          </p:cNvPicPr>
          <p:nvPr/>
        </p:nvPicPr>
        <p:blipFill>
          <a:blip r:embed="rId4"/>
          <a:stretch>
            <a:fillRect/>
          </a:stretch>
        </p:blipFill>
        <p:spPr>
          <a:xfrm>
            <a:off x="503638" y="5185318"/>
            <a:ext cx="311825" cy="389811"/>
          </a:xfrm>
          <a:prstGeom prst="rect">
            <a:avLst/>
          </a:prstGeom>
        </p:spPr>
      </p:pic>
      <p:sp>
        <p:nvSpPr>
          <p:cNvPr id="13" name="Text 8"/>
          <p:cNvSpPr/>
          <p:nvPr/>
        </p:nvSpPr>
        <p:spPr>
          <a:xfrm>
            <a:off x="1124367" y="5250327"/>
            <a:ext cx="2599372" cy="324802"/>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Hearing protection</a:t>
            </a:r>
            <a:endParaRPr lang="en-US" sz="2400" dirty="0">
              <a:latin typeface="Arial" panose="020B0604020202020204" pitchFamily="34" charset="0"/>
              <a:cs typeface="Arial" panose="020B0604020202020204" pitchFamily="34" charset="0"/>
            </a:endParaRPr>
          </a:p>
        </p:txBody>
      </p:sp>
      <p:sp>
        <p:nvSpPr>
          <p:cNvPr id="14" name="Text 9"/>
          <p:cNvSpPr/>
          <p:nvPr/>
        </p:nvSpPr>
        <p:spPr>
          <a:xfrm>
            <a:off x="1085635" y="5593108"/>
            <a:ext cx="6159510" cy="1331119"/>
          </a:xfrm>
          <a:prstGeom prst="rect">
            <a:avLst/>
          </a:prstGeom>
          <a:noFill/>
          <a:ln/>
        </p:spPr>
        <p:txBody>
          <a:bodyPr wrap="square" lIns="0" tIns="0" rIns="0" bIns="0" rtlCol="0" anchor="t"/>
          <a:lstStyle/>
          <a:p>
            <a:pPr>
              <a:lnSpc>
                <a:spcPct val="110000"/>
              </a:lnSpc>
            </a:pPr>
            <a:r>
              <a:rPr lang="en-US" sz="2400" dirty="0">
                <a:solidFill>
                  <a:srgbClr val="000000"/>
                </a:solidFill>
                <a:latin typeface="Arial" panose="020B0604020202020204" pitchFamily="34" charset="0"/>
                <a:ea typeface="Arial Black" pitchFamily="34" charset="-122"/>
                <a:cs typeface="Arial" panose="020B0604020202020204" pitchFamily="34" charset="0"/>
              </a:rPr>
              <a:t>Earplugs or earmuffs should be worn when using power tools that generate noise exceeding 85dB, including most drills, saws, and impact tools.</a:t>
            </a:r>
            <a:endParaRPr lang="en-US" sz="2400" dirty="0"/>
          </a:p>
        </p:txBody>
      </p:sp>
      <p:sp>
        <p:nvSpPr>
          <p:cNvPr id="15" name="Shape 10"/>
          <p:cNvSpPr/>
          <p:nvPr/>
        </p:nvSpPr>
        <p:spPr>
          <a:xfrm>
            <a:off x="7445156" y="4820547"/>
            <a:ext cx="467797" cy="467797"/>
          </a:xfrm>
          <a:prstGeom prst="roundRect">
            <a:avLst>
              <a:gd name="adj" fmla="val 18671"/>
            </a:avLst>
          </a:prstGeom>
          <a:solidFill>
            <a:srgbClr val="E5E5E6"/>
          </a:solidFill>
          <a:ln w="7620">
            <a:solidFill>
              <a:srgbClr val="CBCBCC"/>
            </a:solidFill>
            <a:prstDash val="solid"/>
          </a:ln>
        </p:spPr>
        <p:txBody>
          <a:bodyPr/>
          <a:lstStyle/>
          <a:p>
            <a:endParaRPr lang="en-GB"/>
          </a:p>
        </p:txBody>
      </p:sp>
      <p:pic>
        <p:nvPicPr>
          <p:cNvPr id="16" name="Image 3" descr="preencoded.png"/>
          <p:cNvPicPr>
            <a:picLocks noChangeAspect="1"/>
          </p:cNvPicPr>
          <p:nvPr/>
        </p:nvPicPr>
        <p:blipFill>
          <a:blip r:embed="rId5"/>
          <a:stretch>
            <a:fillRect/>
          </a:stretch>
        </p:blipFill>
        <p:spPr>
          <a:xfrm>
            <a:off x="7528668" y="4861643"/>
            <a:ext cx="311825" cy="389811"/>
          </a:xfrm>
          <a:prstGeom prst="rect">
            <a:avLst/>
          </a:prstGeom>
        </p:spPr>
      </p:pic>
      <p:sp>
        <p:nvSpPr>
          <p:cNvPr id="17" name="Text 11"/>
          <p:cNvSpPr/>
          <p:nvPr/>
        </p:nvSpPr>
        <p:spPr>
          <a:xfrm>
            <a:off x="8120895" y="4853052"/>
            <a:ext cx="2802017" cy="324802"/>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Respiratory protection</a:t>
            </a:r>
            <a:endParaRPr lang="en-US" sz="2400" dirty="0">
              <a:latin typeface="Arial" panose="020B0604020202020204" pitchFamily="34" charset="0"/>
              <a:cs typeface="Arial" panose="020B0604020202020204" pitchFamily="34" charset="0"/>
            </a:endParaRPr>
          </a:p>
        </p:txBody>
      </p:sp>
      <p:sp>
        <p:nvSpPr>
          <p:cNvPr id="18" name="Text 12"/>
          <p:cNvSpPr/>
          <p:nvPr/>
        </p:nvSpPr>
        <p:spPr>
          <a:xfrm>
            <a:off x="8120895" y="5223776"/>
            <a:ext cx="6005868" cy="1331119"/>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Dust masks or respirators prevent inhalation of particulates generated during drilling into concrete, drywall, or other materials. Select the appropriate filtration level based on the materials being worked with.</a:t>
            </a:r>
            <a:endParaRPr lang="en-US" sz="2400" dirty="0"/>
          </a:p>
        </p:txBody>
      </p:sp>
      <p:pic>
        <p:nvPicPr>
          <p:cNvPr id="20" name="Image 1" descr="preencoded.png">
            <a:extLst>
              <a:ext uri="{FF2B5EF4-FFF2-40B4-BE49-F238E27FC236}">
                <a16:creationId xmlns:a16="http://schemas.microsoft.com/office/drawing/2014/main" id="{AFFD6BDA-49D4-C22F-E7FE-9BB006999825}"/>
              </a:ext>
            </a:extLst>
          </p:cNvPr>
          <p:cNvPicPr>
            <a:picLocks noChangeAspect="1"/>
          </p:cNvPicPr>
          <p:nvPr/>
        </p:nvPicPr>
        <p:blipFill>
          <a:blip r:embed="rId6"/>
          <a:stretch>
            <a:fillRect/>
          </a:stretch>
        </p:blipFill>
        <p:spPr>
          <a:xfrm>
            <a:off x="7544349" y="1865105"/>
            <a:ext cx="281827" cy="37590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905FB-1314-E7DF-7AC0-DE68455E604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B5095C8-525F-3BCD-1BF9-D217B7D34244}"/>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1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Personal Protective Equipment (PPE</a:t>
            </a:r>
            <a:r>
              <a:rPr lang="en-US" sz="3600" b="1" dirty="0">
                <a:solidFill>
                  <a:srgbClr val="FC4421"/>
                </a:solidFill>
                <a:latin typeface="Arial Black Bold" pitchFamily="34" charset="0"/>
                <a:ea typeface="Arial Black Bold" pitchFamily="34" charset="-122"/>
                <a:cs typeface="Arial Black Bold" pitchFamily="34" charset="-120"/>
              </a:rPr>
              <a:t>)</a:t>
            </a:r>
            <a:endParaRPr lang="en-US" sz="3600" dirty="0"/>
          </a:p>
        </p:txBody>
      </p:sp>
      <p:sp>
        <p:nvSpPr>
          <p:cNvPr id="19" name="Text 13">
            <a:extLst>
              <a:ext uri="{FF2B5EF4-FFF2-40B4-BE49-F238E27FC236}">
                <a16:creationId xmlns:a16="http://schemas.microsoft.com/office/drawing/2014/main" id="{F25644D7-9572-40E5-B589-1AB3A6E0C2BB}"/>
              </a:ext>
            </a:extLst>
          </p:cNvPr>
          <p:cNvSpPr/>
          <p:nvPr/>
        </p:nvSpPr>
        <p:spPr>
          <a:xfrm>
            <a:off x="430320" y="2093582"/>
            <a:ext cx="13306228" cy="66555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Consistent use of appropriate PPE is essential for safety during protection system installation and maintenance.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Different tasks require specific protective equipment.</a:t>
            </a:r>
            <a:endParaRPr lang="en-US" sz="2400" dirty="0"/>
          </a:p>
        </p:txBody>
      </p:sp>
    </p:spTree>
    <p:extLst>
      <p:ext uri="{BB962C8B-B14F-4D97-AF65-F5344CB8AC3E}">
        <p14:creationId xmlns:p14="http://schemas.microsoft.com/office/powerpoint/2010/main" val="2525446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a:spLocks/>
          </p:cNvSpPr>
          <p:nvPr/>
        </p:nvSpPr>
        <p:spPr>
          <a:xfrm>
            <a:off x="430320" y="1258696"/>
            <a:ext cx="11628452" cy="646331"/>
          </a:xfrm>
          <a:prstGeom prst="rect">
            <a:avLst/>
          </a:prstGeom>
          <a:noFill/>
          <a:ln/>
        </p:spPr>
        <p:txBody>
          <a:bodyPr wrap="none" lIns="0" tIns="0" rIns="0" bIns="0" rtlCol="0" anchor="t"/>
          <a:lstStyle/>
          <a:p>
            <a:pPr marL="0" indent="0" algn="l">
              <a:lnSpc>
                <a:spcPts val="31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Tool maintenance</a:t>
            </a:r>
            <a:endParaRPr lang="en-US" sz="3600" dirty="0">
              <a:latin typeface="Arial" panose="020B0604020202020204" pitchFamily="34" charset="0"/>
              <a:cs typeface="Arial" panose="020B0604020202020204" pitchFamily="34" charset="0"/>
            </a:endParaRPr>
          </a:p>
        </p:txBody>
      </p:sp>
      <p:pic>
        <p:nvPicPr>
          <p:cNvPr id="3" name="Image 0" descr="preencoded.png"/>
          <p:cNvPicPr>
            <a:picLocks noChangeAspect="1"/>
          </p:cNvPicPr>
          <p:nvPr/>
        </p:nvPicPr>
        <p:blipFill>
          <a:blip r:embed="rId3"/>
          <a:stretch>
            <a:fillRect/>
          </a:stretch>
        </p:blipFill>
        <p:spPr>
          <a:xfrm>
            <a:off x="562779" y="1880587"/>
            <a:ext cx="2220000" cy="1372020"/>
          </a:xfrm>
          <a:prstGeom prst="rect">
            <a:avLst/>
          </a:prstGeom>
        </p:spPr>
      </p:pic>
      <p:sp>
        <p:nvSpPr>
          <p:cNvPr id="4" name="Text 1"/>
          <p:cNvSpPr/>
          <p:nvPr/>
        </p:nvSpPr>
        <p:spPr>
          <a:xfrm>
            <a:off x="2935177" y="1914257"/>
            <a:ext cx="1575197" cy="196810"/>
          </a:xfrm>
          <a:prstGeom prst="rect">
            <a:avLst/>
          </a:prstGeom>
          <a:noFill/>
          <a:ln/>
        </p:spPr>
        <p:txBody>
          <a:bodyPr wrap="none" lIns="0" tIns="0" rIns="0" bIns="0" rtlCol="0" anchor="t"/>
          <a:lstStyle/>
          <a:p>
            <a:pPr marL="0" indent="0" algn="l">
              <a:lnSpc>
                <a:spcPts val="1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Regular cleaning</a:t>
            </a:r>
            <a:endParaRPr lang="en-US" sz="2400" dirty="0">
              <a:latin typeface="Arial" panose="020B0604020202020204" pitchFamily="34" charset="0"/>
              <a:cs typeface="Arial" panose="020B0604020202020204" pitchFamily="34" charset="0"/>
            </a:endParaRPr>
          </a:p>
        </p:txBody>
      </p:sp>
      <p:sp>
        <p:nvSpPr>
          <p:cNvPr id="5" name="Text 2"/>
          <p:cNvSpPr/>
          <p:nvPr/>
        </p:nvSpPr>
        <p:spPr>
          <a:xfrm>
            <a:off x="2974935" y="2115622"/>
            <a:ext cx="9733900" cy="54278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ea typeface="Arial Black" pitchFamily="34" charset="-122"/>
                <a:cs typeface="Arial" panose="020B0604020202020204" pitchFamily="34" charset="0"/>
              </a:rPr>
              <a:t>Remove dust, debris, and contaminants after each use to prevent buildup that can affect tool performance and longevity. Pay particular attention to moving parts, ventilation openings, and electrical contacts.</a:t>
            </a:r>
            <a:endParaRPr lang="en-US" sz="2400" dirty="0"/>
          </a:p>
        </p:txBody>
      </p:sp>
      <p:pic>
        <p:nvPicPr>
          <p:cNvPr id="6" name="Image 1" descr="preencoded.png"/>
          <p:cNvPicPr>
            <a:picLocks noChangeAspect="1"/>
          </p:cNvPicPr>
          <p:nvPr/>
        </p:nvPicPr>
        <p:blipFill>
          <a:blip r:embed="rId4"/>
          <a:stretch>
            <a:fillRect/>
          </a:stretch>
        </p:blipFill>
        <p:spPr>
          <a:xfrm>
            <a:off x="562779" y="3830703"/>
            <a:ext cx="2220000" cy="1372020"/>
          </a:xfrm>
          <a:prstGeom prst="rect">
            <a:avLst/>
          </a:prstGeom>
        </p:spPr>
      </p:pic>
      <p:sp>
        <p:nvSpPr>
          <p:cNvPr id="7" name="Text 3"/>
          <p:cNvSpPr/>
          <p:nvPr/>
        </p:nvSpPr>
        <p:spPr>
          <a:xfrm>
            <a:off x="2974935" y="3891490"/>
            <a:ext cx="1575197" cy="196810"/>
          </a:xfrm>
          <a:prstGeom prst="rect">
            <a:avLst/>
          </a:prstGeom>
          <a:noFill/>
          <a:ln/>
        </p:spPr>
        <p:txBody>
          <a:bodyPr wrap="none" lIns="0" tIns="0" rIns="0" bIns="0" rtlCol="0" anchor="t"/>
          <a:lstStyle/>
          <a:p>
            <a:pPr marL="0" indent="0" algn="l">
              <a:lnSpc>
                <a:spcPts val="1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Proper lubrication</a:t>
            </a:r>
            <a:endParaRPr lang="en-US" sz="2400" dirty="0">
              <a:latin typeface="Arial" panose="020B0604020202020204" pitchFamily="34" charset="0"/>
              <a:cs typeface="Arial" panose="020B0604020202020204" pitchFamily="34" charset="0"/>
            </a:endParaRPr>
          </a:p>
        </p:txBody>
      </p:sp>
      <p:sp>
        <p:nvSpPr>
          <p:cNvPr id="8" name="Text 4"/>
          <p:cNvSpPr/>
          <p:nvPr/>
        </p:nvSpPr>
        <p:spPr>
          <a:xfrm>
            <a:off x="2974935" y="4117078"/>
            <a:ext cx="10197726" cy="372419"/>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ea typeface="Arial Black" pitchFamily="34" charset="-122"/>
                <a:cs typeface="Arial" panose="020B0604020202020204" pitchFamily="34" charset="0"/>
              </a:rPr>
              <a:t>Apply manufacturer-recommended lubricants to moving parts according to the specified maintenance schedule. Different tools require specific lubricants - using incorrect types can damage components or attract debris.</a:t>
            </a:r>
            <a:endParaRPr lang="en-US" sz="2400" dirty="0"/>
          </a:p>
        </p:txBody>
      </p:sp>
      <p:pic>
        <p:nvPicPr>
          <p:cNvPr id="9" name="Image 2"/>
          <p:cNvPicPr>
            <a:picLocks noChangeAspect="1"/>
          </p:cNvPicPr>
          <p:nvPr/>
        </p:nvPicPr>
        <p:blipFill>
          <a:blip r:embed="rId5"/>
          <a:srcRect t="7428" b="10167"/>
          <a:stretch>
            <a:fillRect/>
          </a:stretch>
        </p:blipFill>
        <p:spPr>
          <a:xfrm>
            <a:off x="562779" y="5803279"/>
            <a:ext cx="2220000" cy="1372021"/>
          </a:xfrm>
          <a:prstGeom prst="rect">
            <a:avLst/>
          </a:prstGeom>
        </p:spPr>
      </p:pic>
      <p:sp>
        <p:nvSpPr>
          <p:cNvPr id="10" name="Text 5"/>
          <p:cNvSpPr/>
          <p:nvPr/>
        </p:nvSpPr>
        <p:spPr>
          <a:xfrm>
            <a:off x="2974935" y="5860120"/>
            <a:ext cx="1575197" cy="196810"/>
          </a:xfrm>
          <a:prstGeom prst="rect">
            <a:avLst/>
          </a:prstGeom>
          <a:noFill/>
          <a:ln/>
        </p:spPr>
        <p:txBody>
          <a:bodyPr wrap="none" lIns="0" tIns="0" rIns="0" bIns="0" rtlCol="0" anchor="t"/>
          <a:lstStyle/>
          <a:p>
            <a:pPr marL="0" indent="0" algn="l">
              <a:lnSpc>
                <a:spcPts val="15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Electrical safety</a:t>
            </a:r>
            <a:endParaRPr lang="en-US" sz="2400" dirty="0">
              <a:latin typeface="Arial" panose="020B0604020202020204" pitchFamily="34" charset="0"/>
              <a:cs typeface="Arial" panose="020B0604020202020204" pitchFamily="34" charset="0"/>
            </a:endParaRPr>
          </a:p>
        </p:txBody>
      </p:sp>
      <p:sp>
        <p:nvSpPr>
          <p:cNvPr id="11" name="Text 6"/>
          <p:cNvSpPr/>
          <p:nvPr/>
        </p:nvSpPr>
        <p:spPr>
          <a:xfrm>
            <a:off x="2974935" y="6056930"/>
            <a:ext cx="9892926" cy="40290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ea typeface="Arial Black" pitchFamily="34" charset="-122"/>
                <a:cs typeface="Arial" panose="020B0604020202020204" pitchFamily="34" charset="0"/>
              </a:rPr>
              <a:t>Regularly inspect cords, plugs, and internal wiring for damage, particularly after heavy use or accidental impacts. Replace damaged components immediately rather than attempting repairs.</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1EA5A-FCF6-A931-3071-9CA57A6844E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7DA366A-4E48-1829-6FBD-C488FEE46369}"/>
              </a:ext>
            </a:extLst>
          </p:cNvPr>
          <p:cNvSpPr>
            <a:spLocks/>
          </p:cNvSpPr>
          <p:nvPr/>
        </p:nvSpPr>
        <p:spPr>
          <a:xfrm>
            <a:off x="430320" y="1369530"/>
            <a:ext cx="11628452" cy="646331"/>
          </a:xfrm>
          <a:prstGeom prst="rect">
            <a:avLst/>
          </a:prstGeom>
          <a:noFill/>
          <a:ln/>
        </p:spPr>
        <p:txBody>
          <a:bodyPr wrap="none" lIns="0" tIns="0" rIns="0" bIns="0" rtlCol="0" anchor="t"/>
          <a:lstStyle/>
          <a:p>
            <a:pPr marL="0" indent="0" algn="l">
              <a:lnSpc>
                <a:spcPts val="31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Tool maintenance</a:t>
            </a:r>
            <a:endParaRPr lang="en-US" sz="3600" dirty="0">
              <a:latin typeface="Arial" panose="020B0604020202020204" pitchFamily="34" charset="0"/>
              <a:cs typeface="Arial" panose="020B0604020202020204" pitchFamily="34" charset="0"/>
            </a:endParaRPr>
          </a:p>
        </p:txBody>
      </p:sp>
      <p:sp>
        <p:nvSpPr>
          <p:cNvPr id="12" name="Text 7">
            <a:extLst>
              <a:ext uri="{FF2B5EF4-FFF2-40B4-BE49-F238E27FC236}">
                <a16:creationId xmlns:a16="http://schemas.microsoft.com/office/drawing/2014/main" id="{82D18B74-1550-5D0C-31C9-C8CC8F6EE9A5}"/>
              </a:ext>
            </a:extLst>
          </p:cNvPr>
          <p:cNvSpPr/>
          <p:nvPr/>
        </p:nvSpPr>
        <p:spPr>
          <a:xfrm>
            <a:off x="430320" y="2015861"/>
            <a:ext cx="13285680" cy="809557"/>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Consistent maintenance extends tool life, improves performance, and enhances safety during the installation of protection systems.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Establish a routine maintenance schedule based on usage frequency and working conditions, with more frequent attention for tools used in dusty, humid, or corrosive environments.</a:t>
            </a:r>
            <a:endParaRPr lang="en-US" sz="2400" dirty="0"/>
          </a:p>
        </p:txBody>
      </p:sp>
    </p:spTree>
    <p:extLst>
      <p:ext uri="{BB962C8B-B14F-4D97-AF65-F5344CB8AC3E}">
        <p14:creationId xmlns:p14="http://schemas.microsoft.com/office/powerpoint/2010/main" val="382989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Measurement tools</a:t>
            </a:r>
            <a:endParaRPr lang="en-US" sz="3600" dirty="0">
              <a:latin typeface="Arial" panose="020B0604020202020204" pitchFamily="34" charset="0"/>
              <a:cs typeface="Arial" panose="020B0604020202020204" pitchFamily="34" charset="0"/>
            </a:endParaRPr>
          </a:p>
        </p:txBody>
      </p:sp>
      <p:sp>
        <p:nvSpPr>
          <p:cNvPr id="19" name="Text 13"/>
          <p:cNvSpPr/>
          <p:nvPr/>
        </p:nvSpPr>
        <p:spPr>
          <a:xfrm>
            <a:off x="430320" y="2190788"/>
            <a:ext cx="12905536" cy="725805"/>
          </a:xfrm>
          <a:prstGeom prst="rect">
            <a:avLst/>
          </a:prstGeom>
          <a:noFill/>
          <a:ln/>
        </p:spPr>
        <p:txBody>
          <a:bodyPr wrap="square" lIns="0" tIns="0" rIns="0" bIns="0" rtlCol="0" anchor="t"/>
          <a:lstStyle/>
          <a:p>
            <a:pPr algn="l">
              <a:lnSpc>
                <a:spcPct val="110000"/>
              </a:lnSpc>
              <a:spcAft>
                <a:spcPts val="1200"/>
              </a:spcAft>
            </a:pPr>
            <a:r>
              <a:rPr lang="en-US" sz="2400" dirty="0">
                <a:solidFill>
                  <a:srgbClr val="000000"/>
                </a:solidFill>
                <a:latin typeface="+mj-lt"/>
                <a:ea typeface="Arial Black" pitchFamily="34" charset="-122"/>
                <a:cs typeface="Arial" panose="020B0604020202020204" pitchFamily="34" charset="0"/>
              </a:rPr>
              <a:t>Precise measurements are the foundation of reliable protection system installations.</a:t>
            </a:r>
          </a:p>
          <a:p>
            <a:pPr algn="l">
              <a:lnSpc>
                <a:spcPct val="110000"/>
              </a:lnSpc>
              <a:spcAft>
                <a:spcPts val="1200"/>
              </a:spcAft>
            </a:pPr>
            <a:r>
              <a:rPr lang="en-US" sz="2400" dirty="0">
                <a:solidFill>
                  <a:srgbClr val="000000"/>
                </a:solidFill>
                <a:latin typeface="+mj-lt"/>
                <a:ea typeface="Arial Black" pitchFamily="34" charset="-122"/>
                <a:cs typeface="Arial" panose="020B0604020202020204" pitchFamily="34" charset="0"/>
              </a:rPr>
              <a:t>Even minor misalignments can result in system failures or false alarms, making these measurement tools indispensable for quality workmanship.</a:t>
            </a:r>
            <a:endParaRPr lang="en-US" sz="2000" dirty="0">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Storage and transport</a:t>
            </a:r>
            <a:endParaRPr lang="en-US" sz="3600" dirty="0">
              <a:latin typeface="Arial" panose="020B0604020202020204" pitchFamily="34" charset="0"/>
              <a:cs typeface="Arial" panose="020B0604020202020204" pitchFamily="34" charset="0"/>
            </a:endParaRPr>
          </a:p>
        </p:txBody>
      </p:sp>
      <p:sp>
        <p:nvSpPr>
          <p:cNvPr id="3" name="Text 1"/>
          <p:cNvSpPr/>
          <p:nvPr/>
        </p:nvSpPr>
        <p:spPr>
          <a:xfrm>
            <a:off x="430320" y="2085294"/>
            <a:ext cx="2635210" cy="329327"/>
          </a:xfrm>
          <a:prstGeom prst="rect">
            <a:avLst/>
          </a:prstGeom>
          <a:noFill/>
          <a:ln/>
        </p:spPr>
        <p:txBody>
          <a:bodyPr wrap="none" lIns="0" tIns="0" rIns="0" bIns="0" rtlCol="0" anchor="t"/>
          <a:lstStyle/>
          <a:p>
            <a:pPr marL="0" indent="0" algn="l">
              <a:lnSpc>
                <a:spcPts val="2550"/>
              </a:lnSpc>
              <a:buNone/>
            </a:pPr>
            <a:r>
              <a:rPr lang="en-US" sz="2400" b="1" dirty="0">
                <a:latin typeface="Arial" panose="020B0604020202020204" pitchFamily="34" charset="0"/>
                <a:ea typeface="Arial Black Bold" pitchFamily="34" charset="-122"/>
                <a:cs typeface="Arial" panose="020B0604020202020204" pitchFamily="34" charset="0"/>
              </a:rPr>
              <a:t>Protective cases</a:t>
            </a:r>
            <a:endParaRPr lang="en-US" sz="2400" dirty="0">
              <a:latin typeface="Arial" panose="020B0604020202020204" pitchFamily="34" charset="0"/>
              <a:cs typeface="Arial" panose="020B0604020202020204" pitchFamily="34" charset="0"/>
            </a:endParaRPr>
          </a:p>
        </p:txBody>
      </p:sp>
      <p:sp>
        <p:nvSpPr>
          <p:cNvPr id="4" name="Text 2"/>
          <p:cNvSpPr/>
          <p:nvPr/>
        </p:nvSpPr>
        <p:spPr>
          <a:xfrm>
            <a:off x="430320" y="2557924"/>
            <a:ext cx="6320195" cy="3143309"/>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ea typeface="Arial Black" pitchFamily="34" charset="-122"/>
                <a:cs typeface="Arial" panose="020B0604020202020204" pitchFamily="34" charset="0"/>
              </a:rPr>
              <a:t>High-quality cases with custom foam inserts provide the best protection for delicate test equipment and precision tools. These cases should:</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Absorb impact through multi-layer foam.</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Prevent moisture ingress with sealed designs.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Include pressure </a:t>
            </a:r>
            <a:r>
              <a:rPr lang="en-US" sz="2400" dirty="0" err="1">
                <a:ea typeface="ＭＳ Ｐゴシック" charset="-128"/>
              </a:rPr>
              <a:t>equalisation</a:t>
            </a:r>
            <a:r>
              <a:rPr lang="en-US" sz="2400" dirty="0">
                <a:ea typeface="ＭＳ Ｐゴシック" charset="-128"/>
              </a:rPr>
              <a:t> valves for air transport.</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Feature secure latching mechanisms.</a:t>
            </a:r>
          </a:p>
          <a:p>
            <a:pPr>
              <a:lnSpc>
                <a:spcPts val="2650"/>
              </a:lnSpc>
            </a:pPr>
            <a:endParaRPr lang="en-US" sz="2200" dirty="0"/>
          </a:p>
          <a:p>
            <a:pPr>
              <a:lnSpc>
                <a:spcPts val="2650"/>
              </a:lnSpc>
            </a:pPr>
            <a:endParaRPr lang="en-US" sz="2200" dirty="0"/>
          </a:p>
          <a:p>
            <a:pPr>
              <a:lnSpc>
                <a:spcPts val="2650"/>
              </a:lnSpc>
            </a:pPr>
            <a:endParaRPr lang="en-US" sz="2200" dirty="0"/>
          </a:p>
          <a:p>
            <a:pPr marL="0" indent="0" algn="l">
              <a:lnSpc>
                <a:spcPts val="2650"/>
              </a:lnSpc>
              <a:buNone/>
            </a:pPr>
            <a:endParaRPr lang="en-US" sz="2200" dirty="0"/>
          </a:p>
        </p:txBody>
      </p:sp>
      <p:sp>
        <p:nvSpPr>
          <p:cNvPr id="9" name="Text 7"/>
          <p:cNvSpPr/>
          <p:nvPr/>
        </p:nvSpPr>
        <p:spPr>
          <a:xfrm>
            <a:off x="7572374" y="2085294"/>
            <a:ext cx="2635210" cy="329327"/>
          </a:xfrm>
          <a:prstGeom prst="rect">
            <a:avLst/>
          </a:prstGeom>
          <a:noFill/>
          <a:ln/>
        </p:spPr>
        <p:txBody>
          <a:bodyPr wrap="none" lIns="0" tIns="0" rIns="0" bIns="0" rtlCol="0" anchor="t"/>
          <a:lstStyle/>
          <a:p>
            <a:pPr marL="0" indent="0" algn="l">
              <a:lnSpc>
                <a:spcPts val="2550"/>
              </a:lnSpc>
              <a:buNone/>
            </a:pPr>
            <a:r>
              <a:rPr lang="en-US" sz="2400" b="1" dirty="0">
                <a:latin typeface="Arial" panose="020B0604020202020204" pitchFamily="34" charset="0"/>
                <a:ea typeface="Arial Black Bold" pitchFamily="34" charset="-122"/>
                <a:cs typeface="Arial" panose="020B0604020202020204" pitchFamily="34" charset="0"/>
              </a:rPr>
              <a:t>Tool bags and belts</a:t>
            </a:r>
            <a:endParaRPr lang="en-US" sz="2400" dirty="0">
              <a:latin typeface="Arial" panose="020B0604020202020204" pitchFamily="34" charset="0"/>
              <a:cs typeface="Arial" panose="020B0604020202020204" pitchFamily="34" charset="0"/>
            </a:endParaRPr>
          </a:p>
        </p:txBody>
      </p:sp>
      <p:sp>
        <p:nvSpPr>
          <p:cNvPr id="10" name="Text 8"/>
          <p:cNvSpPr/>
          <p:nvPr/>
        </p:nvSpPr>
        <p:spPr>
          <a:xfrm>
            <a:off x="7572374" y="2552757"/>
            <a:ext cx="6320195" cy="674608"/>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ea typeface="Arial Black" pitchFamily="34" charset="-122"/>
                <a:cs typeface="Arial" panose="020B0604020202020204" pitchFamily="34" charset="0"/>
              </a:rPr>
              <a:t>For commonly used hand tools, appropriate </a:t>
            </a:r>
            <a:r>
              <a:rPr lang="en-US" sz="2400" dirty="0" err="1">
                <a:solidFill>
                  <a:srgbClr val="000000"/>
                </a:solidFill>
                <a:ea typeface="Arial Black" pitchFamily="34" charset="-122"/>
                <a:cs typeface="Arial" panose="020B0604020202020204" pitchFamily="34" charset="0"/>
              </a:rPr>
              <a:t>organisational</a:t>
            </a:r>
            <a:r>
              <a:rPr lang="en-US" sz="2400" dirty="0">
                <a:solidFill>
                  <a:srgbClr val="000000"/>
                </a:solidFill>
                <a:ea typeface="Arial Black" pitchFamily="34" charset="-122"/>
                <a:cs typeface="Arial" panose="020B0604020202020204" pitchFamily="34" charset="0"/>
              </a:rPr>
              <a:t> systems include:</a:t>
            </a:r>
          </a:p>
          <a:p>
            <a:pPr marL="252000" indent="-252000" fontAlgn="base">
              <a:lnSpc>
                <a:spcPct val="110000"/>
              </a:lnSpc>
              <a:spcAft>
                <a:spcPts val="600"/>
              </a:spcAft>
              <a:buFont typeface="Arial" panose="020B0604020202020204" pitchFamily="34" charset="0"/>
              <a:buChar char="•"/>
            </a:pPr>
            <a:r>
              <a:rPr lang="en-US" sz="2400" dirty="0">
                <a:ea typeface="ＭＳ Ｐゴシック" charset="-128"/>
              </a:rPr>
              <a:t>Padded tool bags with multiple compartments.</a:t>
            </a:r>
          </a:p>
          <a:p>
            <a:pPr marL="252000" indent="-252000" fontAlgn="base">
              <a:lnSpc>
                <a:spcPct val="110000"/>
              </a:lnSpc>
              <a:spcAft>
                <a:spcPts val="600"/>
              </a:spcAft>
              <a:buFont typeface="Arial" panose="020B0604020202020204" pitchFamily="34" charset="0"/>
              <a:buChar char="•"/>
            </a:pPr>
            <a:r>
              <a:rPr lang="en-US" sz="2400" dirty="0">
                <a:ea typeface="ＭＳ Ｐゴシック" charset="-128"/>
              </a:rPr>
              <a:t>Tool belts with specific pouches for each tool.</a:t>
            </a:r>
          </a:p>
          <a:p>
            <a:pPr marL="252000" indent="-252000" fontAlgn="base">
              <a:lnSpc>
                <a:spcPct val="110000"/>
              </a:lnSpc>
              <a:spcAft>
                <a:spcPts val="600"/>
              </a:spcAft>
              <a:buFont typeface="Arial" panose="020B0604020202020204" pitchFamily="34" charset="0"/>
              <a:buChar char="•"/>
            </a:pPr>
            <a:r>
              <a:rPr lang="en-US" sz="2400" dirty="0">
                <a:ea typeface="ＭＳ Ｐゴシック" charset="-128"/>
              </a:rPr>
              <a:t>Modular storage systems adaptable to daily requirements.</a:t>
            </a:r>
          </a:p>
          <a:p>
            <a:pPr marL="252000" indent="-252000" fontAlgn="base">
              <a:lnSpc>
                <a:spcPct val="110000"/>
              </a:lnSpc>
              <a:spcAft>
                <a:spcPts val="600"/>
              </a:spcAft>
              <a:buFont typeface="Arial" panose="020B0604020202020204" pitchFamily="34" charset="0"/>
              <a:buChar char="•"/>
            </a:pPr>
            <a:r>
              <a:rPr lang="en-US" sz="2400" dirty="0">
                <a:ea typeface="ＭＳ Ｐゴシック" charset="-128"/>
              </a:rPr>
              <a:t>High-visibility internal colours to prevent tool loss.</a:t>
            </a:r>
          </a:p>
          <a:p>
            <a:pPr>
              <a:lnSpc>
                <a:spcPts val="2650"/>
              </a:lnSpc>
            </a:pPr>
            <a:endParaRPr lang="en-US" sz="2200" dirty="0"/>
          </a:p>
          <a:p>
            <a:pPr>
              <a:lnSpc>
                <a:spcPts val="2650"/>
              </a:lnSpc>
            </a:pPr>
            <a:endParaRPr lang="en-US" sz="2200" dirty="0"/>
          </a:p>
          <a:p>
            <a:pPr marL="0" indent="0" algn="l">
              <a:lnSpc>
                <a:spcPts val="2650"/>
              </a:lnSpc>
              <a:buNone/>
            </a:pPr>
            <a:endParaRPr lang="en-US" sz="2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11269-0273-7C18-8141-D57697DCEDB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145362A-5D32-2CC9-B2AA-AFB25CBF4FFE}"/>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Storage and transport</a:t>
            </a:r>
            <a:endParaRPr lang="en-US" sz="3600" dirty="0">
              <a:latin typeface="Arial" panose="020B0604020202020204" pitchFamily="34" charset="0"/>
              <a:cs typeface="Arial" panose="020B0604020202020204" pitchFamily="34" charset="0"/>
            </a:endParaRPr>
          </a:p>
        </p:txBody>
      </p:sp>
      <p:sp>
        <p:nvSpPr>
          <p:cNvPr id="15" name="Text 13">
            <a:extLst>
              <a:ext uri="{FF2B5EF4-FFF2-40B4-BE49-F238E27FC236}">
                <a16:creationId xmlns:a16="http://schemas.microsoft.com/office/drawing/2014/main" id="{A509F3B0-3C1A-F3B3-DE82-480A0928E4EC}"/>
              </a:ext>
            </a:extLst>
          </p:cNvPr>
          <p:cNvSpPr/>
          <p:nvPr/>
        </p:nvSpPr>
        <p:spPr>
          <a:xfrm>
            <a:off x="449312" y="2145375"/>
            <a:ext cx="12246650" cy="67460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storage and transport systems serve multiple functions beyond mere convenience. They:</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protect tools from physical damage</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prevent exposure to moisture and contaminants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allow quick verification that all necessary tools are present before departing a work site.</a:t>
            </a:r>
            <a:endParaRPr lang="en-US" sz="2400" dirty="0"/>
          </a:p>
        </p:txBody>
      </p:sp>
      <p:sp>
        <p:nvSpPr>
          <p:cNvPr id="16" name="Text 14">
            <a:extLst>
              <a:ext uri="{FF2B5EF4-FFF2-40B4-BE49-F238E27FC236}">
                <a16:creationId xmlns:a16="http://schemas.microsoft.com/office/drawing/2014/main" id="{97EB765D-9518-3BD2-1ED9-E4036A82B4A2}"/>
              </a:ext>
            </a:extLst>
          </p:cNvPr>
          <p:cNvSpPr/>
          <p:nvPr/>
        </p:nvSpPr>
        <p:spPr>
          <a:xfrm>
            <a:off x="430320" y="4741291"/>
            <a:ext cx="12523054" cy="101191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travelling between multiple sites, vehicle organisation systems that secure tools during transport while providing easy access are particularly valuable. These may include:</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drawer systems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secure shelving</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quick-release mounting brackets for larger power tools and test equipment.</a:t>
            </a:r>
            <a:endParaRPr lang="en-US" sz="2400" dirty="0"/>
          </a:p>
        </p:txBody>
      </p:sp>
    </p:spTree>
    <p:extLst>
      <p:ext uri="{BB962C8B-B14F-4D97-AF65-F5344CB8AC3E}">
        <p14:creationId xmlns:p14="http://schemas.microsoft.com/office/powerpoint/2010/main" val="4210643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2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Tool inspection protocols</a:t>
            </a:r>
            <a:endParaRPr lang="en-US" sz="3600" dirty="0">
              <a:latin typeface="Arial" panose="020B0604020202020204" pitchFamily="34" charset="0"/>
              <a:cs typeface="Arial" panose="020B0604020202020204" pitchFamily="34" charset="0"/>
            </a:endParaRPr>
          </a:p>
        </p:txBody>
      </p:sp>
      <p:sp>
        <p:nvSpPr>
          <p:cNvPr id="3" name="Text 1"/>
          <p:cNvSpPr/>
          <p:nvPr/>
        </p:nvSpPr>
        <p:spPr>
          <a:xfrm>
            <a:off x="5696525" y="3105090"/>
            <a:ext cx="4169807" cy="699849"/>
          </a:xfrm>
          <a:prstGeom prst="rect">
            <a:avLst/>
          </a:prstGeom>
          <a:noFill/>
          <a:ln/>
        </p:spPr>
        <p:txBody>
          <a:bodyPr wrap="none" lIns="0" tIns="0" rIns="0" bIns="0" rtlCol="0" anchor="t"/>
          <a:lstStyle/>
          <a:p>
            <a:pPr marL="0" indent="0" algn="ctr">
              <a:lnSpc>
                <a:spcPts val="5500"/>
              </a:lnSpc>
              <a:buNone/>
            </a:pPr>
            <a:r>
              <a:rPr lang="en-US" sz="5500" b="1" dirty="0">
                <a:solidFill>
                  <a:srgbClr val="000000"/>
                </a:solidFill>
                <a:latin typeface="Arial Black Bold" pitchFamily="34" charset="0"/>
                <a:ea typeface="Arial Black Bold" pitchFamily="34" charset="-122"/>
                <a:cs typeface="Arial Black Bold" pitchFamily="34" charset="-120"/>
              </a:rPr>
              <a:t>100%</a:t>
            </a:r>
            <a:endParaRPr lang="en-US" sz="5500" dirty="0"/>
          </a:p>
        </p:txBody>
      </p:sp>
      <p:sp>
        <p:nvSpPr>
          <p:cNvPr id="4" name="Text 2"/>
          <p:cNvSpPr/>
          <p:nvPr/>
        </p:nvSpPr>
        <p:spPr>
          <a:xfrm>
            <a:off x="6369942" y="4069973"/>
            <a:ext cx="2822972" cy="331351"/>
          </a:xfrm>
          <a:prstGeom prst="rect">
            <a:avLst/>
          </a:prstGeom>
          <a:noFill/>
          <a:ln/>
        </p:spPr>
        <p:txBody>
          <a:bodyPr wrap="none" lIns="0" tIns="0" rIns="0" bIns="0" rtlCol="0" anchor="t"/>
          <a:lstStyle/>
          <a:p>
            <a:pPr marL="0" indent="0" algn="ctr">
              <a:lnSpc>
                <a:spcPts val="2600"/>
              </a:lnSpc>
              <a:buNone/>
            </a:pPr>
            <a:r>
              <a:rPr lang="en-US" sz="2400" b="1" dirty="0">
                <a:solidFill>
                  <a:srgbClr val="000000"/>
                </a:solidFill>
                <a:ea typeface="Arial Black Bold" pitchFamily="34" charset="-122"/>
                <a:cs typeface="Arial Black Bold" pitchFamily="34" charset="-120"/>
              </a:rPr>
              <a:t>Visual Inspection Rate</a:t>
            </a:r>
            <a:endParaRPr lang="en-US" sz="2400" dirty="0"/>
          </a:p>
        </p:txBody>
      </p:sp>
      <p:sp>
        <p:nvSpPr>
          <p:cNvPr id="5" name="Text 3"/>
          <p:cNvSpPr/>
          <p:nvPr/>
        </p:nvSpPr>
        <p:spPr>
          <a:xfrm>
            <a:off x="4594868" y="4666358"/>
            <a:ext cx="6373119" cy="678418"/>
          </a:xfrm>
          <a:prstGeom prst="rect">
            <a:avLst/>
          </a:prstGeom>
          <a:noFill/>
          <a:ln/>
        </p:spPr>
        <p:txBody>
          <a:bodyPr wrap="square" lIns="0" tIns="0" rIns="0" bIns="0" rtlCol="0" anchor="t"/>
          <a:lstStyle/>
          <a:p>
            <a:pPr marL="0" indent="0" algn="ct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Every tool must undergo visual inspection before each use.</a:t>
            </a:r>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65A9E-EB75-1F7B-F0F1-5B231911590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9C72CA9-A985-F288-C739-C9F54D39DA61}"/>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2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Tool inspection protocols</a:t>
            </a:r>
            <a:endParaRPr lang="en-US" sz="3600" dirty="0">
              <a:latin typeface="Arial" panose="020B0604020202020204" pitchFamily="34" charset="0"/>
              <a:cs typeface="Arial" panose="020B0604020202020204" pitchFamily="34" charset="0"/>
            </a:endParaRPr>
          </a:p>
        </p:txBody>
      </p:sp>
      <p:sp>
        <p:nvSpPr>
          <p:cNvPr id="12" name="Text 10">
            <a:extLst>
              <a:ext uri="{FF2B5EF4-FFF2-40B4-BE49-F238E27FC236}">
                <a16:creationId xmlns:a16="http://schemas.microsoft.com/office/drawing/2014/main" id="{8C5E948F-4CD3-A7D5-88D8-93767E7BF5B0}"/>
              </a:ext>
            </a:extLst>
          </p:cNvPr>
          <p:cNvSpPr/>
          <p:nvPr/>
        </p:nvSpPr>
        <p:spPr>
          <a:xfrm>
            <a:off x="430319" y="2032099"/>
            <a:ext cx="13460341" cy="1017627"/>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Establishing consistent tool inspection protocols is a fundamental safety practice.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Visual inspections should focus on identifying obvious defects such as damaged cords, cracked casings, loose components, and excessive wear that could compromise tool function or safety.</a:t>
            </a:r>
            <a:endParaRPr lang="en-US" sz="2400" dirty="0"/>
          </a:p>
        </p:txBody>
      </p:sp>
      <p:sp>
        <p:nvSpPr>
          <p:cNvPr id="13" name="Text 11">
            <a:extLst>
              <a:ext uri="{FF2B5EF4-FFF2-40B4-BE49-F238E27FC236}">
                <a16:creationId xmlns:a16="http://schemas.microsoft.com/office/drawing/2014/main" id="{7971BEB3-A9AE-D2A6-055A-323DD2FE9D72}"/>
              </a:ext>
            </a:extLst>
          </p:cNvPr>
          <p:cNvSpPr/>
          <p:nvPr/>
        </p:nvSpPr>
        <p:spPr>
          <a:xfrm>
            <a:off x="430319" y="3858225"/>
            <a:ext cx="13378148" cy="1017627"/>
          </a:xfrm>
          <a:prstGeom prst="rect">
            <a:avLst/>
          </a:prstGeom>
          <a:noFill/>
          <a:ln/>
        </p:spPr>
        <p:txBody>
          <a:bodyPr wrap="square" lIns="0" tIns="0" rIns="0" bIns="0" rtlCol="0" anchor="t"/>
          <a:lstStyle/>
          <a:p>
            <a:pPr>
              <a:lnSpc>
                <a:spcPct val="110000"/>
              </a:lnSpc>
              <a:spcAft>
                <a:spcPts val="1200"/>
              </a:spcAft>
            </a:pPr>
            <a:r>
              <a:rPr lang="en-GB" sz="2400" dirty="0">
                <a:solidFill>
                  <a:srgbClr val="000000"/>
                </a:solidFill>
                <a:latin typeface="Arial" panose="020B0604020202020204" pitchFamily="34" charset="0"/>
                <a:ea typeface="Arial Black" pitchFamily="34" charset="-122"/>
                <a:cs typeface="Arial" panose="020B0604020202020204" pitchFamily="34" charset="0"/>
              </a:rPr>
              <a:t>A more detailed examination of all tools and equipment is recommended and should be conducted in accordance with company policy, with documentation of the </a:t>
            </a:r>
            <a:r>
              <a:rPr lang="en-US" sz="2400" dirty="0">
                <a:solidFill>
                  <a:srgbClr val="000000"/>
                </a:solidFill>
                <a:latin typeface="Arial" panose="020B0604020202020204" pitchFamily="34" charset="0"/>
                <a:ea typeface="Arial Black" pitchFamily="34" charset="-122"/>
                <a:cs typeface="Arial" panose="020B0604020202020204" pitchFamily="34" charset="0"/>
              </a:rPr>
              <a:t>condition and any maintenance performed. These records provide traceability and help identify patterns of wear or damage that might indicate improper use or storage practices.</a:t>
            </a:r>
            <a:endParaRPr lang="en-US" sz="2400" dirty="0"/>
          </a:p>
        </p:txBody>
      </p:sp>
      <p:sp>
        <p:nvSpPr>
          <p:cNvPr id="14" name="Text 12">
            <a:extLst>
              <a:ext uri="{FF2B5EF4-FFF2-40B4-BE49-F238E27FC236}">
                <a16:creationId xmlns:a16="http://schemas.microsoft.com/office/drawing/2014/main" id="{99F3A874-6BB5-819E-C477-85C44310D868}"/>
              </a:ext>
            </a:extLst>
          </p:cNvPr>
          <p:cNvSpPr/>
          <p:nvPr/>
        </p:nvSpPr>
        <p:spPr>
          <a:xfrm>
            <a:off x="430318" y="5566100"/>
            <a:ext cx="13542535" cy="67841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Formal electrical safety testing (PAT testing) should be conducted according to local regulations, typically annually for most equipment. This testing verifies that insulation remains intact and that protective earthing connections maintain continuity, preventing electric shock hazards.</a:t>
            </a:r>
            <a:endParaRPr lang="en-US" sz="2400" dirty="0"/>
          </a:p>
        </p:txBody>
      </p:sp>
    </p:spTree>
    <p:extLst>
      <p:ext uri="{BB962C8B-B14F-4D97-AF65-F5344CB8AC3E}">
        <p14:creationId xmlns:p14="http://schemas.microsoft.com/office/powerpoint/2010/main" val="1258744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5FE93-0C48-A585-F211-E838739CDCB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8468D99-2DAF-6BD5-212B-D5E2AC85C183}"/>
              </a:ext>
            </a:extLst>
          </p:cNvPr>
          <p:cNvSpPr>
            <a:spLocks/>
          </p:cNvSpPr>
          <p:nvPr/>
        </p:nvSpPr>
        <p:spPr>
          <a:xfrm>
            <a:off x="506786" y="986040"/>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Battery maintenance</a:t>
            </a:r>
            <a:endParaRPr lang="en-US" sz="3600"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244FC80C-AA72-B3D8-3845-1829CA9A21E2}"/>
              </a:ext>
            </a:extLst>
          </p:cNvPr>
          <p:cNvGrpSpPr/>
          <p:nvPr/>
        </p:nvGrpSpPr>
        <p:grpSpPr>
          <a:xfrm>
            <a:off x="219683" y="1892306"/>
            <a:ext cx="13668976" cy="4444987"/>
            <a:chOff x="510302" y="2491475"/>
            <a:chExt cx="13496864" cy="4444987"/>
          </a:xfrm>
        </p:grpSpPr>
        <p:pic>
          <p:nvPicPr>
            <p:cNvPr id="3" name="Image 0" descr="preencoded.png">
              <a:extLst>
                <a:ext uri="{FF2B5EF4-FFF2-40B4-BE49-F238E27FC236}">
                  <a16:creationId xmlns:a16="http://schemas.microsoft.com/office/drawing/2014/main" id="{EE10A01D-FBDB-4CD2-9B9B-8EC67F9CA8D3}"/>
                </a:ext>
              </a:extLst>
            </p:cNvPr>
            <p:cNvPicPr>
              <a:picLocks noChangeAspect="1"/>
            </p:cNvPicPr>
            <p:nvPr/>
          </p:nvPicPr>
          <p:blipFill>
            <a:blip r:embed="rId3"/>
            <a:stretch>
              <a:fillRect/>
            </a:stretch>
          </p:blipFill>
          <p:spPr>
            <a:xfrm>
              <a:off x="510302" y="2563789"/>
              <a:ext cx="566976" cy="566976"/>
            </a:xfrm>
            <a:prstGeom prst="rect">
              <a:avLst/>
            </a:prstGeom>
          </p:spPr>
        </p:pic>
        <p:sp>
          <p:nvSpPr>
            <p:cNvPr id="4" name="Text 1">
              <a:extLst>
                <a:ext uri="{FF2B5EF4-FFF2-40B4-BE49-F238E27FC236}">
                  <a16:creationId xmlns:a16="http://schemas.microsoft.com/office/drawing/2014/main" id="{86E4CF0B-7AA7-6834-F8E0-A74CCADA1352}"/>
                </a:ext>
              </a:extLst>
            </p:cNvPr>
            <p:cNvSpPr/>
            <p:nvPr/>
          </p:nvSpPr>
          <p:spPr>
            <a:xfrm>
              <a:off x="1203961" y="2521224"/>
              <a:ext cx="2254210" cy="708660"/>
            </a:xfrm>
            <a:prstGeom prst="rect">
              <a:avLst/>
            </a:prstGeom>
            <a:noFill/>
            <a:ln/>
          </p:spPr>
          <p:txBody>
            <a:bodyPr wrap="square" lIns="0" tIns="0" rIns="0" bIns="0" rtlCol="0" anchor="t"/>
            <a:lstStyle/>
            <a:p>
              <a:pPr marL="0" indent="0" algn="l">
                <a:lnSpc>
                  <a:spcPts val="2750"/>
                </a:lnSpc>
                <a:buNone/>
              </a:pPr>
              <a:r>
                <a:rPr lang="en-US" sz="2400" b="1" dirty="0">
                  <a:solidFill>
                    <a:srgbClr val="000000"/>
                  </a:solidFill>
                  <a:latin typeface="Arial"/>
                  <a:ea typeface="Arial Black Bold"/>
                  <a:cs typeface="Arial Black Bold" pitchFamily="34" charset="-120"/>
                </a:rPr>
                <a:t>Charging protocols</a:t>
              </a:r>
              <a:endParaRPr lang="en-US" sz="2400" dirty="0">
                <a:latin typeface="Arial"/>
                <a:ea typeface="Arial Black Bold"/>
              </a:endParaRPr>
            </a:p>
          </p:txBody>
        </p:sp>
        <p:sp>
          <p:nvSpPr>
            <p:cNvPr id="5" name="Text 2">
              <a:extLst>
                <a:ext uri="{FF2B5EF4-FFF2-40B4-BE49-F238E27FC236}">
                  <a16:creationId xmlns:a16="http://schemas.microsoft.com/office/drawing/2014/main" id="{923D31DB-C4BB-0E70-B6A7-7EB20222A53C}"/>
                </a:ext>
              </a:extLst>
            </p:cNvPr>
            <p:cNvSpPr/>
            <p:nvPr/>
          </p:nvSpPr>
          <p:spPr>
            <a:xfrm>
              <a:off x="1203961" y="3307437"/>
              <a:ext cx="2637828" cy="3629025"/>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Follow manufacturer's guidelines for charging cycles, avoiding both overcharging and complete depletion. Use only original or approved chargers designed specifically for the battery type.</a:t>
              </a:r>
              <a:endParaRPr lang="en-US" sz="2400" dirty="0"/>
            </a:p>
          </p:txBody>
        </p:sp>
        <p:pic>
          <p:nvPicPr>
            <p:cNvPr id="6" name="Image 1" descr="preencoded.png">
              <a:extLst>
                <a:ext uri="{FF2B5EF4-FFF2-40B4-BE49-F238E27FC236}">
                  <a16:creationId xmlns:a16="http://schemas.microsoft.com/office/drawing/2014/main" id="{46AF14CE-9F23-6D20-958D-2213EC53BC8F}"/>
                </a:ext>
              </a:extLst>
            </p:cNvPr>
            <p:cNvPicPr>
              <a:picLocks noChangeAspect="1"/>
            </p:cNvPicPr>
            <p:nvPr/>
          </p:nvPicPr>
          <p:blipFill>
            <a:blip r:embed="rId4"/>
            <a:stretch>
              <a:fillRect/>
            </a:stretch>
          </p:blipFill>
          <p:spPr>
            <a:xfrm>
              <a:off x="4081524" y="2567675"/>
              <a:ext cx="566976" cy="566976"/>
            </a:xfrm>
            <a:prstGeom prst="rect">
              <a:avLst/>
            </a:prstGeom>
          </p:spPr>
        </p:pic>
        <p:sp>
          <p:nvSpPr>
            <p:cNvPr id="7" name="Text 3">
              <a:extLst>
                <a:ext uri="{FF2B5EF4-FFF2-40B4-BE49-F238E27FC236}">
                  <a16:creationId xmlns:a16="http://schemas.microsoft.com/office/drawing/2014/main" id="{6FDA6303-3F99-69F2-9699-FB2FA8C43E79}"/>
                </a:ext>
              </a:extLst>
            </p:cNvPr>
            <p:cNvSpPr/>
            <p:nvPr/>
          </p:nvSpPr>
          <p:spPr>
            <a:xfrm>
              <a:off x="4663916" y="2492947"/>
              <a:ext cx="2254329" cy="708660"/>
            </a:xfrm>
            <a:prstGeom prst="rect">
              <a:avLst/>
            </a:prstGeom>
            <a:noFill/>
            <a:ln/>
          </p:spPr>
          <p:txBody>
            <a:bodyPr wrap="square" lIns="0" tIns="0" rIns="0" bIns="0" rtlCol="0" anchor="t"/>
            <a:lstStyle/>
            <a:p>
              <a:pPr marL="0" indent="0" algn="l">
                <a:lnSpc>
                  <a:spcPts val="2750"/>
                </a:lnSpc>
                <a:buNone/>
              </a:pPr>
              <a:r>
                <a:rPr lang="en-US" sz="2400" b="1" dirty="0">
                  <a:solidFill>
                    <a:srgbClr val="000000"/>
                  </a:solidFill>
                  <a:latin typeface="Arial"/>
                  <a:ea typeface="Arial Black Bold"/>
                  <a:cs typeface="Arial Black Bold" pitchFamily="34" charset="-120"/>
                </a:rPr>
                <a:t>Temperature management</a:t>
              </a:r>
              <a:endParaRPr lang="en-US" sz="2400" dirty="0">
                <a:latin typeface="Arial"/>
                <a:ea typeface="Arial Black Bold"/>
              </a:endParaRPr>
            </a:p>
          </p:txBody>
        </p:sp>
        <p:sp>
          <p:nvSpPr>
            <p:cNvPr id="8" name="Text 4">
              <a:extLst>
                <a:ext uri="{FF2B5EF4-FFF2-40B4-BE49-F238E27FC236}">
                  <a16:creationId xmlns:a16="http://schemas.microsoft.com/office/drawing/2014/main" id="{5EEE156E-9145-FE3B-EE79-1D11A18FC0CC}"/>
                </a:ext>
              </a:extLst>
            </p:cNvPr>
            <p:cNvSpPr/>
            <p:nvPr/>
          </p:nvSpPr>
          <p:spPr>
            <a:xfrm>
              <a:off x="4692254" y="3307437"/>
              <a:ext cx="2481142" cy="3266123"/>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Store and charge batteries within the specified temperature range, typically 10-25°C. Avoid exposure to extreme heat or cold, which can permanently damage cells.</a:t>
              </a:r>
              <a:endParaRPr lang="en-US" sz="2400" dirty="0"/>
            </a:p>
          </p:txBody>
        </p:sp>
        <p:pic>
          <p:nvPicPr>
            <p:cNvPr id="9" name="Image 2" descr="preencoded.png">
              <a:extLst>
                <a:ext uri="{FF2B5EF4-FFF2-40B4-BE49-F238E27FC236}">
                  <a16:creationId xmlns:a16="http://schemas.microsoft.com/office/drawing/2014/main" id="{B72A00C8-82BE-DCBF-0C95-6BFF9CF75E0E}"/>
                </a:ext>
              </a:extLst>
            </p:cNvPr>
            <p:cNvPicPr>
              <a:picLocks noChangeAspect="1"/>
            </p:cNvPicPr>
            <p:nvPr/>
          </p:nvPicPr>
          <p:blipFill>
            <a:blip r:embed="rId5"/>
            <a:stretch>
              <a:fillRect/>
            </a:stretch>
          </p:blipFill>
          <p:spPr>
            <a:xfrm>
              <a:off x="7315201" y="2491475"/>
              <a:ext cx="566976" cy="566976"/>
            </a:xfrm>
            <a:prstGeom prst="rect">
              <a:avLst/>
            </a:prstGeom>
          </p:spPr>
        </p:pic>
        <p:sp>
          <p:nvSpPr>
            <p:cNvPr id="10" name="Text 5">
              <a:extLst>
                <a:ext uri="{FF2B5EF4-FFF2-40B4-BE49-F238E27FC236}">
                  <a16:creationId xmlns:a16="http://schemas.microsoft.com/office/drawing/2014/main" id="{916D387A-9351-AF45-2996-0C8FEC8FDE1E}"/>
                </a:ext>
              </a:extLst>
            </p:cNvPr>
            <p:cNvSpPr/>
            <p:nvPr/>
          </p:nvSpPr>
          <p:spPr>
            <a:xfrm>
              <a:off x="7967066" y="2492947"/>
              <a:ext cx="2254329" cy="708660"/>
            </a:xfrm>
            <a:prstGeom prst="rect">
              <a:avLst/>
            </a:prstGeom>
            <a:noFill/>
            <a:ln/>
          </p:spPr>
          <p:txBody>
            <a:bodyPr wrap="square" lIns="0" tIns="0" rIns="0" bIns="0" rtlCol="0" anchor="t"/>
            <a:lstStyle/>
            <a:p>
              <a:pPr marL="0" indent="0" algn="l">
                <a:lnSpc>
                  <a:spcPts val="2750"/>
                </a:lnSpc>
                <a:buNone/>
              </a:pPr>
              <a:r>
                <a:rPr lang="en-US" sz="2400" b="1" dirty="0">
                  <a:solidFill>
                    <a:srgbClr val="000000"/>
                  </a:solidFill>
                  <a:latin typeface="Arial"/>
                  <a:ea typeface="Arial Black Bold"/>
                  <a:cs typeface="Arial Black Bold" pitchFamily="34" charset="-120"/>
                </a:rPr>
                <a:t>Storage practices</a:t>
              </a:r>
              <a:endParaRPr lang="en-US" sz="2400" dirty="0">
                <a:latin typeface="Arial"/>
                <a:ea typeface="Arial Black Bold"/>
              </a:endParaRPr>
            </a:p>
          </p:txBody>
        </p:sp>
        <p:sp>
          <p:nvSpPr>
            <p:cNvPr id="11" name="Text 6">
              <a:extLst>
                <a:ext uri="{FF2B5EF4-FFF2-40B4-BE49-F238E27FC236}">
                  <a16:creationId xmlns:a16="http://schemas.microsoft.com/office/drawing/2014/main" id="{F1E2F473-A884-E54C-9BBD-11DBD72CB52E}"/>
                </a:ext>
              </a:extLst>
            </p:cNvPr>
            <p:cNvSpPr/>
            <p:nvPr/>
          </p:nvSpPr>
          <p:spPr>
            <a:xfrm>
              <a:off x="7952897" y="3268114"/>
              <a:ext cx="2595442" cy="3266123"/>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extended storage periods, maintain batteries at approximately 40-60% charge. Store in dry conditions away from metal objects that could cause short circuits.</a:t>
              </a:r>
              <a:endParaRPr lang="en-US" sz="2400" dirty="0"/>
            </a:p>
          </p:txBody>
        </p:sp>
        <p:pic>
          <p:nvPicPr>
            <p:cNvPr id="12" name="Image 3" descr="preencoded.png">
              <a:extLst>
                <a:ext uri="{FF2B5EF4-FFF2-40B4-BE49-F238E27FC236}">
                  <a16:creationId xmlns:a16="http://schemas.microsoft.com/office/drawing/2014/main" id="{22940B69-14AB-C9C4-7B29-106675DFDB52}"/>
                </a:ext>
              </a:extLst>
            </p:cNvPr>
            <p:cNvPicPr>
              <a:picLocks noChangeAspect="1"/>
            </p:cNvPicPr>
            <p:nvPr/>
          </p:nvPicPr>
          <p:blipFill>
            <a:blip r:embed="rId6"/>
            <a:stretch>
              <a:fillRect/>
            </a:stretch>
          </p:blipFill>
          <p:spPr>
            <a:xfrm>
              <a:off x="10726218" y="2521224"/>
              <a:ext cx="566976" cy="566976"/>
            </a:xfrm>
            <a:prstGeom prst="rect">
              <a:avLst/>
            </a:prstGeom>
          </p:spPr>
        </p:pic>
        <p:sp>
          <p:nvSpPr>
            <p:cNvPr id="13" name="Text 7">
              <a:extLst>
                <a:ext uri="{FF2B5EF4-FFF2-40B4-BE49-F238E27FC236}">
                  <a16:creationId xmlns:a16="http://schemas.microsoft.com/office/drawing/2014/main" id="{3C48D532-19DD-1509-18A6-6D0941812AD0}"/>
                </a:ext>
              </a:extLst>
            </p:cNvPr>
            <p:cNvSpPr/>
            <p:nvPr/>
          </p:nvSpPr>
          <p:spPr>
            <a:xfrm>
              <a:off x="11411724" y="2491475"/>
              <a:ext cx="2254329" cy="708660"/>
            </a:xfrm>
            <a:prstGeom prst="rect">
              <a:avLst/>
            </a:prstGeom>
            <a:noFill/>
            <a:ln/>
          </p:spPr>
          <p:txBody>
            <a:bodyPr wrap="square" lIns="0" tIns="0" rIns="0" bIns="0" rtlCol="0" anchor="t"/>
            <a:lstStyle/>
            <a:p>
              <a:pPr marL="0" indent="0" algn="l">
                <a:lnSpc>
                  <a:spcPts val="2750"/>
                </a:lnSpc>
                <a:buNone/>
              </a:pPr>
              <a:r>
                <a:rPr lang="en-US" sz="2400" b="1" dirty="0">
                  <a:solidFill>
                    <a:srgbClr val="000000"/>
                  </a:solidFill>
                  <a:latin typeface="Arial"/>
                  <a:ea typeface="Arial Black Bold" pitchFamily="34" charset="-122"/>
                  <a:cs typeface="Arial Black Bold" pitchFamily="34" charset="-120"/>
                </a:rPr>
                <a:t>Replacement and disposal</a:t>
              </a:r>
              <a:endParaRPr lang="en-US" sz="2400" dirty="0">
                <a:latin typeface="Arial"/>
              </a:endParaRPr>
            </a:p>
          </p:txBody>
        </p:sp>
        <p:sp>
          <p:nvSpPr>
            <p:cNvPr id="14" name="Text 8">
              <a:extLst>
                <a:ext uri="{FF2B5EF4-FFF2-40B4-BE49-F238E27FC236}">
                  <a16:creationId xmlns:a16="http://schemas.microsoft.com/office/drawing/2014/main" id="{D1AF671D-52BF-1E78-A3F3-9B8271E475CE}"/>
                </a:ext>
              </a:extLst>
            </p:cNvPr>
            <p:cNvSpPr/>
            <p:nvPr/>
          </p:nvSpPr>
          <p:spPr>
            <a:xfrm>
              <a:off x="11411724" y="3218302"/>
              <a:ext cx="2595442" cy="3266123"/>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Replace batteries showing signs of swelling, leakage, or significantly reduced capacity. Dispose of old batteries through appropriate recycling channels, never in general waste.</a:t>
              </a:r>
              <a:endParaRPr lang="en-US" sz="2400" dirty="0"/>
            </a:p>
          </p:txBody>
        </p:sp>
      </p:grpSp>
    </p:spTree>
    <p:extLst>
      <p:ext uri="{BB962C8B-B14F-4D97-AF65-F5344CB8AC3E}">
        <p14:creationId xmlns:p14="http://schemas.microsoft.com/office/powerpoint/2010/main" val="3293417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Battery maintenance</a:t>
            </a:r>
            <a:endParaRPr lang="en-US" sz="3600" dirty="0">
              <a:latin typeface="Arial" panose="020B0604020202020204" pitchFamily="34" charset="0"/>
              <a:cs typeface="Arial" panose="020B0604020202020204" pitchFamily="34" charset="0"/>
            </a:endParaRPr>
          </a:p>
        </p:txBody>
      </p:sp>
      <p:sp>
        <p:nvSpPr>
          <p:cNvPr id="15" name="Text 9"/>
          <p:cNvSpPr/>
          <p:nvPr/>
        </p:nvSpPr>
        <p:spPr>
          <a:xfrm>
            <a:off x="454000" y="2075929"/>
            <a:ext cx="13159257" cy="7258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Battery-powered tools have become standard for protection system installation due to their portability and convenience.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However, </a:t>
            </a:r>
            <a:r>
              <a:rPr lang="en-US" sz="2400" dirty="0" err="1">
                <a:solidFill>
                  <a:srgbClr val="000000"/>
                </a:solidFill>
                <a:latin typeface="Arial" panose="020B0604020202020204" pitchFamily="34" charset="0"/>
                <a:ea typeface="Arial Black" pitchFamily="34" charset="-122"/>
                <a:cs typeface="Arial" panose="020B0604020202020204" pitchFamily="34" charset="0"/>
              </a:rPr>
              <a:t>maximising</a:t>
            </a:r>
            <a:r>
              <a:rPr lang="en-US" sz="2400" dirty="0">
                <a:solidFill>
                  <a:srgbClr val="000000"/>
                </a:solidFill>
                <a:latin typeface="Arial" panose="020B0604020202020204" pitchFamily="34" charset="0"/>
                <a:ea typeface="Arial Black" pitchFamily="34" charset="-122"/>
                <a:cs typeface="Arial" panose="020B0604020202020204" pitchFamily="34" charset="0"/>
              </a:rPr>
              <a:t> their reliability and service life requires specific maintenance practices tailored to the battery chemistry involved.</a:t>
            </a: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Text 0"/>
          <p:cNvSpPr>
            <a:spLocks/>
          </p:cNvSpPr>
          <p:nvPr/>
        </p:nvSpPr>
        <p:spPr>
          <a:xfrm>
            <a:off x="430320" y="1053525"/>
            <a:ext cx="11628452" cy="646331"/>
          </a:xfrm>
          <a:prstGeom prst="rect">
            <a:avLst/>
          </a:prstGeom>
          <a:noFill/>
          <a:ln/>
        </p:spPr>
        <p:txBody>
          <a:bodyPr wrap="none" lIns="0" tIns="0" rIns="0" bIns="0" rtlCol="0" anchor="t"/>
          <a:lstStyle/>
          <a:p>
            <a:pPr marL="0" indent="0" algn="l">
              <a:lnSpc>
                <a:spcPts val="4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Tool selection for specific protection systems</a:t>
            </a:r>
            <a:endParaRPr lang="en-US" sz="3600" dirty="0">
              <a:latin typeface="Arial" panose="020B0604020202020204" pitchFamily="34" charset="0"/>
              <a:cs typeface="Arial" panose="020B0604020202020204" pitchFamily="34" charset="0"/>
            </a:endParaRPr>
          </a:p>
        </p:txBody>
      </p:sp>
      <p:sp>
        <p:nvSpPr>
          <p:cNvPr id="3" name="Text 1"/>
          <p:cNvSpPr/>
          <p:nvPr/>
        </p:nvSpPr>
        <p:spPr>
          <a:xfrm>
            <a:off x="2122646" y="2075221"/>
            <a:ext cx="2580918" cy="291822"/>
          </a:xfrm>
          <a:prstGeom prst="rect">
            <a:avLst/>
          </a:prstGeom>
          <a:noFill/>
          <a:ln/>
        </p:spPr>
        <p:txBody>
          <a:bodyPr wrap="none" lIns="0" tIns="0" rIns="0" bIns="0" rtlCol="0" anchor="t"/>
          <a:lstStyle/>
          <a:p>
            <a:pPr marL="0" indent="0" algn="r">
              <a:lnSpc>
                <a:spcPts val="22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Fire detection systems</a:t>
            </a:r>
            <a:endParaRPr lang="en-US" sz="2400" dirty="0">
              <a:latin typeface="Arial" panose="020B0604020202020204" pitchFamily="34" charset="0"/>
              <a:cs typeface="Arial" panose="020B0604020202020204" pitchFamily="34" charset="0"/>
            </a:endParaRPr>
          </a:p>
        </p:txBody>
      </p:sp>
      <p:sp>
        <p:nvSpPr>
          <p:cNvPr id="4" name="Text 2"/>
          <p:cNvSpPr/>
          <p:nvPr/>
        </p:nvSpPr>
        <p:spPr>
          <a:xfrm>
            <a:off x="653534" y="2346024"/>
            <a:ext cx="4050030" cy="895826"/>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Installation requires </a:t>
            </a:r>
            <a:r>
              <a:rPr lang="en-US" sz="24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400" dirty="0">
                <a:solidFill>
                  <a:srgbClr val="000000"/>
                </a:solidFill>
                <a:latin typeface="Arial" panose="020B0604020202020204" pitchFamily="34" charset="0"/>
                <a:ea typeface="Arial Black" pitchFamily="34" charset="-122"/>
                <a:cs typeface="Arial" panose="020B0604020202020204" pitchFamily="34" charset="0"/>
              </a:rPr>
              <a:t> tools for detector head installation, smoke testing equipment, and precision multimeters for circuit verification</a:t>
            </a:r>
            <a:endParaRPr lang="en-US" sz="2400" dirty="0"/>
          </a:p>
        </p:txBody>
      </p:sp>
      <p:sp>
        <p:nvSpPr>
          <p:cNvPr id="7" name="Text 3"/>
          <p:cNvSpPr/>
          <p:nvPr/>
        </p:nvSpPr>
        <p:spPr>
          <a:xfrm>
            <a:off x="9926717" y="2054202"/>
            <a:ext cx="2334220" cy="291822"/>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Intrusion detection</a:t>
            </a:r>
            <a:endParaRPr lang="en-US" sz="2400" dirty="0">
              <a:latin typeface="Arial" panose="020B0604020202020204" pitchFamily="34" charset="0"/>
              <a:cs typeface="Arial" panose="020B0604020202020204" pitchFamily="34" charset="0"/>
            </a:endParaRPr>
          </a:p>
        </p:txBody>
      </p:sp>
      <p:sp>
        <p:nvSpPr>
          <p:cNvPr id="8" name="Text 4"/>
          <p:cNvSpPr/>
          <p:nvPr/>
        </p:nvSpPr>
        <p:spPr>
          <a:xfrm>
            <a:off x="9926717" y="2382799"/>
            <a:ext cx="4050149" cy="895826"/>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Needs wireless signal strength meters, motion detector alignment tools, and glass-break simulators for sensitivity adjustment</a:t>
            </a:r>
            <a:endParaRPr lang="en-US" sz="2400" dirty="0"/>
          </a:p>
        </p:txBody>
      </p:sp>
      <p:sp>
        <p:nvSpPr>
          <p:cNvPr id="10" name="Text 5"/>
          <p:cNvSpPr/>
          <p:nvPr/>
        </p:nvSpPr>
        <p:spPr>
          <a:xfrm>
            <a:off x="8510647" y="2688848"/>
            <a:ext cx="279321" cy="349210"/>
          </a:xfrm>
          <a:prstGeom prst="rect">
            <a:avLst/>
          </a:prstGeom>
          <a:noFill/>
          <a:ln/>
        </p:spPr>
        <p:txBody>
          <a:bodyPr wrap="none" lIns="0" tIns="0" rIns="0" bIns="0" rtlCol="0" anchor="t"/>
          <a:lstStyle/>
          <a:p>
            <a:pPr marL="0" indent="0" algn="l">
              <a:lnSpc>
                <a:spcPts val="3500"/>
              </a:lnSpc>
              <a:buNone/>
            </a:pPr>
            <a:endParaRPr lang="en-US" sz="2200" dirty="0"/>
          </a:p>
        </p:txBody>
      </p:sp>
      <p:sp>
        <p:nvSpPr>
          <p:cNvPr id="11" name="Text 6"/>
          <p:cNvSpPr/>
          <p:nvPr/>
        </p:nvSpPr>
        <p:spPr>
          <a:xfrm>
            <a:off x="9926717" y="4659154"/>
            <a:ext cx="2334220" cy="291822"/>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Access control</a:t>
            </a:r>
            <a:endParaRPr lang="en-US" sz="2400" dirty="0">
              <a:latin typeface="Arial" panose="020B0604020202020204" pitchFamily="34" charset="0"/>
              <a:cs typeface="Arial" panose="020B0604020202020204" pitchFamily="34" charset="0"/>
            </a:endParaRPr>
          </a:p>
        </p:txBody>
      </p:sp>
      <p:sp>
        <p:nvSpPr>
          <p:cNvPr id="12" name="Text 7"/>
          <p:cNvSpPr/>
          <p:nvPr/>
        </p:nvSpPr>
        <p:spPr>
          <a:xfrm>
            <a:off x="9926716" y="4950976"/>
            <a:ext cx="4050149" cy="895826"/>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Requires </a:t>
            </a:r>
            <a:r>
              <a:rPr lang="en-US" sz="24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400" dirty="0">
                <a:solidFill>
                  <a:srgbClr val="000000"/>
                </a:solidFill>
                <a:latin typeface="Arial" panose="020B0604020202020204" pitchFamily="34" charset="0"/>
                <a:ea typeface="Arial Black" pitchFamily="34" charset="-122"/>
                <a:cs typeface="Arial" panose="020B0604020202020204" pitchFamily="34" charset="0"/>
              </a:rPr>
              <a:t> crimp tools for credential readers, door position switch alignment tools, and electronic lock adjustment equipment</a:t>
            </a:r>
            <a:endParaRPr lang="en-US" sz="2400" dirty="0"/>
          </a:p>
        </p:txBody>
      </p:sp>
      <p:sp>
        <p:nvSpPr>
          <p:cNvPr id="15" name="Text 8"/>
          <p:cNvSpPr/>
          <p:nvPr/>
        </p:nvSpPr>
        <p:spPr>
          <a:xfrm>
            <a:off x="2369344" y="5004972"/>
            <a:ext cx="2334220" cy="291822"/>
          </a:xfrm>
          <a:prstGeom prst="rect">
            <a:avLst/>
          </a:prstGeom>
          <a:noFill/>
          <a:ln/>
        </p:spPr>
        <p:txBody>
          <a:bodyPr wrap="none" lIns="0" tIns="0" rIns="0" bIns="0" rtlCol="0" anchor="t"/>
          <a:lstStyle/>
          <a:p>
            <a:pPr marL="0" indent="0" algn="r">
              <a:lnSpc>
                <a:spcPts val="22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CCTV systems</a:t>
            </a:r>
            <a:endParaRPr lang="en-US" sz="2400" dirty="0">
              <a:latin typeface="Arial" panose="020B0604020202020204" pitchFamily="34" charset="0"/>
              <a:cs typeface="Arial" panose="020B0604020202020204" pitchFamily="34" charset="0"/>
            </a:endParaRPr>
          </a:p>
        </p:txBody>
      </p:sp>
      <p:sp>
        <p:nvSpPr>
          <p:cNvPr id="16" name="Text 9"/>
          <p:cNvSpPr/>
          <p:nvPr/>
        </p:nvSpPr>
        <p:spPr>
          <a:xfrm>
            <a:off x="653534" y="5287183"/>
            <a:ext cx="4050030" cy="895826"/>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Demands network cable testers, lens focus tools, and angle measurement devices for optimal camera positioning</a:t>
            </a:r>
            <a:endParaRPr lang="en-US" sz="2400" dirty="0"/>
          </a:p>
        </p:txBody>
      </p:sp>
      <p:pic>
        <p:nvPicPr>
          <p:cNvPr id="19" name="Picture 18" descr="A circular diagram with icons&#10;&#10;AI-generated content may be incorrect.">
            <a:extLst>
              <a:ext uri="{FF2B5EF4-FFF2-40B4-BE49-F238E27FC236}">
                <a16:creationId xmlns:a16="http://schemas.microsoft.com/office/drawing/2014/main" id="{A317767B-C526-8E5F-C707-7785B783471F}"/>
              </a:ext>
            </a:extLst>
          </p:cNvPr>
          <p:cNvPicPr>
            <a:picLocks noChangeAspect="1"/>
          </p:cNvPicPr>
          <p:nvPr/>
        </p:nvPicPr>
        <p:blipFill>
          <a:blip r:embed="rId3"/>
          <a:stretch>
            <a:fillRect/>
          </a:stretch>
        </p:blipFill>
        <p:spPr>
          <a:xfrm>
            <a:off x="4847704" y="2168932"/>
            <a:ext cx="4934873" cy="4629173"/>
          </a:xfrm>
          <a:prstGeom prst="rect">
            <a:avLst/>
          </a:prstGeom>
        </p:spPr>
      </p:pic>
      <p:pic>
        <p:nvPicPr>
          <p:cNvPr id="9" name="Picture 8" descr="A circular diagram with icons&#10;&#10;AI-generated content may be incorrect.">
            <a:extLst>
              <a:ext uri="{FF2B5EF4-FFF2-40B4-BE49-F238E27FC236}">
                <a16:creationId xmlns:a16="http://schemas.microsoft.com/office/drawing/2014/main" id="{F51D0BF5-5961-BEA5-E0C5-DDE6F2844375}"/>
              </a:ext>
            </a:extLst>
          </p:cNvPr>
          <p:cNvPicPr>
            <a:picLocks noChangeAspect="1"/>
          </p:cNvPicPr>
          <p:nvPr/>
        </p:nvPicPr>
        <p:blipFill>
          <a:blip r:embed="rId3"/>
          <a:srcRect l="48542" t="72502" r="37736" b="10549"/>
          <a:stretch>
            <a:fillRect/>
          </a:stretch>
        </p:blipFill>
        <p:spPr>
          <a:xfrm>
            <a:off x="7971904" y="5289642"/>
            <a:ext cx="677183" cy="784591"/>
          </a:xfrm>
          <a:prstGeom prst="rect">
            <a:avLst/>
          </a:prstGeom>
        </p:spPr>
      </p:pic>
      <p:pic>
        <p:nvPicPr>
          <p:cNvPr id="5" name="Picture 4" descr="preencoded.png">
            <a:extLst>
              <a:ext uri="{FF2B5EF4-FFF2-40B4-BE49-F238E27FC236}">
                <a16:creationId xmlns:a16="http://schemas.microsoft.com/office/drawing/2014/main" id="{84D7473F-CEB2-0251-DDE4-1E3B39BC2DB8}"/>
              </a:ext>
            </a:extLst>
          </p:cNvPr>
          <p:cNvPicPr>
            <a:picLocks noChangeAspect="1"/>
          </p:cNvPicPr>
          <p:nvPr/>
        </p:nvPicPr>
        <p:blipFill>
          <a:blip r:embed="rId4"/>
          <a:stretch>
            <a:fillRect/>
          </a:stretch>
        </p:blipFill>
        <p:spPr>
          <a:xfrm>
            <a:off x="8161866" y="5495395"/>
            <a:ext cx="304800" cy="37147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A5CD-1631-1D1D-008E-7D11A2554B4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10A242E-7425-1DDB-75DC-DFB935E8BBFA}"/>
              </a:ext>
            </a:extLst>
          </p:cNvPr>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5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Tool selection for specific protection systems</a:t>
            </a:r>
            <a:endParaRPr lang="en-US" sz="3600" dirty="0">
              <a:latin typeface="Arial" panose="020B0604020202020204" pitchFamily="34" charset="0"/>
              <a:cs typeface="Arial" panose="020B0604020202020204" pitchFamily="34" charset="0"/>
            </a:endParaRPr>
          </a:p>
        </p:txBody>
      </p:sp>
      <p:sp>
        <p:nvSpPr>
          <p:cNvPr id="19" name="Text 10">
            <a:extLst>
              <a:ext uri="{FF2B5EF4-FFF2-40B4-BE49-F238E27FC236}">
                <a16:creationId xmlns:a16="http://schemas.microsoft.com/office/drawing/2014/main" id="{55E61F2C-92F3-0303-9437-F330494F7533}"/>
              </a:ext>
            </a:extLst>
          </p:cNvPr>
          <p:cNvSpPr/>
          <p:nvPr/>
        </p:nvSpPr>
        <p:spPr>
          <a:xfrm>
            <a:off x="497491" y="2077672"/>
            <a:ext cx="12902468" cy="597218"/>
          </a:xfrm>
          <a:prstGeom prst="rect">
            <a:avLst/>
          </a:prstGeom>
          <a:noFill/>
          <a:ln/>
        </p:spPr>
        <p:txBody>
          <a:bodyPr wrap="square" lIns="0" tIns="0" rIns="0" bIns="0" rtlCol="0" anchor="t"/>
          <a:lstStyle/>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Different protection system types require </a:t>
            </a:r>
            <a:r>
              <a:rPr lang="en-US" sz="24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400" dirty="0">
                <a:solidFill>
                  <a:srgbClr val="000000"/>
                </a:solidFill>
                <a:latin typeface="Arial" panose="020B0604020202020204" pitchFamily="34" charset="0"/>
                <a:ea typeface="Arial Black" pitchFamily="34" charset="-122"/>
                <a:cs typeface="Arial" panose="020B0604020202020204" pitchFamily="34" charset="0"/>
              </a:rPr>
              <a:t> tools beyond the general toolkit. </a:t>
            </a:r>
          </a:p>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Developing system-specific tool packages ensures you always arrive at job sites fully equipped for each installation's specific requirements, improving efficiency and quality.</a:t>
            </a:r>
            <a:endParaRPr lang="en-US" sz="2400" dirty="0"/>
          </a:p>
        </p:txBody>
      </p:sp>
      <p:sp>
        <p:nvSpPr>
          <p:cNvPr id="20" name="Text 11">
            <a:extLst>
              <a:ext uri="{FF2B5EF4-FFF2-40B4-BE49-F238E27FC236}">
                <a16:creationId xmlns:a16="http://schemas.microsoft.com/office/drawing/2014/main" id="{C041BF20-EE80-CB5E-C95F-8CFA8D55E386}"/>
              </a:ext>
            </a:extLst>
          </p:cNvPr>
          <p:cNvSpPr/>
          <p:nvPr/>
        </p:nvSpPr>
        <p:spPr>
          <a:xfrm>
            <a:off x="498053" y="3859381"/>
            <a:ext cx="13323332" cy="895826"/>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assembling these </a:t>
            </a:r>
            <a:r>
              <a:rPr lang="en-US" sz="24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400" dirty="0">
                <a:solidFill>
                  <a:srgbClr val="000000"/>
                </a:solidFill>
                <a:latin typeface="Arial" panose="020B0604020202020204" pitchFamily="34" charset="0"/>
                <a:ea typeface="Arial Black" pitchFamily="34" charset="-122"/>
                <a:cs typeface="Arial" panose="020B0604020202020204" pitchFamily="34" charset="0"/>
              </a:rPr>
              <a:t> kits, </a:t>
            </a:r>
            <a:r>
              <a:rPr lang="en-US" sz="2400" dirty="0" err="1">
                <a:solidFill>
                  <a:srgbClr val="000000"/>
                </a:solidFill>
                <a:latin typeface="Arial" panose="020B0604020202020204" pitchFamily="34" charset="0"/>
                <a:ea typeface="Arial Black" pitchFamily="34" charset="-122"/>
                <a:cs typeface="Arial" panose="020B0604020202020204" pitchFamily="34" charset="0"/>
              </a:rPr>
              <a:t>prioritise</a:t>
            </a:r>
            <a:r>
              <a:rPr lang="en-US" sz="2400" dirty="0">
                <a:solidFill>
                  <a:srgbClr val="000000"/>
                </a:solidFill>
                <a:latin typeface="Arial" panose="020B0604020202020204" pitchFamily="34" charset="0"/>
                <a:ea typeface="Arial Black" pitchFamily="34" charset="-122"/>
                <a:cs typeface="Arial" panose="020B0604020202020204" pitchFamily="34" charset="0"/>
              </a:rPr>
              <a:t> tools that address the unique challenges of each system type.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example:</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Fire detection installations often involve working at ceiling height, so extended-reach tools and stable work platforms are essential.</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CCTV installations may require outdoor work in various weather conditions, necessitating tools that function reliably in those environments.</a:t>
            </a:r>
            <a:endParaRPr lang="en-US" sz="2400" dirty="0"/>
          </a:p>
        </p:txBody>
      </p:sp>
    </p:spTree>
    <p:extLst>
      <p:ext uri="{BB962C8B-B14F-4D97-AF65-F5344CB8AC3E}">
        <p14:creationId xmlns:p14="http://schemas.microsoft.com/office/powerpoint/2010/main" val="2539905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Text 0"/>
          <p:cNvSpPr>
            <a:spLocks/>
          </p:cNvSpPr>
          <p:nvPr/>
        </p:nvSpPr>
        <p:spPr>
          <a:xfrm>
            <a:off x="441007" y="1333837"/>
            <a:ext cx="11628452" cy="646331"/>
          </a:xfrm>
          <a:prstGeom prst="rect">
            <a:avLst/>
          </a:prstGeom>
          <a:noFill/>
          <a:ln/>
        </p:spPr>
        <p:txBody>
          <a:bodyPr wrap="none" lIns="0" tIns="0" rIns="0" bIns="0" rtlCol="0" anchor="t"/>
          <a:lstStyle/>
          <a:p>
            <a:pPr marL="0" indent="0" algn="l">
              <a:lnSpc>
                <a:spcPts val="31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Documentation tools</a:t>
            </a:r>
            <a:endParaRPr lang="en-US" sz="3600" dirty="0">
              <a:latin typeface="Arial" panose="020B0604020202020204" pitchFamily="34" charset="0"/>
              <a:cs typeface="Arial" panose="020B0604020202020204" pitchFamily="34" charset="0"/>
            </a:endParaRPr>
          </a:p>
        </p:txBody>
      </p:sp>
      <p:pic>
        <p:nvPicPr>
          <p:cNvPr id="3" name="Image 0" descr="preencoded.png"/>
          <p:cNvPicPr>
            <a:picLocks noChangeAspect="1"/>
          </p:cNvPicPr>
          <p:nvPr/>
        </p:nvPicPr>
        <p:blipFill>
          <a:blip r:embed="rId3"/>
          <a:stretch>
            <a:fillRect/>
          </a:stretch>
        </p:blipFill>
        <p:spPr>
          <a:xfrm>
            <a:off x="441007" y="1980168"/>
            <a:ext cx="2104074" cy="1300374"/>
          </a:xfrm>
          <a:prstGeom prst="rect">
            <a:avLst/>
          </a:prstGeom>
        </p:spPr>
      </p:pic>
      <p:sp>
        <p:nvSpPr>
          <p:cNvPr id="4" name="Text 1"/>
          <p:cNvSpPr/>
          <p:nvPr/>
        </p:nvSpPr>
        <p:spPr>
          <a:xfrm>
            <a:off x="2761966" y="1881763"/>
            <a:ext cx="1827609" cy="196810"/>
          </a:xfrm>
          <a:prstGeom prst="rect">
            <a:avLst/>
          </a:prstGeom>
          <a:noFill/>
          <a:ln/>
        </p:spPr>
        <p:txBody>
          <a:bodyPr wrap="none" lIns="0" tIns="0" rIns="0" bIns="0" rtlCol="0" anchor="t"/>
          <a:lstStyle/>
          <a:p>
            <a:pPr marL="0" indent="0" algn="l">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Photography equipment</a:t>
            </a:r>
            <a:endParaRPr lang="en-US" sz="2400" dirty="0">
              <a:latin typeface="Arial" panose="020B0604020202020204" pitchFamily="34" charset="0"/>
              <a:cs typeface="Arial" panose="020B0604020202020204" pitchFamily="34" charset="0"/>
            </a:endParaRPr>
          </a:p>
        </p:txBody>
      </p:sp>
      <p:sp>
        <p:nvSpPr>
          <p:cNvPr id="5" name="Text 2"/>
          <p:cNvSpPr/>
          <p:nvPr/>
        </p:nvSpPr>
        <p:spPr>
          <a:xfrm>
            <a:off x="2761966" y="2274021"/>
            <a:ext cx="11231580" cy="40290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Digital cameras or smartphones with adequate resolution for capturing installation details, connection points, and site conditions. These visual records provide valuable reference for future maintenance and troubleshooting.</a:t>
            </a:r>
            <a:endParaRPr lang="en-US" sz="2400" dirty="0"/>
          </a:p>
        </p:txBody>
      </p:sp>
      <p:pic>
        <p:nvPicPr>
          <p:cNvPr id="6" name="Image 1" descr="preencoded.png"/>
          <p:cNvPicPr>
            <a:picLocks noChangeAspect="1"/>
          </p:cNvPicPr>
          <p:nvPr/>
        </p:nvPicPr>
        <p:blipFill>
          <a:blip r:embed="rId4"/>
          <a:stretch>
            <a:fillRect/>
          </a:stretch>
        </p:blipFill>
        <p:spPr>
          <a:xfrm>
            <a:off x="441007" y="3895690"/>
            <a:ext cx="2104074" cy="1300375"/>
          </a:xfrm>
          <a:prstGeom prst="rect">
            <a:avLst/>
          </a:prstGeom>
        </p:spPr>
      </p:pic>
      <p:sp>
        <p:nvSpPr>
          <p:cNvPr id="7" name="Text 3"/>
          <p:cNvSpPr/>
          <p:nvPr/>
        </p:nvSpPr>
        <p:spPr>
          <a:xfrm>
            <a:off x="2761966" y="3741865"/>
            <a:ext cx="1670328" cy="196810"/>
          </a:xfrm>
          <a:prstGeom prst="rect">
            <a:avLst/>
          </a:prstGeom>
          <a:noFill/>
          <a:ln/>
        </p:spPr>
        <p:txBody>
          <a:bodyPr wrap="none" lIns="0" tIns="0" rIns="0" bIns="0" rtlCol="0" anchor="t"/>
          <a:lstStyle/>
          <a:p>
            <a:pPr marL="0" indent="0" algn="l">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Digital documentation</a:t>
            </a:r>
            <a:endParaRPr lang="en-US" sz="2400" dirty="0">
              <a:latin typeface="Arial" panose="020B0604020202020204" pitchFamily="34" charset="0"/>
              <a:cs typeface="Arial" panose="020B0604020202020204" pitchFamily="34" charset="0"/>
            </a:endParaRPr>
          </a:p>
        </p:txBody>
      </p:sp>
      <p:sp>
        <p:nvSpPr>
          <p:cNvPr id="8" name="Text 4"/>
          <p:cNvSpPr/>
          <p:nvPr/>
        </p:nvSpPr>
        <p:spPr>
          <a:xfrm>
            <a:off x="2761966" y="4146269"/>
            <a:ext cx="11025317" cy="40290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Tablets and laptops with </a:t>
            </a:r>
            <a:r>
              <a:rPr lang="en-US" sz="24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400" dirty="0">
                <a:solidFill>
                  <a:srgbClr val="000000"/>
                </a:solidFill>
                <a:latin typeface="Arial" panose="020B0604020202020204" pitchFamily="34" charset="0"/>
                <a:ea typeface="Arial Black" pitchFamily="34" charset="-122"/>
                <a:cs typeface="Arial" panose="020B0604020202020204" pitchFamily="34" charset="0"/>
              </a:rPr>
              <a:t> software for recording installation details, test results, and system configurations. Modern solutions include integration with project management systems and cloud storage for immediate updates.</a:t>
            </a:r>
            <a:endParaRPr lang="en-US" sz="2400" dirty="0"/>
          </a:p>
        </p:txBody>
      </p:sp>
      <p:pic>
        <p:nvPicPr>
          <p:cNvPr id="9" name="Image 2" descr="preencoded.png"/>
          <p:cNvPicPr>
            <a:picLocks noChangeAspect="1"/>
          </p:cNvPicPr>
          <p:nvPr/>
        </p:nvPicPr>
        <p:blipFill>
          <a:blip r:embed="rId5"/>
          <a:stretch>
            <a:fillRect/>
          </a:stretch>
        </p:blipFill>
        <p:spPr>
          <a:xfrm>
            <a:off x="441007" y="5811213"/>
            <a:ext cx="2104074" cy="1300375"/>
          </a:xfrm>
          <a:prstGeom prst="rect">
            <a:avLst/>
          </a:prstGeom>
        </p:spPr>
      </p:pic>
      <p:sp>
        <p:nvSpPr>
          <p:cNvPr id="10" name="Text 5"/>
          <p:cNvSpPr/>
          <p:nvPr/>
        </p:nvSpPr>
        <p:spPr>
          <a:xfrm>
            <a:off x="2779945" y="5716106"/>
            <a:ext cx="1688306" cy="196810"/>
          </a:xfrm>
          <a:prstGeom prst="rect">
            <a:avLst/>
          </a:prstGeom>
          <a:noFill/>
          <a:ln/>
        </p:spPr>
        <p:txBody>
          <a:bodyPr wrap="none" lIns="0" tIns="0" rIns="0" bIns="0" rtlCol="0" anchor="t"/>
          <a:lstStyle/>
          <a:p>
            <a:pPr marL="0" indent="0" algn="l">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Measurement records</a:t>
            </a:r>
            <a:endParaRPr lang="en-US" sz="2400" dirty="0">
              <a:latin typeface="Arial" panose="020B0604020202020204" pitchFamily="34" charset="0"/>
              <a:cs typeface="Arial" panose="020B0604020202020204" pitchFamily="34" charset="0"/>
            </a:endParaRPr>
          </a:p>
        </p:txBody>
      </p:sp>
      <p:sp>
        <p:nvSpPr>
          <p:cNvPr id="11" name="Text 6"/>
          <p:cNvSpPr/>
          <p:nvPr/>
        </p:nvSpPr>
        <p:spPr>
          <a:xfrm>
            <a:off x="2761966" y="6076250"/>
            <a:ext cx="11231579" cy="40290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Tools for precisely documenting component locations and cable runs, including laser distance meters, measuring wheels, and digital angle finders. These measurements are essential for accurate as-built documentation.</a:t>
            </a:r>
            <a:endParaRPr 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8A093-EFF5-ED4C-95ED-060BF6C15FA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2B666AC-77B9-34B4-185D-003A2C81961D}"/>
              </a:ext>
            </a:extLst>
          </p:cNvPr>
          <p:cNvSpPr>
            <a:spLocks/>
          </p:cNvSpPr>
          <p:nvPr/>
        </p:nvSpPr>
        <p:spPr>
          <a:xfrm>
            <a:off x="441007" y="1350898"/>
            <a:ext cx="11628452" cy="646331"/>
          </a:xfrm>
          <a:prstGeom prst="rect">
            <a:avLst/>
          </a:prstGeom>
          <a:noFill/>
          <a:ln/>
        </p:spPr>
        <p:txBody>
          <a:bodyPr wrap="none" lIns="0" tIns="0" rIns="0" bIns="0" rtlCol="0" anchor="t"/>
          <a:lstStyle/>
          <a:p>
            <a:pPr marL="0" indent="0" algn="l">
              <a:lnSpc>
                <a:spcPts val="31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Documentation tools</a:t>
            </a:r>
            <a:endParaRPr lang="en-US" sz="3600" dirty="0">
              <a:latin typeface="Arial" panose="020B0604020202020204" pitchFamily="34" charset="0"/>
              <a:cs typeface="Arial" panose="020B0604020202020204" pitchFamily="34" charset="0"/>
            </a:endParaRPr>
          </a:p>
        </p:txBody>
      </p:sp>
      <p:sp>
        <p:nvSpPr>
          <p:cNvPr id="12" name="Text 7">
            <a:extLst>
              <a:ext uri="{FF2B5EF4-FFF2-40B4-BE49-F238E27FC236}">
                <a16:creationId xmlns:a16="http://schemas.microsoft.com/office/drawing/2014/main" id="{BAF86620-B499-3349-4CBB-8DDD73F20DED}"/>
              </a:ext>
            </a:extLst>
          </p:cNvPr>
          <p:cNvSpPr/>
          <p:nvPr/>
        </p:nvSpPr>
        <p:spPr>
          <a:xfrm>
            <a:off x="441007" y="1926868"/>
            <a:ext cx="13748385" cy="40290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Thorough documentation is an essential component of protection system installation.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records enable:</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future maintenance</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system expansions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troubleshooting</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while also providing evidence of compliance with standards and specifications.</a:t>
            </a:r>
            <a:endParaRPr lang="en-US" sz="2400" dirty="0"/>
          </a:p>
        </p:txBody>
      </p:sp>
    </p:spTree>
    <p:extLst>
      <p:ext uri="{BB962C8B-B14F-4D97-AF65-F5344CB8AC3E}">
        <p14:creationId xmlns:p14="http://schemas.microsoft.com/office/powerpoint/2010/main" val="162266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3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Cutting tools for cables</a:t>
            </a:r>
            <a:endParaRPr lang="en-US" sz="3600" dirty="0">
              <a:latin typeface="Arial" panose="020B0604020202020204" pitchFamily="34" charset="0"/>
              <a:cs typeface="Arial" panose="020B0604020202020204" pitchFamily="34" charset="0"/>
            </a:endParaRPr>
          </a:p>
        </p:txBody>
      </p:sp>
      <p:sp>
        <p:nvSpPr>
          <p:cNvPr id="3" name="Shape 1"/>
          <p:cNvSpPr/>
          <p:nvPr/>
        </p:nvSpPr>
        <p:spPr>
          <a:xfrm>
            <a:off x="756642" y="1809868"/>
            <a:ext cx="4228267" cy="4428816"/>
          </a:xfrm>
          <a:prstGeom prst="roundRect">
            <a:avLst>
              <a:gd name="adj" fmla="val 2148"/>
            </a:avLst>
          </a:prstGeom>
          <a:solidFill>
            <a:srgbClr val="E5E5E6"/>
          </a:solidFill>
          <a:ln w="7620">
            <a:solidFill>
              <a:srgbClr val="CBCBCC"/>
            </a:solidFill>
            <a:prstDash val="solid"/>
          </a:ln>
        </p:spPr>
        <p:txBody>
          <a:bodyPr/>
          <a:lstStyle/>
          <a:p>
            <a:endParaRPr lang="en-GB"/>
          </a:p>
        </p:txBody>
      </p:sp>
      <p:sp>
        <p:nvSpPr>
          <p:cNvPr id="4" name="Text 2"/>
          <p:cNvSpPr/>
          <p:nvPr/>
        </p:nvSpPr>
        <p:spPr>
          <a:xfrm>
            <a:off x="873303" y="1971363"/>
            <a:ext cx="2702600" cy="337780"/>
          </a:xfrm>
          <a:prstGeom prst="rect">
            <a:avLst/>
          </a:prstGeom>
          <a:noFill/>
          <a:ln/>
        </p:spPr>
        <p:txBody>
          <a:bodyPr wrap="none" lIns="0" tIns="0" rIns="0" bIns="0" rtlCol="0" anchor="t"/>
          <a:lstStyle/>
          <a:p>
            <a:pPr marL="0" indent="0" algn="l">
              <a:lnSpc>
                <a:spcPts val="2650"/>
              </a:lnSpc>
              <a:buNone/>
            </a:pPr>
            <a:r>
              <a:rPr lang="en-US" sz="2400" b="1" dirty="0">
                <a:solidFill>
                  <a:srgbClr val="000000"/>
                </a:solidFill>
                <a:latin typeface="+mj-lt"/>
                <a:ea typeface="Arial Black Bold" pitchFamily="34" charset="-122"/>
                <a:cs typeface="Arial Black Bold" pitchFamily="34" charset="-120"/>
              </a:rPr>
              <a:t>Cable cutters</a:t>
            </a:r>
            <a:endParaRPr lang="en-US" sz="2400" dirty="0">
              <a:latin typeface="+mj-lt"/>
            </a:endParaRPr>
          </a:p>
        </p:txBody>
      </p:sp>
      <p:sp>
        <p:nvSpPr>
          <p:cNvPr id="5" name="Text 3"/>
          <p:cNvSpPr/>
          <p:nvPr/>
        </p:nvSpPr>
        <p:spPr>
          <a:xfrm>
            <a:off x="873303" y="2348296"/>
            <a:ext cx="4035931" cy="1383506"/>
          </a:xfrm>
          <a:prstGeom prst="rect">
            <a:avLst/>
          </a:prstGeom>
          <a:noFill/>
          <a:ln/>
        </p:spPr>
        <p:txBody>
          <a:bodyPr wrap="square" lIns="0" tIns="0" rIns="0" bIns="0" rtlCol="0" anchor="t"/>
          <a:lstStyle/>
          <a:p>
            <a:pPr marL="0" indent="0" algn="l">
              <a:lnSpc>
                <a:spcPts val="2700"/>
              </a:lnSpc>
              <a:buNone/>
            </a:pPr>
            <a:r>
              <a:rPr lang="en-US" sz="2000" dirty="0">
                <a:solidFill>
                  <a:srgbClr val="000000"/>
                </a:solidFill>
                <a:ea typeface="Arial Black" pitchFamily="34" charset="-122"/>
                <a:cs typeface="Arial" panose="020B0604020202020204" pitchFamily="34" charset="0"/>
              </a:rPr>
              <a:t>Specifically designed for cleanly severing larger multi-conductor cables without crushing or distorting the internal conductors. Features include:</a:t>
            </a:r>
            <a:endParaRPr lang="en-US" sz="2000" dirty="0"/>
          </a:p>
        </p:txBody>
      </p:sp>
      <p:sp>
        <p:nvSpPr>
          <p:cNvPr id="7" name="Text 5"/>
          <p:cNvSpPr/>
          <p:nvPr/>
        </p:nvSpPr>
        <p:spPr>
          <a:xfrm>
            <a:off x="770811" y="5202941"/>
            <a:ext cx="3780830" cy="691753"/>
          </a:xfrm>
          <a:prstGeom prst="rect">
            <a:avLst/>
          </a:prstGeom>
          <a:noFill/>
          <a:ln/>
        </p:spPr>
        <p:txBody>
          <a:bodyPr wrap="square" lIns="0" tIns="0" rIns="0" bIns="0" rtlCol="0" anchor="t"/>
          <a:lstStyle/>
          <a:p>
            <a:pPr marL="342900" indent="-342900" algn="l">
              <a:lnSpc>
                <a:spcPts val="2700"/>
              </a:lnSpc>
              <a:buSzPct val="100000"/>
              <a:buChar char="•"/>
            </a:pPr>
            <a:endParaRPr lang="en-US" sz="1700" dirty="0">
              <a:latin typeface="+mj-lt"/>
            </a:endParaRPr>
          </a:p>
        </p:txBody>
      </p:sp>
      <p:sp>
        <p:nvSpPr>
          <p:cNvPr id="8" name="Text 6"/>
          <p:cNvSpPr/>
          <p:nvPr/>
        </p:nvSpPr>
        <p:spPr>
          <a:xfrm>
            <a:off x="770811" y="5836324"/>
            <a:ext cx="3780830" cy="691753"/>
          </a:xfrm>
          <a:prstGeom prst="rect">
            <a:avLst/>
          </a:prstGeom>
          <a:noFill/>
          <a:ln/>
        </p:spPr>
        <p:txBody>
          <a:bodyPr wrap="square" lIns="0" tIns="0" rIns="0" bIns="0" rtlCol="0" anchor="t"/>
          <a:lstStyle/>
          <a:p>
            <a:pPr marL="342900" indent="-342900" algn="l">
              <a:lnSpc>
                <a:spcPts val="2700"/>
              </a:lnSpc>
              <a:buClr>
                <a:srgbClr val="FC4421"/>
              </a:buClr>
              <a:buSzPct val="100000"/>
              <a:buChar char="•"/>
            </a:pPr>
            <a:endParaRPr lang="en-US" sz="1700" dirty="0">
              <a:latin typeface="+mj-lt"/>
            </a:endParaRPr>
          </a:p>
        </p:txBody>
      </p:sp>
      <p:sp>
        <p:nvSpPr>
          <p:cNvPr id="9" name="Shape 7"/>
          <p:cNvSpPr/>
          <p:nvPr/>
        </p:nvSpPr>
        <p:spPr>
          <a:xfrm>
            <a:off x="5201007" y="1809867"/>
            <a:ext cx="4228267" cy="4428817"/>
          </a:xfrm>
          <a:prstGeom prst="roundRect">
            <a:avLst>
              <a:gd name="adj" fmla="val 2148"/>
            </a:avLst>
          </a:prstGeom>
          <a:solidFill>
            <a:srgbClr val="E5E5E6"/>
          </a:solidFill>
          <a:ln w="7620">
            <a:solidFill>
              <a:srgbClr val="CBCBCC"/>
            </a:solidFill>
            <a:prstDash val="solid"/>
          </a:ln>
        </p:spPr>
        <p:txBody>
          <a:bodyPr/>
          <a:lstStyle/>
          <a:p>
            <a:endParaRPr lang="en-GB" dirty="0"/>
          </a:p>
        </p:txBody>
      </p:sp>
      <p:sp>
        <p:nvSpPr>
          <p:cNvPr id="10" name="Text 8"/>
          <p:cNvSpPr/>
          <p:nvPr/>
        </p:nvSpPr>
        <p:spPr>
          <a:xfrm>
            <a:off x="5311231" y="1971363"/>
            <a:ext cx="2702600" cy="337780"/>
          </a:xfrm>
          <a:prstGeom prst="rect">
            <a:avLst/>
          </a:prstGeom>
          <a:noFill/>
          <a:ln/>
        </p:spPr>
        <p:txBody>
          <a:bodyPr wrap="none" lIns="0" tIns="0" rIns="0" bIns="0" rtlCol="0" anchor="t"/>
          <a:lstStyle/>
          <a:p>
            <a:pPr marL="0" indent="0" algn="l">
              <a:lnSpc>
                <a:spcPts val="2650"/>
              </a:lnSpc>
              <a:buNone/>
            </a:pPr>
            <a:r>
              <a:rPr lang="en-US" sz="2400" b="1" dirty="0">
                <a:solidFill>
                  <a:srgbClr val="000000"/>
                </a:solidFill>
                <a:latin typeface="+mj-lt"/>
                <a:ea typeface="Arial Black Bold" pitchFamily="34" charset="-122"/>
                <a:cs typeface="Arial Black Bold" pitchFamily="34" charset="-120"/>
              </a:rPr>
              <a:t>Wire cutters</a:t>
            </a:r>
            <a:endParaRPr lang="en-US" sz="2400" dirty="0">
              <a:latin typeface="+mj-lt"/>
            </a:endParaRPr>
          </a:p>
        </p:txBody>
      </p:sp>
      <p:sp>
        <p:nvSpPr>
          <p:cNvPr id="11" name="Text 9"/>
          <p:cNvSpPr/>
          <p:nvPr/>
        </p:nvSpPr>
        <p:spPr>
          <a:xfrm>
            <a:off x="5291191" y="2348296"/>
            <a:ext cx="4048240" cy="1383506"/>
          </a:xfrm>
          <a:prstGeom prst="rect">
            <a:avLst/>
          </a:prstGeom>
          <a:noFill/>
          <a:ln/>
        </p:spPr>
        <p:txBody>
          <a:bodyPr wrap="square" lIns="0" tIns="0" rIns="0" bIns="0" rtlCol="0" anchor="t"/>
          <a:lstStyle/>
          <a:p>
            <a:pPr marL="0" indent="0" algn="l">
              <a:lnSpc>
                <a:spcPts val="2700"/>
              </a:lnSpc>
              <a:buNone/>
            </a:pPr>
            <a:r>
              <a:rPr lang="en-US" sz="2000" dirty="0">
                <a:solidFill>
                  <a:srgbClr val="000000"/>
                </a:solidFill>
                <a:ea typeface="Arial Black" pitchFamily="34" charset="-122"/>
                <a:cs typeface="Arial" panose="020B0604020202020204" pitchFamily="34" charset="0"/>
              </a:rPr>
              <a:t>Precision tools for cutting smaller gauge wires used in control circuits and terminations. Key characteristics include:</a:t>
            </a:r>
            <a:endParaRPr lang="en-US" sz="2000" dirty="0"/>
          </a:p>
        </p:txBody>
      </p:sp>
      <p:sp>
        <p:nvSpPr>
          <p:cNvPr id="12" name="Text 10"/>
          <p:cNvSpPr/>
          <p:nvPr/>
        </p:nvSpPr>
        <p:spPr>
          <a:xfrm>
            <a:off x="5424726" y="4864417"/>
            <a:ext cx="3780830" cy="691753"/>
          </a:xfrm>
          <a:prstGeom prst="rect">
            <a:avLst/>
          </a:prstGeom>
          <a:noFill/>
          <a:ln/>
        </p:spPr>
        <p:txBody>
          <a:bodyPr wrap="square" lIns="0" tIns="0" rIns="0" bIns="0" rtlCol="0" anchor="t"/>
          <a:lstStyle/>
          <a:p>
            <a:pPr marL="342900" indent="-342900" algn="l">
              <a:lnSpc>
                <a:spcPts val="2700"/>
              </a:lnSpc>
              <a:buSzPct val="100000"/>
              <a:buChar char="•"/>
            </a:pPr>
            <a:endParaRPr lang="en-US" sz="1700" dirty="0">
              <a:latin typeface="+mj-lt"/>
            </a:endParaRPr>
          </a:p>
        </p:txBody>
      </p:sp>
      <p:sp>
        <p:nvSpPr>
          <p:cNvPr id="13" name="Text 11"/>
          <p:cNvSpPr/>
          <p:nvPr/>
        </p:nvSpPr>
        <p:spPr>
          <a:xfrm>
            <a:off x="5424726" y="5490447"/>
            <a:ext cx="3780830" cy="345877"/>
          </a:xfrm>
          <a:prstGeom prst="rect">
            <a:avLst/>
          </a:prstGeom>
          <a:noFill/>
          <a:ln/>
        </p:spPr>
        <p:txBody>
          <a:bodyPr wrap="none" lIns="0" tIns="0" rIns="0" bIns="0" rtlCol="0" anchor="t"/>
          <a:lstStyle/>
          <a:p>
            <a:pPr marL="342900" indent="-342900" algn="l">
              <a:lnSpc>
                <a:spcPts val="2700"/>
              </a:lnSpc>
              <a:buSzPct val="100000"/>
              <a:buChar char="•"/>
            </a:pPr>
            <a:endParaRPr lang="en-US" sz="1700" dirty="0">
              <a:latin typeface="+mj-lt"/>
            </a:endParaRPr>
          </a:p>
        </p:txBody>
      </p:sp>
      <p:sp>
        <p:nvSpPr>
          <p:cNvPr id="14" name="Text 12"/>
          <p:cNvSpPr/>
          <p:nvPr/>
        </p:nvSpPr>
        <p:spPr>
          <a:xfrm>
            <a:off x="5424726" y="5911928"/>
            <a:ext cx="3780830" cy="691753"/>
          </a:xfrm>
          <a:prstGeom prst="rect">
            <a:avLst/>
          </a:prstGeom>
          <a:noFill/>
          <a:ln/>
        </p:spPr>
        <p:txBody>
          <a:bodyPr wrap="square" lIns="0" tIns="0" rIns="0" bIns="0" rtlCol="0" anchor="t"/>
          <a:lstStyle/>
          <a:p>
            <a:pPr marL="342900" indent="-342900" algn="l">
              <a:lnSpc>
                <a:spcPts val="2700"/>
              </a:lnSpc>
              <a:buSzPct val="100000"/>
              <a:buChar char="•"/>
            </a:pPr>
            <a:endParaRPr lang="en-US" sz="1700" dirty="0">
              <a:latin typeface="+mj-lt"/>
            </a:endParaRPr>
          </a:p>
        </p:txBody>
      </p:sp>
      <p:sp>
        <p:nvSpPr>
          <p:cNvPr id="15" name="Shape 13"/>
          <p:cNvSpPr/>
          <p:nvPr/>
        </p:nvSpPr>
        <p:spPr>
          <a:xfrm>
            <a:off x="9645372" y="1809867"/>
            <a:ext cx="4111725" cy="4428817"/>
          </a:xfrm>
          <a:prstGeom prst="roundRect">
            <a:avLst>
              <a:gd name="adj" fmla="val 2148"/>
            </a:avLst>
          </a:prstGeom>
          <a:solidFill>
            <a:srgbClr val="E5E5E6"/>
          </a:solidFill>
          <a:ln w="7620">
            <a:solidFill>
              <a:srgbClr val="CBCBCC"/>
            </a:solidFill>
            <a:prstDash val="solid"/>
          </a:ln>
        </p:spPr>
        <p:txBody>
          <a:bodyPr/>
          <a:lstStyle/>
          <a:p>
            <a:endParaRPr lang="en-GB"/>
          </a:p>
        </p:txBody>
      </p:sp>
      <p:sp>
        <p:nvSpPr>
          <p:cNvPr id="16" name="Text 14"/>
          <p:cNvSpPr/>
          <p:nvPr/>
        </p:nvSpPr>
        <p:spPr>
          <a:xfrm>
            <a:off x="9852688" y="1971363"/>
            <a:ext cx="2702600" cy="337780"/>
          </a:xfrm>
          <a:prstGeom prst="rect">
            <a:avLst/>
          </a:prstGeom>
          <a:noFill/>
          <a:ln/>
        </p:spPr>
        <p:txBody>
          <a:bodyPr wrap="none" lIns="0" tIns="0" rIns="0" bIns="0" rtlCol="0" anchor="t"/>
          <a:lstStyle/>
          <a:p>
            <a:pPr marL="0" indent="0" algn="l">
              <a:lnSpc>
                <a:spcPts val="2650"/>
              </a:lnSpc>
              <a:buNone/>
            </a:pPr>
            <a:r>
              <a:rPr lang="en-US" sz="2400" b="1" dirty="0">
                <a:solidFill>
                  <a:srgbClr val="000000"/>
                </a:solidFill>
                <a:latin typeface="+mj-lt"/>
                <a:ea typeface="Arial Black Bold" pitchFamily="34" charset="-122"/>
                <a:cs typeface="Arial Black Bold" pitchFamily="34" charset="-120"/>
              </a:rPr>
              <a:t>Selection criteria</a:t>
            </a:r>
            <a:endParaRPr lang="en-US" sz="2400" dirty="0">
              <a:latin typeface="+mj-lt"/>
            </a:endParaRPr>
          </a:p>
        </p:txBody>
      </p:sp>
      <p:sp>
        <p:nvSpPr>
          <p:cNvPr id="17" name="Text 15"/>
          <p:cNvSpPr/>
          <p:nvPr/>
        </p:nvSpPr>
        <p:spPr>
          <a:xfrm>
            <a:off x="9869210" y="2348296"/>
            <a:ext cx="3780830" cy="691753"/>
          </a:xfrm>
          <a:prstGeom prst="rect">
            <a:avLst/>
          </a:prstGeom>
          <a:noFill/>
          <a:ln/>
        </p:spPr>
        <p:txBody>
          <a:bodyPr wrap="square" lIns="0" tIns="0" rIns="0" bIns="0" rtlCol="0" anchor="t"/>
          <a:lstStyle/>
          <a:p>
            <a:pPr marL="0" indent="0" algn="l">
              <a:lnSpc>
                <a:spcPts val="2700"/>
              </a:lnSpc>
              <a:buNone/>
            </a:pPr>
            <a:r>
              <a:rPr lang="en-US" sz="2000" dirty="0">
                <a:solidFill>
                  <a:srgbClr val="000000"/>
                </a:solidFill>
                <a:ea typeface="Arial Black" pitchFamily="34" charset="-122"/>
                <a:cs typeface="Arial" panose="020B0604020202020204" pitchFamily="34" charset="0"/>
              </a:rPr>
              <a:t>Proper selection depends on specific application requirements:</a:t>
            </a:r>
            <a:endParaRPr lang="en-US" sz="2000" dirty="0"/>
          </a:p>
        </p:txBody>
      </p:sp>
      <p:sp>
        <p:nvSpPr>
          <p:cNvPr id="18" name="Text 16"/>
          <p:cNvSpPr/>
          <p:nvPr/>
        </p:nvSpPr>
        <p:spPr>
          <a:xfrm>
            <a:off x="9869091" y="4174569"/>
            <a:ext cx="3780830" cy="691753"/>
          </a:xfrm>
          <a:prstGeom prst="rect">
            <a:avLst/>
          </a:prstGeom>
          <a:noFill/>
          <a:ln/>
        </p:spPr>
        <p:txBody>
          <a:bodyPr wrap="square" lIns="0" tIns="0" rIns="0" bIns="0" rtlCol="0" anchor="t"/>
          <a:lstStyle/>
          <a:p>
            <a:pPr marL="342900" indent="-342900" algn="l">
              <a:lnSpc>
                <a:spcPts val="2700"/>
              </a:lnSpc>
              <a:buSzPct val="100000"/>
              <a:buChar char="•"/>
            </a:pPr>
            <a:endParaRPr lang="en-US" sz="1700" dirty="0">
              <a:latin typeface="+mj-lt"/>
            </a:endParaRPr>
          </a:p>
        </p:txBody>
      </p:sp>
      <p:sp>
        <p:nvSpPr>
          <p:cNvPr id="19" name="Text 17"/>
          <p:cNvSpPr/>
          <p:nvPr/>
        </p:nvSpPr>
        <p:spPr>
          <a:xfrm>
            <a:off x="9869091" y="4844057"/>
            <a:ext cx="3780830" cy="345877"/>
          </a:xfrm>
          <a:prstGeom prst="rect">
            <a:avLst/>
          </a:prstGeom>
          <a:noFill/>
          <a:ln/>
        </p:spPr>
        <p:txBody>
          <a:bodyPr wrap="none" lIns="0" tIns="0" rIns="0" bIns="0" rtlCol="0" anchor="t"/>
          <a:lstStyle/>
          <a:p>
            <a:pPr marL="342900" indent="-342900" algn="l">
              <a:lnSpc>
                <a:spcPts val="2700"/>
              </a:lnSpc>
              <a:buSzPct val="100000"/>
              <a:buChar char="•"/>
            </a:pPr>
            <a:endParaRPr lang="en-US" sz="1700" dirty="0">
              <a:latin typeface="+mj-lt"/>
            </a:endParaRPr>
          </a:p>
        </p:txBody>
      </p:sp>
      <p:sp>
        <p:nvSpPr>
          <p:cNvPr id="20" name="Text 18"/>
          <p:cNvSpPr/>
          <p:nvPr/>
        </p:nvSpPr>
        <p:spPr>
          <a:xfrm>
            <a:off x="9869091" y="5265539"/>
            <a:ext cx="3780830" cy="345877"/>
          </a:xfrm>
          <a:prstGeom prst="rect">
            <a:avLst/>
          </a:prstGeom>
          <a:noFill/>
          <a:ln/>
        </p:spPr>
        <p:txBody>
          <a:bodyPr wrap="none" lIns="0" tIns="0" rIns="0" bIns="0" rtlCol="0" anchor="t"/>
          <a:lstStyle/>
          <a:p>
            <a:pPr marL="342900" indent="-342900" algn="l">
              <a:lnSpc>
                <a:spcPts val="2700"/>
              </a:lnSpc>
              <a:buSzPct val="100000"/>
              <a:buChar char="•"/>
            </a:pPr>
            <a:endParaRPr lang="en-US" sz="1700" dirty="0">
              <a:latin typeface="+mj-lt"/>
            </a:endParaRPr>
          </a:p>
        </p:txBody>
      </p:sp>
      <p:sp>
        <p:nvSpPr>
          <p:cNvPr id="21" name="Text 19"/>
          <p:cNvSpPr/>
          <p:nvPr/>
        </p:nvSpPr>
        <p:spPr>
          <a:xfrm>
            <a:off x="9869091" y="5687020"/>
            <a:ext cx="3780830" cy="345877"/>
          </a:xfrm>
          <a:prstGeom prst="rect">
            <a:avLst/>
          </a:prstGeom>
          <a:noFill/>
          <a:ln/>
        </p:spPr>
        <p:txBody>
          <a:bodyPr wrap="none" lIns="0" tIns="0" rIns="0" bIns="0" rtlCol="0" anchor="t"/>
          <a:lstStyle/>
          <a:p>
            <a:pPr marL="342900" indent="-342900" algn="l">
              <a:lnSpc>
                <a:spcPts val="2700"/>
              </a:lnSpc>
              <a:buSzPct val="100000"/>
              <a:buChar char="•"/>
            </a:pPr>
            <a:endParaRPr lang="en-US" sz="1700" dirty="0">
              <a:latin typeface="+mj-lt"/>
            </a:endParaRPr>
          </a:p>
        </p:txBody>
      </p:sp>
      <p:sp>
        <p:nvSpPr>
          <p:cNvPr id="22" name="Text 20"/>
          <p:cNvSpPr/>
          <p:nvPr/>
        </p:nvSpPr>
        <p:spPr>
          <a:xfrm>
            <a:off x="430320" y="6419732"/>
            <a:ext cx="13635001" cy="691753"/>
          </a:xfrm>
          <a:prstGeom prst="rect">
            <a:avLst/>
          </a:prstGeom>
          <a:noFill/>
          <a:ln/>
        </p:spPr>
        <p:txBody>
          <a:bodyPr wrap="square" lIns="0" tIns="0" rIns="0" bIns="0" rtlCol="0" anchor="t"/>
          <a:lstStyle/>
          <a:p>
            <a:pPr marL="0" indent="0" algn="l">
              <a:lnSpc>
                <a:spcPts val="2700"/>
              </a:lnSpc>
              <a:buNone/>
            </a:pPr>
            <a:r>
              <a:rPr lang="en-US" sz="2200" dirty="0">
                <a:solidFill>
                  <a:srgbClr val="000000"/>
                </a:solidFill>
                <a:ea typeface="Arial Black" pitchFamily="34" charset="-122"/>
                <a:cs typeface="Arial" panose="020B0604020202020204" pitchFamily="34" charset="0"/>
              </a:rPr>
              <a:t>Using the appropriate cutting tool prevents damage to conductors and insulation, ensuring the integrity of the protection system's wiring. Low-quality cuts may create electrical faults that are difficult to diagnose later.</a:t>
            </a:r>
            <a:endParaRPr lang="en-US" sz="2200" dirty="0"/>
          </a:p>
        </p:txBody>
      </p:sp>
      <p:sp>
        <p:nvSpPr>
          <p:cNvPr id="23" name="TextBox 22">
            <a:extLst>
              <a:ext uri="{FF2B5EF4-FFF2-40B4-BE49-F238E27FC236}">
                <a16:creationId xmlns:a16="http://schemas.microsoft.com/office/drawing/2014/main" id="{B1DE25D1-6A69-DEFC-5FB4-103DC14CEDE2}"/>
              </a:ext>
            </a:extLst>
          </p:cNvPr>
          <p:cNvSpPr txBox="1"/>
          <p:nvPr/>
        </p:nvSpPr>
        <p:spPr>
          <a:xfrm>
            <a:off x="769988" y="4102842"/>
            <a:ext cx="3945276" cy="2135841"/>
          </a:xfrm>
          <a:prstGeom prst="rect">
            <a:avLst/>
          </a:prstGeom>
          <a:noFill/>
        </p:spPr>
        <p:txBody>
          <a:bodyPr wrap="square" rtlCol="0">
            <a:spAutoFit/>
          </a:bodyPr>
          <a:lstStyle/>
          <a:p>
            <a:pPr marL="285750" indent="-285750">
              <a:lnSpc>
                <a:spcPts val="2700"/>
              </a:lnSpc>
              <a:buSzPct val="100000"/>
              <a:buFont typeface="Arial" panose="020B0604020202020204" pitchFamily="34" charset="0"/>
              <a:buChar char="•"/>
            </a:pPr>
            <a:r>
              <a:rPr lang="en-US" sz="2000" dirty="0">
                <a:solidFill>
                  <a:srgbClr val="000000"/>
                </a:solidFill>
                <a:ea typeface="Arial Black" pitchFamily="34" charset="-122"/>
                <a:cs typeface="Arial" panose="020B0604020202020204" pitchFamily="34" charset="0"/>
              </a:rPr>
              <a:t>Hardened steel blades for durability.</a:t>
            </a:r>
          </a:p>
          <a:p>
            <a:pPr marL="285750" indent="-285750">
              <a:lnSpc>
                <a:spcPts val="2700"/>
              </a:lnSpc>
              <a:buSzPct val="100000"/>
              <a:buFont typeface="Arial" panose="020B0604020202020204" pitchFamily="34" charset="0"/>
              <a:buChar char="•"/>
            </a:pPr>
            <a:r>
              <a:rPr lang="en-US" sz="2000" dirty="0">
                <a:solidFill>
                  <a:srgbClr val="000000"/>
                </a:solidFill>
                <a:ea typeface="Arial Black" pitchFamily="34" charset="-122"/>
                <a:cs typeface="Arial" panose="020B0604020202020204" pitchFamily="34" charset="0"/>
              </a:rPr>
              <a:t>Ergonomic handles reducing hand fatigue.</a:t>
            </a:r>
          </a:p>
          <a:p>
            <a:pPr marL="285750" indent="-285750">
              <a:lnSpc>
                <a:spcPts val="2700"/>
              </a:lnSpc>
              <a:buSzPct val="100000"/>
              <a:buFont typeface="Arial" panose="020B0604020202020204" pitchFamily="34" charset="0"/>
              <a:buChar char="•"/>
            </a:pPr>
            <a:r>
              <a:rPr lang="en-US" sz="2000" dirty="0">
                <a:solidFill>
                  <a:srgbClr val="000000"/>
                </a:solidFill>
                <a:ea typeface="Arial Black" pitchFamily="34" charset="-122"/>
                <a:cs typeface="Arial" panose="020B0604020202020204" pitchFamily="34" charset="0"/>
              </a:rPr>
              <a:t>Various sizes for different cable diameters.</a:t>
            </a:r>
            <a:endParaRPr lang="en-US" sz="2000" dirty="0"/>
          </a:p>
        </p:txBody>
      </p:sp>
      <p:sp>
        <p:nvSpPr>
          <p:cNvPr id="24" name="TextBox 23">
            <a:extLst>
              <a:ext uri="{FF2B5EF4-FFF2-40B4-BE49-F238E27FC236}">
                <a16:creationId xmlns:a16="http://schemas.microsoft.com/office/drawing/2014/main" id="{D91AB19C-962C-D4DB-53CE-E59176BD368D}"/>
              </a:ext>
            </a:extLst>
          </p:cNvPr>
          <p:cNvSpPr txBox="1"/>
          <p:nvPr/>
        </p:nvSpPr>
        <p:spPr>
          <a:xfrm>
            <a:off x="5194206" y="3905491"/>
            <a:ext cx="3819584" cy="2141677"/>
          </a:xfrm>
          <a:prstGeom prst="rect">
            <a:avLst/>
          </a:prstGeom>
          <a:noFill/>
        </p:spPr>
        <p:txBody>
          <a:bodyPr wrap="square" rtlCol="0">
            <a:spAutoFit/>
          </a:bodyPr>
          <a:lstStyle/>
          <a:p>
            <a:pPr marL="285750" indent="-285750">
              <a:lnSpc>
                <a:spcPts val="2700"/>
              </a:lnSpc>
              <a:buSzPct val="100000"/>
              <a:buFont typeface="Arial" panose="020B0604020202020204" pitchFamily="34" charset="0"/>
              <a:buChar char="•"/>
            </a:pPr>
            <a:r>
              <a:rPr lang="en-US" sz="2000" dirty="0">
                <a:solidFill>
                  <a:srgbClr val="000000"/>
                </a:solidFill>
              </a:rPr>
              <a:t>Sharp pointed tips for accessing confined spaces.</a:t>
            </a:r>
          </a:p>
          <a:p>
            <a:pPr marL="285750" indent="-285750">
              <a:lnSpc>
                <a:spcPts val="2700"/>
              </a:lnSpc>
              <a:buSzPct val="100000"/>
              <a:buFont typeface="Arial" panose="020B0604020202020204" pitchFamily="34" charset="0"/>
              <a:buChar char="•"/>
            </a:pPr>
            <a:r>
              <a:rPr lang="en-US" sz="2000" dirty="0">
                <a:solidFill>
                  <a:srgbClr val="000000"/>
                </a:solidFill>
              </a:rPr>
              <a:t>Integrated wire stripping notches.</a:t>
            </a:r>
          </a:p>
          <a:p>
            <a:pPr marL="285750" indent="-285750">
              <a:lnSpc>
                <a:spcPts val="2700"/>
              </a:lnSpc>
              <a:buSzPct val="100000"/>
              <a:buFont typeface="Arial" panose="020B0604020202020204" pitchFamily="34" charset="0"/>
              <a:buChar char="•"/>
            </a:pPr>
            <a:r>
              <a:rPr lang="en-US" sz="2000" dirty="0">
                <a:solidFill>
                  <a:srgbClr val="000000"/>
                </a:solidFill>
              </a:rPr>
              <a:t>Insulated handles for electrical safety.</a:t>
            </a:r>
          </a:p>
        </p:txBody>
      </p:sp>
      <p:sp>
        <p:nvSpPr>
          <p:cNvPr id="25" name="TextBox 24">
            <a:extLst>
              <a:ext uri="{FF2B5EF4-FFF2-40B4-BE49-F238E27FC236}">
                <a16:creationId xmlns:a16="http://schemas.microsoft.com/office/drawing/2014/main" id="{B15A193B-9B7D-8075-90EC-D0018C00E1F1}"/>
              </a:ext>
            </a:extLst>
          </p:cNvPr>
          <p:cNvSpPr txBox="1"/>
          <p:nvPr/>
        </p:nvSpPr>
        <p:spPr>
          <a:xfrm>
            <a:off x="9799819" y="3198629"/>
            <a:ext cx="3780830" cy="2135841"/>
          </a:xfrm>
          <a:prstGeom prst="rect">
            <a:avLst/>
          </a:prstGeom>
          <a:noFill/>
        </p:spPr>
        <p:txBody>
          <a:bodyPr wrap="square" rtlCol="0">
            <a:spAutoFit/>
          </a:bodyPr>
          <a:lstStyle/>
          <a:p>
            <a:pPr marL="285750" indent="-285750">
              <a:lnSpc>
                <a:spcPts val="2700"/>
              </a:lnSpc>
              <a:buSzPct val="100000"/>
              <a:buFont typeface="Arial" panose="020B0604020202020204" pitchFamily="34" charset="0"/>
              <a:buChar char="•"/>
            </a:pPr>
            <a:r>
              <a:rPr lang="en-US" sz="2000" dirty="0">
                <a:solidFill>
                  <a:srgbClr val="000000"/>
                </a:solidFill>
              </a:rPr>
              <a:t>Cable/wire diameter and composition.</a:t>
            </a:r>
          </a:p>
          <a:p>
            <a:pPr marL="285750" indent="-285750">
              <a:lnSpc>
                <a:spcPts val="2700"/>
              </a:lnSpc>
              <a:buSzPct val="100000"/>
              <a:buFont typeface="Arial" panose="020B0604020202020204" pitchFamily="34" charset="0"/>
              <a:buChar char="•"/>
            </a:pPr>
            <a:r>
              <a:rPr lang="en-US" sz="2000" dirty="0">
                <a:solidFill>
                  <a:srgbClr val="000000"/>
                </a:solidFill>
              </a:rPr>
              <a:t>Required cutting precision.</a:t>
            </a:r>
          </a:p>
          <a:p>
            <a:pPr marL="285750" indent="-285750">
              <a:lnSpc>
                <a:spcPts val="2700"/>
              </a:lnSpc>
              <a:buSzPct val="100000"/>
              <a:buFont typeface="Arial" panose="020B0604020202020204" pitchFamily="34" charset="0"/>
              <a:buChar char="•"/>
            </a:pPr>
            <a:r>
              <a:rPr lang="en-US" sz="2000" dirty="0">
                <a:solidFill>
                  <a:srgbClr val="000000"/>
                </a:solidFill>
              </a:rPr>
              <a:t>Workspace constraints.</a:t>
            </a:r>
          </a:p>
          <a:p>
            <a:pPr marL="285750" indent="-285750">
              <a:lnSpc>
                <a:spcPts val="2700"/>
              </a:lnSpc>
              <a:buSzPct val="100000"/>
              <a:buFont typeface="Arial" panose="020B0604020202020204" pitchFamily="34" charset="0"/>
              <a:buChar char="•"/>
            </a:pPr>
            <a:r>
              <a:rPr lang="en-US" sz="2000" dirty="0">
                <a:solidFill>
                  <a:srgbClr val="000000"/>
                </a:solidFill>
              </a:rPr>
              <a:t>Frequency of use (durability needs).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43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Key takeaways</a:t>
            </a:r>
            <a:endParaRPr lang="en-US" sz="36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DCCE9F00-844F-E61D-96F2-A199913B2F35}"/>
              </a:ext>
            </a:extLst>
          </p:cNvPr>
          <p:cNvGrpSpPr/>
          <p:nvPr/>
        </p:nvGrpSpPr>
        <p:grpSpPr>
          <a:xfrm>
            <a:off x="430320" y="2079732"/>
            <a:ext cx="13578927" cy="4736335"/>
            <a:chOff x="619958" y="1535311"/>
            <a:chExt cx="13390484" cy="4251484"/>
          </a:xfrm>
        </p:grpSpPr>
        <p:pic>
          <p:nvPicPr>
            <p:cNvPr id="3" name="Image 0" descr="preencoded.png"/>
            <p:cNvPicPr>
              <a:picLocks noChangeAspect="1"/>
            </p:cNvPicPr>
            <p:nvPr/>
          </p:nvPicPr>
          <p:blipFill>
            <a:blip r:embed="rId3"/>
            <a:stretch>
              <a:fillRect/>
            </a:stretch>
          </p:blipFill>
          <p:spPr>
            <a:xfrm>
              <a:off x="619958" y="1535311"/>
              <a:ext cx="885706" cy="1062871"/>
            </a:xfrm>
            <a:prstGeom prst="rect">
              <a:avLst/>
            </a:prstGeom>
          </p:spPr>
        </p:pic>
        <p:sp>
          <p:nvSpPr>
            <p:cNvPr id="4" name="Text 1"/>
            <p:cNvSpPr/>
            <p:nvPr/>
          </p:nvSpPr>
          <p:spPr>
            <a:xfrm>
              <a:off x="1771293" y="1606810"/>
              <a:ext cx="2431137" cy="27682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Comprehensive toolkit</a:t>
              </a:r>
              <a:endParaRPr lang="en-US" sz="2400" dirty="0">
                <a:latin typeface="Arial" panose="020B0604020202020204" pitchFamily="34" charset="0"/>
                <a:cs typeface="Arial" panose="020B0604020202020204" pitchFamily="34" charset="0"/>
              </a:endParaRPr>
            </a:p>
          </p:txBody>
        </p:sp>
        <p:sp>
          <p:nvSpPr>
            <p:cNvPr id="5" name="Text 2"/>
            <p:cNvSpPr/>
            <p:nvPr/>
          </p:nvSpPr>
          <p:spPr>
            <a:xfrm>
              <a:off x="1771293" y="1834598"/>
              <a:ext cx="12239149" cy="283369"/>
            </a:xfrm>
            <a:prstGeom prst="rect">
              <a:avLst/>
            </a:prstGeom>
            <a:noFill/>
            <a:ln/>
          </p:spPr>
          <p:txBody>
            <a:bodyPr wrap="non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Maintain a complete set of hand tools, power tools, and </a:t>
              </a:r>
              <a:r>
                <a:rPr lang="en-US" sz="2400" dirty="0" err="1">
                  <a:solidFill>
                    <a:srgbClr val="000000"/>
                  </a:solidFill>
                  <a:latin typeface="Arial" panose="020B0604020202020204" pitchFamily="34" charset="0"/>
                  <a:ea typeface="Arial Black" pitchFamily="34" charset="-122"/>
                  <a:cs typeface="Arial" panose="020B0604020202020204" pitchFamily="34" charset="0"/>
                </a:rPr>
                <a:t>specialised</a:t>
              </a:r>
              <a:r>
                <a:rPr lang="en-US" sz="2400" dirty="0">
                  <a:solidFill>
                    <a:srgbClr val="000000"/>
                  </a:solidFill>
                  <a:latin typeface="Arial" panose="020B0604020202020204" pitchFamily="34" charset="0"/>
                  <a:ea typeface="Arial Black" pitchFamily="34" charset="-122"/>
                  <a:cs typeface="Arial" panose="020B0604020202020204" pitchFamily="34" charset="0"/>
                </a:rPr>
                <a:t> equipment </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appropriate for protection system installation and maintenance tasks.</a:t>
              </a:r>
              <a:endParaRPr lang="en-US" sz="2400" dirty="0"/>
            </a:p>
          </p:txBody>
        </p:sp>
        <p:pic>
          <p:nvPicPr>
            <p:cNvPr id="6" name="Image 1" descr="preencoded.png"/>
            <p:cNvPicPr>
              <a:picLocks noChangeAspect="1"/>
            </p:cNvPicPr>
            <p:nvPr/>
          </p:nvPicPr>
          <p:blipFill>
            <a:blip r:embed="rId4"/>
            <a:stretch>
              <a:fillRect/>
            </a:stretch>
          </p:blipFill>
          <p:spPr>
            <a:xfrm>
              <a:off x="619958" y="2598182"/>
              <a:ext cx="885706" cy="1062871"/>
            </a:xfrm>
            <a:prstGeom prst="rect">
              <a:avLst/>
            </a:prstGeom>
          </p:spPr>
        </p:pic>
        <p:sp>
          <p:nvSpPr>
            <p:cNvPr id="7" name="Text 3"/>
            <p:cNvSpPr/>
            <p:nvPr/>
          </p:nvSpPr>
          <p:spPr>
            <a:xfrm>
              <a:off x="1771293" y="2670635"/>
              <a:ext cx="2271117" cy="27682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Proper tool selection</a:t>
              </a:r>
              <a:endParaRPr lang="en-US" sz="2400" dirty="0">
                <a:latin typeface="Arial" panose="020B0604020202020204" pitchFamily="34" charset="0"/>
                <a:cs typeface="Arial" panose="020B0604020202020204" pitchFamily="34" charset="0"/>
              </a:endParaRPr>
            </a:p>
          </p:txBody>
        </p:sp>
        <p:sp>
          <p:nvSpPr>
            <p:cNvPr id="8" name="Text 4"/>
            <p:cNvSpPr/>
            <p:nvPr/>
          </p:nvSpPr>
          <p:spPr>
            <a:xfrm>
              <a:off x="1771292" y="2894652"/>
              <a:ext cx="12239149" cy="283369"/>
            </a:xfrm>
            <a:prstGeom prst="rect">
              <a:avLst/>
            </a:prstGeom>
            <a:noFill/>
            <a:ln/>
          </p:spPr>
          <p:txBody>
            <a:bodyPr wrap="non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Choose tools based on specific task requirements, manufacturer recommendations, </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and safety considerations rather than convenience or availability.</a:t>
              </a:r>
              <a:endParaRPr lang="en-US" sz="2400" dirty="0"/>
            </a:p>
          </p:txBody>
        </p:sp>
        <p:pic>
          <p:nvPicPr>
            <p:cNvPr id="9" name="Image 2" descr="preencoded.png"/>
            <p:cNvPicPr>
              <a:picLocks noChangeAspect="1"/>
            </p:cNvPicPr>
            <p:nvPr/>
          </p:nvPicPr>
          <p:blipFill>
            <a:blip r:embed="rId5"/>
            <a:stretch>
              <a:fillRect/>
            </a:stretch>
          </p:blipFill>
          <p:spPr>
            <a:xfrm>
              <a:off x="619958" y="3661053"/>
              <a:ext cx="885706" cy="1062871"/>
            </a:xfrm>
            <a:prstGeom prst="rect">
              <a:avLst/>
            </a:prstGeom>
          </p:spPr>
        </p:pic>
        <p:sp>
          <p:nvSpPr>
            <p:cNvPr id="10" name="Text 5"/>
            <p:cNvSpPr/>
            <p:nvPr/>
          </p:nvSpPr>
          <p:spPr>
            <a:xfrm>
              <a:off x="1771293" y="3707335"/>
              <a:ext cx="2214324" cy="27682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Regular inspection</a:t>
              </a:r>
              <a:endParaRPr lang="en-US" sz="2400" dirty="0">
                <a:latin typeface="Arial" panose="020B0604020202020204" pitchFamily="34" charset="0"/>
                <a:cs typeface="Arial" panose="020B0604020202020204" pitchFamily="34" charset="0"/>
              </a:endParaRPr>
            </a:p>
          </p:txBody>
        </p:sp>
        <p:sp>
          <p:nvSpPr>
            <p:cNvPr id="11" name="Text 6"/>
            <p:cNvSpPr/>
            <p:nvPr/>
          </p:nvSpPr>
          <p:spPr>
            <a:xfrm>
              <a:off x="1771293" y="3953561"/>
              <a:ext cx="12239149" cy="283369"/>
            </a:xfrm>
            <a:prstGeom prst="rect">
              <a:avLst/>
            </a:prstGeom>
            <a:noFill/>
            <a:ln/>
          </p:spPr>
          <p:txBody>
            <a:bodyPr wrap="non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Implement systematic inspection protocols for all tools and equipment, with particular </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attention to safety-critical items like electrical testers.</a:t>
              </a:r>
              <a:endParaRPr lang="en-US" sz="2400" dirty="0"/>
            </a:p>
          </p:txBody>
        </p:sp>
        <p:pic>
          <p:nvPicPr>
            <p:cNvPr id="12" name="Image 3" descr="preencoded.png"/>
            <p:cNvPicPr>
              <a:picLocks noChangeAspect="1"/>
            </p:cNvPicPr>
            <p:nvPr/>
          </p:nvPicPr>
          <p:blipFill>
            <a:blip r:embed="rId6"/>
            <a:stretch>
              <a:fillRect/>
            </a:stretch>
          </p:blipFill>
          <p:spPr>
            <a:xfrm>
              <a:off x="619958" y="4723924"/>
              <a:ext cx="885706" cy="1062871"/>
            </a:xfrm>
            <a:prstGeom prst="rect">
              <a:avLst/>
            </a:prstGeom>
          </p:spPr>
        </p:pic>
        <p:sp>
          <p:nvSpPr>
            <p:cNvPr id="13" name="Text 7"/>
            <p:cNvSpPr/>
            <p:nvPr/>
          </p:nvSpPr>
          <p:spPr>
            <a:xfrm>
              <a:off x="1771293" y="4803600"/>
              <a:ext cx="2521863" cy="27682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Preventive maintenance</a:t>
              </a:r>
              <a:endParaRPr lang="en-US" sz="2400" dirty="0">
                <a:latin typeface="Arial" panose="020B0604020202020204" pitchFamily="34" charset="0"/>
                <a:cs typeface="Arial" panose="020B0604020202020204" pitchFamily="34" charset="0"/>
              </a:endParaRPr>
            </a:p>
          </p:txBody>
        </p:sp>
        <p:sp>
          <p:nvSpPr>
            <p:cNvPr id="14" name="Text 8"/>
            <p:cNvSpPr/>
            <p:nvPr/>
          </p:nvSpPr>
          <p:spPr>
            <a:xfrm>
              <a:off x="1771293" y="5049827"/>
              <a:ext cx="12239149" cy="283369"/>
            </a:xfrm>
            <a:prstGeom prst="rect">
              <a:avLst/>
            </a:prstGeom>
            <a:noFill/>
            <a:ln/>
          </p:spPr>
          <p:txBody>
            <a:bodyPr wrap="non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Follow established maintenance schedules for cleaning, lubrication, calibration,</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and parts replacement to ensure tool reliability and longevity.</a:t>
              </a:r>
              <a:endParaRPr lang="en-US" sz="2400" dirty="0"/>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94029-AE5A-0F25-F274-136AB22EDA3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041010C-0608-4650-4A15-EDCC3FF8E32D}"/>
              </a:ext>
            </a:extLst>
          </p:cNvPr>
          <p:cNvSpPr>
            <a:spLocks/>
          </p:cNvSpPr>
          <p:nvPr/>
        </p:nvSpPr>
        <p:spPr>
          <a:xfrm>
            <a:off x="430320" y="1244841"/>
            <a:ext cx="11628452" cy="646331"/>
          </a:xfrm>
          <a:prstGeom prst="rect">
            <a:avLst/>
          </a:prstGeom>
          <a:noFill/>
          <a:ln/>
        </p:spPr>
        <p:txBody>
          <a:bodyPr wrap="none" lIns="0" tIns="0" rIns="0" bIns="0" rtlCol="0" anchor="t"/>
          <a:lstStyle/>
          <a:p>
            <a:pPr marL="0" indent="0" algn="l">
              <a:lnSpc>
                <a:spcPts val="43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Key takeaways</a:t>
            </a:r>
            <a:endParaRPr lang="en-US" sz="3600" dirty="0">
              <a:latin typeface="Arial" panose="020B0604020202020204" pitchFamily="34" charset="0"/>
              <a:cs typeface="Arial" panose="020B0604020202020204" pitchFamily="34" charset="0"/>
            </a:endParaRPr>
          </a:p>
        </p:txBody>
      </p:sp>
      <p:sp>
        <p:nvSpPr>
          <p:cNvPr id="15" name="Text 9">
            <a:extLst>
              <a:ext uri="{FF2B5EF4-FFF2-40B4-BE49-F238E27FC236}">
                <a16:creationId xmlns:a16="http://schemas.microsoft.com/office/drawing/2014/main" id="{E9A6F94A-4576-DD2E-DC69-54A0C9B5C586}"/>
              </a:ext>
            </a:extLst>
          </p:cNvPr>
          <p:cNvSpPr/>
          <p:nvPr/>
        </p:nvSpPr>
        <p:spPr>
          <a:xfrm>
            <a:off x="430320" y="2019734"/>
            <a:ext cx="13316502" cy="1130660"/>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quality and reliability of protection system installations depend significantly on the tools used during the process. Investing in appropriate tools and maintaining them properly is not merely a cost of doing business but a fundamental aspect of delivering dependable protection systems.</a:t>
            </a:r>
            <a:endParaRPr lang="en-US" sz="2400" dirty="0"/>
          </a:p>
        </p:txBody>
      </p:sp>
      <p:sp>
        <p:nvSpPr>
          <p:cNvPr id="16" name="Text 10">
            <a:extLst>
              <a:ext uri="{FF2B5EF4-FFF2-40B4-BE49-F238E27FC236}">
                <a16:creationId xmlns:a16="http://schemas.microsoft.com/office/drawing/2014/main" id="{616C3EB5-2106-A83D-6AAA-6C3073198D55}"/>
              </a:ext>
            </a:extLst>
          </p:cNvPr>
          <p:cNvSpPr/>
          <p:nvPr/>
        </p:nvSpPr>
        <p:spPr>
          <a:xfrm>
            <a:off x="430320" y="3732155"/>
            <a:ext cx="13162390" cy="146222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By following the principles and practices outlined in this presentation, you'll be well-equipped to select, use, and maintain the complete toolkit required for professional protection system work.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Remember that your tools are an extension of your expertise-their condition and appropriateness directly reflect on your professionalism and the quality of your installations.</a:t>
            </a:r>
            <a:endParaRPr lang="en-US" sz="2400" dirty="0"/>
          </a:p>
        </p:txBody>
      </p:sp>
    </p:spTree>
    <p:extLst>
      <p:ext uri="{BB962C8B-B14F-4D97-AF65-F5344CB8AC3E}">
        <p14:creationId xmlns:p14="http://schemas.microsoft.com/office/powerpoint/2010/main" val="348723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430320" y="1189421"/>
            <a:ext cx="11628452" cy="646331"/>
          </a:xfrm>
        </p:spPr>
        <p:txBody>
          <a:bodyPr/>
          <a:lstStyle/>
          <a:p>
            <a:r>
              <a:rPr lang="en-GB" sz="3600" dirty="0"/>
              <a:t>Summary</a:t>
            </a:r>
          </a:p>
        </p:txBody>
      </p:sp>
      <p:sp>
        <p:nvSpPr>
          <p:cNvPr id="4" name="Content Placeholder 3">
            <a:extLst>
              <a:ext uri="{FF2B5EF4-FFF2-40B4-BE49-F238E27FC236}">
                <a16:creationId xmlns:a16="http://schemas.microsoft.com/office/drawing/2014/main" id="{93E98F04-331F-CCC4-AA81-C88F3473D389}"/>
              </a:ext>
            </a:extLst>
          </p:cNvPr>
          <p:cNvSpPr>
            <a:spLocks noGrp="1"/>
          </p:cNvSpPr>
          <p:nvPr>
            <p:ph sz="quarter" idx="10"/>
          </p:nvPr>
        </p:nvSpPr>
        <p:spPr>
          <a:xfrm>
            <a:off x="602597" y="1972560"/>
            <a:ext cx="13051757" cy="4948669"/>
          </a:xfrm>
        </p:spPr>
        <p:txBody>
          <a:bodyPr/>
          <a:lstStyle/>
          <a:p>
            <a:pPr>
              <a:buClr>
                <a:srgbClr val="FC4421"/>
              </a:buClr>
            </a:pPr>
            <a:r>
              <a:rPr lang="en-GB" sz="2400" dirty="0">
                <a:latin typeface="Arial"/>
                <a:ea typeface="ＭＳ Ｐゴシック"/>
                <a:cs typeface="Arial"/>
              </a:rPr>
              <a:t>You should now be able to:</a:t>
            </a:r>
          </a:p>
          <a:p>
            <a:pPr marL="300990" indent="-300990">
              <a:spcAft>
                <a:spcPts val="1200"/>
              </a:spcAft>
              <a:buFont typeface="Arial,Sans-Serif"/>
              <a:buChar char="•"/>
            </a:pPr>
            <a:r>
              <a:rPr lang="en-GB" sz="2400" b="1" dirty="0">
                <a:latin typeface="Arial"/>
                <a:ea typeface="ＭＳ Ｐゴシック"/>
                <a:cs typeface="Arial"/>
              </a:rPr>
              <a:t>Understand</a:t>
            </a:r>
            <a:r>
              <a:rPr lang="en-GB" sz="2400" dirty="0">
                <a:latin typeface="Arial"/>
                <a:ea typeface="ＭＳ Ｐゴシック"/>
                <a:cs typeface="Arial"/>
              </a:rPr>
              <a:t> the selection and use of tools and equipment when working with protection systems.</a:t>
            </a:r>
            <a:endParaRPr lang="en-US" sz="2400" dirty="0">
              <a:latin typeface="Arial"/>
              <a:ea typeface="ＭＳ Ｐゴシック"/>
              <a:cs typeface="Arial"/>
            </a:endParaRPr>
          </a:p>
          <a:p>
            <a:pPr marL="300990" indent="-300990">
              <a:spcAft>
                <a:spcPts val="1200"/>
              </a:spcAft>
              <a:buFont typeface="Arial,Sans-Serif"/>
              <a:buChar char="•"/>
            </a:pPr>
            <a:r>
              <a:rPr lang="en-GB" sz="2400" b="1" dirty="0">
                <a:latin typeface="Arial" panose="020B0604020202020204" pitchFamily="34" charset="0"/>
                <a:cs typeface="Arial" panose="020B0604020202020204" pitchFamily="34" charset="0"/>
              </a:rPr>
              <a:t>Inspect</a:t>
            </a:r>
            <a:r>
              <a:rPr lang="en-GB" sz="2400" dirty="0">
                <a:latin typeface="Arial" panose="020B0604020202020204" pitchFamily="34" charset="0"/>
                <a:cs typeface="Arial" panose="020B0604020202020204" pitchFamily="34" charset="0"/>
              </a:rPr>
              <a:t> tools and equipment before use.</a:t>
            </a:r>
            <a:endParaRPr lang="en-US" sz="2400" dirty="0">
              <a:latin typeface="Arial" panose="020B0604020202020204" pitchFamily="34" charset="0"/>
              <a:cs typeface="Arial" panose="020B0604020202020204" pitchFamily="34" charset="0"/>
            </a:endParaRPr>
          </a:p>
          <a:p>
            <a:pPr marL="300990" indent="-300990">
              <a:spcAft>
                <a:spcPts val="1200"/>
              </a:spcAft>
              <a:buFont typeface="Arial,Sans-Serif"/>
              <a:buChar char="•"/>
            </a:pPr>
            <a:r>
              <a:rPr lang="en-GB" sz="2400" b="1" dirty="0">
                <a:latin typeface="Arial"/>
                <a:ea typeface="ＭＳ Ｐゴシック"/>
                <a:cs typeface="Arial"/>
              </a:rPr>
              <a:t>Understand</a:t>
            </a:r>
            <a:r>
              <a:rPr lang="en-GB" sz="2400" dirty="0">
                <a:latin typeface="Arial"/>
                <a:ea typeface="ＭＳ Ｐゴシック"/>
                <a:cs typeface="Arial"/>
              </a:rPr>
              <a:t> the safe use and maintenance of tools and equipment.</a:t>
            </a:r>
            <a:endParaRPr lang="en-GB" dirty="0">
              <a:latin typeface="Arial"/>
              <a:ea typeface="ＭＳ Ｐゴシック"/>
              <a:cs typeface="Arial"/>
            </a:endParaRPr>
          </a:p>
        </p:txBody>
      </p:sp>
    </p:spTree>
    <p:extLst>
      <p:ext uri="{BB962C8B-B14F-4D97-AF65-F5344CB8AC3E}">
        <p14:creationId xmlns:p14="http://schemas.microsoft.com/office/powerpoint/2010/main" val="3014219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0D0DC-97FB-1A32-6F00-C84A3A3992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B04639-9CF3-0F33-8CF2-83E7CB3E27D5}"/>
              </a:ext>
            </a:extLst>
          </p:cNvPr>
          <p:cNvSpPr>
            <a:spLocks noGrp="1"/>
          </p:cNvSpPr>
          <p:nvPr>
            <p:ph type="title"/>
          </p:nvPr>
        </p:nvSpPr>
        <p:spPr>
          <a:xfrm>
            <a:off x="430320" y="1189421"/>
            <a:ext cx="11628452" cy="646331"/>
          </a:xfrm>
        </p:spPr>
        <p:txBody>
          <a:bodyPr/>
          <a:lstStyle/>
          <a:p>
            <a:r>
              <a:rPr lang="en-GB" sz="3600" dirty="0"/>
              <a:t>Safety summary</a:t>
            </a:r>
          </a:p>
        </p:txBody>
      </p:sp>
      <p:sp>
        <p:nvSpPr>
          <p:cNvPr id="4" name="Content Placeholder 3">
            <a:extLst>
              <a:ext uri="{FF2B5EF4-FFF2-40B4-BE49-F238E27FC236}">
                <a16:creationId xmlns:a16="http://schemas.microsoft.com/office/drawing/2014/main" id="{51328FCE-75A5-64F3-1742-53B204044BC2}"/>
              </a:ext>
            </a:extLst>
          </p:cNvPr>
          <p:cNvSpPr>
            <a:spLocks noGrp="1"/>
          </p:cNvSpPr>
          <p:nvPr>
            <p:ph sz="quarter" idx="10"/>
          </p:nvPr>
        </p:nvSpPr>
        <p:spPr>
          <a:xfrm>
            <a:off x="615850" y="1972560"/>
            <a:ext cx="11563560" cy="4948669"/>
          </a:xfrm>
        </p:spPr>
        <p:txBody>
          <a:bodyPr/>
          <a:lstStyle/>
          <a:p>
            <a:pPr>
              <a:buClr>
                <a:srgbClr val="FC4421"/>
              </a:buClr>
            </a:pPr>
            <a:r>
              <a:rPr lang="en-GB" sz="2400" dirty="0">
                <a:latin typeface="Arial" panose="020B0604020202020204" pitchFamily="34" charset="0"/>
                <a:cs typeface="Arial" panose="020B0604020202020204" pitchFamily="34" charset="0"/>
              </a:rPr>
              <a:t>We also highlighted the necessary safety checks to ensure equipment is safe to use. These checks include: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selecting appropriate instrument leads for tests, setting the correct speed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using the correct attachments, ensuring attachments are properly secured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having guards in place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using the correct personal protective equipment (PPE).</a:t>
            </a:r>
          </a:p>
        </p:txBody>
      </p:sp>
    </p:spTree>
    <p:extLst>
      <p:ext uri="{BB962C8B-B14F-4D97-AF65-F5344CB8AC3E}">
        <p14:creationId xmlns:p14="http://schemas.microsoft.com/office/powerpoint/2010/main" val="29111299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4150488" y="1868421"/>
            <a:ext cx="5840060" cy="1085682"/>
          </a:xfrm>
          <a:prstGeom prst="rect">
            <a:avLst/>
          </a:prstGeom>
          <a:noFill/>
        </p:spPr>
        <p:txBody>
          <a:bodyPr wrap="none" rtlCol="0">
            <a:spAutoFit/>
          </a:bodyPr>
          <a:lstStyle/>
          <a:p>
            <a:pPr algn="ctr" defTabSz="1092982" fontAlgn="base">
              <a:spcBef>
                <a:spcPct val="0"/>
              </a:spcBef>
              <a:spcAft>
                <a:spcPct val="0"/>
              </a:spcAft>
            </a:pPr>
            <a:r>
              <a:rPr lang="en-GB" sz="6455" dirty="0">
                <a:solidFill>
                  <a:srgbClr val="FC4421"/>
                </a:solidFill>
                <a:latin typeface="Arial" pitchFamily="-105" charset="0"/>
                <a:ea typeface="ＭＳ Ｐゴシック" pitchFamily="-105" charset="-128"/>
              </a:rPr>
              <a:t>Any questions?</a:t>
            </a:r>
          </a:p>
        </p:txBody>
      </p:sp>
      <p:sp>
        <p:nvSpPr>
          <p:cNvPr id="2" name="TextBox 1">
            <a:extLst>
              <a:ext uri="{FF2B5EF4-FFF2-40B4-BE49-F238E27FC236}">
                <a16:creationId xmlns:a16="http://schemas.microsoft.com/office/drawing/2014/main" id="{0EA91359-AE63-9D12-D917-4D8710DBBF91}"/>
              </a:ext>
            </a:extLst>
          </p:cNvPr>
          <p:cNvSpPr txBox="1"/>
          <p:nvPr/>
        </p:nvSpPr>
        <p:spPr>
          <a:xfrm>
            <a:off x="1131387" y="4396724"/>
            <a:ext cx="11304908" cy="2062103"/>
          </a:xfrm>
          <a:prstGeom prst="rect">
            <a:avLst/>
          </a:prstGeom>
          <a:noFill/>
        </p:spPr>
        <p:txBody>
          <a:bodyPr wrap="square" lIns="91440" tIns="45720" rIns="91440" bIns="45720" anchor="t">
            <a:spAutoFit/>
          </a:bodyPr>
          <a:lstStyle/>
          <a:p>
            <a:r>
              <a:rPr lang="en-GB" sz="1800" b="0" i="0" dirty="0">
                <a:solidFill>
                  <a:srgbClr val="000000"/>
                </a:solidFill>
                <a:effectLst/>
                <a:latin typeface="inherit"/>
                <a:ea typeface="ＭＳ Ｐゴシック"/>
              </a:rPr>
              <a:t>Copyright in this </a:t>
            </a:r>
            <a:r>
              <a:rPr lang="en-GB" sz="1800" dirty="0">
                <a:solidFill>
                  <a:srgbClr val="000000"/>
                </a:solidFill>
                <a:latin typeface="inherit"/>
                <a:ea typeface="ＭＳ Ｐゴシック"/>
              </a:rPr>
              <a:t>document</a:t>
            </a:r>
            <a:r>
              <a:rPr lang="en-GB" sz="1800" b="0" i="0" dirty="0">
                <a:solidFill>
                  <a:srgbClr val="000000"/>
                </a:solidFill>
                <a:effectLst/>
                <a:latin typeface="inherit"/>
                <a:ea typeface="ＭＳ Ｐゴシック"/>
              </a:rPr>
              <a:t> belongs to and is used under licence from the Department for Education, © 2025.</a:t>
            </a:r>
            <a:endParaRPr lang="en-GB" sz="1800" b="0" i="0" dirty="0">
              <a:solidFill>
                <a:srgbClr val="242424"/>
              </a:solidFill>
              <a:effectLst/>
              <a:latin typeface="Aptos" panose="020B0004020202020204" pitchFamily="34" charset="0"/>
              <a:ea typeface="ＭＳ Ｐゴシック"/>
            </a:endParaRPr>
          </a:p>
          <a:p>
            <a:pPr algn="l" fontAlgn="base">
              <a:buNone/>
            </a:pP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ea typeface="ＭＳ Ｐゴシック"/>
              </a:rPr>
              <a:t>WJEC operates in England under the name </a:t>
            </a:r>
            <a:r>
              <a:rPr lang="en-US" altLang="en-US" sz="1800" dirty="0" err="1">
                <a:solidFill>
                  <a:srgbClr val="000000"/>
                </a:solidFill>
                <a:latin typeface="inherit"/>
                <a:ea typeface="ＭＳ Ｐゴシック"/>
              </a:rPr>
              <a:t>Eduqas</a:t>
            </a:r>
            <a:r>
              <a:rPr lang="en-US" altLang="en-US" sz="1800" dirty="0">
                <a:solidFill>
                  <a:srgbClr val="000000"/>
                </a:solidFill>
                <a:latin typeface="inherit"/>
                <a:ea typeface="ＭＳ Ｐゴシック"/>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a:spLocks/>
          </p:cNvSpPr>
          <p:nvPr/>
        </p:nvSpPr>
        <p:spPr>
          <a:xfrm>
            <a:off x="430321" y="1047141"/>
            <a:ext cx="11628452"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Pliers for protection system work</a:t>
            </a:r>
            <a:endParaRPr lang="en-US" sz="36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2DFA51E-4057-B968-9572-AEE9FB0ECD13}"/>
              </a:ext>
            </a:extLst>
          </p:cNvPr>
          <p:cNvGrpSpPr/>
          <p:nvPr/>
        </p:nvGrpSpPr>
        <p:grpSpPr>
          <a:xfrm>
            <a:off x="430321" y="1693472"/>
            <a:ext cx="13532260" cy="3977641"/>
            <a:chOff x="719851" y="1819870"/>
            <a:chExt cx="13653695" cy="3977641"/>
          </a:xfrm>
        </p:grpSpPr>
        <p:pic>
          <p:nvPicPr>
            <p:cNvPr id="3" name="Image 0" descr="preencoded.png"/>
            <p:cNvPicPr>
              <a:picLocks noChangeAspect="1"/>
            </p:cNvPicPr>
            <p:nvPr/>
          </p:nvPicPr>
          <p:blipFill>
            <a:blip r:embed="rId3"/>
            <a:stretch>
              <a:fillRect/>
            </a:stretch>
          </p:blipFill>
          <p:spPr>
            <a:xfrm>
              <a:off x="719852" y="1819870"/>
              <a:ext cx="514112" cy="514112"/>
            </a:xfrm>
            <a:prstGeom prst="rect">
              <a:avLst/>
            </a:prstGeom>
          </p:spPr>
        </p:pic>
        <p:sp>
          <p:nvSpPr>
            <p:cNvPr id="4" name="Text 1"/>
            <p:cNvSpPr/>
            <p:nvPr/>
          </p:nvSpPr>
          <p:spPr>
            <a:xfrm>
              <a:off x="1439585" y="1905952"/>
              <a:ext cx="2571036" cy="321231"/>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Combination pliers</a:t>
              </a:r>
              <a:endParaRPr lang="en-US" sz="2400" dirty="0"/>
            </a:p>
          </p:txBody>
        </p:sp>
        <p:sp>
          <p:nvSpPr>
            <p:cNvPr id="5" name="Text 2"/>
            <p:cNvSpPr/>
            <p:nvPr/>
          </p:nvSpPr>
          <p:spPr>
            <a:xfrm>
              <a:off x="1439585" y="2274332"/>
              <a:ext cx="12933961" cy="658178"/>
            </a:xfrm>
            <a:prstGeom prst="rect">
              <a:avLst/>
            </a:prstGeom>
            <a:noFill/>
            <a:ln/>
          </p:spPr>
          <p:txBody>
            <a:bodyPr wrap="square" lIns="0" tIns="0" rIns="0" bIns="0" rtlCol="0" anchor="t"/>
            <a:lstStyle/>
            <a:p>
              <a:pPr marL="0" indent="0" algn="l">
                <a:lnSpc>
                  <a:spcPts val="2550"/>
                </a:lnSpc>
                <a:buNone/>
              </a:pPr>
              <a:r>
                <a:rPr lang="en-US" sz="2000" dirty="0">
                  <a:solidFill>
                    <a:srgbClr val="000000"/>
                  </a:solidFill>
                  <a:ea typeface="Arial Black" pitchFamily="34" charset="-122"/>
                  <a:cs typeface="Arial" panose="020B0604020202020204" pitchFamily="34" charset="0"/>
                </a:rPr>
                <a:t>All-purpose pliers with multiple functions including gripping, bending and cutting. Essential for general work on protection systems when specific pliers aren't required.</a:t>
              </a:r>
              <a:endParaRPr lang="en-US" sz="2000" dirty="0"/>
            </a:p>
          </p:txBody>
        </p:sp>
        <p:pic>
          <p:nvPicPr>
            <p:cNvPr id="6" name="Image 1" descr="preencoded.png"/>
            <p:cNvPicPr>
              <a:picLocks noChangeAspect="1"/>
            </p:cNvPicPr>
            <p:nvPr/>
          </p:nvPicPr>
          <p:blipFill>
            <a:blip r:embed="rId4"/>
            <a:stretch>
              <a:fillRect/>
            </a:stretch>
          </p:blipFill>
          <p:spPr>
            <a:xfrm>
              <a:off x="719852" y="3456027"/>
              <a:ext cx="514112" cy="514112"/>
            </a:xfrm>
            <a:prstGeom prst="rect">
              <a:avLst/>
            </a:prstGeom>
          </p:spPr>
        </p:pic>
        <p:sp>
          <p:nvSpPr>
            <p:cNvPr id="7" name="Text 3"/>
            <p:cNvSpPr/>
            <p:nvPr/>
          </p:nvSpPr>
          <p:spPr>
            <a:xfrm>
              <a:off x="1439585" y="3380840"/>
              <a:ext cx="2571036" cy="321231"/>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Needle-nose pliers</a:t>
              </a:r>
              <a:endParaRPr lang="en-US" sz="2400" dirty="0"/>
            </a:p>
          </p:txBody>
        </p:sp>
        <p:sp>
          <p:nvSpPr>
            <p:cNvPr id="8" name="Text 4"/>
            <p:cNvSpPr/>
            <p:nvPr/>
          </p:nvSpPr>
          <p:spPr>
            <a:xfrm>
              <a:off x="1439584" y="3732820"/>
              <a:ext cx="12933961" cy="658178"/>
            </a:xfrm>
            <a:prstGeom prst="rect">
              <a:avLst/>
            </a:prstGeom>
            <a:noFill/>
            <a:ln/>
          </p:spPr>
          <p:txBody>
            <a:bodyPr wrap="square" lIns="0" tIns="0" rIns="0" bIns="0" rtlCol="0" anchor="t"/>
            <a:lstStyle/>
            <a:p>
              <a:pPr marL="0" indent="0" algn="l">
                <a:lnSpc>
                  <a:spcPts val="2550"/>
                </a:lnSpc>
                <a:buNone/>
              </a:pPr>
              <a:r>
                <a:rPr lang="en-US" sz="2000" dirty="0">
                  <a:solidFill>
                    <a:srgbClr val="000000"/>
                  </a:solidFill>
                  <a:ea typeface="Arial Black" pitchFamily="34" charset="-122"/>
                  <a:cs typeface="Arial" panose="020B0604020202020204" pitchFamily="34" charset="0"/>
                </a:rPr>
                <a:t>Feature long, tapered jaws for precision work in confined spaces. Ideal for manipulating small wires and components within control panels and connection boxes.</a:t>
              </a:r>
              <a:endParaRPr lang="en-US" sz="2000" dirty="0"/>
            </a:p>
          </p:txBody>
        </p:sp>
        <p:pic>
          <p:nvPicPr>
            <p:cNvPr id="9" name="Image 2" descr="preencoded.png"/>
            <p:cNvPicPr>
              <a:picLocks noChangeAspect="1"/>
            </p:cNvPicPr>
            <p:nvPr/>
          </p:nvPicPr>
          <p:blipFill>
            <a:blip r:embed="rId5"/>
            <a:stretch>
              <a:fillRect/>
            </a:stretch>
          </p:blipFill>
          <p:spPr>
            <a:xfrm>
              <a:off x="719851" y="4684871"/>
              <a:ext cx="514112" cy="514112"/>
            </a:xfrm>
            <a:prstGeom prst="rect">
              <a:avLst/>
            </a:prstGeom>
          </p:spPr>
        </p:pic>
        <p:sp>
          <p:nvSpPr>
            <p:cNvPr id="10" name="Text 5"/>
            <p:cNvSpPr/>
            <p:nvPr/>
          </p:nvSpPr>
          <p:spPr>
            <a:xfrm>
              <a:off x="1439584" y="4770953"/>
              <a:ext cx="2571036" cy="321231"/>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Lineman's pliers</a:t>
              </a:r>
              <a:endParaRPr lang="en-US" sz="2400" dirty="0"/>
            </a:p>
          </p:txBody>
        </p:sp>
        <p:sp>
          <p:nvSpPr>
            <p:cNvPr id="11" name="Text 6"/>
            <p:cNvSpPr/>
            <p:nvPr/>
          </p:nvSpPr>
          <p:spPr>
            <a:xfrm>
              <a:off x="1439584" y="5139333"/>
              <a:ext cx="12933961" cy="658178"/>
            </a:xfrm>
            <a:prstGeom prst="rect">
              <a:avLst/>
            </a:prstGeom>
            <a:noFill/>
            <a:ln/>
          </p:spPr>
          <p:txBody>
            <a:bodyPr wrap="square" lIns="0" tIns="0" rIns="0" bIns="0" rtlCol="0" anchor="t"/>
            <a:lstStyle/>
            <a:p>
              <a:pPr marL="0" indent="0" algn="l">
                <a:lnSpc>
                  <a:spcPts val="2550"/>
                </a:lnSpc>
                <a:buNone/>
              </a:pPr>
              <a:r>
                <a:rPr lang="en-US" sz="2000" dirty="0">
                  <a:solidFill>
                    <a:srgbClr val="000000"/>
                  </a:solidFill>
                  <a:ea typeface="Arial Black" pitchFamily="34" charset="-122"/>
                  <a:cs typeface="Arial" panose="020B0604020202020204" pitchFamily="34" charset="0"/>
                </a:rPr>
                <a:t>Heavy-duty pliers with substantial cutting edges, designed for handling thicker wires and cables. Provide additional leverage for tougher applications.</a:t>
              </a:r>
              <a:endParaRPr lang="en-US" sz="2000" dirty="0"/>
            </a:p>
          </p:txBody>
        </p:sp>
      </p:grpSp>
      <p:sp>
        <p:nvSpPr>
          <p:cNvPr id="12" name="Text 7"/>
          <p:cNvSpPr/>
          <p:nvPr/>
        </p:nvSpPr>
        <p:spPr>
          <a:xfrm>
            <a:off x="430320" y="5820920"/>
            <a:ext cx="13532261" cy="1064757"/>
          </a:xfrm>
          <a:prstGeom prst="rect">
            <a:avLst/>
          </a:prstGeom>
          <a:noFill/>
          <a:ln/>
        </p:spPr>
        <p:txBody>
          <a:bodyPr wrap="square" lIns="0" tIns="0" rIns="0" bIns="0" rtlCol="0" anchor="t"/>
          <a:lstStyle/>
          <a:p>
            <a:pPr marL="0" indent="0" algn="l">
              <a:lnSpc>
                <a:spcPts val="2550"/>
              </a:lnSpc>
              <a:buNone/>
            </a:pPr>
            <a:r>
              <a:rPr lang="en-US" sz="2000" dirty="0">
                <a:solidFill>
                  <a:srgbClr val="000000"/>
                </a:solidFill>
                <a:ea typeface="Arial Black" pitchFamily="34" charset="-122"/>
                <a:cs typeface="Arial" panose="020B0604020202020204" pitchFamily="34" charset="0"/>
              </a:rPr>
              <a:t>Quality pliers should feature insulated handles rated for appropriate voltages encountered in protection systems. When selecting pliers, consider the specific tasks you'll be performing - general installation work requires different tools than delicate sensor wiring or heavy-duty cable installation. Regularly maintain pliers by keeping the jaws and pivot points clean and lightly oiled to prevent binding.</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a:spLocks/>
          </p:cNvSpPr>
          <p:nvPr/>
        </p:nvSpPr>
        <p:spPr>
          <a:xfrm>
            <a:off x="430320" y="1189421"/>
            <a:ext cx="11628452" cy="646331"/>
          </a:xfrm>
          <a:prstGeom prst="rect">
            <a:avLst/>
          </a:prstGeom>
          <a:noFill/>
          <a:ln/>
        </p:spPr>
        <p:txBody>
          <a:bodyPr wrap="none" lIns="0" tIns="0" rIns="0" bIns="0" rtlCol="0" anchor="t"/>
          <a:lstStyle/>
          <a:p>
            <a:pPr marL="0" indent="0" algn="l">
              <a:lnSpc>
                <a:spcPts val="5000"/>
              </a:lnSpc>
              <a:buNone/>
            </a:pPr>
            <a:r>
              <a:rPr lang="en-US" sz="3600" b="1" dirty="0">
                <a:solidFill>
                  <a:srgbClr val="FC4421"/>
                </a:solidFill>
                <a:latin typeface="Arial" panose="020B0604020202020204" pitchFamily="34" charset="0"/>
                <a:ea typeface="Arial Black Bold" pitchFamily="34" charset="-122"/>
                <a:cs typeface="Arial" panose="020B0604020202020204" pitchFamily="34" charset="0"/>
              </a:rPr>
              <a:t>Essential screwdrivers</a:t>
            </a:r>
            <a:endParaRPr lang="en-US" sz="3600"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B5ABF10D-944A-ADE6-F6E5-FA365D5A7D57}"/>
              </a:ext>
            </a:extLst>
          </p:cNvPr>
          <p:cNvGrpSpPr/>
          <p:nvPr/>
        </p:nvGrpSpPr>
        <p:grpSpPr>
          <a:xfrm>
            <a:off x="512359" y="2659618"/>
            <a:ext cx="13114973" cy="3636169"/>
            <a:chOff x="748665" y="1610201"/>
            <a:chExt cx="13114973" cy="3636169"/>
          </a:xfrm>
        </p:grpSpPr>
        <p:pic>
          <p:nvPicPr>
            <p:cNvPr id="3" name="Image 0" descr="preencoded.png"/>
            <p:cNvPicPr>
              <a:picLocks noChangeAspect="1"/>
            </p:cNvPicPr>
            <p:nvPr/>
          </p:nvPicPr>
          <p:blipFill>
            <a:blip r:embed="rId3"/>
            <a:stretch>
              <a:fillRect/>
            </a:stretch>
          </p:blipFill>
          <p:spPr>
            <a:xfrm>
              <a:off x="2926437" y="1610201"/>
              <a:ext cx="2177772" cy="1178004"/>
            </a:xfrm>
            <a:prstGeom prst="rect">
              <a:avLst/>
            </a:prstGeom>
          </p:spPr>
        </p:pic>
        <p:sp>
          <p:nvSpPr>
            <p:cNvPr id="5" name="Text 1"/>
            <p:cNvSpPr/>
            <p:nvPr/>
          </p:nvSpPr>
          <p:spPr>
            <a:xfrm>
              <a:off x="5308640" y="1814632"/>
              <a:ext cx="2826425" cy="319445"/>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Precision screwdrivers</a:t>
              </a:r>
              <a:endParaRPr lang="en-US" sz="2400" dirty="0">
                <a:latin typeface="Arial" panose="020B0604020202020204" pitchFamily="34" charset="0"/>
                <a:cs typeface="Arial" panose="020B0604020202020204" pitchFamily="34" charset="0"/>
              </a:endParaRPr>
            </a:p>
          </p:txBody>
        </p:sp>
        <p:sp>
          <p:nvSpPr>
            <p:cNvPr id="6" name="Text 2"/>
            <p:cNvSpPr/>
            <p:nvPr/>
          </p:nvSpPr>
          <p:spPr>
            <a:xfrm>
              <a:off x="5308640" y="2256711"/>
              <a:ext cx="4068008" cy="327065"/>
            </a:xfrm>
            <a:prstGeom prst="rect">
              <a:avLst/>
            </a:prstGeom>
            <a:noFill/>
            <a:ln/>
          </p:spPr>
          <p:txBody>
            <a:bodyPr wrap="none" lIns="0" tIns="0" rIns="0" bIns="0" rtlCol="0" anchor="t"/>
            <a:lstStyle/>
            <a:p>
              <a:pPr marL="0" indent="0" algn="l">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delicate components and small fasteners</a:t>
              </a:r>
              <a:endParaRPr lang="en-US" sz="2400" dirty="0"/>
            </a:p>
          </p:txBody>
        </p:sp>
        <p:sp>
          <p:nvSpPr>
            <p:cNvPr id="7" name="Shape 3"/>
            <p:cNvSpPr/>
            <p:nvPr/>
          </p:nvSpPr>
          <p:spPr>
            <a:xfrm>
              <a:off x="5155287" y="2804160"/>
              <a:ext cx="8708350" cy="11430"/>
            </a:xfrm>
            <a:prstGeom prst="roundRect">
              <a:avLst>
                <a:gd name="adj" fmla="val 751392"/>
              </a:avLst>
            </a:prstGeom>
            <a:solidFill>
              <a:srgbClr val="CBCBCC"/>
            </a:solidFill>
            <a:ln/>
          </p:spPr>
          <p:txBody>
            <a:bodyPr/>
            <a:lstStyle/>
            <a:p>
              <a:endParaRPr lang="en-GB" sz="2000"/>
            </a:p>
          </p:txBody>
        </p:sp>
        <p:pic>
          <p:nvPicPr>
            <p:cNvPr id="8" name="Image 2" descr="preencoded.png"/>
            <p:cNvPicPr>
              <a:picLocks noChangeAspect="1"/>
            </p:cNvPicPr>
            <p:nvPr/>
          </p:nvPicPr>
          <p:blipFill>
            <a:blip r:embed="rId4"/>
            <a:stretch>
              <a:fillRect/>
            </a:stretch>
          </p:blipFill>
          <p:spPr>
            <a:xfrm>
              <a:off x="1837492" y="2839283"/>
              <a:ext cx="4355663" cy="1178004"/>
            </a:xfrm>
            <a:prstGeom prst="rect">
              <a:avLst/>
            </a:prstGeom>
          </p:spPr>
        </p:pic>
        <p:sp>
          <p:nvSpPr>
            <p:cNvPr id="10" name="Text 4"/>
            <p:cNvSpPr/>
            <p:nvPr/>
          </p:nvSpPr>
          <p:spPr>
            <a:xfrm>
              <a:off x="6397585" y="3043714"/>
              <a:ext cx="2797731" cy="319445"/>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Insulated screwdrivers</a:t>
              </a:r>
              <a:endParaRPr lang="en-US" sz="2400" dirty="0">
                <a:latin typeface="Arial" panose="020B0604020202020204" pitchFamily="34" charset="0"/>
                <a:cs typeface="Arial" panose="020B0604020202020204" pitchFamily="34" charset="0"/>
              </a:endParaRPr>
            </a:p>
          </p:txBody>
        </p:sp>
        <p:sp>
          <p:nvSpPr>
            <p:cNvPr id="11" name="Text 5"/>
            <p:cNvSpPr/>
            <p:nvPr/>
          </p:nvSpPr>
          <p:spPr>
            <a:xfrm>
              <a:off x="6397585" y="3485793"/>
              <a:ext cx="2965252" cy="327065"/>
            </a:xfrm>
            <a:prstGeom prst="rect">
              <a:avLst/>
            </a:prstGeom>
            <a:noFill/>
            <a:ln/>
          </p:spPr>
          <p:txBody>
            <a:bodyPr wrap="none" lIns="0" tIns="0" rIns="0" bIns="0" rtlCol="0" anchor="t"/>
            <a:lstStyle/>
            <a:p>
              <a:pPr marL="0" indent="0" algn="l">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VDE-certified for electrical safety</a:t>
              </a:r>
              <a:endParaRPr lang="en-US" sz="2400" dirty="0"/>
            </a:p>
          </p:txBody>
        </p:sp>
        <p:sp>
          <p:nvSpPr>
            <p:cNvPr id="12" name="Shape 6"/>
            <p:cNvSpPr/>
            <p:nvPr/>
          </p:nvSpPr>
          <p:spPr>
            <a:xfrm>
              <a:off x="6244233" y="4033242"/>
              <a:ext cx="7619405" cy="11430"/>
            </a:xfrm>
            <a:prstGeom prst="roundRect">
              <a:avLst>
                <a:gd name="adj" fmla="val 751392"/>
              </a:avLst>
            </a:prstGeom>
            <a:solidFill>
              <a:srgbClr val="CBCBCC"/>
            </a:solidFill>
            <a:ln/>
          </p:spPr>
          <p:txBody>
            <a:bodyPr/>
            <a:lstStyle/>
            <a:p>
              <a:endParaRPr lang="en-GB" sz="2000"/>
            </a:p>
          </p:txBody>
        </p:sp>
        <p:pic>
          <p:nvPicPr>
            <p:cNvPr id="13" name="Image 4" descr="preencoded.png"/>
            <p:cNvPicPr>
              <a:picLocks noChangeAspect="1"/>
            </p:cNvPicPr>
            <p:nvPr/>
          </p:nvPicPr>
          <p:blipFill>
            <a:blip r:embed="rId5"/>
            <a:stretch>
              <a:fillRect/>
            </a:stretch>
          </p:blipFill>
          <p:spPr>
            <a:xfrm>
              <a:off x="748665" y="4068366"/>
              <a:ext cx="6533436" cy="1178004"/>
            </a:xfrm>
            <a:prstGeom prst="rect">
              <a:avLst/>
            </a:prstGeom>
          </p:spPr>
        </p:pic>
        <p:sp>
          <p:nvSpPr>
            <p:cNvPr id="15" name="Text 7"/>
            <p:cNvSpPr/>
            <p:nvPr/>
          </p:nvSpPr>
          <p:spPr>
            <a:xfrm>
              <a:off x="7486531" y="4272796"/>
              <a:ext cx="2556034" cy="319445"/>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latin typeface="Arial" panose="020B0604020202020204" pitchFamily="34" charset="0"/>
                  <a:ea typeface="Arial Black Bold" pitchFamily="34" charset="-122"/>
                  <a:cs typeface="Arial" panose="020B0604020202020204" pitchFamily="34" charset="0"/>
                </a:rPr>
                <a:t>Standard drivers</a:t>
              </a:r>
              <a:endParaRPr lang="en-US" sz="2400" dirty="0">
                <a:latin typeface="Arial" panose="020B0604020202020204" pitchFamily="34" charset="0"/>
                <a:cs typeface="Arial" panose="020B0604020202020204" pitchFamily="34" charset="0"/>
              </a:endParaRPr>
            </a:p>
          </p:txBody>
        </p:sp>
        <p:sp>
          <p:nvSpPr>
            <p:cNvPr id="16" name="Text 8"/>
            <p:cNvSpPr/>
            <p:nvPr/>
          </p:nvSpPr>
          <p:spPr>
            <a:xfrm>
              <a:off x="7486531" y="4714875"/>
              <a:ext cx="3780234" cy="327065"/>
            </a:xfrm>
            <a:prstGeom prst="rect">
              <a:avLst/>
            </a:prstGeom>
            <a:noFill/>
            <a:ln/>
          </p:spPr>
          <p:txBody>
            <a:bodyPr wrap="none" lIns="0" tIns="0" rIns="0" bIns="0" rtlCol="0" anchor="t"/>
            <a:lstStyle/>
            <a:p>
              <a:pPr marL="0" indent="0" algn="l">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Phillips, flathead and Torx in various sizes</a:t>
              </a:r>
              <a:endParaRPr lang="en-US" sz="2400" dirty="0"/>
            </a:p>
          </p:txBody>
        </p:sp>
      </p:grpSp>
      <p:pic>
        <p:nvPicPr>
          <p:cNvPr id="18" name="Graphic 17" descr="Screwdriver with solid fill">
            <a:extLst>
              <a:ext uri="{FF2B5EF4-FFF2-40B4-BE49-F238E27FC236}">
                <a16:creationId xmlns:a16="http://schemas.microsoft.com/office/drawing/2014/main" id="{0EAC13D0-490D-51CB-95B2-F807D36F4C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2904" y="3175005"/>
            <a:ext cx="392225" cy="392225"/>
          </a:xfrm>
          <a:prstGeom prst="rect">
            <a:avLst/>
          </a:prstGeom>
        </p:spPr>
      </p:pic>
      <p:pic>
        <p:nvPicPr>
          <p:cNvPr id="20" name="Graphic 19" descr="Screwdriver outline">
            <a:extLst>
              <a:ext uri="{FF2B5EF4-FFF2-40B4-BE49-F238E27FC236}">
                <a16:creationId xmlns:a16="http://schemas.microsoft.com/office/drawing/2014/main" id="{301E5C6D-1361-C563-DF90-9291E06754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82904" y="4236628"/>
            <a:ext cx="424860" cy="424860"/>
          </a:xfrm>
          <a:prstGeom prst="rect">
            <a:avLst/>
          </a:prstGeom>
        </p:spPr>
      </p:pic>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6f930148186a8a3d9c5bc00b37c8558">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ef8fa4cbc806802382e5c5506b25357a"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41EB52-4955-4603-8EA9-A9E535FDC788}">
  <ds:schemaRefs>
    <ds:schemaRef ds:uri="http://schemas.microsoft.com/office/2006/documentManagement/types"/>
    <ds:schemaRef ds:uri="http://www.w3.org/XML/1998/namespace"/>
    <ds:schemaRef ds:uri="http://purl.org/dc/terms/"/>
    <ds:schemaRef ds:uri="http://schemas.microsoft.com/office/2006/metadata/properties"/>
    <ds:schemaRef ds:uri="http://purl.org/dc/dcmitype/"/>
    <ds:schemaRef ds:uri="http://schemas.openxmlformats.org/package/2006/metadata/core-properties"/>
    <ds:schemaRef ds:uri="http://purl.org/dc/elements/1.1/"/>
    <ds:schemaRef ds:uri="http://schemas.microsoft.com/office/infopath/2007/PartnerControls"/>
    <ds:schemaRef ds:uri="01e15224-84b2-4570-bdea-a67bb94d0921"/>
    <ds:schemaRef ds:uri="7c04300a-231c-4281-9146-a98f6f4a7aff"/>
  </ds:schemaRefs>
</ds:datastoreItem>
</file>

<file path=customXml/itemProps2.xml><?xml version="1.0" encoding="utf-8"?>
<ds:datastoreItem xmlns:ds="http://schemas.openxmlformats.org/officeDocument/2006/customXml" ds:itemID="{885FF3F3-2780-45DB-9AF5-3B37ECE66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5F6684-4C09-4776-AEF7-59D3A8573FBB}">
  <ds:schemaRefs>
    <ds:schemaRef ds:uri="http://schemas.microsoft.com/sharepoint/v3/contenttype/form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
  <TotalTime>3417</TotalTime>
  <Words>6180</Words>
  <Application>Microsoft Office PowerPoint</Application>
  <PresentationFormat>Custom</PresentationFormat>
  <Paragraphs>631</Paragraphs>
  <Slides>74</Slides>
  <Notes>70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74</vt:i4>
      </vt:variant>
    </vt:vector>
  </HeadingPairs>
  <TitlesOfParts>
    <vt:vector size="84" baseType="lpstr">
      <vt:lpstr>ＭＳ Ｐゴシック</vt:lpstr>
      <vt:lpstr>Aptos</vt:lpstr>
      <vt:lpstr>Arial</vt:lpstr>
      <vt:lpstr>Arial Black</vt:lpstr>
      <vt:lpstr>Arial Black Bold</vt:lpstr>
      <vt:lpstr>Arial,Sans-Serif</vt:lpstr>
      <vt:lpstr>inherit</vt:lpstr>
      <vt:lpstr>Lucida Grande</vt:lpstr>
      <vt:lpstr>1_Default Design</vt:lpstr>
      <vt:lpstr>2_Default Design</vt:lpstr>
      <vt:lpstr>PowerPoint Presentation</vt:lpstr>
      <vt:lpstr>Introduction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Safety summary</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Hazell, Danielle</cp:lastModifiedBy>
  <cp:revision>52</cp:revision>
  <dcterms:created xsi:type="dcterms:W3CDTF">2025-05-19T13:41:27Z</dcterms:created>
  <dcterms:modified xsi:type="dcterms:W3CDTF">2025-11-25T15:34:55Z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y fmtid="{D5CDD505-2E9C-101B-9397-08002B2CF9AE}" pid="4" name="MSIP_Label_8330bda6-d095-477b-8893-df3ed8791773_Enabled">
    <vt:lpwstr>true</vt:lpwstr>
  </property>
  <property fmtid="{D5CDD505-2E9C-101B-9397-08002B2CF9AE}" pid="5" name="MSIP_Label_8330bda6-d095-477b-8893-df3ed8791773_SetDate">
    <vt:lpwstr>2025-11-19T13:18:44Z</vt:lpwstr>
  </property>
  <property fmtid="{D5CDD505-2E9C-101B-9397-08002B2CF9AE}" pid="6" name="MSIP_Label_8330bda6-d095-477b-8893-df3ed8791773_Method">
    <vt:lpwstr>Privileged</vt:lpwstr>
  </property>
  <property fmtid="{D5CDD505-2E9C-101B-9397-08002B2CF9AE}" pid="7" name="MSIP_Label_8330bda6-d095-477b-8893-df3ed8791773_Name">
    <vt:lpwstr>8330bda6-d095-477b-8893-df3ed8791773</vt:lpwstr>
  </property>
  <property fmtid="{D5CDD505-2E9C-101B-9397-08002B2CF9AE}" pid="8" name="MSIP_Label_8330bda6-d095-477b-8893-df3ed8791773_SiteId">
    <vt:lpwstr>b6d3492e-0aa1-4a60-840d-b706a96e670d</vt:lpwstr>
  </property>
  <property fmtid="{D5CDD505-2E9C-101B-9397-08002B2CF9AE}" pid="9" name="MSIP_Label_8330bda6-d095-477b-8893-df3ed8791773_ActionId">
    <vt:lpwstr>79bbc297-fc3c-4f5e-9b58-0f4c2e1e659d</vt:lpwstr>
  </property>
  <property fmtid="{D5CDD505-2E9C-101B-9397-08002B2CF9AE}" pid="10" name="MSIP_Label_8330bda6-d095-477b-8893-df3ed8791773_ContentBits">
    <vt:lpwstr>0</vt:lpwstr>
  </property>
  <property fmtid="{D5CDD505-2E9C-101B-9397-08002B2CF9AE}" pid="11" name="MSIP_Label_8330bda6-d095-477b-8893-df3ed8791773_Tag">
    <vt:lpwstr>10, 0, 1, 1</vt:lpwstr>
  </property>
</Properties>
</file>