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83" r:id="rId5"/>
  </p:sldMasterIdLst>
  <p:notesMasterIdLst>
    <p:notesMasterId r:id="rId23"/>
  </p:notesMasterIdLst>
  <p:sldIdLst>
    <p:sldId id="462" r:id="rId6"/>
    <p:sldId id="840" r:id="rId7"/>
    <p:sldId id="843" r:id="rId8"/>
    <p:sldId id="257" r:id="rId9"/>
    <p:sldId id="258" r:id="rId10"/>
    <p:sldId id="844" r:id="rId11"/>
    <p:sldId id="259" r:id="rId12"/>
    <p:sldId id="260" r:id="rId13"/>
    <p:sldId id="845" r:id="rId14"/>
    <p:sldId id="261" r:id="rId15"/>
    <p:sldId id="262" r:id="rId16"/>
    <p:sldId id="263" r:id="rId17"/>
    <p:sldId id="848" r:id="rId18"/>
    <p:sldId id="269" r:id="rId19"/>
    <p:sldId id="838" r:id="rId20"/>
    <p:sldId id="842" r:id="rId21"/>
    <p:sldId id="512" r:id="rId22"/>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82555-537F-E2F1-613C-D8E839C8829C}" name="Andrasko, Rhiannon" initials="AR" userId="S::rhiannon.andrasko@wjec.co.uk::15be4c62-2de6-4343-a7f4-3c209826edd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3C897-C596-42B1-962B-447292BB3BD1}" v="20" dt="2025-11-19T21:56:53.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asko, Rhiannon" userId="S::rhiannon.andrasko@wjec.co.uk::15be4c62-2de6-4343-a7f4-3c209826edd1" providerId="AD" clId="Web-{D04E8799-952F-E731-A60D-951A8DF0CC4A}"/>
    <pc:docChg chg="mod">
      <pc:chgData name="Andrasko, Rhiannon" userId="S::rhiannon.andrasko@wjec.co.uk::15be4c62-2de6-4343-a7f4-3c209826edd1" providerId="AD" clId="Web-{D04E8799-952F-E731-A60D-951A8DF0CC4A}" dt="2025-11-19T13:25:34.808" v="0"/>
      <pc:docMkLst>
        <pc:docMk/>
      </pc:docMkLst>
    </pc:docChg>
  </pc:docChgLst>
  <pc:docChgLst>
    <pc:chgData name="Bonita Searle-Barnes" userId="S::bonita.searle-barnes@eal.org.uk::e782127f-826a-4a83-a372-afedaa2e0d4f" providerId="AD" clId="Web-{7DE36665-9109-36A0-D754-2D898C0BDD7F}"/>
    <pc:docChg chg="modSld">
      <pc:chgData name="Bonita Searle-Barnes" userId="S::bonita.searle-barnes@eal.org.uk::e782127f-826a-4a83-a372-afedaa2e0d4f" providerId="AD" clId="Web-{7DE36665-9109-36A0-D754-2D898C0BDD7F}" dt="2025-11-10T14:22:22.159" v="1" actId="14100"/>
      <pc:docMkLst>
        <pc:docMk/>
      </pc:docMkLst>
      <pc:sldChg chg="modSp">
        <pc:chgData name="Bonita Searle-Barnes" userId="S::bonita.searle-barnes@eal.org.uk::e782127f-826a-4a83-a372-afedaa2e0d4f" providerId="AD" clId="Web-{7DE36665-9109-36A0-D754-2D898C0BDD7F}" dt="2025-11-10T14:21:41.845" v="0" actId="14100"/>
        <pc:sldMkLst>
          <pc:docMk/>
          <pc:sldMk cId="0" sldId="257"/>
        </pc:sldMkLst>
        <pc:picChg chg="mod">
          <ac:chgData name="Bonita Searle-Barnes" userId="S::bonita.searle-barnes@eal.org.uk::e782127f-826a-4a83-a372-afedaa2e0d4f" providerId="AD" clId="Web-{7DE36665-9109-36A0-D754-2D898C0BDD7F}" dt="2025-11-10T14:21:41.845" v="0" actId="14100"/>
          <ac:picMkLst>
            <pc:docMk/>
            <pc:sldMk cId="0" sldId="257"/>
            <ac:picMk id="2" creationId="{00000000-0000-0000-0000-000000000000}"/>
          </ac:picMkLst>
        </pc:picChg>
      </pc:sldChg>
      <pc:sldChg chg="modSp">
        <pc:chgData name="Bonita Searle-Barnes" userId="S::bonita.searle-barnes@eal.org.uk::e782127f-826a-4a83-a372-afedaa2e0d4f" providerId="AD" clId="Web-{7DE36665-9109-36A0-D754-2D898C0BDD7F}" dt="2025-11-10T14:22:22.159" v="1" actId="14100"/>
        <pc:sldMkLst>
          <pc:docMk/>
          <pc:sldMk cId="3084060869" sldId="848"/>
        </pc:sldMkLst>
        <pc:picChg chg="mod">
          <ac:chgData name="Bonita Searle-Barnes" userId="S::bonita.searle-barnes@eal.org.uk::e782127f-826a-4a83-a372-afedaa2e0d4f" providerId="AD" clId="Web-{7DE36665-9109-36A0-D754-2D898C0BDD7F}" dt="2025-11-10T14:22:22.159" v="1" actId="14100"/>
          <ac:picMkLst>
            <pc:docMk/>
            <pc:sldMk cId="3084060869" sldId="848"/>
            <ac:picMk id="2" creationId="{8BC4D183-977E-0640-2ADB-A010492D5DBA}"/>
          </ac:picMkLst>
        </pc:picChg>
      </pc:sldChg>
    </pc:docChg>
  </pc:docChgLst>
  <pc:docChgLst>
    <pc:chgData name="Bonita Searle-Barnes" userId="S::bonita.searle-barnes@eal.org.uk::e782127f-826a-4a83-a372-afedaa2e0d4f" providerId="AD" clId="Web-{A527330A-9815-BE84-B085-43230424D6FF}"/>
    <pc:docChg chg="modSld">
      <pc:chgData name="Bonita Searle-Barnes" userId="S::bonita.searle-barnes@eal.org.uk::e782127f-826a-4a83-a372-afedaa2e0d4f" providerId="AD" clId="Web-{A527330A-9815-BE84-B085-43230424D6FF}" dt="2025-11-14T12:38:25.858" v="1" actId="20577"/>
      <pc:docMkLst>
        <pc:docMk/>
      </pc:docMkLst>
      <pc:sldChg chg="modSp">
        <pc:chgData name="Bonita Searle-Barnes" userId="S::bonita.searle-barnes@eal.org.uk::e782127f-826a-4a83-a372-afedaa2e0d4f" providerId="AD" clId="Web-{A527330A-9815-BE84-B085-43230424D6FF}" dt="2025-11-14T12:38:25.858" v="1" actId="20577"/>
        <pc:sldMkLst>
          <pc:docMk/>
          <pc:sldMk cId="4139293381" sldId="462"/>
        </pc:sldMkLst>
        <pc:spChg chg="mod">
          <ac:chgData name="Bonita Searle-Barnes" userId="S::bonita.searle-barnes@eal.org.uk::e782127f-826a-4a83-a372-afedaa2e0d4f" providerId="AD" clId="Web-{A527330A-9815-BE84-B085-43230424D6FF}" dt="2025-11-14T12:38:25.858" v="1" actId="20577"/>
          <ac:spMkLst>
            <pc:docMk/>
            <pc:sldMk cId="4139293381" sldId="462"/>
            <ac:spMk id="3" creationId="{C071156A-2242-124B-AF49-34A979232ED8}"/>
          </ac:spMkLst>
        </pc:spChg>
      </pc:sldChg>
    </pc:docChg>
  </pc:docChgLst>
  <pc:docChgLst>
    <pc:chgData name="Hazell, Danielle" userId="16322be0-50ef-46ff-b0c0-d304bc10d5d2" providerId="ADAL" clId="{E6D12E1F-DF63-450C-A9ED-E72C5F6C045B}"/>
    <pc:docChg chg="undo custSel mod modSld modMainMaster">
      <pc:chgData name="Hazell, Danielle" userId="16322be0-50ef-46ff-b0c0-d304bc10d5d2" providerId="ADAL" clId="{E6D12E1F-DF63-450C-A9ED-E72C5F6C045B}" dt="2025-11-19T21:56:48.202" v="258" actId="1076"/>
      <pc:docMkLst>
        <pc:docMk/>
      </pc:docMkLst>
      <pc:sldChg chg="modSp mod">
        <pc:chgData name="Hazell, Danielle" userId="16322be0-50ef-46ff-b0c0-d304bc10d5d2" providerId="ADAL" clId="{E6D12E1F-DF63-450C-A9ED-E72C5F6C045B}" dt="2025-11-17T20:47:52.621" v="17" actId="1037"/>
        <pc:sldMkLst>
          <pc:docMk/>
          <pc:sldMk cId="0" sldId="257"/>
        </pc:sldMkLst>
        <pc:spChg chg="mod">
          <ac:chgData name="Hazell, Danielle" userId="16322be0-50ef-46ff-b0c0-d304bc10d5d2" providerId="ADAL" clId="{E6D12E1F-DF63-450C-A9ED-E72C5F6C045B}" dt="2025-11-17T20:47:31.985" v="9" actId="1076"/>
          <ac:spMkLst>
            <pc:docMk/>
            <pc:sldMk cId="0" sldId="257"/>
            <ac:spMk id="3" creationId="{00000000-0000-0000-0000-000000000000}"/>
          </ac:spMkLst>
        </pc:spChg>
        <pc:grpChg chg="mod">
          <ac:chgData name="Hazell, Danielle" userId="16322be0-50ef-46ff-b0c0-d304bc10d5d2" providerId="ADAL" clId="{E6D12E1F-DF63-450C-A9ED-E72C5F6C045B}" dt="2025-11-17T20:47:35.901" v="10" actId="1076"/>
          <ac:grpSpMkLst>
            <pc:docMk/>
            <pc:sldMk cId="0" sldId="257"/>
            <ac:grpSpMk id="20" creationId="{61F70741-8C71-2F36-CB55-8897C7DEE08E}"/>
          </ac:grpSpMkLst>
        </pc:grpChg>
        <pc:picChg chg="mod">
          <ac:chgData name="Hazell, Danielle" userId="16322be0-50ef-46ff-b0c0-d304bc10d5d2" providerId="ADAL" clId="{E6D12E1F-DF63-450C-A9ED-E72C5F6C045B}" dt="2025-11-17T20:47:44.270" v="13" actId="1035"/>
          <ac:picMkLst>
            <pc:docMk/>
            <pc:sldMk cId="0" sldId="257"/>
            <ac:picMk id="9" creationId="{00000000-0000-0000-0000-000000000000}"/>
          </ac:picMkLst>
        </pc:picChg>
        <pc:picChg chg="mod">
          <ac:chgData name="Hazell, Danielle" userId="16322be0-50ef-46ff-b0c0-d304bc10d5d2" providerId="ADAL" clId="{E6D12E1F-DF63-450C-A9ED-E72C5F6C045B}" dt="2025-11-17T20:47:49.596" v="15" actId="1036"/>
          <ac:picMkLst>
            <pc:docMk/>
            <pc:sldMk cId="0" sldId="257"/>
            <ac:picMk id="13" creationId="{00000000-0000-0000-0000-000000000000}"/>
          </ac:picMkLst>
        </pc:picChg>
        <pc:picChg chg="mod">
          <ac:chgData name="Hazell, Danielle" userId="16322be0-50ef-46ff-b0c0-d304bc10d5d2" providerId="ADAL" clId="{E6D12E1F-DF63-450C-A9ED-E72C5F6C045B}" dt="2025-11-17T20:47:52.621" v="17" actId="1037"/>
          <ac:picMkLst>
            <pc:docMk/>
            <pc:sldMk cId="0" sldId="257"/>
            <ac:picMk id="17" creationId="{00000000-0000-0000-0000-000000000000}"/>
          </ac:picMkLst>
        </pc:picChg>
      </pc:sldChg>
      <pc:sldChg chg="modSp mod">
        <pc:chgData name="Hazell, Danielle" userId="16322be0-50ef-46ff-b0c0-d304bc10d5d2" providerId="ADAL" clId="{E6D12E1F-DF63-450C-A9ED-E72C5F6C045B}" dt="2025-11-17T20:48:58.682" v="20" actId="255"/>
        <pc:sldMkLst>
          <pc:docMk/>
          <pc:sldMk cId="0" sldId="259"/>
        </pc:sldMkLst>
        <pc:spChg chg="mod">
          <ac:chgData name="Hazell, Danielle" userId="16322be0-50ef-46ff-b0c0-d304bc10d5d2" providerId="ADAL" clId="{E6D12E1F-DF63-450C-A9ED-E72C5F6C045B}" dt="2025-11-17T20:48:52.477" v="19" actId="255"/>
          <ac:spMkLst>
            <pc:docMk/>
            <pc:sldMk cId="0" sldId="259"/>
            <ac:spMk id="4" creationId="{00000000-0000-0000-0000-000000000000}"/>
          </ac:spMkLst>
        </pc:spChg>
        <pc:spChg chg="mod">
          <ac:chgData name="Hazell, Danielle" userId="16322be0-50ef-46ff-b0c0-d304bc10d5d2" providerId="ADAL" clId="{E6D12E1F-DF63-450C-A9ED-E72C5F6C045B}" dt="2025-11-17T20:48:58.682" v="20" actId="255"/>
          <ac:spMkLst>
            <pc:docMk/>
            <pc:sldMk cId="0" sldId="259"/>
            <ac:spMk id="5" creationId="{00000000-0000-0000-0000-000000000000}"/>
          </ac:spMkLst>
        </pc:spChg>
        <pc:spChg chg="mod">
          <ac:chgData name="Hazell, Danielle" userId="16322be0-50ef-46ff-b0c0-d304bc10d5d2" providerId="ADAL" clId="{E6D12E1F-DF63-450C-A9ED-E72C5F6C045B}" dt="2025-11-17T20:48:52.477" v="19" actId="255"/>
          <ac:spMkLst>
            <pc:docMk/>
            <pc:sldMk cId="0" sldId="259"/>
            <ac:spMk id="7" creationId="{00000000-0000-0000-0000-000000000000}"/>
          </ac:spMkLst>
        </pc:spChg>
        <pc:spChg chg="mod">
          <ac:chgData name="Hazell, Danielle" userId="16322be0-50ef-46ff-b0c0-d304bc10d5d2" providerId="ADAL" clId="{E6D12E1F-DF63-450C-A9ED-E72C5F6C045B}" dt="2025-11-17T20:48:52.477" v="19" actId="255"/>
          <ac:spMkLst>
            <pc:docMk/>
            <pc:sldMk cId="0" sldId="259"/>
            <ac:spMk id="8" creationId="{00000000-0000-0000-0000-000000000000}"/>
          </ac:spMkLst>
        </pc:spChg>
        <pc:spChg chg="mod">
          <ac:chgData name="Hazell, Danielle" userId="16322be0-50ef-46ff-b0c0-d304bc10d5d2" providerId="ADAL" clId="{E6D12E1F-DF63-450C-A9ED-E72C5F6C045B}" dt="2025-11-17T20:48:52.477" v="19" actId="255"/>
          <ac:spMkLst>
            <pc:docMk/>
            <pc:sldMk cId="0" sldId="259"/>
            <ac:spMk id="9" creationId="{00000000-0000-0000-0000-000000000000}"/>
          </ac:spMkLst>
        </pc:spChg>
        <pc:spChg chg="mod">
          <ac:chgData name="Hazell, Danielle" userId="16322be0-50ef-46ff-b0c0-d304bc10d5d2" providerId="ADAL" clId="{E6D12E1F-DF63-450C-A9ED-E72C5F6C045B}" dt="2025-11-17T20:48:52.477" v="19" actId="255"/>
          <ac:spMkLst>
            <pc:docMk/>
            <pc:sldMk cId="0" sldId="259"/>
            <ac:spMk id="10" creationId="{00000000-0000-0000-0000-000000000000}"/>
          </ac:spMkLst>
        </pc:spChg>
        <pc:spChg chg="mod">
          <ac:chgData name="Hazell, Danielle" userId="16322be0-50ef-46ff-b0c0-d304bc10d5d2" providerId="ADAL" clId="{E6D12E1F-DF63-450C-A9ED-E72C5F6C045B}" dt="2025-11-17T20:48:52.477" v="19" actId="255"/>
          <ac:spMkLst>
            <pc:docMk/>
            <pc:sldMk cId="0" sldId="259"/>
            <ac:spMk id="11" creationId="{00000000-0000-0000-0000-000000000000}"/>
          </ac:spMkLst>
        </pc:spChg>
        <pc:spChg chg="mod">
          <ac:chgData name="Hazell, Danielle" userId="16322be0-50ef-46ff-b0c0-d304bc10d5d2" providerId="ADAL" clId="{E6D12E1F-DF63-450C-A9ED-E72C5F6C045B}" dt="2025-11-17T20:48:52.477" v="19" actId="255"/>
          <ac:spMkLst>
            <pc:docMk/>
            <pc:sldMk cId="0" sldId="259"/>
            <ac:spMk id="12" creationId="{00000000-0000-0000-0000-000000000000}"/>
          </ac:spMkLst>
        </pc:spChg>
      </pc:sldChg>
      <pc:sldChg chg="modSp mod">
        <pc:chgData name="Hazell, Danielle" userId="16322be0-50ef-46ff-b0c0-d304bc10d5d2" providerId="ADAL" clId="{E6D12E1F-DF63-450C-A9ED-E72C5F6C045B}" dt="2025-11-17T20:49:30.321" v="23" actId="20577"/>
        <pc:sldMkLst>
          <pc:docMk/>
          <pc:sldMk cId="0" sldId="261"/>
        </pc:sldMkLst>
        <pc:spChg chg="mod">
          <ac:chgData name="Hazell, Danielle" userId="16322be0-50ef-46ff-b0c0-d304bc10d5d2" providerId="ADAL" clId="{E6D12E1F-DF63-450C-A9ED-E72C5F6C045B}" dt="2025-11-17T20:49:30.321" v="23" actId="20577"/>
          <ac:spMkLst>
            <pc:docMk/>
            <pc:sldMk cId="0" sldId="261"/>
            <ac:spMk id="6" creationId="{00000000-0000-0000-0000-000000000000}"/>
          </ac:spMkLst>
        </pc:spChg>
      </pc:sldChg>
      <pc:sldChg chg="addSp delSp modSp mod">
        <pc:chgData name="Hazell, Danielle" userId="16322be0-50ef-46ff-b0c0-d304bc10d5d2" providerId="ADAL" clId="{E6D12E1F-DF63-450C-A9ED-E72C5F6C045B}" dt="2025-11-19T21:56:48.202" v="258" actId="1076"/>
        <pc:sldMkLst>
          <pc:docMk/>
          <pc:sldMk cId="0" sldId="263"/>
        </pc:sldMkLst>
        <pc:spChg chg="mod">
          <ac:chgData name="Hazell, Danielle" userId="16322be0-50ef-46ff-b0c0-d304bc10d5d2" providerId="ADAL" clId="{E6D12E1F-DF63-450C-A9ED-E72C5F6C045B}" dt="2025-11-17T20:51:29.507" v="216" actId="1076"/>
          <ac:spMkLst>
            <pc:docMk/>
            <pc:sldMk cId="0" sldId="263"/>
            <ac:spMk id="2" creationId="{00000000-0000-0000-0000-000000000000}"/>
          </ac:spMkLst>
        </pc:spChg>
        <pc:spChg chg="add mod">
          <ac:chgData name="Hazell, Danielle" userId="16322be0-50ef-46ff-b0c0-d304bc10d5d2" providerId="ADAL" clId="{E6D12E1F-DF63-450C-A9ED-E72C5F6C045B}" dt="2025-11-19T21:56:48.202" v="258" actId="1076"/>
          <ac:spMkLst>
            <pc:docMk/>
            <pc:sldMk cId="0" sldId="263"/>
            <ac:spMk id="5" creationId="{CB061892-B004-B97E-19E1-49D82C6697F2}"/>
          </ac:spMkLst>
        </pc:spChg>
        <pc:spChg chg="mod">
          <ac:chgData name="Hazell, Danielle" userId="16322be0-50ef-46ff-b0c0-d304bc10d5d2" providerId="ADAL" clId="{E6D12E1F-DF63-450C-A9ED-E72C5F6C045B}" dt="2025-11-17T20:50:53.250" v="198" actId="1036"/>
          <ac:spMkLst>
            <pc:docMk/>
            <pc:sldMk cId="0" sldId="263"/>
            <ac:spMk id="25" creationId="{00000000-0000-0000-0000-000000000000}"/>
          </ac:spMkLst>
        </pc:spChg>
        <pc:spChg chg="mod">
          <ac:chgData name="Hazell, Danielle" userId="16322be0-50ef-46ff-b0c0-d304bc10d5d2" providerId="ADAL" clId="{E6D12E1F-DF63-450C-A9ED-E72C5F6C045B}" dt="2025-11-19T21:56:05.754" v="248" actId="1076"/>
          <ac:spMkLst>
            <pc:docMk/>
            <pc:sldMk cId="0" sldId="263"/>
            <ac:spMk id="26" creationId="{00000000-0000-0000-0000-000000000000}"/>
          </ac:spMkLst>
        </pc:spChg>
        <pc:spChg chg="mod">
          <ac:chgData name="Hazell, Danielle" userId="16322be0-50ef-46ff-b0c0-d304bc10d5d2" providerId="ADAL" clId="{E6D12E1F-DF63-450C-A9ED-E72C5F6C045B}" dt="2025-11-17T20:51:21.810" v="215" actId="1076"/>
          <ac:spMkLst>
            <pc:docMk/>
            <pc:sldMk cId="0" sldId="263"/>
            <ac:spMk id="27" creationId="{00000000-0000-0000-0000-000000000000}"/>
          </ac:spMkLst>
        </pc:spChg>
        <pc:spChg chg="mod">
          <ac:chgData name="Hazell, Danielle" userId="16322be0-50ef-46ff-b0c0-d304bc10d5d2" providerId="ADAL" clId="{E6D12E1F-DF63-450C-A9ED-E72C5F6C045B}" dt="2025-11-17T20:51:36.933" v="217" actId="1076"/>
          <ac:spMkLst>
            <pc:docMk/>
            <pc:sldMk cId="0" sldId="263"/>
            <ac:spMk id="29" creationId="{00000000-0000-0000-0000-000000000000}"/>
          </ac:spMkLst>
        </pc:spChg>
        <pc:spChg chg="mod">
          <ac:chgData name="Hazell, Danielle" userId="16322be0-50ef-46ff-b0c0-d304bc10d5d2" providerId="ADAL" clId="{E6D12E1F-DF63-450C-A9ED-E72C5F6C045B}" dt="2025-11-17T20:51:46.625" v="219" actId="1076"/>
          <ac:spMkLst>
            <pc:docMk/>
            <pc:sldMk cId="0" sldId="263"/>
            <ac:spMk id="30" creationId="{E502626C-179C-8F03-ACD7-EA8C17D09B0C}"/>
          </ac:spMkLst>
        </pc:spChg>
        <pc:spChg chg="mod">
          <ac:chgData name="Hazell, Danielle" userId="16322be0-50ef-46ff-b0c0-d304bc10d5d2" providerId="ADAL" clId="{E6D12E1F-DF63-450C-A9ED-E72C5F6C045B}" dt="2025-11-17T20:51:42.794" v="218" actId="1076"/>
          <ac:spMkLst>
            <pc:docMk/>
            <pc:sldMk cId="0" sldId="263"/>
            <ac:spMk id="31" creationId="{F3D117BD-4619-9E17-F8D8-CBC2C0AB8B5F}"/>
          </ac:spMkLst>
        </pc:spChg>
        <pc:spChg chg="mod">
          <ac:chgData name="Hazell, Danielle" userId="16322be0-50ef-46ff-b0c0-d304bc10d5d2" providerId="ADAL" clId="{E6D12E1F-DF63-450C-A9ED-E72C5F6C045B}" dt="2025-11-17T20:51:53.344" v="220" actId="1076"/>
          <ac:spMkLst>
            <pc:docMk/>
            <pc:sldMk cId="0" sldId="263"/>
            <ac:spMk id="32" creationId="{B7974F04-B011-0E39-BBE2-CEB2297DBEA1}"/>
          </ac:spMkLst>
        </pc:spChg>
        <pc:spChg chg="mod">
          <ac:chgData name="Hazell, Danielle" userId="16322be0-50ef-46ff-b0c0-d304bc10d5d2" providerId="ADAL" clId="{E6D12E1F-DF63-450C-A9ED-E72C5F6C045B}" dt="2025-11-17T20:52:04.155" v="221" actId="1076"/>
          <ac:spMkLst>
            <pc:docMk/>
            <pc:sldMk cId="0" sldId="263"/>
            <ac:spMk id="33" creationId="{222A63C0-5156-E672-ABE3-9B1621DACAC9}"/>
          </ac:spMkLst>
        </pc:spChg>
      </pc:sldChg>
      <pc:sldChg chg="addSp modSp mod">
        <pc:chgData name="Hazell, Danielle" userId="16322be0-50ef-46ff-b0c0-d304bc10d5d2" providerId="ADAL" clId="{E6D12E1F-DF63-450C-A9ED-E72C5F6C045B}" dt="2025-11-17T20:46:20.596" v="2"/>
        <pc:sldMkLst>
          <pc:docMk/>
          <pc:sldMk cId="2402489006" sldId="512"/>
        </pc:sldMkLst>
        <pc:spChg chg="add mod">
          <ac:chgData name="Hazell, Danielle" userId="16322be0-50ef-46ff-b0c0-d304bc10d5d2" providerId="ADAL" clId="{E6D12E1F-DF63-450C-A9ED-E72C5F6C045B}" dt="2025-11-17T20:46:20.596" v="2"/>
          <ac:spMkLst>
            <pc:docMk/>
            <pc:sldMk cId="2402489006" sldId="512"/>
            <ac:spMk id="2" creationId="{FE385627-0C0B-F4B9-A6DD-060FA0CCE168}"/>
          </ac:spMkLst>
        </pc:spChg>
        <pc:spChg chg="mod">
          <ac:chgData name="Hazell, Danielle" userId="16322be0-50ef-46ff-b0c0-d304bc10d5d2" providerId="ADAL" clId="{E6D12E1F-DF63-450C-A9ED-E72C5F6C045B}" dt="2025-11-17T20:46:19.649" v="1" actId="1076"/>
          <ac:spMkLst>
            <pc:docMk/>
            <pc:sldMk cId="2402489006" sldId="512"/>
            <ac:spMk id="3" creationId="{C100DF00-DDB1-9E17-D96C-C839324D3C8E}"/>
          </ac:spMkLst>
        </pc:spChg>
      </pc:sldChg>
      <pc:sldChg chg="modSp mod">
        <pc:chgData name="Hazell, Danielle" userId="16322be0-50ef-46ff-b0c0-d304bc10d5d2" providerId="ADAL" clId="{E6D12E1F-DF63-450C-A9ED-E72C5F6C045B}" dt="2025-11-17T20:52:47.007" v="237" actId="1035"/>
        <pc:sldMkLst>
          <pc:docMk/>
          <pc:sldMk cId="3014219946" sldId="838"/>
        </pc:sldMkLst>
        <pc:spChg chg="mod">
          <ac:chgData name="Hazell, Danielle" userId="16322be0-50ef-46ff-b0c0-d304bc10d5d2" providerId="ADAL" clId="{E6D12E1F-DF63-450C-A9ED-E72C5F6C045B}" dt="2025-11-17T20:52:29.284" v="222" actId="255"/>
          <ac:spMkLst>
            <pc:docMk/>
            <pc:sldMk cId="3014219946" sldId="838"/>
            <ac:spMk id="7" creationId="{00000000-0000-0000-0000-000000000000}"/>
          </ac:spMkLst>
        </pc:spChg>
        <pc:spChg chg="mod">
          <ac:chgData name="Hazell, Danielle" userId="16322be0-50ef-46ff-b0c0-d304bc10d5d2" providerId="ADAL" clId="{E6D12E1F-DF63-450C-A9ED-E72C5F6C045B}" dt="2025-11-17T20:52:47.007" v="237" actId="1035"/>
          <ac:spMkLst>
            <pc:docMk/>
            <pc:sldMk cId="3014219946" sldId="838"/>
            <ac:spMk id="8" creationId="{00000000-0000-0000-0000-000000000000}"/>
          </ac:spMkLst>
        </pc:spChg>
        <pc:spChg chg="mod">
          <ac:chgData name="Hazell, Danielle" userId="16322be0-50ef-46ff-b0c0-d304bc10d5d2" providerId="ADAL" clId="{E6D12E1F-DF63-450C-A9ED-E72C5F6C045B}" dt="2025-11-17T20:52:29.284" v="222" actId="255"/>
          <ac:spMkLst>
            <pc:docMk/>
            <pc:sldMk cId="3014219946" sldId="838"/>
            <ac:spMk id="10" creationId="{00000000-0000-0000-0000-000000000000}"/>
          </ac:spMkLst>
        </pc:spChg>
        <pc:spChg chg="mod">
          <ac:chgData name="Hazell, Danielle" userId="16322be0-50ef-46ff-b0c0-d304bc10d5d2" providerId="ADAL" clId="{E6D12E1F-DF63-450C-A9ED-E72C5F6C045B}" dt="2025-11-17T20:52:47.007" v="237" actId="1035"/>
          <ac:spMkLst>
            <pc:docMk/>
            <pc:sldMk cId="3014219946" sldId="838"/>
            <ac:spMk id="11" creationId="{00000000-0000-0000-0000-000000000000}"/>
          </ac:spMkLst>
        </pc:spChg>
        <pc:spChg chg="mod">
          <ac:chgData name="Hazell, Danielle" userId="16322be0-50ef-46ff-b0c0-d304bc10d5d2" providerId="ADAL" clId="{E6D12E1F-DF63-450C-A9ED-E72C5F6C045B}" dt="2025-11-17T20:52:29.284" v="222" actId="255"/>
          <ac:spMkLst>
            <pc:docMk/>
            <pc:sldMk cId="3014219946" sldId="838"/>
            <ac:spMk id="13" creationId="{00000000-0000-0000-0000-000000000000}"/>
          </ac:spMkLst>
        </pc:spChg>
        <pc:spChg chg="mod">
          <ac:chgData name="Hazell, Danielle" userId="16322be0-50ef-46ff-b0c0-d304bc10d5d2" providerId="ADAL" clId="{E6D12E1F-DF63-450C-A9ED-E72C5F6C045B}" dt="2025-11-17T20:52:47.007" v="237" actId="1035"/>
          <ac:spMkLst>
            <pc:docMk/>
            <pc:sldMk cId="3014219946" sldId="838"/>
            <ac:spMk id="14" creationId="{00000000-0000-0000-0000-000000000000}"/>
          </ac:spMkLst>
        </pc:spChg>
        <pc:spChg chg="mod">
          <ac:chgData name="Hazell, Danielle" userId="16322be0-50ef-46ff-b0c0-d304bc10d5d2" providerId="ADAL" clId="{E6D12E1F-DF63-450C-A9ED-E72C5F6C045B}" dt="2025-11-17T20:52:29.284" v="222" actId="255"/>
          <ac:spMkLst>
            <pc:docMk/>
            <pc:sldMk cId="3014219946" sldId="838"/>
            <ac:spMk id="16" creationId="{00000000-0000-0000-0000-000000000000}"/>
          </ac:spMkLst>
        </pc:spChg>
        <pc:spChg chg="mod">
          <ac:chgData name="Hazell, Danielle" userId="16322be0-50ef-46ff-b0c0-d304bc10d5d2" providerId="ADAL" clId="{E6D12E1F-DF63-450C-A9ED-E72C5F6C045B}" dt="2025-11-17T20:52:47.007" v="237" actId="1035"/>
          <ac:spMkLst>
            <pc:docMk/>
            <pc:sldMk cId="3014219946" sldId="838"/>
            <ac:spMk id="17" creationId="{00000000-0000-0000-0000-000000000000}"/>
          </ac:spMkLst>
        </pc:spChg>
      </pc:sldChg>
      <pc:sldChg chg="modSp mod">
        <pc:chgData name="Hazell, Danielle" userId="16322be0-50ef-46ff-b0c0-d304bc10d5d2" providerId="ADAL" clId="{E6D12E1F-DF63-450C-A9ED-E72C5F6C045B}" dt="2025-11-17T20:47:02.654" v="5" actId="14100"/>
        <pc:sldMkLst>
          <pc:docMk/>
          <pc:sldMk cId="2808480706" sldId="840"/>
        </pc:sldMkLst>
        <pc:spChg chg="mod">
          <ac:chgData name="Hazell, Danielle" userId="16322be0-50ef-46ff-b0c0-d304bc10d5d2" providerId="ADAL" clId="{E6D12E1F-DF63-450C-A9ED-E72C5F6C045B}" dt="2025-11-17T20:47:02.654" v="5" actId="14100"/>
          <ac:spMkLst>
            <pc:docMk/>
            <pc:sldMk cId="2808480706" sldId="840"/>
            <ac:spMk id="4" creationId="{183CA12B-98D8-441B-A2DE-6FF2B2597824}"/>
          </ac:spMkLst>
        </pc:spChg>
      </pc:sldChg>
      <pc:sldChg chg="modSp mod">
        <pc:chgData name="Hazell, Danielle" userId="16322be0-50ef-46ff-b0c0-d304bc10d5d2" providerId="ADAL" clId="{E6D12E1F-DF63-450C-A9ED-E72C5F6C045B}" dt="2025-11-17T20:52:59.320" v="240" actId="20577"/>
        <pc:sldMkLst>
          <pc:docMk/>
          <pc:sldMk cId="1489120805" sldId="842"/>
        </pc:sldMkLst>
        <pc:spChg chg="mod">
          <ac:chgData name="Hazell, Danielle" userId="16322be0-50ef-46ff-b0c0-d304bc10d5d2" providerId="ADAL" clId="{E6D12E1F-DF63-450C-A9ED-E72C5F6C045B}" dt="2025-11-17T20:52:59.320" v="240" actId="20577"/>
          <ac:spMkLst>
            <pc:docMk/>
            <pc:sldMk cId="1489120805" sldId="842"/>
            <ac:spMk id="5" creationId="{ECA48E10-6310-43AE-63D3-393634325581}"/>
          </ac:spMkLst>
        </pc:spChg>
      </pc:sldChg>
      <pc:sldChg chg="modSp mod">
        <pc:chgData name="Hazell, Danielle" userId="16322be0-50ef-46ff-b0c0-d304bc10d5d2" providerId="ADAL" clId="{E6D12E1F-DF63-450C-A9ED-E72C5F6C045B}" dt="2025-11-17T20:47:09.576" v="8" actId="20577"/>
        <pc:sldMkLst>
          <pc:docMk/>
          <pc:sldMk cId="2847982734" sldId="843"/>
        </pc:sldMkLst>
        <pc:spChg chg="mod">
          <ac:chgData name="Hazell, Danielle" userId="16322be0-50ef-46ff-b0c0-d304bc10d5d2" providerId="ADAL" clId="{E6D12E1F-DF63-450C-A9ED-E72C5F6C045B}" dt="2025-11-17T20:47:09.576" v="8" actId="20577"/>
          <ac:spMkLst>
            <pc:docMk/>
            <pc:sldMk cId="2847982734" sldId="843"/>
            <ac:spMk id="4" creationId="{BBFFC9DD-99F6-E5CA-5CF5-B1C6B4D6BBC1}"/>
          </ac:spMkLst>
        </pc:spChg>
      </pc:sldChg>
      <pc:sldChg chg="modSp mod">
        <pc:chgData name="Hazell, Danielle" userId="16322be0-50ef-46ff-b0c0-d304bc10d5d2" providerId="ADAL" clId="{E6D12E1F-DF63-450C-A9ED-E72C5F6C045B}" dt="2025-11-17T20:48:18.638" v="18" actId="14100"/>
        <pc:sldMkLst>
          <pc:docMk/>
          <pc:sldMk cId="598908611" sldId="844"/>
        </pc:sldMkLst>
        <pc:spChg chg="mod">
          <ac:chgData name="Hazell, Danielle" userId="16322be0-50ef-46ff-b0c0-d304bc10d5d2" providerId="ADAL" clId="{E6D12E1F-DF63-450C-A9ED-E72C5F6C045B}" dt="2025-11-17T20:48:18.638" v="18" actId="14100"/>
          <ac:spMkLst>
            <pc:docMk/>
            <pc:sldMk cId="598908611" sldId="844"/>
            <ac:spMk id="27" creationId="{D39DDA86-ABAD-3380-8D58-9D5FAB8367A3}"/>
          </ac:spMkLst>
        </pc:spChg>
      </pc:sldChg>
      <pc:sldChg chg="modSp mod">
        <pc:chgData name="Hazell, Danielle" userId="16322be0-50ef-46ff-b0c0-d304bc10d5d2" providerId="ADAL" clId="{E6D12E1F-DF63-450C-A9ED-E72C5F6C045B}" dt="2025-11-17T20:49:19.982" v="21" actId="14100"/>
        <pc:sldMkLst>
          <pc:docMk/>
          <pc:sldMk cId="3985662590" sldId="845"/>
        </pc:sldMkLst>
        <pc:spChg chg="mod">
          <ac:chgData name="Hazell, Danielle" userId="16322be0-50ef-46ff-b0c0-d304bc10d5d2" providerId="ADAL" clId="{E6D12E1F-DF63-450C-A9ED-E72C5F6C045B}" dt="2025-11-17T20:49:19.982" v="21" actId="14100"/>
          <ac:spMkLst>
            <pc:docMk/>
            <pc:sldMk cId="3985662590" sldId="845"/>
            <ac:spMk id="23" creationId="{9CCBD9BD-C863-0F25-D672-BD84828B2351}"/>
          </ac:spMkLst>
        </pc:spChg>
      </pc:sldChg>
      <pc:sldMasterChg chg="addSp delSp modSp mod">
        <pc:chgData name="Hazell, Danielle" userId="16322be0-50ef-46ff-b0c0-d304bc10d5d2" providerId="ADAL" clId="{E6D12E1F-DF63-450C-A9ED-E72C5F6C045B}" dt="2025-11-17T20:46:47.844" v="4"/>
        <pc:sldMasterMkLst>
          <pc:docMk/>
          <pc:sldMasterMk cId="925539270" sldId="2147483683"/>
        </pc:sldMasterMkLst>
        <pc:spChg chg="add mod">
          <ac:chgData name="Hazell, Danielle" userId="16322be0-50ef-46ff-b0c0-d304bc10d5d2" providerId="ADAL" clId="{E6D12E1F-DF63-450C-A9ED-E72C5F6C045B}" dt="2025-11-17T20:46:47.844" v="4"/>
          <ac:spMkLst>
            <pc:docMk/>
            <pc:sldMasterMk cId="925539270" sldId="2147483683"/>
            <ac:spMk id="5" creationId="{075555D2-D94C-9513-BD11-8E7BB0C08376}"/>
          </ac:spMkLst>
        </pc:spChg>
        <pc:picChg chg="add mod">
          <ac:chgData name="Hazell, Danielle" userId="16322be0-50ef-46ff-b0c0-d304bc10d5d2" providerId="ADAL" clId="{E6D12E1F-DF63-450C-A9ED-E72C5F6C045B}" dt="2025-11-17T20:46:47.844" v="4"/>
          <ac:picMkLst>
            <pc:docMk/>
            <pc:sldMasterMk cId="925539270" sldId="2147483683"/>
            <ac:picMk id="2" creationId="{B6A24ACC-3BF6-9881-B69C-E9B4B040AF28}"/>
          </ac:picMkLst>
        </pc:picChg>
        <pc:picChg chg="add mod">
          <ac:chgData name="Hazell, Danielle" userId="16322be0-50ef-46ff-b0c0-d304bc10d5d2" providerId="ADAL" clId="{E6D12E1F-DF63-450C-A9ED-E72C5F6C045B}" dt="2025-11-17T20:46:47.844" v="4"/>
          <ac:picMkLst>
            <pc:docMk/>
            <pc:sldMasterMk cId="925539270" sldId="2147483683"/>
            <ac:picMk id="4" creationId="{0B9A5C45-ACA3-0B7D-9DD1-4B72FA8352A7}"/>
          </ac:picMkLst>
        </pc:picChg>
        <pc:picChg chg="add mod">
          <ac:chgData name="Hazell, Danielle" userId="16322be0-50ef-46ff-b0c0-d304bc10d5d2" providerId="ADAL" clId="{E6D12E1F-DF63-450C-A9ED-E72C5F6C045B}" dt="2025-11-17T20:46:47.844" v="4"/>
          <ac:picMkLst>
            <pc:docMk/>
            <pc:sldMasterMk cId="925539270" sldId="2147483683"/>
            <ac:picMk id="7" creationId="{715F7F0B-FEDF-DC57-7E3C-F0CFC90F3B35}"/>
          </ac:picMkLst>
        </pc:picChg>
      </pc:sldMasterChg>
    </pc:docChg>
  </pc:docChgLst>
  <pc:docChgLst>
    <pc:chgData name="Bonita Searle-Barnes" userId="e782127f-826a-4a83-a372-afedaa2e0d4f" providerId="ADAL" clId="{FA3BD239-4B9A-4CBA-8CF5-F7BFBEA885D5}"/>
    <pc:docChg chg="undo redo custSel modSld modMainMaster">
      <pc:chgData name="Bonita Searle-Barnes" userId="e782127f-826a-4a83-a372-afedaa2e0d4f" providerId="ADAL" clId="{FA3BD239-4B9A-4CBA-8CF5-F7BFBEA885D5}" dt="2025-11-10T14:23:37.522" v="1175"/>
      <pc:docMkLst>
        <pc:docMk/>
      </pc:docMkLst>
      <pc:sldChg chg="modSp mod">
        <pc:chgData name="Bonita Searle-Barnes" userId="e782127f-826a-4a83-a372-afedaa2e0d4f" providerId="ADAL" clId="{FA3BD239-4B9A-4CBA-8CF5-F7BFBEA885D5}" dt="2025-11-10T14:23:37.522" v="1175"/>
        <pc:sldMkLst>
          <pc:docMk/>
          <pc:sldMk cId="0" sldId="257"/>
        </pc:sldMkLst>
        <pc:spChg chg="mod">
          <ac:chgData name="Bonita Searle-Barnes" userId="e782127f-826a-4a83-a372-afedaa2e0d4f" providerId="ADAL" clId="{FA3BD239-4B9A-4CBA-8CF5-F7BFBEA885D5}" dt="2025-11-07T10:10:50.625" v="387"/>
          <ac:spMkLst>
            <pc:docMk/>
            <pc:sldMk cId="0" sldId="257"/>
            <ac:spMk id="3" creationId="{00000000-0000-0000-0000-000000000000}"/>
          </ac:spMkLst>
        </pc:spChg>
        <pc:spChg chg="mod">
          <ac:chgData name="Bonita Searle-Barnes" userId="e782127f-826a-4a83-a372-afedaa2e0d4f" providerId="ADAL" clId="{FA3BD239-4B9A-4CBA-8CF5-F7BFBEA885D5}" dt="2025-11-07T10:03:33.433" v="260"/>
          <ac:spMkLst>
            <pc:docMk/>
            <pc:sldMk cId="0" sldId="257"/>
            <ac:spMk id="6" creationId="{00000000-0000-0000-0000-000000000000}"/>
          </ac:spMkLst>
        </pc:spChg>
        <pc:spChg chg="mod">
          <ac:chgData name="Bonita Searle-Barnes" userId="e782127f-826a-4a83-a372-afedaa2e0d4f" providerId="ADAL" clId="{FA3BD239-4B9A-4CBA-8CF5-F7BFBEA885D5}" dt="2025-11-07T10:26:07.522" v="683" actId="948"/>
          <ac:spMkLst>
            <pc:docMk/>
            <pc:sldMk cId="0" sldId="257"/>
            <ac:spMk id="7" creationId="{00000000-0000-0000-0000-000000000000}"/>
          </ac:spMkLst>
        </pc:spChg>
        <pc:spChg chg="mod">
          <ac:chgData name="Bonita Searle-Barnes" userId="e782127f-826a-4a83-a372-afedaa2e0d4f" providerId="ADAL" clId="{FA3BD239-4B9A-4CBA-8CF5-F7BFBEA885D5}" dt="2025-11-07T10:05:50.207" v="276" actId="1076"/>
          <ac:spMkLst>
            <pc:docMk/>
            <pc:sldMk cId="0" sldId="257"/>
            <ac:spMk id="8" creationId="{00000000-0000-0000-0000-000000000000}"/>
          </ac:spMkLst>
        </pc:spChg>
        <pc:spChg chg="mod">
          <ac:chgData name="Bonita Searle-Barnes" userId="e782127f-826a-4a83-a372-afedaa2e0d4f" providerId="ADAL" clId="{FA3BD239-4B9A-4CBA-8CF5-F7BFBEA885D5}" dt="2025-11-07T10:04:14.438" v="269" actId="1076"/>
          <ac:spMkLst>
            <pc:docMk/>
            <pc:sldMk cId="0" sldId="257"/>
            <ac:spMk id="10" creationId="{00000000-0000-0000-0000-000000000000}"/>
          </ac:spMkLst>
        </pc:spChg>
        <pc:spChg chg="mod">
          <ac:chgData name="Bonita Searle-Barnes" userId="e782127f-826a-4a83-a372-afedaa2e0d4f" providerId="ADAL" clId="{FA3BD239-4B9A-4CBA-8CF5-F7BFBEA885D5}" dt="2025-11-07T10:26:15.890" v="685" actId="948"/>
          <ac:spMkLst>
            <pc:docMk/>
            <pc:sldMk cId="0" sldId="257"/>
            <ac:spMk id="11" creationId="{00000000-0000-0000-0000-000000000000}"/>
          </ac:spMkLst>
        </pc:spChg>
        <pc:spChg chg="mod">
          <ac:chgData name="Bonita Searle-Barnes" userId="e782127f-826a-4a83-a372-afedaa2e0d4f" providerId="ADAL" clId="{FA3BD239-4B9A-4CBA-8CF5-F7BFBEA885D5}" dt="2025-11-07T10:06:04.953" v="278" actId="1076"/>
          <ac:spMkLst>
            <pc:docMk/>
            <pc:sldMk cId="0" sldId="257"/>
            <ac:spMk id="12" creationId="{00000000-0000-0000-0000-000000000000}"/>
          </ac:spMkLst>
        </pc:spChg>
        <pc:spChg chg="mod">
          <ac:chgData name="Bonita Searle-Barnes" userId="e782127f-826a-4a83-a372-afedaa2e0d4f" providerId="ADAL" clId="{FA3BD239-4B9A-4CBA-8CF5-F7BFBEA885D5}" dt="2025-11-07T10:05:22.167" v="271" actId="1076"/>
          <ac:spMkLst>
            <pc:docMk/>
            <pc:sldMk cId="0" sldId="257"/>
            <ac:spMk id="14" creationId="{00000000-0000-0000-0000-000000000000}"/>
          </ac:spMkLst>
        </pc:spChg>
        <pc:spChg chg="mod">
          <ac:chgData name="Bonita Searle-Barnes" userId="e782127f-826a-4a83-a372-afedaa2e0d4f" providerId="ADAL" clId="{FA3BD239-4B9A-4CBA-8CF5-F7BFBEA885D5}" dt="2025-11-07T10:26:23.274" v="687" actId="948"/>
          <ac:spMkLst>
            <pc:docMk/>
            <pc:sldMk cId="0" sldId="257"/>
            <ac:spMk id="15" creationId="{00000000-0000-0000-0000-000000000000}"/>
          </ac:spMkLst>
        </pc:spChg>
        <pc:spChg chg="mod">
          <ac:chgData name="Bonita Searle-Barnes" userId="e782127f-826a-4a83-a372-afedaa2e0d4f" providerId="ADAL" clId="{FA3BD239-4B9A-4CBA-8CF5-F7BFBEA885D5}" dt="2025-11-07T10:06:13.634" v="280" actId="1076"/>
          <ac:spMkLst>
            <pc:docMk/>
            <pc:sldMk cId="0" sldId="257"/>
            <ac:spMk id="16" creationId="{00000000-0000-0000-0000-000000000000}"/>
          </ac:spMkLst>
        </pc:spChg>
        <pc:spChg chg="mod">
          <ac:chgData name="Bonita Searle-Barnes" userId="e782127f-826a-4a83-a372-afedaa2e0d4f" providerId="ADAL" clId="{FA3BD239-4B9A-4CBA-8CF5-F7BFBEA885D5}" dt="2025-11-07T10:05:29.512" v="273" actId="1076"/>
          <ac:spMkLst>
            <pc:docMk/>
            <pc:sldMk cId="0" sldId="257"/>
            <ac:spMk id="18" creationId="{00000000-0000-0000-0000-000000000000}"/>
          </ac:spMkLst>
        </pc:spChg>
        <pc:spChg chg="mod">
          <ac:chgData name="Bonita Searle-Barnes" userId="e782127f-826a-4a83-a372-afedaa2e0d4f" providerId="ADAL" clId="{FA3BD239-4B9A-4CBA-8CF5-F7BFBEA885D5}" dt="2025-11-07T10:26:34.106" v="689" actId="948"/>
          <ac:spMkLst>
            <pc:docMk/>
            <pc:sldMk cId="0" sldId="257"/>
            <ac:spMk id="19" creationId="{00000000-0000-0000-0000-000000000000}"/>
          </ac:spMkLst>
        </pc:spChg>
        <pc:grpChg chg="mod">
          <ac:chgData name="Bonita Searle-Barnes" userId="e782127f-826a-4a83-a372-afedaa2e0d4f" providerId="ADAL" clId="{FA3BD239-4B9A-4CBA-8CF5-F7BFBEA885D5}" dt="2025-11-07T10:25:56.929" v="681" actId="1076"/>
          <ac:grpSpMkLst>
            <pc:docMk/>
            <pc:sldMk cId="0" sldId="257"/>
            <ac:grpSpMk id="20" creationId="{61F70741-8C71-2F36-CB55-8897C7DEE08E}"/>
          </ac:grpSpMkLst>
        </pc:grpChg>
        <pc:picChg chg="mod">
          <ac:chgData name="Bonita Searle-Barnes" userId="e782127f-826a-4a83-a372-afedaa2e0d4f" providerId="ADAL" clId="{FA3BD239-4B9A-4CBA-8CF5-F7BFBEA885D5}" dt="2025-11-10T14:23:37.522" v="1175"/>
          <ac:picMkLst>
            <pc:docMk/>
            <pc:sldMk cId="0" sldId="257"/>
            <ac:picMk id="2" creationId="{00000000-0000-0000-0000-000000000000}"/>
          </ac:picMkLst>
        </pc:picChg>
        <pc:picChg chg="mod">
          <ac:chgData name="Bonita Searle-Barnes" userId="e782127f-826a-4a83-a372-afedaa2e0d4f" providerId="ADAL" clId="{FA3BD239-4B9A-4CBA-8CF5-F7BFBEA885D5}" dt="2025-11-07T10:05:43.239" v="275" actId="1076"/>
          <ac:picMkLst>
            <pc:docMk/>
            <pc:sldMk cId="0" sldId="257"/>
            <ac:picMk id="9" creationId="{00000000-0000-0000-0000-000000000000}"/>
          </ac:picMkLst>
        </pc:picChg>
        <pc:picChg chg="mod">
          <ac:chgData name="Bonita Searle-Barnes" userId="e782127f-826a-4a83-a372-afedaa2e0d4f" providerId="ADAL" clId="{FA3BD239-4B9A-4CBA-8CF5-F7BFBEA885D5}" dt="2025-11-07T10:06:00.368" v="277" actId="1076"/>
          <ac:picMkLst>
            <pc:docMk/>
            <pc:sldMk cId="0" sldId="257"/>
            <ac:picMk id="13" creationId="{00000000-0000-0000-0000-000000000000}"/>
          </ac:picMkLst>
        </pc:picChg>
        <pc:picChg chg="mod">
          <ac:chgData name="Bonita Searle-Barnes" userId="e782127f-826a-4a83-a372-afedaa2e0d4f" providerId="ADAL" clId="{FA3BD239-4B9A-4CBA-8CF5-F7BFBEA885D5}" dt="2025-11-07T10:06:09.184" v="279" actId="1076"/>
          <ac:picMkLst>
            <pc:docMk/>
            <pc:sldMk cId="0" sldId="257"/>
            <ac:picMk id="17" creationId="{00000000-0000-0000-0000-000000000000}"/>
          </ac:picMkLst>
        </pc:picChg>
      </pc:sldChg>
      <pc:sldChg chg="modSp mod">
        <pc:chgData name="Bonita Searle-Barnes" userId="e782127f-826a-4a83-a372-afedaa2e0d4f" providerId="ADAL" clId="{FA3BD239-4B9A-4CBA-8CF5-F7BFBEA885D5}" dt="2025-11-07T10:11:10.586" v="388" actId="14100"/>
        <pc:sldMkLst>
          <pc:docMk/>
          <pc:sldMk cId="0" sldId="258"/>
        </pc:sldMkLst>
        <pc:spChg chg="mod">
          <ac:chgData name="Bonita Searle-Barnes" userId="e782127f-826a-4a83-a372-afedaa2e0d4f" providerId="ADAL" clId="{FA3BD239-4B9A-4CBA-8CF5-F7BFBEA885D5}" dt="2025-11-07T10:10:41.194" v="374"/>
          <ac:spMkLst>
            <pc:docMk/>
            <pc:sldMk cId="0" sldId="258"/>
            <ac:spMk id="2" creationId="{00000000-0000-0000-0000-000000000000}"/>
          </ac:spMkLst>
        </pc:spChg>
        <pc:spChg chg="mod">
          <ac:chgData name="Bonita Searle-Barnes" userId="e782127f-826a-4a83-a372-afedaa2e0d4f" providerId="ADAL" clId="{FA3BD239-4B9A-4CBA-8CF5-F7BFBEA885D5}" dt="2025-11-07T10:07:21.682" v="295"/>
          <ac:spMkLst>
            <pc:docMk/>
            <pc:sldMk cId="0" sldId="258"/>
            <ac:spMk id="5" creationId="{00000000-0000-0000-0000-000000000000}"/>
          </ac:spMkLst>
        </pc:spChg>
        <pc:spChg chg="mod">
          <ac:chgData name="Bonita Searle-Barnes" userId="e782127f-826a-4a83-a372-afedaa2e0d4f" providerId="ADAL" clId="{FA3BD239-4B9A-4CBA-8CF5-F7BFBEA885D5}" dt="2025-11-07T10:07:32.187" v="297"/>
          <ac:spMkLst>
            <pc:docMk/>
            <pc:sldMk cId="0" sldId="258"/>
            <ac:spMk id="10" creationId="{00000000-0000-0000-0000-000000000000}"/>
          </ac:spMkLst>
        </pc:spChg>
        <pc:spChg chg="mod">
          <ac:chgData name="Bonita Searle-Barnes" userId="e782127f-826a-4a83-a372-afedaa2e0d4f" providerId="ADAL" clId="{FA3BD239-4B9A-4CBA-8CF5-F7BFBEA885D5}" dt="2025-11-07T10:07:39.817" v="299"/>
          <ac:spMkLst>
            <pc:docMk/>
            <pc:sldMk cId="0" sldId="258"/>
            <ac:spMk id="15" creationId="{00000000-0000-0000-0000-000000000000}"/>
          </ac:spMkLst>
        </pc:spChg>
        <pc:spChg chg="mod">
          <ac:chgData name="Bonita Searle-Barnes" userId="e782127f-826a-4a83-a372-afedaa2e0d4f" providerId="ADAL" clId="{FA3BD239-4B9A-4CBA-8CF5-F7BFBEA885D5}" dt="2025-11-07T10:07:45.336" v="300" actId="2711"/>
          <ac:spMkLst>
            <pc:docMk/>
            <pc:sldMk cId="0" sldId="258"/>
            <ac:spMk id="20" creationId="{00000000-0000-0000-0000-000000000000}"/>
          </ac:spMkLst>
        </pc:spChg>
        <pc:spChg chg="mod">
          <ac:chgData name="Bonita Searle-Barnes" userId="e782127f-826a-4a83-a372-afedaa2e0d4f" providerId="ADAL" clId="{FA3BD239-4B9A-4CBA-8CF5-F7BFBEA885D5}" dt="2025-11-07T10:07:53.553" v="302"/>
          <ac:spMkLst>
            <pc:docMk/>
            <pc:sldMk cId="0" sldId="258"/>
            <ac:spMk id="25" creationId="{00000000-0000-0000-0000-000000000000}"/>
          </ac:spMkLst>
        </pc:spChg>
        <pc:grpChg chg="mod">
          <ac:chgData name="Bonita Searle-Barnes" userId="e782127f-826a-4a83-a372-afedaa2e0d4f" providerId="ADAL" clId="{FA3BD239-4B9A-4CBA-8CF5-F7BFBEA885D5}" dt="2025-11-07T10:11:10.586" v="388" actId="14100"/>
          <ac:grpSpMkLst>
            <pc:docMk/>
            <pc:sldMk cId="0" sldId="258"/>
            <ac:grpSpMk id="28" creationId="{46CF5A9D-4D21-39EC-9017-8376EFE6A246}"/>
          </ac:grpSpMkLst>
        </pc:grpChg>
      </pc:sldChg>
      <pc:sldChg chg="modSp mod">
        <pc:chgData name="Bonita Searle-Barnes" userId="e782127f-826a-4a83-a372-afedaa2e0d4f" providerId="ADAL" clId="{FA3BD239-4B9A-4CBA-8CF5-F7BFBEA885D5}" dt="2025-11-07T10:26:56.420" v="697" actId="1035"/>
        <pc:sldMkLst>
          <pc:docMk/>
          <pc:sldMk cId="0" sldId="259"/>
        </pc:sldMkLst>
        <pc:spChg chg="mod">
          <ac:chgData name="Bonita Searle-Barnes" userId="e782127f-826a-4a83-a372-afedaa2e0d4f" providerId="ADAL" clId="{FA3BD239-4B9A-4CBA-8CF5-F7BFBEA885D5}" dt="2025-11-07T10:26:56.420" v="697" actId="1035"/>
          <ac:spMkLst>
            <pc:docMk/>
            <pc:sldMk cId="0" sldId="259"/>
            <ac:spMk id="2" creationId="{00000000-0000-0000-0000-000000000000}"/>
          </ac:spMkLst>
        </pc:spChg>
        <pc:spChg chg="mod">
          <ac:chgData name="Bonita Searle-Barnes" userId="e782127f-826a-4a83-a372-afedaa2e0d4f" providerId="ADAL" clId="{FA3BD239-4B9A-4CBA-8CF5-F7BFBEA885D5}" dt="2025-11-07T10:14:26.222" v="522" actId="1076"/>
          <ac:spMkLst>
            <pc:docMk/>
            <pc:sldMk cId="0" sldId="259"/>
            <ac:spMk id="3" creationId="{00000000-0000-0000-0000-000000000000}"/>
          </ac:spMkLst>
        </pc:spChg>
        <pc:spChg chg="mod">
          <ac:chgData name="Bonita Searle-Barnes" userId="e782127f-826a-4a83-a372-afedaa2e0d4f" providerId="ADAL" clId="{FA3BD239-4B9A-4CBA-8CF5-F7BFBEA885D5}" dt="2025-11-07T10:14:29.918" v="523" actId="1076"/>
          <ac:spMkLst>
            <pc:docMk/>
            <pc:sldMk cId="0" sldId="259"/>
            <ac:spMk id="4" creationId="{00000000-0000-0000-0000-000000000000}"/>
          </ac:spMkLst>
        </pc:spChg>
        <pc:spChg chg="mod">
          <ac:chgData name="Bonita Searle-Barnes" userId="e782127f-826a-4a83-a372-afedaa2e0d4f" providerId="ADAL" clId="{FA3BD239-4B9A-4CBA-8CF5-F7BFBEA885D5}" dt="2025-11-07T10:18:02.403" v="566" actId="948"/>
          <ac:spMkLst>
            <pc:docMk/>
            <pc:sldMk cId="0" sldId="259"/>
            <ac:spMk id="5" creationId="{00000000-0000-0000-0000-000000000000}"/>
          </ac:spMkLst>
        </pc:spChg>
        <pc:spChg chg="mod">
          <ac:chgData name="Bonita Searle-Barnes" userId="e782127f-826a-4a83-a372-afedaa2e0d4f" providerId="ADAL" clId="{FA3BD239-4B9A-4CBA-8CF5-F7BFBEA885D5}" dt="2025-11-07T10:16:50.435" v="551" actId="1076"/>
          <ac:spMkLst>
            <pc:docMk/>
            <pc:sldMk cId="0" sldId="259"/>
            <ac:spMk id="6" creationId="{00000000-0000-0000-0000-000000000000}"/>
          </ac:spMkLst>
        </pc:spChg>
        <pc:spChg chg="mod">
          <ac:chgData name="Bonita Searle-Barnes" userId="e782127f-826a-4a83-a372-afedaa2e0d4f" providerId="ADAL" clId="{FA3BD239-4B9A-4CBA-8CF5-F7BFBEA885D5}" dt="2025-11-07T10:16:59.516" v="553" actId="1076"/>
          <ac:spMkLst>
            <pc:docMk/>
            <pc:sldMk cId="0" sldId="259"/>
            <ac:spMk id="7" creationId="{00000000-0000-0000-0000-000000000000}"/>
          </ac:spMkLst>
        </pc:spChg>
        <pc:spChg chg="mod">
          <ac:chgData name="Bonita Searle-Barnes" userId="e782127f-826a-4a83-a372-afedaa2e0d4f" providerId="ADAL" clId="{FA3BD239-4B9A-4CBA-8CF5-F7BFBEA885D5}" dt="2025-11-07T10:17:07.242" v="554" actId="1076"/>
          <ac:spMkLst>
            <pc:docMk/>
            <pc:sldMk cId="0" sldId="259"/>
            <ac:spMk id="8" creationId="{00000000-0000-0000-0000-000000000000}"/>
          </ac:spMkLst>
        </pc:spChg>
        <pc:spChg chg="mod">
          <ac:chgData name="Bonita Searle-Barnes" userId="e782127f-826a-4a83-a372-afedaa2e0d4f" providerId="ADAL" clId="{FA3BD239-4B9A-4CBA-8CF5-F7BFBEA885D5}" dt="2025-11-07T10:17:11.979" v="555" actId="1076"/>
          <ac:spMkLst>
            <pc:docMk/>
            <pc:sldMk cId="0" sldId="259"/>
            <ac:spMk id="9" creationId="{00000000-0000-0000-0000-000000000000}"/>
          </ac:spMkLst>
        </pc:spChg>
        <pc:spChg chg="mod">
          <ac:chgData name="Bonita Searle-Barnes" userId="e782127f-826a-4a83-a372-afedaa2e0d4f" providerId="ADAL" clId="{FA3BD239-4B9A-4CBA-8CF5-F7BFBEA885D5}" dt="2025-11-07T10:17:18.500" v="556" actId="1076"/>
          <ac:spMkLst>
            <pc:docMk/>
            <pc:sldMk cId="0" sldId="259"/>
            <ac:spMk id="10" creationId="{00000000-0000-0000-0000-000000000000}"/>
          </ac:spMkLst>
        </pc:spChg>
        <pc:spChg chg="mod">
          <ac:chgData name="Bonita Searle-Barnes" userId="e782127f-826a-4a83-a372-afedaa2e0d4f" providerId="ADAL" clId="{FA3BD239-4B9A-4CBA-8CF5-F7BFBEA885D5}" dt="2025-11-07T10:17:24.324" v="557" actId="1076"/>
          <ac:spMkLst>
            <pc:docMk/>
            <pc:sldMk cId="0" sldId="259"/>
            <ac:spMk id="11" creationId="{00000000-0000-0000-0000-000000000000}"/>
          </ac:spMkLst>
        </pc:spChg>
        <pc:spChg chg="mod">
          <ac:chgData name="Bonita Searle-Barnes" userId="e782127f-826a-4a83-a372-afedaa2e0d4f" providerId="ADAL" clId="{FA3BD239-4B9A-4CBA-8CF5-F7BFBEA885D5}" dt="2025-11-07T10:17:38.251" v="562" actId="6549"/>
          <ac:spMkLst>
            <pc:docMk/>
            <pc:sldMk cId="0" sldId="259"/>
            <ac:spMk id="12" creationId="{00000000-0000-0000-0000-000000000000}"/>
          </ac:spMkLst>
        </pc:spChg>
      </pc:sldChg>
      <pc:sldChg chg="modSp mod">
        <pc:chgData name="Bonita Searle-Barnes" userId="e782127f-826a-4a83-a372-afedaa2e0d4f" providerId="ADAL" clId="{FA3BD239-4B9A-4CBA-8CF5-F7BFBEA885D5}" dt="2025-11-07T10:27:11.519" v="710"/>
        <pc:sldMkLst>
          <pc:docMk/>
          <pc:sldMk cId="0" sldId="260"/>
        </pc:sldMkLst>
        <pc:spChg chg="mod">
          <ac:chgData name="Bonita Searle-Barnes" userId="e782127f-826a-4a83-a372-afedaa2e0d4f" providerId="ADAL" clId="{FA3BD239-4B9A-4CBA-8CF5-F7BFBEA885D5}" dt="2025-11-07T10:27:11.519" v="710"/>
          <ac:spMkLst>
            <pc:docMk/>
            <pc:sldMk cId="0" sldId="260"/>
            <ac:spMk id="2" creationId="{00000000-0000-0000-0000-000000000000}"/>
          </ac:spMkLst>
        </pc:spChg>
        <pc:spChg chg="mod">
          <ac:chgData name="Bonita Searle-Barnes" userId="e782127f-826a-4a83-a372-afedaa2e0d4f" providerId="ADAL" clId="{FA3BD239-4B9A-4CBA-8CF5-F7BFBEA885D5}" dt="2025-11-07T10:22:12.101" v="614" actId="1076"/>
          <ac:spMkLst>
            <pc:docMk/>
            <pc:sldMk cId="0" sldId="260"/>
            <ac:spMk id="3" creationId="{00000000-0000-0000-0000-000000000000}"/>
          </ac:spMkLst>
        </pc:spChg>
        <pc:spChg chg="mod">
          <ac:chgData name="Bonita Searle-Barnes" userId="e782127f-826a-4a83-a372-afedaa2e0d4f" providerId="ADAL" clId="{FA3BD239-4B9A-4CBA-8CF5-F7BFBEA885D5}" dt="2025-11-07T10:22:08.107" v="613" actId="1076"/>
          <ac:spMkLst>
            <pc:docMk/>
            <pc:sldMk cId="0" sldId="260"/>
            <ac:spMk id="4" creationId="{00000000-0000-0000-0000-000000000000}"/>
          </ac:spMkLst>
        </pc:spChg>
        <pc:spChg chg="mod">
          <ac:chgData name="Bonita Searle-Barnes" userId="e782127f-826a-4a83-a372-afedaa2e0d4f" providerId="ADAL" clId="{FA3BD239-4B9A-4CBA-8CF5-F7BFBEA885D5}" dt="2025-11-07T10:22:41.316" v="620" actId="1076"/>
          <ac:spMkLst>
            <pc:docMk/>
            <pc:sldMk cId="0" sldId="260"/>
            <ac:spMk id="7" creationId="{00000000-0000-0000-0000-000000000000}"/>
          </ac:spMkLst>
        </pc:spChg>
        <pc:spChg chg="mod">
          <ac:chgData name="Bonita Searle-Barnes" userId="e782127f-826a-4a83-a372-afedaa2e0d4f" providerId="ADAL" clId="{FA3BD239-4B9A-4CBA-8CF5-F7BFBEA885D5}" dt="2025-11-07T10:22:36.516" v="619" actId="1076"/>
          <ac:spMkLst>
            <pc:docMk/>
            <pc:sldMk cId="0" sldId="260"/>
            <ac:spMk id="8" creationId="{00000000-0000-0000-0000-000000000000}"/>
          </ac:spMkLst>
        </pc:spChg>
        <pc:spChg chg="mod">
          <ac:chgData name="Bonita Searle-Barnes" userId="e782127f-826a-4a83-a372-afedaa2e0d4f" providerId="ADAL" clId="{FA3BD239-4B9A-4CBA-8CF5-F7BFBEA885D5}" dt="2025-11-07T10:22:31.221" v="618" actId="1076"/>
          <ac:spMkLst>
            <pc:docMk/>
            <pc:sldMk cId="0" sldId="260"/>
            <ac:spMk id="11" creationId="{00000000-0000-0000-0000-000000000000}"/>
          </ac:spMkLst>
        </pc:spChg>
        <pc:spChg chg="mod">
          <ac:chgData name="Bonita Searle-Barnes" userId="e782127f-826a-4a83-a372-afedaa2e0d4f" providerId="ADAL" clId="{FA3BD239-4B9A-4CBA-8CF5-F7BFBEA885D5}" dt="2025-11-07T10:22:27.053" v="617" actId="1076"/>
          <ac:spMkLst>
            <pc:docMk/>
            <pc:sldMk cId="0" sldId="260"/>
            <ac:spMk id="12" creationId="{00000000-0000-0000-0000-000000000000}"/>
          </ac:spMkLst>
        </pc:spChg>
        <pc:spChg chg="mod">
          <ac:chgData name="Bonita Searle-Barnes" userId="e782127f-826a-4a83-a372-afedaa2e0d4f" providerId="ADAL" clId="{FA3BD239-4B9A-4CBA-8CF5-F7BFBEA885D5}" dt="2025-11-07T10:22:20.876" v="616" actId="1076"/>
          <ac:spMkLst>
            <pc:docMk/>
            <pc:sldMk cId="0" sldId="260"/>
            <ac:spMk id="15" creationId="{00000000-0000-0000-0000-000000000000}"/>
          </ac:spMkLst>
        </pc:spChg>
        <pc:spChg chg="mod">
          <ac:chgData name="Bonita Searle-Barnes" userId="e782127f-826a-4a83-a372-afedaa2e0d4f" providerId="ADAL" clId="{FA3BD239-4B9A-4CBA-8CF5-F7BFBEA885D5}" dt="2025-11-07T10:22:17.603" v="615" actId="1076"/>
          <ac:spMkLst>
            <pc:docMk/>
            <pc:sldMk cId="0" sldId="260"/>
            <ac:spMk id="16" creationId="{00000000-0000-0000-0000-000000000000}"/>
          </ac:spMkLst>
        </pc:spChg>
        <pc:spChg chg="mod">
          <ac:chgData name="Bonita Searle-Barnes" userId="e782127f-826a-4a83-a372-afedaa2e0d4f" providerId="ADAL" clId="{FA3BD239-4B9A-4CBA-8CF5-F7BFBEA885D5}" dt="2025-11-07T10:22:04.586" v="612" actId="1076"/>
          <ac:spMkLst>
            <pc:docMk/>
            <pc:sldMk cId="0" sldId="260"/>
            <ac:spMk id="19" creationId="{00000000-0000-0000-0000-000000000000}"/>
          </ac:spMkLst>
        </pc:spChg>
        <pc:spChg chg="mod">
          <ac:chgData name="Bonita Searle-Barnes" userId="e782127f-826a-4a83-a372-afedaa2e0d4f" providerId="ADAL" clId="{FA3BD239-4B9A-4CBA-8CF5-F7BFBEA885D5}" dt="2025-11-07T10:22:00.891" v="611" actId="1076"/>
          <ac:spMkLst>
            <pc:docMk/>
            <pc:sldMk cId="0" sldId="260"/>
            <ac:spMk id="20" creationId="{00000000-0000-0000-0000-000000000000}"/>
          </ac:spMkLst>
        </pc:spChg>
        <pc:picChg chg="mod">
          <ac:chgData name="Bonita Searle-Barnes" userId="e782127f-826a-4a83-a372-afedaa2e0d4f" providerId="ADAL" clId="{FA3BD239-4B9A-4CBA-8CF5-F7BFBEA885D5}" dt="2025-11-07T10:22:54.826" v="626" actId="1038"/>
          <ac:picMkLst>
            <pc:docMk/>
            <pc:sldMk cId="0" sldId="260"/>
            <ac:picMk id="5" creationId="{00000000-0000-0000-0000-000000000000}"/>
          </ac:picMkLst>
        </pc:picChg>
        <pc:picChg chg="mod">
          <ac:chgData name="Bonita Searle-Barnes" userId="e782127f-826a-4a83-a372-afedaa2e0d4f" providerId="ADAL" clId="{FA3BD239-4B9A-4CBA-8CF5-F7BFBEA885D5}" dt="2025-11-07T10:21:12.186" v="600" actId="1076"/>
          <ac:picMkLst>
            <pc:docMk/>
            <pc:sldMk cId="0" sldId="260"/>
            <ac:picMk id="6" creationId="{00000000-0000-0000-0000-000000000000}"/>
          </ac:picMkLst>
        </pc:picChg>
        <pc:picChg chg="mod ord">
          <ac:chgData name="Bonita Searle-Barnes" userId="e782127f-826a-4a83-a372-afedaa2e0d4f" providerId="ADAL" clId="{FA3BD239-4B9A-4CBA-8CF5-F7BFBEA885D5}" dt="2025-11-07T10:20:31.953" v="591" actId="1076"/>
          <ac:picMkLst>
            <pc:docMk/>
            <pc:sldMk cId="0" sldId="260"/>
            <ac:picMk id="9" creationId="{00000000-0000-0000-0000-000000000000}"/>
          </ac:picMkLst>
        </pc:picChg>
        <pc:picChg chg="mod">
          <ac:chgData name="Bonita Searle-Barnes" userId="e782127f-826a-4a83-a372-afedaa2e0d4f" providerId="ADAL" clId="{FA3BD239-4B9A-4CBA-8CF5-F7BFBEA885D5}" dt="2025-11-07T10:21:06.105" v="599" actId="1076"/>
          <ac:picMkLst>
            <pc:docMk/>
            <pc:sldMk cId="0" sldId="260"/>
            <ac:picMk id="10" creationId="{00000000-0000-0000-0000-000000000000}"/>
          </ac:picMkLst>
        </pc:picChg>
        <pc:picChg chg="mod ord">
          <ac:chgData name="Bonita Searle-Barnes" userId="e782127f-826a-4a83-a372-afedaa2e0d4f" providerId="ADAL" clId="{FA3BD239-4B9A-4CBA-8CF5-F7BFBEA885D5}" dt="2025-11-07T10:21:02.945" v="598" actId="167"/>
          <ac:picMkLst>
            <pc:docMk/>
            <pc:sldMk cId="0" sldId="260"/>
            <ac:picMk id="13" creationId="{00000000-0000-0000-0000-000000000000}"/>
          </ac:picMkLst>
        </pc:picChg>
        <pc:picChg chg="mod">
          <ac:chgData name="Bonita Searle-Barnes" userId="e782127f-826a-4a83-a372-afedaa2e0d4f" providerId="ADAL" clId="{FA3BD239-4B9A-4CBA-8CF5-F7BFBEA885D5}" dt="2025-11-07T10:20:59.113" v="597" actId="1076"/>
          <ac:picMkLst>
            <pc:docMk/>
            <pc:sldMk cId="0" sldId="260"/>
            <ac:picMk id="14" creationId="{00000000-0000-0000-0000-000000000000}"/>
          </ac:picMkLst>
        </pc:picChg>
        <pc:picChg chg="mod ord">
          <ac:chgData name="Bonita Searle-Barnes" userId="e782127f-826a-4a83-a372-afedaa2e0d4f" providerId="ADAL" clId="{FA3BD239-4B9A-4CBA-8CF5-F7BFBEA885D5}" dt="2025-11-07T10:20:55.640" v="596" actId="167"/>
          <ac:picMkLst>
            <pc:docMk/>
            <pc:sldMk cId="0" sldId="260"/>
            <ac:picMk id="17" creationId="{00000000-0000-0000-0000-000000000000}"/>
          </ac:picMkLst>
        </pc:picChg>
        <pc:picChg chg="mod">
          <ac:chgData name="Bonita Searle-Barnes" userId="e782127f-826a-4a83-a372-afedaa2e0d4f" providerId="ADAL" clId="{FA3BD239-4B9A-4CBA-8CF5-F7BFBEA885D5}" dt="2025-11-07T10:20:52.985" v="595" actId="1076"/>
          <ac:picMkLst>
            <pc:docMk/>
            <pc:sldMk cId="0" sldId="260"/>
            <ac:picMk id="18" creationId="{00000000-0000-0000-0000-000000000000}"/>
          </ac:picMkLst>
        </pc:picChg>
        <pc:picChg chg="mod ord">
          <ac:chgData name="Bonita Searle-Barnes" userId="e782127f-826a-4a83-a372-afedaa2e0d4f" providerId="ADAL" clId="{FA3BD239-4B9A-4CBA-8CF5-F7BFBEA885D5}" dt="2025-11-07T10:20:46.138" v="594" actId="167"/>
          <ac:picMkLst>
            <pc:docMk/>
            <pc:sldMk cId="0" sldId="260"/>
            <ac:picMk id="21" creationId="{00000000-0000-0000-0000-000000000000}"/>
          </ac:picMkLst>
        </pc:picChg>
        <pc:picChg chg="mod">
          <ac:chgData name="Bonita Searle-Barnes" userId="e782127f-826a-4a83-a372-afedaa2e0d4f" providerId="ADAL" clId="{FA3BD239-4B9A-4CBA-8CF5-F7BFBEA885D5}" dt="2025-11-07T10:18:36.933" v="570" actId="1076"/>
          <ac:picMkLst>
            <pc:docMk/>
            <pc:sldMk cId="0" sldId="260"/>
            <ac:picMk id="22" creationId="{00000000-0000-0000-0000-000000000000}"/>
          </ac:picMkLst>
        </pc:picChg>
      </pc:sldChg>
      <pc:sldChg chg="modSp mod">
        <pc:chgData name="Bonita Searle-Barnes" userId="e782127f-826a-4a83-a372-afedaa2e0d4f" providerId="ADAL" clId="{FA3BD239-4B9A-4CBA-8CF5-F7BFBEA885D5}" dt="2025-11-07T10:27:33.642" v="754" actId="1036"/>
        <pc:sldMkLst>
          <pc:docMk/>
          <pc:sldMk cId="0" sldId="261"/>
        </pc:sldMkLst>
        <pc:spChg chg="mod">
          <ac:chgData name="Bonita Searle-Barnes" userId="e782127f-826a-4a83-a372-afedaa2e0d4f" providerId="ADAL" clId="{FA3BD239-4B9A-4CBA-8CF5-F7BFBEA885D5}" dt="2025-11-07T10:27:33.642" v="754" actId="1036"/>
          <ac:spMkLst>
            <pc:docMk/>
            <pc:sldMk cId="0" sldId="261"/>
            <ac:spMk id="2" creationId="{00000000-0000-0000-0000-000000000000}"/>
          </ac:spMkLst>
        </pc:spChg>
        <pc:spChg chg="mod">
          <ac:chgData name="Bonita Searle-Barnes" userId="e782127f-826a-4a83-a372-afedaa2e0d4f" providerId="ADAL" clId="{FA3BD239-4B9A-4CBA-8CF5-F7BFBEA885D5}" dt="2025-11-07T10:24:26.534" v="646"/>
          <ac:spMkLst>
            <pc:docMk/>
            <pc:sldMk cId="0" sldId="261"/>
            <ac:spMk id="5" creationId="{00000000-0000-0000-0000-000000000000}"/>
          </ac:spMkLst>
        </pc:spChg>
        <pc:spChg chg="mod">
          <ac:chgData name="Bonita Searle-Barnes" userId="e782127f-826a-4a83-a372-afedaa2e0d4f" providerId="ADAL" clId="{FA3BD239-4B9A-4CBA-8CF5-F7BFBEA885D5}" dt="2025-11-07T10:24:37.850" v="648"/>
          <ac:spMkLst>
            <pc:docMk/>
            <pc:sldMk cId="0" sldId="261"/>
            <ac:spMk id="10" creationId="{00000000-0000-0000-0000-000000000000}"/>
          </ac:spMkLst>
        </pc:spChg>
        <pc:spChg chg="mod">
          <ac:chgData name="Bonita Searle-Barnes" userId="e782127f-826a-4a83-a372-afedaa2e0d4f" providerId="ADAL" clId="{FA3BD239-4B9A-4CBA-8CF5-F7BFBEA885D5}" dt="2025-11-07T10:24:45.283" v="649" actId="2711"/>
          <ac:spMkLst>
            <pc:docMk/>
            <pc:sldMk cId="0" sldId="261"/>
            <ac:spMk id="15" creationId="{00000000-0000-0000-0000-000000000000}"/>
          </ac:spMkLst>
        </pc:spChg>
        <pc:spChg chg="mod">
          <ac:chgData name="Bonita Searle-Barnes" userId="e782127f-826a-4a83-a372-afedaa2e0d4f" providerId="ADAL" clId="{FA3BD239-4B9A-4CBA-8CF5-F7BFBEA885D5}" dt="2025-11-07T10:24:53.572" v="650" actId="2711"/>
          <ac:spMkLst>
            <pc:docMk/>
            <pc:sldMk cId="0" sldId="261"/>
            <ac:spMk id="20" creationId="{00000000-0000-0000-0000-000000000000}"/>
          </ac:spMkLst>
        </pc:spChg>
        <pc:grpChg chg="mod">
          <ac:chgData name="Bonita Searle-Barnes" userId="e782127f-826a-4a83-a372-afedaa2e0d4f" providerId="ADAL" clId="{FA3BD239-4B9A-4CBA-8CF5-F7BFBEA885D5}" dt="2025-11-07T10:25:19.657" v="664" actId="1076"/>
          <ac:grpSpMkLst>
            <pc:docMk/>
            <pc:sldMk cId="0" sldId="261"/>
            <ac:grpSpMk id="23" creationId="{AE9E7709-8827-11C3-5323-2CB31435A9EF}"/>
          </ac:grpSpMkLst>
        </pc:grpChg>
      </pc:sldChg>
      <pc:sldChg chg="modSp mod">
        <pc:chgData name="Bonita Searle-Barnes" userId="e782127f-826a-4a83-a372-afedaa2e0d4f" providerId="ADAL" clId="{FA3BD239-4B9A-4CBA-8CF5-F7BFBEA885D5}" dt="2025-11-07T10:29:33.715" v="774" actId="1035"/>
        <pc:sldMkLst>
          <pc:docMk/>
          <pc:sldMk cId="0" sldId="262"/>
        </pc:sldMkLst>
        <pc:spChg chg="mod">
          <ac:chgData name="Bonita Searle-Barnes" userId="e782127f-826a-4a83-a372-afedaa2e0d4f" providerId="ADAL" clId="{FA3BD239-4B9A-4CBA-8CF5-F7BFBEA885D5}" dt="2025-11-07T10:29:33.715" v="774" actId="1035"/>
          <ac:spMkLst>
            <pc:docMk/>
            <pc:sldMk cId="0" sldId="262"/>
            <ac:spMk id="2" creationId="{00000000-0000-0000-0000-000000000000}"/>
          </ac:spMkLst>
        </pc:spChg>
        <pc:spChg chg="mod">
          <ac:chgData name="Bonita Searle-Barnes" userId="e782127f-826a-4a83-a372-afedaa2e0d4f" providerId="ADAL" clId="{FA3BD239-4B9A-4CBA-8CF5-F7BFBEA885D5}" dt="2025-11-07T10:28:55.151" v="769" actId="1076"/>
          <ac:spMkLst>
            <pc:docMk/>
            <pc:sldMk cId="0" sldId="262"/>
            <ac:spMk id="3" creationId="{00000000-0000-0000-0000-000000000000}"/>
          </ac:spMkLst>
        </pc:spChg>
        <pc:spChg chg="mod">
          <ac:chgData name="Bonita Searle-Barnes" userId="e782127f-826a-4a83-a372-afedaa2e0d4f" providerId="ADAL" clId="{FA3BD239-4B9A-4CBA-8CF5-F7BFBEA885D5}" dt="2025-11-07T10:28:01.962" v="758"/>
          <ac:spMkLst>
            <pc:docMk/>
            <pc:sldMk cId="0" sldId="262"/>
            <ac:spMk id="4" creationId="{00000000-0000-0000-0000-000000000000}"/>
          </ac:spMkLst>
        </pc:spChg>
        <pc:spChg chg="mod">
          <ac:chgData name="Bonita Searle-Barnes" userId="e782127f-826a-4a83-a372-afedaa2e0d4f" providerId="ADAL" clId="{FA3BD239-4B9A-4CBA-8CF5-F7BFBEA885D5}" dt="2025-11-07T10:29:12.175" v="771" actId="1076"/>
          <ac:spMkLst>
            <pc:docMk/>
            <pc:sldMk cId="0" sldId="262"/>
            <ac:spMk id="5" creationId="{00000000-0000-0000-0000-000000000000}"/>
          </ac:spMkLst>
        </pc:spChg>
        <pc:spChg chg="mod">
          <ac:chgData name="Bonita Searle-Barnes" userId="e782127f-826a-4a83-a372-afedaa2e0d4f" providerId="ADAL" clId="{FA3BD239-4B9A-4CBA-8CF5-F7BFBEA885D5}" dt="2025-11-07T10:28:43.910" v="767" actId="1076"/>
          <ac:spMkLst>
            <pc:docMk/>
            <pc:sldMk cId="0" sldId="262"/>
            <ac:spMk id="6" creationId="{00000000-0000-0000-0000-000000000000}"/>
          </ac:spMkLst>
        </pc:spChg>
        <pc:spChg chg="mod">
          <ac:chgData name="Bonita Searle-Barnes" userId="e782127f-826a-4a83-a372-afedaa2e0d4f" providerId="ADAL" clId="{FA3BD239-4B9A-4CBA-8CF5-F7BFBEA885D5}" dt="2025-11-07T10:28:09.036" v="761" actId="403"/>
          <ac:spMkLst>
            <pc:docMk/>
            <pc:sldMk cId="0" sldId="262"/>
            <ac:spMk id="7" creationId="{00000000-0000-0000-0000-000000000000}"/>
          </ac:spMkLst>
        </pc:spChg>
        <pc:spChg chg="mod">
          <ac:chgData name="Bonita Searle-Barnes" userId="e782127f-826a-4a83-a372-afedaa2e0d4f" providerId="ADAL" clId="{FA3BD239-4B9A-4CBA-8CF5-F7BFBEA885D5}" dt="2025-11-07T10:28:51.223" v="768" actId="1076"/>
          <ac:spMkLst>
            <pc:docMk/>
            <pc:sldMk cId="0" sldId="262"/>
            <ac:spMk id="8" creationId="{00000000-0000-0000-0000-000000000000}"/>
          </ac:spMkLst>
        </pc:spChg>
        <pc:spChg chg="mod">
          <ac:chgData name="Bonita Searle-Barnes" userId="e782127f-826a-4a83-a372-afedaa2e0d4f" providerId="ADAL" clId="{FA3BD239-4B9A-4CBA-8CF5-F7BFBEA885D5}" dt="2025-11-07T10:28:31.229" v="766" actId="20577"/>
          <ac:spMkLst>
            <pc:docMk/>
            <pc:sldMk cId="0" sldId="262"/>
            <ac:spMk id="10" creationId="{00000000-0000-0000-0000-000000000000}"/>
          </ac:spMkLst>
        </pc:spChg>
        <pc:grpChg chg="mod">
          <ac:chgData name="Bonita Searle-Barnes" userId="e782127f-826a-4a83-a372-afedaa2e0d4f" providerId="ADAL" clId="{FA3BD239-4B9A-4CBA-8CF5-F7BFBEA885D5}" dt="2025-11-07T10:28:24.494" v="765" actId="1076"/>
          <ac:grpSpMkLst>
            <pc:docMk/>
            <pc:sldMk cId="0" sldId="262"/>
            <ac:grpSpMk id="12" creationId="{D74D6988-BA0A-69BD-5750-AC0D823CF55C}"/>
          </ac:grpSpMkLst>
        </pc:grpChg>
      </pc:sldChg>
      <pc:sldChg chg="modSp mod">
        <pc:chgData name="Bonita Searle-Barnes" userId="e782127f-826a-4a83-a372-afedaa2e0d4f" providerId="ADAL" clId="{FA3BD239-4B9A-4CBA-8CF5-F7BFBEA885D5}" dt="2025-11-07T10:35:25.544" v="874" actId="1036"/>
        <pc:sldMkLst>
          <pc:docMk/>
          <pc:sldMk cId="0" sldId="263"/>
        </pc:sldMkLst>
        <pc:spChg chg="mod">
          <ac:chgData name="Bonita Searle-Barnes" userId="e782127f-826a-4a83-a372-afedaa2e0d4f" providerId="ADAL" clId="{FA3BD239-4B9A-4CBA-8CF5-F7BFBEA885D5}" dt="2025-11-07T10:35:07.785" v="865" actId="1036"/>
          <ac:spMkLst>
            <pc:docMk/>
            <pc:sldMk cId="0" sldId="263"/>
            <ac:spMk id="2" creationId="{00000000-0000-0000-0000-000000000000}"/>
          </ac:spMkLst>
        </pc:spChg>
        <pc:spChg chg="mod">
          <ac:chgData name="Bonita Searle-Barnes" userId="e782127f-826a-4a83-a372-afedaa2e0d4f" providerId="ADAL" clId="{FA3BD239-4B9A-4CBA-8CF5-F7BFBEA885D5}" dt="2025-11-07T10:30:01.281" v="779" actId="1076"/>
          <ac:spMkLst>
            <pc:docMk/>
            <pc:sldMk cId="0" sldId="263"/>
            <ac:spMk id="3" creationId="{00000000-0000-0000-0000-000000000000}"/>
          </ac:spMkLst>
        </pc:spChg>
        <pc:spChg chg="mod">
          <ac:chgData name="Bonita Searle-Barnes" userId="e782127f-826a-4a83-a372-afedaa2e0d4f" providerId="ADAL" clId="{FA3BD239-4B9A-4CBA-8CF5-F7BFBEA885D5}" dt="2025-11-07T10:34:38.720" v="854" actId="1076"/>
          <ac:spMkLst>
            <pc:docMk/>
            <pc:sldMk cId="0" sldId="263"/>
            <ac:spMk id="23" creationId="{00000000-0000-0000-0000-000000000000}"/>
          </ac:spMkLst>
        </pc:spChg>
        <pc:spChg chg="mod">
          <ac:chgData name="Bonita Searle-Barnes" userId="e782127f-826a-4a83-a372-afedaa2e0d4f" providerId="ADAL" clId="{FA3BD239-4B9A-4CBA-8CF5-F7BFBEA885D5}" dt="2025-11-07T10:34:46.741" v="855" actId="1035"/>
          <ac:spMkLst>
            <pc:docMk/>
            <pc:sldMk cId="0" sldId="263"/>
            <ac:spMk id="24" creationId="{00000000-0000-0000-0000-000000000000}"/>
          </ac:spMkLst>
        </pc:spChg>
        <pc:spChg chg="mod">
          <ac:chgData name="Bonita Searle-Barnes" userId="e782127f-826a-4a83-a372-afedaa2e0d4f" providerId="ADAL" clId="{FA3BD239-4B9A-4CBA-8CF5-F7BFBEA885D5}" dt="2025-11-07T10:34:51.679" v="856" actId="1035"/>
          <ac:spMkLst>
            <pc:docMk/>
            <pc:sldMk cId="0" sldId="263"/>
            <ac:spMk id="25" creationId="{00000000-0000-0000-0000-000000000000}"/>
          </ac:spMkLst>
        </pc:spChg>
        <pc:spChg chg="mod">
          <ac:chgData name="Bonita Searle-Barnes" userId="e782127f-826a-4a83-a372-afedaa2e0d4f" providerId="ADAL" clId="{FA3BD239-4B9A-4CBA-8CF5-F7BFBEA885D5}" dt="2025-11-07T10:33:59.586" v="851" actId="1036"/>
          <ac:spMkLst>
            <pc:docMk/>
            <pc:sldMk cId="0" sldId="263"/>
            <ac:spMk id="26" creationId="{00000000-0000-0000-0000-000000000000}"/>
          </ac:spMkLst>
        </pc:spChg>
        <pc:spChg chg="mod">
          <ac:chgData name="Bonita Searle-Barnes" userId="e782127f-826a-4a83-a372-afedaa2e0d4f" providerId="ADAL" clId="{FA3BD239-4B9A-4CBA-8CF5-F7BFBEA885D5}" dt="2025-11-07T10:34:58.391" v="858" actId="1036"/>
          <ac:spMkLst>
            <pc:docMk/>
            <pc:sldMk cId="0" sldId="263"/>
            <ac:spMk id="27" creationId="{00000000-0000-0000-0000-000000000000}"/>
          </ac:spMkLst>
        </pc:spChg>
        <pc:spChg chg="mod">
          <ac:chgData name="Bonita Searle-Barnes" userId="e782127f-826a-4a83-a372-afedaa2e0d4f" providerId="ADAL" clId="{FA3BD239-4B9A-4CBA-8CF5-F7BFBEA885D5}" dt="2025-11-07T10:35:12.506" v="867" actId="1036"/>
          <ac:spMkLst>
            <pc:docMk/>
            <pc:sldMk cId="0" sldId="263"/>
            <ac:spMk id="29" creationId="{00000000-0000-0000-0000-000000000000}"/>
          </ac:spMkLst>
        </pc:spChg>
        <pc:spChg chg="mod">
          <ac:chgData name="Bonita Searle-Barnes" userId="e782127f-826a-4a83-a372-afedaa2e0d4f" providerId="ADAL" clId="{FA3BD239-4B9A-4CBA-8CF5-F7BFBEA885D5}" dt="2025-11-07T10:35:25.544" v="874" actId="1036"/>
          <ac:spMkLst>
            <pc:docMk/>
            <pc:sldMk cId="0" sldId="263"/>
            <ac:spMk id="30" creationId="{E502626C-179C-8F03-ACD7-EA8C17D09B0C}"/>
          </ac:spMkLst>
        </pc:spChg>
        <pc:spChg chg="mod">
          <ac:chgData name="Bonita Searle-Barnes" userId="e782127f-826a-4a83-a372-afedaa2e0d4f" providerId="ADAL" clId="{FA3BD239-4B9A-4CBA-8CF5-F7BFBEA885D5}" dt="2025-11-07T10:35:22.663" v="872" actId="1036"/>
          <ac:spMkLst>
            <pc:docMk/>
            <pc:sldMk cId="0" sldId="263"/>
            <ac:spMk id="31" creationId="{F3D117BD-4619-9E17-F8D8-CBC2C0AB8B5F}"/>
          </ac:spMkLst>
        </pc:spChg>
        <pc:spChg chg="mod">
          <ac:chgData name="Bonita Searle-Barnes" userId="e782127f-826a-4a83-a372-afedaa2e0d4f" providerId="ADAL" clId="{FA3BD239-4B9A-4CBA-8CF5-F7BFBEA885D5}" dt="2025-11-07T10:31:16.386" v="790" actId="1076"/>
          <ac:spMkLst>
            <pc:docMk/>
            <pc:sldMk cId="0" sldId="263"/>
            <ac:spMk id="32" creationId="{B7974F04-B011-0E39-BBE2-CEB2297DBEA1}"/>
          </ac:spMkLst>
        </pc:spChg>
        <pc:spChg chg="mod">
          <ac:chgData name="Bonita Searle-Barnes" userId="e782127f-826a-4a83-a372-afedaa2e0d4f" providerId="ADAL" clId="{FA3BD239-4B9A-4CBA-8CF5-F7BFBEA885D5}" dt="2025-11-07T10:31:02.666" v="787" actId="12"/>
          <ac:spMkLst>
            <pc:docMk/>
            <pc:sldMk cId="0" sldId="263"/>
            <ac:spMk id="33" creationId="{222A63C0-5156-E672-ABE3-9B1621DACAC9}"/>
          </ac:spMkLst>
        </pc:spChg>
      </pc:sldChg>
      <pc:sldChg chg="modSp mod">
        <pc:chgData name="Bonita Searle-Barnes" userId="e782127f-826a-4a83-a372-afedaa2e0d4f" providerId="ADAL" clId="{FA3BD239-4B9A-4CBA-8CF5-F7BFBEA885D5}" dt="2025-11-07T12:00:55.849" v="1144" actId="1076"/>
        <pc:sldMkLst>
          <pc:docMk/>
          <pc:sldMk cId="0" sldId="269"/>
        </pc:sldMkLst>
        <pc:spChg chg="mod">
          <ac:chgData name="Bonita Searle-Barnes" userId="e782127f-826a-4a83-a372-afedaa2e0d4f" providerId="ADAL" clId="{FA3BD239-4B9A-4CBA-8CF5-F7BFBEA885D5}" dt="2025-11-07T11:56:30.280" v="1091" actId="1036"/>
          <ac:spMkLst>
            <pc:docMk/>
            <pc:sldMk cId="0" sldId="269"/>
            <ac:spMk id="2" creationId="{00000000-0000-0000-0000-000000000000}"/>
          </ac:spMkLst>
        </pc:spChg>
        <pc:spChg chg="mod">
          <ac:chgData name="Bonita Searle-Barnes" userId="e782127f-826a-4a83-a372-afedaa2e0d4f" providerId="ADAL" clId="{FA3BD239-4B9A-4CBA-8CF5-F7BFBEA885D5}" dt="2025-11-07T11:54:59.686" v="1068" actId="1076"/>
          <ac:spMkLst>
            <pc:docMk/>
            <pc:sldMk cId="0" sldId="269"/>
            <ac:spMk id="4" creationId="{00000000-0000-0000-0000-000000000000}"/>
          </ac:spMkLst>
        </pc:spChg>
        <pc:spChg chg="mod">
          <ac:chgData name="Bonita Searle-Barnes" userId="e782127f-826a-4a83-a372-afedaa2e0d4f" providerId="ADAL" clId="{FA3BD239-4B9A-4CBA-8CF5-F7BFBEA885D5}" dt="2025-11-07T11:56:12.368" v="1088" actId="1036"/>
          <ac:spMkLst>
            <pc:docMk/>
            <pc:sldMk cId="0" sldId="269"/>
            <ac:spMk id="5" creationId="{00000000-0000-0000-0000-000000000000}"/>
          </ac:spMkLst>
        </pc:spChg>
        <pc:spChg chg="mod">
          <ac:chgData name="Bonita Searle-Barnes" userId="e782127f-826a-4a83-a372-afedaa2e0d4f" providerId="ADAL" clId="{FA3BD239-4B9A-4CBA-8CF5-F7BFBEA885D5}" dt="2025-11-07T11:54:47.415" v="1066" actId="1076"/>
          <ac:spMkLst>
            <pc:docMk/>
            <pc:sldMk cId="0" sldId="269"/>
            <ac:spMk id="7" creationId="{00000000-0000-0000-0000-000000000000}"/>
          </ac:spMkLst>
        </pc:spChg>
        <pc:spChg chg="mod">
          <ac:chgData name="Bonita Searle-Barnes" userId="e782127f-826a-4a83-a372-afedaa2e0d4f" providerId="ADAL" clId="{FA3BD239-4B9A-4CBA-8CF5-F7BFBEA885D5}" dt="2025-11-07T11:56:07.379" v="1086" actId="1036"/>
          <ac:spMkLst>
            <pc:docMk/>
            <pc:sldMk cId="0" sldId="269"/>
            <ac:spMk id="8" creationId="{00000000-0000-0000-0000-000000000000}"/>
          </ac:spMkLst>
        </pc:spChg>
        <pc:spChg chg="mod">
          <ac:chgData name="Bonita Searle-Barnes" userId="e782127f-826a-4a83-a372-afedaa2e0d4f" providerId="ADAL" clId="{FA3BD239-4B9A-4CBA-8CF5-F7BFBEA885D5}" dt="2025-11-07T11:54:36.606" v="1064" actId="1076"/>
          <ac:spMkLst>
            <pc:docMk/>
            <pc:sldMk cId="0" sldId="269"/>
            <ac:spMk id="10" creationId="{00000000-0000-0000-0000-000000000000}"/>
          </ac:spMkLst>
        </pc:spChg>
        <pc:spChg chg="mod">
          <ac:chgData name="Bonita Searle-Barnes" userId="e782127f-826a-4a83-a372-afedaa2e0d4f" providerId="ADAL" clId="{FA3BD239-4B9A-4CBA-8CF5-F7BFBEA885D5}" dt="2025-11-07T11:54:26.046" v="1063" actId="1076"/>
          <ac:spMkLst>
            <pc:docMk/>
            <pc:sldMk cId="0" sldId="269"/>
            <ac:spMk id="11" creationId="{00000000-0000-0000-0000-000000000000}"/>
          </ac:spMkLst>
        </pc:spChg>
        <pc:grpChg chg="mod">
          <ac:chgData name="Bonita Searle-Barnes" userId="e782127f-826a-4a83-a372-afedaa2e0d4f" providerId="ADAL" clId="{FA3BD239-4B9A-4CBA-8CF5-F7BFBEA885D5}" dt="2025-11-07T12:00:55.849" v="1144" actId="1076"/>
          <ac:grpSpMkLst>
            <pc:docMk/>
            <pc:sldMk cId="0" sldId="269"/>
            <ac:grpSpMk id="12" creationId="{224E0960-4EFE-30C0-201C-98D1F0CD282E}"/>
          </ac:grpSpMkLst>
        </pc:grpChg>
        <pc:picChg chg="mod">
          <ac:chgData name="Bonita Searle-Barnes" userId="e782127f-826a-4a83-a372-afedaa2e0d4f" providerId="ADAL" clId="{FA3BD239-4B9A-4CBA-8CF5-F7BFBEA885D5}" dt="2025-11-07T11:55:37.412" v="1077" actId="1035"/>
          <ac:picMkLst>
            <pc:docMk/>
            <pc:sldMk cId="0" sldId="269"/>
            <ac:picMk id="3" creationId="{00000000-0000-0000-0000-000000000000}"/>
          </ac:picMkLst>
        </pc:picChg>
        <pc:picChg chg="mod">
          <ac:chgData name="Bonita Searle-Barnes" userId="e782127f-826a-4a83-a372-afedaa2e0d4f" providerId="ADAL" clId="{FA3BD239-4B9A-4CBA-8CF5-F7BFBEA885D5}" dt="2025-11-07T11:55:41.695" v="1080" actId="1035"/>
          <ac:picMkLst>
            <pc:docMk/>
            <pc:sldMk cId="0" sldId="269"/>
            <ac:picMk id="6" creationId="{00000000-0000-0000-0000-000000000000}"/>
          </ac:picMkLst>
        </pc:picChg>
        <pc:picChg chg="mod">
          <ac:chgData name="Bonita Searle-Barnes" userId="e782127f-826a-4a83-a372-afedaa2e0d4f" providerId="ADAL" clId="{FA3BD239-4B9A-4CBA-8CF5-F7BFBEA885D5}" dt="2025-11-07T11:55:45.325" v="1082" actId="1035"/>
          <ac:picMkLst>
            <pc:docMk/>
            <pc:sldMk cId="0" sldId="269"/>
            <ac:picMk id="9" creationId="{00000000-0000-0000-0000-000000000000}"/>
          </ac:picMkLst>
        </pc:picChg>
      </pc:sldChg>
      <pc:sldChg chg="modSp mod">
        <pc:chgData name="Bonita Searle-Barnes" userId="e782127f-826a-4a83-a372-afedaa2e0d4f" providerId="ADAL" clId="{FA3BD239-4B9A-4CBA-8CF5-F7BFBEA885D5}" dt="2025-11-07T09:58:43.965" v="9" actId="20577"/>
        <pc:sldMkLst>
          <pc:docMk/>
          <pc:sldMk cId="4139293381" sldId="462"/>
        </pc:sldMkLst>
        <pc:spChg chg="mod">
          <ac:chgData name="Bonita Searle-Barnes" userId="e782127f-826a-4a83-a372-afedaa2e0d4f" providerId="ADAL" clId="{FA3BD239-4B9A-4CBA-8CF5-F7BFBEA885D5}" dt="2025-11-07T09:58:43.965" v="9" actId="20577"/>
          <ac:spMkLst>
            <pc:docMk/>
            <pc:sldMk cId="4139293381" sldId="462"/>
            <ac:spMk id="3" creationId="{C071156A-2242-124B-AF49-34A979232ED8}"/>
          </ac:spMkLst>
        </pc:spChg>
      </pc:sldChg>
      <pc:sldChg chg="modSp mod">
        <pc:chgData name="Bonita Searle-Barnes" userId="e782127f-826a-4a83-a372-afedaa2e0d4f" providerId="ADAL" clId="{FA3BD239-4B9A-4CBA-8CF5-F7BFBEA885D5}" dt="2025-11-07T11:59:00.533" v="1123" actId="1076"/>
        <pc:sldMkLst>
          <pc:docMk/>
          <pc:sldMk cId="3014219946" sldId="838"/>
        </pc:sldMkLst>
        <pc:spChg chg="mod">
          <ac:chgData name="Bonita Searle-Barnes" userId="e782127f-826a-4a83-a372-afedaa2e0d4f" providerId="ADAL" clId="{FA3BD239-4B9A-4CBA-8CF5-F7BFBEA885D5}" dt="2025-11-07T11:56:38.445" v="1095" actId="1035"/>
          <ac:spMkLst>
            <pc:docMk/>
            <pc:sldMk cId="3014219946" sldId="838"/>
            <ac:spMk id="3" creationId="{3A94B90A-30B6-56D1-21EB-457B88DBC0F3}"/>
          </ac:spMkLst>
        </pc:spChg>
        <pc:spChg chg="mod">
          <ac:chgData name="Bonita Searle-Barnes" userId="e782127f-826a-4a83-a372-afedaa2e0d4f" providerId="ADAL" clId="{FA3BD239-4B9A-4CBA-8CF5-F7BFBEA885D5}" dt="2025-11-07T11:56:51.347" v="1096" actId="1076"/>
          <ac:spMkLst>
            <pc:docMk/>
            <pc:sldMk cId="3014219946" sldId="838"/>
            <ac:spMk id="6" creationId="{00000000-0000-0000-0000-000000000000}"/>
          </ac:spMkLst>
        </pc:spChg>
        <pc:spChg chg="mod">
          <ac:chgData name="Bonita Searle-Barnes" userId="e782127f-826a-4a83-a372-afedaa2e0d4f" providerId="ADAL" clId="{FA3BD239-4B9A-4CBA-8CF5-F7BFBEA885D5}" dt="2025-11-07T11:57:07.931" v="1100" actId="1076"/>
          <ac:spMkLst>
            <pc:docMk/>
            <pc:sldMk cId="3014219946" sldId="838"/>
            <ac:spMk id="7" creationId="{00000000-0000-0000-0000-000000000000}"/>
          </ac:spMkLst>
        </pc:spChg>
        <pc:spChg chg="mod">
          <ac:chgData name="Bonita Searle-Barnes" userId="e782127f-826a-4a83-a372-afedaa2e0d4f" providerId="ADAL" clId="{FA3BD239-4B9A-4CBA-8CF5-F7BFBEA885D5}" dt="2025-11-07T11:58:22.893" v="1114" actId="1035"/>
          <ac:spMkLst>
            <pc:docMk/>
            <pc:sldMk cId="3014219946" sldId="838"/>
            <ac:spMk id="8" creationId="{00000000-0000-0000-0000-000000000000}"/>
          </ac:spMkLst>
        </pc:spChg>
        <pc:spChg chg="mod">
          <ac:chgData name="Bonita Searle-Barnes" userId="e782127f-826a-4a83-a372-afedaa2e0d4f" providerId="ADAL" clId="{FA3BD239-4B9A-4CBA-8CF5-F7BFBEA885D5}" dt="2025-11-07T11:57:31.871" v="1104"/>
          <ac:spMkLst>
            <pc:docMk/>
            <pc:sldMk cId="3014219946" sldId="838"/>
            <ac:spMk id="10" creationId="{00000000-0000-0000-0000-000000000000}"/>
          </ac:spMkLst>
        </pc:spChg>
        <pc:spChg chg="mod">
          <ac:chgData name="Bonita Searle-Barnes" userId="e782127f-826a-4a83-a372-afedaa2e0d4f" providerId="ADAL" clId="{FA3BD239-4B9A-4CBA-8CF5-F7BFBEA885D5}" dt="2025-11-07T11:58:14.997" v="1111" actId="1076"/>
          <ac:spMkLst>
            <pc:docMk/>
            <pc:sldMk cId="3014219946" sldId="838"/>
            <ac:spMk id="11" creationId="{00000000-0000-0000-0000-000000000000}"/>
          </ac:spMkLst>
        </pc:spChg>
        <pc:spChg chg="mod">
          <ac:chgData name="Bonita Searle-Barnes" userId="e782127f-826a-4a83-a372-afedaa2e0d4f" providerId="ADAL" clId="{FA3BD239-4B9A-4CBA-8CF5-F7BFBEA885D5}" dt="2025-11-07T11:58:56.486" v="1122" actId="1076"/>
          <ac:spMkLst>
            <pc:docMk/>
            <pc:sldMk cId="3014219946" sldId="838"/>
            <ac:spMk id="12" creationId="{00000000-0000-0000-0000-000000000000}"/>
          </ac:spMkLst>
        </pc:spChg>
        <pc:spChg chg="mod">
          <ac:chgData name="Bonita Searle-Barnes" userId="e782127f-826a-4a83-a372-afedaa2e0d4f" providerId="ADAL" clId="{FA3BD239-4B9A-4CBA-8CF5-F7BFBEA885D5}" dt="2025-11-07T11:58:40.541" v="1117" actId="1076"/>
          <ac:spMkLst>
            <pc:docMk/>
            <pc:sldMk cId="3014219946" sldId="838"/>
            <ac:spMk id="13" creationId="{00000000-0000-0000-0000-000000000000}"/>
          </ac:spMkLst>
        </pc:spChg>
        <pc:spChg chg="mod">
          <ac:chgData name="Bonita Searle-Barnes" userId="e782127f-826a-4a83-a372-afedaa2e0d4f" providerId="ADAL" clId="{FA3BD239-4B9A-4CBA-8CF5-F7BFBEA885D5}" dt="2025-11-07T11:58:29.484" v="1115" actId="1076"/>
          <ac:spMkLst>
            <pc:docMk/>
            <pc:sldMk cId="3014219946" sldId="838"/>
            <ac:spMk id="14" creationId="{00000000-0000-0000-0000-000000000000}"/>
          </ac:spMkLst>
        </pc:spChg>
        <pc:spChg chg="mod">
          <ac:chgData name="Bonita Searle-Barnes" userId="e782127f-826a-4a83-a372-afedaa2e0d4f" providerId="ADAL" clId="{FA3BD239-4B9A-4CBA-8CF5-F7BFBEA885D5}" dt="2025-11-07T11:59:00.533" v="1123" actId="1076"/>
          <ac:spMkLst>
            <pc:docMk/>
            <pc:sldMk cId="3014219946" sldId="838"/>
            <ac:spMk id="15" creationId="{00000000-0000-0000-0000-000000000000}"/>
          </ac:spMkLst>
        </pc:spChg>
        <pc:spChg chg="mod">
          <ac:chgData name="Bonita Searle-Barnes" userId="e782127f-826a-4a83-a372-afedaa2e0d4f" providerId="ADAL" clId="{FA3BD239-4B9A-4CBA-8CF5-F7BFBEA885D5}" dt="2025-11-07T11:58:50.356" v="1121" actId="1076"/>
          <ac:spMkLst>
            <pc:docMk/>
            <pc:sldMk cId="3014219946" sldId="838"/>
            <ac:spMk id="16" creationId="{00000000-0000-0000-0000-000000000000}"/>
          </ac:spMkLst>
        </pc:spChg>
        <pc:spChg chg="mod">
          <ac:chgData name="Bonita Searle-Barnes" userId="e782127f-826a-4a83-a372-afedaa2e0d4f" providerId="ADAL" clId="{FA3BD239-4B9A-4CBA-8CF5-F7BFBEA885D5}" dt="2025-11-07T11:58:35.756" v="1116" actId="1076"/>
          <ac:spMkLst>
            <pc:docMk/>
            <pc:sldMk cId="3014219946" sldId="838"/>
            <ac:spMk id="17" creationId="{00000000-0000-0000-0000-000000000000}"/>
          </ac:spMkLst>
        </pc:spChg>
      </pc:sldChg>
      <pc:sldChg chg="modSp mod">
        <pc:chgData name="Bonita Searle-Barnes" userId="e782127f-826a-4a83-a372-afedaa2e0d4f" providerId="ADAL" clId="{FA3BD239-4B9A-4CBA-8CF5-F7BFBEA885D5}" dt="2025-11-07T10:09:53.752" v="318" actId="1076"/>
        <pc:sldMkLst>
          <pc:docMk/>
          <pc:sldMk cId="2808480706" sldId="840"/>
        </pc:sldMkLst>
        <pc:spChg chg="mod">
          <ac:chgData name="Bonita Searle-Barnes" userId="e782127f-826a-4a83-a372-afedaa2e0d4f" providerId="ADAL" clId="{FA3BD239-4B9A-4CBA-8CF5-F7BFBEA885D5}" dt="2025-11-07T09:59:40.845" v="22" actId="404"/>
          <ac:spMkLst>
            <pc:docMk/>
            <pc:sldMk cId="2808480706" sldId="840"/>
            <ac:spMk id="3" creationId="{6FFB772F-E825-9D87-9E8B-D04BC8A5280C}"/>
          </ac:spMkLst>
        </pc:spChg>
        <pc:spChg chg="mod">
          <ac:chgData name="Bonita Searle-Barnes" userId="e782127f-826a-4a83-a372-afedaa2e0d4f" providerId="ADAL" clId="{FA3BD239-4B9A-4CBA-8CF5-F7BFBEA885D5}" dt="2025-11-07T10:09:53.752" v="318" actId="1076"/>
          <ac:spMkLst>
            <pc:docMk/>
            <pc:sldMk cId="2808480706" sldId="840"/>
            <ac:spMk id="4" creationId="{183CA12B-98D8-441B-A2DE-6FF2B2597824}"/>
          </ac:spMkLst>
        </pc:spChg>
      </pc:sldChg>
      <pc:sldChg chg="modSp mod">
        <pc:chgData name="Bonita Searle-Barnes" userId="e782127f-826a-4a83-a372-afedaa2e0d4f" providerId="ADAL" clId="{FA3BD239-4B9A-4CBA-8CF5-F7BFBEA885D5}" dt="2025-11-07T11:59:55.487" v="1143" actId="20577"/>
        <pc:sldMkLst>
          <pc:docMk/>
          <pc:sldMk cId="1489120805" sldId="842"/>
        </pc:sldMkLst>
        <pc:spChg chg="mod">
          <ac:chgData name="Bonita Searle-Barnes" userId="e782127f-826a-4a83-a372-afedaa2e0d4f" providerId="ADAL" clId="{FA3BD239-4B9A-4CBA-8CF5-F7BFBEA885D5}" dt="2025-11-07T11:59:27.183" v="1133" actId="404"/>
          <ac:spMkLst>
            <pc:docMk/>
            <pc:sldMk cId="1489120805" sldId="842"/>
            <ac:spMk id="2" creationId="{E7537DE5-349C-17BC-2574-427D49218230}"/>
          </ac:spMkLst>
        </pc:spChg>
        <pc:spChg chg="mod">
          <ac:chgData name="Bonita Searle-Barnes" userId="e782127f-826a-4a83-a372-afedaa2e0d4f" providerId="ADAL" clId="{FA3BD239-4B9A-4CBA-8CF5-F7BFBEA885D5}" dt="2025-11-07T11:59:55.487" v="1143" actId="20577"/>
          <ac:spMkLst>
            <pc:docMk/>
            <pc:sldMk cId="1489120805" sldId="842"/>
            <ac:spMk id="5" creationId="{ECA48E10-6310-43AE-63D3-393634325581}"/>
          </ac:spMkLst>
        </pc:spChg>
      </pc:sldChg>
      <pc:sldChg chg="delSp modSp mod">
        <pc:chgData name="Bonita Searle-Barnes" userId="e782127f-826a-4a83-a372-afedaa2e0d4f" providerId="ADAL" clId="{FA3BD239-4B9A-4CBA-8CF5-F7BFBEA885D5}" dt="2025-11-07T10:10:00.406" v="331"/>
        <pc:sldMkLst>
          <pc:docMk/>
          <pc:sldMk cId="2847982734" sldId="843"/>
        </pc:sldMkLst>
        <pc:spChg chg="mod">
          <ac:chgData name="Bonita Searle-Barnes" userId="e782127f-826a-4a83-a372-afedaa2e0d4f" providerId="ADAL" clId="{FA3BD239-4B9A-4CBA-8CF5-F7BFBEA885D5}" dt="2025-11-07T10:02:06.621" v="89"/>
          <ac:spMkLst>
            <pc:docMk/>
            <pc:sldMk cId="2847982734" sldId="843"/>
            <ac:spMk id="3" creationId="{F0792BCA-8AB6-0FDF-AC08-CE636D202BE9}"/>
          </ac:spMkLst>
        </pc:spChg>
        <pc:spChg chg="mod">
          <ac:chgData name="Bonita Searle-Barnes" userId="e782127f-826a-4a83-a372-afedaa2e0d4f" providerId="ADAL" clId="{FA3BD239-4B9A-4CBA-8CF5-F7BFBEA885D5}" dt="2025-11-07T10:10:00.406" v="331"/>
          <ac:spMkLst>
            <pc:docMk/>
            <pc:sldMk cId="2847982734" sldId="843"/>
            <ac:spMk id="4" creationId="{BBFFC9DD-99F6-E5CA-5CF5-B1C6B4D6BBC1}"/>
          </ac:spMkLst>
        </pc:spChg>
      </pc:sldChg>
      <pc:sldChg chg="modSp mod">
        <pc:chgData name="Bonita Searle-Barnes" userId="e782127f-826a-4a83-a372-afedaa2e0d4f" providerId="ADAL" clId="{FA3BD239-4B9A-4CBA-8CF5-F7BFBEA885D5}" dt="2025-11-07T10:12:37.007" v="395"/>
        <pc:sldMkLst>
          <pc:docMk/>
          <pc:sldMk cId="598908611" sldId="844"/>
        </pc:sldMkLst>
        <pc:spChg chg="mod">
          <ac:chgData name="Bonita Searle-Barnes" userId="e782127f-826a-4a83-a372-afedaa2e0d4f" providerId="ADAL" clId="{FA3BD239-4B9A-4CBA-8CF5-F7BFBEA885D5}" dt="2025-11-07T10:10:34.799" v="361" actId="1076"/>
          <ac:spMkLst>
            <pc:docMk/>
            <pc:sldMk cId="598908611" sldId="844"/>
            <ac:spMk id="2" creationId="{EE02D6DB-E9D3-AF6E-9009-FCB5A70C3D98}"/>
          </ac:spMkLst>
        </pc:spChg>
        <pc:spChg chg="mod">
          <ac:chgData name="Bonita Searle-Barnes" userId="e782127f-826a-4a83-a372-afedaa2e0d4f" providerId="ADAL" clId="{FA3BD239-4B9A-4CBA-8CF5-F7BFBEA885D5}" dt="2025-11-07T10:12:37.007" v="395"/>
          <ac:spMkLst>
            <pc:docMk/>
            <pc:sldMk cId="598908611" sldId="844"/>
            <ac:spMk id="27" creationId="{D39DDA86-ABAD-3380-8D58-9D5FAB8367A3}"/>
          </ac:spMkLst>
        </pc:spChg>
      </pc:sldChg>
      <pc:sldChg chg="modSp mod">
        <pc:chgData name="Bonita Searle-Barnes" userId="e782127f-826a-4a83-a372-afedaa2e0d4f" providerId="ADAL" clId="{FA3BD239-4B9A-4CBA-8CF5-F7BFBEA885D5}" dt="2025-11-07T10:27:19.238" v="723"/>
        <pc:sldMkLst>
          <pc:docMk/>
          <pc:sldMk cId="3985662590" sldId="845"/>
        </pc:sldMkLst>
        <pc:spChg chg="mod">
          <ac:chgData name="Bonita Searle-Barnes" userId="e782127f-826a-4a83-a372-afedaa2e0d4f" providerId="ADAL" clId="{FA3BD239-4B9A-4CBA-8CF5-F7BFBEA885D5}" dt="2025-11-07T10:27:19.238" v="723"/>
          <ac:spMkLst>
            <pc:docMk/>
            <pc:sldMk cId="3985662590" sldId="845"/>
            <ac:spMk id="2" creationId="{C4B536E7-D87D-AADE-C553-57992F355901}"/>
          </ac:spMkLst>
        </pc:spChg>
        <pc:spChg chg="mod">
          <ac:chgData name="Bonita Searle-Barnes" userId="e782127f-826a-4a83-a372-afedaa2e0d4f" providerId="ADAL" clId="{FA3BD239-4B9A-4CBA-8CF5-F7BFBEA885D5}" dt="2025-11-07T10:25:25.209" v="665" actId="1076"/>
          <ac:spMkLst>
            <pc:docMk/>
            <pc:sldMk cId="3985662590" sldId="845"/>
            <ac:spMk id="23" creationId="{9CCBD9BD-C863-0F25-D672-BD84828B2351}"/>
          </ac:spMkLst>
        </pc:spChg>
      </pc:sldChg>
      <pc:sldChg chg="addSp delSp modSp mod">
        <pc:chgData name="Bonita Searle-Barnes" userId="e782127f-826a-4a83-a372-afedaa2e0d4f" providerId="ADAL" clId="{FA3BD239-4B9A-4CBA-8CF5-F7BFBEA885D5}" dt="2025-11-10T14:23:30.123" v="1160" actId="14100"/>
        <pc:sldMkLst>
          <pc:docMk/>
          <pc:sldMk cId="3084060869" sldId="848"/>
        </pc:sldMkLst>
        <pc:spChg chg="add mod">
          <ac:chgData name="Bonita Searle-Barnes" userId="e782127f-826a-4a83-a372-afedaa2e0d4f" providerId="ADAL" clId="{FA3BD239-4B9A-4CBA-8CF5-F7BFBEA885D5}" dt="2025-11-07T10:37:08.401" v="963" actId="6549"/>
          <ac:spMkLst>
            <pc:docMk/>
            <pc:sldMk cId="3084060869" sldId="848"/>
            <ac:spMk id="4" creationId="{EDCE54B3-146B-4C3D-6BDD-923D5BB065B1}"/>
          </ac:spMkLst>
        </pc:spChg>
        <pc:spChg chg="mod">
          <ac:chgData name="Bonita Searle-Barnes" userId="e782127f-826a-4a83-a372-afedaa2e0d4f" providerId="ADAL" clId="{FA3BD239-4B9A-4CBA-8CF5-F7BFBEA885D5}" dt="2025-11-07T10:41:01.555" v="1029" actId="6549"/>
          <ac:spMkLst>
            <pc:docMk/>
            <pc:sldMk cId="3084060869" sldId="848"/>
            <ac:spMk id="13" creationId="{F62C2027-D094-5BDD-E46F-99F40B5CC6B1}"/>
          </ac:spMkLst>
        </pc:spChg>
        <pc:picChg chg="mod">
          <ac:chgData name="Bonita Searle-Barnes" userId="e782127f-826a-4a83-a372-afedaa2e0d4f" providerId="ADAL" clId="{FA3BD239-4B9A-4CBA-8CF5-F7BFBEA885D5}" dt="2025-11-10T14:23:30.123" v="1160" actId="14100"/>
          <ac:picMkLst>
            <pc:docMk/>
            <pc:sldMk cId="3084060869" sldId="848"/>
            <ac:picMk id="2" creationId="{8BC4D183-977E-0640-2ADB-A010492D5DBA}"/>
          </ac:picMkLst>
        </pc:picChg>
      </pc:sldChg>
      <pc:sldMasterChg chg="modSp mod">
        <pc:chgData name="Bonita Searle-Barnes" userId="e782127f-826a-4a83-a372-afedaa2e0d4f" providerId="ADAL" clId="{FA3BD239-4B9A-4CBA-8CF5-F7BFBEA885D5}" dt="2025-11-07T09:58:25.713" v="3" actId="20577"/>
        <pc:sldMasterMkLst>
          <pc:docMk/>
          <pc:sldMasterMk cId="925539270" sldId="2147483683"/>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269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173693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D3AF2-AE11-E3B8-4EEA-84B1256FD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1C22F-E9CC-6A7A-6E9D-2AA0B8C04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5E43F-1843-03E7-9487-03B6E20380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FAB357-A1F9-11F4-13BB-FD139BE2FD8F}"/>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909555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413811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74E9F-3480-072B-113F-E52CC1487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A37EB-4A7C-CC45-6AC9-43FB06001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92ED8B-1767-5B29-CEC3-DE132D29E8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3E0DD0-A314-C347-1549-12F51E47BBC7}"/>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93066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EA331-C3BE-587C-56B3-B1562C2E0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B9B78-8EA9-BC9F-5D91-693E1B541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4EF21-A44B-3A47-ED3F-983FDB4B93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54FA50-9A78-5412-8024-85A71978E625}"/>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33591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283355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08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785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579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632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215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30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939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463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3935292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407933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761671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281488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3395393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142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750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090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577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181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074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248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11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135483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379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864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20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343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0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lide 2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9487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lide 2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076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lide 2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841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 2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008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33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2849211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lide 2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313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lide 2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330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lide 2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980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lide 3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618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lide 3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291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lide 3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939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lide 3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675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lide 3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6445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lide 3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82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lide 3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6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7959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lide 3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19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lide 3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264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lide 3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879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lide 4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6019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lide 4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512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lide 4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984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lide 4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8073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lide 4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0682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lide 4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4725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lide 4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00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2620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lide 4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869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lide 5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024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lide 5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3681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lide 5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689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lide 5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0826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Slide 5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958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Slide 5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6171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lide 5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6623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lide 5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2518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61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380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58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425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98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image" Target="../media/image3.png"/><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image" Target="../media/image4.png"/><Relationship Id="rId5" Type="http://schemas.openxmlformats.org/officeDocument/2006/relationships/slideLayout" Target="../slideLayouts/slideLayout22.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image" Target="../media/image1.png"/><Relationship Id="rId8" Type="http://schemas.openxmlformats.org/officeDocument/2006/relationships/slideLayout" Target="../slideLayouts/slideLayout25.xml"/><Relationship Id="rId51" Type="http://schemas.openxmlformats.org/officeDocument/2006/relationships/slideLayout" Target="../slideLayouts/slideLayout68.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20" Type="http://schemas.openxmlformats.org/officeDocument/2006/relationships/slideLayout" Target="../slideLayouts/slideLayout37.xml"/><Relationship Id="rId41" Type="http://schemas.openxmlformats.org/officeDocument/2006/relationships/slideLayout" Target="../slideLayouts/slideLayout58.xml"/><Relationship Id="rId54"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image" Target="../media/image2.png"/><Relationship Id="rId10" Type="http://schemas.openxmlformats.org/officeDocument/2006/relationships/slideLayout" Target="../slideLayouts/slideLayout27.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77373" y="205229"/>
            <a:ext cx="707237" cy="526296"/>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984610" y="205518"/>
            <a:ext cx="9941438" cy="709071"/>
          </a:xfrm>
          <a:prstGeom prst="rect">
            <a:avLst/>
          </a:prstGeom>
          <a:noFill/>
          <a:ln w="9525">
            <a:noFill/>
            <a:miter lim="800000"/>
            <a:headEnd/>
            <a:tailEnd/>
          </a:ln>
        </p:spPr>
        <p:txBody>
          <a:bodyPr rot="0" vert="horz" wrap="square" lIns="109728" tIns="54864" rIns="109728" bIns="54864" anchor="t" anchorCtr="0">
            <a:noAutofit/>
          </a:bodyPr>
          <a:lstStyle/>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i="1">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255">
              <a:effectLst/>
              <a:latin typeface="Arial" panose="020B0604020202020204" pitchFamily="34" charset="0"/>
              <a:ea typeface="Cambria" panose="02040503050406030204" pitchFamily="18" charset="0"/>
              <a:cs typeface="Times New Roman" panose="02020603050405020304" pitchFamily="18" charset="0"/>
            </a:endParaRPr>
          </a:p>
        </p:txBody>
      </p:sp>
      <p:sp>
        <p:nvSpPr>
          <p:cNvPr id="12" name="Text Box 11"/>
          <p:cNvSpPr txBox="1">
            <a:spLocks noChangeArrowheads="1"/>
          </p:cNvSpPr>
          <p:nvPr userDrawn="1"/>
        </p:nvSpPr>
        <p:spPr bwMode="auto">
          <a:xfrm>
            <a:off x="430320" y="7687714"/>
            <a:ext cx="703501" cy="183896"/>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195" baseline="0">
                <a:latin typeface="+mn-lt"/>
                <a:ea typeface="Arial" pitchFamily="-105" charset="0"/>
                <a:cs typeface="Arial" pitchFamily="-105" charset="0"/>
              </a:rPr>
              <a:pPr algn="l">
                <a:spcBef>
                  <a:spcPts val="720"/>
                </a:spcBef>
              </a:pPr>
              <a:t>‹#›</a:t>
            </a:fld>
            <a:r>
              <a:rPr lang="en-US" sz="1195" baseline="0">
                <a:latin typeface="+mn-lt"/>
                <a:ea typeface="Arial" pitchFamily="-105" charset="0"/>
                <a:cs typeface="Arial" pitchFamily="-105" charset="0"/>
              </a:rPr>
              <a:t> of 24</a:t>
            </a:r>
          </a:p>
        </p:txBody>
      </p:sp>
      <p:pic>
        <p:nvPicPr>
          <p:cNvPr id="10" name="Picture 9" descr="A black and white logo&#10;&#10;AI-generated content may be incorrect.">
            <a:extLst>
              <a:ext uri="{FF2B5EF4-FFF2-40B4-BE49-F238E27FC236}">
                <a16:creationId xmlns:a16="http://schemas.microsoft.com/office/drawing/2014/main" id="{9F3B6811-98F9-78F6-2493-AACB6F69F7B0}"/>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818326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sp>
        <p:nvSpPr>
          <p:cNvPr id="12" name="Text Box 11"/>
          <p:cNvSpPr txBox="1">
            <a:spLocks noChangeArrowheads="1"/>
          </p:cNvSpPr>
          <p:nvPr userDrawn="1"/>
        </p:nvSpPr>
        <p:spPr bwMode="auto">
          <a:xfrm>
            <a:off x="430320" y="7632539"/>
            <a:ext cx="703501" cy="294248"/>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912" baseline="0" smtClean="0">
                <a:latin typeface="+mn-lt"/>
                <a:ea typeface="Arial" pitchFamily="-105" charset="0"/>
                <a:cs typeface="Arial" pitchFamily="-105" charset="0"/>
              </a:rPr>
              <a:pPr algn="l">
                <a:spcBef>
                  <a:spcPts val="720"/>
                </a:spcBef>
              </a:pPr>
              <a:t>‹#›</a:t>
            </a:fld>
            <a:endParaRPr lang="en-US" sz="1912" baseline="0">
              <a:latin typeface="+mn-lt"/>
              <a:ea typeface="Arial" pitchFamily="-105" charset="0"/>
              <a:cs typeface="Arial" pitchFamily="-105" charset="0"/>
            </a:endParaRPr>
          </a:p>
        </p:txBody>
      </p:sp>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55">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pic>
        <p:nvPicPr>
          <p:cNvPr id="2" name="Picture 1" descr="A red arrow pointing up&#10;&#10;AI-generated content may be incorrect.">
            <a:extLst>
              <a:ext uri="{FF2B5EF4-FFF2-40B4-BE49-F238E27FC236}">
                <a16:creationId xmlns:a16="http://schemas.microsoft.com/office/drawing/2014/main" id="{B6A24ACC-3BF6-9881-B69C-E9B4B040AF28}"/>
              </a:ext>
            </a:extLst>
          </p:cNvPr>
          <p:cNvPicPr>
            <a:picLocks/>
          </p:cNvPicPr>
          <p:nvPr userDrawn="1"/>
        </p:nvPicPr>
        <p:blipFill>
          <a:blip r:embed="rId56">
            <a:extLst>
              <a:ext uri="{28A0092B-C50C-407E-A947-70E740481C1C}">
                <a14:useLocalDpi xmlns:a14="http://schemas.microsoft.com/office/drawing/2010/main" val="0"/>
              </a:ext>
            </a:extLst>
          </a:blip>
          <a:srcRect/>
          <a:stretch>
            <a:fillRect/>
          </a:stretch>
        </p:blipFill>
        <p:spPr bwMode="auto">
          <a:xfrm>
            <a:off x="277374" y="205230"/>
            <a:ext cx="707237" cy="526296"/>
          </a:xfrm>
          <a:prstGeom prst="rect">
            <a:avLst/>
          </a:prstGeom>
          <a:noFill/>
          <a:ln>
            <a:noFill/>
          </a:ln>
        </p:spPr>
      </p:pic>
      <p:pic>
        <p:nvPicPr>
          <p:cNvPr id="4" name="Picture 3" descr="A black and white logo&#10;&#10;AI-generated content may be incorrect.">
            <a:extLst>
              <a:ext uri="{FF2B5EF4-FFF2-40B4-BE49-F238E27FC236}">
                <a16:creationId xmlns:a16="http://schemas.microsoft.com/office/drawing/2014/main" id="{0B9A5C45-ACA3-0B7D-9DD1-4B72FA8352A7}"/>
              </a:ext>
            </a:extLst>
          </p:cNvPr>
          <p:cNvPicPr>
            <a:picLocks noChangeAspect="1"/>
          </p:cNvPicPr>
          <p:nvPr userDrawn="1"/>
        </p:nvPicPr>
        <p:blipFill>
          <a:blip r:embed="rId57">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sp>
        <p:nvSpPr>
          <p:cNvPr id="5" name="Text Box 2">
            <a:extLst>
              <a:ext uri="{FF2B5EF4-FFF2-40B4-BE49-F238E27FC236}">
                <a16:creationId xmlns:a16="http://schemas.microsoft.com/office/drawing/2014/main" id="{075555D2-D94C-9513-BD11-8E7BB0C08376}"/>
              </a:ext>
            </a:extLst>
          </p:cNvPr>
          <p:cNvSpPr txBox="1">
            <a:spLocks noChangeArrowheads="1"/>
          </p:cNvSpPr>
          <p:nvPr userDrawn="1"/>
        </p:nvSpPr>
        <p:spPr bwMode="auto">
          <a:xfrm>
            <a:off x="5152281" y="51111"/>
            <a:ext cx="6036014" cy="970619"/>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i="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Protection Systems Engineering </a:t>
            </a:r>
            <a:endParaRPr lang="en-GB" sz="1500" i="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7" name="Picture 6" descr="A black background with a black square&#10;&#10;AI-generated content may be incorrect.">
            <a:extLst>
              <a:ext uri="{FF2B5EF4-FFF2-40B4-BE49-F238E27FC236}">
                <a16:creationId xmlns:a16="http://schemas.microsoft.com/office/drawing/2014/main" id="{715F7F0B-FEDF-DC57-7E3C-F0CFC90F3B35}"/>
              </a:ext>
            </a:extLst>
          </p:cNvPr>
          <p:cNvPicPr>
            <a:picLocks noChangeAspect="1"/>
          </p:cNvPicPr>
          <p:nvPr userDrawn="1"/>
        </p:nvPicPr>
        <p:blipFill>
          <a:blip r:embed="rId58"/>
          <a:stretch>
            <a:fillRect/>
          </a:stretch>
        </p:blipFill>
        <p:spPr>
          <a:xfrm>
            <a:off x="1300539" y="195870"/>
            <a:ext cx="3416615" cy="560714"/>
          </a:xfrm>
          <a:prstGeom prst="rect">
            <a:avLst/>
          </a:prstGeom>
        </p:spPr>
      </p:pic>
    </p:spTree>
    <p:extLst>
      <p:ext uri="{BB962C8B-B14F-4D97-AF65-F5344CB8AC3E}">
        <p14:creationId xmlns:p14="http://schemas.microsoft.com/office/powerpoint/2010/main" val="92553927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 id="2147483726" r:id="rId39"/>
    <p:sldLayoutId id="2147483727" r:id="rId40"/>
    <p:sldLayoutId id="2147483728" r:id="rId41"/>
    <p:sldLayoutId id="2147483729" r:id="rId42"/>
    <p:sldLayoutId id="2147483730" r:id="rId43"/>
    <p:sldLayoutId id="2147483731" r:id="rId44"/>
    <p:sldLayoutId id="2147483732" r:id="rId45"/>
    <p:sldLayoutId id="2147483733" r:id="rId46"/>
    <p:sldLayoutId id="2147483734" r:id="rId47"/>
    <p:sldLayoutId id="2147483735" r:id="rId48"/>
    <p:sldLayoutId id="2147483736" r:id="rId49"/>
    <p:sldLayoutId id="2147483737" r:id="rId50"/>
    <p:sldLayoutId id="2147483738" r:id="rId51"/>
    <p:sldLayoutId id="2147483739" r:id="rId52"/>
    <p:sldLayoutId id="2147483740" r:id="rId53"/>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0.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430320" y="2393334"/>
            <a:ext cx="12909572" cy="4518219"/>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726778">
              <a:lnSpc>
                <a:spcPct val="100000"/>
              </a:lnSpc>
              <a:spcBef>
                <a:spcPts val="0"/>
              </a:spcBef>
              <a:buNone/>
              <a:defRPr/>
            </a:pPr>
            <a:r>
              <a:rPr lang="en-GB" sz="2800" b="1">
                <a:solidFill>
                  <a:srgbClr val="170130"/>
                </a:solidFill>
                <a:latin typeface="Arial"/>
                <a:ea typeface="ＭＳ Ｐゴシック"/>
                <a:cs typeface="Arial"/>
              </a:rPr>
              <a:t>Occupational Specialism: Protection Systems Engineering</a:t>
            </a:r>
          </a:p>
          <a:p>
            <a:pPr marL="0" indent="0" defTabSz="819737">
              <a:lnSpc>
                <a:spcPct val="100000"/>
              </a:lnSpc>
              <a:spcBef>
                <a:spcPts val="0"/>
              </a:spcBef>
              <a:buNone/>
            </a:pPr>
            <a:endParaRPr lang="en-GB" sz="2800" b="1">
              <a:solidFill>
                <a:srgbClr val="170130"/>
              </a:solidFill>
              <a:latin typeface="Arial"/>
              <a:ea typeface="ＭＳ Ｐゴシック"/>
              <a:cs typeface="Arial"/>
            </a:endParaRPr>
          </a:p>
          <a:p>
            <a:pPr marL="0" indent="0" defTabSz="819737" fontAlgn="base">
              <a:spcBef>
                <a:spcPts val="896"/>
              </a:spcBef>
              <a:spcAft>
                <a:spcPct val="0"/>
              </a:spcAft>
              <a:buNone/>
            </a:pPr>
            <a:r>
              <a:rPr lang="en-GB" sz="2800" b="1">
                <a:solidFill>
                  <a:srgbClr val="000000"/>
                </a:solidFill>
                <a:latin typeface="Arial"/>
                <a:ea typeface="ＭＳ Ｐゴシック"/>
                <a:cs typeface="Arial"/>
              </a:rPr>
              <a:t>K1.17 Maintenance requirements for different building types and locations</a:t>
            </a:r>
          </a:p>
          <a:p>
            <a:pPr marL="0" indent="0" defTabSz="819737" fontAlgn="base">
              <a:spcBef>
                <a:spcPts val="896"/>
              </a:spcBef>
              <a:spcAft>
                <a:spcPct val="0"/>
              </a:spcAft>
              <a:buNone/>
            </a:pPr>
            <a:endParaRPr lang="en-GB" sz="2800">
              <a:solidFill>
                <a:srgbClr val="3432E1"/>
              </a:solidFill>
              <a:latin typeface="Arial" panose="020B0604020202020204" pitchFamily="34" charset="0"/>
              <a:ea typeface="ＭＳ Ｐゴシック" panose="020B0600070205080204" pitchFamily="34" charset="-128"/>
              <a:cs typeface="Arial" panose="020B0604020202020204" pitchFamily="34" charset="0"/>
            </a:endParaRPr>
          </a:p>
          <a:p>
            <a:pPr marL="0" indent="0" defTabSz="819737" fontAlgn="base">
              <a:spcBef>
                <a:spcPts val="896"/>
              </a:spcBef>
              <a:spcAft>
                <a:spcPct val="0"/>
              </a:spcAft>
              <a:buNone/>
            </a:pPr>
            <a:r>
              <a:rPr lang="en-US" sz="2800" b="1">
                <a:solidFill>
                  <a:srgbClr val="FC4421"/>
                </a:solidFill>
                <a:latin typeface="Arial"/>
                <a:ea typeface="ＭＳ Ｐゴシック"/>
                <a:cs typeface="Arial"/>
              </a:rPr>
              <a:t>PowerPoint 17: </a:t>
            </a:r>
            <a:r>
              <a:rPr lang="en-GB" sz="2800" b="1">
                <a:solidFill>
                  <a:srgbClr val="FC4421"/>
                </a:solidFill>
                <a:latin typeface="Arial"/>
                <a:ea typeface="ＭＳ Ｐゴシック"/>
                <a:cs typeface="Arial"/>
              </a:rPr>
              <a:t>Maintenance requirements for different building types and locations</a:t>
            </a:r>
            <a:endParaRPr lang="en-US" sz="2800" b="1">
              <a:solidFill>
                <a:srgbClr val="FC4421"/>
              </a:solidFill>
              <a:latin typeface="Arial"/>
              <a:ea typeface="ＭＳ Ｐゴシック"/>
              <a:cs typeface="Arial"/>
            </a:endParaRPr>
          </a:p>
        </p:txBody>
      </p:sp>
    </p:spTree>
    <p:extLst>
      <p:ext uri="{BB962C8B-B14F-4D97-AF65-F5344CB8AC3E}">
        <p14:creationId xmlns:p14="http://schemas.microsoft.com/office/powerpoint/2010/main" val="413929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a:spLocks/>
          </p:cNvSpPr>
          <p:nvPr/>
        </p:nvSpPr>
        <p:spPr>
          <a:xfrm>
            <a:off x="430318" y="1166884"/>
            <a:ext cx="13899846" cy="646331"/>
          </a:xfrm>
          <a:prstGeom prst="rect">
            <a:avLst/>
          </a:prstGeom>
          <a:noFill/>
          <a:ln/>
        </p:spPr>
        <p:txBody>
          <a:bodyPr wrap="none" lIns="0" tIns="0" rIns="0" bIns="0" rtlCol="0" anchor="t"/>
          <a:lstStyle/>
          <a:p>
            <a:pPr marL="0" indent="0" algn="l">
              <a:lnSpc>
                <a:spcPts val="4900"/>
              </a:lnSpc>
              <a:buNone/>
            </a:pPr>
            <a:r>
              <a:rPr lang="en-US" sz="3600" b="1">
                <a:solidFill>
                  <a:srgbClr val="FC4421"/>
                </a:solidFill>
                <a:ea typeface="Arial Black Bold" pitchFamily="34" charset="-122"/>
                <a:cs typeface="Arial Black Bold" pitchFamily="34" charset="-120"/>
              </a:rPr>
              <a:t>Commercial building specific requirements</a:t>
            </a:r>
            <a:endParaRPr lang="en-US" sz="3600"/>
          </a:p>
        </p:txBody>
      </p:sp>
      <p:grpSp>
        <p:nvGrpSpPr>
          <p:cNvPr id="23" name="Group 22">
            <a:extLst>
              <a:ext uri="{FF2B5EF4-FFF2-40B4-BE49-F238E27FC236}">
                <a16:creationId xmlns:a16="http://schemas.microsoft.com/office/drawing/2014/main" id="{AE9E7709-8827-11C3-5323-2CB31435A9EF}"/>
              </a:ext>
            </a:extLst>
          </p:cNvPr>
          <p:cNvGrpSpPr/>
          <p:nvPr/>
        </p:nvGrpSpPr>
        <p:grpSpPr>
          <a:xfrm>
            <a:off x="430318" y="2079493"/>
            <a:ext cx="13129021" cy="4913948"/>
            <a:chOff x="700683" y="1577697"/>
            <a:chExt cx="13129021" cy="4913948"/>
          </a:xfrm>
        </p:grpSpPr>
        <p:sp>
          <p:nvSpPr>
            <p:cNvPr id="3" name="Shape 1"/>
            <p:cNvSpPr/>
            <p:nvPr/>
          </p:nvSpPr>
          <p:spPr>
            <a:xfrm>
              <a:off x="700683" y="1577697"/>
              <a:ext cx="1653540" cy="1153478"/>
            </a:xfrm>
            <a:prstGeom prst="roundRect">
              <a:avLst>
                <a:gd name="adj" fmla="val 7290"/>
              </a:avLst>
            </a:prstGeom>
            <a:solidFill>
              <a:srgbClr val="E5E5E6"/>
            </a:solidFill>
            <a:ln w="7620">
              <a:solidFill>
                <a:srgbClr val="CBCBCC"/>
              </a:solidFill>
              <a:prstDash val="solid"/>
            </a:ln>
          </p:spPr>
          <p:txBody>
            <a:bodyPr/>
            <a:lstStyle/>
            <a:p>
              <a:endParaRPr lang="en-GB" sz="2400"/>
            </a:p>
          </p:txBody>
        </p:sp>
        <p:pic>
          <p:nvPicPr>
            <p:cNvPr id="4" name="Image 0" descr="preencoded.png"/>
            <p:cNvPicPr>
              <a:picLocks noChangeAspect="1"/>
            </p:cNvPicPr>
            <p:nvPr/>
          </p:nvPicPr>
          <p:blipFill>
            <a:blip r:embed="rId3"/>
            <a:stretch>
              <a:fillRect/>
            </a:stretch>
          </p:blipFill>
          <p:spPr>
            <a:xfrm>
              <a:off x="1386721" y="1978462"/>
              <a:ext cx="281464" cy="351830"/>
            </a:xfrm>
            <a:prstGeom prst="rect">
              <a:avLst/>
            </a:prstGeom>
          </p:spPr>
        </p:pic>
        <p:sp>
          <p:nvSpPr>
            <p:cNvPr id="5" name="Text 2"/>
            <p:cNvSpPr/>
            <p:nvPr/>
          </p:nvSpPr>
          <p:spPr>
            <a:xfrm>
              <a:off x="2554367" y="1777841"/>
              <a:ext cx="2502575" cy="312777"/>
            </a:xfrm>
            <a:prstGeom prst="rect">
              <a:avLst/>
            </a:prstGeom>
            <a:noFill/>
            <a:ln/>
          </p:spPr>
          <p:txBody>
            <a:bodyPr wrap="none" lIns="0" tIns="0" rIns="0" bIns="0" rtlCol="0" anchor="t"/>
            <a:lstStyle/>
            <a:p>
              <a:pPr marL="0" indent="0" algn="l">
                <a:lnSpc>
                  <a:spcPts val="2450"/>
                </a:lnSpc>
                <a:buNone/>
              </a:pPr>
              <a:r>
                <a:rPr lang="en-US" sz="2400" b="1">
                  <a:solidFill>
                    <a:srgbClr val="000000"/>
                  </a:solidFill>
                  <a:ea typeface="Arial Black Bold" pitchFamily="34" charset="-122"/>
                  <a:cs typeface="Arial Black Bold" pitchFamily="34" charset="-120"/>
                </a:rPr>
                <a:t>Fire safety systems</a:t>
              </a:r>
              <a:endParaRPr lang="en-US" sz="2400"/>
            </a:p>
          </p:txBody>
        </p:sp>
        <p:sp>
          <p:nvSpPr>
            <p:cNvPr id="6" name="Text 3"/>
            <p:cNvSpPr/>
            <p:nvPr/>
          </p:nvSpPr>
          <p:spPr>
            <a:xfrm>
              <a:off x="2554367" y="2210633"/>
              <a:ext cx="4290893" cy="320397"/>
            </a:xfrm>
            <a:prstGeom prst="rect">
              <a:avLst/>
            </a:prstGeom>
            <a:noFill/>
            <a:ln/>
          </p:spPr>
          <p:txBody>
            <a:bodyPr wrap="none" lIns="0" tIns="0" rIns="0" bIns="0" rtlCol="0" anchor="t"/>
            <a:lstStyle/>
            <a:p>
              <a:pPr marL="0" indent="0" algn="l">
                <a:lnSpc>
                  <a:spcPts val="25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Weekly testing, 6-monthly and annual inspections</a:t>
              </a:r>
              <a:endParaRPr lang="en-US" sz="2400"/>
            </a:p>
          </p:txBody>
        </p:sp>
        <p:sp>
          <p:nvSpPr>
            <p:cNvPr id="7" name="Shape 4"/>
            <p:cNvSpPr/>
            <p:nvPr/>
          </p:nvSpPr>
          <p:spPr>
            <a:xfrm>
              <a:off x="2454235" y="2721650"/>
              <a:ext cx="11375469" cy="11430"/>
            </a:xfrm>
            <a:prstGeom prst="roundRect">
              <a:avLst>
                <a:gd name="adj" fmla="val 735682"/>
              </a:avLst>
            </a:prstGeom>
            <a:solidFill>
              <a:srgbClr val="CBCBCC"/>
            </a:solidFill>
            <a:ln/>
          </p:spPr>
          <p:txBody>
            <a:bodyPr/>
            <a:lstStyle/>
            <a:p>
              <a:endParaRPr lang="en-GB" sz="2400"/>
            </a:p>
          </p:txBody>
        </p:sp>
        <p:sp>
          <p:nvSpPr>
            <p:cNvPr id="8" name="Shape 5"/>
            <p:cNvSpPr/>
            <p:nvPr/>
          </p:nvSpPr>
          <p:spPr>
            <a:xfrm>
              <a:off x="700683" y="2831187"/>
              <a:ext cx="3307199" cy="1153478"/>
            </a:xfrm>
            <a:prstGeom prst="roundRect">
              <a:avLst>
                <a:gd name="adj" fmla="val 7290"/>
              </a:avLst>
            </a:prstGeom>
            <a:solidFill>
              <a:srgbClr val="E5E5E6"/>
            </a:solidFill>
            <a:ln w="7620">
              <a:solidFill>
                <a:srgbClr val="CBCBCC"/>
              </a:solidFill>
              <a:prstDash val="solid"/>
            </a:ln>
          </p:spPr>
          <p:txBody>
            <a:bodyPr/>
            <a:lstStyle/>
            <a:p>
              <a:endParaRPr lang="en-GB" sz="2400"/>
            </a:p>
          </p:txBody>
        </p:sp>
        <p:pic>
          <p:nvPicPr>
            <p:cNvPr id="9" name="Image 1" descr="preencoded.png"/>
            <p:cNvPicPr>
              <a:picLocks noChangeAspect="1"/>
            </p:cNvPicPr>
            <p:nvPr/>
          </p:nvPicPr>
          <p:blipFill>
            <a:blip r:embed="rId4"/>
            <a:stretch>
              <a:fillRect/>
            </a:stretch>
          </p:blipFill>
          <p:spPr>
            <a:xfrm>
              <a:off x="2213491" y="3231952"/>
              <a:ext cx="281464" cy="351830"/>
            </a:xfrm>
            <a:prstGeom prst="rect">
              <a:avLst/>
            </a:prstGeom>
          </p:spPr>
        </p:pic>
        <p:sp>
          <p:nvSpPr>
            <p:cNvPr id="10" name="Text 6"/>
            <p:cNvSpPr/>
            <p:nvPr/>
          </p:nvSpPr>
          <p:spPr>
            <a:xfrm>
              <a:off x="4208026" y="3031331"/>
              <a:ext cx="2641521" cy="312777"/>
            </a:xfrm>
            <a:prstGeom prst="rect">
              <a:avLst/>
            </a:prstGeom>
            <a:noFill/>
            <a:ln/>
          </p:spPr>
          <p:txBody>
            <a:bodyPr wrap="none" lIns="0" tIns="0" rIns="0" bIns="0" rtlCol="0" anchor="t"/>
            <a:lstStyle/>
            <a:p>
              <a:pPr marL="0" indent="0" algn="l">
                <a:lnSpc>
                  <a:spcPts val="2450"/>
                </a:lnSpc>
                <a:buNone/>
              </a:pPr>
              <a:r>
                <a:rPr lang="en-US" sz="2400" b="1">
                  <a:solidFill>
                    <a:srgbClr val="000000"/>
                  </a:solidFill>
                  <a:ea typeface="Arial Black Bold" pitchFamily="34" charset="-122"/>
                  <a:cs typeface="Arial Black Bold" pitchFamily="34" charset="-120"/>
                </a:rPr>
                <a:t>Electrical installations</a:t>
              </a:r>
              <a:endParaRPr lang="en-US" sz="2400"/>
            </a:p>
          </p:txBody>
        </p:sp>
        <p:sp>
          <p:nvSpPr>
            <p:cNvPr id="11" name="Text 7"/>
            <p:cNvSpPr/>
            <p:nvPr/>
          </p:nvSpPr>
          <p:spPr>
            <a:xfrm>
              <a:off x="4208026" y="3464123"/>
              <a:ext cx="3181707" cy="320397"/>
            </a:xfrm>
            <a:prstGeom prst="rect">
              <a:avLst/>
            </a:prstGeom>
            <a:noFill/>
            <a:ln/>
          </p:spPr>
          <p:txBody>
            <a:bodyPr wrap="none" lIns="0" tIns="0" rIns="0" bIns="0" rtlCol="0" anchor="t"/>
            <a:lstStyle/>
            <a:p>
              <a:pPr marL="0" indent="0" algn="l">
                <a:lnSpc>
                  <a:spcPts val="25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5-yearly comprehensive inspections</a:t>
              </a:r>
              <a:endParaRPr lang="en-US" sz="2400"/>
            </a:p>
          </p:txBody>
        </p:sp>
        <p:sp>
          <p:nvSpPr>
            <p:cNvPr id="12" name="Shape 8"/>
            <p:cNvSpPr/>
            <p:nvPr/>
          </p:nvSpPr>
          <p:spPr>
            <a:xfrm>
              <a:off x="4107894" y="3975140"/>
              <a:ext cx="9721810" cy="11430"/>
            </a:xfrm>
            <a:prstGeom prst="roundRect">
              <a:avLst>
                <a:gd name="adj" fmla="val 735682"/>
              </a:avLst>
            </a:prstGeom>
            <a:solidFill>
              <a:srgbClr val="CBCBCC"/>
            </a:solidFill>
            <a:ln/>
          </p:spPr>
          <p:txBody>
            <a:bodyPr/>
            <a:lstStyle/>
            <a:p>
              <a:endParaRPr lang="en-GB" sz="2400"/>
            </a:p>
          </p:txBody>
        </p:sp>
        <p:sp>
          <p:nvSpPr>
            <p:cNvPr id="13" name="Shape 9"/>
            <p:cNvSpPr/>
            <p:nvPr/>
          </p:nvSpPr>
          <p:spPr>
            <a:xfrm>
              <a:off x="700683" y="4084677"/>
              <a:ext cx="4960858" cy="1153478"/>
            </a:xfrm>
            <a:prstGeom prst="roundRect">
              <a:avLst>
                <a:gd name="adj" fmla="val 7290"/>
              </a:avLst>
            </a:prstGeom>
            <a:solidFill>
              <a:srgbClr val="E5E5E6"/>
            </a:solidFill>
            <a:ln w="7620">
              <a:solidFill>
                <a:srgbClr val="CBCBCC"/>
              </a:solidFill>
              <a:prstDash val="solid"/>
            </a:ln>
          </p:spPr>
          <p:txBody>
            <a:bodyPr/>
            <a:lstStyle/>
            <a:p>
              <a:endParaRPr lang="en-GB" sz="2400"/>
            </a:p>
          </p:txBody>
        </p:sp>
        <p:pic>
          <p:nvPicPr>
            <p:cNvPr id="14" name="Image 2" descr="preencoded.png"/>
            <p:cNvPicPr>
              <a:picLocks noChangeAspect="1"/>
            </p:cNvPicPr>
            <p:nvPr/>
          </p:nvPicPr>
          <p:blipFill>
            <a:blip r:embed="rId5"/>
            <a:stretch>
              <a:fillRect/>
            </a:stretch>
          </p:blipFill>
          <p:spPr>
            <a:xfrm>
              <a:off x="3040380" y="4485442"/>
              <a:ext cx="281464" cy="351830"/>
            </a:xfrm>
            <a:prstGeom prst="rect">
              <a:avLst/>
            </a:prstGeom>
          </p:spPr>
        </p:pic>
        <p:sp>
          <p:nvSpPr>
            <p:cNvPr id="15" name="Text 10"/>
            <p:cNvSpPr/>
            <p:nvPr/>
          </p:nvSpPr>
          <p:spPr>
            <a:xfrm>
              <a:off x="5861685" y="4284821"/>
              <a:ext cx="2502575" cy="312777"/>
            </a:xfrm>
            <a:prstGeom prst="rect">
              <a:avLst/>
            </a:prstGeom>
            <a:noFill/>
            <a:ln/>
          </p:spPr>
          <p:txBody>
            <a:bodyPr wrap="none" lIns="0" tIns="0" rIns="0" bIns="0" rtlCol="0" anchor="t"/>
            <a:lstStyle/>
            <a:p>
              <a:pPr marL="0" indent="0" algn="l">
                <a:lnSpc>
                  <a:spcPts val="2450"/>
                </a:lnSpc>
                <a:buNone/>
              </a:pPr>
              <a:r>
                <a:rPr lang="en-US" sz="2400" b="1">
                  <a:solidFill>
                    <a:srgbClr val="000000"/>
                  </a:solidFill>
                  <a:ea typeface="Arial Black Bold" pitchFamily="34" charset="-122"/>
                  <a:cs typeface="Arial Black Bold" pitchFamily="34" charset="-120"/>
                </a:rPr>
                <a:t>HVAC Systems</a:t>
              </a:r>
              <a:endParaRPr lang="en-US" sz="2400"/>
            </a:p>
          </p:txBody>
        </p:sp>
        <p:sp>
          <p:nvSpPr>
            <p:cNvPr id="16" name="Text 11"/>
            <p:cNvSpPr/>
            <p:nvPr/>
          </p:nvSpPr>
          <p:spPr>
            <a:xfrm>
              <a:off x="5861685" y="4717613"/>
              <a:ext cx="4268510" cy="320397"/>
            </a:xfrm>
            <a:prstGeom prst="rect">
              <a:avLst/>
            </a:prstGeom>
            <a:noFill/>
            <a:ln/>
          </p:spPr>
          <p:txBody>
            <a:bodyPr wrap="none" lIns="0" tIns="0" rIns="0" bIns="0" rtlCol="0" anchor="t"/>
            <a:lstStyle/>
            <a:p>
              <a:pPr marL="0" indent="0" algn="l">
                <a:lnSpc>
                  <a:spcPts val="25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Quarterly maintenance, annual efficiency testing</a:t>
              </a:r>
              <a:endParaRPr lang="en-US" sz="2400"/>
            </a:p>
          </p:txBody>
        </p:sp>
        <p:sp>
          <p:nvSpPr>
            <p:cNvPr id="17" name="Shape 12"/>
            <p:cNvSpPr/>
            <p:nvPr/>
          </p:nvSpPr>
          <p:spPr>
            <a:xfrm>
              <a:off x="5761553" y="5228630"/>
              <a:ext cx="8068151" cy="11430"/>
            </a:xfrm>
            <a:prstGeom prst="roundRect">
              <a:avLst>
                <a:gd name="adj" fmla="val 735682"/>
              </a:avLst>
            </a:prstGeom>
            <a:solidFill>
              <a:srgbClr val="CBCBCC"/>
            </a:solidFill>
            <a:ln/>
          </p:spPr>
          <p:txBody>
            <a:bodyPr/>
            <a:lstStyle/>
            <a:p>
              <a:endParaRPr lang="en-GB" sz="2400"/>
            </a:p>
          </p:txBody>
        </p:sp>
        <p:sp>
          <p:nvSpPr>
            <p:cNvPr id="18" name="Shape 13"/>
            <p:cNvSpPr/>
            <p:nvPr/>
          </p:nvSpPr>
          <p:spPr>
            <a:xfrm>
              <a:off x="700683" y="5338167"/>
              <a:ext cx="6614517" cy="1153478"/>
            </a:xfrm>
            <a:prstGeom prst="roundRect">
              <a:avLst>
                <a:gd name="adj" fmla="val 7290"/>
              </a:avLst>
            </a:prstGeom>
            <a:solidFill>
              <a:srgbClr val="E5E5E6"/>
            </a:solidFill>
            <a:ln w="7620">
              <a:solidFill>
                <a:srgbClr val="CBCBCC"/>
              </a:solidFill>
              <a:prstDash val="solid"/>
            </a:ln>
          </p:spPr>
          <p:txBody>
            <a:bodyPr/>
            <a:lstStyle/>
            <a:p>
              <a:endParaRPr lang="en-GB" sz="2400"/>
            </a:p>
          </p:txBody>
        </p:sp>
        <p:pic>
          <p:nvPicPr>
            <p:cNvPr id="19" name="Image 3" descr="preencoded.png"/>
            <p:cNvPicPr>
              <a:picLocks noChangeAspect="1"/>
            </p:cNvPicPr>
            <p:nvPr/>
          </p:nvPicPr>
          <p:blipFill>
            <a:blip r:embed="rId6"/>
            <a:stretch>
              <a:fillRect/>
            </a:stretch>
          </p:blipFill>
          <p:spPr>
            <a:xfrm>
              <a:off x="3867150" y="5738932"/>
              <a:ext cx="281464" cy="351830"/>
            </a:xfrm>
            <a:prstGeom prst="rect">
              <a:avLst/>
            </a:prstGeom>
          </p:spPr>
        </p:pic>
        <p:sp>
          <p:nvSpPr>
            <p:cNvPr id="20" name="Text 14"/>
            <p:cNvSpPr/>
            <p:nvPr/>
          </p:nvSpPr>
          <p:spPr>
            <a:xfrm>
              <a:off x="7515344" y="5538311"/>
              <a:ext cx="2502575" cy="312777"/>
            </a:xfrm>
            <a:prstGeom prst="rect">
              <a:avLst/>
            </a:prstGeom>
            <a:noFill/>
            <a:ln/>
          </p:spPr>
          <p:txBody>
            <a:bodyPr wrap="none" lIns="0" tIns="0" rIns="0" bIns="0" rtlCol="0" anchor="t"/>
            <a:lstStyle/>
            <a:p>
              <a:pPr marL="0" indent="0" algn="l">
                <a:lnSpc>
                  <a:spcPts val="2450"/>
                </a:lnSpc>
                <a:buNone/>
              </a:pPr>
              <a:r>
                <a:rPr lang="en-US" sz="2400" b="1">
                  <a:solidFill>
                    <a:srgbClr val="000000"/>
                  </a:solidFill>
                  <a:ea typeface="Arial Black Bold" pitchFamily="34" charset="-122"/>
                  <a:cs typeface="Arial Black Bold" pitchFamily="34" charset="-120"/>
                </a:rPr>
                <a:t>Lifts and Escalators</a:t>
              </a:r>
              <a:endParaRPr lang="en-US" sz="2400"/>
            </a:p>
          </p:txBody>
        </p:sp>
        <p:sp>
          <p:nvSpPr>
            <p:cNvPr id="21" name="Text 15"/>
            <p:cNvSpPr/>
            <p:nvPr/>
          </p:nvSpPr>
          <p:spPr>
            <a:xfrm>
              <a:off x="7515344" y="5971103"/>
              <a:ext cx="2959418" cy="320397"/>
            </a:xfrm>
            <a:prstGeom prst="rect">
              <a:avLst/>
            </a:prstGeom>
            <a:noFill/>
            <a:ln/>
          </p:spPr>
          <p:txBody>
            <a:bodyPr wrap="none" lIns="0" tIns="0" rIns="0" bIns="0" rtlCol="0" anchor="t"/>
            <a:lstStyle/>
            <a:p>
              <a:pPr marL="0" indent="0" algn="l">
                <a:lnSpc>
                  <a:spcPts val="25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6-monthly thorough examinations</a:t>
              </a:r>
              <a:endParaRPr lang="en-US" sz="24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a:spLocks/>
          </p:cNvSpPr>
          <p:nvPr/>
        </p:nvSpPr>
        <p:spPr>
          <a:xfrm>
            <a:off x="445566" y="1101469"/>
            <a:ext cx="13899846" cy="646331"/>
          </a:xfrm>
          <a:prstGeom prst="rect">
            <a:avLst/>
          </a:prstGeom>
          <a:noFill/>
          <a:ln/>
        </p:spPr>
        <p:txBody>
          <a:bodyPr wrap="none" lIns="0" tIns="0" rIns="0" bIns="0" rtlCol="0" anchor="t"/>
          <a:lstStyle/>
          <a:p>
            <a:pPr marL="0" indent="0" algn="l">
              <a:lnSpc>
                <a:spcPts val="5550"/>
              </a:lnSpc>
              <a:buNone/>
            </a:pPr>
            <a:r>
              <a:rPr lang="en-US" sz="3600" b="1">
                <a:solidFill>
                  <a:srgbClr val="FC4421"/>
                </a:solidFill>
                <a:latin typeface="+mj-lt"/>
                <a:ea typeface="Arial Black Bold" pitchFamily="34" charset="-122"/>
                <a:cs typeface="Arial Black Bold" pitchFamily="34" charset="-120"/>
              </a:rPr>
              <a:t>Houses in Multiple Occupation (HMOs)</a:t>
            </a:r>
            <a:endParaRPr lang="en-US" sz="3600">
              <a:latin typeface="+mj-lt"/>
            </a:endParaRPr>
          </a:p>
        </p:txBody>
      </p:sp>
      <p:grpSp>
        <p:nvGrpSpPr>
          <p:cNvPr id="12" name="Group 11">
            <a:extLst>
              <a:ext uri="{FF2B5EF4-FFF2-40B4-BE49-F238E27FC236}">
                <a16:creationId xmlns:a16="http://schemas.microsoft.com/office/drawing/2014/main" id="{D74D6988-BA0A-69BD-5750-AC0D823CF55C}"/>
              </a:ext>
            </a:extLst>
          </p:cNvPr>
          <p:cNvGrpSpPr/>
          <p:nvPr/>
        </p:nvGrpSpPr>
        <p:grpSpPr>
          <a:xfrm>
            <a:off x="445566" y="2001201"/>
            <a:ext cx="14365892" cy="5219660"/>
            <a:chOff x="808314" y="2220395"/>
            <a:chExt cx="13683864" cy="5219660"/>
          </a:xfrm>
        </p:grpSpPr>
        <p:sp>
          <p:nvSpPr>
            <p:cNvPr id="3" name="Shape 1"/>
            <p:cNvSpPr/>
            <p:nvPr/>
          </p:nvSpPr>
          <p:spPr>
            <a:xfrm>
              <a:off x="808314" y="2220395"/>
              <a:ext cx="4196358" cy="5219659"/>
            </a:xfrm>
            <a:prstGeom prst="roundRect">
              <a:avLst>
                <a:gd name="adj" fmla="val 2270"/>
              </a:avLst>
            </a:prstGeom>
            <a:solidFill>
              <a:srgbClr val="E5E5E6"/>
            </a:solidFill>
            <a:ln w="7620">
              <a:solidFill>
                <a:srgbClr val="CBCBCC"/>
              </a:solidFill>
              <a:prstDash val="solid"/>
            </a:ln>
          </p:spPr>
          <p:txBody>
            <a:bodyPr/>
            <a:lstStyle/>
            <a:p>
              <a:endParaRPr lang="en-GB" sz="2200"/>
            </a:p>
          </p:txBody>
        </p:sp>
        <p:sp>
          <p:nvSpPr>
            <p:cNvPr id="4" name="Text 2"/>
            <p:cNvSpPr/>
            <p:nvPr/>
          </p:nvSpPr>
          <p:spPr>
            <a:xfrm>
              <a:off x="1028224" y="2454831"/>
              <a:ext cx="3291007" cy="354330"/>
            </a:xfrm>
            <a:prstGeom prst="rect">
              <a:avLst/>
            </a:prstGeom>
            <a:noFill/>
            <a:ln/>
          </p:spPr>
          <p:txBody>
            <a:bodyPr wrap="none" lIns="0" tIns="0" rIns="0" bIns="0" rtlCol="0" anchor="t"/>
            <a:lstStyle/>
            <a:p>
              <a:pPr marL="0" indent="0" algn="l">
                <a:lnSpc>
                  <a:spcPts val="2750"/>
                </a:lnSpc>
                <a:buNone/>
              </a:pPr>
              <a:r>
                <a:rPr lang="en-US" sz="2400" b="1">
                  <a:solidFill>
                    <a:srgbClr val="000000"/>
                  </a:solidFill>
                  <a:ea typeface="Arial Black Bold" pitchFamily="34" charset="-122"/>
                  <a:cs typeface="Arial Black Bold" pitchFamily="34" charset="-120"/>
                </a:rPr>
                <a:t>Licensing requirements</a:t>
              </a:r>
              <a:endParaRPr lang="en-US" sz="2400"/>
            </a:p>
          </p:txBody>
        </p:sp>
        <p:sp>
          <p:nvSpPr>
            <p:cNvPr id="5" name="Text 3"/>
            <p:cNvSpPr/>
            <p:nvPr/>
          </p:nvSpPr>
          <p:spPr>
            <a:xfrm>
              <a:off x="1028224" y="3318109"/>
              <a:ext cx="3727490" cy="3266123"/>
            </a:xfrm>
            <a:prstGeom prst="rect">
              <a:avLst/>
            </a:prstGeom>
            <a:noFill/>
            <a:ln/>
          </p:spPr>
          <p:txBody>
            <a:bodyPr wrap="square" lIns="0" tIns="0" rIns="0" bIns="0" rtlCol="0" anchor="t"/>
            <a:lstStyle/>
            <a:p>
              <a:pPr marL="0" indent="0" algn="l">
                <a:lnSpc>
                  <a:spcPts val="2850"/>
                </a:lnSpc>
                <a:buNone/>
              </a:pPr>
              <a:r>
                <a:rPr lang="en-US" sz="2200">
                  <a:solidFill>
                    <a:srgbClr val="000000"/>
                  </a:solidFill>
                  <a:latin typeface="Arial" panose="020B0604020202020204" pitchFamily="34" charset="0"/>
                  <a:ea typeface="Arial Black" pitchFamily="34" charset="-122"/>
                  <a:cs typeface="Arial" panose="020B0604020202020204" pitchFamily="34" charset="0"/>
                </a:rPr>
                <a:t>Large HMOs (housing five or more unrelated people forming more than one household) require mandatory licensing from local authorities. This ensures they meet specific safety and quality standards before they can be legally let. Some councils have additional licensing schemes covering smaller HMOs.</a:t>
              </a:r>
              <a:endParaRPr lang="en-US" sz="2200"/>
            </a:p>
          </p:txBody>
        </p:sp>
        <p:sp>
          <p:nvSpPr>
            <p:cNvPr id="6" name="Shape 4"/>
            <p:cNvSpPr/>
            <p:nvPr/>
          </p:nvSpPr>
          <p:spPr>
            <a:xfrm>
              <a:off x="5253630" y="2220396"/>
              <a:ext cx="4196358" cy="5219659"/>
            </a:xfrm>
            <a:prstGeom prst="roundRect">
              <a:avLst>
                <a:gd name="adj" fmla="val 2270"/>
              </a:avLst>
            </a:prstGeom>
            <a:solidFill>
              <a:srgbClr val="E5E5E6"/>
            </a:solidFill>
            <a:ln w="7620">
              <a:solidFill>
                <a:srgbClr val="CBCBCC"/>
              </a:solidFill>
              <a:prstDash val="solid"/>
            </a:ln>
          </p:spPr>
          <p:txBody>
            <a:bodyPr/>
            <a:lstStyle/>
            <a:p>
              <a:endParaRPr lang="en-GB" sz="2200"/>
            </a:p>
          </p:txBody>
        </p:sp>
        <p:sp>
          <p:nvSpPr>
            <p:cNvPr id="7" name="Text 5"/>
            <p:cNvSpPr/>
            <p:nvPr/>
          </p:nvSpPr>
          <p:spPr>
            <a:xfrm>
              <a:off x="5451396" y="2454831"/>
              <a:ext cx="2881908" cy="354330"/>
            </a:xfrm>
            <a:prstGeom prst="rect">
              <a:avLst/>
            </a:prstGeom>
            <a:noFill/>
            <a:ln/>
          </p:spPr>
          <p:txBody>
            <a:bodyPr wrap="none" lIns="0" tIns="0" rIns="0" bIns="0" rtlCol="0" anchor="t"/>
            <a:lstStyle/>
            <a:p>
              <a:pPr marL="0" indent="0" algn="l">
                <a:lnSpc>
                  <a:spcPts val="2750"/>
                </a:lnSpc>
                <a:buNone/>
              </a:pPr>
              <a:r>
                <a:rPr lang="en-US" sz="2400" b="1">
                  <a:solidFill>
                    <a:srgbClr val="000000"/>
                  </a:solidFill>
                  <a:ea typeface="Arial Black Bold" pitchFamily="34" charset="-122"/>
                  <a:cs typeface="Arial Black Bold" pitchFamily="34" charset="-120"/>
                </a:rPr>
                <a:t>Enhanced fire safety</a:t>
              </a:r>
              <a:endParaRPr lang="en-US" sz="2400"/>
            </a:p>
          </p:txBody>
        </p:sp>
        <p:sp>
          <p:nvSpPr>
            <p:cNvPr id="8" name="Text 6"/>
            <p:cNvSpPr/>
            <p:nvPr/>
          </p:nvSpPr>
          <p:spPr>
            <a:xfrm>
              <a:off x="5451396" y="3299579"/>
              <a:ext cx="3727490" cy="3991928"/>
            </a:xfrm>
            <a:prstGeom prst="rect">
              <a:avLst/>
            </a:prstGeom>
            <a:noFill/>
            <a:ln/>
          </p:spPr>
          <p:txBody>
            <a:bodyPr wrap="square" lIns="0" tIns="0" rIns="0" bIns="0" rtlCol="0" anchor="t"/>
            <a:lstStyle/>
            <a:p>
              <a:pPr marL="0" indent="0" algn="l">
                <a:lnSpc>
                  <a:spcPts val="2850"/>
                </a:lnSpc>
                <a:buNone/>
              </a:pPr>
              <a:r>
                <a:rPr lang="en-US" sz="2200">
                  <a:solidFill>
                    <a:srgbClr val="000000"/>
                  </a:solidFill>
                  <a:latin typeface="Arial" panose="020B0604020202020204" pitchFamily="34" charset="0"/>
                  <a:ea typeface="Arial Black" pitchFamily="34" charset="-122"/>
                  <a:cs typeface="Arial" panose="020B0604020202020204" pitchFamily="34" charset="0"/>
                </a:rPr>
                <a:t>HMOs require comprehensive fire safety measures including interconnected smoke alarms on each floor, heat detectors in kitchens, fire doors on high-risk rooms, protected escape routes, and potentially fire extinguishers/blankets. Annual fire risk assessments are mandatory, with documented evidence of compliance.</a:t>
              </a:r>
              <a:endParaRPr lang="en-US" sz="2200"/>
            </a:p>
          </p:txBody>
        </p:sp>
        <p:sp>
          <p:nvSpPr>
            <p:cNvPr id="9" name="Shape 7"/>
            <p:cNvSpPr/>
            <p:nvPr/>
          </p:nvSpPr>
          <p:spPr>
            <a:xfrm>
              <a:off x="9640133" y="2220396"/>
              <a:ext cx="4196358" cy="5219659"/>
            </a:xfrm>
            <a:prstGeom prst="roundRect">
              <a:avLst>
                <a:gd name="adj" fmla="val 2270"/>
              </a:avLst>
            </a:prstGeom>
            <a:solidFill>
              <a:srgbClr val="E5E5E6"/>
            </a:solidFill>
            <a:ln w="7620">
              <a:solidFill>
                <a:srgbClr val="CBCBCC"/>
              </a:solidFill>
              <a:prstDash val="solid"/>
            </a:ln>
          </p:spPr>
          <p:txBody>
            <a:bodyPr/>
            <a:lstStyle/>
            <a:p>
              <a:endParaRPr lang="en-GB" sz="2200"/>
            </a:p>
          </p:txBody>
        </p:sp>
        <p:sp>
          <p:nvSpPr>
            <p:cNvPr id="10" name="Text 8"/>
            <p:cNvSpPr/>
            <p:nvPr/>
          </p:nvSpPr>
          <p:spPr>
            <a:xfrm>
              <a:off x="9874568" y="2454831"/>
              <a:ext cx="4617610" cy="708660"/>
            </a:xfrm>
            <a:prstGeom prst="rect">
              <a:avLst/>
            </a:prstGeom>
            <a:noFill/>
            <a:ln/>
          </p:spPr>
          <p:txBody>
            <a:bodyPr wrap="square" lIns="0" tIns="0" rIns="0" bIns="0" rtlCol="0" anchor="t"/>
            <a:lstStyle/>
            <a:p>
              <a:pPr marL="0" indent="0" algn="l">
                <a:lnSpc>
                  <a:spcPts val="2750"/>
                </a:lnSpc>
                <a:buNone/>
              </a:pPr>
              <a:r>
                <a:rPr lang="en-US" sz="2400" b="1">
                  <a:solidFill>
                    <a:srgbClr val="000000"/>
                  </a:solidFill>
                  <a:ea typeface="Arial Black Bold" pitchFamily="34" charset="-122"/>
                  <a:cs typeface="Arial Black Bold" pitchFamily="34" charset="-120"/>
                </a:rPr>
                <a:t>Specific maintenance </a:t>
              </a:r>
            </a:p>
            <a:p>
              <a:pPr marL="0" indent="0" algn="l">
                <a:lnSpc>
                  <a:spcPts val="2750"/>
                </a:lnSpc>
                <a:buNone/>
              </a:pPr>
              <a:r>
                <a:rPr lang="en-US" sz="2400" b="1">
                  <a:solidFill>
                    <a:srgbClr val="000000"/>
                  </a:solidFill>
                  <a:ea typeface="Arial Black Bold" pitchFamily="34" charset="-122"/>
                  <a:cs typeface="Arial Black Bold" pitchFamily="34" charset="-120"/>
                </a:rPr>
                <a:t>schedules</a:t>
              </a:r>
              <a:endParaRPr lang="en-US" sz="2400"/>
            </a:p>
          </p:txBody>
        </p:sp>
        <p:sp>
          <p:nvSpPr>
            <p:cNvPr id="11" name="Text 9"/>
            <p:cNvSpPr/>
            <p:nvPr/>
          </p:nvSpPr>
          <p:spPr>
            <a:xfrm>
              <a:off x="9874568" y="3299579"/>
              <a:ext cx="3727490" cy="3629025"/>
            </a:xfrm>
            <a:prstGeom prst="rect">
              <a:avLst/>
            </a:prstGeom>
            <a:noFill/>
            <a:ln/>
          </p:spPr>
          <p:txBody>
            <a:bodyPr wrap="square" lIns="0" tIns="0" rIns="0" bIns="0" rtlCol="0" anchor="t"/>
            <a:lstStyle/>
            <a:p>
              <a:pPr marL="0" indent="0" algn="l">
                <a:lnSpc>
                  <a:spcPts val="2850"/>
                </a:lnSpc>
                <a:buNone/>
              </a:pPr>
              <a:r>
                <a:rPr lang="en-US" sz="2200">
                  <a:solidFill>
                    <a:srgbClr val="000000"/>
                  </a:solidFill>
                  <a:latin typeface="Arial" panose="020B0604020202020204" pitchFamily="34" charset="0"/>
                  <a:ea typeface="Arial Black" pitchFamily="34" charset="-122"/>
                  <a:cs typeface="Arial" panose="020B0604020202020204" pitchFamily="34" charset="0"/>
                </a:rPr>
                <a:t>HMO regulations specify more frequent maintenance cycles than standard dwellings. This includes annual gas safety certificates, 5-yearly electrical safety certificates, regular PAT testing of provided appliances, and documented maintenance of all communal facilities including heating, lighting and sanitation systems.</a:t>
              </a:r>
              <a:endParaRPr lang="en-US" sz="22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a:spLocks/>
          </p:cNvSpPr>
          <p:nvPr/>
        </p:nvSpPr>
        <p:spPr>
          <a:xfrm>
            <a:off x="430318" y="1384169"/>
            <a:ext cx="13899846" cy="473550"/>
          </a:xfrm>
          <a:prstGeom prst="rect">
            <a:avLst/>
          </a:prstGeom>
          <a:noFill/>
          <a:ln/>
        </p:spPr>
        <p:txBody>
          <a:bodyPr wrap="none" lIns="0" tIns="0" rIns="0" bIns="0" rtlCol="0" anchor="t"/>
          <a:lstStyle/>
          <a:p>
            <a:pPr marL="0" indent="0" algn="l">
              <a:lnSpc>
                <a:spcPts val="2900"/>
              </a:lnSpc>
              <a:buNone/>
            </a:pPr>
            <a:r>
              <a:rPr lang="en-US" sz="3600" b="1">
                <a:solidFill>
                  <a:srgbClr val="FC4421"/>
                </a:solidFill>
                <a:latin typeface="+mj-lt"/>
                <a:ea typeface="Arial Black Bold" pitchFamily="34" charset="-122"/>
                <a:cs typeface="Arial Black Bold" pitchFamily="34" charset="-120"/>
              </a:rPr>
              <a:t>Residential block maintenance</a:t>
            </a:r>
            <a:endParaRPr lang="en-US" sz="3600">
              <a:latin typeface="+mj-lt"/>
            </a:endParaRPr>
          </a:p>
        </p:txBody>
      </p:sp>
      <p:sp>
        <p:nvSpPr>
          <p:cNvPr id="23" name="Text 16"/>
          <p:cNvSpPr/>
          <p:nvPr/>
        </p:nvSpPr>
        <p:spPr>
          <a:xfrm>
            <a:off x="1273771" y="2139879"/>
            <a:ext cx="1489710" cy="186095"/>
          </a:xfrm>
          <a:prstGeom prst="rect">
            <a:avLst/>
          </a:prstGeom>
          <a:noFill/>
          <a:ln/>
        </p:spPr>
        <p:txBody>
          <a:bodyPr wrap="none" lIns="0" tIns="0" rIns="0" bIns="0" rtlCol="0" anchor="t"/>
          <a:lstStyle/>
          <a:p>
            <a:pPr marL="0" indent="0" algn="l">
              <a:lnSpc>
                <a:spcPts val="1450"/>
              </a:lnSpc>
              <a:buNone/>
            </a:pPr>
            <a:r>
              <a:rPr lang="en-US" sz="2400" b="1">
                <a:solidFill>
                  <a:srgbClr val="000000"/>
                </a:solidFill>
                <a:ea typeface="Arial Black Bold" pitchFamily="34" charset="-122"/>
                <a:cs typeface="Arial Black Bold" pitchFamily="34" charset="-120"/>
              </a:rPr>
              <a:t>Safety systems</a:t>
            </a:r>
            <a:endParaRPr lang="en-US" sz="2400"/>
          </a:p>
        </p:txBody>
      </p:sp>
      <p:sp>
        <p:nvSpPr>
          <p:cNvPr id="24" name="Text 17"/>
          <p:cNvSpPr/>
          <p:nvPr/>
        </p:nvSpPr>
        <p:spPr>
          <a:xfrm>
            <a:off x="1273771" y="2430451"/>
            <a:ext cx="13021747" cy="19061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a:ea typeface="ＭＳ Ｐゴシック" charset="-128"/>
              </a:rPr>
              <a:t>Fire alarm testing and maintenance</a:t>
            </a:r>
          </a:p>
        </p:txBody>
      </p:sp>
      <p:sp>
        <p:nvSpPr>
          <p:cNvPr id="25" name="Text 18"/>
          <p:cNvSpPr/>
          <p:nvPr/>
        </p:nvSpPr>
        <p:spPr>
          <a:xfrm>
            <a:off x="1273771" y="2797760"/>
            <a:ext cx="13021747" cy="19061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a:ea typeface="ＭＳ Ｐゴシック" charset="-128"/>
              </a:rPr>
              <a:t>Emergency lighting inspections</a:t>
            </a:r>
          </a:p>
        </p:txBody>
      </p:sp>
      <p:sp>
        <p:nvSpPr>
          <p:cNvPr id="26" name="Text 19"/>
          <p:cNvSpPr/>
          <p:nvPr/>
        </p:nvSpPr>
        <p:spPr>
          <a:xfrm>
            <a:off x="1273761" y="3191487"/>
            <a:ext cx="13021747" cy="19061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a:ea typeface="ＭＳ Ｐゴシック" charset="-128"/>
              </a:rPr>
              <a:t>Dry/wet riser testing</a:t>
            </a:r>
          </a:p>
        </p:txBody>
      </p:sp>
      <p:sp>
        <p:nvSpPr>
          <p:cNvPr id="27" name="Text 20"/>
          <p:cNvSpPr/>
          <p:nvPr/>
        </p:nvSpPr>
        <p:spPr>
          <a:xfrm>
            <a:off x="1273760" y="3580965"/>
            <a:ext cx="13021747" cy="19061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a:ea typeface="ＭＳ Ｐゴシック" charset="-128"/>
              </a:rPr>
              <a:t>Smoke ventilation system servicing</a:t>
            </a:r>
          </a:p>
        </p:txBody>
      </p:sp>
      <p:sp>
        <p:nvSpPr>
          <p:cNvPr id="2" name="Text 14"/>
          <p:cNvSpPr/>
          <p:nvPr/>
        </p:nvSpPr>
        <p:spPr>
          <a:xfrm>
            <a:off x="1273759" y="3959078"/>
            <a:ext cx="13021747" cy="19061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a:ea typeface="ＭＳ Ｐゴシック" charset="-128"/>
              </a:rPr>
              <a:t>Entrance door and access system upkeep</a:t>
            </a:r>
          </a:p>
        </p:txBody>
      </p:sp>
      <p:sp>
        <p:nvSpPr>
          <p:cNvPr id="29" name="Text 15"/>
          <p:cNvSpPr/>
          <p:nvPr/>
        </p:nvSpPr>
        <p:spPr>
          <a:xfrm>
            <a:off x="1273758" y="4352554"/>
            <a:ext cx="13021747" cy="19061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a:ea typeface="ＭＳ Ｐゴシック" charset="-128"/>
              </a:rPr>
              <a:t>Lighting maintenance and testing</a:t>
            </a:r>
          </a:p>
        </p:txBody>
      </p:sp>
      <p:sp>
        <p:nvSpPr>
          <p:cNvPr id="30" name="Text 15">
            <a:extLst>
              <a:ext uri="{FF2B5EF4-FFF2-40B4-BE49-F238E27FC236}">
                <a16:creationId xmlns:a16="http://schemas.microsoft.com/office/drawing/2014/main" id="{E502626C-179C-8F03-ACD7-EA8C17D09B0C}"/>
              </a:ext>
            </a:extLst>
          </p:cNvPr>
          <p:cNvSpPr/>
          <p:nvPr/>
        </p:nvSpPr>
        <p:spPr>
          <a:xfrm>
            <a:off x="1273756" y="5105719"/>
            <a:ext cx="13021747" cy="19061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a:ea typeface="ＭＳ Ｐゴシック" charset="-128"/>
              </a:rPr>
              <a:t>Intruder alarm system</a:t>
            </a:r>
          </a:p>
          <a:p>
            <a:pPr fontAlgn="base">
              <a:lnSpc>
                <a:spcPct val="110000"/>
              </a:lnSpc>
              <a:spcAft>
                <a:spcPts val="1200"/>
              </a:spcAft>
              <a:buClr>
                <a:srgbClr val="FC4421"/>
              </a:buClr>
              <a:buSzPct val="100000"/>
            </a:pPr>
            <a:endParaRPr lang="en-US" sz="2000">
              <a:ea typeface="ＭＳ Ｐゴシック" charset="-128"/>
            </a:endParaRPr>
          </a:p>
        </p:txBody>
      </p:sp>
      <p:sp>
        <p:nvSpPr>
          <p:cNvPr id="31" name="Text 15">
            <a:extLst>
              <a:ext uri="{FF2B5EF4-FFF2-40B4-BE49-F238E27FC236}">
                <a16:creationId xmlns:a16="http://schemas.microsoft.com/office/drawing/2014/main" id="{F3D117BD-4619-9E17-F8D8-CBC2C0AB8B5F}"/>
              </a:ext>
            </a:extLst>
          </p:cNvPr>
          <p:cNvSpPr/>
          <p:nvPr/>
        </p:nvSpPr>
        <p:spPr>
          <a:xfrm>
            <a:off x="1273757" y="4732774"/>
            <a:ext cx="13021747" cy="19061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a:ea typeface="ＭＳ Ｐゴシック" charset="-128"/>
              </a:rPr>
              <a:t>Disabled refuge</a:t>
            </a:r>
          </a:p>
          <a:p>
            <a:pPr fontAlgn="base">
              <a:lnSpc>
                <a:spcPct val="110000"/>
              </a:lnSpc>
              <a:spcAft>
                <a:spcPts val="1200"/>
              </a:spcAft>
              <a:buClr>
                <a:srgbClr val="FC4421"/>
              </a:buClr>
              <a:buSzPct val="100000"/>
            </a:pPr>
            <a:endParaRPr lang="en-US" sz="2000">
              <a:ea typeface="ＭＳ Ｐゴシック" charset="-128"/>
            </a:endParaRPr>
          </a:p>
        </p:txBody>
      </p:sp>
      <p:sp>
        <p:nvSpPr>
          <p:cNvPr id="32" name="Text 15">
            <a:extLst>
              <a:ext uri="{FF2B5EF4-FFF2-40B4-BE49-F238E27FC236}">
                <a16:creationId xmlns:a16="http://schemas.microsoft.com/office/drawing/2014/main" id="{B7974F04-B011-0E39-BBE2-CEB2297DBEA1}"/>
              </a:ext>
            </a:extLst>
          </p:cNvPr>
          <p:cNvSpPr/>
          <p:nvPr/>
        </p:nvSpPr>
        <p:spPr>
          <a:xfrm>
            <a:off x="1273755" y="5473028"/>
            <a:ext cx="13021747" cy="19061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a:ea typeface="ＭＳ Ｐゴシック" charset="-128"/>
              </a:rPr>
              <a:t>Disabled alarms</a:t>
            </a:r>
          </a:p>
          <a:p>
            <a:pPr fontAlgn="base">
              <a:lnSpc>
                <a:spcPct val="110000"/>
              </a:lnSpc>
              <a:spcAft>
                <a:spcPts val="1200"/>
              </a:spcAft>
              <a:buClr>
                <a:srgbClr val="FC4421"/>
              </a:buClr>
              <a:buSzPct val="100000"/>
            </a:pPr>
            <a:endParaRPr lang="en-US" sz="2000">
              <a:ea typeface="ＭＳ Ｐゴシック" charset="-128"/>
            </a:endParaRPr>
          </a:p>
        </p:txBody>
      </p:sp>
      <p:sp>
        <p:nvSpPr>
          <p:cNvPr id="33" name="Text 15">
            <a:extLst>
              <a:ext uri="{FF2B5EF4-FFF2-40B4-BE49-F238E27FC236}">
                <a16:creationId xmlns:a16="http://schemas.microsoft.com/office/drawing/2014/main" id="{222A63C0-5156-E672-ABE3-9B1621DACAC9}"/>
              </a:ext>
            </a:extLst>
          </p:cNvPr>
          <p:cNvSpPr/>
          <p:nvPr/>
        </p:nvSpPr>
        <p:spPr>
          <a:xfrm>
            <a:off x="1273754" y="5850461"/>
            <a:ext cx="13021747" cy="19061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a:ea typeface="ＭＳ Ｐゴシック" charset="-128"/>
              </a:rPr>
              <a:t>Nurse call</a:t>
            </a:r>
          </a:p>
          <a:p>
            <a:pPr fontAlgn="base">
              <a:lnSpc>
                <a:spcPct val="110000"/>
              </a:lnSpc>
              <a:spcAft>
                <a:spcPts val="1200"/>
              </a:spcAft>
              <a:buClr>
                <a:srgbClr val="FC4421"/>
              </a:buClr>
              <a:buSzPct val="100000"/>
            </a:pPr>
            <a:endParaRPr lang="en-US" sz="2000">
              <a:ea typeface="ＭＳ Ｐゴシック" charset="-128"/>
            </a:endParaRPr>
          </a:p>
        </p:txBody>
      </p:sp>
      <p:sp>
        <p:nvSpPr>
          <p:cNvPr id="5" name="Arrow: Chevron 4">
            <a:extLst>
              <a:ext uri="{FF2B5EF4-FFF2-40B4-BE49-F238E27FC236}">
                <a16:creationId xmlns:a16="http://schemas.microsoft.com/office/drawing/2014/main" id="{CB061892-B004-B97E-19E1-49D82C6697F2}"/>
              </a:ext>
            </a:extLst>
          </p:cNvPr>
          <p:cNvSpPr/>
          <p:nvPr/>
        </p:nvSpPr>
        <p:spPr>
          <a:xfrm rot="5400000">
            <a:off x="-1281998" y="3924798"/>
            <a:ext cx="3874169" cy="855510"/>
          </a:xfrm>
          <a:prstGeom prst="chevron">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25217-6624-0390-8AE4-2DEF70E0F2D7}"/>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8BC4D183-977E-0640-2ADB-A010492D5DBA}"/>
              </a:ext>
            </a:extLst>
          </p:cNvPr>
          <p:cNvPicPr>
            <a:picLocks/>
          </p:cNvPicPr>
          <p:nvPr/>
        </p:nvPicPr>
        <p:blipFill>
          <a:blip r:embed="rId3"/>
          <a:stretch>
            <a:fillRect/>
          </a:stretch>
        </p:blipFill>
        <p:spPr>
          <a:xfrm>
            <a:off x="10353071" y="1357745"/>
            <a:ext cx="3939439" cy="5843163"/>
          </a:xfrm>
          <a:prstGeom prst="rect">
            <a:avLst/>
          </a:prstGeom>
        </p:spPr>
      </p:pic>
      <p:sp>
        <p:nvSpPr>
          <p:cNvPr id="13" name="Text 10">
            <a:extLst>
              <a:ext uri="{FF2B5EF4-FFF2-40B4-BE49-F238E27FC236}">
                <a16:creationId xmlns:a16="http://schemas.microsoft.com/office/drawing/2014/main" id="{F62C2027-D094-5BDD-E46F-99F40B5CC6B1}"/>
              </a:ext>
            </a:extLst>
          </p:cNvPr>
          <p:cNvSpPr>
            <a:spLocks/>
          </p:cNvSpPr>
          <p:nvPr/>
        </p:nvSpPr>
        <p:spPr>
          <a:xfrm>
            <a:off x="430320" y="2038873"/>
            <a:ext cx="9240153" cy="4980682"/>
          </a:xfrm>
          <a:prstGeom prst="rect">
            <a:avLst/>
          </a:prstGeom>
          <a:noFill/>
          <a:ln/>
        </p:spPr>
        <p:txBody>
          <a:bodyPr wrap="square" lIns="0" tIns="0" rIns="0" bIns="0" rtlCol="0" anchor="t"/>
          <a:lstStyle/>
          <a:p>
            <a:pPr marL="0" indent="0" algn="l">
              <a:lnSpc>
                <a:spcPct val="110000"/>
              </a:lnSpc>
              <a:spcAft>
                <a:spcPts val="1200"/>
              </a:spcAft>
              <a:buNone/>
            </a:pPr>
            <a:r>
              <a:rPr lang="en-US" sz="2400">
                <a:solidFill>
                  <a:srgbClr val="000000"/>
                </a:solidFill>
                <a:latin typeface="Arial" panose="020B0604020202020204" pitchFamily="34" charset="0"/>
                <a:ea typeface="Arial Black" pitchFamily="34" charset="-122"/>
                <a:cs typeface="Arial" panose="020B0604020202020204" pitchFamily="34" charset="0"/>
              </a:rPr>
              <a:t>Effective maintenance begins with systematic risk assessment, identifying critical systems whose failure would have significant safety, operational or financial impacts. </a:t>
            </a:r>
          </a:p>
          <a:p>
            <a:pPr marL="0" indent="0" algn="l">
              <a:lnSpc>
                <a:spcPct val="110000"/>
              </a:lnSpc>
              <a:spcAft>
                <a:spcPts val="1200"/>
              </a:spcAft>
              <a:buNone/>
            </a:pPr>
            <a:r>
              <a:rPr lang="en-US" sz="2400">
                <a:solidFill>
                  <a:srgbClr val="000000"/>
                </a:solidFill>
                <a:latin typeface="Arial" panose="020B0604020202020204" pitchFamily="34" charset="0"/>
                <a:ea typeface="Arial Black" pitchFamily="34" charset="-122"/>
                <a:cs typeface="Arial" panose="020B0604020202020204" pitchFamily="34" charset="0"/>
              </a:rPr>
              <a:t>This risk-based approach helps to prioritise maintenance activities and resource allocation where they deliver maximum benefit.</a:t>
            </a:r>
            <a:endParaRPr lang="en-US" sz="2400"/>
          </a:p>
        </p:txBody>
      </p:sp>
      <p:sp>
        <p:nvSpPr>
          <p:cNvPr id="4" name="Text 0">
            <a:extLst>
              <a:ext uri="{FF2B5EF4-FFF2-40B4-BE49-F238E27FC236}">
                <a16:creationId xmlns:a16="http://schemas.microsoft.com/office/drawing/2014/main" id="{EDCE54B3-146B-4C3D-6BDD-923D5BB065B1}"/>
              </a:ext>
            </a:extLst>
          </p:cNvPr>
          <p:cNvSpPr>
            <a:spLocks/>
          </p:cNvSpPr>
          <p:nvPr/>
        </p:nvSpPr>
        <p:spPr>
          <a:xfrm>
            <a:off x="430318" y="1166884"/>
            <a:ext cx="13899846" cy="646331"/>
          </a:xfrm>
          <a:prstGeom prst="rect">
            <a:avLst/>
          </a:prstGeom>
          <a:noFill/>
          <a:ln/>
        </p:spPr>
        <p:txBody>
          <a:bodyPr wrap="none" lIns="0" tIns="0" rIns="0" bIns="0" rtlCol="0" anchor="t"/>
          <a:lstStyle/>
          <a:p>
            <a:pPr marL="0" indent="0" algn="l">
              <a:lnSpc>
                <a:spcPts val="4900"/>
              </a:lnSpc>
              <a:buNone/>
            </a:pPr>
            <a:r>
              <a:rPr lang="en-US" sz="3600" b="1">
                <a:solidFill>
                  <a:srgbClr val="FC4421"/>
                </a:solidFill>
                <a:ea typeface="Arial Black Bold" pitchFamily="34" charset="-122"/>
                <a:cs typeface="Arial Black Bold" pitchFamily="34" charset="-120"/>
              </a:rPr>
              <a:t>Risk assessment and maintenance planning</a:t>
            </a:r>
            <a:endParaRPr lang="en-US" sz="3600"/>
          </a:p>
        </p:txBody>
      </p:sp>
    </p:spTree>
    <p:extLst>
      <p:ext uri="{BB962C8B-B14F-4D97-AF65-F5344CB8AC3E}">
        <p14:creationId xmlns:p14="http://schemas.microsoft.com/office/powerpoint/2010/main" val="308406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a:spLocks/>
          </p:cNvSpPr>
          <p:nvPr/>
        </p:nvSpPr>
        <p:spPr>
          <a:xfrm>
            <a:off x="430318" y="1277724"/>
            <a:ext cx="13899846" cy="646331"/>
          </a:xfrm>
          <a:prstGeom prst="rect">
            <a:avLst/>
          </a:prstGeom>
          <a:noFill/>
          <a:ln/>
        </p:spPr>
        <p:txBody>
          <a:bodyPr wrap="none" lIns="0" tIns="0" rIns="0" bIns="0" rtlCol="0" anchor="t"/>
          <a:lstStyle/>
          <a:p>
            <a:pPr marL="0" indent="0" algn="l">
              <a:lnSpc>
                <a:spcPts val="3300"/>
              </a:lnSpc>
              <a:buNone/>
            </a:pPr>
            <a:r>
              <a:rPr lang="en-US" sz="3600" b="1">
                <a:solidFill>
                  <a:srgbClr val="FC4421"/>
                </a:solidFill>
                <a:latin typeface="+mj-lt"/>
                <a:ea typeface="Arial Black Bold" pitchFamily="34" charset="-122"/>
                <a:cs typeface="Arial Black Bold" pitchFamily="34" charset="-120"/>
              </a:rPr>
              <a:t>Technology in building maintenance</a:t>
            </a:r>
            <a:endParaRPr lang="en-US" sz="3600">
              <a:latin typeface="+mj-lt"/>
            </a:endParaRPr>
          </a:p>
        </p:txBody>
      </p:sp>
      <p:grpSp>
        <p:nvGrpSpPr>
          <p:cNvPr id="12" name="Group 11">
            <a:extLst>
              <a:ext uri="{FF2B5EF4-FFF2-40B4-BE49-F238E27FC236}">
                <a16:creationId xmlns:a16="http://schemas.microsoft.com/office/drawing/2014/main" id="{224E0960-4EFE-30C0-201C-98D1F0CD282E}"/>
              </a:ext>
            </a:extLst>
          </p:cNvPr>
          <p:cNvGrpSpPr/>
          <p:nvPr/>
        </p:nvGrpSpPr>
        <p:grpSpPr>
          <a:xfrm>
            <a:off x="430320" y="1882490"/>
            <a:ext cx="13441217" cy="4935403"/>
            <a:chOff x="265547" y="2659287"/>
            <a:chExt cx="14179918" cy="4935403"/>
          </a:xfrm>
        </p:grpSpPr>
        <p:pic>
          <p:nvPicPr>
            <p:cNvPr id="3" name="Image 0" descr="preencoded.png"/>
            <p:cNvPicPr>
              <a:picLocks noChangeAspect="1"/>
            </p:cNvPicPr>
            <p:nvPr/>
          </p:nvPicPr>
          <p:blipFill>
            <a:blip r:embed="rId3"/>
            <a:stretch>
              <a:fillRect/>
            </a:stretch>
          </p:blipFill>
          <p:spPr>
            <a:xfrm>
              <a:off x="265549" y="2663606"/>
              <a:ext cx="2076958" cy="1283625"/>
            </a:xfrm>
            <a:prstGeom prst="rect">
              <a:avLst/>
            </a:prstGeom>
          </p:spPr>
        </p:pic>
        <p:sp>
          <p:nvSpPr>
            <p:cNvPr id="4" name="Text 1"/>
            <p:cNvSpPr/>
            <p:nvPr/>
          </p:nvSpPr>
          <p:spPr>
            <a:xfrm>
              <a:off x="2494688" y="2659287"/>
              <a:ext cx="3565074" cy="210860"/>
            </a:xfrm>
            <a:prstGeom prst="rect">
              <a:avLst/>
            </a:prstGeom>
            <a:noFill/>
            <a:ln/>
          </p:spPr>
          <p:txBody>
            <a:bodyPr wrap="none" lIns="0" tIns="0" rIns="0" bIns="0" rtlCol="0" anchor="t"/>
            <a:lstStyle/>
            <a:p>
              <a:pPr marL="0" indent="0" algn="l">
                <a:lnSpc>
                  <a:spcPts val="1650"/>
                </a:lnSpc>
                <a:buNone/>
              </a:pPr>
              <a:r>
                <a:rPr lang="en-US" sz="2400" b="1">
                  <a:solidFill>
                    <a:srgbClr val="000000"/>
                  </a:solidFill>
                  <a:ea typeface="Arial Black Bold" pitchFamily="34" charset="-122"/>
                  <a:cs typeface="Arial Black Bold" pitchFamily="34" charset="-120"/>
                </a:rPr>
                <a:t>Building management systems (BMS)</a:t>
              </a:r>
              <a:endParaRPr lang="en-US" sz="2400"/>
            </a:p>
          </p:txBody>
        </p:sp>
        <p:sp>
          <p:nvSpPr>
            <p:cNvPr id="5" name="Text 2"/>
            <p:cNvSpPr/>
            <p:nvPr/>
          </p:nvSpPr>
          <p:spPr>
            <a:xfrm>
              <a:off x="2494688" y="2876203"/>
              <a:ext cx="11950777" cy="431959"/>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Integrated digital systems that control and monitor building mechanical and electrical equipment. Modern BMS platforms provide real-time data on system performance, allowing for predictive maintenance based on operational parameters rather than fixed schedules.</a:t>
              </a:r>
              <a:endParaRPr lang="en-US" sz="2400"/>
            </a:p>
          </p:txBody>
        </p:sp>
        <p:pic>
          <p:nvPicPr>
            <p:cNvPr id="6" name="Image 1" descr="preencoded.png"/>
            <p:cNvPicPr>
              <a:picLocks noChangeAspect="1"/>
            </p:cNvPicPr>
            <p:nvPr/>
          </p:nvPicPr>
          <p:blipFill>
            <a:blip r:embed="rId4"/>
            <a:stretch>
              <a:fillRect/>
            </a:stretch>
          </p:blipFill>
          <p:spPr>
            <a:xfrm>
              <a:off x="265547" y="4460644"/>
              <a:ext cx="2076960" cy="1283626"/>
            </a:xfrm>
            <a:prstGeom prst="rect">
              <a:avLst/>
            </a:prstGeom>
          </p:spPr>
        </p:pic>
        <p:sp>
          <p:nvSpPr>
            <p:cNvPr id="7" name="Text 3"/>
            <p:cNvSpPr/>
            <p:nvPr/>
          </p:nvSpPr>
          <p:spPr>
            <a:xfrm>
              <a:off x="2494688" y="4485447"/>
              <a:ext cx="2595086" cy="210860"/>
            </a:xfrm>
            <a:prstGeom prst="rect">
              <a:avLst/>
            </a:prstGeom>
            <a:noFill/>
            <a:ln/>
          </p:spPr>
          <p:txBody>
            <a:bodyPr wrap="none" lIns="0" tIns="0" rIns="0" bIns="0" rtlCol="0" anchor="t"/>
            <a:lstStyle/>
            <a:p>
              <a:pPr marL="0" indent="0" algn="l">
                <a:lnSpc>
                  <a:spcPts val="1650"/>
                </a:lnSpc>
                <a:buNone/>
              </a:pPr>
              <a:r>
                <a:rPr lang="en-US" sz="2400" b="1">
                  <a:solidFill>
                    <a:srgbClr val="000000"/>
                  </a:solidFill>
                  <a:ea typeface="Arial Black Bold" pitchFamily="34" charset="-122"/>
                  <a:cs typeface="Arial Black Bold" pitchFamily="34" charset="-120"/>
                </a:rPr>
                <a:t>Augmented reality maintenance</a:t>
              </a:r>
              <a:endParaRPr lang="en-US" sz="2400"/>
            </a:p>
          </p:txBody>
        </p:sp>
        <p:sp>
          <p:nvSpPr>
            <p:cNvPr id="8" name="Text 4"/>
            <p:cNvSpPr/>
            <p:nvPr/>
          </p:nvSpPr>
          <p:spPr>
            <a:xfrm>
              <a:off x="2494688" y="4694851"/>
              <a:ext cx="11950777" cy="431959"/>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AR technologies allow maintenance engineers to visualise hidden building systems and access digital maintenance manuals in real-time. This improves efficiency by providing contextual information exactly when and where it's needed during inspection or repair processes.</a:t>
              </a:r>
              <a:endParaRPr lang="en-US" sz="2400"/>
            </a:p>
          </p:txBody>
        </p:sp>
        <p:pic>
          <p:nvPicPr>
            <p:cNvPr id="9" name="Image 2" descr="preencoded.png"/>
            <p:cNvPicPr>
              <a:picLocks noChangeAspect="1"/>
            </p:cNvPicPr>
            <p:nvPr/>
          </p:nvPicPr>
          <p:blipFill>
            <a:blip r:embed="rId5"/>
            <a:stretch>
              <a:fillRect/>
            </a:stretch>
          </p:blipFill>
          <p:spPr>
            <a:xfrm>
              <a:off x="265548" y="6311064"/>
              <a:ext cx="2076960" cy="1283626"/>
            </a:xfrm>
            <a:prstGeom prst="rect">
              <a:avLst/>
            </a:prstGeom>
          </p:spPr>
        </p:pic>
        <p:sp>
          <p:nvSpPr>
            <p:cNvPr id="10" name="Text 5"/>
            <p:cNvSpPr/>
            <p:nvPr/>
          </p:nvSpPr>
          <p:spPr>
            <a:xfrm>
              <a:off x="2494688" y="6338774"/>
              <a:ext cx="2629257" cy="210860"/>
            </a:xfrm>
            <a:prstGeom prst="rect">
              <a:avLst/>
            </a:prstGeom>
            <a:noFill/>
            <a:ln/>
          </p:spPr>
          <p:txBody>
            <a:bodyPr wrap="none" lIns="0" tIns="0" rIns="0" bIns="0" rtlCol="0" anchor="t"/>
            <a:lstStyle/>
            <a:p>
              <a:pPr marL="0" indent="0" algn="l">
                <a:lnSpc>
                  <a:spcPts val="1650"/>
                </a:lnSpc>
                <a:buNone/>
              </a:pPr>
              <a:r>
                <a:rPr lang="en-US" sz="2400" b="1">
                  <a:solidFill>
                    <a:srgbClr val="000000"/>
                  </a:solidFill>
                  <a:ea typeface="Arial Black Bold" pitchFamily="34" charset="-122"/>
                  <a:cs typeface="Arial Black Bold" pitchFamily="34" charset="-120"/>
                </a:rPr>
                <a:t>Remote inspection technologies</a:t>
              </a:r>
              <a:endParaRPr lang="en-US" sz="2400"/>
            </a:p>
          </p:txBody>
        </p:sp>
        <p:sp>
          <p:nvSpPr>
            <p:cNvPr id="11" name="Text 6"/>
            <p:cNvSpPr/>
            <p:nvPr/>
          </p:nvSpPr>
          <p:spPr>
            <a:xfrm>
              <a:off x="2494688" y="6579109"/>
              <a:ext cx="11950777" cy="431959"/>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Drones, robots, and IoT sensors enable inspection of difficult-to-access areas without scaffolding or confined space entry. These technologies reduce risk to personnel while providing comprehensive data on building condition through high-resolution imagery and sensor readings</a:t>
              </a:r>
              <a:r>
                <a:rPr lang="en-US" sz="2200">
                  <a:solidFill>
                    <a:srgbClr val="000000"/>
                  </a:solidFill>
                  <a:latin typeface="Arial" panose="020B0604020202020204" pitchFamily="34" charset="0"/>
                  <a:ea typeface="Arial Black" pitchFamily="34" charset="-122"/>
                  <a:cs typeface="Arial" panose="020B0604020202020204" pitchFamily="34" charset="0"/>
                </a:rPr>
                <a:t>.</a:t>
              </a:r>
              <a:endParaRPr lang="en-US" sz="220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644A-242E-ABA1-434F-9E6A4A35F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94B90A-30B6-56D1-21EB-457B88DBC0F3}"/>
              </a:ext>
            </a:extLst>
          </p:cNvPr>
          <p:cNvSpPr>
            <a:spLocks noGrp="1"/>
          </p:cNvSpPr>
          <p:nvPr>
            <p:ph type="title"/>
          </p:nvPr>
        </p:nvSpPr>
        <p:spPr>
          <a:xfrm>
            <a:off x="430318" y="1180739"/>
            <a:ext cx="13899846" cy="646331"/>
          </a:xfrm>
        </p:spPr>
        <p:txBody>
          <a:bodyPr/>
          <a:lstStyle/>
          <a:p>
            <a:r>
              <a:rPr lang="en-GB" sz="3600"/>
              <a:t>Summary</a:t>
            </a:r>
          </a:p>
        </p:txBody>
      </p:sp>
      <p:sp>
        <p:nvSpPr>
          <p:cNvPr id="6" name="Shape 1"/>
          <p:cNvSpPr/>
          <p:nvPr/>
        </p:nvSpPr>
        <p:spPr>
          <a:xfrm>
            <a:off x="275023" y="1996662"/>
            <a:ext cx="3066098" cy="205740"/>
          </a:xfrm>
          <a:prstGeom prst="roundRect">
            <a:avLst>
              <a:gd name="adj" fmla="val 42000"/>
            </a:avLst>
          </a:prstGeom>
          <a:solidFill>
            <a:srgbClr val="E5E5E6"/>
          </a:solidFill>
          <a:ln w="7620">
            <a:solidFill>
              <a:srgbClr val="CBCBCC"/>
            </a:solidFill>
            <a:prstDash val="solid"/>
          </a:ln>
        </p:spPr>
        <p:txBody>
          <a:bodyPr/>
          <a:lstStyle/>
          <a:p>
            <a:endParaRPr lang="en-GB">
              <a:solidFill>
                <a:prstClr val="black"/>
              </a:solidFill>
              <a:latin typeface="Calibri" panose="020F0502020204030204"/>
            </a:endParaRPr>
          </a:p>
        </p:txBody>
      </p:sp>
      <p:sp>
        <p:nvSpPr>
          <p:cNvPr id="7" name="Text 2"/>
          <p:cNvSpPr/>
          <p:nvPr/>
        </p:nvSpPr>
        <p:spPr>
          <a:xfrm>
            <a:off x="318108" y="2310866"/>
            <a:ext cx="3269367" cy="964406"/>
          </a:xfrm>
          <a:prstGeom prst="rect">
            <a:avLst/>
          </a:prstGeom>
          <a:noFill/>
          <a:ln/>
        </p:spPr>
        <p:txBody>
          <a:bodyPr wrap="square" lIns="0" tIns="0" rIns="0" bIns="0" rtlCol="0" anchor="t"/>
          <a:lstStyle/>
          <a:p>
            <a:pPr>
              <a:lnSpc>
                <a:spcPts val="2500"/>
              </a:lnSpc>
            </a:pPr>
            <a:r>
              <a:rPr lang="en-US" sz="2200" b="1">
                <a:solidFill>
                  <a:srgbClr val="000000"/>
                </a:solidFill>
                <a:ea typeface="Arial Black Bold" pitchFamily="34" charset="-122"/>
                <a:cs typeface="Arial Black Bold" pitchFamily="34" charset="-120"/>
              </a:rPr>
              <a:t>Identify building classification and applicable regulations</a:t>
            </a:r>
            <a:endParaRPr lang="en-US" sz="2200">
              <a:solidFill>
                <a:prstClr val="black"/>
              </a:solidFill>
            </a:endParaRPr>
          </a:p>
        </p:txBody>
      </p:sp>
      <p:sp>
        <p:nvSpPr>
          <p:cNvPr id="8" name="Text 3"/>
          <p:cNvSpPr/>
          <p:nvPr/>
        </p:nvSpPr>
        <p:spPr>
          <a:xfrm>
            <a:off x="275023" y="3404723"/>
            <a:ext cx="3269367" cy="2961799"/>
          </a:xfrm>
          <a:prstGeom prst="rect">
            <a:avLst/>
          </a:prstGeom>
          <a:noFill/>
          <a:ln/>
        </p:spPr>
        <p:txBody>
          <a:bodyPr wrap="square" lIns="0" tIns="0" rIns="0" bIns="0" rtlCol="0" anchor="t"/>
          <a:lstStyle/>
          <a:p>
            <a:pPr>
              <a:lnSpc>
                <a:spcPts val="2550"/>
              </a:lnSpc>
            </a:pPr>
            <a:r>
              <a:rPr lang="en-US" sz="2000">
                <a:solidFill>
                  <a:srgbClr val="000000"/>
                </a:solidFill>
                <a:latin typeface="Arial" panose="020B0604020202020204" pitchFamily="34" charset="0"/>
                <a:ea typeface="Arial Black" pitchFamily="34" charset="-122"/>
                <a:cs typeface="Arial" panose="020B0604020202020204" pitchFamily="34" charset="0"/>
              </a:rPr>
              <a:t>Determine the precise regulatory framework applicable to your specific building type and use. Consider overlapping regulations when buildings have mixed uses or contain specialist facilities. Always apply the most stringent requirements when multiple regulations could apply.</a:t>
            </a:r>
            <a:endParaRPr lang="en-US" sz="2000">
              <a:solidFill>
                <a:prstClr val="black"/>
              </a:solidFill>
              <a:latin typeface="Calibri" panose="020F0502020204030204"/>
            </a:endParaRPr>
          </a:p>
        </p:txBody>
      </p:sp>
      <p:sp>
        <p:nvSpPr>
          <p:cNvPr id="9" name="Shape 4"/>
          <p:cNvSpPr/>
          <p:nvPr/>
        </p:nvSpPr>
        <p:spPr>
          <a:xfrm>
            <a:off x="3649731" y="1996662"/>
            <a:ext cx="3066098" cy="205740"/>
          </a:xfrm>
          <a:prstGeom prst="roundRect">
            <a:avLst>
              <a:gd name="adj" fmla="val 42000"/>
            </a:avLst>
          </a:prstGeom>
          <a:solidFill>
            <a:srgbClr val="E5E5E6"/>
          </a:solidFill>
          <a:ln w="7620">
            <a:solidFill>
              <a:srgbClr val="CBCBCC"/>
            </a:solidFill>
            <a:prstDash val="solid"/>
          </a:ln>
        </p:spPr>
        <p:txBody>
          <a:bodyPr/>
          <a:lstStyle/>
          <a:p>
            <a:endParaRPr lang="en-GB">
              <a:solidFill>
                <a:prstClr val="black"/>
              </a:solidFill>
              <a:latin typeface="Calibri" panose="020F0502020204030204"/>
            </a:endParaRPr>
          </a:p>
        </p:txBody>
      </p:sp>
      <p:sp>
        <p:nvSpPr>
          <p:cNvPr id="10" name="Text 5"/>
          <p:cNvSpPr/>
          <p:nvPr/>
        </p:nvSpPr>
        <p:spPr>
          <a:xfrm>
            <a:off x="3649731" y="2277396"/>
            <a:ext cx="3374707" cy="964406"/>
          </a:xfrm>
          <a:prstGeom prst="rect">
            <a:avLst/>
          </a:prstGeom>
          <a:noFill/>
          <a:ln/>
        </p:spPr>
        <p:txBody>
          <a:bodyPr wrap="square" lIns="0" tIns="0" rIns="0" bIns="0" rtlCol="0" anchor="t"/>
          <a:lstStyle/>
          <a:p>
            <a:pPr>
              <a:lnSpc>
                <a:spcPts val="2500"/>
              </a:lnSpc>
            </a:pPr>
            <a:r>
              <a:rPr lang="en-US" sz="2200" b="1">
                <a:solidFill>
                  <a:srgbClr val="000000"/>
                </a:solidFill>
                <a:ea typeface="Arial Black Bold" pitchFamily="34" charset="-122"/>
                <a:cs typeface="Arial Black Bold" pitchFamily="34" charset="-120"/>
              </a:rPr>
              <a:t>Develop comprehensive maintenance </a:t>
            </a:r>
            <a:r>
              <a:rPr lang="en-US" sz="2200" b="1" err="1">
                <a:solidFill>
                  <a:srgbClr val="000000"/>
                </a:solidFill>
                <a:ea typeface="Arial Black Bold" pitchFamily="34" charset="-122"/>
                <a:cs typeface="Arial Black Bold" pitchFamily="34" charset="-120"/>
              </a:rPr>
              <a:t>programmes</a:t>
            </a:r>
            <a:endParaRPr lang="en-US" sz="2200">
              <a:solidFill>
                <a:prstClr val="black"/>
              </a:solidFill>
            </a:endParaRPr>
          </a:p>
        </p:txBody>
      </p:sp>
      <p:sp>
        <p:nvSpPr>
          <p:cNvPr id="11" name="Text 6"/>
          <p:cNvSpPr/>
          <p:nvPr/>
        </p:nvSpPr>
        <p:spPr>
          <a:xfrm>
            <a:off x="3649730" y="3404403"/>
            <a:ext cx="3374708" cy="3619976"/>
          </a:xfrm>
          <a:prstGeom prst="rect">
            <a:avLst/>
          </a:prstGeom>
          <a:noFill/>
          <a:ln/>
        </p:spPr>
        <p:txBody>
          <a:bodyPr wrap="square" lIns="0" tIns="0" rIns="0" bIns="0" rtlCol="0" anchor="t"/>
          <a:lstStyle/>
          <a:p>
            <a:pPr>
              <a:lnSpc>
                <a:spcPts val="2550"/>
              </a:lnSpc>
            </a:pPr>
            <a:r>
              <a:rPr lang="en-US" sz="2000">
                <a:solidFill>
                  <a:srgbClr val="000000"/>
                </a:solidFill>
                <a:latin typeface="Arial" panose="020B0604020202020204" pitchFamily="34" charset="0"/>
                <a:ea typeface="Arial Black" pitchFamily="34" charset="-122"/>
                <a:cs typeface="Arial" panose="020B0604020202020204" pitchFamily="34" charset="0"/>
              </a:rPr>
              <a:t>Create tailored maintenance schedules that address all building systems with appropriate frequencies. Incorporate manufacturer recommendations, regulatory requirements, and historical performance data. Include provisions for both planned preventive maintenance and condition-based interventions.</a:t>
            </a:r>
            <a:endParaRPr lang="en-US" sz="2000">
              <a:solidFill>
                <a:prstClr val="black"/>
              </a:solidFill>
              <a:latin typeface="Calibri" panose="020F0502020204030204"/>
            </a:endParaRPr>
          </a:p>
        </p:txBody>
      </p:sp>
      <p:sp>
        <p:nvSpPr>
          <p:cNvPr id="12" name="Shape 7"/>
          <p:cNvSpPr/>
          <p:nvPr/>
        </p:nvSpPr>
        <p:spPr>
          <a:xfrm>
            <a:off x="7178745" y="1951679"/>
            <a:ext cx="3066098" cy="205740"/>
          </a:xfrm>
          <a:prstGeom prst="roundRect">
            <a:avLst>
              <a:gd name="adj" fmla="val 42000"/>
            </a:avLst>
          </a:prstGeom>
          <a:solidFill>
            <a:srgbClr val="E5E5E6"/>
          </a:solidFill>
          <a:ln w="7620">
            <a:solidFill>
              <a:srgbClr val="CBCBCC"/>
            </a:solidFill>
            <a:prstDash val="solid"/>
          </a:ln>
        </p:spPr>
        <p:txBody>
          <a:bodyPr/>
          <a:lstStyle/>
          <a:p>
            <a:endParaRPr lang="en-GB">
              <a:solidFill>
                <a:prstClr val="black"/>
              </a:solidFill>
              <a:latin typeface="Calibri" panose="020F0502020204030204"/>
            </a:endParaRPr>
          </a:p>
        </p:txBody>
      </p:sp>
      <p:sp>
        <p:nvSpPr>
          <p:cNvPr id="13" name="Text 8"/>
          <p:cNvSpPr/>
          <p:nvPr/>
        </p:nvSpPr>
        <p:spPr>
          <a:xfrm>
            <a:off x="7178745" y="2277396"/>
            <a:ext cx="3557749" cy="642938"/>
          </a:xfrm>
          <a:prstGeom prst="rect">
            <a:avLst/>
          </a:prstGeom>
          <a:noFill/>
          <a:ln/>
        </p:spPr>
        <p:txBody>
          <a:bodyPr wrap="square" lIns="0" tIns="0" rIns="0" bIns="0" rtlCol="0" anchor="t"/>
          <a:lstStyle/>
          <a:p>
            <a:pPr>
              <a:lnSpc>
                <a:spcPts val="2500"/>
              </a:lnSpc>
            </a:pPr>
            <a:r>
              <a:rPr lang="en-US" sz="2200" b="1">
                <a:solidFill>
                  <a:srgbClr val="000000"/>
                </a:solidFill>
                <a:ea typeface="Arial Black Bold" pitchFamily="34" charset="-122"/>
                <a:cs typeface="Arial Black Bold" pitchFamily="34" charset="-120"/>
              </a:rPr>
              <a:t>Implement robust documentation systems</a:t>
            </a:r>
            <a:endParaRPr lang="en-US" sz="2200">
              <a:solidFill>
                <a:prstClr val="black"/>
              </a:solidFill>
            </a:endParaRPr>
          </a:p>
        </p:txBody>
      </p:sp>
      <p:sp>
        <p:nvSpPr>
          <p:cNvPr id="14" name="Text 9"/>
          <p:cNvSpPr/>
          <p:nvPr/>
        </p:nvSpPr>
        <p:spPr>
          <a:xfrm>
            <a:off x="7178745" y="3404403"/>
            <a:ext cx="3557750" cy="3290888"/>
          </a:xfrm>
          <a:prstGeom prst="rect">
            <a:avLst/>
          </a:prstGeom>
          <a:noFill/>
          <a:ln/>
        </p:spPr>
        <p:txBody>
          <a:bodyPr wrap="square" lIns="0" tIns="0" rIns="0" bIns="0" rtlCol="0" anchor="t"/>
          <a:lstStyle/>
          <a:p>
            <a:pPr>
              <a:lnSpc>
                <a:spcPts val="2550"/>
              </a:lnSpc>
            </a:pPr>
            <a:r>
              <a:rPr lang="en-US" sz="2000">
                <a:solidFill>
                  <a:srgbClr val="000000"/>
                </a:solidFill>
                <a:latin typeface="Arial" panose="020B0604020202020204" pitchFamily="34" charset="0"/>
                <a:ea typeface="Arial Black" pitchFamily="34" charset="-122"/>
                <a:cs typeface="Arial" panose="020B0604020202020204" pitchFamily="34" charset="0"/>
              </a:rPr>
              <a:t>Establish systematic record-keeping processes that demonstrate regulatory compliance. Maintain digital and physical records of all maintenance activities, inspection certificates, and remedial actions. Regularly review documentation to identify trends and systemic issues requiring attention.</a:t>
            </a:r>
            <a:endParaRPr lang="en-US" sz="2000">
              <a:solidFill>
                <a:prstClr val="black"/>
              </a:solidFill>
              <a:latin typeface="Calibri" panose="020F0502020204030204"/>
            </a:endParaRPr>
          </a:p>
        </p:txBody>
      </p:sp>
      <p:sp>
        <p:nvSpPr>
          <p:cNvPr id="15" name="Shape 10"/>
          <p:cNvSpPr/>
          <p:nvPr/>
        </p:nvSpPr>
        <p:spPr>
          <a:xfrm>
            <a:off x="10861006" y="1911866"/>
            <a:ext cx="3066098" cy="205740"/>
          </a:xfrm>
          <a:prstGeom prst="roundRect">
            <a:avLst>
              <a:gd name="adj" fmla="val 42000"/>
            </a:avLst>
          </a:prstGeom>
          <a:solidFill>
            <a:srgbClr val="E5E5E6"/>
          </a:solidFill>
          <a:ln w="7620">
            <a:solidFill>
              <a:srgbClr val="CBCBCC"/>
            </a:solidFill>
            <a:prstDash val="solid"/>
          </a:ln>
        </p:spPr>
        <p:txBody>
          <a:bodyPr/>
          <a:lstStyle/>
          <a:p>
            <a:endParaRPr lang="en-GB">
              <a:solidFill>
                <a:prstClr val="black"/>
              </a:solidFill>
              <a:latin typeface="Calibri" panose="020F0502020204030204"/>
            </a:endParaRPr>
          </a:p>
        </p:txBody>
      </p:sp>
      <p:sp>
        <p:nvSpPr>
          <p:cNvPr id="16" name="Text 11"/>
          <p:cNvSpPr/>
          <p:nvPr/>
        </p:nvSpPr>
        <p:spPr>
          <a:xfrm>
            <a:off x="10861006" y="2202402"/>
            <a:ext cx="3339077" cy="642938"/>
          </a:xfrm>
          <a:prstGeom prst="rect">
            <a:avLst/>
          </a:prstGeom>
          <a:noFill/>
          <a:ln/>
        </p:spPr>
        <p:txBody>
          <a:bodyPr wrap="square" lIns="0" tIns="0" rIns="0" bIns="0" rtlCol="0" anchor="t"/>
          <a:lstStyle/>
          <a:p>
            <a:pPr>
              <a:lnSpc>
                <a:spcPts val="2500"/>
              </a:lnSpc>
            </a:pPr>
            <a:r>
              <a:rPr lang="en-US" sz="2200" b="1">
                <a:solidFill>
                  <a:srgbClr val="000000"/>
                </a:solidFill>
                <a:ea typeface="Arial Black Bold" pitchFamily="34" charset="-122"/>
                <a:cs typeface="Arial Black Bold" pitchFamily="34" charset="-120"/>
              </a:rPr>
              <a:t>Ensure competent </a:t>
            </a:r>
          </a:p>
          <a:p>
            <a:pPr>
              <a:lnSpc>
                <a:spcPts val="2500"/>
              </a:lnSpc>
            </a:pPr>
            <a:r>
              <a:rPr lang="en-US" sz="2200" b="1">
                <a:solidFill>
                  <a:srgbClr val="000000"/>
                </a:solidFill>
                <a:ea typeface="Arial Black Bold" pitchFamily="34" charset="-122"/>
                <a:cs typeface="Arial Black Bold" pitchFamily="34" charset="-120"/>
              </a:rPr>
              <a:t>personnel</a:t>
            </a:r>
            <a:endParaRPr lang="en-US" sz="2200">
              <a:solidFill>
                <a:prstClr val="black"/>
              </a:solidFill>
            </a:endParaRPr>
          </a:p>
        </p:txBody>
      </p:sp>
      <p:sp>
        <p:nvSpPr>
          <p:cNvPr id="17" name="Text 12"/>
          <p:cNvSpPr/>
          <p:nvPr/>
        </p:nvSpPr>
        <p:spPr>
          <a:xfrm>
            <a:off x="10861006" y="3432628"/>
            <a:ext cx="3809820" cy="2961799"/>
          </a:xfrm>
          <a:prstGeom prst="rect">
            <a:avLst/>
          </a:prstGeom>
          <a:noFill/>
          <a:ln/>
        </p:spPr>
        <p:txBody>
          <a:bodyPr wrap="square" lIns="0" tIns="0" rIns="0" bIns="0" rtlCol="0" anchor="t"/>
          <a:lstStyle/>
          <a:p>
            <a:pPr>
              <a:lnSpc>
                <a:spcPts val="2550"/>
              </a:lnSpc>
            </a:pPr>
            <a:r>
              <a:rPr lang="en-US" sz="2000">
                <a:solidFill>
                  <a:srgbClr val="000000"/>
                </a:solidFill>
                <a:latin typeface="Arial" panose="020B0604020202020204" pitchFamily="34" charset="0"/>
                <a:ea typeface="Arial Black" pitchFamily="34" charset="-122"/>
                <a:cs typeface="Arial" panose="020B0604020202020204" pitchFamily="34" charset="0"/>
              </a:rPr>
              <a:t>Verify that all maintenance personnel possess appropriate qualifications and certifications for their roles. Provide ongoing training to keep staff updated on regulatory changes and technological advancements. Maintain records of staff competency for audit purposes.</a:t>
            </a:r>
            <a:endParaRPr lang="en-US" sz="2000">
              <a:solidFill>
                <a:prstClr val="black"/>
              </a:solidFill>
              <a:latin typeface="Calibri" panose="020F0502020204030204"/>
            </a:endParaRPr>
          </a:p>
        </p:txBody>
      </p:sp>
    </p:spTree>
    <p:extLst>
      <p:ext uri="{BB962C8B-B14F-4D97-AF65-F5344CB8AC3E}">
        <p14:creationId xmlns:p14="http://schemas.microsoft.com/office/powerpoint/2010/main" val="3014219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7DE5-349C-17BC-2574-427D49218230}"/>
              </a:ext>
            </a:extLst>
          </p:cNvPr>
          <p:cNvSpPr>
            <a:spLocks noGrp="1"/>
          </p:cNvSpPr>
          <p:nvPr>
            <p:ph type="title"/>
          </p:nvPr>
        </p:nvSpPr>
        <p:spPr>
          <a:xfrm>
            <a:off x="301224" y="1236159"/>
            <a:ext cx="13899846" cy="646331"/>
          </a:xfrm>
        </p:spPr>
        <p:txBody>
          <a:bodyPr/>
          <a:lstStyle/>
          <a:p>
            <a:r>
              <a:rPr lang="en-GB" sz="3600"/>
              <a:t>Summary</a:t>
            </a:r>
          </a:p>
        </p:txBody>
      </p:sp>
      <p:sp>
        <p:nvSpPr>
          <p:cNvPr id="5" name="Content Placeholder 4">
            <a:extLst>
              <a:ext uri="{FF2B5EF4-FFF2-40B4-BE49-F238E27FC236}">
                <a16:creationId xmlns:a16="http://schemas.microsoft.com/office/drawing/2014/main" id="{ECA48E10-6310-43AE-63D3-393634325581}"/>
              </a:ext>
            </a:extLst>
          </p:cNvPr>
          <p:cNvSpPr txBox="1">
            <a:spLocks noGrp="1"/>
          </p:cNvSpPr>
          <p:nvPr>
            <p:ph sz="quarter" idx="10"/>
          </p:nvPr>
        </p:nvSpPr>
        <p:spPr>
          <a:xfrm>
            <a:off x="430753" y="2178312"/>
            <a:ext cx="14127727" cy="3299621"/>
          </a:xfrm>
          <a:prstGeom prst="rect">
            <a:avLst/>
          </a:prstGeom>
          <a:noFill/>
        </p:spPr>
        <p:txBody>
          <a:bodyPr vert="horz" wrap="square" lIns="0" tIns="0" rIns="0" bIns="0" numCol="1" anchor="t" anchorCtr="0" compatLnSpc="1">
            <a:prstTxWarp prst="textNoShape">
              <a:avLst/>
            </a:prstTxWarp>
            <a:spAutoFit/>
          </a:bodyPr>
          <a:lstStyle/>
          <a:p>
            <a:r>
              <a:rPr lang="en-GB" sz="2400">
                <a:cs typeface="Arial"/>
              </a:rPr>
              <a:t>You should now be able to:</a:t>
            </a:r>
          </a:p>
          <a:p>
            <a:pPr marL="342900" lvl="0" indent="-342900" eaLnBrk="0" hangingPunct="0">
              <a:spcBef>
                <a:spcPct val="0"/>
              </a:spcBef>
              <a:spcAft>
                <a:spcPts val="1200"/>
              </a:spcAft>
              <a:buFont typeface="Arial" panose="020B0604020202020204" pitchFamily="34" charset="0"/>
              <a:buChar char="•"/>
              <a:defRPr/>
            </a:pPr>
            <a:r>
              <a:rPr lang="en-US" altLang="en-US" sz="2400" b="1" kern="1200">
                <a:solidFill>
                  <a:srgbClr val="000000"/>
                </a:solidFill>
                <a:latin typeface="Arial" panose="020B0604020202020204" pitchFamily="34" charset="0"/>
              </a:rPr>
              <a:t>Understand</a:t>
            </a:r>
            <a:r>
              <a:rPr lang="en-US" altLang="en-US" sz="2400" kern="1200">
                <a:solidFill>
                  <a:srgbClr val="000000"/>
                </a:solidFill>
                <a:latin typeface="Arial" panose="020B0604020202020204" pitchFamily="34" charset="0"/>
              </a:rPr>
              <a:t> how maintenance requirements differ between general buildings and specialist premises (e.g. hospitals, data </a:t>
            </a:r>
            <a:r>
              <a:rPr lang="en-US" altLang="en-US" sz="2400" kern="1200" err="1">
                <a:solidFill>
                  <a:srgbClr val="000000"/>
                </a:solidFill>
                <a:latin typeface="Arial" panose="020B0604020202020204" pitchFamily="34" charset="0"/>
              </a:rPr>
              <a:t>centres</a:t>
            </a:r>
            <a:r>
              <a:rPr lang="en-US" altLang="en-US" sz="2400" kern="1200">
                <a:solidFill>
                  <a:srgbClr val="000000"/>
                </a:solidFill>
                <a:latin typeface="Arial" panose="020B0604020202020204" pitchFamily="34" charset="0"/>
              </a:rPr>
              <a:t>, heritage sites, high-rise residential).</a:t>
            </a:r>
          </a:p>
          <a:p>
            <a:pPr marL="342900" lvl="0" indent="-342900" eaLnBrk="0" hangingPunct="0">
              <a:spcBef>
                <a:spcPct val="0"/>
              </a:spcBef>
              <a:spcAft>
                <a:spcPts val="1200"/>
              </a:spcAft>
              <a:buFont typeface="Arial" panose="020B0604020202020204" pitchFamily="34" charset="0"/>
              <a:buChar char="•"/>
              <a:defRPr/>
            </a:pPr>
            <a:r>
              <a:rPr lang="en-US" altLang="en-US" sz="2400" b="1" kern="1200">
                <a:solidFill>
                  <a:srgbClr val="000000"/>
                </a:solidFill>
                <a:latin typeface="Arial" panose="020B0604020202020204" pitchFamily="34" charset="0"/>
              </a:rPr>
              <a:t>Understand</a:t>
            </a:r>
            <a:r>
              <a:rPr lang="en-US" altLang="en-US" sz="2400" kern="1200">
                <a:solidFill>
                  <a:srgbClr val="000000"/>
                </a:solidFill>
                <a:latin typeface="Arial" panose="020B0604020202020204" pitchFamily="34" charset="0"/>
              </a:rPr>
              <a:t> the impact of building use, occupancy, and risk profile on the frequency, scope, and method of system maintenance.</a:t>
            </a:r>
          </a:p>
          <a:p>
            <a:pPr marL="342900" lvl="0" indent="-342900" eaLnBrk="0" hangingPunct="0">
              <a:spcBef>
                <a:spcPct val="0"/>
              </a:spcBef>
              <a:spcAft>
                <a:spcPts val="1200"/>
              </a:spcAft>
              <a:buFont typeface="Arial" panose="020B0604020202020204" pitchFamily="34" charset="0"/>
              <a:buChar char="•"/>
              <a:defRPr/>
            </a:pPr>
            <a:r>
              <a:rPr lang="en-US" altLang="en-US" sz="2400" b="1" kern="1200">
                <a:solidFill>
                  <a:srgbClr val="000000"/>
                </a:solidFill>
                <a:latin typeface="Arial" panose="020B0604020202020204" pitchFamily="34" charset="0"/>
              </a:rPr>
              <a:t>Complete</a:t>
            </a:r>
            <a:r>
              <a:rPr lang="en-US" altLang="en-US" sz="2400" kern="1200">
                <a:solidFill>
                  <a:srgbClr val="000000"/>
                </a:solidFill>
                <a:latin typeface="Arial" panose="020B0604020202020204" pitchFamily="34" charset="0"/>
              </a:rPr>
              <a:t> maintenance planning that takes account of building type, specialist requirements, and applicable British Standards (e.g. BS 5839-1, BS 6266, BS EN 50131/50132/50133).</a:t>
            </a:r>
          </a:p>
        </p:txBody>
      </p:sp>
    </p:spTree>
    <p:extLst>
      <p:ext uri="{BB962C8B-B14F-4D97-AF65-F5344CB8AC3E}">
        <p14:creationId xmlns:p14="http://schemas.microsoft.com/office/powerpoint/2010/main" val="148912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4035118" y="1997811"/>
            <a:ext cx="5840060" cy="1085682"/>
          </a:xfrm>
          <a:prstGeom prst="rect">
            <a:avLst/>
          </a:prstGeom>
          <a:noFill/>
        </p:spPr>
        <p:txBody>
          <a:bodyPr wrap="none" rtlCol="0">
            <a:spAutoFit/>
          </a:bodyPr>
          <a:lstStyle/>
          <a:p>
            <a:pPr algn="ctr" defTabSz="1092982" fontAlgn="base">
              <a:spcBef>
                <a:spcPct val="0"/>
              </a:spcBef>
              <a:spcAft>
                <a:spcPct val="0"/>
              </a:spcAft>
            </a:pPr>
            <a:r>
              <a:rPr lang="en-GB" sz="6455">
                <a:solidFill>
                  <a:srgbClr val="FC4421"/>
                </a:solidFill>
                <a:latin typeface="Arial" pitchFamily="-105" charset="0"/>
                <a:ea typeface="ＭＳ Ｐゴシック" pitchFamily="-105" charset="-128"/>
              </a:rPr>
              <a:t>Any questions?</a:t>
            </a:r>
          </a:p>
        </p:txBody>
      </p:sp>
      <p:sp>
        <p:nvSpPr>
          <p:cNvPr id="2" name="TextBox 1">
            <a:extLst>
              <a:ext uri="{FF2B5EF4-FFF2-40B4-BE49-F238E27FC236}">
                <a16:creationId xmlns:a16="http://schemas.microsoft.com/office/drawing/2014/main" id="{FE385627-0C0B-F4B9-A6DD-060FA0CCE168}"/>
              </a:ext>
            </a:extLst>
          </p:cNvPr>
          <p:cNvSpPr txBox="1"/>
          <p:nvPr/>
        </p:nvSpPr>
        <p:spPr>
          <a:xfrm>
            <a:off x="847504" y="4587030"/>
            <a:ext cx="12570545" cy="2031325"/>
          </a:xfrm>
          <a:prstGeom prst="rect">
            <a:avLst/>
          </a:prstGeom>
          <a:noFill/>
        </p:spPr>
        <p:txBody>
          <a:bodyPr wrap="square">
            <a:spAutoFit/>
          </a:bodyPr>
          <a:lstStyle/>
          <a:p>
            <a:pPr algn="l" fontAlgn="base">
              <a:buNone/>
            </a:pPr>
            <a:r>
              <a:rPr lang="en-GB">
                <a:solidFill>
                  <a:srgbClr val="000000"/>
                </a:solidFill>
                <a:latin typeface="inherit"/>
              </a:rPr>
              <a:t>Copyright in this document belongs to and is used under licence from the Department for Education, © 2025.</a:t>
            </a:r>
            <a:endParaRPr lang="en-GB">
              <a:solidFill>
                <a:srgbClr val="242424"/>
              </a:solidFill>
              <a:latin typeface="Aptos" panose="020B0004020202020204" pitchFamily="34" charset="0"/>
            </a:endParaRPr>
          </a:p>
          <a:p>
            <a:pPr algn="l" fontAlgn="base">
              <a:buNone/>
            </a:pPr>
            <a:r>
              <a:rPr lang="en-GB">
                <a:solidFill>
                  <a:srgbClr val="000000"/>
                </a:solidFill>
                <a:latin typeface="inherit"/>
              </a:rPr>
              <a:t> </a:t>
            </a:r>
            <a:endParaRPr lang="en-GB">
              <a:solidFill>
                <a:srgbClr val="242424"/>
              </a:solidFill>
              <a:latin typeface="Aptos" panose="020B0004020202020204" pitchFamily="34" charset="0"/>
            </a:endParaRPr>
          </a:p>
          <a:p>
            <a:pPr algn="l" fontAlgn="base">
              <a:buNone/>
            </a:pPr>
            <a:r>
              <a:rPr lang="en-GB">
                <a:solidFill>
                  <a:srgbClr val="000000"/>
                </a:solidFill>
                <a:latin typeface="inherit"/>
              </a:rPr>
              <a:t>‘T-LEVELS’ and ‘T Level’ are registered trademarks of the Department for Education.</a:t>
            </a:r>
            <a:endParaRPr lang="en-GB">
              <a:solidFill>
                <a:srgbClr val="242424"/>
              </a:solidFill>
              <a:latin typeface="Aptos" panose="020B0004020202020204" pitchFamily="34" charset="0"/>
            </a:endParaRPr>
          </a:p>
          <a:p>
            <a:pPr algn="l" fontAlgn="base">
              <a:buNone/>
            </a:pPr>
            <a:r>
              <a:rPr lang="en-GB">
                <a:solidFill>
                  <a:srgbClr val="000000"/>
                </a:solidFill>
                <a:latin typeface="inherit"/>
              </a:rPr>
              <a:t> </a:t>
            </a:r>
            <a:endParaRPr lang="en-GB">
              <a:solidFill>
                <a:srgbClr val="242424"/>
              </a:solidFill>
              <a:latin typeface="Aptos" panose="020B0004020202020204" pitchFamily="34" charset="0"/>
            </a:endParaRPr>
          </a:p>
          <a:p>
            <a:pPr algn="l" fontAlgn="base">
              <a:buNone/>
            </a:pPr>
            <a:r>
              <a:rPr lang="en-GB">
                <a:solidFill>
                  <a:srgbClr val="000000"/>
                </a:solidFill>
                <a:latin typeface="inherit"/>
              </a:rPr>
              <a:t>WJEC is authorised by the Department for Education to develop and deliver this T Level Technical Qualification.</a:t>
            </a:r>
          </a:p>
          <a:p>
            <a:pPr algn="l" fontAlgn="base">
              <a:buNone/>
            </a:pPr>
            <a:endParaRPr lang="en-GB">
              <a:solidFill>
                <a:srgbClr val="000000"/>
              </a:solidFill>
              <a:latin typeface="inherit"/>
            </a:endParaRPr>
          </a:p>
          <a:p>
            <a:r>
              <a:rPr lang="en-US" altLang="en-US">
                <a:solidFill>
                  <a:srgbClr val="000000"/>
                </a:solidFill>
                <a:latin typeface="inherit"/>
              </a:rPr>
              <a:t>WJEC operates in England under the name </a:t>
            </a:r>
            <a:r>
              <a:rPr lang="en-US" altLang="en-US" err="1">
                <a:solidFill>
                  <a:srgbClr val="000000"/>
                </a:solidFill>
                <a:latin typeface="inherit"/>
              </a:rPr>
              <a:t>Eduqas</a:t>
            </a:r>
            <a:r>
              <a:rPr lang="en-US" altLang="en-US">
                <a:solidFill>
                  <a:srgbClr val="000000"/>
                </a:solidFill>
                <a:latin typeface="inherit"/>
              </a:rPr>
              <a:t>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301224" y="1236159"/>
            <a:ext cx="13899846" cy="646331"/>
          </a:xfrm>
        </p:spPr>
        <p:txBody>
          <a:bodyPr/>
          <a:lstStyle/>
          <a:p>
            <a:r>
              <a:rPr lang="en-GB" sz="3600"/>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a:xfrm>
            <a:off x="430319" y="2044673"/>
            <a:ext cx="13770751" cy="4980682"/>
          </a:xfrm>
        </p:spPr>
        <p:txBody>
          <a:bodyPr/>
          <a:lstStyle/>
          <a:p>
            <a:r>
              <a:rPr lang="en-GB" sz="2400" b="0" i="0">
                <a:solidFill>
                  <a:srgbClr val="111111"/>
                </a:solidFill>
                <a:effectLst/>
                <a:latin typeface="Arial" panose="020B0604020202020204" pitchFamily="34" charset="0"/>
                <a:cs typeface="Arial" panose="020B0604020202020204" pitchFamily="34" charset="0"/>
              </a:rPr>
              <a:t>This session outlines the regulatory frameworks and specific maintenance considerations for private, commercial, HMO and residential properties throughout the United Kingdom. </a:t>
            </a:r>
          </a:p>
          <a:p>
            <a:r>
              <a:rPr lang="en-GB" sz="2400" b="0" i="0">
                <a:solidFill>
                  <a:srgbClr val="111111"/>
                </a:solidFill>
                <a:effectLst/>
                <a:latin typeface="Arial" panose="020B0604020202020204" pitchFamily="34" charset="0"/>
                <a:cs typeface="Arial" panose="020B0604020202020204" pitchFamily="34" charset="0"/>
              </a:rPr>
              <a:t>We'll explore how specialist regulations apply to unique facilities such as hospitals and chemical plants, helping engineers implement effective protective engineering systems that ensure both compliance and safety.</a:t>
            </a:r>
          </a:p>
          <a:p>
            <a:endParaRPr lang="en-GB" b="0" i="0">
              <a:solidFill>
                <a:srgbClr val="111111"/>
              </a:solidFill>
              <a:effectLst/>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280848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301224" y="1236159"/>
            <a:ext cx="13899846" cy="646331"/>
          </a:xfrm>
        </p:spPr>
        <p:txBody>
          <a:bodyPr wrap="square" lIns="109301" tIns="54651" rIns="109301" bIns="54651" anchor="ctr" anchorCtr="0">
            <a:spAutoFit/>
          </a:bodyPr>
          <a:lstStyle/>
          <a:p>
            <a:r>
              <a:rPr lang="en-GB" sz="3600">
                <a:ea typeface="ＭＳ Ｐゴシック"/>
                <a:cs typeface="Arial"/>
              </a:rPr>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430319" y="2044673"/>
            <a:ext cx="13974049" cy="4980682"/>
          </a:xfrm>
        </p:spPr>
        <p:txBody>
          <a:bodyPr/>
          <a:lstStyle/>
          <a:p>
            <a:pPr algn="l"/>
            <a:r>
              <a:rPr lang="en-GB" sz="2400">
                <a:latin typeface="Arial"/>
                <a:cs typeface="Arial"/>
              </a:rPr>
              <a:t>By the end of this session, y</a:t>
            </a:r>
            <a:r>
              <a:rPr lang="en-GB" sz="2400" i="0">
                <a:effectLst/>
                <a:latin typeface="Arial"/>
                <a:cs typeface="Arial"/>
              </a:rPr>
              <a:t>ou should be able to:</a:t>
            </a:r>
          </a:p>
          <a:p>
            <a:pPr marL="342900" marR="0" lvl="0" indent="-342900" algn="l" defTabSz="914400" rtl="0" eaLnBrk="0" fontAlgn="base" latinLnBrk="0" hangingPunct="0">
              <a:spcBef>
                <a:spcPct val="0"/>
              </a:spcBef>
              <a:spcAft>
                <a:spcPts val="1200"/>
              </a:spcAft>
              <a:buClrTx/>
              <a:buSzTx/>
              <a:buFont typeface="Arial" panose="020B0604020202020204" pitchFamily="34" charset="0"/>
              <a:buChar char="•"/>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Understand</a:t>
            </a: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how maintenance requirements differ between general buildings and specialist premises (e.g. hospitals, data </a:t>
            </a:r>
            <a:r>
              <a:rPr kumimoji="0" lang="en-US" alt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centres</a:t>
            </a: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heritage sites, high-rise residential).</a:t>
            </a:r>
          </a:p>
          <a:p>
            <a:pPr marL="342900" marR="0" lvl="0" indent="-342900" algn="l" defTabSz="914400" rtl="0" eaLnBrk="0" fontAlgn="base" latinLnBrk="0" hangingPunct="0">
              <a:spcBef>
                <a:spcPct val="0"/>
              </a:spcBef>
              <a:spcAft>
                <a:spcPts val="1200"/>
              </a:spcAft>
              <a:buClrTx/>
              <a:buSzTx/>
              <a:buFont typeface="Arial" panose="020B0604020202020204" pitchFamily="34" charset="0"/>
              <a:buChar char="•"/>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Understand</a:t>
            </a: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the impact of building use, occupancy, and risk profile on the frequency, scope, and method of system maintenance.</a:t>
            </a:r>
          </a:p>
          <a:p>
            <a:pPr marL="342900" marR="0" lvl="0" indent="-342900" algn="l" defTabSz="914400" rtl="0" eaLnBrk="0" fontAlgn="base" latinLnBrk="0" hangingPunct="0">
              <a:spcBef>
                <a:spcPct val="0"/>
              </a:spcBef>
              <a:spcAft>
                <a:spcPts val="1200"/>
              </a:spcAft>
              <a:buClrTx/>
              <a:buSzTx/>
              <a:buFont typeface="Arial" panose="020B0604020202020204" pitchFamily="34" charset="0"/>
              <a:buChar char="•"/>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Complete</a:t>
            </a: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maintenance planning that takes account of building type, specialist requirements, and applicable British Standards (e.g. BS 5839-1, BS 6266, BS EN 50131/50132/50133).</a:t>
            </a:r>
          </a:p>
          <a:p>
            <a:pPr>
              <a:buClr>
                <a:srgbClr val="FC4421"/>
              </a:buClr>
            </a:pPr>
            <a:endParaRPr lang="en-GB">
              <a:latin typeface="Arial"/>
              <a:cs typeface="Arial"/>
            </a:endParaRPr>
          </a:p>
          <a:p>
            <a:endParaRPr lang="en-GB"/>
          </a:p>
        </p:txBody>
      </p:sp>
    </p:spTree>
    <p:extLst>
      <p:ext uri="{BB962C8B-B14F-4D97-AF65-F5344CB8AC3E}">
        <p14:creationId xmlns:p14="http://schemas.microsoft.com/office/powerpoint/2010/main" val="284798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p:cNvPicPr>
          <p:nvPr/>
        </p:nvPicPr>
        <p:blipFill>
          <a:blip r:embed="rId3"/>
          <a:stretch>
            <a:fillRect/>
          </a:stretch>
        </p:blipFill>
        <p:spPr>
          <a:xfrm>
            <a:off x="10353071" y="1357745"/>
            <a:ext cx="3939439" cy="5843163"/>
          </a:xfrm>
          <a:prstGeom prst="rect">
            <a:avLst/>
          </a:prstGeom>
        </p:spPr>
      </p:pic>
      <p:sp>
        <p:nvSpPr>
          <p:cNvPr id="3" name="Text 0"/>
          <p:cNvSpPr>
            <a:spLocks/>
          </p:cNvSpPr>
          <p:nvPr/>
        </p:nvSpPr>
        <p:spPr>
          <a:xfrm>
            <a:off x="430319" y="1084647"/>
            <a:ext cx="13899846" cy="646331"/>
          </a:xfrm>
          <a:prstGeom prst="rect">
            <a:avLst/>
          </a:prstGeom>
          <a:noFill/>
          <a:ln/>
        </p:spPr>
        <p:txBody>
          <a:bodyPr wrap="square" lIns="0" tIns="0" rIns="0" bIns="0" rtlCol="0" anchor="t"/>
          <a:lstStyle/>
          <a:p>
            <a:pPr marL="0" indent="0" algn="l">
              <a:lnSpc>
                <a:spcPts val="4800"/>
              </a:lnSpc>
              <a:buNone/>
            </a:pPr>
            <a:r>
              <a:rPr lang="en-US" sz="3600" b="1">
                <a:solidFill>
                  <a:srgbClr val="FC4421"/>
                </a:solidFill>
                <a:latin typeface="+mj-lt"/>
                <a:ea typeface="Arial Black Bold" pitchFamily="34" charset="-122"/>
                <a:cs typeface="Arial Black Bold" pitchFamily="34" charset="-120"/>
              </a:rPr>
              <a:t>Overview</a:t>
            </a:r>
            <a:endParaRPr lang="en-US" sz="3600">
              <a:latin typeface="+mj-lt"/>
            </a:endParaRPr>
          </a:p>
        </p:txBody>
      </p:sp>
      <p:grpSp>
        <p:nvGrpSpPr>
          <p:cNvPr id="20" name="Group 19">
            <a:extLst>
              <a:ext uri="{FF2B5EF4-FFF2-40B4-BE49-F238E27FC236}">
                <a16:creationId xmlns:a16="http://schemas.microsoft.com/office/drawing/2014/main" id="{61F70741-8C71-2F36-CB55-8897C7DEE08E}"/>
              </a:ext>
            </a:extLst>
          </p:cNvPr>
          <p:cNvGrpSpPr/>
          <p:nvPr/>
        </p:nvGrpSpPr>
        <p:grpSpPr>
          <a:xfrm>
            <a:off x="430319" y="1730978"/>
            <a:ext cx="9671743" cy="5333658"/>
            <a:chOff x="684609" y="2054304"/>
            <a:chExt cx="7774782" cy="5333658"/>
          </a:xfrm>
        </p:grpSpPr>
        <p:sp>
          <p:nvSpPr>
            <p:cNvPr id="4" name="Shape 1"/>
            <p:cNvSpPr/>
            <p:nvPr/>
          </p:nvSpPr>
          <p:spPr>
            <a:xfrm>
              <a:off x="684609" y="2054304"/>
              <a:ext cx="440055" cy="440055"/>
            </a:xfrm>
            <a:prstGeom prst="roundRect">
              <a:avLst>
                <a:gd name="adj" fmla="val 18671"/>
              </a:avLst>
            </a:prstGeom>
            <a:solidFill>
              <a:srgbClr val="E5E5E6"/>
            </a:solidFill>
            <a:ln w="7620">
              <a:solidFill>
                <a:srgbClr val="CBCBCC"/>
              </a:solidFill>
              <a:prstDash val="solid"/>
            </a:ln>
          </p:spPr>
          <p:txBody>
            <a:bodyPr/>
            <a:lstStyle/>
            <a:p>
              <a:endParaRPr lang="en-GB" sz="2200"/>
            </a:p>
          </p:txBody>
        </p:sp>
        <p:pic>
          <p:nvPicPr>
            <p:cNvPr id="5" name="Image 1" descr="preencoded.png"/>
            <p:cNvPicPr>
              <a:picLocks noChangeAspect="1"/>
            </p:cNvPicPr>
            <p:nvPr/>
          </p:nvPicPr>
          <p:blipFill>
            <a:blip r:embed="rId4"/>
            <a:stretch>
              <a:fillRect/>
            </a:stretch>
          </p:blipFill>
          <p:spPr>
            <a:xfrm>
              <a:off x="757952" y="2090976"/>
              <a:ext cx="293370" cy="366713"/>
            </a:xfrm>
            <a:prstGeom prst="rect">
              <a:avLst/>
            </a:prstGeom>
          </p:spPr>
        </p:pic>
        <p:sp>
          <p:nvSpPr>
            <p:cNvPr id="6" name="Text 2"/>
            <p:cNvSpPr/>
            <p:nvPr/>
          </p:nvSpPr>
          <p:spPr>
            <a:xfrm>
              <a:off x="1320284" y="2121456"/>
              <a:ext cx="2445187" cy="305633"/>
            </a:xfrm>
            <a:prstGeom prst="rect">
              <a:avLst/>
            </a:prstGeom>
            <a:noFill/>
            <a:ln/>
          </p:spPr>
          <p:txBody>
            <a:bodyPr wrap="none" lIns="0" tIns="0" rIns="0" bIns="0" rtlCol="0" anchor="t"/>
            <a:lstStyle/>
            <a:p>
              <a:pPr marL="0" indent="0" algn="l">
                <a:lnSpc>
                  <a:spcPts val="2400"/>
                </a:lnSpc>
                <a:buNone/>
              </a:pPr>
              <a:r>
                <a:rPr lang="en-US" sz="2400" b="1">
                  <a:solidFill>
                    <a:srgbClr val="000000"/>
                  </a:solidFill>
                  <a:ea typeface="Arial Black Bold" pitchFamily="34" charset="-122"/>
                  <a:cs typeface="Arial Black Bold" pitchFamily="34" charset="-120"/>
                </a:rPr>
                <a:t>Private dwellings</a:t>
              </a:r>
              <a:endParaRPr lang="en-US" sz="2400"/>
            </a:p>
          </p:txBody>
        </p:sp>
        <p:sp>
          <p:nvSpPr>
            <p:cNvPr id="7" name="Text 3"/>
            <p:cNvSpPr/>
            <p:nvPr/>
          </p:nvSpPr>
          <p:spPr>
            <a:xfrm>
              <a:off x="1320284" y="2544366"/>
              <a:ext cx="7139107" cy="625793"/>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Single-family homes, apartments, and duplexes primarily used for residential purposes by individual owners or tenants.</a:t>
              </a:r>
              <a:endParaRPr lang="en-US" sz="2400"/>
            </a:p>
          </p:txBody>
        </p:sp>
        <p:sp>
          <p:nvSpPr>
            <p:cNvPr id="8" name="Shape 4"/>
            <p:cNvSpPr/>
            <p:nvPr/>
          </p:nvSpPr>
          <p:spPr>
            <a:xfrm>
              <a:off x="684609" y="3304699"/>
              <a:ext cx="440055" cy="440055"/>
            </a:xfrm>
            <a:prstGeom prst="roundRect">
              <a:avLst>
                <a:gd name="adj" fmla="val 18671"/>
              </a:avLst>
            </a:prstGeom>
            <a:solidFill>
              <a:srgbClr val="E5E5E6"/>
            </a:solidFill>
            <a:ln w="7620">
              <a:solidFill>
                <a:srgbClr val="CBCBCC"/>
              </a:solidFill>
              <a:prstDash val="solid"/>
            </a:ln>
          </p:spPr>
          <p:txBody>
            <a:bodyPr/>
            <a:lstStyle/>
            <a:p>
              <a:endParaRPr lang="en-GB" sz="2200"/>
            </a:p>
          </p:txBody>
        </p:sp>
        <p:pic>
          <p:nvPicPr>
            <p:cNvPr id="9" name="Image 2" descr="preencoded.png"/>
            <p:cNvPicPr>
              <a:picLocks noChangeAspect="1"/>
            </p:cNvPicPr>
            <p:nvPr/>
          </p:nvPicPr>
          <p:blipFill>
            <a:blip r:embed="rId5"/>
            <a:stretch>
              <a:fillRect/>
            </a:stretch>
          </p:blipFill>
          <p:spPr>
            <a:xfrm>
              <a:off x="757952" y="3349465"/>
              <a:ext cx="293370" cy="366713"/>
            </a:xfrm>
            <a:prstGeom prst="rect">
              <a:avLst/>
            </a:prstGeom>
          </p:spPr>
        </p:pic>
        <p:sp>
          <p:nvSpPr>
            <p:cNvPr id="10" name="Text 5"/>
            <p:cNvSpPr/>
            <p:nvPr/>
          </p:nvSpPr>
          <p:spPr>
            <a:xfrm>
              <a:off x="1320284" y="3408581"/>
              <a:ext cx="2676287" cy="305633"/>
            </a:xfrm>
            <a:prstGeom prst="rect">
              <a:avLst/>
            </a:prstGeom>
            <a:noFill/>
            <a:ln/>
          </p:spPr>
          <p:txBody>
            <a:bodyPr wrap="none" lIns="0" tIns="0" rIns="0" bIns="0" rtlCol="0" anchor="t"/>
            <a:lstStyle/>
            <a:p>
              <a:pPr marL="0" indent="0" algn="l">
                <a:lnSpc>
                  <a:spcPts val="2400"/>
                </a:lnSpc>
                <a:buNone/>
              </a:pPr>
              <a:r>
                <a:rPr lang="en-US" sz="2400" b="1">
                  <a:solidFill>
                    <a:srgbClr val="000000"/>
                  </a:solidFill>
                  <a:ea typeface="Arial Black Bold" pitchFamily="34" charset="-122"/>
                  <a:cs typeface="Arial Black Bold" pitchFamily="34" charset="-120"/>
                </a:rPr>
                <a:t>Commercial properties</a:t>
              </a:r>
              <a:endParaRPr lang="en-US" sz="2400"/>
            </a:p>
          </p:txBody>
        </p:sp>
        <p:sp>
          <p:nvSpPr>
            <p:cNvPr id="11" name="Text 6"/>
            <p:cNvSpPr/>
            <p:nvPr/>
          </p:nvSpPr>
          <p:spPr>
            <a:xfrm>
              <a:off x="1305596" y="3781425"/>
              <a:ext cx="7139107" cy="625793"/>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Buildings used for business purposes including offices, retail spaces, warehouses, and industrial facilities.</a:t>
              </a:r>
              <a:endParaRPr lang="en-US" sz="2400"/>
            </a:p>
          </p:txBody>
        </p:sp>
        <p:sp>
          <p:nvSpPr>
            <p:cNvPr id="12" name="Shape 7"/>
            <p:cNvSpPr/>
            <p:nvPr/>
          </p:nvSpPr>
          <p:spPr>
            <a:xfrm>
              <a:off x="684609" y="4645118"/>
              <a:ext cx="440055" cy="440055"/>
            </a:xfrm>
            <a:prstGeom prst="roundRect">
              <a:avLst>
                <a:gd name="adj" fmla="val 18671"/>
              </a:avLst>
            </a:prstGeom>
            <a:solidFill>
              <a:srgbClr val="E5E5E6"/>
            </a:solidFill>
            <a:ln w="7620">
              <a:solidFill>
                <a:srgbClr val="CBCBCC"/>
              </a:solidFill>
              <a:prstDash val="solid"/>
            </a:ln>
          </p:spPr>
          <p:txBody>
            <a:bodyPr/>
            <a:lstStyle/>
            <a:p>
              <a:endParaRPr lang="en-GB" sz="2200"/>
            </a:p>
          </p:txBody>
        </p:sp>
        <p:pic>
          <p:nvPicPr>
            <p:cNvPr id="13" name="Image 3" descr="preencoded.png"/>
            <p:cNvPicPr>
              <a:picLocks noChangeAspect="1"/>
            </p:cNvPicPr>
            <p:nvPr/>
          </p:nvPicPr>
          <p:blipFill>
            <a:blip r:embed="rId6"/>
            <a:stretch>
              <a:fillRect/>
            </a:stretch>
          </p:blipFill>
          <p:spPr>
            <a:xfrm>
              <a:off x="761728" y="4664168"/>
              <a:ext cx="293370" cy="366713"/>
            </a:xfrm>
            <a:prstGeom prst="rect">
              <a:avLst/>
            </a:prstGeom>
          </p:spPr>
        </p:pic>
        <p:sp>
          <p:nvSpPr>
            <p:cNvPr id="14" name="Text 8"/>
            <p:cNvSpPr/>
            <p:nvPr/>
          </p:nvSpPr>
          <p:spPr>
            <a:xfrm>
              <a:off x="1320284" y="4737794"/>
              <a:ext cx="4508778" cy="305633"/>
            </a:xfrm>
            <a:prstGeom prst="rect">
              <a:avLst/>
            </a:prstGeom>
            <a:noFill/>
            <a:ln/>
          </p:spPr>
          <p:txBody>
            <a:bodyPr wrap="none" lIns="0" tIns="0" rIns="0" bIns="0" rtlCol="0" anchor="t"/>
            <a:lstStyle/>
            <a:p>
              <a:pPr marL="0" indent="0" algn="l">
                <a:lnSpc>
                  <a:spcPts val="2400"/>
                </a:lnSpc>
                <a:buNone/>
              </a:pPr>
              <a:r>
                <a:rPr lang="en-US" sz="2400" b="1">
                  <a:solidFill>
                    <a:srgbClr val="000000"/>
                  </a:solidFill>
                  <a:ea typeface="Arial Black Bold" pitchFamily="34" charset="-122"/>
                  <a:cs typeface="Arial Black Bold" pitchFamily="34" charset="-120"/>
                </a:rPr>
                <a:t>Houses in Multiple Occupation (HMOs)</a:t>
              </a:r>
              <a:endParaRPr lang="en-US" sz="2400"/>
            </a:p>
          </p:txBody>
        </p:sp>
        <p:sp>
          <p:nvSpPr>
            <p:cNvPr id="15" name="Text 9"/>
            <p:cNvSpPr/>
            <p:nvPr/>
          </p:nvSpPr>
          <p:spPr>
            <a:xfrm>
              <a:off x="1320284" y="5102482"/>
              <a:ext cx="7139107" cy="625793"/>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Residential properties occupied by three or more unrelated people forming more than one household, sharing facilities like bathrooms and kitchens.</a:t>
              </a:r>
              <a:endParaRPr lang="en-US" sz="2400"/>
            </a:p>
          </p:txBody>
        </p:sp>
        <p:sp>
          <p:nvSpPr>
            <p:cNvPr id="16" name="Shape 10"/>
            <p:cNvSpPr/>
            <p:nvPr/>
          </p:nvSpPr>
          <p:spPr>
            <a:xfrm>
              <a:off x="684609" y="6191795"/>
              <a:ext cx="440055" cy="440055"/>
            </a:xfrm>
            <a:prstGeom prst="roundRect">
              <a:avLst>
                <a:gd name="adj" fmla="val 18671"/>
              </a:avLst>
            </a:prstGeom>
            <a:solidFill>
              <a:srgbClr val="E5E5E6"/>
            </a:solidFill>
            <a:ln w="7620">
              <a:solidFill>
                <a:srgbClr val="CBCBCC"/>
              </a:solidFill>
              <a:prstDash val="solid"/>
            </a:ln>
          </p:spPr>
          <p:txBody>
            <a:bodyPr/>
            <a:lstStyle/>
            <a:p>
              <a:endParaRPr lang="en-GB" sz="2200"/>
            </a:p>
          </p:txBody>
        </p:sp>
        <p:pic>
          <p:nvPicPr>
            <p:cNvPr id="17" name="Image 4" descr="preencoded.png"/>
            <p:cNvPicPr>
              <a:picLocks noChangeAspect="1"/>
            </p:cNvPicPr>
            <p:nvPr/>
          </p:nvPicPr>
          <p:blipFill>
            <a:blip r:embed="rId7"/>
            <a:stretch>
              <a:fillRect/>
            </a:stretch>
          </p:blipFill>
          <p:spPr>
            <a:xfrm>
              <a:off x="774763" y="6218396"/>
              <a:ext cx="293370" cy="366713"/>
            </a:xfrm>
            <a:prstGeom prst="rect">
              <a:avLst/>
            </a:prstGeom>
          </p:spPr>
        </p:pic>
        <p:sp>
          <p:nvSpPr>
            <p:cNvPr id="18" name="Text 11"/>
            <p:cNvSpPr/>
            <p:nvPr/>
          </p:nvSpPr>
          <p:spPr>
            <a:xfrm>
              <a:off x="1320284" y="6326217"/>
              <a:ext cx="2445187" cy="305633"/>
            </a:xfrm>
            <a:prstGeom prst="rect">
              <a:avLst/>
            </a:prstGeom>
            <a:noFill/>
            <a:ln/>
          </p:spPr>
          <p:txBody>
            <a:bodyPr wrap="none" lIns="0" tIns="0" rIns="0" bIns="0" rtlCol="0" anchor="t"/>
            <a:lstStyle/>
            <a:p>
              <a:pPr marL="0" indent="0" algn="l">
                <a:lnSpc>
                  <a:spcPts val="2400"/>
                </a:lnSpc>
                <a:buNone/>
              </a:pPr>
              <a:r>
                <a:rPr lang="en-US" sz="2400" b="1">
                  <a:solidFill>
                    <a:srgbClr val="000000"/>
                  </a:solidFill>
                  <a:ea typeface="Arial Black Bold" pitchFamily="34" charset="-122"/>
                  <a:cs typeface="Arial Black Bold" pitchFamily="34" charset="-120"/>
                </a:rPr>
                <a:t>Residential blocks</a:t>
              </a:r>
              <a:endParaRPr lang="en-US" sz="2400"/>
            </a:p>
          </p:txBody>
        </p:sp>
        <p:sp>
          <p:nvSpPr>
            <p:cNvPr id="19" name="Text 12"/>
            <p:cNvSpPr/>
            <p:nvPr/>
          </p:nvSpPr>
          <p:spPr>
            <a:xfrm>
              <a:off x="1305596" y="6762169"/>
              <a:ext cx="7139107" cy="625793"/>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Purpose-built or converted buildings containing multiple separate dwelling units, including blocks of flats and apartment complexes.</a:t>
              </a:r>
              <a:endParaRPr lang="en-US" sz="24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a:spLocks/>
          </p:cNvSpPr>
          <p:nvPr/>
        </p:nvSpPr>
        <p:spPr>
          <a:xfrm>
            <a:off x="430318" y="1236159"/>
            <a:ext cx="13899846" cy="646331"/>
          </a:xfrm>
          <a:prstGeom prst="rect">
            <a:avLst/>
          </a:prstGeom>
          <a:noFill/>
          <a:ln/>
        </p:spPr>
        <p:txBody>
          <a:bodyPr wrap="none" lIns="0" tIns="0" rIns="0" bIns="0" rtlCol="0" anchor="t"/>
          <a:lstStyle/>
          <a:p>
            <a:pPr marL="0" indent="0" algn="l">
              <a:lnSpc>
                <a:spcPts val="4500"/>
              </a:lnSpc>
              <a:buNone/>
            </a:pPr>
            <a:r>
              <a:rPr lang="en-US" sz="3600" b="1">
                <a:solidFill>
                  <a:srgbClr val="FC4421"/>
                </a:solidFill>
                <a:latin typeface="+mj-lt"/>
                <a:ea typeface="Arial Black Bold" pitchFamily="34" charset="-122"/>
                <a:cs typeface="Arial Black Bold" pitchFamily="34" charset="-120"/>
              </a:rPr>
              <a:t>Regulatory framework principles</a:t>
            </a:r>
            <a:endParaRPr lang="en-US" sz="3600">
              <a:latin typeface="+mj-lt"/>
            </a:endParaRPr>
          </a:p>
        </p:txBody>
      </p:sp>
      <p:grpSp>
        <p:nvGrpSpPr>
          <p:cNvPr id="28" name="Group 27">
            <a:extLst>
              <a:ext uri="{FF2B5EF4-FFF2-40B4-BE49-F238E27FC236}">
                <a16:creationId xmlns:a16="http://schemas.microsoft.com/office/drawing/2014/main" id="{46CF5A9D-4D21-39EC-9017-8376EFE6A246}"/>
              </a:ext>
            </a:extLst>
          </p:cNvPr>
          <p:cNvGrpSpPr/>
          <p:nvPr/>
        </p:nvGrpSpPr>
        <p:grpSpPr>
          <a:xfrm>
            <a:off x="270101" y="1845196"/>
            <a:ext cx="13263801" cy="5297685"/>
            <a:chOff x="676989" y="1448157"/>
            <a:chExt cx="13263801" cy="5481518"/>
          </a:xfrm>
        </p:grpSpPr>
        <p:pic>
          <p:nvPicPr>
            <p:cNvPr id="3" name="Image 0" descr="preencoded.png"/>
            <p:cNvPicPr>
              <a:picLocks noChangeAspect="1"/>
            </p:cNvPicPr>
            <p:nvPr/>
          </p:nvPicPr>
          <p:blipFill>
            <a:blip r:embed="rId3"/>
            <a:stretch>
              <a:fillRect/>
            </a:stretch>
          </p:blipFill>
          <p:spPr>
            <a:xfrm>
              <a:off x="3318867" y="1448157"/>
              <a:ext cx="1320879" cy="1059537"/>
            </a:xfrm>
            <a:prstGeom prst="rect">
              <a:avLst/>
            </a:prstGeom>
          </p:spPr>
        </p:pic>
        <p:pic>
          <p:nvPicPr>
            <p:cNvPr id="4" name="Image 1" descr="preencoded.png"/>
            <p:cNvPicPr>
              <a:picLocks noChangeAspect="1"/>
            </p:cNvPicPr>
            <p:nvPr/>
          </p:nvPicPr>
          <p:blipFill>
            <a:blip r:embed="rId4"/>
            <a:stretch>
              <a:fillRect/>
            </a:stretch>
          </p:blipFill>
          <p:spPr>
            <a:xfrm>
              <a:off x="3849886" y="1947624"/>
              <a:ext cx="258604" cy="323255"/>
            </a:xfrm>
            <a:prstGeom prst="rect">
              <a:avLst/>
            </a:prstGeom>
          </p:spPr>
        </p:pic>
        <p:sp>
          <p:nvSpPr>
            <p:cNvPr id="5" name="Text 1"/>
            <p:cNvSpPr/>
            <p:nvPr/>
          </p:nvSpPr>
          <p:spPr>
            <a:xfrm>
              <a:off x="4823579" y="1631990"/>
              <a:ext cx="2298740" cy="287298"/>
            </a:xfrm>
            <a:prstGeom prst="rect">
              <a:avLst/>
            </a:prstGeom>
            <a:noFill/>
            <a:ln/>
          </p:spPr>
          <p:txBody>
            <a:bodyPr wrap="none" lIns="0" tIns="0" rIns="0" bIns="0" rtlCol="0" anchor="t"/>
            <a:lstStyle/>
            <a:p>
              <a:pPr marL="0" indent="0" algn="l">
                <a:lnSpc>
                  <a:spcPts val="2250"/>
                </a:lnSpc>
                <a:buNone/>
              </a:pPr>
              <a:r>
                <a:rPr lang="en-US" sz="2400" b="1">
                  <a:solidFill>
                    <a:srgbClr val="000000"/>
                  </a:solidFill>
                  <a:ea typeface="Arial Black Bold" pitchFamily="34" charset="-122"/>
                  <a:cs typeface="Arial Black Bold" pitchFamily="34" charset="-120"/>
                </a:rPr>
                <a:t>Primary legislation</a:t>
              </a:r>
              <a:endParaRPr lang="en-US" sz="2400"/>
            </a:p>
          </p:txBody>
        </p:sp>
        <p:sp>
          <p:nvSpPr>
            <p:cNvPr id="6" name="Text 2"/>
            <p:cNvSpPr/>
            <p:nvPr/>
          </p:nvSpPr>
          <p:spPr>
            <a:xfrm>
              <a:off x="4823579" y="2029539"/>
              <a:ext cx="4700468" cy="294323"/>
            </a:xfrm>
            <a:prstGeom prst="rect">
              <a:avLst/>
            </a:prstGeom>
            <a:noFill/>
            <a:ln/>
          </p:spPr>
          <p:txBody>
            <a:bodyPr wrap="none" lIns="0" tIns="0" rIns="0" bIns="0" rtlCol="0" anchor="t"/>
            <a:lstStyle/>
            <a:p>
              <a:pPr marL="0" indent="0" algn="l">
                <a:lnSpc>
                  <a:spcPts val="23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Acts of Parliament establishing fundamental requirements</a:t>
              </a:r>
              <a:endParaRPr lang="en-US" sz="2400"/>
            </a:p>
          </p:txBody>
        </p:sp>
        <p:sp>
          <p:nvSpPr>
            <p:cNvPr id="7" name="Shape 3"/>
            <p:cNvSpPr/>
            <p:nvPr/>
          </p:nvSpPr>
          <p:spPr>
            <a:xfrm>
              <a:off x="4685705" y="2521148"/>
              <a:ext cx="9255085" cy="11430"/>
            </a:xfrm>
            <a:prstGeom prst="roundRect">
              <a:avLst>
                <a:gd name="adj" fmla="val 675776"/>
              </a:avLst>
            </a:prstGeom>
            <a:solidFill>
              <a:srgbClr val="CBCBCC"/>
            </a:solidFill>
            <a:ln/>
          </p:spPr>
          <p:txBody>
            <a:bodyPr/>
            <a:lstStyle/>
            <a:p>
              <a:endParaRPr lang="en-GB" sz="2400"/>
            </a:p>
          </p:txBody>
        </p:sp>
        <p:pic>
          <p:nvPicPr>
            <p:cNvPr id="8" name="Image 2" descr="preencoded.png"/>
            <p:cNvPicPr>
              <a:picLocks noChangeAspect="1"/>
            </p:cNvPicPr>
            <p:nvPr/>
          </p:nvPicPr>
          <p:blipFill>
            <a:blip r:embed="rId5"/>
            <a:stretch>
              <a:fillRect/>
            </a:stretch>
          </p:blipFill>
          <p:spPr>
            <a:xfrm>
              <a:off x="2658428" y="2553652"/>
              <a:ext cx="2641878" cy="1059537"/>
            </a:xfrm>
            <a:prstGeom prst="rect">
              <a:avLst/>
            </a:prstGeom>
          </p:spPr>
        </p:pic>
        <p:pic>
          <p:nvPicPr>
            <p:cNvPr id="9" name="Image 3" descr="preencoded.png"/>
            <p:cNvPicPr>
              <a:picLocks noChangeAspect="1"/>
            </p:cNvPicPr>
            <p:nvPr/>
          </p:nvPicPr>
          <p:blipFill>
            <a:blip r:embed="rId6"/>
            <a:stretch>
              <a:fillRect/>
            </a:stretch>
          </p:blipFill>
          <p:spPr>
            <a:xfrm>
              <a:off x="3850005" y="2921794"/>
              <a:ext cx="258604" cy="323255"/>
            </a:xfrm>
            <a:prstGeom prst="rect">
              <a:avLst/>
            </a:prstGeom>
          </p:spPr>
        </p:pic>
        <p:sp>
          <p:nvSpPr>
            <p:cNvPr id="10" name="Text 4"/>
            <p:cNvSpPr/>
            <p:nvPr/>
          </p:nvSpPr>
          <p:spPr>
            <a:xfrm>
              <a:off x="5484138" y="2737485"/>
              <a:ext cx="2298740" cy="287298"/>
            </a:xfrm>
            <a:prstGeom prst="rect">
              <a:avLst/>
            </a:prstGeom>
            <a:noFill/>
            <a:ln/>
          </p:spPr>
          <p:txBody>
            <a:bodyPr wrap="none" lIns="0" tIns="0" rIns="0" bIns="0" rtlCol="0" anchor="t"/>
            <a:lstStyle/>
            <a:p>
              <a:pPr marL="0" indent="0" algn="l">
                <a:lnSpc>
                  <a:spcPts val="2250"/>
                </a:lnSpc>
                <a:buNone/>
              </a:pPr>
              <a:r>
                <a:rPr lang="en-US" sz="2400" b="1">
                  <a:solidFill>
                    <a:srgbClr val="000000"/>
                  </a:solidFill>
                  <a:ea typeface="Arial Black Bold" pitchFamily="34" charset="-122"/>
                  <a:cs typeface="Arial Black Bold" pitchFamily="34" charset="-120"/>
                </a:rPr>
                <a:t>Building regulations</a:t>
              </a:r>
              <a:endParaRPr lang="en-US" sz="2400"/>
            </a:p>
          </p:txBody>
        </p:sp>
        <p:sp>
          <p:nvSpPr>
            <p:cNvPr id="11" name="Text 5"/>
            <p:cNvSpPr/>
            <p:nvPr/>
          </p:nvSpPr>
          <p:spPr>
            <a:xfrm>
              <a:off x="5484138" y="3135035"/>
              <a:ext cx="4097774" cy="294323"/>
            </a:xfrm>
            <a:prstGeom prst="rect">
              <a:avLst/>
            </a:prstGeom>
            <a:noFill/>
            <a:ln/>
          </p:spPr>
          <p:txBody>
            <a:bodyPr wrap="none" lIns="0" tIns="0" rIns="0" bIns="0" rtlCol="0" anchor="t"/>
            <a:lstStyle/>
            <a:p>
              <a:pPr marL="0" indent="0" algn="l">
                <a:lnSpc>
                  <a:spcPts val="23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Technical standards for construction and alteration</a:t>
              </a:r>
              <a:endParaRPr lang="en-US" sz="2400"/>
            </a:p>
          </p:txBody>
        </p:sp>
        <p:sp>
          <p:nvSpPr>
            <p:cNvPr id="12" name="Shape 6"/>
            <p:cNvSpPr/>
            <p:nvPr/>
          </p:nvSpPr>
          <p:spPr>
            <a:xfrm>
              <a:off x="5346263" y="3626644"/>
              <a:ext cx="8594527" cy="11430"/>
            </a:xfrm>
            <a:prstGeom prst="roundRect">
              <a:avLst>
                <a:gd name="adj" fmla="val 675776"/>
              </a:avLst>
            </a:prstGeom>
            <a:solidFill>
              <a:srgbClr val="CBCBCC"/>
            </a:solidFill>
            <a:ln/>
          </p:spPr>
          <p:txBody>
            <a:bodyPr/>
            <a:lstStyle/>
            <a:p>
              <a:endParaRPr lang="en-GB" sz="2400"/>
            </a:p>
          </p:txBody>
        </p:sp>
        <p:pic>
          <p:nvPicPr>
            <p:cNvPr id="13" name="Image 4" descr="preencoded.png"/>
            <p:cNvPicPr>
              <a:picLocks noChangeAspect="1"/>
            </p:cNvPicPr>
            <p:nvPr/>
          </p:nvPicPr>
          <p:blipFill>
            <a:blip r:embed="rId7"/>
            <a:stretch>
              <a:fillRect/>
            </a:stretch>
          </p:blipFill>
          <p:spPr>
            <a:xfrm>
              <a:off x="1997869" y="3659148"/>
              <a:ext cx="3962876" cy="1059537"/>
            </a:xfrm>
            <a:prstGeom prst="rect">
              <a:avLst/>
            </a:prstGeom>
          </p:spPr>
        </p:pic>
        <p:pic>
          <p:nvPicPr>
            <p:cNvPr id="14" name="Image 5" descr="preencoded.png"/>
            <p:cNvPicPr>
              <a:picLocks noChangeAspect="1"/>
            </p:cNvPicPr>
            <p:nvPr/>
          </p:nvPicPr>
          <p:blipFill>
            <a:blip r:embed="rId8"/>
            <a:stretch>
              <a:fillRect/>
            </a:stretch>
          </p:blipFill>
          <p:spPr>
            <a:xfrm>
              <a:off x="3850005" y="4027289"/>
              <a:ext cx="258604" cy="323255"/>
            </a:xfrm>
            <a:prstGeom prst="rect">
              <a:avLst/>
            </a:prstGeom>
          </p:spPr>
        </p:pic>
        <p:sp>
          <p:nvSpPr>
            <p:cNvPr id="15" name="Text 7"/>
            <p:cNvSpPr/>
            <p:nvPr/>
          </p:nvSpPr>
          <p:spPr>
            <a:xfrm>
              <a:off x="6144578" y="3842980"/>
              <a:ext cx="2387560" cy="287298"/>
            </a:xfrm>
            <a:prstGeom prst="rect">
              <a:avLst/>
            </a:prstGeom>
            <a:noFill/>
            <a:ln/>
          </p:spPr>
          <p:txBody>
            <a:bodyPr wrap="none" lIns="0" tIns="0" rIns="0" bIns="0" rtlCol="0" anchor="t"/>
            <a:lstStyle/>
            <a:p>
              <a:pPr marL="0" indent="0" algn="l">
                <a:lnSpc>
                  <a:spcPts val="2250"/>
                </a:lnSpc>
                <a:buNone/>
              </a:pPr>
              <a:r>
                <a:rPr lang="en-US" sz="2400" b="1">
                  <a:solidFill>
                    <a:srgbClr val="000000"/>
                  </a:solidFill>
                  <a:ea typeface="Arial Black Bold" pitchFamily="34" charset="-122"/>
                  <a:cs typeface="Arial Black Bold" pitchFamily="34" charset="-120"/>
                </a:rPr>
                <a:t>Approved documents</a:t>
              </a:r>
              <a:endParaRPr lang="en-US" sz="2400"/>
            </a:p>
          </p:txBody>
        </p:sp>
        <p:sp>
          <p:nvSpPr>
            <p:cNvPr id="16" name="Text 8"/>
            <p:cNvSpPr/>
            <p:nvPr/>
          </p:nvSpPr>
          <p:spPr>
            <a:xfrm>
              <a:off x="6144578" y="4240530"/>
              <a:ext cx="4455319" cy="294323"/>
            </a:xfrm>
            <a:prstGeom prst="rect">
              <a:avLst/>
            </a:prstGeom>
            <a:noFill/>
            <a:ln/>
          </p:spPr>
          <p:txBody>
            <a:bodyPr wrap="none" lIns="0" tIns="0" rIns="0" bIns="0" rtlCol="0" anchor="t"/>
            <a:lstStyle/>
            <a:p>
              <a:pPr marL="0" indent="0" algn="l">
                <a:lnSpc>
                  <a:spcPts val="23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Practical guidance on meeting regulatory requirements</a:t>
              </a:r>
              <a:endParaRPr lang="en-US" sz="2400"/>
            </a:p>
          </p:txBody>
        </p:sp>
        <p:sp>
          <p:nvSpPr>
            <p:cNvPr id="17" name="Shape 9"/>
            <p:cNvSpPr/>
            <p:nvPr/>
          </p:nvSpPr>
          <p:spPr>
            <a:xfrm>
              <a:off x="6006703" y="4732139"/>
              <a:ext cx="7934087" cy="11430"/>
            </a:xfrm>
            <a:prstGeom prst="roundRect">
              <a:avLst>
                <a:gd name="adj" fmla="val 675776"/>
              </a:avLst>
            </a:prstGeom>
            <a:solidFill>
              <a:srgbClr val="CBCBCC"/>
            </a:solidFill>
            <a:ln/>
          </p:spPr>
          <p:txBody>
            <a:bodyPr/>
            <a:lstStyle/>
            <a:p>
              <a:endParaRPr lang="en-GB" sz="2400"/>
            </a:p>
          </p:txBody>
        </p:sp>
        <p:pic>
          <p:nvPicPr>
            <p:cNvPr id="18" name="Image 6" descr="preencoded.png"/>
            <p:cNvPicPr>
              <a:picLocks noChangeAspect="1"/>
            </p:cNvPicPr>
            <p:nvPr/>
          </p:nvPicPr>
          <p:blipFill>
            <a:blip r:embed="rId9"/>
            <a:stretch>
              <a:fillRect/>
            </a:stretch>
          </p:blipFill>
          <p:spPr>
            <a:xfrm>
              <a:off x="1337429" y="4764643"/>
              <a:ext cx="5283756" cy="1059537"/>
            </a:xfrm>
            <a:prstGeom prst="rect">
              <a:avLst/>
            </a:prstGeom>
          </p:spPr>
        </p:pic>
        <p:pic>
          <p:nvPicPr>
            <p:cNvPr id="19" name="Image 7" descr="preencoded.png"/>
            <p:cNvPicPr>
              <a:picLocks noChangeAspect="1"/>
            </p:cNvPicPr>
            <p:nvPr/>
          </p:nvPicPr>
          <p:blipFill>
            <a:blip r:embed="rId10"/>
            <a:stretch>
              <a:fillRect/>
            </a:stretch>
          </p:blipFill>
          <p:spPr>
            <a:xfrm>
              <a:off x="3850005" y="5132784"/>
              <a:ext cx="258604" cy="323255"/>
            </a:xfrm>
            <a:prstGeom prst="rect">
              <a:avLst/>
            </a:prstGeom>
          </p:spPr>
        </p:pic>
        <p:sp>
          <p:nvSpPr>
            <p:cNvPr id="20" name="Text 10"/>
            <p:cNvSpPr/>
            <p:nvPr/>
          </p:nvSpPr>
          <p:spPr>
            <a:xfrm>
              <a:off x="6805017" y="4948476"/>
              <a:ext cx="2298740" cy="287298"/>
            </a:xfrm>
            <a:prstGeom prst="rect">
              <a:avLst/>
            </a:prstGeom>
            <a:noFill/>
            <a:ln/>
          </p:spPr>
          <p:txBody>
            <a:bodyPr wrap="none" lIns="0" tIns="0" rIns="0" bIns="0" rtlCol="0" anchor="t"/>
            <a:lstStyle/>
            <a:p>
              <a:pPr marL="0" indent="0" algn="l">
                <a:lnSpc>
                  <a:spcPts val="2250"/>
                </a:lnSpc>
                <a:buNone/>
              </a:pPr>
              <a:r>
                <a:rPr lang="en-US" sz="2400" b="1">
                  <a:solidFill>
                    <a:srgbClr val="000000"/>
                  </a:solidFill>
                  <a:ea typeface="Arial Black Bold" pitchFamily="34" charset="-122"/>
                  <a:cs typeface="Arial Black Bold" pitchFamily="34" charset="-120"/>
                </a:rPr>
                <a:t>British Standards</a:t>
              </a:r>
              <a:endParaRPr lang="en-US" sz="2400"/>
            </a:p>
          </p:txBody>
        </p:sp>
        <p:sp>
          <p:nvSpPr>
            <p:cNvPr id="21" name="Text 11"/>
            <p:cNvSpPr/>
            <p:nvPr/>
          </p:nvSpPr>
          <p:spPr>
            <a:xfrm>
              <a:off x="6805017" y="5346025"/>
              <a:ext cx="4781907" cy="294323"/>
            </a:xfrm>
            <a:prstGeom prst="rect">
              <a:avLst/>
            </a:prstGeom>
            <a:noFill/>
            <a:ln/>
          </p:spPr>
          <p:txBody>
            <a:bodyPr wrap="none" lIns="0" tIns="0" rIns="0" bIns="0" rtlCol="0" anchor="t"/>
            <a:lstStyle/>
            <a:p>
              <a:pPr marL="0" indent="0" algn="l">
                <a:lnSpc>
                  <a:spcPts val="23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Detailed specifications for materials, products and services</a:t>
              </a:r>
              <a:endParaRPr lang="en-US" sz="2400"/>
            </a:p>
          </p:txBody>
        </p:sp>
        <p:sp>
          <p:nvSpPr>
            <p:cNvPr id="22" name="Shape 12"/>
            <p:cNvSpPr/>
            <p:nvPr/>
          </p:nvSpPr>
          <p:spPr>
            <a:xfrm>
              <a:off x="6667143" y="5837634"/>
              <a:ext cx="7273647" cy="11430"/>
            </a:xfrm>
            <a:prstGeom prst="roundRect">
              <a:avLst>
                <a:gd name="adj" fmla="val 675776"/>
              </a:avLst>
            </a:prstGeom>
            <a:solidFill>
              <a:srgbClr val="CBCBCC"/>
            </a:solidFill>
            <a:ln/>
          </p:spPr>
          <p:txBody>
            <a:bodyPr/>
            <a:lstStyle/>
            <a:p>
              <a:endParaRPr lang="en-GB" sz="2400"/>
            </a:p>
          </p:txBody>
        </p:sp>
        <p:pic>
          <p:nvPicPr>
            <p:cNvPr id="23" name="Image 8" descr="preencoded.png"/>
            <p:cNvPicPr>
              <a:picLocks noChangeAspect="1"/>
            </p:cNvPicPr>
            <p:nvPr/>
          </p:nvPicPr>
          <p:blipFill>
            <a:blip r:embed="rId11"/>
            <a:stretch>
              <a:fillRect/>
            </a:stretch>
          </p:blipFill>
          <p:spPr>
            <a:xfrm>
              <a:off x="676989" y="5870138"/>
              <a:ext cx="6604754" cy="1059537"/>
            </a:xfrm>
            <a:prstGeom prst="rect">
              <a:avLst/>
            </a:prstGeom>
          </p:spPr>
        </p:pic>
        <p:pic>
          <p:nvPicPr>
            <p:cNvPr id="24" name="Image 9" descr="preencoded.png"/>
            <p:cNvPicPr>
              <a:picLocks noChangeAspect="1"/>
            </p:cNvPicPr>
            <p:nvPr/>
          </p:nvPicPr>
          <p:blipFill>
            <a:blip r:embed="rId12"/>
            <a:stretch>
              <a:fillRect/>
            </a:stretch>
          </p:blipFill>
          <p:spPr>
            <a:xfrm>
              <a:off x="3850005" y="6238280"/>
              <a:ext cx="258604" cy="323255"/>
            </a:xfrm>
            <a:prstGeom prst="rect">
              <a:avLst/>
            </a:prstGeom>
          </p:spPr>
        </p:pic>
        <p:sp>
          <p:nvSpPr>
            <p:cNvPr id="25" name="Text 13"/>
            <p:cNvSpPr/>
            <p:nvPr/>
          </p:nvSpPr>
          <p:spPr>
            <a:xfrm>
              <a:off x="7465576" y="6053971"/>
              <a:ext cx="2911435" cy="287298"/>
            </a:xfrm>
            <a:prstGeom prst="rect">
              <a:avLst/>
            </a:prstGeom>
            <a:noFill/>
            <a:ln/>
          </p:spPr>
          <p:txBody>
            <a:bodyPr wrap="none" lIns="0" tIns="0" rIns="0" bIns="0" rtlCol="0" anchor="t"/>
            <a:lstStyle/>
            <a:p>
              <a:pPr marL="0" indent="0" algn="l">
                <a:lnSpc>
                  <a:spcPts val="2250"/>
                </a:lnSpc>
                <a:buNone/>
              </a:pPr>
              <a:r>
                <a:rPr lang="en-US" sz="2400" b="1">
                  <a:solidFill>
                    <a:srgbClr val="000000"/>
                  </a:solidFill>
                  <a:ea typeface="Arial Black Bold" pitchFamily="34" charset="-122"/>
                  <a:cs typeface="Arial Black Bold" pitchFamily="34" charset="-120"/>
                </a:rPr>
                <a:t>Industry codes of practice</a:t>
              </a:r>
              <a:endParaRPr lang="en-US" sz="2400"/>
            </a:p>
          </p:txBody>
        </p:sp>
        <p:sp>
          <p:nvSpPr>
            <p:cNvPr id="26" name="Text 14"/>
            <p:cNvSpPr/>
            <p:nvPr/>
          </p:nvSpPr>
          <p:spPr>
            <a:xfrm>
              <a:off x="7465576" y="6451521"/>
              <a:ext cx="3433167" cy="294323"/>
            </a:xfrm>
            <a:prstGeom prst="rect">
              <a:avLst/>
            </a:prstGeom>
            <a:noFill/>
            <a:ln/>
          </p:spPr>
          <p:txBody>
            <a:bodyPr wrap="none" lIns="0" tIns="0" rIns="0" bIns="0" rtlCol="0" anchor="t"/>
            <a:lstStyle/>
            <a:p>
              <a:pPr marL="0" indent="0" algn="l">
                <a:lnSpc>
                  <a:spcPts val="23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Best practice guidance for specific sectors</a:t>
              </a:r>
              <a:endParaRPr lang="en-US" sz="24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AFE32-67DA-8DE5-B2E8-549EFDA285F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E02D6DB-E9D3-AF6E-9009-FCB5A70C3D98}"/>
              </a:ext>
            </a:extLst>
          </p:cNvPr>
          <p:cNvSpPr>
            <a:spLocks/>
          </p:cNvSpPr>
          <p:nvPr/>
        </p:nvSpPr>
        <p:spPr>
          <a:xfrm>
            <a:off x="430319" y="1236159"/>
            <a:ext cx="13899846" cy="646331"/>
          </a:xfrm>
          <a:prstGeom prst="rect">
            <a:avLst/>
          </a:prstGeom>
          <a:noFill/>
          <a:ln/>
        </p:spPr>
        <p:txBody>
          <a:bodyPr wrap="none" lIns="0" tIns="0" rIns="0" bIns="0" rtlCol="0" anchor="t"/>
          <a:lstStyle/>
          <a:p>
            <a:pPr marL="0" indent="0" algn="l">
              <a:lnSpc>
                <a:spcPts val="4500"/>
              </a:lnSpc>
              <a:buNone/>
            </a:pPr>
            <a:r>
              <a:rPr lang="en-US" sz="3600" b="1">
                <a:solidFill>
                  <a:srgbClr val="FC4421"/>
                </a:solidFill>
                <a:latin typeface="+mj-lt"/>
                <a:ea typeface="Arial Black Bold" pitchFamily="34" charset="-122"/>
                <a:cs typeface="Arial Black Bold" pitchFamily="34" charset="-120"/>
              </a:rPr>
              <a:t>Regulatory framework principles</a:t>
            </a:r>
            <a:endParaRPr lang="en-US" sz="3600">
              <a:latin typeface="+mj-lt"/>
            </a:endParaRPr>
          </a:p>
        </p:txBody>
      </p:sp>
      <p:sp>
        <p:nvSpPr>
          <p:cNvPr id="27" name="Text 15">
            <a:extLst>
              <a:ext uri="{FF2B5EF4-FFF2-40B4-BE49-F238E27FC236}">
                <a16:creationId xmlns:a16="http://schemas.microsoft.com/office/drawing/2014/main" id="{D39DDA86-ABAD-3380-8D58-9D5FAB8367A3}"/>
              </a:ext>
            </a:extLst>
          </p:cNvPr>
          <p:cNvSpPr>
            <a:spLocks/>
          </p:cNvSpPr>
          <p:nvPr/>
        </p:nvSpPr>
        <p:spPr>
          <a:xfrm>
            <a:off x="430319" y="2044673"/>
            <a:ext cx="13771455" cy="4980682"/>
          </a:xfrm>
          <a:prstGeom prst="rect">
            <a:avLst/>
          </a:prstGeom>
          <a:noFill/>
          <a:ln/>
        </p:spPr>
        <p:txBody>
          <a:bodyPr wrap="square" lIns="0" tIns="0" rIns="0" bIns="0" rtlCol="0" anchor="t"/>
          <a:lstStyle/>
          <a:p>
            <a:pPr marL="0" indent="0" algn="l">
              <a:lnSpc>
                <a:spcPct val="110000"/>
              </a:lnSpc>
              <a:spcAft>
                <a:spcPts val="1200"/>
              </a:spcAft>
              <a:buNone/>
            </a:pPr>
            <a:r>
              <a:rPr lang="en-US" sz="2400">
                <a:solidFill>
                  <a:srgbClr val="000000"/>
                </a:solidFill>
                <a:latin typeface="Arial" panose="020B0604020202020204" pitchFamily="34" charset="0"/>
                <a:ea typeface="Arial Black" pitchFamily="34" charset="-122"/>
                <a:cs typeface="Arial" panose="020B0604020202020204" pitchFamily="34" charset="0"/>
              </a:rPr>
              <a:t>The UK's building maintenance requirements follow a hierarchical structure, with each tier adding specificity. </a:t>
            </a:r>
          </a:p>
          <a:p>
            <a:pPr>
              <a:lnSpc>
                <a:spcPct val="110000"/>
              </a:lnSpc>
              <a:spcAft>
                <a:spcPts val="1200"/>
              </a:spcAft>
            </a:pPr>
            <a:r>
              <a:rPr lang="en-US" sz="2400">
                <a:solidFill>
                  <a:srgbClr val="000000"/>
                </a:solidFill>
                <a:latin typeface="Arial" panose="020B0604020202020204" pitchFamily="34" charset="0"/>
                <a:ea typeface="Arial Black" pitchFamily="34" charset="-122"/>
                <a:cs typeface="Arial" panose="020B0604020202020204" pitchFamily="34" charset="0"/>
              </a:rPr>
              <a:t>This comprehensive regulatory framework ensures </a:t>
            </a:r>
            <a:r>
              <a:rPr lang="en-GB" sz="2400">
                <a:solidFill>
                  <a:srgbClr val="000000"/>
                </a:solidFill>
                <a:latin typeface="Arial" panose="020B0604020202020204" pitchFamily="34" charset="0"/>
                <a:ea typeface="Arial Black" pitchFamily="34" charset="-122"/>
                <a:cs typeface="Arial" panose="020B0604020202020204" pitchFamily="34" charset="0"/>
              </a:rPr>
              <a:t>that buildings remain safe and functional throughout their lifecycle, while allowing for flexibility in</a:t>
            </a:r>
            <a:r>
              <a:rPr lang="en-US" sz="2400">
                <a:solidFill>
                  <a:srgbClr val="000000"/>
                </a:solidFill>
                <a:latin typeface="Arial" panose="020B0604020202020204" pitchFamily="34" charset="0"/>
                <a:ea typeface="Arial Black" pitchFamily="34" charset="-122"/>
                <a:cs typeface="Arial" panose="020B0604020202020204" pitchFamily="34" charset="0"/>
              </a:rPr>
              <a:t> various building types and uses.</a:t>
            </a:r>
            <a:endParaRPr lang="en-US" sz="2400"/>
          </a:p>
        </p:txBody>
      </p:sp>
    </p:spTree>
    <p:extLst>
      <p:ext uri="{BB962C8B-B14F-4D97-AF65-F5344CB8AC3E}">
        <p14:creationId xmlns:p14="http://schemas.microsoft.com/office/powerpoint/2010/main" val="59890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a:spLocks/>
          </p:cNvSpPr>
          <p:nvPr/>
        </p:nvSpPr>
        <p:spPr>
          <a:xfrm>
            <a:off x="430318" y="1125319"/>
            <a:ext cx="13899846" cy="646331"/>
          </a:xfrm>
          <a:prstGeom prst="rect">
            <a:avLst/>
          </a:prstGeom>
          <a:noFill/>
          <a:ln/>
        </p:spPr>
        <p:txBody>
          <a:bodyPr wrap="none" lIns="0" tIns="0" rIns="0" bIns="0" rtlCol="0" anchor="t"/>
          <a:lstStyle/>
          <a:p>
            <a:pPr marL="0" indent="0" algn="l">
              <a:lnSpc>
                <a:spcPts val="5550"/>
              </a:lnSpc>
              <a:buNone/>
            </a:pPr>
            <a:r>
              <a:rPr lang="en-US" sz="3600" b="1">
                <a:solidFill>
                  <a:srgbClr val="FC4421"/>
                </a:solidFill>
                <a:latin typeface="+mj-lt"/>
                <a:ea typeface="Arial Black Bold" pitchFamily="34" charset="-122"/>
                <a:cs typeface="Arial Black Bold" pitchFamily="34" charset="-120"/>
              </a:rPr>
              <a:t>Private dwelling maintenance requirements</a:t>
            </a:r>
            <a:endParaRPr lang="en-US" sz="3600">
              <a:latin typeface="+mj-lt"/>
            </a:endParaRPr>
          </a:p>
        </p:txBody>
      </p:sp>
      <p:sp>
        <p:nvSpPr>
          <p:cNvPr id="3" name="Text 1"/>
          <p:cNvSpPr/>
          <p:nvPr/>
        </p:nvSpPr>
        <p:spPr>
          <a:xfrm>
            <a:off x="430318" y="1977550"/>
            <a:ext cx="2897386" cy="354330"/>
          </a:xfrm>
          <a:prstGeom prst="rect">
            <a:avLst/>
          </a:prstGeom>
          <a:noFill/>
          <a:ln/>
        </p:spPr>
        <p:txBody>
          <a:bodyPr wrap="none" lIns="0" tIns="0" rIns="0" bIns="0" rtlCol="0" anchor="t"/>
          <a:lstStyle/>
          <a:p>
            <a:pPr marL="0" indent="0" algn="l">
              <a:lnSpc>
                <a:spcPts val="2750"/>
              </a:lnSpc>
              <a:buNone/>
            </a:pPr>
            <a:r>
              <a:rPr lang="en-US" sz="2400" b="1">
                <a:ea typeface="Arial Black Bold" pitchFamily="34" charset="-122"/>
                <a:cs typeface="Arial Black Bold" pitchFamily="34" charset="-120"/>
              </a:rPr>
              <a:t>Core responsibilities</a:t>
            </a:r>
            <a:endParaRPr lang="en-US" sz="2400"/>
          </a:p>
        </p:txBody>
      </p:sp>
      <p:sp>
        <p:nvSpPr>
          <p:cNvPr id="4" name="Text 2"/>
          <p:cNvSpPr/>
          <p:nvPr/>
        </p:nvSpPr>
        <p:spPr>
          <a:xfrm>
            <a:off x="430318" y="2451792"/>
            <a:ext cx="6244709" cy="2177415"/>
          </a:xfrm>
          <a:prstGeom prst="rect">
            <a:avLst/>
          </a:prstGeom>
          <a:noFill/>
          <a:ln/>
        </p:spPr>
        <p:txBody>
          <a:bodyPr wrap="square" lIns="0" tIns="0" rIns="0" bIns="0" rtlCol="0" anchor="t"/>
          <a:lstStyle/>
          <a:p>
            <a:pPr marL="0" indent="0" algn="l">
              <a:lnSpc>
                <a:spcPct val="110000"/>
              </a:lnSpc>
              <a:buNone/>
            </a:pPr>
            <a:r>
              <a:rPr lang="en-US" sz="2200">
                <a:solidFill>
                  <a:srgbClr val="000000"/>
                </a:solidFill>
                <a:latin typeface="Arial" panose="020B0604020202020204" pitchFamily="34" charset="0"/>
                <a:ea typeface="Arial Black" pitchFamily="34" charset="-122"/>
                <a:cs typeface="Arial" panose="020B0604020202020204" pitchFamily="34" charset="0"/>
              </a:rPr>
              <a:t>For privately owned dwellings, maintenance responsibilities primarily fall to the owner. However, certain systems must still meet regulatory standards to ensure safety and habitability. The Housing Act 2004 introduces the Housing Health and Safety Rating System (HHSRS) which identifies 29 potential hazards in dwellings.</a:t>
            </a:r>
            <a:endParaRPr lang="en-US" sz="2200"/>
          </a:p>
        </p:txBody>
      </p:sp>
      <p:sp>
        <p:nvSpPr>
          <p:cNvPr id="5" name="Text 3"/>
          <p:cNvSpPr/>
          <p:nvPr/>
        </p:nvSpPr>
        <p:spPr>
          <a:xfrm>
            <a:off x="430318" y="6494111"/>
            <a:ext cx="13162251" cy="1088708"/>
          </a:xfrm>
          <a:prstGeom prst="rect">
            <a:avLst/>
          </a:prstGeom>
          <a:noFill/>
          <a:ln/>
        </p:spPr>
        <p:txBody>
          <a:bodyPr wrap="square" lIns="0" tIns="0" rIns="0" bIns="0" rtlCol="0" anchor="t"/>
          <a:lstStyle/>
          <a:p>
            <a:pPr marL="0" indent="0" algn="l">
              <a:lnSpc>
                <a:spcPct val="110000"/>
              </a:lnSpc>
              <a:buNone/>
            </a:pPr>
            <a:r>
              <a:rPr lang="en-US" sz="2200">
                <a:solidFill>
                  <a:srgbClr val="000000"/>
                </a:solidFill>
                <a:latin typeface="Arial" panose="020B0604020202020204" pitchFamily="34" charset="0"/>
                <a:ea typeface="Arial Black" pitchFamily="34" charset="-122"/>
                <a:cs typeface="Arial" panose="020B0604020202020204" pitchFamily="34" charset="0"/>
              </a:rPr>
              <a:t>Local authorities have enforcement powers to ensure these hazards are addressed, even in private dwellings, when they pose significant risks.</a:t>
            </a:r>
            <a:endParaRPr lang="en-US" sz="2200"/>
          </a:p>
        </p:txBody>
      </p:sp>
      <p:sp>
        <p:nvSpPr>
          <p:cNvPr id="6" name="Text 4"/>
          <p:cNvSpPr/>
          <p:nvPr/>
        </p:nvSpPr>
        <p:spPr>
          <a:xfrm>
            <a:off x="7490948" y="1977550"/>
            <a:ext cx="3170992" cy="354330"/>
          </a:xfrm>
          <a:prstGeom prst="rect">
            <a:avLst/>
          </a:prstGeom>
          <a:noFill/>
          <a:ln/>
        </p:spPr>
        <p:txBody>
          <a:bodyPr wrap="none" lIns="0" tIns="0" rIns="0" bIns="0" rtlCol="0" anchor="t"/>
          <a:lstStyle/>
          <a:p>
            <a:pPr marL="0" indent="0" algn="l">
              <a:lnSpc>
                <a:spcPts val="2750"/>
              </a:lnSpc>
              <a:buNone/>
            </a:pPr>
            <a:r>
              <a:rPr lang="en-US" sz="2400" b="1">
                <a:ea typeface="Arial Black Bold" pitchFamily="34" charset="-122"/>
                <a:cs typeface="Arial Black Bold" pitchFamily="34" charset="-120"/>
              </a:rPr>
              <a:t>Key maintenance areas</a:t>
            </a:r>
            <a:endParaRPr lang="en-US" sz="2400"/>
          </a:p>
        </p:txBody>
      </p:sp>
      <p:sp>
        <p:nvSpPr>
          <p:cNvPr id="7" name="Text 5"/>
          <p:cNvSpPr/>
          <p:nvPr/>
        </p:nvSpPr>
        <p:spPr>
          <a:xfrm>
            <a:off x="7490948" y="2438704"/>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a:ea typeface="ＭＳ Ｐゴシック" charset="-128"/>
              </a:rPr>
              <a:t>Electrical systems: 10-yearly inspections </a:t>
            </a:r>
            <a:br>
              <a:rPr lang="en-US" sz="2200">
                <a:ea typeface="ＭＳ Ｐゴシック" charset="-128"/>
              </a:rPr>
            </a:br>
            <a:r>
              <a:rPr lang="en-US" sz="2200">
                <a:ea typeface="ＭＳ Ｐゴシック" charset="-128"/>
              </a:rPr>
              <a:t>recommended (5-year for rental)</a:t>
            </a:r>
          </a:p>
        </p:txBody>
      </p:sp>
      <p:sp>
        <p:nvSpPr>
          <p:cNvPr id="8" name="Text 6"/>
          <p:cNvSpPr/>
          <p:nvPr/>
        </p:nvSpPr>
        <p:spPr>
          <a:xfrm>
            <a:off x="7490947" y="3210672"/>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a:ea typeface="ＭＳ Ｐゴシック" charset="-128"/>
              </a:rPr>
              <a:t>Gas appliances: Annual safety checks required</a:t>
            </a:r>
          </a:p>
        </p:txBody>
      </p:sp>
      <p:sp>
        <p:nvSpPr>
          <p:cNvPr id="9" name="Text 7"/>
          <p:cNvSpPr/>
          <p:nvPr/>
        </p:nvSpPr>
        <p:spPr>
          <a:xfrm>
            <a:off x="7490946" y="3680399"/>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a:ea typeface="ＭＳ Ｐゴシック" charset="-128"/>
              </a:rPr>
              <a:t>Heating systems (gas): Regular servicing advised</a:t>
            </a:r>
          </a:p>
        </p:txBody>
      </p:sp>
      <p:sp>
        <p:nvSpPr>
          <p:cNvPr id="10" name="Text 8"/>
          <p:cNvSpPr/>
          <p:nvPr/>
        </p:nvSpPr>
        <p:spPr>
          <a:xfrm>
            <a:off x="7490945" y="4177778"/>
            <a:ext cx="6244709" cy="725805"/>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a:ea typeface="ＭＳ Ｐゴシック" charset="-128"/>
              </a:rPr>
              <a:t>Smoke/carbon monoxide detectors: </a:t>
            </a:r>
            <a:br>
              <a:rPr lang="en-US" sz="2200">
                <a:ea typeface="ＭＳ Ｐゴシック" charset="-128"/>
              </a:rPr>
            </a:br>
            <a:r>
              <a:rPr lang="en-US" sz="2200">
                <a:ea typeface="ＭＳ Ｐゴシック" charset="-128"/>
              </a:rPr>
              <a:t>Regular testing required</a:t>
            </a:r>
          </a:p>
        </p:txBody>
      </p:sp>
      <p:sp>
        <p:nvSpPr>
          <p:cNvPr id="11" name="Text 9"/>
          <p:cNvSpPr/>
          <p:nvPr/>
        </p:nvSpPr>
        <p:spPr>
          <a:xfrm>
            <a:off x="7539587" y="5031551"/>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a:ea typeface="ＭＳ Ｐゴシック" charset="-128"/>
              </a:rPr>
              <a:t>Structural integrity: Ongoing assessment needed</a:t>
            </a:r>
          </a:p>
        </p:txBody>
      </p:sp>
      <p:sp>
        <p:nvSpPr>
          <p:cNvPr id="12" name="Text 10"/>
          <p:cNvSpPr/>
          <p:nvPr/>
        </p:nvSpPr>
        <p:spPr>
          <a:xfrm>
            <a:off x="7539588" y="5501278"/>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200">
                <a:ea typeface="ＭＳ Ｐゴシック" charset="-128"/>
              </a:rPr>
              <a:t>Energy efficiency: Minimum EPC ratings for</a:t>
            </a:r>
            <a:br>
              <a:rPr lang="en-US" sz="2200">
                <a:ea typeface="ＭＳ Ｐゴシック" charset="-128"/>
              </a:rPr>
            </a:br>
            <a:r>
              <a:rPr lang="en-US" sz="2200">
                <a:ea typeface="ＭＳ Ｐゴシック" charset="-128"/>
              </a:rPr>
              <a:t>rentals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13" name="Image 4" descr="preencoded.png"/>
          <p:cNvPicPr>
            <a:picLocks noChangeAspect="1"/>
          </p:cNvPicPr>
          <p:nvPr/>
        </p:nvPicPr>
        <p:blipFill>
          <a:blip r:embed="rId3"/>
          <a:stretch>
            <a:fillRect/>
          </a:stretch>
        </p:blipFill>
        <p:spPr>
          <a:xfrm>
            <a:off x="5015818" y="2419891"/>
            <a:ext cx="4571048" cy="4571048"/>
          </a:xfrm>
          <a:prstGeom prst="rect">
            <a:avLst/>
          </a:prstGeom>
        </p:spPr>
      </p:pic>
      <p:pic>
        <p:nvPicPr>
          <p:cNvPr id="17" name="Image 6" descr="preencoded.png"/>
          <p:cNvPicPr>
            <a:picLocks noChangeAspect="1"/>
          </p:cNvPicPr>
          <p:nvPr/>
        </p:nvPicPr>
        <p:blipFill>
          <a:blip r:embed="rId4"/>
          <a:stretch>
            <a:fillRect/>
          </a:stretch>
        </p:blipFill>
        <p:spPr>
          <a:xfrm>
            <a:off x="5029674" y="2428161"/>
            <a:ext cx="4571048" cy="4571048"/>
          </a:xfrm>
          <a:prstGeom prst="rect">
            <a:avLst/>
          </a:prstGeom>
        </p:spPr>
      </p:pic>
      <p:pic>
        <p:nvPicPr>
          <p:cNvPr id="21" name="Image 8" descr="preencoded.png"/>
          <p:cNvPicPr>
            <a:picLocks noChangeAspect="1"/>
          </p:cNvPicPr>
          <p:nvPr/>
        </p:nvPicPr>
        <p:blipFill>
          <a:blip r:embed="rId5"/>
          <a:stretch>
            <a:fillRect/>
          </a:stretch>
        </p:blipFill>
        <p:spPr>
          <a:xfrm>
            <a:off x="5029673" y="2436431"/>
            <a:ext cx="4571048" cy="4571048"/>
          </a:xfrm>
          <a:prstGeom prst="rect">
            <a:avLst/>
          </a:prstGeom>
        </p:spPr>
      </p:pic>
      <p:pic>
        <p:nvPicPr>
          <p:cNvPr id="9" name="Image 2" descr="preencoded.png"/>
          <p:cNvPicPr>
            <a:picLocks noChangeAspect="1"/>
          </p:cNvPicPr>
          <p:nvPr/>
        </p:nvPicPr>
        <p:blipFill>
          <a:blip r:embed="rId6"/>
          <a:stretch>
            <a:fillRect/>
          </a:stretch>
        </p:blipFill>
        <p:spPr>
          <a:xfrm>
            <a:off x="5029676" y="2433404"/>
            <a:ext cx="4571048" cy="4571048"/>
          </a:xfrm>
          <a:prstGeom prst="rect">
            <a:avLst/>
          </a:prstGeom>
        </p:spPr>
      </p:pic>
      <p:sp>
        <p:nvSpPr>
          <p:cNvPr id="2" name="Text 0"/>
          <p:cNvSpPr>
            <a:spLocks/>
          </p:cNvSpPr>
          <p:nvPr/>
        </p:nvSpPr>
        <p:spPr>
          <a:xfrm>
            <a:off x="430318" y="1125319"/>
            <a:ext cx="13899846" cy="646331"/>
          </a:xfrm>
          <a:prstGeom prst="rect">
            <a:avLst/>
          </a:prstGeom>
          <a:noFill/>
          <a:ln/>
        </p:spPr>
        <p:txBody>
          <a:bodyPr wrap="none" lIns="0" tIns="0" rIns="0" bIns="0" rtlCol="0" anchor="t"/>
          <a:lstStyle/>
          <a:p>
            <a:pPr marL="0" indent="0" algn="l">
              <a:lnSpc>
                <a:spcPts val="5500"/>
              </a:lnSpc>
              <a:buNone/>
            </a:pPr>
            <a:r>
              <a:rPr lang="en-US" sz="3600" b="1">
                <a:solidFill>
                  <a:srgbClr val="FC4421"/>
                </a:solidFill>
                <a:latin typeface="+mj-lt"/>
                <a:ea typeface="Arial Black Bold" pitchFamily="34" charset="-122"/>
                <a:cs typeface="Arial Black Bold" pitchFamily="34" charset="-120"/>
              </a:rPr>
              <a:t>Commercial building maintenance</a:t>
            </a:r>
            <a:endParaRPr lang="en-US" sz="3600">
              <a:latin typeface="+mj-lt"/>
            </a:endParaRPr>
          </a:p>
        </p:txBody>
      </p:sp>
      <p:sp>
        <p:nvSpPr>
          <p:cNvPr id="3" name="Text 1"/>
          <p:cNvSpPr/>
          <p:nvPr/>
        </p:nvSpPr>
        <p:spPr>
          <a:xfrm>
            <a:off x="1639372" y="2752424"/>
            <a:ext cx="3053834" cy="350401"/>
          </a:xfrm>
          <a:prstGeom prst="rect">
            <a:avLst/>
          </a:prstGeom>
          <a:noFill/>
          <a:ln/>
        </p:spPr>
        <p:txBody>
          <a:bodyPr wrap="none" lIns="0" tIns="0" rIns="0" bIns="0" rtlCol="0" anchor="t"/>
          <a:lstStyle/>
          <a:p>
            <a:pPr marL="0" indent="0" algn="r">
              <a:lnSpc>
                <a:spcPts val="2750"/>
              </a:lnSpc>
              <a:buNone/>
            </a:pPr>
            <a:r>
              <a:rPr lang="en-US" sz="2400" b="1">
                <a:solidFill>
                  <a:srgbClr val="000000"/>
                </a:solidFill>
                <a:ea typeface="Arial Black Bold" pitchFamily="34" charset="-122"/>
                <a:cs typeface="Arial Black Bold" pitchFamily="34" charset="-120"/>
              </a:rPr>
              <a:t>Scheduled inspections</a:t>
            </a:r>
            <a:endParaRPr lang="en-US" sz="2400"/>
          </a:p>
        </p:txBody>
      </p:sp>
      <p:sp>
        <p:nvSpPr>
          <p:cNvPr id="4" name="Text 2"/>
          <p:cNvSpPr/>
          <p:nvPr/>
        </p:nvSpPr>
        <p:spPr>
          <a:xfrm>
            <a:off x="785099" y="3128839"/>
            <a:ext cx="3908107" cy="717709"/>
          </a:xfrm>
          <a:prstGeom prst="rect">
            <a:avLst/>
          </a:prstGeom>
          <a:noFill/>
          <a:ln/>
        </p:spPr>
        <p:txBody>
          <a:bodyPr wrap="square" lIns="0" tIns="0" rIns="0" bIns="0" rtlCol="0" anchor="t"/>
          <a:lstStyle/>
          <a:p>
            <a:pPr marL="0" indent="0" algn="r">
              <a:lnSpc>
                <a:spcPts val="28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Regular professional assessments of all building systems</a:t>
            </a:r>
            <a:endParaRPr lang="en-US" sz="2400"/>
          </a:p>
        </p:txBody>
      </p:sp>
      <p:pic>
        <p:nvPicPr>
          <p:cNvPr id="5" name="Image 0" descr="preencoded.png"/>
          <p:cNvPicPr>
            <a:picLocks noChangeAspect="1"/>
          </p:cNvPicPr>
          <p:nvPr/>
        </p:nvPicPr>
        <p:blipFill>
          <a:blip r:embed="rId7"/>
          <a:stretch>
            <a:fillRect/>
          </a:stretch>
        </p:blipFill>
        <p:spPr>
          <a:xfrm>
            <a:off x="5043525" y="2440376"/>
            <a:ext cx="4571048" cy="4571048"/>
          </a:xfrm>
          <a:prstGeom prst="rect">
            <a:avLst/>
          </a:prstGeom>
        </p:spPr>
      </p:pic>
      <p:pic>
        <p:nvPicPr>
          <p:cNvPr id="6" name="Image 1" descr="preencoded.png"/>
          <p:cNvPicPr>
            <a:picLocks noChangeAspect="1"/>
          </p:cNvPicPr>
          <p:nvPr/>
        </p:nvPicPr>
        <p:blipFill>
          <a:blip r:embed="rId8"/>
          <a:stretch>
            <a:fillRect/>
          </a:stretch>
        </p:blipFill>
        <p:spPr>
          <a:xfrm>
            <a:off x="6033849" y="3240762"/>
            <a:ext cx="335637" cy="419576"/>
          </a:xfrm>
          <a:prstGeom prst="rect">
            <a:avLst/>
          </a:prstGeom>
        </p:spPr>
      </p:pic>
      <p:sp>
        <p:nvSpPr>
          <p:cNvPr id="7" name="Text 3"/>
          <p:cNvSpPr/>
          <p:nvPr/>
        </p:nvSpPr>
        <p:spPr>
          <a:xfrm>
            <a:off x="9909480" y="2652133"/>
            <a:ext cx="3194685" cy="350401"/>
          </a:xfrm>
          <a:prstGeom prst="rect">
            <a:avLst/>
          </a:prstGeom>
          <a:noFill/>
          <a:ln/>
        </p:spPr>
        <p:txBody>
          <a:bodyPr wrap="none" lIns="0" tIns="0" rIns="0" bIns="0" rtlCol="0" anchor="t"/>
          <a:lstStyle/>
          <a:p>
            <a:pPr marL="0" indent="0" algn="l">
              <a:lnSpc>
                <a:spcPts val="2750"/>
              </a:lnSpc>
              <a:buNone/>
            </a:pPr>
            <a:r>
              <a:rPr lang="en-US" sz="2400" b="1">
                <a:solidFill>
                  <a:srgbClr val="000000"/>
                </a:solidFill>
                <a:ea typeface="Arial Black Bold" pitchFamily="34" charset="-122"/>
                <a:cs typeface="Arial Black Bold" pitchFamily="34" charset="-120"/>
              </a:rPr>
              <a:t>Preventive maintenance</a:t>
            </a:r>
            <a:endParaRPr lang="en-US" sz="2400"/>
          </a:p>
        </p:txBody>
      </p:sp>
      <p:sp>
        <p:nvSpPr>
          <p:cNvPr id="8" name="Text 4"/>
          <p:cNvSpPr/>
          <p:nvPr/>
        </p:nvSpPr>
        <p:spPr>
          <a:xfrm>
            <a:off x="9881762" y="3028174"/>
            <a:ext cx="3908107" cy="358854"/>
          </a:xfrm>
          <a:prstGeom prst="rect">
            <a:avLst/>
          </a:prstGeom>
          <a:noFill/>
          <a:ln/>
        </p:spPr>
        <p:txBody>
          <a:bodyPr wrap="none" lIns="0" tIns="0" rIns="0" bIns="0" rtlCol="0" anchor="t"/>
          <a:lstStyle/>
          <a:p>
            <a:pPr marL="0" indent="0" algn="l">
              <a:lnSpc>
                <a:spcPts val="28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Proactive servicing to prevent </a:t>
            </a:r>
          </a:p>
          <a:p>
            <a:pPr marL="0" indent="0" algn="l">
              <a:lnSpc>
                <a:spcPts val="28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failures</a:t>
            </a:r>
            <a:endParaRPr lang="en-US" sz="2400"/>
          </a:p>
        </p:txBody>
      </p:sp>
      <p:pic>
        <p:nvPicPr>
          <p:cNvPr id="10" name="Image 3" descr="preencoded.png"/>
          <p:cNvPicPr>
            <a:picLocks noChangeAspect="1"/>
          </p:cNvPicPr>
          <p:nvPr/>
        </p:nvPicPr>
        <p:blipFill>
          <a:blip r:embed="rId9"/>
          <a:stretch>
            <a:fillRect/>
          </a:stretch>
        </p:blipFill>
        <p:spPr>
          <a:xfrm>
            <a:off x="7803428" y="3102825"/>
            <a:ext cx="335637" cy="419576"/>
          </a:xfrm>
          <a:prstGeom prst="rect">
            <a:avLst/>
          </a:prstGeom>
        </p:spPr>
      </p:pic>
      <p:sp>
        <p:nvSpPr>
          <p:cNvPr id="11" name="Text 5"/>
          <p:cNvSpPr/>
          <p:nvPr/>
        </p:nvSpPr>
        <p:spPr>
          <a:xfrm>
            <a:off x="9909480" y="4179044"/>
            <a:ext cx="2804160" cy="350401"/>
          </a:xfrm>
          <a:prstGeom prst="rect">
            <a:avLst/>
          </a:prstGeom>
          <a:noFill/>
          <a:ln/>
        </p:spPr>
        <p:txBody>
          <a:bodyPr wrap="none" lIns="0" tIns="0" rIns="0" bIns="0" rtlCol="0" anchor="t"/>
          <a:lstStyle/>
          <a:p>
            <a:pPr marL="0" indent="0" algn="l">
              <a:lnSpc>
                <a:spcPts val="2750"/>
              </a:lnSpc>
              <a:buNone/>
            </a:pPr>
            <a:r>
              <a:rPr lang="en-US" sz="2400" b="1">
                <a:solidFill>
                  <a:srgbClr val="000000"/>
                </a:solidFill>
                <a:ea typeface="Arial Black Bold" pitchFamily="34" charset="-122"/>
                <a:cs typeface="Arial Black Bold" pitchFamily="34" charset="-120"/>
              </a:rPr>
              <a:t>Issue identification</a:t>
            </a:r>
            <a:endParaRPr lang="en-US" sz="2400"/>
          </a:p>
        </p:txBody>
      </p:sp>
      <p:sp>
        <p:nvSpPr>
          <p:cNvPr id="12" name="Text 6"/>
          <p:cNvSpPr/>
          <p:nvPr/>
        </p:nvSpPr>
        <p:spPr>
          <a:xfrm>
            <a:off x="9937195" y="4541550"/>
            <a:ext cx="3795951" cy="717709"/>
          </a:xfrm>
          <a:prstGeom prst="rect">
            <a:avLst/>
          </a:prstGeom>
          <a:noFill/>
          <a:ln/>
        </p:spPr>
        <p:txBody>
          <a:bodyPr wrap="square" lIns="0" tIns="0" rIns="0" bIns="0" rtlCol="0" anchor="t"/>
          <a:lstStyle/>
          <a:p>
            <a:pPr marL="0" indent="0" algn="l">
              <a:lnSpc>
                <a:spcPts val="28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Prompt recognition of developing problems</a:t>
            </a:r>
            <a:endParaRPr lang="en-US" sz="2400"/>
          </a:p>
        </p:txBody>
      </p:sp>
      <p:pic>
        <p:nvPicPr>
          <p:cNvPr id="14" name="Image 5" descr="preencoded.png"/>
          <p:cNvPicPr>
            <a:picLocks noChangeAspect="1"/>
          </p:cNvPicPr>
          <p:nvPr/>
        </p:nvPicPr>
        <p:blipFill>
          <a:blip r:embed="rId10"/>
          <a:stretch>
            <a:fillRect/>
          </a:stretch>
        </p:blipFill>
        <p:spPr>
          <a:xfrm>
            <a:off x="8723352" y="4608195"/>
            <a:ext cx="335637" cy="419576"/>
          </a:xfrm>
          <a:prstGeom prst="rect">
            <a:avLst/>
          </a:prstGeom>
        </p:spPr>
      </p:pic>
      <p:sp>
        <p:nvSpPr>
          <p:cNvPr id="15" name="Text 7"/>
          <p:cNvSpPr/>
          <p:nvPr/>
        </p:nvSpPr>
        <p:spPr>
          <a:xfrm>
            <a:off x="9937194" y="5635407"/>
            <a:ext cx="2804160" cy="350401"/>
          </a:xfrm>
          <a:prstGeom prst="rect">
            <a:avLst/>
          </a:prstGeom>
          <a:noFill/>
          <a:ln/>
        </p:spPr>
        <p:txBody>
          <a:bodyPr wrap="none" lIns="0" tIns="0" rIns="0" bIns="0" rtlCol="0" anchor="t"/>
          <a:lstStyle/>
          <a:p>
            <a:pPr marL="0" indent="0" algn="l">
              <a:lnSpc>
                <a:spcPts val="2750"/>
              </a:lnSpc>
              <a:buNone/>
            </a:pPr>
            <a:r>
              <a:rPr lang="en-US" sz="2400" b="1">
                <a:solidFill>
                  <a:srgbClr val="000000"/>
                </a:solidFill>
                <a:ea typeface="Arial Black Bold" pitchFamily="34" charset="-122"/>
                <a:cs typeface="Arial Black Bold" pitchFamily="34" charset="-120"/>
              </a:rPr>
              <a:t>Corrective repairs</a:t>
            </a:r>
            <a:endParaRPr lang="en-US" sz="2400"/>
          </a:p>
        </p:txBody>
      </p:sp>
      <p:sp>
        <p:nvSpPr>
          <p:cNvPr id="16" name="Text 8"/>
          <p:cNvSpPr/>
          <p:nvPr/>
        </p:nvSpPr>
        <p:spPr>
          <a:xfrm>
            <a:off x="9937195" y="6020395"/>
            <a:ext cx="3908107" cy="358854"/>
          </a:xfrm>
          <a:prstGeom prst="rect">
            <a:avLst/>
          </a:prstGeom>
          <a:noFill/>
          <a:ln/>
        </p:spPr>
        <p:txBody>
          <a:bodyPr wrap="none" lIns="0" tIns="0" rIns="0" bIns="0" rtlCol="0" anchor="t"/>
          <a:lstStyle/>
          <a:p>
            <a:pPr marL="0" indent="0" algn="l">
              <a:lnSpc>
                <a:spcPts val="28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Swift resolution of identified </a:t>
            </a:r>
          </a:p>
          <a:p>
            <a:pPr marL="0" indent="0" algn="l">
              <a:lnSpc>
                <a:spcPts val="28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issues</a:t>
            </a:r>
            <a:endParaRPr lang="en-US" sz="2400"/>
          </a:p>
        </p:txBody>
      </p:sp>
      <p:pic>
        <p:nvPicPr>
          <p:cNvPr id="18" name="Image 7" descr="preencoded.png"/>
          <p:cNvPicPr>
            <a:picLocks noChangeAspect="1"/>
          </p:cNvPicPr>
          <p:nvPr/>
        </p:nvPicPr>
        <p:blipFill>
          <a:blip r:embed="rId11"/>
          <a:stretch>
            <a:fillRect/>
          </a:stretch>
        </p:blipFill>
        <p:spPr>
          <a:xfrm>
            <a:off x="7301342" y="5990034"/>
            <a:ext cx="335637" cy="419576"/>
          </a:xfrm>
          <a:prstGeom prst="rect">
            <a:avLst/>
          </a:prstGeom>
        </p:spPr>
      </p:pic>
      <p:sp>
        <p:nvSpPr>
          <p:cNvPr id="19" name="Text 9"/>
          <p:cNvSpPr/>
          <p:nvPr/>
        </p:nvSpPr>
        <p:spPr>
          <a:xfrm>
            <a:off x="1861328" y="4975265"/>
            <a:ext cx="2804160" cy="350401"/>
          </a:xfrm>
          <a:prstGeom prst="rect">
            <a:avLst/>
          </a:prstGeom>
          <a:noFill/>
          <a:ln/>
        </p:spPr>
        <p:txBody>
          <a:bodyPr wrap="none" lIns="0" tIns="0" rIns="0" bIns="0" rtlCol="0" anchor="t"/>
          <a:lstStyle/>
          <a:p>
            <a:pPr marL="0" indent="0" algn="r">
              <a:lnSpc>
                <a:spcPts val="2750"/>
              </a:lnSpc>
              <a:buNone/>
            </a:pPr>
            <a:r>
              <a:rPr lang="en-US" sz="2400" b="1">
                <a:solidFill>
                  <a:srgbClr val="000000"/>
                </a:solidFill>
                <a:ea typeface="Arial Black Bold" pitchFamily="34" charset="-122"/>
                <a:cs typeface="Arial Black Bold" pitchFamily="34" charset="-120"/>
              </a:rPr>
              <a:t>Documentation</a:t>
            </a:r>
            <a:endParaRPr lang="en-US" sz="2400"/>
          </a:p>
        </p:txBody>
      </p:sp>
      <p:sp>
        <p:nvSpPr>
          <p:cNvPr id="20" name="Text 10"/>
          <p:cNvSpPr/>
          <p:nvPr/>
        </p:nvSpPr>
        <p:spPr>
          <a:xfrm>
            <a:off x="785099" y="5347942"/>
            <a:ext cx="3908107" cy="717709"/>
          </a:xfrm>
          <a:prstGeom prst="rect">
            <a:avLst/>
          </a:prstGeom>
          <a:noFill/>
          <a:ln/>
        </p:spPr>
        <p:txBody>
          <a:bodyPr wrap="square" lIns="0" tIns="0" rIns="0" bIns="0" rtlCol="0" anchor="t"/>
          <a:lstStyle/>
          <a:p>
            <a:pPr marL="0" indent="0" algn="r">
              <a:lnSpc>
                <a:spcPts val="28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Comprehensive record-keeping of all maintenance actions</a:t>
            </a:r>
            <a:endParaRPr lang="en-US" sz="2400"/>
          </a:p>
        </p:txBody>
      </p:sp>
      <p:pic>
        <p:nvPicPr>
          <p:cNvPr id="22" name="Image 9" descr="preencoded.png"/>
          <p:cNvPicPr>
            <a:picLocks noChangeAspect="1"/>
          </p:cNvPicPr>
          <p:nvPr/>
        </p:nvPicPr>
        <p:blipFill>
          <a:blip r:embed="rId12"/>
          <a:stretch>
            <a:fillRect/>
          </a:stretch>
        </p:blipFill>
        <p:spPr>
          <a:xfrm>
            <a:off x="5710595" y="5162312"/>
            <a:ext cx="335637" cy="4195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3158A-1AA8-09C0-7FEB-38547757DB5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4B536E7-D87D-AADE-C553-57992F355901}"/>
              </a:ext>
            </a:extLst>
          </p:cNvPr>
          <p:cNvSpPr>
            <a:spLocks/>
          </p:cNvSpPr>
          <p:nvPr/>
        </p:nvSpPr>
        <p:spPr>
          <a:xfrm>
            <a:off x="430318" y="1125319"/>
            <a:ext cx="13899846" cy="646331"/>
          </a:xfrm>
          <a:prstGeom prst="rect">
            <a:avLst/>
          </a:prstGeom>
          <a:noFill/>
          <a:ln/>
        </p:spPr>
        <p:txBody>
          <a:bodyPr wrap="none" lIns="0" tIns="0" rIns="0" bIns="0" rtlCol="0" anchor="t"/>
          <a:lstStyle/>
          <a:p>
            <a:pPr marL="0" indent="0" algn="l">
              <a:lnSpc>
                <a:spcPts val="5500"/>
              </a:lnSpc>
              <a:buNone/>
            </a:pPr>
            <a:r>
              <a:rPr lang="en-US" sz="3600" b="1">
                <a:solidFill>
                  <a:srgbClr val="FC4421"/>
                </a:solidFill>
                <a:latin typeface="+mj-lt"/>
                <a:ea typeface="Arial Black Bold" pitchFamily="34" charset="-122"/>
                <a:cs typeface="Arial Black Bold" pitchFamily="34" charset="-120"/>
              </a:rPr>
              <a:t>Commercial building maintenance</a:t>
            </a:r>
            <a:endParaRPr lang="en-US" sz="3600">
              <a:latin typeface="+mj-lt"/>
            </a:endParaRPr>
          </a:p>
        </p:txBody>
      </p:sp>
      <p:sp>
        <p:nvSpPr>
          <p:cNvPr id="23" name="Text 11">
            <a:extLst>
              <a:ext uri="{FF2B5EF4-FFF2-40B4-BE49-F238E27FC236}">
                <a16:creationId xmlns:a16="http://schemas.microsoft.com/office/drawing/2014/main" id="{9CCBD9BD-C863-0F25-D672-BD84828B2351}"/>
              </a:ext>
            </a:extLst>
          </p:cNvPr>
          <p:cNvSpPr>
            <a:spLocks/>
          </p:cNvSpPr>
          <p:nvPr/>
        </p:nvSpPr>
        <p:spPr>
          <a:xfrm>
            <a:off x="430320" y="2038873"/>
            <a:ext cx="13647630" cy="4980682"/>
          </a:xfrm>
          <a:prstGeom prst="rect">
            <a:avLst/>
          </a:prstGeom>
          <a:noFill/>
          <a:ln/>
        </p:spPr>
        <p:txBody>
          <a:bodyPr wrap="square" lIns="0" tIns="0" rIns="0" bIns="0" rtlCol="0" anchor="t"/>
          <a:lstStyle/>
          <a:p>
            <a:pPr marL="0" indent="0" algn="l">
              <a:lnSpc>
                <a:spcPct val="110000"/>
              </a:lnSpc>
              <a:spcAft>
                <a:spcPts val="1200"/>
              </a:spcAft>
              <a:buNone/>
            </a:pPr>
            <a:r>
              <a:rPr lang="en-US" sz="2400">
                <a:solidFill>
                  <a:srgbClr val="000000"/>
                </a:solidFill>
                <a:latin typeface="Arial" panose="020B0604020202020204" pitchFamily="34" charset="0"/>
                <a:ea typeface="Arial Black" pitchFamily="34" charset="-122"/>
                <a:cs typeface="Arial" panose="020B0604020202020204" pitchFamily="34" charset="0"/>
              </a:rPr>
              <a:t>Commercial buildings require a more rigorous and formalised maintenance regime than private dwellings. The Regulatory Reform (Fire Safety) Order 2005 places particular emphasis on maintaining fire safety systems. </a:t>
            </a:r>
          </a:p>
          <a:p>
            <a:pPr>
              <a:lnSpc>
                <a:spcPct val="110000"/>
              </a:lnSpc>
              <a:spcAft>
                <a:spcPts val="1200"/>
              </a:spcAft>
            </a:pPr>
            <a:r>
              <a:rPr lang="en-US" sz="2400">
                <a:solidFill>
                  <a:srgbClr val="000000"/>
                </a:solidFill>
                <a:latin typeface="Arial" panose="020B0604020202020204" pitchFamily="34" charset="0"/>
                <a:ea typeface="Arial Black" pitchFamily="34" charset="-122"/>
                <a:cs typeface="Arial" panose="020B0604020202020204" pitchFamily="34" charset="0"/>
              </a:rPr>
              <a:t>Additionally, the Workplace (Health, Safety and Welfare) Regulations 1992 </a:t>
            </a:r>
            <a:r>
              <a:rPr lang="en-GB" sz="2400">
                <a:solidFill>
                  <a:srgbClr val="000000"/>
                </a:solidFill>
                <a:latin typeface="Arial" panose="020B0604020202020204" pitchFamily="34" charset="0"/>
                <a:ea typeface="Arial Black" pitchFamily="34" charset="-122"/>
                <a:cs typeface="Arial" panose="020B0604020202020204" pitchFamily="34" charset="0"/>
              </a:rPr>
              <a:t>require the suitable maintenance of workplaces, equipment,</a:t>
            </a:r>
            <a:r>
              <a:rPr lang="en-US" sz="2400">
                <a:solidFill>
                  <a:srgbClr val="000000"/>
                </a:solidFill>
                <a:latin typeface="Arial" panose="020B0604020202020204" pitchFamily="34" charset="0"/>
                <a:ea typeface="Arial Black" pitchFamily="34" charset="-122"/>
                <a:cs typeface="Arial" panose="020B0604020202020204" pitchFamily="34" charset="0"/>
              </a:rPr>
              <a:t> and devices.</a:t>
            </a:r>
            <a:endParaRPr lang="en-US" sz="2400"/>
          </a:p>
        </p:txBody>
      </p:sp>
    </p:spTree>
    <p:extLst>
      <p:ext uri="{BB962C8B-B14F-4D97-AF65-F5344CB8AC3E}">
        <p14:creationId xmlns:p14="http://schemas.microsoft.com/office/powerpoint/2010/main" val="3985662590"/>
      </p:ext>
    </p:extLst>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6f930148186a8a3d9c5bc00b37c8558">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ef8fa4cbc806802382e5c5506b25357a"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412786-FAEF-4238-9029-A0A8CA12E5AD}">
  <ds:schemaRefs>
    <ds:schemaRef ds:uri="01e15224-84b2-4570-bdea-a67bb94d0921"/>
    <ds:schemaRef ds:uri="7c04300a-231c-4281-9146-a98f6f4a7a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20B38F-2156-47CC-8FAC-DC45FEA45866}">
  <ds:schemaRef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01e15224-84b2-4570-bdea-a67bb94d0921"/>
    <ds:schemaRef ds:uri="http://purl.org/dc/terms/"/>
    <ds:schemaRef ds:uri="http://purl.org/dc/dcmitype/"/>
    <ds:schemaRef ds:uri="http://purl.org/dc/elements/1.1/"/>
    <ds:schemaRef ds:uri="7c04300a-231c-4281-9146-a98f6f4a7aff"/>
    <ds:schemaRef ds:uri="http://schemas.microsoft.com/office/2006/metadata/properties"/>
  </ds:schemaRefs>
</ds:datastoreItem>
</file>

<file path=customXml/itemProps3.xml><?xml version="1.0" encoding="utf-8"?>
<ds:datastoreItem xmlns:ds="http://schemas.openxmlformats.org/officeDocument/2006/customXml" ds:itemID="{42CB422F-20AB-4758-A36F-1C47B88517AC}">
  <ds:schemaRefs>
    <ds:schemaRef ds:uri="http://schemas.microsoft.com/sharepoint/v3/contenttype/forms"/>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
  <TotalTime>0</TotalTime>
  <Words>1346</Words>
  <Application>Microsoft Office PowerPoint</Application>
  <PresentationFormat>Custom</PresentationFormat>
  <Paragraphs>138</Paragraphs>
  <Slides>17</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ＭＳ Ｐゴシック</vt:lpstr>
      <vt:lpstr>Aptos</vt:lpstr>
      <vt:lpstr>Arial</vt:lpstr>
      <vt:lpstr>Arial Black Bold</vt:lpstr>
      <vt:lpstr>Calibri</vt:lpstr>
      <vt:lpstr>inherit</vt:lpstr>
      <vt:lpstr>Lucida Grande</vt:lpstr>
      <vt:lpstr>1_Default Design</vt:lpstr>
      <vt:lpstr>2_Default Design</vt:lpstr>
      <vt:lpstr>PowerPoint Presentation</vt:lpstr>
      <vt:lpstr>Introduction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Hazell, Danielle</cp:lastModifiedBy>
  <cp:revision>1</cp:revision>
  <dcterms:created xsi:type="dcterms:W3CDTF">2025-05-19T14:40:21Z</dcterms:created>
  <dcterms:modified xsi:type="dcterms:W3CDTF">2025-11-25T15:55:41Z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ediaServiceImageTags">
    <vt:lpwstr/>
  </property>
  <property fmtid="{D5CDD505-2E9C-101B-9397-08002B2CF9AE}" pid="4" name="MSIP_Label_8330bda6-d095-477b-8893-df3ed8791773_Enabled">
    <vt:lpwstr>true</vt:lpwstr>
  </property>
  <property fmtid="{D5CDD505-2E9C-101B-9397-08002B2CF9AE}" pid="5" name="MSIP_Label_8330bda6-d095-477b-8893-df3ed8791773_SetDate">
    <vt:lpwstr>2025-11-17T20:45:46Z</vt:lpwstr>
  </property>
  <property fmtid="{D5CDD505-2E9C-101B-9397-08002B2CF9AE}" pid="6" name="MSIP_Label_8330bda6-d095-477b-8893-df3ed8791773_Method">
    <vt:lpwstr>Privileged</vt:lpwstr>
  </property>
  <property fmtid="{D5CDD505-2E9C-101B-9397-08002B2CF9AE}" pid="7" name="MSIP_Label_8330bda6-d095-477b-8893-df3ed8791773_Name">
    <vt:lpwstr>8330bda6-d095-477b-8893-df3ed8791773</vt:lpwstr>
  </property>
  <property fmtid="{D5CDD505-2E9C-101B-9397-08002B2CF9AE}" pid="8" name="MSIP_Label_8330bda6-d095-477b-8893-df3ed8791773_SiteId">
    <vt:lpwstr>b6d3492e-0aa1-4a60-840d-b706a96e670d</vt:lpwstr>
  </property>
  <property fmtid="{D5CDD505-2E9C-101B-9397-08002B2CF9AE}" pid="9" name="MSIP_Label_8330bda6-d095-477b-8893-df3ed8791773_ActionId">
    <vt:lpwstr>06273199-3d23-40b4-ad6b-23e6dd844851</vt:lpwstr>
  </property>
  <property fmtid="{D5CDD505-2E9C-101B-9397-08002B2CF9AE}" pid="10" name="MSIP_Label_8330bda6-d095-477b-8893-df3ed8791773_ContentBits">
    <vt:lpwstr>0</vt:lpwstr>
  </property>
  <property fmtid="{D5CDD505-2E9C-101B-9397-08002B2CF9AE}" pid="11" name="MSIP_Label_8330bda6-d095-477b-8893-df3ed8791773_Tag">
    <vt:lpwstr>10, 0, 1, 1</vt:lpwstr>
  </property>
</Properties>
</file>