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4"/>
    <p:sldMasterId id="2147483743" r:id="rId5"/>
  </p:sldMasterIdLst>
  <p:notesMasterIdLst>
    <p:notesMasterId r:id="rId72"/>
  </p:notesMasterIdLst>
  <p:sldIdLst>
    <p:sldId id="462" r:id="rId6"/>
    <p:sldId id="840" r:id="rId7"/>
    <p:sldId id="843" r:id="rId8"/>
    <p:sldId id="257" r:id="rId9"/>
    <p:sldId id="258" r:id="rId10"/>
    <p:sldId id="845" r:id="rId11"/>
    <p:sldId id="259" r:id="rId12"/>
    <p:sldId id="846" r:id="rId13"/>
    <p:sldId id="260" r:id="rId14"/>
    <p:sldId id="261" r:id="rId15"/>
    <p:sldId id="847" r:id="rId16"/>
    <p:sldId id="262" r:id="rId17"/>
    <p:sldId id="848" r:id="rId18"/>
    <p:sldId id="263" r:id="rId19"/>
    <p:sldId id="849" r:id="rId20"/>
    <p:sldId id="264" r:id="rId21"/>
    <p:sldId id="850" r:id="rId22"/>
    <p:sldId id="265" r:id="rId23"/>
    <p:sldId id="851" r:id="rId24"/>
    <p:sldId id="266" r:id="rId25"/>
    <p:sldId id="852" r:id="rId26"/>
    <p:sldId id="267" r:id="rId27"/>
    <p:sldId id="853" r:id="rId28"/>
    <p:sldId id="268" r:id="rId29"/>
    <p:sldId id="269" r:id="rId30"/>
    <p:sldId id="854" r:id="rId31"/>
    <p:sldId id="270" r:id="rId32"/>
    <p:sldId id="855" r:id="rId33"/>
    <p:sldId id="271" r:id="rId34"/>
    <p:sldId id="274" r:id="rId35"/>
    <p:sldId id="857" r:id="rId36"/>
    <p:sldId id="275" r:id="rId37"/>
    <p:sldId id="858" r:id="rId38"/>
    <p:sldId id="276" r:id="rId39"/>
    <p:sldId id="859" r:id="rId40"/>
    <p:sldId id="277" r:id="rId41"/>
    <p:sldId id="860" r:id="rId42"/>
    <p:sldId id="278" r:id="rId43"/>
    <p:sldId id="861" r:id="rId44"/>
    <p:sldId id="279" r:id="rId45"/>
    <p:sldId id="280" r:id="rId46"/>
    <p:sldId id="281" r:id="rId47"/>
    <p:sldId id="282" r:id="rId48"/>
    <p:sldId id="863" r:id="rId49"/>
    <p:sldId id="283" r:id="rId50"/>
    <p:sldId id="864" r:id="rId51"/>
    <p:sldId id="286" r:id="rId52"/>
    <p:sldId id="880" r:id="rId53"/>
    <p:sldId id="287" r:id="rId54"/>
    <p:sldId id="866" r:id="rId55"/>
    <p:sldId id="288" r:id="rId56"/>
    <p:sldId id="867" r:id="rId57"/>
    <p:sldId id="290" r:id="rId58"/>
    <p:sldId id="291" r:id="rId59"/>
    <p:sldId id="869" r:id="rId60"/>
    <p:sldId id="294" r:id="rId61"/>
    <p:sldId id="872" r:id="rId62"/>
    <p:sldId id="297" r:id="rId63"/>
    <p:sldId id="875" r:id="rId64"/>
    <p:sldId id="298" r:id="rId65"/>
    <p:sldId id="876" r:id="rId66"/>
    <p:sldId id="299" r:id="rId67"/>
    <p:sldId id="877" r:id="rId68"/>
    <p:sldId id="838" r:id="rId69"/>
    <p:sldId id="878" r:id="rId70"/>
    <p:sldId id="512" r:id="rId71"/>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sko, Rhiannon" userId="S::rhiannon.andrasko@wjec.co.uk::15be4c62-2de6-4343-a7f4-3c209826edd1" providerId="AD" clId="Web-{52C93E53-4A46-5011-4249-2CFBFC164D23}"/>
    <pc:docChg chg="mod modSld">
      <pc:chgData name="Andrasko, Rhiannon" userId="S::rhiannon.andrasko@wjec.co.uk::15be4c62-2de6-4343-a7f4-3c209826edd1" providerId="AD" clId="Web-{52C93E53-4A46-5011-4249-2CFBFC164D23}" dt="2025-11-19T12:14:58.222" v="8" actId="20577"/>
      <pc:docMkLst>
        <pc:docMk/>
      </pc:docMkLst>
      <pc:sldChg chg="modSp">
        <pc:chgData name="Andrasko, Rhiannon" userId="S::rhiannon.andrasko@wjec.co.uk::15be4c62-2de6-4343-a7f4-3c209826edd1" providerId="AD" clId="Web-{52C93E53-4A46-5011-4249-2CFBFC164D23}" dt="2025-11-19T11:37:31.642" v="0" actId="1076"/>
        <pc:sldMkLst>
          <pc:docMk/>
          <pc:sldMk cId="0" sldId="263"/>
        </pc:sldMkLst>
        <pc:spChg chg="mod">
          <ac:chgData name="Andrasko, Rhiannon" userId="S::rhiannon.andrasko@wjec.co.uk::15be4c62-2de6-4343-a7f4-3c209826edd1" providerId="AD" clId="Web-{52C93E53-4A46-5011-4249-2CFBFC164D23}" dt="2025-11-19T11:37:31.642" v="0" actId="1076"/>
          <ac:spMkLst>
            <pc:docMk/>
            <pc:sldMk cId="0" sldId="263"/>
            <ac:spMk id="7" creationId="{00000000-0000-0000-0000-000000000000}"/>
          </ac:spMkLst>
        </pc:spChg>
      </pc:sldChg>
      <pc:sldChg chg="modSp">
        <pc:chgData name="Andrasko, Rhiannon" userId="S::rhiannon.andrasko@wjec.co.uk::15be4c62-2de6-4343-a7f4-3c209826edd1" providerId="AD" clId="Web-{52C93E53-4A46-5011-4249-2CFBFC164D23}" dt="2025-11-19T11:52:01.725" v="6" actId="20577"/>
        <pc:sldMkLst>
          <pc:docMk/>
          <pc:sldMk cId="0" sldId="269"/>
        </pc:sldMkLst>
        <pc:spChg chg="mod">
          <ac:chgData name="Andrasko, Rhiannon" userId="S::rhiannon.andrasko@wjec.co.uk::15be4c62-2de6-4343-a7f4-3c209826edd1" providerId="AD" clId="Web-{52C93E53-4A46-5011-4249-2CFBFC164D23}" dt="2025-11-19T11:52:01.725" v="6" actId="20577"/>
          <ac:spMkLst>
            <pc:docMk/>
            <pc:sldMk cId="0" sldId="269"/>
            <ac:spMk id="8" creationId="{00000000-0000-0000-0000-000000000000}"/>
          </ac:spMkLst>
        </pc:spChg>
      </pc:sldChg>
      <pc:sldChg chg="modSp">
        <pc:chgData name="Andrasko, Rhiannon" userId="S::rhiannon.andrasko@wjec.co.uk::15be4c62-2de6-4343-a7f4-3c209826edd1" providerId="AD" clId="Web-{52C93E53-4A46-5011-4249-2CFBFC164D23}" dt="2025-11-19T12:14:58.222" v="8" actId="20577"/>
        <pc:sldMkLst>
          <pc:docMk/>
          <pc:sldMk cId="0" sldId="297"/>
        </pc:sldMkLst>
        <pc:spChg chg="mod">
          <ac:chgData name="Andrasko, Rhiannon" userId="S::rhiannon.andrasko@wjec.co.uk::15be4c62-2de6-4343-a7f4-3c209826edd1" providerId="AD" clId="Web-{52C93E53-4A46-5011-4249-2CFBFC164D23}" dt="2025-11-19T12:14:58.222" v="8" actId="20577"/>
          <ac:spMkLst>
            <pc:docMk/>
            <pc:sldMk cId="0" sldId="297"/>
            <ac:spMk id="11" creationId="{00000000-0000-0000-0000-000000000000}"/>
          </ac:spMkLst>
        </pc:spChg>
      </pc:sldChg>
    </pc:docChg>
  </pc:docChgLst>
  <pc:docChgLst>
    <pc:chgData name="Andrasko, Rhiannon" userId="S::rhiannon.andrasko@wjec.co.uk::15be4c62-2de6-4343-a7f4-3c209826edd1" providerId="AD" clId="Web-{6D519D57-EF16-793E-9672-DE5FA0DC192E}"/>
    <pc:docChg chg="modSld">
      <pc:chgData name="Andrasko, Rhiannon" userId="S::rhiannon.andrasko@wjec.co.uk::15be4c62-2de6-4343-a7f4-3c209826edd1" providerId="AD" clId="Web-{6D519D57-EF16-793E-9672-DE5FA0DC192E}" dt="2025-11-20T10:35:57.925" v="28" actId="1076"/>
      <pc:docMkLst>
        <pc:docMk/>
      </pc:docMkLst>
      <pc:sldChg chg="addSp delSp modSp">
        <pc:chgData name="Andrasko, Rhiannon" userId="S::rhiannon.andrasko@wjec.co.uk::15be4c62-2de6-4343-a7f4-3c209826edd1" providerId="AD" clId="Web-{6D519D57-EF16-793E-9672-DE5FA0DC192E}" dt="2025-11-20T10:24:30.017" v="2" actId="1076"/>
        <pc:sldMkLst>
          <pc:docMk/>
          <pc:sldMk cId="0" sldId="262"/>
        </pc:sldMkLst>
        <pc:picChg chg="del">
          <ac:chgData name="Andrasko, Rhiannon" userId="S::rhiannon.andrasko@wjec.co.uk::15be4c62-2de6-4343-a7f4-3c209826edd1" providerId="AD" clId="Web-{6D519D57-EF16-793E-9672-DE5FA0DC192E}" dt="2025-11-20T10:24:22.564" v="0"/>
          <ac:picMkLst>
            <pc:docMk/>
            <pc:sldMk cId="0" sldId="262"/>
            <ac:picMk id="8" creationId="{00000000-0000-0000-0000-000000000000}"/>
          </ac:picMkLst>
        </pc:picChg>
        <pc:picChg chg="add mod">
          <ac:chgData name="Andrasko, Rhiannon" userId="S::rhiannon.andrasko@wjec.co.uk::15be4c62-2de6-4343-a7f4-3c209826edd1" providerId="AD" clId="Web-{6D519D57-EF16-793E-9672-DE5FA0DC192E}" dt="2025-11-20T10:24:30.017" v="2" actId="1076"/>
          <ac:picMkLst>
            <pc:docMk/>
            <pc:sldMk cId="0" sldId="262"/>
            <ac:picMk id="15" creationId="{4C9A98B8-E0EA-5505-0840-3AD61EEB29B9}"/>
          </ac:picMkLst>
        </pc:picChg>
      </pc:sldChg>
      <pc:sldChg chg="addSp delSp modSp">
        <pc:chgData name="Andrasko, Rhiannon" userId="S::rhiannon.andrasko@wjec.co.uk::15be4c62-2de6-4343-a7f4-3c209826edd1" providerId="AD" clId="Web-{6D519D57-EF16-793E-9672-DE5FA0DC192E}" dt="2025-11-20T10:29:44.700" v="5" actId="1076"/>
        <pc:sldMkLst>
          <pc:docMk/>
          <pc:sldMk cId="0" sldId="267"/>
        </pc:sldMkLst>
        <pc:picChg chg="del">
          <ac:chgData name="Andrasko, Rhiannon" userId="S::rhiannon.andrasko@wjec.co.uk::15be4c62-2de6-4343-a7f4-3c209826edd1" providerId="AD" clId="Web-{6D519D57-EF16-793E-9672-DE5FA0DC192E}" dt="2025-11-20T10:29:37.278" v="3"/>
          <ac:picMkLst>
            <pc:docMk/>
            <pc:sldMk cId="0" sldId="267"/>
            <ac:picMk id="6" creationId="{00000000-0000-0000-0000-000000000000}"/>
          </ac:picMkLst>
        </pc:picChg>
        <pc:picChg chg="add mod">
          <ac:chgData name="Andrasko, Rhiannon" userId="S::rhiannon.andrasko@wjec.co.uk::15be4c62-2de6-4343-a7f4-3c209826edd1" providerId="AD" clId="Web-{6D519D57-EF16-793E-9672-DE5FA0DC192E}" dt="2025-11-20T10:29:44.700" v="5" actId="1076"/>
          <ac:picMkLst>
            <pc:docMk/>
            <pc:sldMk cId="0" sldId="267"/>
            <ac:picMk id="15" creationId="{AA858EF4-B628-18A9-5111-6DE490671B76}"/>
          </ac:picMkLst>
        </pc:picChg>
      </pc:sldChg>
      <pc:sldChg chg="addSp modSp">
        <pc:chgData name="Andrasko, Rhiannon" userId="S::rhiannon.andrasko@wjec.co.uk::15be4c62-2de6-4343-a7f4-3c209826edd1" providerId="AD" clId="Web-{6D519D57-EF16-793E-9672-DE5FA0DC192E}" dt="2025-11-20T10:31:42.656" v="11" actId="1076"/>
        <pc:sldMkLst>
          <pc:docMk/>
          <pc:sldMk cId="0" sldId="278"/>
        </pc:sldMkLst>
        <pc:picChg chg="add mod modCrop">
          <ac:chgData name="Andrasko, Rhiannon" userId="S::rhiannon.andrasko@wjec.co.uk::15be4c62-2de6-4343-a7f4-3c209826edd1" providerId="AD" clId="Web-{6D519D57-EF16-793E-9672-DE5FA0DC192E}" dt="2025-11-20T10:31:42.656" v="11" actId="1076"/>
          <ac:picMkLst>
            <pc:docMk/>
            <pc:sldMk cId="0" sldId="278"/>
            <ac:picMk id="19" creationId="{2D02169E-327B-4E85-1FF7-CF1F75104F24}"/>
          </ac:picMkLst>
        </pc:picChg>
      </pc:sldChg>
      <pc:sldChg chg="addSp delSp modSp">
        <pc:chgData name="Andrasko, Rhiannon" userId="S::rhiannon.andrasko@wjec.co.uk::15be4c62-2de6-4343-a7f4-3c209826edd1" providerId="AD" clId="Web-{6D519D57-EF16-793E-9672-DE5FA0DC192E}" dt="2025-11-20T10:33:24.689" v="19" actId="1076"/>
        <pc:sldMkLst>
          <pc:docMk/>
          <pc:sldMk cId="0" sldId="288"/>
        </pc:sldMkLst>
        <pc:picChg chg="del">
          <ac:chgData name="Andrasko, Rhiannon" userId="S::rhiannon.andrasko@wjec.co.uk::15be4c62-2de6-4343-a7f4-3c209826edd1" providerId="AD" clId="Web-{6D519D57-EF16-793E-9672-DE5FA0DC192E}" dt="2025-11-20T10:33:04.845" v="14"/>
          <ac:picMkLst>
            <pc:docMk/>
            <pc:sldMk cId="0" sldId="288"/>
            <ac:picMk id="8" creationId="{00000000-0000-0000-0000-000000000000}"/>
          </ac:picMkLst>
        </pc:picChg>
        <pc:picChg chg="add mod">
          <ac:chgData name="Andrasko, Rhiannon" userId="S::rhiannon.andrasko@wjec.co.uk::15be4c62-2de6-4343-a7f4-3c209826edd1" providerId="AD" clId="Web-{6D519D57-EF16-793E-9672-DE5FA0DC192E}" dt="2025-11-20T10:33:24.689" v="19" actId="1076"/>
          <ac:picMkLst>
            <pc:docMk/>
            <pc:sldMk cId="0" sldId="288"/>
            <ac:picMk id="19" creationId="{12363F22-E411-B6E7-4653-B91BB3B5B0EF}"/>
          </ac:picMkLst>
        </pc:picChg>
      </pc:sldChg>
      <pc:sldChg chg="addSp modSp">
        <pc:chgData name="Andrasko, Rhiannon" userId="S::rhiannon.andrasko@wjec.co.uk::15be4c62-2de6-4343-a7f4-3c209826edd1" providerId="AD" clId="Web-{6D519D57-EF16-793E-9672-DE5FA0DC192E}" dt="2025-11-20T10:35:57.925" v="28" actId="1076"/>
        <pc:sldMkLst>
          <pc:docMk/>
          <pc:sldMk cId="0" sldId="299"/>
        </pc:sldMkLst>
        <pc:picChg chg="add mod modCrop">
          <ac:chgData name="Andrasko, Rhiannon" userId="S::rhiannon.andrasko@wjec.co.uk::15be4c62-2de6-4343-a7f4-3c209826edd1" providerId="AD" clId="Web-{6D519D57-EF16-793E-9672-DE5FA0DC192E}" dt="2025-11-20T10:35:57.925" v="28" actId="1076"/>
          <ac:picMkLst>
            <pc:docMk/>
            <pc:sldMk cId="0" sldId="299"/>
            <ac:picMk id="19" creationId="{2FA7D2A6-46D9-AB7F-A177-894C1564CD0F}"/>
          </ac:picMkLst>
        </pc:pic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19T21:53:09.121" v="177" actId="1076"/>
      <pc:docMkLst>
        <pc:docMk/>
      </pc:docMkLst>
      <pc:sldChg chg="modSp mod">
        <pc:chgData name="Hazell, Danielle" userId="16322be0-50ef-46ff-b0c0-d304bc10d5d2" providerId="ADAL" clId="{E6D12E1F-DF63-450C-A9ED-E72C5F6C045B}" dt="2025-11-17T20:26:07.427" v="9" actId="1076"/>
        <pc:sldMkLst>
          <pc:docMk/>
          <pc:sldMk cId="0" sldId="257"/>
        </pc:sldMkLst>
        <pc:spChg chg="mod">
          <ac:chgData name="Hazell, Danielle" userId="16322be0-50ef-46ff-b0c0-d304bc10d5d2" providerId="ADAL" clId="{E6D12E1F-DF63-450C-A9ED-E72C5F6C045B}" dt="2025-11-17T20:26:03.666" v="8" actId="1076"/>
          <ac:spMkLst>
            <pc:docMk/>
            <pc:sldMk cId="0" sldId="257"/>
            <ac:spMk id="3" creationId="{00000000-0000-0000-0000-000000000000}"/>
          </ac:spMkLst>
        </pc:spChg>
        <pc:grpChg chg="mod">
          <ac:chgData name="Hazell, Danielle" userId="16322be0-50ef-46ff-b0c0-d304bc10d5d2" providerId="ADAL" clId="{E6D12E1F-DF63-450C-A9ED-E72C5F6C045B}" dt="2025-11-17T20:26:07.427" v="9" actId="1076"/>
          <ac:grpSpMkLst>
            <pc:docMk/>
            <pc:sldMk cId="0" sldId="257"/>
            <ac:grpSpMk id="21" creationId="{F6946770-6C56-C452-E343-BAA6C321AA49}"/>
          </ac:grpSpMkLst>
        </pc:grpChg>
      </pc:sldChg>
      <pc:sldChg chg="modSp mod">
        <pc:chgData name="Hazell, Danielle" userId="16322be0-50ef-46ff-b0c0-d304bc10d5d2" providerId="ADAL" clId="{E6D12E1F-DF63-450C-A9ED-E72C5F6C045B}" dt="2025-11-17T20:27:19.859" v="19" actId="20577"/>
        <pc:sldMkLst>
          <pc:docMk/>
          <pc:sldMk cId="0" sldId="259"/>
        </pc:sldMkLst>
        <pc:spChg chg="mod">
          <ac:chgData name="Hazell, Danielle" userId="16322be0-50ef-46ff-b0c0-d304bc10d5d2" providerId="ADAL" clId="{E6D12E1F-DF63-450C-A9ED-E72C5F6C045B}" dt="2025-11-17T20:26:58.467" v="12" actId="1076"/>
          <ac:spMkLst>
            <pc:docMk/>
            <pc:sldMk cId="0" sldId="259"/>
            <ac:spMk id="2" creationId="{00000000-0000-0000-0000-000000000000}"/>
          </ac:spMkLst>
        </pc:spChg>
        <pc:spChg chg="mod">
          <ac:chgData name="Hazell, Danielle" userId="16322be0-50ef-46ff-b0c0-d304bc10d5d2" providerId="ADAL" clId="{E6D12E1F-DF63-450C-A9ED-E72C5F6C045B}" dt="2025-11-17T20:27:08.951" v="14" actId="20577"/>
          <ac:spMkLst>
            <pc:docMk/>
            <pc:sldMk cId="0" sldId="259"/>
            <ac:spMk id="5" creationId="{00000000-0000-0000-0000-000000000000}"/>
          </ac:spMkLst>
        </pc:spChg>
        <pc:spChg chg="mod">
          <ac:chgData name="Hazell, Danielle" userId="16322be0-50ef-46ff-b0c0-d304bc10d5d2" providerId="ADAL" clId="{E6D12E1F-DF63-450C-A9ED-E72C5F6C045B}" dt="2025-11-17T20:27:12.012" v="15" actId="20577"/>
          <ac:spMkLst>
            <pc:docMk/>
            <pc:sldMk cId="0" sldId="259"/>
            <ac:spMk id="8" creationId="{00000000-0000-0000-0000-000000000000}"/>
          </ac:spMkLst>
        </pc:spChg>
        <pc:spChg chg="mod">
          <ac:chgData name="Hazell, Danielle" userId="16322be0-50ef-46ff-b0c0-d304bc10d5d2" providerId="ADAL" clId="{E6D12E1F-DF63-450C-A9ED-E72C5F6C045B}" dt="2025-11-17T20:27:13.949" v="16" actId="20577"/>
          <ac:spMkLst>
            <pc:docMk/>
            <pc:sldMk cId="0" sldId="259"/>
            <ac:spMk id="11" creationId="{00000000-0000-0000-0000-000000000000}"/>
          </ac:spMkLst>
        </pc:spChg>
        <pc:spChg chg="mod">
          <ac:chgData name="Hazell, Danielle" userId="16322be0-50ef-46ff-b0c0-d304bc10d5d2" providerId="ADAL" clId="{E6D12E1F-DF63-450C-A9ED-E72C5F6C045B}" dt="2025-11-17T20:27:16.226" v="17" actId="20577"/>
          <ac:spMkLst>
            <pc:docMk/>
            <pc:sldMk cId="0" sldId="259"/>
            <ac:spMk id="14" creationId="{00000000-0000-0000-0000-000000000000}"/>
          </ac:spMkLst>
        </pc:spChg>
        <pc:spChg chg="mod">
          <ac:chgData name="Hazell, Danielle" userId="16322be0-50ef-46ff-b0c0-d304bc10d5d2" providerId="ADAL" clId="{E6D12E1F-DF63-450C-A9ED-E72C5F6C045B}" dt="2025-11-17T20:27:17.849" v="18" actId="20577"/>
          <ac:spMkLst>
            <pc:docMk/>
            <pc:sldMk cId="0" sldId="259"/>
            <ac:spMk id="17" creationId="{00000000-0000-0000-0000-000000000000}"/>
          </ac:spMkLst>
        </pc:spChg>
        <pc:spChg chg="mod">
          <ac:chgData name="Hazell, Danielle" userId="16322be0-50ef-46ff-b0c0-d304bc10d5d2" providerId="ADAL" clId="{E6D12E1F-DF63-450C-A9ED-E72C5F6C045B}" dt="2025-11-17T20:27:19.859" v="19" actId="20577"/>
          <ac:spMkLst>
            <pc:docMk/>
            <pc:sldMk cId="0" sldId="259"/>
            <ac:spMk id="20" creationId="{00000000-0000-0000-0000-000000000000}"/>
          </ac:spMkLst>
        </pc:spChg>
        <pc:grpChg chg="mod">
          <ac:chgData name="Hazell, Danielle" userId="16322be0-50ef-46ff-b0c0-d304bc10d5d2" providerId="ADAL" clId="{E6D12E1F-DF63-450C-A9ED-E72C5F6C045B}" dt="2025-11-17T20:27:01.555" v="13" actId="1076"/>
          <ac:grpSpMkLst>
            <pc:docMk/>
            <pc:sldMk cId="0" sldId="259"/>
            <ac:grpSpMk id="22" creationId="{9296E991-2818-5F20-202A-AD6253BC162C}"/>
          </ac:grpSpMkLst>
        </pc:grpChg>
      </pc:sldChg>
      <pc:sldChg chg="modSp mod">
        <pc:chgData name="Hazell, Danielle" userId="16322be0-50ef-46ff-b0c0-d304bc10d5d2" providerId="ADAL" clId="{E6D12E1F-DF63-450C-A9ED-E72C5F6C045B}" dt="2025-11-17T20:27:31.108" v="20" actId="14100"/>
        <pc:sldMkLst>
          <pc:docMk/>
          <pc:sldMk cId="0" sldId="260"/>
        </pc:sldMkLst>
        <pc:spChg chg="mod">
          <ac:chgData name="Hazell, Danielle" userId="16322be0-50ef-46ff-b0c0-d304bc10d5d2" providerId="ADAL" clId="{E6D12E1F-DF63-450C-A9ED-E72C5F6C045B}" dt="2025-11-17T20:27:31.108" v="20" actId="14100"/>
          <ac:spMkLst>
            <pc:docMk/>
            <pc:sldMk cId="0" sldId="260"/>
            <ac:spMk id="15" creationId="{00000000-0000-0000-0000-000000000000}"/>
          </ac:spMkLst>
        </pc:spChg>
      </pc:sldChg>
      <pc:sldChg chg="modSp mod">
        <pc:chgData name="Hazell, Danielle" userId="16322be0-50ef-46ff-b0c0-d304bc10d5d2" providerId="ADAL" clId="{E6D12E1F-DF63-450C-A9ED-E72C5F6C045B}" dt="2025-11-17T20:28:07.340" v="21" actId="14100"/>
        <pc:sldMkLst>
          <pc:docMk/>
          <pc:sldMk cId="0" sldId="261"/>
        </pc:sldMkLst>
        <pc:spChg chg="mod">
          <ac:chgData name="Hazell, Danielle" userId="16322be0-50ef-46ff-b0c0-d304bc10d5d2" providerId="ADAL" clId="{E6D12E1F-DF63-450C-A9ED-E72C5F6C045B}" dt="2025-11-17T20:28:07.340" v="21" actId="14100"/>
          <ac:spMkLst>
            <pc:docMk/>
            <pc:sldMk cId="0" sldId="261"/>
            <ac:spMk id="9" creationId="{00000000-0000-0000-0000-000000000000}"/>
          </ac:spMkLst>
        </pc:spChg>
      </pc:sldChg>
      <pc:sldChg chg="modSp mod">
        <pc:chgData name="Hazell, Danielle" userId="16322be0-50ef-46ff-b0c0-d304bc10d5d2" providerId="ADAL" clId="{E6D12E1F-DF63-450C-A9ED-E72C5F6C045B}" dt="2025-11-17T20:29:31.170" v="28" actId="1076"/>
        <pc:sldMkLst>
          <pc:docMk/>
          <pc:sldMk cId="0" sldId="263"/>
        </pc:sldMkLst>
        <pc:picChg chg="mod">
          <ac:chgData name="Hazell, Danielle" userId="16322be0-50ef-46ff-b0c0-d304bc10d5d2" providerId="ADAL" clId="{E6D12E1F-DF63-450C-A9ED-E72C5F6C045B}" dt="2025-11-17T20:29:16.821" v="26" actId="1076"/>
          <ac:picMkLst>
            <pc:docMk/>
            <pc:sldMk cId="0" sldId="263"/>
            <ac:picMk id="10" creationId="{00000000-0000-0000-0000-000000000000}"/>
          </ac:picMkLst>
        </pc:picChg>
        <pc:picChg chg="mod">
          <ac:chgData name="Hazell, Danielle" userId="16322be0-50ef-46ff-b0c0-d304bc10d5d2" providerId="ADAL" clId="{E6D12E1F-DF63-450C-A9ED-E72C5F6C045B}" dt="2025-11-17T20:29:23.777" v="27" actId="1076"/>
          <ac:picMkLst>
            <pc:docMk/>
            <pc:sldMk cId="0" sldId="263"/>
            <ac:picMk id="13" creationId="{00000000-0000-0000-0000-000000000000}"/>
          </ac:picMkLst>
        </pc:picChg>
        <pc:picChg chg="mod">
          <ac:chgData name="Hazell, Danielle" userId="16322be0-50ef-46ff-b0c0-d304bc10d5d2" providerId="ADAL" clId="{E6D12E1F-DF63-450C-A9ED-E72C5F6C045B}" dt="2025-11-17T20:29:31.170" v="28" actId="1076"/>
          <ac:picMkLst>
            <pc:docMk/>
            <pc:sldMk cId="0" sldId="263"/>
            <ac:picMk id="17" creationId="{00000000-0000-0000-0000-000000000000}"/>
          </ac:picMkLst>
        </pc:picChg>
      </pc:sldChg>
      <pc:sldChg chg="modSp mod">
        <pc:chgData name="Hazell, Danielle" userId="16322be0-50ef-46ff-b0c0-d304bc10d5d2" providerId="ADAL" clId="{E6D12E1F-DF63-450C-A9ED-E72C5F6C045B}" dt="2025-11-17T20:30:19.182" v="34" actId="1076"/>
        <pc:sldMkLst>
          <pc:docMk/>
          <pc:sldMk cId="0" sldId="264"/>
        </pc:sldMkLst>
        <pc:spChg chg="mod">
          <ac:chgData name="Hazell, Danielle" userId="16322be0-50ef-46ff-b0c0-d304bc10d5d2" providerId="ADAL" clId="{E6D12E1F-DF63-450C-A9ED-E72C5F6C045B}" dt="2025-11-17T20:30:03.105" v="32" actId="1076"/>
          <ac:spMkLst>
            <pc:docMk/>
            <pc:sldMk cId="0" sldId="264"/>
            <ac:spMk id="3"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4"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5" creationId="{00000000-0000-0000-0000-000000000000}"/>
          </ac:spMkLst>
        </pc:spChg>
        <pc:spChg chg="mod">
          <ac:chgData name="Hazell, Danielle" userId="16322be0-50ef-46ff-b0c0-d304bc10d5d2" providerId="ADAL" clId="{E6D12E1F-DF63-450C-A9ED-E72C5F6C045B}" dt="2025-11-17T20:30:03.105" v="32" actId="1076"/>
          <ac:spMkLst>
            <pc:docMk/>
            <pc:sldMk cId="0" sldId="264"/>
            <ac:spMk id="6"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7"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8" creationId="{00000000-0000-0000-0000-000000000000}"/>
          </ac:spMkLst>
        </pc:spChg>
        <pc:spChg chg="mod">
          <ac:chgData name="Hazell, Danielle" userId="16322be0-50ef-46ff-b0c0-d304bc10d5d2" providerId="ADAL" clId="{E6D12E1F-DF63-450C-A9ED-E72C5F6C045B}" dt="2025-11-17T20:30:03.105" v="32" actId="1076"/>
          <ac:spMkLst>
            <pc:docMk/>
            <pc:sldMk cId="0" sldId="264"/>
            <ac:spMk id="9"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10"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11" creationId="{00000000-0000-0000-0000-000000000000}"/>
          </ac:spMkLst>
        </pc:spChg>
        <pc:spChg chg="mod">
          <ac:chgData name="Hazell, Danielle" userId="16322be0-50ef-46ff-b0c0-d304bc10d5d2" providerId="ADAL" clId="{E6D12E1F-DF63-450C-A9ED-E72C5F6C045B}" dt="2025-11-17T20:30:03.105" v="32" actId="1076"/>
          <ac:spMkLst>
            <pc:docMk/>
            <pc:sldMk cId="0" sldId="264"/>
            <ac:spMk id="12"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13" creationId="{00000000-0000-0000-0000-000000000000}"/>
          </ac:spMkLst>
        </pc:spChg>
        <pc:spChg chg="mod">
          <ac:chgData name="Hazell, Danielle" userId="16322be0-50ef-46ff-b0c0-d304bc10d5d2" providerId="ADAL" clId="{E6D12E1F-DF63-450C-A9ED-E72C5F6C045B}" dt="2025-11-17T20:30:19.182" v="34" actId="1076"/>
          <ac:spMkLst>
            <pc:docMk/>
            <pc:sldMk cId="0" sldId="264"/>
            <ac:spMk id="14" creationId="{00000000-0000-0000-0000-000000000000}"/>
          </ac:spMkLst>
        </pc:spChg>
        <pc:grpChg chg="mod">
          <ac:chgData name="Hazell, Danielle" userId="16322be0-50ef-46ff-b0c0-d304bc10d5d2" providerId="ADAL" clId="{E6D12E1F-DF63-450C-A9ED-E72C5F6C045B}" dt="2025-11-17T20:29:50.639" v="30" actId="1076"/>
          <ac:grpSpMkLst>
            <pc:docMk/>
            <pc:sldMk cId="0" sldId="264"/>
            <ac:grpSpMk id="27" creationId="{F9EE8D17-9317-537B-8F5C-25E3A7ED8F35}"/>
          </ac:grpSpMkLst>
        </pc:grpChg>
      </pc:sldChg>
      <pc:sldChg chg="modSp mod">
        <pc:chgData name="Hazell, Danielle" userId="16322be0-50ef-46ff-b0c0-d304bc10d5d2" providerId="ADAL" clId="{E6D12E1F-DF63-450C-A9ED-E72C5F6C045B}" dt="2025-11-17T20:30:43.669" v="39" actId="20577"/>
        <pc:sldMkLst>
          <pc:docMk/>
          <pc:sldMk cId="0" sldId="265"/>
        </pc:sldMkLst>
        <pc:spChg chg="mod">
          <ac:chgData name="Hazell, Danielle" userId="16322be0-50ef-46ff-b0c0-d304bc10d5d2" providerId="ADAL" clId="{E6D12E1F-DF63-450C-A9ED-E72C5F6C045B}" dt="2025-11-17T20:30:40.240" v="36" actId="20577"/>
          <ac:spMkLst>
            <pc:docMk/>
            <pc:sldMk cId="0" sldId="265"/>
            <ac:spMk id="5" creationId="{00000000-0000-0000-0000-000000000000}"/>
          </ac:spMkLst>
        </pc:spChg>
        <pc:spChg chg="mod">
          <ac:chgData name="Hazell, Danielle" userId="16322be0-50ef-46ff-b0c0-d304bc10d5d2" providerId="ADAL" clId="{E6D12E1F-DF63-450C-A9ED-E72C5F6C045B}" dt="2025-11-17T20:30:41.308" v="37" actId="20577"/>
          <ac:spMkLst>
            <pc:docMk/>
            <pc:sldMk cId="0" sldId="265"/>
            <ac:spMk id="8" creationId="{00000000-0000-0000-0000-000000000000}"/>
          </ac:spMkLst>
        </pc:spChg>
        <pc:spChg chg="mod">
          <ac:chgData name="Hazell, Danielle" userId="16322be0-50ef-46ff-b0c0-d304bc10d5d2" providerId="ADAL" clId="{E6D12E1F-DF63-450C-A9ED-E72C5F6C045B}" dt="2025-11-17T20:30:42.139" v="38" actId="20577"/>
          <ac:spMkLst>
            <pc:docMk/>
            <pc:sldMk cId="0" sldId="265"/>
            <ac:spMk id="11" creationId="{00000000-0000-0000-0000-000000000000}"/>
          </ac:spMkLst>
        </pc:spChg>
        <pc:spChg chg="mod">
          <ac:chgData name="Hazell, Danielle" userId="16322be0-50ef-46ff-b0c0-d304bc10d5d2" providerId="ADAL" clId="{E6D12E1F-DF63-450C-A9ED-E72C5F6C045B}" dt="2025-11-17T20:30:43.669" v="39" actId="20577"/>
          <ac:spMkLst>
            <pc:docMk/>
            <pc:sldMk cId="0" sldId="265"/>
            <ac:spMk id="14" creationId="{00000000-0000-0000-0000-000000000000}"/>
          </ac:spMkLst>
        </pc:spChg>
      </pc:sldChg>
      <pc:sldChg chg="modSp mod">
        <pc:chgData name="Hazell, Danielle" userId="16322be0-50ef-46ff-b0c0-d304bc10d5d2" providerId="ADAL" clId="{E6D12E1F-DF63-450C-A9ED-E72C5F6C045B}" dt="2025-11-19T21:53:09.121" v="177" actId="1076"/>
        <pc:sldMkLst>
          <pc:docMk/>
          <pc:sldMk cId="0" sldId="267"/>
        </pc:sldMkLst>
        <pc:spChg chg="mod">
          <ac:chgData name="Hazell, Danielle" userId="16322be0-50ef-46ff-b0c0-d304bc10d5d2" providerId="ADAL" clId="{E6D12E1F-DF63-450C-A9ED-E72C5F6C045B}" dt="2025-11-19T21:53:09.121" v="177" actId="1076"/>
          <ac:spMkLst>
            <pc:docMk/>
            <pc:sldMk cId="0" sldId="267"/>
            <ac:spMk id="11" creationId="{00000000-0000-0000-0000-000000000000}"/>
          </ac:spMkLst>
        </pc:spChg>
        <pc:spChg chg="mod">
          <ac:chgData name="Hazell, Danielle" userId="16322be0-50ef-46ff-b0c0-d304bc10d5d2" providerId="ADAL" clId="{E6D12E1F-DF63-450C-A9ED-E72C5F6C045B}" dt="2025-11-19T21:53:09.121" v="177" actId="1076"/>
          <ac:spMkLst>
            <pc:docMk/>
            <pc:sldMk cId="0" sldId="267"/>
            <ac:spMk id="12" creationId="{00000000-0000-0000-0000-000000000000}"/>
          </ac:spMkLst>
        </pc:spChg>
      </pc:sldChg>
      <pc:sldChg chg="modSp mod">
        <pc:chgData name="Hazell, Danielle" userId="16322be0-50ef-46ff-b0c0-d304bc10d5d2" providerId="ADAL" clId="{E6D12E1F-DF63-450C-A9ED-E72C5F6C045B}" dt="2025-11-17T20:32:43.711" v="50" actId="1076"/>
        <pc:sldMkLst>
          <pc:docMk/>
          <pc:sldMk cId="0" sldId="271"/>
        </pc:sldMkLst>
        <pc:spChg chg="mod">
          <ac:chgData name="Hazell, Danielle" userId="16322be0-50ef-46ff-b0c0-d304bc10d5d2" providerId="ADAL" clId="{E6D12E1F-DF63-450C-A9ED-E72C5F6C045B}" dt="2025-11-17T20:32:43.711" v="50" actId="1076"/>
          <ac:spMkLst>
            <pc:docMk/>
            <pc:sldMk cId="0" sldId="271"/>
            <ac:spMk id="2"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3"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4"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5"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6"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7"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8"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9"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10" creationId="{00000000-0000-0000-0000-000000000000}"/>
          </ac:spMkLst>
        </pc:spChg>
        <pc:spChg chg="mod">
          <ac:chgData name="Hazell, Danielle" userId="16322be0-50ef-46ff-b0c0-d304bc10d5d2" providerId="ADAL" clId="{E6D12E1F-DF63-450C-A9ED-E72C5F6C045B}" dt="2025-11-17T20:32:40.566" v="49" actId="1076"/>
          <ac:spMkLst>
            <pc:docMk/>
            <pc:sldMk cId="0" sldId="271"/>
            <ac:spMk id="14" creationId="{00000000-0000-0000-0000-000000000000}"/>
          </ac:spMkLst>
        </pc:spChg>
      </pc:sldChg>
      <pc:sldChg chg="modSp mod">
        <pc:chgData name="Hazell, Danielle" userId="16322be0-50ef-46ff-b0c0-d304bc10d5d2" providerId="ADAL" clId="{E6D12E1F-DF63-450C-A9ED-E72C5F6C045B}" dt="2025-11-17T20:33:44.266" v="53" actId="1038"/>
        <pc:sldMkLst>
          <pc:docMk/>
          <pc:sldMk cId="0" sldId="275"/>
        </pc:sldMkLst>
        <pc:picChg chg="mod">
          <ac:chgData name="Hazell, Danielle" userId="16322be0-50ef-46ff-b0c0-d304bc10d5d2" providerId="ADAL" clId="{E6D12E1F-DF63-450C-A9ED-E72C5F6C045B}" dt="2025-11-17T20:33:44.266" v="53" actId="1038"/>
          <ac:picMkLst>
            <pc:docMk/>
            <pc:sldMk cId="0" sldId="275"/>
            <ac:picMk id="16" creationId="{00000000-0000-0000-0000-000000000000}"/>
          </ac:picMkLst>
        </pc:picChg>
      </pc:sldChg>
      <pc:sldChg chg="modSp mod">
        <pc:chgData name="Hazell, Danielle" userId="16322be0-50ef-46ff-b0c0-d304bc10d5d2" providerId="ADAL" clId="{E6D12E1F-DF63-450C-A9ED-E72C5F6C045B}" dt="2025-11-17T20:34:43.714" v="68" actId="20577"/>
        <pc:sldMkLst>
          <pc:docMk/>
          <pc:sldMk cId="0" sldId="277"/>
        </pc:sldMkLst>
        <pc:spChg chg="mod">
          <ac:chgData name="Hazell, Danielle" userId="16322be0-50ef-46ff-b0c0-d304bc10d5d2" providerId="ADAL" clId="{E6D12E1F-DF63-450C-A9ED-E72C5F6C045B}" dt="2025-11-17T20:34:19.268" v="56" actId="20577"/>
          <ac:spMkLst>
            <pc:docMk/>
            <pc:sldMk cId="0" sldId="277"/>
            <ac:spMk id="5" creationId="{00000000-0000-0000-0000-000000000000}"/>
          </ac:spMkLst>
        </pc:spChg>
        <pc:spChg chg="mod">
          <ac:chgData name="Hazell, Danielle" userId="16322be0-50ef-46ff-b0c0-d304bc10d5d2" providerId="ADAL" clId="{E6D12E1F-DF63-450C-A9ED-E72C5F6C045B}" dt="2025-11-17T20:34:20.270" v="57" actId="20577"/>
          <ac:spMkLst>
            <pc:docMk/>
            <pc:sldMk cId="0" sldId="277"/>
            <ac:spMk id="8" creationId="{00000000-0000-0000-0000-000000000000}"/>
          </ac:spMkLst>
        </pc:spChg>
        <pc:spChg chg="mod">
          <ac:chgData name="Hazell, Danielle" userId="16322be0-50ef-46ff-b0c0-d304bc10d5d2" providerId="ADAL" clId="{E6D12E1F-DF63-450C-A9ED-E72C5F6C045B}" dt="2025-11-17T20:34:21.095" v="58" actId="20577"/>
          <ac:spMkLst>
            <pc:docMk/>
            <pc:sldMk cId="0" sldId="277"/>
            <ac:spMk id="11" creationId="{00000000-0000-0000-0000-000000000000}"/>
          </ac:spMkLst>
        </pc:spChg>
        <pc:spChg chg="mod">
          <ac:chgData name="Hazell, Danielle" userId="16322be0-50ef-46ff-b0c0-d304bc10d5d2" providerId="ADAL" clId="{E6D12E1F-DF63-450C-A9ED-E72C5F6C045B}" dt="2025-11-17T20:34:43.714" v="68" actId="20577"/>
          <ac:spMkLst>
            <pc:docMk/>
            <pc:sldMk cId="0" sldId="277"/>
            <ac:spMk id="14" creationId="{00000000-0000-0000-0000-000000000000}"/>
          </ac:spMkLst>
        </pc:spChg>
      </pc:sldChg>
      <pc:sldChg chg="modSp mod">
        <pc:chgData name="Hazell, Danielle" userId="16322be0-50ef-46ff-b0c0-d304bc10d5d2" providerId="ADAL" clId="{E6D12E1F-DF63-450C-A9ED-E72C5F6C045B}" dt="2025-11-17T20:34:42.926" v="67" actId="1036"/>
        <pc:sldMkLst>
          <pc:docMk/>
          <pc:sldMk cId="0" sldId="278"/>
        </pc:sldMkLst>
        <pc:picChg chg="mod">
          <ac:chgData name="Hazell, Danielle" userId="16322be0-50ef-46ff-b0c0-d304bc10d5d2" providerId="ADAL" clId="{E6D12E1F-DF63-450C-A9ED-E72C5F6C045B}" dt="2025-11-17T20:34:42.926" v="67" actId="1036"/>
          <ac:picMkLst>
            <pc:docMk/>
            <pc:sldMk cId="0" sldId="278"/>
            <ac:picMk id="5" creationId="{00000000-0000-0000-0000-000000000000}"/>
          </ac:picMkLst>
        </pc:picChg>
      </pc:sldChg>
      <pc:sldChg chg="modSp mod">
        <pc:chgData name="Hazell, Danielle" userId="16322be0-50ef-46ff-b0c0-d304bc10d5d2" providerId="ADAL" clId="{E6D12E1F-DF63-450C-A9ED-E72C5F6C045B}" dt="2025-11-17T20:35:31.399" v="74" actId="14100"/>
        <pc:sldMkLst>
          <pc:docMk/>
          <pc:sldMk cId="0" sldId="279"/>
        </pc:sldMkLst>
        <pc:spChg chg="mod">
          <ac:chgData name="Hazell, Danielle" userId="16322be0-50ef-46ff-b0c0-d304bc10d5d2" providerId="ADAL" clId="{E6D12E1F-DF63-450C-A9ED-E72C5F6C045B}" dt="2025-11-17T20:35:15.824" v="71" actId="1076"/>
          <ac:spMkLst>
            <pc:docMk/>
            <pc:sldMk cId="0" sldId="279"/>
            <ac:spMk id="3"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4"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6"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7"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9"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10"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11"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13" creationId="{00000000-0000-0000-0000-000000000000}"/>
          </ac:spMkLst>
        </pc:spChg>
        <pc:spChg chg="mod">
          <ac:chgData name="Hazell, Danielle" userId="16322be0-50ef-46ff-b0c0-d304bc10d5d2" providerId="ADAL" clId="{E6D12E1F-DF63-450C-A9ED-E72C5F6C045B}" dt="2025-11-17T20:35:15.824" v="71" actId="1076"/>
          <ac:spMkLst>
            <pc:docMk/>
            <pc:sldMk cId="0" sldId="279"/>
            <ac:spMk id="14" creationId="{00000000-0000-0000-0000-000000000000}"/>
          </ac:spMkLst>
        </pc:spChg>
        <pc:spChg chg="mod">
          <ac:chgData name="Hazell, Danielle" userId="16322be0-50ef-46ff-b0c0-d304bc10d5d2" providerId="ADAL" clId="{E6D12E1F-DF63-450C-A9ED-E72C5F6C045B}" dt="2025-11-17T20:35:19.568" v="72" actId="1076"/>
          <ac:spMkLst>
            <pc:docMk/>
            <pc:sldMk cId="0" sldId="279"/>
            <ac:spMk id="15" creationId="{00000000-0000-0000-0000-000000000000}"/>
          </ac:spMkLst>
        </pc:spChg>
        <pc:spChg chg="mod">
          <ac:chgData name="Hazell, Danielle" userId="16322be0-50ef-46ff-b0c0-d304bc10d5d2" providerId="ADAL" clId="{E6D12E1F-DF63-450C-A9ED-E72C5F6C045B}" dt="2025-11-17T20:35:31.399" v="74" actId="14100"/>
          <ac:spMkLst>
            <pc:docMk/>
            <pc:sldMk cId="0" sldId="279"/>
            <ac:spMk id="16" creationId="{00000000-0000-0000-0000-000000000000}"/>
          </ac:spMkLst>
        </pc:spChg>
      </pc:sldChg>
      <pc:sldChg chg="modSp mod">
        <pc:chgData name="Hazell, Danielle" userId="16322be0-50ef-46ff-b0c0-d304bc10d5d2" providerId="ADAL" clId="{E6D12E1F-DF63-450C-A9ED-E72C5F6C045B}" dt="2025-11-17T20:36:30.523" v="83" actId="1076"/>
        <pc:sldMkLst>
          <pc:docMk/>
          <pc:sldMk cId="0" sldId="280"/>
        </pc:sldMkLst>
        <pc:spChg chg="mod">
          <ac:chgData name="Hazell, Danielle" userId="16322be0-50ef-46ff-b0c0-d304bc10d5d2" providerId="ADAL" clId="{E6D12E1F-DF63-450C-A9ED-E72C5F6C045B}" dt="2025-11-17T20:36:30.523" v="83" actId="1076"/>
          <ac:spMkLst>
            <pc:docMk/>
            <pc:sldMk cId="0" sldId="280"/>
            <ac:spMk id="2" creationId="{00000000-0000-0000-0000-000000000000}"/>
          </ac:spMkLst>
        </pc:spChg>
        <pc:spChg chg="mod">
          <ac:chgData name="Hazell, Danielle" userId="16322be0-50ef-46ff-b0c0-d304bc10d5d2" providerId="ADAL" clId="{E6D12E1F-DF63-450C-A9ED-E72C5F6C045B}" dt="2025-11-17T20:36:17.960" v="82" actId="1076"/>
          <ac:spMkLst>
            <pc:docMk/>
            <pc:sldMk cId="0" sldId="280"/>
            <ac:spMk id="7" creationId="{00000000-0000-0000-0000-000000000000}"/>
          </ac:spMkLst>
        </pc:spChg>
        <pc:spChg chg="mod">
          <ac:chgData name="Hazell, Danielle" userId="16322be0-50ef-46ff-b0c0-d304bc10d5d2" providerId="ADAL" clId="{E6D12E1F-DF63-450C-A9ED-E72C5F6C045B}" dt="2025-11-17T20:36:17.960" v="82" actId="1076"/>
          <ac:spMkLst>
            <pc:docMk/>
            <pc:sldMk cId="0" sldId="280"/>
            <ac:spMk id="8" creationId="{00000000-0000-0000-0000-000000000000}"/>
          </ac:spMkLst>
        </pc:spChg>
      </pc:sldChg>
      <pc:sldChg chg="modSp mod">
        <pc:chgData name="Hazell, Danielle" userId="16322be0-50ef-46ff-b0c0-d304bc10d5d2" providerId="ADAL" clId="{E6D12E1F-DF63-450C-A9ED-E72C5F6C045B}" dt="2025-11-17T20:37:15.753" v="109" actId="1036"/>
        <pc:sldMkLst>
          <pc:docMk/>
          <pc:sldMk cId="0" sldId="282"/>
        </pc:sldMkLst>
        <pc:spChg chg="mod">
          <ac:chgData name="Hazell, Danielle" userId="16322be0-50ef-46ff-b0c0-d304bc10d5d2" providerId="ADAL" clId="{E6D12E1F-DF63-450C-A9ED-E72C5F6C045B}" dt="2025-11-17T20:36:57.321" v="92" actId="1036"/>
          <ac:spMkLst>
            <pc:docMk/>
            <pc:sldMk cId="0" sldId="282"/>
            <ac:spMk id="4" creationId="{00000000-0000-0000-0000-000000000000}"/>
          </ac:spMkLst>
        </pc:spChg>
        <pc:spChg chg="mod">
          <ac:chgData name="Hazell, Danielle" userId="16322be0-50ef-46ff-b0c0-d304bc10d5d2" providerId="ADAL" clId="{E6D12E1F-DF63-450C-A9ED-E72C5F6C045B}" dt="2025-11-17T20:37:06.314" v="101" actId="1036"/>
          <ac:spMkLst>
            <pc:docMk/>
            <pc:sldMk cId="0" sldId="282"/>
            <ac:spMk id="8" creationId="{00000000-0000-0000-0000-000000000000}"/>
          </ac:spMkLst>
        </pc:spChg>
        <pc:spChg chg="mod">
          <ac:chgData name="Hazell, Danielle" userId="16322be0-50ef-46ff-b0c0-d304bc10d5d2" providerId="ADAL" clId="{E6D12E1F-DF63-450C-A9ED-E72C5F6C045B}" dt="2025-11-17T20:37:15.753" v="109" actId="1036"/>
          <ac:spMkLst>
            <pc:docMk/>
            <pc:sldMk cId="0" sldId="282"/>
            <ac:spMk id="12" creationId="{00000000-0000-0000-0000-000000000000}"/>
          </ac:spMkLst>
        </pc:spChg>
      </pc:sldChg>
      <pc:sldChg chg="modSp mod">
        <pc:chgData name="Hazell, Danielle" userId="16322be0-50ef-46ff-b0c0-d304bc10d5d2" providerId="ADAL" clId="{E6D12E1F-DF63-450C-A9ED-E72C5F6C045B}" dt="2025-11-17T20:40:04.188" v="144" actId="1035"/>
        <pc:sldMkLst>
          <pc:docMk/>
          <pc:sldMk cId="0" sldId="291"/>
        </pc:sldMkLst>
        <pc:grpChg chg="mod">
          <ac:chgData name="Hazell, Danielle" userId="16322be0-50ef-46ff-b0c0-d304bc10d5d2" providerId="ADAL" clId="{E6D12E1F-DF63-450C-A9ED-E72C5F6C045B}" dt="2025-11-17T20:39:22.627" v="134" actId="1076"/>
          <ac:grpSpMkLst>
            <pc:docMk/>
            <pc:sldMk cId="0" sldId="291"/>
            <ac:grpSpMk id="29" creationId="{B21A5ED9-84D3-E7CF-4DC8-F4A7A60B7818}"/>
          </ac:grpSpMkLst>
        </pc:grpChg>
        <pc:picChg chg="mod">
          <ac:chgData name="Hazell, Danielle" userId="16322be0-50ef-46ff-b0c0-d304bc10d5d2" providerId="ADAL" clId="{E6D12E1F-DF63-450C-A9ED-E72C5F6C045B}" dt="2025-11-17T20:39:05.589" v="125" actId="1037"/>
          <ac:picMkLst>
            <pc:docMk/>
            <pc:sldMk cId="0" sldId="291"/>
            <ac:picMk id="4" creationId="{00000000-0000-0000-0000-000000000000}"/>
          </ac:picMkLst>
        </pc:picChg>
        <pc:picChg chg="mod">
          <ac:chgData name="Hazell, Danielle" userId="16322be0-50ef-46ff-b0c0-d304bc10d5d2" providerId="ADAL" clId="{E6D12E1F-DF63-450C-A9ED-E72C5F6C045B}" dt="2025-11-17T20:39:27.107" v="135" actId="1076"/>
          <ac:picMkLst>
            <pc:docMk/>
            <pc:sldMk cId="0" sldId="291"/>
            <ac:picMk id="9" creationId="{00000000-0000-0000-0000-000000000000}"/>
          </ac:picMkLst>
        </pc:picChg>
        <pc:picChg chg="mod">
          <ac:chgData name="Hazell, Danielle" userId="16322be0-50ef-46ff-b0c0-d304bc10d5d2" providerId="ADAL" clId="{E6D12E1F-DF63-450C-A9ED-E72C5F6C045B}" dt="2025-11-17T20:39:36.373" v="137" actId="1076"/>
          <ac:picMkLst>
            <pc:docMk/>
            <pc:sldMk cId="0" sldId="291"/>
            <ac:picMk id="14" creationId="{00000000-0000-0000-0000-000000000000}"/>
          </ac:picMkLst>
        </pc:picChg>
        <pc:picChg chg="mod">
          <ac:chgData name="Hazell, Danielle" userId="16322be0-50ef-46ff-b0c0-d304bc10d5d2" providerId="ADAL" clId="{E6D12E1F-DF63-450C-A9ED-E72C5F6C045B}" dt="2025-11-17T20:39:51.115" v="139" actId="1076"/>
          <ac:picMkLst>
            <pc:docMk/>
            <pc:sldMk cId="0" sldId="291"/>
            <ac:picMk id="19" creationId="{00000000-0000-0000-0000-000000000000}"/>
          </ac:picMkLst>
        </pc:picChg>
        <pc:picChg chg="mod">
          <ac:chgData name="Hazell, Danielle" userId="16322be0-50ef-46ff-b0c0-d304bc10d5d2" providerId="ADAL" clId="{E6D12E1F-DF63-450C-A9ED-E72C5F6C045B}" dt="2025-11-17T20:40:04.188" v="144" actId="1035"/>
          <ac:picMkLst>
            <pc:docMk/>
            <pc:sldMk cId="0" sldId="291"/>
            <ac:picMk id="24" creationId="{00000000-0000-0000-0000-000000000000}"/>
          </ac:picMkLst>
        </pc:picChg>
      </pc:sldChg>
      <pc:sldChg chg="modSp mod">
        <pc:chgData name="Hazell, Danielle" userId="16322be0-50ef-46ff-b0c0-d304bc10d5d2" providerId="ADAL" clId="{E6D12E1F-DF63-450C-A9ED-E72C5F6C045B}" dt="2025-11-17T20:40:59.055" v="151" actId="1076"/>
        <pc:sldMkLst>
          <pc:docMk/>
          <pc:sldMk cId="0" sldId="297"/>
        </pc:sldMkLst>
        <pc:spChg chg="mod">
          <ac:chgData name="Hazell, Danielle" userId="16322be0-50ef-46ff-b0c0-d304bc10d5d2" providerId="ADAL" clId="{E6D12E1F-DF63-450C-A9ED-E72C5F6C045B}" dt="2025-11-17T20:40:54.712" v="150" actId="1076"/>
          <ac:spMkLst>
            <pc:docMk/>
            <pc:sldMk cId="0" sldId="297"/>
            <ac:spMk id="10" creationId="{00000000-0000-0000-0000-000000000000}"/>
          </ac:spMkLst>
        </pc:spChg>
        <pc:spChg chg="mod">
          <ac:chgData name="Hazell, Danielle" userId="16322be0-50ef-46ff-b0c0-d304bc10d5d2" providerId="ADAL" clId="{E6D12E1F-DF63-450C-A9ED-E72C5F6C045B}" dt="2025-11-17T20:40:59.055" v="151" actId="1076"/>
          <ac:spMkLst>
            <pc:docMk/>
            <pc:sldMk cId="0" sldId="297"/>
            <ac:spMk id="11" creationId="{00000000-0000-0000-0000-000000000000}"/>
          </ac:spMkLst>
        </pc:spChg>
      </pc:sldChg>
      <pc:sldChg chg="addSp modSp mod">
        <pc:chgData name="Hazell, Danielle" userId="16322be0-50ef-46ff-b0c0-d304bc10d5d2" providerId="ADAL" clId="{E6D12E1F-DF63-450C-A9ED-E72C5F6C045B}" dt="2025-11-17T20:43:17.982" v="161" actId="1038"/>
        <pc:sldMkLst>
          <pc:docMk/>
          <pc:sldMk cId="0" sldId="298"/>
        </pc:sldMkLst>
        <pc:picChg chg="mod">
          <ac:chgData name="Hazell, Danielle" userId="16322be0-50ef-46ff-b0c0-d304bc10d5d2" providerId="ADAL" clId="{E6D12E1F-DF63-450C-A9ED-E72C5F6C045B}" dt="2025-11-17T20:43:17.982" v="161" actId="1038"/>
          <ac:picMkLst>
            <pc:docMk/>
            <pc:sldMk cId="0" sldId="298"/>
            <ac:picMk id="15" creationId="{00000000-0000-0000-0000-000000000000}"/>
          </ac:picMkLst>
        </pc:picChg>
        <pc:picChg chg="add mod">
          <ac:chgData name="Hazell, Danielle" userId="16322be0-50ef-46ff-b0c0-d304bc10d5d2" providerId="ADAL" clId="{E6D12E1F-DF63-450C-A9ED-E72C5F6C045B}" dt="2025-11-17T20:43:09.782" v="160" actId="1035"/>
          <ac:picMkLst>
            <pc:docMk/>
            <pc:sldMk cId="0" sldId="298"/>
            <ac:picMk id="19" creationId="{1AB8EAE3-784F-36E3-29BC-23EED00AB62C}"/>
          </ac:picMkLst>
        </pc:picChg>
      </pc:sldChg>
      <pc:sldChg chg="modSp mod">
        <pc:chgData name="Hazell, Danielle" userId="16322be0-50ef-46ff-b0c0-d304bc10d5d2" providerId="ADAL" clId="{E6D12E1F-DF63-450C-A9ED-E72C5F6C045B}" dt="2025-11-17T20:43:53.760" v="168" actId="20577"/>
        <pc:sldMkLst>
          <pc:docMk/>
          <pc:sldMk cId="0" sldId="299"/>
        </pc:sldMkLst>
        <pc:spChg chg="mod">
          <ac:chgData name="Hazell, Danielle" userId="16322be0-50ef-46ff-b0c0-d304bc10d5d2" providerId="ADAL" clId="{E6D12E1F-DF63-450C-A9ED-E72C5F6C045B}" dt="2025-11-17T20:43:46.296" v="164" actId="20577"/>
          <ac:spMkLst>
            <pc:docMk/>
            <pc:sldMk cId="0" sldId="299"/>
            <ac:spMk id="5" creationId="{00000000-0000-0000-0000-000000000000}"/>
          </ac:spMkLst>
        </pc:spChg>
        <pc:spChg chg="mod">
          <ac:chgData name="Hazell, Danielle" userId="16322be0-50ef-46ff-b0c0-d304bc10d5d2" providerId="ADAL" clId="{E6D12E1F-DF63-450C-A9ED-E72C5F6C045B}" dt="2025-11-17T20:43:48.805" v="165" actId="20577"/>
          <ac:spMkLst>
            <pc:docMk/>
            <pc:sldMk cId="0" sldId="299"/>
            <ac:spMk id="8" creationId="{00000000-0000-0000-0000-000000000000}"/>
          </ac:spMkLst>
        </pc:spChg>
        <pc:spChg chg="mod">
          <ac:chgData name="Hazell, Danielle" userId="16322be0-50ef-46ff-b0c0-d304bc10d5d2" providerId="ADAL" clId="{E6D12E1F-DF63-450C-A9ED-E72C5F6C045B}" dt="2025-11-17T20:43:49.712" v="166" actId="20577"/>
          <ac:spMkLst>
            <pc:docMk/>
            <pc:sldMk cId="0" sldId="299"/>
            <ac:spMk id="11" creationId="{00000000-0000-0000-0000-000000000000}"/>
          </ac:spMkLst>
        </pc:spChg>
        <pc:spChg chg="mod">
          <ac:chgData name="Hazell, Danielle" userId="16322be0-50ef-46ff-b0c0-d304bc10d5d2" providerId="ADAL" clId="{E6D12E1F-DF63-450C-A9ED-E72C5F6C045B}" dt="2025-11-17T20:43:51.751" v="167" actId="20577"/>
          <ac:spMkLst>
            <pc:docMk/>
            <pc:sldMk cId="0" sldId="299"/>
            <ac:spMk id="14" creationId="{00000000-0000-0000-0000-000000000000}"/>
          </ac:spMkLst>
        </pc:spChg>
        <pc:spChg chg="mod">
          <ac:chgData name="Hazell, Danielle" userId="16322be0-50ef-46ff-b0c0-d304bc10d5d2" providerId="ADAL" clId="{E6D12E1F-DF63-450C-A9ED-E72C5F6C045B}" dt="2025-11-17T20:43:53.760" v="168" actId="20577"/>
          <ac:spMkLst>
            <pc:docMk/>
            <pc:sldMk cId="0" sldId="299"/>
            <ac:spMk id="17" creationId="{00000000-0000-0000-0000-000000000000}"/>
          </ac:spMkLst>
        </pc:spChg>
      </pc:sldChg>
      <pc:sldChg chg="addSp modSp mod">
        <pc:chgData name="Hazell, Danielle" userId="16322be0-50ef-46ff-b0c0-d304bc10d5d2" providerId="ADAL" clId="{E6D12E1F-DF63-450C-A9ED-E72C5F6C045B}" dt="2025-11-17T20:44:44.086" v="176" actId="1076"/>
        <pc:sldMkLst>
          <pc:docMk/>
          <pc:sldMk cId="2402489006" sldId="512"/>
        </pc:sldMkLst>
        <pc:spChg chg="add mod">
          <ac:chgData name="Hazell, Danielle" userId="16322be0-50ef-46ff-b0c0-d304bc10d5d2" providerId="ADAL" clId="{E6D12E1F-DF63-450C-A9ED-E72C5F6C045B}" dt="2025-11-17T20:44:40.341" v="175"/>
          <ac:spMkLst>
            <pc:docMk/>
            <pc:sldMk cId="2402489006" sldId="512"/>
            <ac:spMk id="2" creationId="{6E25DA08-2086-1329-C02C-41FAFDE8BB5E}"/>
          </ac:spMkLst>
        </pc:spChg>
        <pc:spChg chg="mod">
          <ac:chgData name="Hazell, Danielle" userId="16322be0-50ef-46ff-b0c0-d304bc10d5d2" providerId="ADAL" clId="{E6D12E1F-DF63-450C-A9ED-E72C5F6C045B}" dt="2025-11-17T20:44:44.086" v="176"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20:44:10.425" v="170" actId="1076"/>
        <pc:sldMkLst>
          <pc:docMk/>
          <pc:sldMk cId="3014219946" sldId="838"/>
        </pc:sldMkLst>
        <pc:picChg chg="mod">
          <ac:chgData name="Hazell, Danielle" userId="16322be0-50ef-46ff-b0c0-d304bc10d5d2" providerId="ADAL" clId="{E6D12E1F-DF63-450C-A9ED-E72C5F6C045B}" dt="2025-11-17T20:44:10.425" v="170" actId="1076"/>
          <ac:picMkLst>
            <pc:docMk/>
            <pc:sldMk cId="3014219946" sldId="838"/>
            <ac:picMk id="28" creationId="{00000000-0000-0000-0000-000000000000}"/>
          </ac:picMkLst>
        </pc:picChg>
      </pc:sldChg>
      <pc:sldChg chg="modSp mod">
        <pc:chgData name="Hazell, Danielle" userId="16322be0-50ef-46ff-b0c0-d304bc10d5d2" providerId="ADAL" clId="{E6D12E1F-DF63-450C-A9ED-E72C5F6C045B}" dt="2025-11-17T20:25:46.218" v="3" actId="14100"/>
        <pc:sldMkLst>
          <pc:docMk/>
          <pc:sldMk cId="2808480706" sldId="840"/>
        </pc:sldMkLst>
        <pc:spChg chg="mod">
          <ac:chgData name="Hazell, Danielle" userId="16322be0-50ef-46ff-b0c0-d304bc10d5d2" providerId="ADAL" clId="{E6D12E1F-DF63-450C-A9ED-E72C5F6C045B}" dt="2025-11-17T20:25:46.218" v="3"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1-17T20:25:56.388" v="7" actId="20577"/>
        <pc:sldMkLst>
          <pc:docMk/>
          <pc:sldMk cId="2847982734" sldId="843"/>
        </pc:sldMkLst>
        <pc:spChg chg="mod">
          <ac:chgData name="Hazell, Danielle" userId="16322be0-50ef-46ff-b0c0-d304bc10d5d2" providerId="ADAL" clId="{E6D12E1F-DF63-450C-A9ED-E72C5F6C045B}" dt="2025-11-17T20:25:56.388" v="7" actId="20577"/>
          <ac:spMkLst>
            <pc:docMk/>
            <pc:sldMk cId="2847982734" sldId="843"/>
            <ac:spMk id="4" creationId="{BBFFC9DD-99F6-E5CA-5CF5-B1C6B4D6BBC1}"/>
          </ac:spMkLst>
        </pc:spChg>
      </pc:sldChg>
      <pc:sldChg chg="modSp mod">
        <pc:chgData name="Hazell, Danielle" userId="16322be0-50ef-46ff-b0c0-d304bc10d5d2" providerId="ADAL" clId="{E6D12E1F-DF63-450C-A9ED-E72C5F6C045B}" dt="2025-11-17T20:26:42.795" v="11" actId="14100"/>
        <pc:sldMkLst>
          <pc:docMk/>
          <pc:sldMk cId="901652802" sldId="845"/>
        </pc:sldMkLst>
        <pc:spChg chg="mod">
          <ac:chgData name="Hazell, Danielle" userId="16322be0-50ef-46ff-b0c0-d304bc10d5d2" providerId="ADAL" clId="{E6D12E1F-DF63-450C-A9ED-E72C5F6C045B}" dt="2025-11-17T20:26:39.643" v="10" actId="14100"/>
          <ac:spMkLst>
            <pc:docMk/>
            <pc:sldMk cId="901652802" sldId="845"/>
            <ac:spMk id="17" creationId="{34912A18-817B-5B9B-9200-A3EA7E741A8E}"/>
          </ac:spMkLst>
        </pc:spChg>
        <pc:spChg chg="mod">
          <ac:chgData name="Hazell, Danielle" userId="16322be0-50ef-46ff-b0c0-d304bc10d5d2" providerId="ADAL" clId="{E6D12E1F-DF63-450C-A9ED-E72C5F6C045B}" dt="2025-11-17T20:26:42.795" v="11" actId="14100"/>
          <ac:spMkLst>
            <pc:docMk/>
            <pc:sldMk cId="901652802" sldId="845"/>
            <ac:spMk id="18" creationId="{B9A5F2DA-FDB6-351B-8333-DCCDAD4889CD}"/>
          </ac:spMkLst>
        </pc:spChg>
      </pc:sldChg>
      <pc:sldChg chg="modSp mod">
        <pc:chgData name="Hazell, Danielle" userId="16322be0-50ef-46ff-b0c0-d304bc10d5d2" providerId="ADAL" clId="{E6D12E1F-DF63-450C-A9ED-E72C5F6C045B}" dt="2025-11-17T20:29:00.495" v="23" actId="14100"/>
        <pc:sldMkLst>
          <pc:docMk/>
          <pc:sldMk cId="116653471" sldId="848"/>
        </pc:sldMkLst>
        <pc:spChg chg="mod">
          <ac:chgData name="Hazell, Danielle" userId="16322be0-50ef-46ff-b0c0-d304bc10d5d2" providerId="ADAL" clId="{E6D12E1F-DF63-450C-A9ED-E72C5F6C045B}" dt="2025-11-17T20:28:58.310" v="22" actId="14100"/>
          <ac:spMkLst>
            <pc:docMk/>
            <pc:sldMk cId="116653471" sldId="848"/>
            <ac:spMk id="15" creationId="{19AD9D97-599F-FDCE-18DE-B0645FACA5D0}"/>
          </ac:spMkLst>
        </pc:spChg>
        <pc:spChg chg="mod">
          <ac:chgData name="Hazell, Danielle" userId="16322be0-50ef-46ff-b0c0-d304bc10d5d2" providerId="ADAL" clId="{E6D12E1F-DF63-450C-A9ED-E72C5F6C045B}" dt="2025-11-17T20:29:00.495" v="23" actId="14100"/>
          <ac:spMkLst>
            <pc:docMk/>
            <pc:sldMk cId="116653471" sldId="848"/>
            <ac:spMk id="16" creationId="{856FCFE9-6431-4BB9-57F4-34D2B4B30AB9}"/>
          </ac:spMkLst>
        </pc:spChg>
      </pc:sldChg>
      <pc:sldChg chg="modSp mod">
        <pc:chgData name="Hazell, Danielle" userId="16322be0-50ef-46ff-b0c0-d304bc10d5d2" providerId="ADAL" clId="{E6D12E1F-DF63-450C-A9ED-E72C5F6C045B}" dt="2025-11-17T20:29:12.210" v="24" actId="14100"/>
        <pc:sldMkLst>
          <pc:docMk/>
          <pc:sldMk cId="3166595322" sldId="849"/>
        </pc:sldMkLst>
        <pc:spChg chg="mod">
          <ac:chgData name="Hazell, Danielle" userId="16322be0-50ef-46ff-b0c0-d304bc10d5d2" providerId="ADAL" clId="{E6D12E1F-DF63-450C-A9ED-E72C5F6C045B}" dt="2025-11-17T20:29:12.210" v="24" actId="14100"/>
          <ac:spMkLst>
            <pc:docMk/>
            <pc:sldMk cId="3166595322" sldId="849"/>
            <ac:spMk id="23" creationId="{D686ED10-36F5-1DB2-6444-2B626321E08C}"/>
          </ac:spMkLst>
        </pc:spChg>
      </pc:sldChg>
      <pc:sldChg chg="modSp mod">
        <pc:chgData name="Hazell, Danielle" userId="16322be0-50ef-46ff-b0c0-d304bc10d5d2" providerId="ADAL" clId="{E6D12E1F-DF63-450C-A9ED-E72C5F6C045B}" dt="2025-11-17T20:30:27.166" v="35" actId="14100"/>
        <pc:sldMkLst>
          <pc:docMk/>
          <pc:sldMk cId="1449256705" sldId="850"/>
        </pc:sldMkLst>
        <pc:spChg chg="mod">
          <ac:chgData name="Hazell, Danielle" userId="16322be0-50ef-46ff-b0c0-d304bc10d5d2" providerId="ADAL" clId="{E6D12E1F-DF63-450C-A9ED-E72C5F6C045B}" dt="2025-11-17T20:30:27.166" v="35" actId="14100"/>
          <ac:spMkLst>
            <pc:docMk/>
            <pc:sldMk cId="1449256705" sldId="850"/>
            <ac:spMk id="15" creationId="{49C75458-EF18-2C51-434A-726AC887C658}"/>
          </ac:spMkLst>
        </pc:spChg>
      </pc:sldChg>
      <pc:sldChg chg="modSp mod">
        <pc:chgData name="Hazell, Danielle" userId="16322be0-50ef-46ff-b0c0-d304bc10d5d2" providerId="ADAL" clId="{E6D12E1F-DF63-450C-A9ED-E72C5F6C045B}" dt="2025-11-17T20:31:03.342" v="41" actId="14100"/>
        <pc:sldMkLst>
          <pc:docMk/>
          <pc:sldMk cId="884671726" sldId="851"/>
        </pc:sldMkLst>
        <pc:spChg chg="mod">
          <ac:chgData name="Hazell, Danielle" userId="16322be0-50ef-46ff-b0c0-d304bc10d5d2" providerId="ADAL" clId="{E6D12E1F-DF63-450C-A9ED-E72C5F6C045B}" dt="2025-11-17T20:31:01.038" v="40" actId="14100"/>
          <ac:spMkLst>
            <pc:docMk/>
            <pc:sldMk cId="884671726" sldId="851"/>
            <ac:spMk id="15" creationId="{3DACB910-0AD9-00DC-E4F0-3E68A8002C69}"/>
          </ac:spMkLst>
        </pc:spChg>
        <pc:spChg chg="mod">
          <ac:chgData name="Hazell, Danielle" userId="16322be0-50ef-46ff-b0c0-d304bc10d5d2" providerId="ADAL" clId="{E6D12E1F-DF63-450C-A9ED-E72C5F6C045B}" dt="2025-11-17T20:31:03.342" v="41" actId="14100"/>
          <ac:spMkLst>
            <pc:docMk/>
            <pc:sldMk cId="884671726" sldId="851"/>
            <ac:spMk id="16" creationId="{0BD152D1-5CCD-A021-87B2-C2D985A18198}"/>
          </ac:spMkLst>
        </pc:spChg>
      </pc:sldChg>
      <pc:sldChg chg="modSp mod">
        <pc:chgData name="Hazell, Danielle" userId="16322be0-50ef-46ff-b0c0-d304bc10d5d2" providerId="ADAL" clId="{E6D12E1F-DF63-450C-A9ED-E72C5F6C045B}" dt="2025-11-17T20:31:26.030" v="42" actId="14100"/>
        <pc:sldMkLst>
          <pc:docMk/>
          <pc:sldMk cId="1311827500" sldId="852"/>
        </pc:sldMkLst>
        <pc:spChg chg="mod">
          <ac:chgData name="Hazell, Danielle" userId="16322be0-50ef-46ff-b0c0-d304bc10d5d2" providerId="ADAL" clId="{E6D12E1F-DF63-450C-A9ED-E72C5F6C045B}" dt="2025-11-17T20:31:26.030" v="42" actId="14100"/>
          <ac:spMkLst>
            <pc:docMk/>
            <pc:sldMk cId="1311827500" sldId="852"/>
            <ac:spMk id="15" creationId="{46545097-56AB-170C-2CD9-B89D4D371689}"/>
          </ac:spMkLst>
        </pc:spChg>
      </pc:sldChg>
      <pc:sldChg chg="modSp mod">
        <pc:chgData name="Hazell, Danielle" userId="16322be0-50ef-46ff-b0c0-d304bc10d5d2" providerId="ADAL" clId="{E6D12E1F-DF63-450C-A9ED-E72C5F6C045B}" dt="2025-11-17T20:31:46.958" v="44" actId="14100"/>
        <pc:sldMkLst>
          <pc:docMk/>
          <pc:sldMk cId="1292618969" sldId="853"/>
        </pc:sldMkLst>
        <pc:spChg chg="mod">
          <ac:chgData name="Hazell, Danielle" userId="16322be0-50ef-46ff-b0c0-d304bc10d5d2" providerId="ADAL" clId="{E6D12E1F-DF63-450C-A9ED-E72C5F6C045B}" dt="2025-11-17T20:31:43.217" v="43" actId="14100"/>
          <ac:spMkLst>
            <pc:docMk/>
            <pc:sldMk cId="1292618969" sldId="853"/>
            <ac:spMk id="23" creationId="{83E9C417-2F08-B87B-ED86-8BE307CC8655}"/>
          </ac:spMkLst>
        </pc:spChg>
        <pc:spChg chg="mod">
          <ac:chgData name="Hazell, Danielle" userId="16322be0-50ef-46ff-b0c0-d304bc10d5d2" providerId="ADAL" clId="{E6D12E1F-DF63-450C-A9ED-E72C5F6C045B}" dt="2025-11-17T20:31:46.958" v="44" actId="14100"/>
          <ac:spMkLst>
            <pc:docMk/>
            <pc:sldMk cId="1292618969" sldId="853"/>
            <ac:spMk id="24" creationId="{49E594AF-F5D9-2E1B-84A3-55AEF7347B39}"/>
          </ac:spMkLst>
        </pc:spChg>
      </pc:sldChg>
      <pc:sldChg chg="modSp mod">
        <pc:chgData name="Hazell, Danielle" userId="16322be0-50ef-46ff-b0c0-d304bc10d5d2" providerId="ADAL" clId="{E6D12E1F-DF63-450C-A9ED-E72C5F6C045B}" dt="2025-11-17T20:32:04.172" v="46" actId="14100"/>
        <pc:sldMkLst>
          <pc:docMk/>
          <pc:sldMk cId="2965165749" sldId="854"/>
        </pc:sldMkLst>
        <pc:spChg chg="mod">
          <ac:chgData name="Hazell, Danielle" userId="16322be0-50ef-46ff-b0c0-d304bc10d5d2" providerId="ADAL" clId="{E6D12E1F-DF63-450C-A9ED-E72C5F6C045B}" dt="2025-11-17T20:32:01.078" v="45" actId="14100"/>
          <ac:spMkLst>
            <pc:docMk/>
            <pc:sldMk cId="2965165749" sldId="854"/>
            <ac:spMk id="12" creationId="{B00C70F2-8842-48A4-2383-87C023B110AD}"/>
          </ac:spMkLst>
        </pc:spChg>
        <pc:spChg chg="mod">
          <ac:chgData name="Hazell, Danielle" userId="16322be0-50ef-46ff-b0c0-d304bc10d5d2" providerId="ADAL" clId="{E6D12E1F-DF63-450C-A9ED-E72C5F6C045B}" dt="2025-11-17T20:32:04.172" v="46" actId="14100"/>
          <ac:spMkLst>
            <pc:docMk/>
            <pc:sldMk cId="2965165749" sldId="854"/>
            <ac:spMk id="13" creationId="{6C2650CE-800D-334A-BDAE-59F445AEA146}"/>
          </ac:spMkLst>
        </pc:spChg>
      </pc:sldChg>
      <pc:sldChg chg="modSp mod">
        <pc:chgData name="Hazell, Danielle" userId="16322be0-50ef-46ff-b0c0-d304bc10d5d2" providerId="ADAL" clId="{E6D12E1F-DF63-450C-A9ED-E72C5F6C045B}" dt="2025-11-17T20:32:25.049" v="48" actId="14100"/>
        <pc:sldMkLst>
          <pc:docMk/>
          <pc:sldMk cId="2770596677" sldId="855"/>
        </pc:sldMkLst>
        <pc:spChg chg="mod">
          <ac:chgData name="Hazell, Danielle" userId="16322be0-50ef-46ff-b0c0-d304bc10d5d2" providerId="ADAL" clId="{E6D12E1F-DF63-450C-A9ED-E72C5F6C045B}" dt="2025-11-17T20:32:22.038" v="47" actId="14100"/>
          <ac:spMkLst>
            <pc:docMk/>
            <pc:sldMk cId="2770596677" sldId="855"/>
            <ac:spMk id="22" creationId="{47D325C4-91F5-C08E-F177-2F7D06FFDB50}"/>
          </ac:spMkLst>
        </pc:spChg>
        <pc:spChg chg="mod">
          <ac:chgData name="Hazell, Danielle" userId="16322be0-50ef-46ff-b0c0-d304bc10d5d2" providerId="ADAL" clId="{E6D12E1F-DF63-450C-A9ED-E72C5F6C045B}" dt="2025-11-17T20:32:25.049" v="48" actId="14100"/>
          <ac:spMkLst>
            <pc:docMk/>
            <pc:sldMk cId="2770596677" sldId="855"/>
            <ac:spMk id="23" creationId="{342CC1F8-A334-5E8C-44A1-CDE067321112}"/>
          </ac:spMkLst>
        </pc:spChg>
      </pc:sldChg>
      <pc:sldChg chg="modSp mod">
        <pc:chgData name="Hazell, Danielle" userId="16322be0-50ef-46ff-b0c0-d304bc10d5d2" providerId="ADAL" clId="{E6D12E1F-DF63-450C-A9ED-E72C5F6C045B}" dt="2025-11-17T20:33:02.586" v="51" actId="14100"/>
        <pc:sldMkLst>
          <pc:docMk/>
          <pc:sldMk cId="2994676546" sldId="857"/>
        </pc:sldMkLst>
        <pc:spChg chg="mod">
          <ac:chgData name="Hazell, Danielle" userId="16322be0-50ef-46ff-b0c0-d304bc10d5d2" providerId="ADAL" clId="{E6D12E1F-DF63-450C-A9ED-E72C5F6C045B}" dt="2025-11-17T20:33:02.586" v="51" actId="14100"/>
          <ac:spMkLst>
            <pc:docMk/>
            <pc:sldMk cId="2994676546" sldId="857"/>
            <ac:spMk id="15" creationId="{D4656ED9-48EA-1EDD-91E9-D36E03D32D6E}"/>
          </ac:spMkLst>
        </pc:spChg>
      </pc:sldChg>
      <pc:sldChg chg="modSp mod">
        <pc:chgData name="Hazell, Danielle" userId="16322be0-50ef-46ff-b0c0-d304bc10d5d2" providerId="ADAL" clId="{E6D12E1F-DF63-450C-A9ED-E72C5F6C045B}" dt="2025-11-17T20:34:02.139" v="54" actId="14100"/>
        <pc:sldMkLst>
          <pc:docMk/>
          <pc:sldMk cId="3590298708" sldId="858"/>
        </pc:sldMkLst>
        <pc:spChg chg="mod">
          <ac:chgData name="Hazell, Danielle" userId="16322be0-50ef-46ff-b0c0-d304bc10d5d2" providerId="ADAL" clId="{E6D12E1F-DF63-450C-A9ED-E72C5F6C045B}" dt="2025-11-17T20:34:02.139" v="54" actId="14100"/>
          <ac:spMkLst>
            <pc:docMk/>
            <pc:sldMk cId="3590298708" sldId="858"/>
            <ac:spMk id="19" creationId="{34733CBA-1DAD-2DCF-95DC-ADA2BD585FFB}"/>
          </ac:spMkLst>
        </pc:spChg>
      </pc:sldChg>
      <pc:sldChg chg="modSp mod">
        <pc:chgData name="Hazell, Danielle" userId="16322be0-50ef-46ff-b0c0-d304bc10d5d2" providerId="ADAL" clId="{E6D12E1F-DF63-450C-A9ED-E72C5F6C045B}" dt="2025-11-17T20:34:12.860" v="55" actId="14100"/>
        <pc:sldMkLst>
          <pc:docMk/>
          <pc:sldMk cId="2045596341" sldId="859"/>
        </pc:sldMkLst>
        <pc:spChg chg="mod">
          <ac:chgData name="Hazell, Danielle" userId="16322be0-50ef-46ff-b0c0-d304bc10d5d2" providerId="ADAL" clId="{E6D12E1F-DF63-450C-A9ED-E72C5F6C045B}" dt="2025-11-17T20:34:12.860" v="55" actId="14100"/>
          <ac:spMkLst>
            <pc:docMk/>
            <pc:sldMk cId="2045596341" sldId="859"/>
            <ac:spMk id="12" creationId="{BF69F5C3-39F5-C47F-951F-934DD5DDB6F0}"/>
          </ac:spMkLst>
        </pc:spChg>
      </pc:sldChg>
      <pc:sldChg chg="modSp mod">
        <pc:chgData name="Hazell, Danielle" userId="16322be0-50ef-46ff-b0c0-d304bc10d5d2" providerId="ADAL" clId="{E6D12E1F-DF63-450C-A9ED-E72C5F6C045B}" dt="2025-11-17T20:34:57.392" v="70" actId="14100"/>
        <pc:sldMkLst>
          <pc:docMk/>
          <pc:sldMk cId="710571713" sldId="861"/>
        </pc:sldMkLst>
        <pc:spChg chg="mod">
          <ac:chgData name="Hazell, Danielle" userId="16322be0-50ef-46ff-b0c0-d304bc10d5d2" providerId="ADAL" clId="{E6D12E1F-DF63-450C-A9ED-E72C5F6C045B}" dt="2025-11-17T20:34:54.345" v="69" actId="14100"/>
          <ac:spMkLst>
            <pc:docMk/>
            <pc:sldMk cId="710571713" sldId="861"/>
            <ac:spMk id="19" creationId="{0B4D05A1-7FDA-14D4-C8DB-6EEDEE092BD0}"/>
          </ac:spMkLst>
        </pc:spChg>
        <pc:spChg chg="mod">
          <ac:chgData name="Hazell, Danielle" userId="16322be0-50ef-46ff-b0c0-d304bc10d5d2" providerId="ADAL" clId="{E6D12E1F-DF63-450C-A9ED-E72C5F6C045B}" dt="2025-11-17T20:34:57.392" v="70" actId="14100"/>
          <ac:spMkLst>
            <pc:docMk/>
            <pc:sldMk cId="710571713" sldId="861"/>
            <ac:spMk id="20" creationId="{A330D0C7-FA3D-3461-3EB7-D2FC8721B273}"/>
          </ac:spMkLst>
        </pc:spChg>
      </pc:sldChg>
      <pc:sldChg chg="modSp mod">
        <pc:chgData name="Hazell, Danielle" userId="16322be0-50ef-46ff-b0c0-d304bc10d5d2" providerId="ADAL" clId="{E6D12E1F-DF63-450C-A9ED-E72C5F6C045B}" dt="2025-11-17T20:37:29.498" v="111" actId="14100"/>
        <pc:sldMkLst>
          <pc:docMk/>
          <pc:sldMk cId="2429710871" sldId="863"/>
        </pc:sldMkLst>
        <pc:spChg chg="mod">
          <ac:chgData name="Hazell, Danielle" userId="16322be0-50ef-46ff-b0c0-d304bc10d5d2" providerId="ADAL" clId="{E6D12E1F-DF63-450C-A9ED-E72C5F6C045B}" dt="2025-11-17T20:37:27.251" v="110" actId="14100"/>
          <ac:spMkLst>
            <pc:docMk/>
            <pc:sldMk cId="2429710871" sldId="863"/>
            <ac:spMk id="19" creationId="{9F09A803-354C-EE24-24B4-9978036F0B3E}"/>
          </ac:spMkLst>
        </pc:spChg>
        <pc:spChg chg="mod">
          <ac:chgData name="Hazell, Danielle" userId="16322be0-50ef-46ff-b0c0-d304bc10d5d2" providerId="ADAL" clId="{E6D12E1F-DF63-450C-A9ED-E72C5F6C045B}" dt="2025-11-17T20:37:29.498" v="111" actId="14100"/>
          <ac:spMkLst>
            <pc:docMk/>
            <pc:sldMk cId="2429710871" sldId="863"/>
            <ac:spMk id="20" creationId="{20759245-3A00-29FA-0915-808C72FCDEBF}"/>
          </ac:spMkLst>
        </pc:spChg>
      </pc:sldChg>
      <pc:sldChg chg="modSp mod">
        <pc:chgData name="Hazell, Danielle" userId="16322be0-50ef-46ff-b0c0-d304bc10d5d2" providerId="ADAL" clId="{E6D12E1F-DF63-450C-A9ED-E72C5F6C045B}" dt="2025-11-17T20:38:02.181" v="113" actId="1076"/>
        <pc:sldMkLst>
          <pc:docMk/>
          <pc:sldMk cId="2470394322" sldId="864"/>
        </pc:sldMkLst>
        <pc:spChg chg="mod">
          <ac:chgData name="Hazell, Danielle" userId="16322be0-50ef-46ff-b0c0-d304bc10d5d2" providerId="ADAL" clId="{E6D12E1F-DF63-450C-A9ED-E72C5F6C045B}" dt="2025-11-17T20:37:58.379" v="112" actId="14100"/>
          <ac:spMkLst>
            <pc:docMk/>
            <pc:sldMk cId="2470394322" sldId="864"/>
            <ac:spMk id="17" creationId="{1A1E2111-8B1C-178E-848F-0FB7FC7162FE}"/>
          </ac:spMkLst>
        </pc:spChg>
        <pc:spChg chg="mod">
          <ac:chgData name="Hazell, Danielle" userId="16322be0-50ef-46ff-b0c0-d304bc10d5d2" providerId="ADAL" clId="{E6D12E1F-DF63-450C-A9ED-E72C5F6C045B}" dt="2025-11-17T20:38:02.181" v="113" actId="1076"/>
          <ac:spMkLst>
            <pc:docMk/>
            <pc:sldMk cId="2470394322" sldId="864"/>
            <ac:spMk id="18" creationId="{E13650F0-00E6-3AC8-4414-FC5BDB1A97F1}"/>
          </ac:spMkLst>
        </pc:spChg>
      </pc:sldChg>
      <pc:sldChg chg="modSp mod">
        <pc:chgData name="Hazell, Danielle" userId="16322be0-50ef-46ff-b0c0-d304bc10d5d2" providerId="ADAL" clId="{E6D12E1F-DF63-450C-A9ED-E72C5F6C045B}" dt="2025-11-17T20:38:26.901" v="115" actId="14100"/>
        <pc:sldMkLst>
          <pc:docMk/>
          <pc:sldMk cId="14981124" sldId="866"/>
        </pc:sldMkLst>
        <pc:spChg chg="mod">
          <ac:chgData name="Hazell, Danielle" userId="16322be0-50ef-46ff-b0c0-d304bc10d5d2" providerId="ADAL" clId="{E6D12E1F-DF63-450C-A9ED-E72C5F6C045B}" dt="2025-11-17T20:38:26.901" v="115" actId="14100"/>
          <ac:spMkLst>
            <pc:docMk/>
            <pc:sldMk cId="14981124" sldId="866"/>
            <ac:spMk id="15" creationId="{2A92D0C6-E0ED-59C5-FAAA-33C1BE527E08}"/>
          </ac:spMkLst>
        </pc:spChg>
      </pc:sldChg>
      <pc:sldChg chg="modSp mod">
        <pc:chgData name="Hazell, Danielle" userId="16322be0-50ef-46ff-b0c0-d304bc10d5d2" providerId="ADAL" clId="{E6D12E1F-DF63-450C-A9ED-E72C5F6C045B}" dt="2025-11-17T20:38:41.811" v="116" actId="14100"/>
        <pc:sldMkLst>
          <pc:docMk/>
          <pc:sldMk cId="4101337675" sldId="867"/>
        </pc:sldMkLst>
        <pc:spChg chg="mod">
          <ac:chgData name="Hazell, Danielle" userId="16322be0-50ef-46ff-b0c0-d304bc10d5d2" providerId="ADAL" clId="{E6D12E1F-DF63-450C-A9ED-E72C5F6C045B}" dt="2025-11-17T20:38:41.811" v="116" actId="14100"/>
          <ac:spMkLst>
            <pc:docMk/>
            <pc:sldMk cId="4101337675" sldId="867"/>
            <ac:spMk id="19" creationId="{1A1DE59E-DBC4-FF03-B7A1-F046A283378E}"/>
          </ac:spMkLst>
        </pc:spChg>
      </pc:sldChg>
      <pc:sldChg chg="modSp mod">
        <pc:chgData name="Hazell, Danielle" userId="16322be0-50ef-46ff-b0c0-d304bc10d5d2" providerId="ADAL" clId="{E6D12E1F-DF63-450C-A9ED-E72C5F6C045B}" dt="2025-11-17T20:40:16.812" v="146" actId="14100"/>
        <pc:sldMkLst>
          <pc:docMk/>
          <pc:sldMk cId="1018111392" sldId="869"/>
        </pc:sldMkLst>
        <pc:spChg chg="mod">
          <ac:chgData name="Hazell, Danielle" userId="16322be0-50ef-46ff-b0c0-d304bc10d5d2" providerId="ADAL" clId="{E6D12E1F-DF63-450C-A9ED-E72C5F6C045B}" dt="2025-11-17T20:40:13.728" v="145" actId="14100"/>
          <ac:spMkLst>
            <pc:docMk/>
            <pc:sldMk cId="1018111392" sldId="869"/>
            <ac:spMk id="27" creationId="{7C52FDA9-56C3-149C-4DD2-1AC8E04296E7}"/>
          </ac:spMkLst>
        </pc:spChg>
        <pc:spChg chg="mod">
          <ac:chgData name="Hazell, Danielle" userId="16322be0-50ef-46ff-b0c0-d304bc10d5d2" providerId="ADAL" clId="{E6D12E1F-DF63-450C-A9ED-E72C5F6C045B}" dt="2025-11-17T20:40:16.812" v="146" actId="14100"/>
          <ac:spMkLst>
            <pc:docMk/>
            <pc:sldMk cId="1018111392" sldId="869"/>
            <ac:spMk id="28" creationId="{CD9EC4A7-159B-A9E7-6B17-1C6A0EB024D6}"/>
          </ac:spMkLst>
        </pc:spChg>
      </pc:sldChg>
      <pc:sldChg chg="modSp mod">
        <pc:chgData name="Hazell, Danielle" userId="16322be0-50ef-46ff-b0c0-d304bc10d5d2" providerId="ADAL" clId="{E6D12E1F-DF63-450C-A9ED-E72C5F6C045B}" dt="2025-11-17T20:40:37.244" v="147" actId="14100"/>
        <pc:sldMkLst>
          <pc:docMk/>
          <pc:sldMk cId="2642988884" sldId="872"/>
        </pc:sldMkLst>
        <pc:spChg chg="mod">
          <ac:chgData name="Hazell, Danielle" userId="16322be0-50ef-46ff-b0c0-d304bc10d5d2" providerId="ADAL" clId="{E6D12E1F-DF63-450C-A9ED-E72C5F6C045B}" dt="2025-11-17T20:40:37.244" v="147" actId="14100"/>
          <ac:spMkLst>
            <pc:docMk/>
            <pc:sldMk cId="2642988884" sldId="872"/>
            <ac:spMk id="23" creationId="{50FF28B5-60B1-A219-11B8-2CFFDC32ECF9}"/>
          </ac:spMkLst>
        </pc:spChg>
      </pc:sldChg>
      <pc:sldChg chg="modSp mod">
        <pc:chgData name="Hazell, Danielle" userId="16322be0-50ef-46ff-b0c0-d304bc10d5d2" providerId="ADAL" clId="{E6D12E1F-DF63-450C-A9ED-E72C5F6C045B}" dt="2025-11-17T20:41:13.895" v="153" actId="14100"/>
        <pc:sldMkLst>
          <pc:docMk/>
          <pc:sldMk cId="3208053698" sldId="875"/>
        </pc:sldMkLst>
        <pc:spChg chg="mod">
          <ac:chgData name="Hazell, Danielle" userId="16322be0-50ef-46ff-b0c0-d304bc10d5d2" providerId="ADAL" clId="{E6D12E1F-DF63-450C-A9ED-E72C5F6C045B}" dt="2025-11-17T20:41:11.680" v="152" actId="14100"/>
          <ac:spMkLst>
            <pc:docMk/>
            <pc:sldMk cId="3208053698" sldId="875"/>
            <ac:spMk id="21" creationId="{5429F0EF-FB6B-EBB1-3FE0-C3A260597D58}"/>
          </ac:spMkLst>
        </pc:spChg>
        <pc:spChg chg="mod">
          <ac:chgData name="Hazell, Danielle" userId="16322be0-50ef-46ff-b0c0-d304bc10d5d2" providerId="ADAL" clId="{E6D12E1F-DF63-450C-A9ED-E72C5F6C045B}" dt="2025-11-17T20:41:13.895" v="153" actId="14100"/>
          <ac:spMkLst>
            <pc:docMk/>
            <pc:sldMk cId="3208053698" sldId="875"/>
            <ac:spMk id="22" creationId="{3FF0DBBF-578C-C221-410A-C58C301B690A}"/>
          </ac:spMkLst>
        </pc:spChg>
      </pc:sldChg>
      <pc:sldChg chg="modSp mod">
        <pc:chgData name="Hazell, Danielle" userId="16322be0-50ef-46ff-b0c0-d304bc10d5d2" providerId="ADAL" clId="{E6D12E1F-DF63-450C-A9ED-E72C5F6C045B}" dt="2025-11-17T20:43:36.957" v="163" actId="14100"/>
        <pc:sldMkLst>
          <pc:docMk/>
          <pc:sldMk cId="2597044561" sldId="876"/>
        </pc:sldMkLst>
        <pc:spChg chg="mod">
          <ac:chgData name="Hazell, Danielle" userId="16322be0-50ef-46ff-b0c0-d304bc10d5d2" providerId="ADAL" clId="{E6D12E1F-DF63-450C-A9ED-E72C5F6C045B}" dt="2025-11-17T20:43:34.923" v="162" actId="14100"/>
          <ac:spMkLst>
            <pc:docMk/>
            <pc:sldMk cId="2597044561" sldId="876"/>
            <ac:spMk id="18" creationId="{9A61CE80-003E-0886-132B-E0E066592946}"/>
          </ac:spMkLst>
        </pc:spChg>
        <pc:spChg chg="mod">
          <ac:chgData name="Hazell, Danielle" userId="16322be0-50ef-46ff-b0c0-d304bc10d5d2" providerId="ADAL" clId="{E6D12E1F-DF63-450C-A9ED-E72C5F6C045B}" dt="2025-11-17T20:43:36.957" v="163" actId="14100"/>
          <ac:spMkLst>
            <pc:docMk/>
            <pc:sldMk cId="2597044561" sldId="876"/>
            <ac:spMk id="19" creationId="{2AC3CF2E-45BB-04A7-6895-AE63A2AAC329}"/>
          </ac:spMkLst>
        </pc:spChg>
      </pc:sldChg>
      <pc:sldChg chg="modSp mod">
        <pc:chgData name="Hazell, Danielle" userId="16322be0-50ef-46ff-b0c0-d304bc10d5d2" providerId="ADAL" clId="{E6D12E1F-DF63-450C-A9ED-E72C5F6C045B}" dt="2025-11-17T20:44:25.297" v="173" actId="20577"/>
        <pc:sldMkLst>
          <pc:docMk/>
          <pc:sldMk cId="918535352" sldId="878"/>
        </pc:sldMkLst>
        <pc:spChg chg="mod">
          <ac:chgData name="Hazell, Danielle" userId="16322be0-50ef-46ff-b0c0-d304bc10d5d2" providerId="ADAL" clId="{E6D12E1F-DF63-450C-A9ED-E72C5F6C045B}" dt="2025-11-17T20:44:25.297" v="173" actId="20577"/>
          <ac:spMkLst>
            <pc:docMk/>
            <pc:sldMk cId="918535352" sldId="878"/>
            <ac:spMk id="30" creationId="{8375AE3D-105A-2FFF-F9F8-436CA0648BE6}"/>
          </ac:spMkLst>
        </pc:spChg>
      </pc:sldChg>
      <pc:sldChg chg="modSp mod">
        <pc:chgData name="Hazell, Danielle" userId="16322be0-50ef-46ff-b0c0-d304bc10d5d2" providerId="ADAL" clId="{E6D12E1F-DF63-450C-A9ED-E72C5F6C045B}" dt="2025-11-17T20:38:14.147" v="114" actId="14100"/>
        <pc:sldMkLst>
          <pc:docMk/>
          <pc:sldMk cId="40405547" sldId="880"/>
        </pc:sldMkLst>
        <pc:spChg chg="mod">
          <ac:chgData name="Hazell, Danielle" userId="16322be0-50ef-46ff-b0c0-d304bc10d5d2" providerId="ADAL" clId="{E6D12E1F-DF63-450C-A9ED-E72C5F6C045B}" dt="2025-11-17T20:38:14.147" v="114" actId="14100"/>
          <ac:spMkLst>
            <pc:docMk/>
            <pc:sldMk cId="40405547" sldId="880"/>
            <ac:spMk id="12" creationId="{3B425544-AA46-4354-DF77-D8AFD422C00F}"/>
          </ac:spMkLst>
        </pc:spChg>
      </pc:sldChg>
      <pc:sldMasterChg chg="addSp delSp modSp mod">
        <pc:chgData name="Hazell, Danielle" userId="16322be0-50ef-46ff-b0c0-d304bc10d5d2" providerId="ADAL" clId="{E6D12E1F-DF63-450C-A9ED-E72C5F6C045B}" dt="2025-11-17T20:25:30.056" v="2"/>
        <pc:sldMasterMkLst>
          <pc:docMk/>
          <pc:sldMasterMk cId="2107809423" sldId="2147483743"/>
        </pc:sldMasterMkLst>
        <pc:spChg chg="add mod">
          <ac:chgData name="Hazell, Danielle" userId="16322be0-50ef-46ff-b0c0-d304bc10d5d2" providerId="ADAL" clId="{E6D12E1F-DF63-450C-A9ED-E72C5F6C045B}" dt="2025-11-17T20:25:30.056" v="2"/>
          <ac:spMkLst>
            <pc:docMk/>
            <pc:sldMasterMk cId="2107809423" sldId="2147483743"/>
            <ac:spMk id="5" creationId="{CF456CD5-D25E-E7C9-5625-89EAFC38DF45}"/>
          </ac:spMkLst>
        </pc:spChg>
        <pc:picChg chg="add mod">
          <ac:chgData name="Hazell, Danielle" userId="16322be0-50ef-46ff-b0c0-d304bc10d5d2" providerId="ADAL" clId="{E6D12E1F-DF63-450C-A9ED-E72C5F6C045B}" dt="2025-11-17T20:25:30.056" v="2"/>
          <ac:picMkLst>
            <pc:docMk/>
            <pc:sldMasterMk cId="2107809423" sldId="2147483743"/>
            <ac:picMk id="2" creationId="{453E69BF-2E05-A65C-F02A-9900036C28BF}"/>
          </ac:picMkLst>
        </pc:picChg>
        <pc:picChg chg="add mod">
          <ac:chgData name="Hazell, Danielle" userId="16322be0-50ef-46ff-b0c0-d304bc10d5d2" providerId="ADAL" clId="{E6D12E1F-DF63-450C-A9ED-E72C5F6C045B}" dt="2025-11-17T20:25:30.056" v="2"/>
          <ac:picMkLst>
            <pc:docMk/>
            <pc:sldMasterMk cId="2107809423" sldId="2147483743"/>
            <ac:picMk id="4" creationId="{CA621453-3297-56DC-0849-EE2D05AECCA6}"/>
          </ac:picMkLst>
        </pc:picChg>
        <pc:picChg chg="add mod">
          <ac:chgData name="Hazell, Danielle" userId="16322be0-50ef-46ff-b0c0-d304bc10d5d2" providerId="ADAL" clId="{E6D12E1F-DF63-450C-A9ED-E72C5F6C045B}" dt="2025-11-17T20:25:30.056" v="2"/>
          <ac:picMkLst>
            <pc:docMk/>
            <pc:sldMasterMk cId="2107809423" sldId="2147483743"/>
            <ac:picMk id="7" creationId="{7B4DE90B-DD8C-F0FE-EC2B-E7D1BD4C56B5}"/>
          </ac:picMkLst>
        </pc:picChg>
      </pc:sldMasterChg>
    </pc:docChg>
  </pc:docChgLst>
  <pc:docChgLst>
    <pc:chgData name="Bonita Searle-Barnes" userId="S::bonita.searle-barnes@eal.org.uk::e782127f-826a-4a83-a372-afedaa2e0d4f" providerId="AD" clId="Web-{03C5FA98-E588-2495-E6A6-57AA05763A02}"/>
    <pc:docChg chg="modSld">
      <pc:chgData name="Bonita Searle-Barnes" userId="S::bonita.searle-barnes@eal.org.uk::e782127f-826a-4a83-a372-afedaa2e0d4f" providerId="AD" clId="Web-{03C5FA98-E588-2495-E6A6-57AA05763A02}" dt="2025-11-14T12:38:00.396" v="1" actId="20577"/>
      <pc:docMkLst>
        <pc:docMk/>
      </pc:docMkLst>
      <pc:sldChg chg="modSp">
        <pc:chgData name="Bonita Searle-Barnes" userId="S::bonita.searle-barnes@eal.org.uk::e782127f-826a-4a83-a372-afedaa2e0d4f" providerId="AD" clId="Web-{03C5FA98-E588-2495-E6A6-57AA05763A02}" dt="2025-11-14T12:38:00.396" v="1" actId="20577"/>
        <pc:sldMkLst>
          <pc:docMk/>
          <pc:sldMk cId="4139293381" sldId="462"/>
        </pc:sldMkLst>
        <pc:spChg chg="mod">
          <ac:chgData name="Bonita Searle-Barnes" userId="S::bonita.searle-barnes@eal.org.uk::e782127f-826a-4a83-a372-afedaa2e0d4f" providerId="AD" clId="Web-{03C5FA98-E588-2495-E6A6-57AA05763A02}" dt="2025-11-14T12:38:00.396" v="1" actId="20577"/>
          <ac:spMkLst>
            <pc:docMk/>
            <pc:sldMk cId="4139293381" sldId="462"/>
            <ac:spMk id="3" creationId="{C071156A-2242-124B-AF49-34A979232ED8}"/>
          </ac:spMkLst>
        </pc:spChg>
      </pc:sldChg>
    </pc:docChg>
  </pc:docChgLst>
  <pc:docChgLst>
    <pc:chgData name="Bonita Searle-Barnes" userId="e782127f-826a-4a83-a372-afedaa2e0d4f" providerId="ADAL" clId="{FA3BD239-4B9A-4CBA-8CF5-F7BFBEA885D5}"/>
    <pc:docChg chg="undo custSel addSld delSld modSld modMainMaster">
      <pc:chgData name="Bonita Searle-Barnes" userId="e782127f-826a-4a83-a372-afedaa2e0d4f" providerId="ADAL" clId="{FA3BD239-4B9A-4CBA-8CF5-F7BFBEA885D5}" dt="2025-11-10T14:21:28.600" v="2913" actId="2696"/>
      <pc:docMkLst>
        <pc:docMk/>
      </pc:docMkLst>
      <pc:sldChg chg="modSp mod">
        <pc:chgData name="Bonita Searle-Barnes" userId="e782127f-826a-4a83-a372-afedaa2e0d4f" providerId="ADAL" clId="{FA3BD239-4B9A-4CBA-8CF5-F7BFBEA885D5}" dt="2025-11-10T14:17:04.064" v="2871" actId="1076"/>
        <pc:sldMkLst>
          <pc:docMk/>
          <pc:sldMk cId="0" sldId="257"/>
        </pc:sldMkLst>
        <pc:spChg chg="mod">
          <ac:chgData name="Bonita Searle-Barnes" userId="e782127f-826a-4a83-a372-afedaa2e0d4f" providerId="ADAL" clId="{FA3BD239-4B9A-4CBA-8CF5-F7BFBEA885D5}" dt="2025-11-06T15:36:33.293" v="1138" actId="1036"/>
          <ac:spMkLst>
            <pc:docMk/>
            <pc:sldMk cId="0" sldId="257"/>
            <ac:spMk id="3" creationId="{00000000-0000-0000-0000-000000000000}"/>
          </ac:spMkLst>
        </pc:spChg>
        <pc:spChg chg="mod">
          <ac:chgData name="Bonita Searle-Barnes" userId="e782127f-826a-4a83-a372-afedaa2e0d4f" providerId="ADAL" clId="{FA3BD239-4B9A-4CBA-8CF5-F7BFBEA885D5}" dt="2025-11-06T15:31:34.483" v="1047"/>
          <ac:spMkLst>
            <pc:docMk/>
            <pc:sldMk cId="0" sldId="257"/>
            <ac:spMk id="6" creationId="{00000000-0000-0000-0000-000000000000}"/>
          </ac:spMkLst>
        </pc:spChg>
        <pc:spChg chg="mod">
          <ac:chgData name="Bonita Searle-Barnes" userId="e782127f-826a-4a83-a372-afedaa2e0d4f" providerId="ADAL" clId="{FA3BD239-4B9A-4CBA-8CF5-F7BFBEA885D5}" dt="2025-11-06T15:32:05.623" v="1054" actId="948"/>
          <ac:spMkLst>
            <pc:docMk/>
            <pc:sldMk cId="0" sldId="257"/>
            <ac:spMk id="7" creationId="{00000000-0000-0000-0000-000000000000}"/>
          </ac:spMkLst>
        </pc:spChg>
        <pc:spChg chg="mod">
          <ac:chgData name="Bonita Searle-Barnes" userId="e782127f-826a-4a83-a372-afedaa2e0d4f" providerId="ADAL" clId="{FA3BD239-4B9A-4CBA-8CF5-F7BFBEA885D5}" dt="2025-11-06T15:31:41.722" v="1049"/>
          <ac:spMkLst>
            <pc:docMk/>
            <pc:sldMk cId="0" sldId="257"/>
            <ac:spMk id="10" creationId="{00000000-0000-0000-0000-000000000000}"/>
          </ac:spMkLst>
        </pc:spChg>
        <pc:spChg chg="mod">
          <ac:chgData name="Bonita Searle-Barnes" userId="e782127f-826a-4a83-a372-afedaa2e0d4f" providerId="ADAL" clId="{FA3BD239-4B9A-4CBA-8CF5-F7BFBEA885D5}" dt="2025-11-06T15:32:17.518" v="1055" actId="948"/>
          <ac:spMkLst>
            <pc:docMk/>
            <pc:sldMk cId="0" sldId="257"/>
            <ac:spMk id="11" creationId="{00000000-0000-0000-0000-000000000000}"/>
          </ac:spMkLst>
        </pc:spChg>
        <pc:spChg chg="mod">
          <ac:chgData name="Bonita Searle-Barnes" userId="e782127f-826a-4a83-a372-afedaa2e0d4f" providerId="ADAL" clId="{FA3BD239-4B9A-4CBA-8CF5-F7BFBEA885D5}" dt="2025-11-06T15:31:50.992" v="1051"/>
          <ac:spMkLst>
            <pc:docMk/>
            <pc:sldMk cId="0" sldId="257"/>
            <ac:spMk id="14" creationId="{00000000-0000-0000-0000-000000000000}"/>
          </ac:spMkLst>
        </pc:spChg>
        <pc:spChg chg="mod">
          <ac:chgData name="Bonita Searle-Barnes" userId="e782127f-826a-4a83-a372-afedaa2e0d4f" providerId="ADAL" clId="{FA3BD239-4B9A-4CBA-8CF5-F7BFBEA885D5}" dt="2025-11-06T15:32:24.520" v="1056" actId="948"/>
          <ac:spMkLst>
            <pc:docMk/>
            <pc:sldMk cId="0" sldId="257"/>
            <ac:spMk id="15" creationId="{00000000-0000-0000-0000-000000000000}"/>
          </ac:spMkLst>
        </pc:spChg>
        <pc:spChg chg="mod">
          <ac:chgData name="Bonita Searle-Barnes" userId="e782127f-826a-4a83-a372-afedaa2e0d4f" providerId="ADAL" clId="{FA3BD239-4B9A-4CBA-8CF5-F7BFBEA885D5}" dt="2025-11-06T15:31:57.910" v="1053"/>
          <ac:spMkLst>
            <pc:docMk/>
            <pc:sldMk cId="0" sldId="257"/>
            <ac:spMk id="18" creationId="{00000000-0000-0000-0000-000000000000}"/>
          </ac:spMkLst>
        </pc:spChg>
        <pc:spChg chg="mod">
          <ac:chgData name="Bonita Searle-Barnes" userId="e782127f-826a-4a83-a372-afedaa2e0d4f" providerId="ADAL" clId="{FA3BD239-4B9A-4CBA-8CF5-F7BFBEA885D5}" dt="2025-11-06T15:32:30.518" v="1057" actId="948"/>
          <ac:spMkLst>
            <pc:docMk/>
            <pc:sldMk cId="0" sldId="257"/>
            <ac:spMk id="19" creationId="{00000000-0000-0000-0000-000000000000}"/>
          </ac:spMkLst>
        </pc:spChg>
        <pc:grpChg chg="mod">
          <ac:chgData name="Bonita Searle-Barnes" userId="e782127f-826a-4a83-a372-afedaa2e0d4f" providerId="ADAL" clId="{FA3BD239-4B9A-4CBA-8CF5-F7BFBEA885D5}" dt="2025-11-06T15:33:00.592" v="1063" actId="1076"/>
          <ac:grpSpMkLst>
            <pc:docMk/>
            <pc:sldMk cId="0" sldId="257"/>
            <ac:grpSpMk id="21" creationId="{F6946770-6C56-C452-E343-BAA6C321AA49}"/>
          </ac:grpSpMkLst>
        </pc:grpChg>
        <pc:picChg chg="mod">
          <ac:chgData name="Bonita Searle-Barnes" userId="e782127f-826a-4a83-a372-afedaa2e0d4f" providerId="ADAL" clId="{FA3BD239-4B9A-4CBA-8CF5-F7BFBEA885D5}" dt="2025-11-10T14:17:04.064" v="2871" actId="1076"/>
          <ac:picMkLst>
            <pc:docMk/>
            <pc:sldMk cId="0" sldId="257"/>
            <ac:picMk id="2" creationId="{00000000-0000-0000-0000-000000000000}"/>
          </ac:picMkLst>
        </pc:picChg>
      </pc:sldChg>
      <pc:sldChg chg="modSp mod">
        <pc:chgData name="Bonita Searle-Barnes" userId="e782127f-826a-4a83-a372-afedaa2e0d4f" providerId="ADAL" clId="{FA3BD239-4B9A-4CBA-8CF5-F7BFBEA885D5}" dt="2025-11-06T15:50:26.242" v="1386"/>
        <pc:sldMkLst>
          <pc:docMk/>
          <pc:sldMk cId="0" sldId="258"/>
        </pc:sldMkLst>
        <pc:spChg chg="mod">
          <ac:chgData name="Bonita Searle-Barnes" userId="e782127f-826a-4a83-a372-afedaa2e0d4f" providerId="ADAL" clId="{FA3BD239-4B9A-4CBA-8CF5-F7BFBEA885D5}" dt="2025-11-06T15:50:26.242" v="1386"/>
          <ac:spMkLst>
            <pc:docMk/>
            <pc:sldMk cId="0" sldId="258"/>
            <ac:spMk id="2" creationId="{00000000-0000-0000-0000-000000000000}"/>
          </ac:spMkLst>
        </pc:spChg>
        <pc:spChg chg="mod">
          <ac:chgData name="Bonita Searle-Barnes" userId="e782127f-826a-4a83-a372-afedaa2e0d4f" providerId="ADAL" clId="{FA3BD239-4B9A-4CBA-8CF5-F7BFBEA885D5}" dt="2025-11-06T15:34:46.764" v="1118"/>
          <ac:spMkLst>
            <pc:docMk/>
            <pc:sldMk cId="0" sldId="258"/>
            <ac:spMk id="5" creationId="{00000000-0000-0000-0000-000000000000}"/>
          </ac:spMkLst>
        </pc:spChg>
        <pc:spChg chg="mod">
          <ac:chgData name="Bonita Searle-Barnes" userId="e782127f-826a-4a83-a372-afedaa2e0d4f" providerId="ADAL" clId="{FA3BD239-4B9A-4CBA-8CF5-F7BFBEA885D5}" dt="2025-11-06T15:34:52.293" v="1119" actId="2711"/>
          <ac:spMkLst>
            <pc:docMk/>
            <pc:sldMk cId="0" sldId="258"/>
            <ac:spMk id="10" creationId="{00000000-0000-0000-0000-000000000000}"/>
          </ac:spMkLst>
        </pc:spChg>
        <pc:spChg chg="mod">
          <ac:chgData name="Bonita Searle-Barnes" userId="e782127f-826a-4a83-a372-afedaa2e0d4f" providerId="ADAL" clId="{FA3BD239-4B9A-4CBA-8CF5-F7BFBEA885D5}" dt="2025-11-06T15:35:00.385" v="1120" actId="2711"/>
          <ac:spMkLst>
            <pc:docMk/>
            <pc:sldMk cId="0" sldId="258"/>
            <ac:spMk id="15" creationId="{00000000-0000-0000-0000-000000000000}"/>
          </ac:spMkLst>
        </pc:spChg>
        <pc:grpChg chg="mod">
          <ac:chgData name="Bonita Searle-Barnes" userId="e782127f-826a-4a83-a372-afedaa2e0d4f" providerId="ADAL" clId="{FA3BD239-4B9A-4CBA-8CF5-F7BFBEA885D5}" dt="2025-11-06T15:35:13.347" v="1121" actId="1076"/>
          <ac:grpSpMkLst>
            <pc:docMk/>
            <pc:sldMk cId="0" sldId="258"/>
            <ac:grpSpMk id="19" creationId="{FEBFF61A-8CF6-0B2E-F92A-FE4785EE880A}"/>
          </ac:grpSpMkLst>
        </pc:grpChg>
      </pc:sldChg>
      <pc:sldChg chg="modSp mod">
        <pc:chgData name="Bonita Searle-Barnes" userId="e782127f-826a-4a83-a372-afedaa2e0d4f" providerId="ADAL" clId="{FA3BD239-4B9A-4CBA-8CF5-F7BFBEA885D5}" dt="2025-11-06T18:09:01.453" v="2750" actId="1076"/>
        <pc:sldMkLst>
          <pc:docMk/>
          <pc:sldMk cId="0" sldId="259"/>
        </pc:sldMkLst>
        <pc:spChg chg="mod">
          <ac:chgData name="Bonita Searle-Barnes" userId="e782127f-826a-4a83-a372-afedaa2e0d4f" providerId="ADAL" clId="{FA3BD239-4B9A-4CBA-8CF5-F7BFBEA885D5}" dt="2025-11-06T15:39:38.027" v="1198"/>
          <ac:spMkLst>
            <pc:docMk/>
            <pc:sldMk cId="0" sldId="259"/>
            <ac:spMk id="2" creationId="{00000000-0000-0000-0000-000000000000}"/>
          </ac:spMkLst>
        </pc:spChg>
        <pc:spChg chg="mod">
          <ac:chgData name="Bonita Searle-Barnes" userId="e782127f-826a-4a83-a372-afedaa2e0d4f" providerId="ADAL" clId="{FA3BD239-4B9A-4CBA-8CF5-F7BFBEA885D5}" dt="2025-11-06T15:39:49.722" v="1200"/>
          <ac:spMkLst>
            <pc:docMk/>
            <pc:sldMk cId="0" sldId="259"/>
            <ac:spMk id="4" creationId="{00000000-0000-0000-0000-000000000000}"/>
          </ac:spMkLst>
        </pc:spChg>
        <pc:spChg chg="mod">
          <ac:chgData name="Bonita Searle-Barnes" userId="e782127f-826a-4a83-a372-afedaa2e0d4f" providerId="ADAL" clId="{FA3BD239-4B9A-4CBA-8CF5-F7BFBEA885D5}" dt="2025-11-06T15:40:01.385" v="1206" actId="20577"/>
          <ac:spMkLst>
            <pc:docMk/>
            <pc:sldMk cId="0" sldId="259"/>
            <ac:spMk id="7" creationId="{00000000-0000-0000-0000-000000000000}"/>
          </ac:spMkLst>
        </pc:spChg>
        <pc:spChg chg="mod">
          <ac:chgData name="Bonita Searle-Barnes" userId="e782127f-826a-4a83-a372-afedaa2e0d4f" providerId="ADAL" clId="{FA3BD239-4B9A-4CBA-8CF5-F7BFBEA885D5}" dt="2025-11-06T15:40:14.384" v="1212" actId="20577"/>
          <ac:spMkLst>
            <pc:docMk/>
            <pc:sldMk cId="0" sldId="259"/>
            <ac:spMk id="10" creationId="{00000000-0000-0000-0000-000000000000}"/>
          </ac:spMkLst>
        </pc:spChg>
        <pc:spChg chg="mod">
          <ac:chgData name="Bonita Searle-Barnes" userId="e782127f-826a-4a83-a372-afedaa2e0d4f" providerId="ADAL" clId="{FA3BD239-4B9A-4CBA-8CF5-F7BFBEA885D5}" dt="2025-11-06T15:40:31.661" v="1218" actId="20577"/>
          <ac:spMkLst>
            <pc:docMk/>
            <pc:sldMk cId="0" sldId="259"/>
            <ac:spMk id="13" creationId="{00000000-0000-0000-0000-000000000000}"/>
          </ac:spMkLst>
        </pc:spChg>
        <pc:spChg chg="mod">
          <ac:chgData name="Bonita Searle-Barnes" userId="e782127f-826a-4a83-a372-afedaa2e0d4f" providerId="ADAL" clId="{FA3BD239-4B9A-4CBA-8CF5-F7BFBEA885D5}" dt="2025-11-06T15:40:40.677" v="1220"/>
          <ac:spMkLst>
            <pc:docMk/>
            <pc:sldMk cId="0" sldId="259"/>
            <ac:spMk id="16" creationId="{00000000-0000-0000-0000-000000000000}"/>
          </ac:spMkLst>
        </pc:spChg>
        <pc:spChg chg="mod">
          <ac:chgData name="Bonita Searle-Barnes" userId="e782127f-826a-4a83-a372-afedaa2e0d4f" providerId="ADAL" clId="{FA3BD239-4B9A-4CBA-8CF5-F7BFBEA885D5}" dt="2025-11-06T15:40:47.478" v="1222"/>
          <ac:spMkLst>
            <pc:docMk/>
            <pc:sldMk cId="0" sldId="259"/>
            <ac:spMk id="19" creationId="{00000000-0000-0000-0000-000000000000}"/>
          </ac:spMkLst>
        </pc:spChg>
        <pc:grpChg chg="mod">
          <ac:chgData name="Bonita Searle-Barnes" userId="e782127f-826a-4a83-a372-afedaa2e0d4f" providerId="ADAL" clId="{FA3BD239-4B9A-4CBA-8CF5-F7BFBEA885D5}" dt="2025-11-06T18:09:01.453" v="2750" actId="1076"/>
          <ac:grpSpMkLst>
            <pc:docMk/>
            <pc:sldMk cId="0" sldId="259"/>
            <ac:grpSpMk id="22" creationId="{9296E991-2818-5F20-202A-AD6253BC162C}"/>
          </ac:grpSpMkLst>
        </pc:grpChg>
      </pc:sldChg>
      <pc:sldChg chg="modSp mod">
        <pc:chgData name="Bonita Searle-Barnes" userId="e782127f-826a-4a83-a372-afedaa2e0d4f" providerId="ADAL" clId="{FA3BD239-4B9A-4CBA-8CF5-F7BFBEA885D5}" dt="2025-11-06T16:04:08.760" v="1596" actId="20577"/>
        <pc:sldMkLst>
          <pc:docMk/>
          <pc:sldMk cId="0" sldId="260"/>
        </pc:sldMkLst>
        <pc:spChg chg="mod">
          <ac:chgData name="Bonita Searle-Barnes" userId="e782127f-826a-4a83-a372-afedaa2e0d4f" providerId="ADAL" clId="{FA3BD239-4B9A-4CBA-8CF5-F7BFBEA885D5}" dt="2025-11-06T16:04:08.760" v="1596" actId="20577"/>
          <ac:spMkLst>
            <pc:docMk/>
            <pc:sldMk cId="0" sldId="260"/>
            <ac:spMk id="2" creationId="{00000000-0000-0000-0000-000000000000}"/>
          </ac:spMkLst>
        </pc:spChg>
        <pc:spChg chg="mod">
          <ac:chgData name="Bonita Searle-Barnes" userId="e782127f-826a-4a83-a372-afedaa2e0d4f" providerId="ADAL" clId="{FA3BD239-4B9A-4CBA-8CF5-F7BFBEA885D5}" dt="2025-11-06T15:44:14.379" v="1254" actId="1076"/>
          <ac:spMkLst>
            <pc:docMk/>
            <pc:sldMk cId="0" sldId="260"/>
            <ac:spMk id="3" creationId="{00000000-0000-0000-0000-000000000000}"/>
          </ac:spMkLst>
        </pc:spChg>
        <pc:spChg chg="mod">
          <ac:chgData name="Bonita Searle-Barnes" userId="e782127f-826a-4a83-a372-afedaa2e0d4f" providerId="ADAL" clId="{FA3BD239-4B9A-4CBA-8CF5-F7BFBEA885D5}" dt="2025-11-06T15:45:30.180" v="1276" actId="1076"/>
          <ac:spMkLst>
            <pc:docMk/>
            <pc:sldMk cId="0" sldId="260"/>
            <ac:spMk id="4" creationId="{00000000-0000-0000-0000-000000000000}"/>
          </ac:spMkLst>
        </pc:spChg>
        <pc:spChg chg="mod">
          <ac:chgData name="Bonita Searle-Barnes" userId="e782127f-826a-4a83-a372-afedaa2e0d4f" providerId="ADAL" clId="{FA3BD239-4B9A-4CBA-8CF5-F7BFBEA885D5}" dt="2025-11-06T15:45:25.237" v="1275" actId="1076"/>
          <ac:spMkLst>
            <pc:docMk/>
            <pc:sldMk cId="0" sldId="260"/>
            <ac:spMk id="5" creationId="{00000000-0000-0000-0000-000000000000}"/>
          </ac:spMkLst>
        </pc:spChg>
        <pc:spChg chg="mod">
          <ac:chgData name="Bonita Searle-Barnes" userId="e782127f-826a-4a83-a372-afedaa2e0d4f" providerId="ADAL" clId="{FA3BD239-4B9A-4CBA-8CF5-F7BFBEA885D5}" dt="2025-11-06T15:45:20.397" v="1274" actId="1076"/>
          <ac:spMkLst>
            <pc:docMk/>
            <pc:sldMk cId="0" sldId="260"/>
            <ac:spMk id="6" creationId="{00000000-0000-0000-0000-000000000000}"/>
          </ac:spMkLst>
        </pc:spChg>
        <pc:spChg chg="mod">
          <ac:chgData name="Bonita Searle-Barnes" userId="e782127f-826a-4a83-a372-afedaa2e0d4f" providerId="ADAL" clId="{FA3BD239-4B9A-4CBA-8CF5-F7BFBEA885D5}" dt="2025-11-06T15:45:15.748" v="1273" actId="1076"/>
          <ac:spMkLst>
            <pc:docMk/>
            <pc:sldMk cId="0" sldId="260"/>
            <ac:spMk id="7" creationId="{00000000-0000-0000-0000-000000000000}"/>
          </ac:spMkLst>
        </pc:spChg>
        <pc:spChg chg="mod">
          <ac:chgData name="Bonita Searle-Barnes" userId="e782127f-826a-4a83-a372-afedaa2e0d4f" providerId="ADAL" clId="{FA3BD239-4B9A-4CBA-8CF5-F7BFBEA885D5}" dt="2025-11-06T15:45:01.093" v="1271" actId="1076"/>
          <ac:spMkLst>
            <pc:docMk/>
            <pc:sldMk cId="0" sldId="260"/>
            <ac:spMk id="8" creationId="{00000000-0000-0000-0000-000000000000}"/>
          </ac:spMkLst>
        </pc:spChg>
        <pc:spChg chg="mod">
          <ac:chgData name="Bonita Searle-Barnes" userId="e782127f-826a-4a83-a372-afedaa2e0d4f" providerId="ADAL" clId="{FA3BD239-4B9A-4CBA-8CF5-F7BFBEA885D5}" dt="2025-11-06T15:46:42.974" v="1293" actId="1076"/>
          <ac:spMkLst>
            <pc:docMk/>
            <pc:sldMk cId="0" sldId="260"/>
            <ac:spMk id="9" creationId="{00000000-0000-0000-0000-000000000000}"/>
          </ac:spMkLst>
        </pc:spChg>
        <pc:spChg chg="mod">
          <ac:chgData name="Bonita Searle-Barnes" userId="e782127f-826a-4a83-a372-afedaa2e0d4f" providerId="ADAL" clId="{FA3BD239-4B9A-4CBA-8CF5-F7BFBEA885D5}" dt="2025-11-06T15:44:48.772" v="1269" actId="1076"/>
          <ac:spMkLst>
            <pc:docMk/>
            <pc:sldMk cId="0" sldId="260"/>
            <ac:spMk id="10" creationId="{00000000-0000-0000-0000-000000000000}"/>
          </ac:spMkLst>
        </pc:spChg>
        <pc:spChg chg="mod">
          <ac:chgData name="Bonita Searle-Barnes" userId="e782127f-826a-4a83-a372-afedaa2e0d4f" providerId="ADAL" clId="{FA3BD239-4B9A-4CBA-8CF5-F7BFBEA885D5}" dt="2025-11-06T15:44:46.067" v="1268" actId="1076"/>
          <ac:spMkLst>
            <pc:docMk/>
            <pc:sldMk cId="0" sldId="260"/>
            <ac:spMk id="11" creationId="{00000000-0000-0000-0000-000000000000}"/>
          </ac:spMkLst>
        </pc:spChg>
        <pc:spChg chg="mod">
          <ac:chgData name="Bonita Searle-Barnes" userId="e782127f-826a-4a83-a372-afedaa2e0d4f" providerId="ADAL" clId="{FA3BD239-4B9A-4CBA-8CF5-F7BFBEA885D5}" dt="2025-11-06T15:44:42.724" v="1267" actId="1076"/>
          <ac:spMkLst>
            <pc:docMk/>
            <pc:sldMk cId="0" sldId="260"/>
            <ac:spMk id="12" creationId="{00000000-0000-0000-0000-000000000000}"/>
          </ac:spMkLst>
        </pc:spChg>
        <pc:spChg chg="mod">
          <ac:chgData name="Bonita Searle-Barnes" userId="e782127f-826a-4a83-a372-afedaa2e0d4f" providerId="ADAL" clId="{FA3BD239-4B9A-4CBA-8CF5-F7BFBEA885D5}" dt="2025-11-06T15:44:39.428" v="1266" actId="1076"/>
          <ac:spMkLst>
            <pc:docMk/>
            <pc:sldMk cId="0" sldId="260"/>
            <ac:spMk id="13" creationId="{00000000-0000-0000-0000-000000000000}"/>
          </ac:spMkLst>
        </pc:spChg>
        <pc:spChg chg="mod">
          <ac:chgData name="Bonita Searle-Barnes" userId="e782127f-826a-4a83-a372-afedaa2e0d4f" providerId="ADAL" clId="{FA3BD239-4B9A-4CBA-8CF5-F7BFBEA885D5}" dt="2025-11-06T15:44:36.860" v="1265" actId="1076"/>
          <ac:spMkLst>
            <pc:docMk/>
            <pc:sldMk cId="0" sldId="260"/>
            <ac:spMk id="14" creationId="{00000000-0000-0000-0000-000000000000}"/>
          </ac:spMkLst>
        </pc:spChg>
        <pc:spChg chg="mod">
          <ac:chgData name="Bonita Searle-Barnes" userId="e782127f-826a-4a83-a372-afedaa2e0d4f" providerId="ADAL" clId="{FA3BD239-4B9A-4CBA-8CF5-F7BFBEA885D5}" dt="2025-11-06T15:46:15.864" v="1283" actId="1076"/>
          <ac:spMkLst>
            <pc:docMk/>
            <pc:sldMk cId="0" sldId="260"/>
            <ac:spMk id="15" creationId="{00000000-0000-0000-0000-000000000000}"/>
          </ac:spMkLst>
        </pc:spChg>
        <pc:spChg chg="mod">
          <ac:chgData name="Bonita Searle-Barnes" userId="e782127f-826a-4a83-a372-afedaa2e0d4f" providerId="ADAL" clId="{FA3BD239-4B9A-4CBA-8CF5-F7BFBEA885D5}" dt="2025-11-06T15:46:19.206" v="1284" actId="1076"/>
          <ac:spMkLst>
            <pc:docMk/>
            <pc:sldMk cId="0" sldId="260"/>
            <ac:spMk id="16" creationId="{00000000-0000-0000-0000-000000000000}"/>
          </ac:spMkLst>
        </pc:spChg>
      </pc:sldChg>
      <pc:sldChg chg="modSp mod">
        <pc:chgData name="Bonita Searle-Barnes" userId="e782127f-826a-4a83-a372-afedaa2e0d4f" providerId="ADAL" clId="{FA3BD239-4B9A-4CBA-8CF5-F7BFBEA885D5}" dt="2025-11-06T15:47:47.145" v="1316" actId="1076"/>
        <pc:sldMkLst>
          <pc:docMk/>
          <pc:sldMk cId="0" sldId="261"/>
        </pc:sldMkLst>
        <pc:spChg chg="mod">
          <ac:chgData name="Bonita Searle-Barnes" userId="e782127f-826a-4a83-a372-afedaa2e0d4f" providerId="ADAL" clId="{FA3BD239-4B9A-4CBA-8CF5-F7BFBEA885D5}" dt="2025-11-06T15:47:04.037" v="1308"/>
          <ac:spMkLst>
            <pc:docMk/>
            <pc:sldMk cId="0" sldId="261"/>
            <ac:spMk id="2" creationId="{00000000-0000-0000-0000-000000000000}"/>
          </ac:spMkLst>
        </pc:spChg>
        <pc:spChg chg="mod">
          <ac:chgData name="Bonita Searle-Barnes" userId="e782127f-826a-4a83-a372-afedaa2e0d4f" providerId="ADAL" clId="{FA3BD239-4B9A-4CBA-8CF5-F7BFBEA885D5}" dt="2025-11-06T15:47:13.650" v="1310"/>
          <ac:spMkLst>
            <pc:docMk/>
            <pc:sldMk cId="0" sldId="261"/>
            <ac:spMk id="4" creationId="{00000000-0000-0000-0000-000000000000}"/>
          </ac:spMkLst>
        </pc:spChg>
        <pc:spChg chg="mod">
          <ac:chgData name="Bonita Searle-Barnes" userId="e782127f-826a-4a83-a372-afedaa2e0d4f" providerId="ADAL" clId="{FA3BD239-4B9A-4CBA-8CF5-F7BFBEA885D5}" dt="2025-11-06T15:47:22.506" v="1312"/>
          <ac:spMkLst>
            <pc:docMk/>
            <pc:sldMk cId="0" sldId="261"/>
            <ac:spMk id="7" creationId="{00000000-0000-0000-0000-000000000000}"/>
          </ac:spMkLst>
        </pc:spChg>
        <pc:spChg chg="mod">
          <ac:chgData name="Bonita Searle-Barnes" userId="e782127f-826a-4a83-a372-afedaa2e0d4f" providerId="ADAL" clId="{FA3BD239-4B9A-4CBA-8CF5-F7BFBEA885D5}" dt="2025-11-06T15:47:47.145" v="1316" actId="1076"/>
          <ac:spMkLst>
            <pc:docMk/>
            <pc:sldMk cId="0" sldId="261"/>
            <ac:spMk id="8" creationId="{00000000-0000-0000-0000-000000000000}"/>
          </ac:spMkLst>
        </pc:spChg>
        <pc:spChg chg="mod">
          <ac:chgData name="Bonita Searle-Barnes" userId="e782127f-826a-4a83-a372-afedaa2e0d4f" providerId="ADAL" clId="{FA3BD239-4B9A-4CBA-8CF5-F7BFBEA885D5}" dt="2025-11-06T15:47:29.999" v="1314"/>
          <ac:spMkLst>
            <pc:docMk/>
            <pc:sldMk cId="0" sldId="261"/>
            <ac:spMk id="10" creationId="{00000000-0000-0000-0000-000000000000}"/>
          </ac:spMkLst>
        </pc:spChg>
        <pc:grpChg chg="mod">
          <ac:chgData name="Bonita Searle-Barnes" userId="e782127f-826a-4a83-a372-afedaa2e0d4f" providerId="ADAL" clId="{FA3BD239-4B9A-4CBA-8CF5-F7BFBEA885D5}" dt="2025-11-06T15:47:37.425" v="1315" actId="1076"/>
          <ac:grpSpMkLst>
            <pc:docMk/>
            <pc:sldMk cId="0" sldId="261"/>
            <ac:grpSpMk id="13" creationId="{FB70AFA8-731F-614B-8895-11BA80C4A770}"/>
          </ac:grpSpMkLst>
        </pc:grpChg>
      </pc:sldChg>
      <pc:sldChg chg="modSp mod">
        <pc:chgData name="Bonita Searle-Barnes" userId="e782127f-826a-4a83-a372-afedaa2e0d4f" providerId="ADAL" clId="{FA3BD239-4B9A-4CBA-8CF5-F7BFBEA885D5}" dt="2025-11-06T16:04:01.606" v="1594" actId="20577"/>
        <pc:sldMkLst>
          <pc:docMk/>
          <pc:sldMk cId="0" sldId="262"/>
        </pc:sldMkLst>
        <pc:spChg chg="mod">
          <ac:chgData name="Bonita Searle-Barnes" userId="e782127f-826a-4a83-a372-afedaa2e0d4f" providerId="ADAL" clId="{FA3BD239-4B9A-4CBA-8CF5-F7BFBEA885D5}" dt="2025-11-06T16:04:01.606" v="1594" actId="20577"/>
          <ac:spMkLst>
            <pc:docMk/>
            <pc:sldMk cId="0" sldId="262"/>
            <ac:spMk id="2" creationId="{00000000-0000-0000-0000-000000000000}"/>
          </ac:spMkLst>
        </pc:spChg>
        <pc:spChg chg="mod">
          <ac:chgData name="Bonita Searle-Barnes" userId="e782127f-826a-4a83-a372-afedaa2e0d4f" providerId="ADAL" clId="{FA3BD239-4B9A-4CBA-8CF5-F7BFBEA885D5}" dt="2025-11-06T15:49:06.107" v="1342"/>
          <ac:spMkLst>
            <pc:docMk/>
            <pc:sldMk cId="0" sldId="262"/>
            <ac:spMk id="5" creationId="{00000000-0000-0000-0000-000000000000}"/>
          </ac:spMkLst>
        </pc:spChg>
        <pc:spChg chg="mod">
          <ac:chgData name="Bonita Searle-Barnes" userId="e782127f-826a-4a83-a372-afedaa2e0d4f" providerId="ADAL" clId="{FA3BD239-4B9A-4CBA-8CF5-F7BFBEA885D5}" dt="2025-11-06T15:49:12.394" v="1344"/>
          <ac:spMkLst>
            <pc:docMk/>
            <pc:sldMk cId="0" sldId="262"/>
            <ac:spMk id="9" creationId="{00000000-0000-0000-0000-000000000000}"/>
          </ac:spMkLst>
        </pc:spChg>
        <pc:spChg chg="mod">
          <ac:chgData name="Bonita Searle-Barnes" userId="e782127f-826a-4a83-a372-afedaa2e0d4f" providerId="ADAL" clId="{FA3BD239-4B9A-4CBA-8CF5-F7BFBEA885D5}" dt="2025-11-06T15:49:21.652" v="1346"/>
          <ac:spMkLst>
            <pc:docMk/>
            <pc:sldMk cId="0" sldId="262"/>
            <ac:spMk id="13" creationId="{00000000-0000-0000-0000-000000000000}"/>
          </ac:spMkLst>
        </pc:spChg>
        <pc:grpChg chg="mod">
          <ac:chgData name="Bonita Searle-Barnes" userId="e782127f-826a-4a83-a372-afedaa2e0d4f" providerId="ADAL" clId="{FA3BD239-4B9A-4CBA-8CF5-F7BFBEA885D5}" dt="2025-11-06T15:49:28.595" v="1347" actId="1076"/>
          <ac:grpSpMkLst>
            <pc:docMk/>
            <pc:sldMk cId="0" sldId="262"/>
            <ac:grpSpMk id="17" creationId="{E722F354-B9A9-D8D4-D9C3-1238FA44EF4F}"/>
          </ac:grpSpMkLst>
        </pc:grpChg>
      </pc:sldChg>
      <pc:sldChg chg="modSp mod">
        <pc:chgData name="Bonita Searle-Barnes" userId="e782127f-826a-4a83-a372-afedaa2e0d4f" providerId="ADAL" clId="{FA3BD239-4B9A-4CBA-8CF5-F7BFBEA885D5}" dt="2025-11-06T15:59:04.476" v="1521" actId="1076"/>
        <pc:sldMkLst>
          <pc:docMk/>
          <pc:sldMk cId="0" sldId="263"/>
        </pc:sldMkLst>
        <pc:spChg chg="mod">
          <ac:chgData name="Bonita Searle-Barnes" userId="e782127f-826a-4a83-a372-afedaa2e0d4f" providerId="ADAL" clId="{FA3BD239-4B9A-4CBA-8CF5-F7BFBEA885D5}" dt="2025-11-06T15:52:56.352" v="1437"/>
          <ac:spMkLst>
            <pc:docMk/>
            <pc:sldMk cId="0" sldId="263"/>
            <ac:spMk id="2" creationId="{00000000-0000-0000-0000-000000000000}"/>
          </ac:spMkLst>
        </pc:spChg>
        <pc:spChg chg="mod">
          <ac:chgData name="Bonita Searle-Barnes" userId="e782127f-826a-4a83-a372-afedaa2e0d4f" providerId="ADAL" clId="{FA3BD239-4B9A-4CBA-8CF5-F7BFBEA885D5}" dt="2025-11-06T15:58:50.316" v="1519" actId="1076"/>
          <ac:spMkLst>
            <pc:docMk/>
            <pc:sldMk cId="0" sldId="263"/>
            <ac:spMk id="3" creationId="{00000000-0000-0000-0000-000000000000}"/>
          </ac:spMkLst>
        </pc:spChg>
        <pc:spChg chg="mod">
          <ac:chgData name="Bonita Searle-Barnes" userId="e782127f-826a-4a83-a372-afedaa2e0d4f" providerId="ADAL" clId="{FA3BD239-4B9A-4CBA-8CF5-F7BFBEA885D5}" dt="2025-11-06T15:58:54.948" v="1520" actId="1076"/>
          <ac:spMkLst>
            <pc:docMk/>
            <pc:sldMk cId="0" sldId="263"/>
            <ac:spMk id="4" creationId="{00000000-0000-0000-0000-000000000000}"/>
          </ac:spMkLst>
        </pc:spChg>
        <pc:spChg chg="mod">
          <ac:chgData name="Bonita Searle-Barnes" userId="e782127f-826a-4a83-a372-afedaa2e0d4f" providerId="ADAL" clId="{FA3BD239-4B9A-4CBA-8CF5-F7BFBEA885D5}" dt="2025-11-06T15:58:45.474" v="1518" actId="1076"/>
          <ac:spMkLst>
            <pc:docMk/>
            <pc:sldMk cId="0" sldId="263"/>
            <ac:spMk id="7" creationId="{00000000-0000-0000-0000-000000000000}"/>
          </ac:spMkLst>
        </pc:spChg>
        <pc:spChg chg="mod">
          <ac:chgData name="Bonita Searle-Barnes" userId="e782127f-826a-4a83-a372-afedaa2e0d4f" providerId="ADAL" clId="{FA3BD239-4B9A-4CBA-8CF5-F7BFBEA885D5}" dt="2025-11-06T15:58:40.290" v="1517" actId="1076"/>
          <ac:spMkLst>
            <pc:docMk/>
            <pc:sldMk cId="0" sldId="263"/>
            <ac:spMk id="8" creationId="{00000000-0000-0000-0000-000000000000}"/>
          </ac:spMkLst>
        </pc:spChg>
        <pc:spChg chg="mod">
          <ac:chgData name="Bonita Searle-Barnes" userId="e782127f-826a-4a83-a372-afedaa2e0d4f" providerId="ADAL" clId="{FA3BD239-4B9A-4CBA-8CF5-F7BFBEA885D5}" dt="2025-11-06T15:58:36.515" v="1516" actId="1076"/>
          <ac:spMkLst>
            <pc:docMk/>
            <pc:sldMk cId="0" sldId="263"/>
            <ac:spMk id="11" creationId="{00000000-0000-0000-0000-000000000000}"/>
          </ac:spMkLst>
        </pc:spChg>
        <pc:spChg chg="mod">
          <ac:chgData name="Bonita Searle-Barnes" userId="e782127f-826a-4a83-a372-afedaa2e0d4f" providerId="ADAL" clId="{FA3BD239-4B9A-4CBA-8CF5-F7BFBEA885D5}" dt="2025-11-06T15:58:29.475" v="1515" actId="1076"/>
          <ac:spMkLst>
            <pc:docMk/>
            <pc:sldMk cId="0" sldId="263"/>
            <ac:spMk id="12" creationId="{00000000-0000-0000-0000-000000000000}"/>
          </ac:spMkLst>
        </pc:spChg>
        <pc:spChg chg="mod">
          <ac:chgData name="Bonita Searle-Barnes" userId="e782127f-826a-4a83-a372-afedaa2e0d4f" providerId="ADAL" clId="{FA3BD239-4B9A-4CBA-8CF5-F7BFBEA885D5}" dt="2025-11-06T15:58:20.156" v="1513" actId="1076"/>
          <ac:spMkLst>
            <pc:docMk/>
            <pc:sldMk cId="0" sldId="263"/>
            <ac:spMk id="15" creationId="{00000000-0000-0000-0000-000000000000}"/>
          </ac:spMkLst>
        </pc:spChg>
        <pc:spChg chg="mod">
          <ac:chgData name="Bonita Searle-Barnes" userId="e782127f-826a-4a83-a372-afedaa2e0d4f" providerId="ADAL" clId="{FA3BD239-4B9A-4CBA-8CF5-F7BFBEA885D5}" dt="2025-11-06T15:58:22.400" v="1514" actId="20577"/>
          <ac:spMkLst>
            <pc:docMk/>
            <pc:sldMk cId="0" sldId="263"/>
            <ac:spMk id="16" creationId="{00000000-0000-0000-0000-000000000000}"/>
          </ac:spMkLst>
        </pc:spChg>
        <pc:spChg chg="mod">
          <ac:chgData name="Bonita Searle-Barnes" userId="e782127f-826a-4a83-a372-afedaa2e0d4f" providerId="ADAL" clId="{FA3BD239-4B9A-4CBA-8CF5-F7BFBEA885D5}" dt="2025-11-06T15:59:04.476" v="1521" actId="1076"/>
          <ac:spMkLst>
            <pc:docMk/>
            <pc:sldMk cId="0" sldId="263"/>
            <ac:spMk id="19" creationId="{00000000-0000-0000-0000-000000000000}"/>
          </ac:spMkLst>
        </pc:spChg>
        <pc:spChg chg="mod">
          <ac:chgData name="Bonita Searle-Barnes" userId="e782127f-826a-4a83-a372-afedaa2e0d4f" providerId="ADAL" clId="{FA3BD239-4B9A-4CBA-8CF5-F7BFBEA885D5}" dt="2025-11-06T15:57:20.856" v="1500" actId="1076"/>
          <ac:spMkLst>
            <pc:docMk/>
            <pc:sldMk cId="0" sldId="263"/>
            <ac:spMk id="20" creationId="{00000000-0000-0000-0000-000000000000}"/>
          </ac:spMkLst>
        </pc:spChg>
        <pc:picChg chg="mod ord">
          <ac:chgData name="Bonita Searle-Barnes" userId="e782127f-826a-4a83-a372-afedaa2e0d4f" providerId="ADAL" clId="{FA3BD239-4B9A-4CBA-8CF5-F7BFBEA885D5}" dt="2025-11-06T15:55:09.837" v="1462" actId="167"/>
          <ac:picMkLst>
            <pc:docMk/>
            <pc:sldMk cId="0" sldId="263"/>
            <ac:picMk id="5" creationId="{00000000-0000-0000-0000-000000000000}"/>
          </ac:picMkLst>
        </pc:picChg>
        <pc:picChg chg="mod">
          <ac:chgData name="Bonita Searle-Barnes" userId="e782127f-826a-4a83-a372-afedaa2e0d4f" providerId="ADAL" clId="{FA3BD239-4B9A-4CBA-8CF5-F7BFBEA885D5}" dt="2025-11-06T15:55:02.165" v="1461" actId="1076"/>
          <ac:picMkLst>
            <pc:docMk/>
            <pc:sldMk cId="0" sldId="263"/>
            <ac:picMk id="6" creationId="{00000000-0000-0000-0000-000000000000}"/>
          </ac:picMkLst>
        </pc:picChg>
        <pc:picChg chg="mod ord">
          <ac:chgData name="Bonita Searle-Barnes" userId="e782127f-826a-4a83-a372-afedaa2e0d4f" providerId="ADAL" clId="{FA3BD239-4B9A-4CBA-8CF5-F7BFBEA885D5}" dt="2025-11-06T15:54:58.884" v="1460" actId="167"/>
          <ac:picMkLst>
            <pc:docMk/>
            <pc:sldMk cId="0" sldId="263"/>
            <ac:picMk id="9" creationId="{00000000-0000-0000-0000-000000000000}"/>
          </ac:picMkLst>
        </pc:picChg>
        <pc:picChg chg="mod">
          <ac:chgData name="Bonita Searle-Barnes" userId="e782127f-826a-4a83-a372-afedaa2e0d4f" providerId="ADAL" clId="{FA3BD239-4B9A-4CBA-8CF5-F7BFBEA885D5}" dt="2025-11-06T15:54:39.676" v="1457" actId="1076"/>
          <ac:picMkLst>
            <pc:docMk/>
            <pc:sldMk cId="0" sldId="263"/>
            <ac:picMk id="10" creationId="{00000000-0000-0000-0000-000000000000}"/>
          </ac:picMkLst>
        </pc:picChg>
        <pc:picChg chg="mod ord">
          <ac:chgData name="Bonita Searle-Barnes" userId="e782127f-826a-4a83-a372-afedaa2e0d4f" providerId="ADAL" clId="{FA3BD239-4B9A-4CBA-8CF5-F7BFBEA885D5}" dt="2025-11-06T15:56:19.866" v="1483" actId="1076"/>
          <ac:picMkLst>
            <pc:docMk/>
            <pc:sldMk cId="0" sldId="263"/>
            <ac:picMk id="13" creationId="{00000000-0000-0000-0000-000000000000}"/>
          </ac:picMkLst>
        </pc:picChg>
        <pc:picChg chg="mod">
          <ac:chgData name="Bonita Searle-Barnes" userId="e782127f-826a-4a83-a372-afedaa2e0d4f" providerId="ADAL" clId="{FA3BD239-4B9A-4CBA-8CF5-F7BFBEA885D5}" dt="2025-11-06T15:54:44.571" v="1458" actId="1076"/>
          <ac:picMkLst>
            <pc:docMk/>
            <pc:sldMk cId="0" sldId="263"/>
            <ac:picMk id="14" creationId="{00000000-0000-0000-0000-000000000000}"/>
          </ac:picMkLst>
        </pc:picChg>
        <pc:picChg chg="mod ord">
          <ac:chgData name="Bonita Searle-Barnes" userId="e782127f-826a-4a83-a372-afedaa2e0d4f" providerId="ADAL" clId="{FA3BD239-4B9A-4CBA-8CF5-F7BFBEA885D5}" dt="2025-11-06T15:56:04.592" v="1481" actId="167"/>
          <ac:picMkLst>
            <pc:docMk/>
            <pc:sldMk cId="0" sldId="263"/>
            <ac:picMk id="17" creationId="{00000000-0000-0000-0000-000000000000}"/>
          </ac:picMkLst>
        </pc:picChg>
        <pc:picChg chg="mod">
          <ac:chgData name="Bonita Searle-Barnes" userId="e782127f-826a-4a83-a372-afedaa2e0d4f" providerId="ADAL" clId="{FA3BD239-4B9A-4CBA-8CF5-F7BFBEA885D5}" dt="2025-11-06T15:53:42.161" v="1443" actId="1076"/>
          <ac:picMkLst>
            <pc:docMk/>
            <pc:sldMk cId="0" sldId="263"/>
            <ac:picMk id="18" creationId="{00000000-0000-0000-0000-000000000000}"/>
          </ac:picMkLst>
        </pc:picChg>
        <pc:picChg chg="mod ord">
          <ac:chgData name="Bonita Searle-Barnes" userId="e782127f-826a-4a83-a372-afedaa2e0d4f" providerId="ADAL" clId="{FA3BD239-4B9A-4CBA-8CF5-F7BFBEA885D5}" dt="2025-11-06T15:55:46.284" v="1477" actId="167"/>
          <ac:picMkLst>
            <pc:docMk/>
            <pc:sldMk cId="0" sldId="263"/>
            <ac:picMk id="21" creationId="{00000000-0000-0000-0000-000000000000}"/>
          </ac:picMkLst>
        </pc:picChg>
        <pc:picChg chg="mod">
          <ac:chgData name="Bonita Searle-Barnes" userId="e782127f-826a-4a83-a372-afedaa2e0d4f" providerId="ADAL" clId="{FA3BD239-4B9A-4CBA-8CF5-F7BFBEA885D5}" dt="2025-11-06T15:53:16.913" v="1440" actId="1076"/>
          <ac:picMkLst>
            <pc:docMk/>
            <pc:sldMk cId="0" sldId="263"/>
            <ac:picMk id="22" creationId="{00000000-0000-0000-0000-000000000000}"/>
          </ac:picMkLst>
        </pc:picChg>
      </pc:sldChg>
      <pc:sldChg chg="addSp delSp modSp mod">
        <pc:chgData name="Bonita Searle-Barnes" userId="e782127f-826a-4a83-a372-afedaa2e0d4f" providerId="ADAL" clId="{FA3BD239-4B9A-4CBA-8CF5-F7BFBEA885D5}" dt="2025-11-06T16:02:36.659" v="1562" actId="20577"/>
        <pc:sldMkLst>
          <pc:docMk/>
          <pc:sldMk cId="0" sldId="264"/>
        </pc:sldMkLst>
        <pc:spChg chg="mod">
          <ac:chgData name="Bonita Searle-Barnes" userId="e782127f-826a-4a83-a372-afedaa2e0d4f" providerId="ADAL" clId="{FA3BD239-4B9A-4CBA-8CF5-F7BFBEA885D5}" dt="2025-11-06T16:00:01.500" v="1530"/>
          <ac:spMkLst>
            <pc:docMk/>
            <pc:sldMk cId="0" sldId="264"/>
            <ac:spMk id="2" creationId="{00000000-0000-0000-0000-000000000000}"/>
          </ac:spMkLst>
        </pc:spChg>
        <pc:spChg chg="add del mod">
          <ac:chgData name="Bonita Searle-Barnes" userId="e782127f-826a-4a83-a372-afedaa2e0d4f" providerId="ADAL" clId="{FA3BD239-4B9A-4CBA-8CF5-F7BFBEA885D5}" dt="2025-11-06T16:00:22.486" v="1535" actId="1076"/>
          <ac:spMkLst>
            <pc:docMk/>
            <pc:sldMk cId="0" sldId="264"/>
            <ac:spMk id="3" creationId="{00000000-0000-0000-0000-000000000000}"/>
          </ac:spMkLst>
        </pc:spChg>
        <pc:spChg chg="mod">
          <ac:chgData name="Bonita Searle-Barnes" userId="e782127f-826a-4a83-a372-afedaa2e0d4f" providerId="ADAL" clId="{FA3BD239-4B9A-4CBA-8CF5-F7BFBEA885D5}" dt="2025-11-06T16:01:05.598" v="1544" actId="1076"/>
          <ac:spMkLst>
            <pc:docMk/>
            <pc:sldMk cId="0" sldId="264"/>
            <ac:spMk id="4" creationId="{00000000-0000-0000-0000-000000000000}"/>
          </ac:spMkLst>
        </pc:spChg>
        <pc:spChg chg="mod">
          <ac:chgData name="Bonita Searle-Barnes" userId="e782127f-826a-4a83-a372-afedaa2e0d4f" providerId="ADAL" clId="{FA3BD239-4B9A-4CBA-8CF5-F7BFBEA885D5}" dt="2025-11-06T16:02:07.265" v="1557" actId="948"/>
          <ac:spMkLst>
            <pc:docMk/>
            <pc:sldMk cId="0" sldId="264"/>
            <ac:spMk id="5" creationId="{00000000-0000-0000-0000-000000000000}"/>
          </ac:spMkLst>
        </pc:spChg>
        <pc:spChg chg="add del">
          <ac:chgData name="Bonita Searle-Barnes" userId="e782127f-826a-4a83-a372-afedaa2e0d4f" providerId="ADAL" clId="{FA3BD239-4B9A-4CBA-8CF5-F7BFBEA885D5}" dt="2025-11-06T16:00:14.657" v="1533" actId="478"/>
          <ac:spMkLst>
            <pc:docMk/>
            <pc:sldMk cId="0" sldId="264"/>
            <ac:spMk id="6" creationId="{00000000-0000-0000-0000-000000000000}"/>
          </ac:spMkLst>
        </pc:spChg>
        <pc:spChg chg="mod">
          <ac:chgData name="Bonita Searle-Barnes" userId="e782127f-826a-4a83-a372-afedaa2e0d4f" providerId="ADAL" clId="{FA3BD239-4B9A-4CBA-8CF5-F7BFBEA885D5}" dt="2025-11-06T16:00:40.630" v="1539"/>
          <ac:spMkLst>
            <pc:docMk/>
            <pc:sldMk cId="0" sldId="264"/>
            <ac:spMk id="7" creationId="{00000000-0000-0000-0000-000000000000}"/>
          </ac:spMkLst>
        </pc:spChg>
        <pc:spChg chg="mod">
          <ac:chgData name="Bonita Searle-Barnes" userId="e782127f-826a-4a83-a372-afedaa2e0d4f" providerId="ADAL" clId="{FA3BD239-4B9A-4CBA-8CF5-F7BFBEA885D5}" dt="2025-11-06T16:02:13.313" v="1558" actId="948"/>
          <ac:spMkLst>
            <pc:docMk/>
            <pc:sldMk cId="0" sldId="264"/>
            <ac:spMk id="8" creationId="{00000000-0000-0000-0000-000000000000}"/>
          </ac:spMkLst>
        </pc:spChg>
        <pc:spChg chg="mod">
          <ac:chgData name="Bonita Searle-Barnes" userId="e782127f-826a-4a83-a372-afedaa2e0d4f" providerId="ADAL" clId="{FA3BD239-4B9A-4CBA-8CF5-F7BFBEA885D5}" dt="2025-11-06T16:01:39.607" v="1552" actId="1076"/>
          <ac:spMkLst>
            <pc:docMk/>
            <pc:sldMk cId="0" sldId="264"/>
            <ac:spMk id="9" creationId="{00000000-0000-0000-0000-000000000000}"/>
          </ac:spMkLst>
        </pc:spChg>
        <pc:spChg chg="mod">
          <ac:chgData name="Bonita Searle-Barnes" userId="e782127f-826a-4a83-a372-afedaa2e0d4f" providerId="ADAL" clId="{FA3BD239-4B9A-4CBA-8CF5-F7BFBEA885D5}" dt="2025-11-06T16:01:22.943" v="1547" actId="1076"/>
          <ac:spMkLst>
            <pc:docMk/>
            <pc:sldMk cId="0" sldId="264"/>
            <ac:spMk id="10" creationId="{00000000-0000-0000-0000-000000000000}"/>
          </ac:spMkLst>
        </pc:spChg>
        <pc:spChg chg="mod">
          <ac:chgData name="Bonita Searle-Barnes" userId="e782127f-826a-4a83-a372-afedaa2e0d4f" providerId="ADAL" clId="{FA3BD239-4B9A-4CBA-8CF5-F7BFBEA885D5}" dt="2025-11-06T16:02:20.960" v="1559" actId="948"/>
          <ac:spMkLst>
            <pc:docMk/>
            <pc:sldMk cId="0" sldId="264"/>
            <ac:spMk id="11" creationId="{00000000-0000-0000-0000-000000000000}"/>
          </ac:spMkLst>
        </pc:spChg>
        <pc:spChg chg="mod">
          <ac:chgData name="Bonita Searle-Barnes" userId="e782127f-826a-4a83-a372-afedaa2e0d4f" providerId="ADAL" clId="{FA3BD239-4B9A-4CBA-8CF5-F7BFBEA885D5}" dt="2025-11-06T16:02:00.536" v="1556" actId="1076"/>
          <ac:spMkLst>
            <pc:docMk/>
            <pc:sldMk cId="0" sldId="264"/>
            <ac:spMk id="12" creationId="{00000000-0000-0000-0000-000000000000}"/>
          </ac:spMkLst>
        </pc:spChg>
        <pc:spChg chg="mod">
          <ac:chgData name="Bonita Searle-Barnes" userId="e782127f-826a-4a83-a372-afedaa2e0d4f" providerId="ADAL" clId="{FA3BD239-4B9A-4CBA-8CF5-F7BFBEA885D5}" dt="2025-11-06T16:02:36.659" v="1562" actId="20577"/>
          <ac:spMkLst>
            <pc:docMk/>
            <pc:sldMk cId="0" sldId="264"/>
            <ac:spMk id="13" creationId="{00000000-0000-0000-0000-000000000000}"/>
          </ac:spMkLst>
        </pc:spChg>
        <pc:spChg chg="mod">
          <ac:chgData name="Bonita Searle-Barnes" userId="e782127f-826a-4a83-a372-afedaa2e0d4f" providerId="ADAL" clId="{FA3BD239-4B9A-4CBA-8CF5-F7BFBEA885D5}" dt="2025-11-06T16:02:27.522" v="1560" actId="948"/>
          <ac:spMkLst>
            <pc:docMk/>
            <pc:sldMk cId="0" sldId="264"/>
            <ac:spMk id="14" creationId="{00000000-0000-0000-0000-000000000000}"/>
          </ac:spMkLst>
        </pc:spChg>
      </pc:sldChg>
      <pc:sldChg chg="modSp mod">
        <pc:chgData name="Bonita Searle-Barnes" userId="e782127f-826a-4a83-a372-afedaa2e0d4f" providerId="ADAL" clId="{FA3BD239-4B9A-4CBA-8CF5-F7BFBEA885D5}" dt="2025-11-06T16:07:51.202" v="1614" actId="1076"/>
        <pc:sldMkLst>
          <pc:docMk/>
          <pc:sldMk cId="0" sldId="265"/>
        </pc:sldMkLst>
        <pc:spChg chg="mod">
          <ac:chgData name="Bonita Searle-Barnes" userId="e782127f-826a-4a83-a372-afedaa2e0d4f" providerId="ADAL" clId="{FA3BD239-4B9A-4CBA-8CF5-F7BFBEA885D5}" dt="2025-11-06T16:04:30.007" v="1600" actId="20577"/>
          <ac:spMkLst>
            <pc:docMk/>
            <pc:sldMk cId="0" sldId="265"/>
            <ac:spMk id="2" creationId="{00000000-0000-0000-0000-000000000000}"/>
          </ac:spMkLst>
        </pc:spChg>
        <pc:spChg chg="mod">
          <ac:chgData name="Bonita Searle-Barnes" userId="e782127f-826a-4a83-a372-afedaa2e0d4f" providerId="ADAL" clId="{FA3BD239-4B9A-4CBA-8CF5-F7BFBEA885D5}" dt="2025-11-06T16:04:40.112" v="1601" actId="2711"/>
          <ac:spMkLst>
            <pc:docMk/>
            <pc:sldMk cId="0" sldId="265"/>
            <ac:spMk id="4" creationId="{00000000-0000-0000-0000-000000000000}"/>
          </ac:spMkLst>
        </pc:spChg>
        <pc:spChg chg="mod">
          <ac:chgData name="Bonita Searle-Barnes" userId="e782127f-826a-4a83-a372-afedaa2e0d4f" providerId="ADAL" clId="{FA3BD239-4B9A-4CBA-8CF5-F7BFBEA885D5}" dt="2025-11-06T16:07:38.049" v="1612" actId="1076"/>
          <ac:spMkLst>
            <pc:docMk/>
            <pc:sldMk cId="0" sldId="265"/>
            <ac:spMk id="5" creationId="{00000000-0000-0000-0000-000000000000}"/>
          </ac:spMkLst>
        </pc:spChg>
        <pc:spChg chg="mod">
          <ac:chgData name="Bonita Searle-Barnes" userId="e782127f-826a-4a83-a372-afedaa2e0d4f" providerId="ADAL" clId="{FA3BD239-4B9A-4CBA-8CF5-F7BFBEA885D5}" dt="2025-11-06T16:04:54.039" v="1603"/>
          <ac:spMkLst>
            <pc:docMk/>
            <pc:sldMk cId="0" sldId="265"/>
            <ac:spMk id="7" creationId="{00000000-0000-0000-0000-000000000000}"/>
          </ac:spMkLst>
        </pc:spChg>
        <pc:spChg chg="mod">
          <ac:chgData name="Bonita Searle-Barnes" userId="e782127f-826a-4a83-a372-afedaa2e0d4f" providerId="ADAL" clId="{FA3BD239-4B9A-4CBA-8CF5-F7BFBEA885D5}" dt="2025-11-06T16:07:17.515" v="1609" actId="948"/>
          <ac:spMkLst>
            <pc:docMk/>
            <pc:sldMk cId="0" sldId="265"/>
            <ac:spMk id="8" creationId="{00000000-0000-0000-0000-000000000000}"/>
          </ac:spMkLst>
        </pc:spChg>
        <pc:spChg chg="mod">
          <ac:chgData name="Bonita Searle-Barnes" userId="e782127f-826a-4a83-a372-afedaa2e0d4f" providerId="ADAL" clId="{FA3BD239-4B9A-4CBA-8CF5-F7BFBEA885D5}" dt="2025-11-06T16:05:03.032" v="1605"/>
          <ac:spMkLst>
            <pc:docMk/>
            <pc:sldMk cId="0" sldId="265"/>
            <ac:spMk id="10" creationId="{00000000-0000-0000-0000-000000000000}"/>
          </ac:spMkLst>
        </pc:spChg>
        <pc:spChg chg="mod">
          <ac:chgData name="Bonita Searle-Barnes" userId="e782127f-826a-4a83-a372-afedaa2e0d4f" providerId="ADAL" clId="{FA3BD239-4B9A-4CBA-8CF5-F7BFBEA885D5}" dt="2025-11-06T16:07:43.314" v="1613" actId="1076"/>
          <ac:spMkLst>
            <pc:docMk/>
            <pc:sldMk cId="0" sldId="265"/>
            <ac:spMk id="11" creationId="{00000000-0000-0000-0000-000000000000}"/>
          </ac:spMkLst>
        </pc:spChg>
        <pc:spChg chg="mod">
          <ac:chgData name="Bonita Searle-Barnes" userId="e782127f-826a-4a83-a372-afedaa2e0d4f" providerId="ADAL" clId="{FA3BD239-4B9A-4CBA-8CF5-F7BFBEA885D5}" dt="2025-11-06T16:05:12.258" v="1607"/>
          <ac:spMkLst>
            <pc:docMk/>
            <pc:sldMk cId="0" sldId="265"/>
            <ac:spMk id="13" creationId="{00000000-0000-0000-0000-000000000000}"/>
          </ac:spMkLst>
        </pc:spChg>
        <pc:spChg chg="mod">
          <ac:chgData name="Bonita Searle-Barnes" userId="e782127f-826a-4a83-a372-afedaa2e0d4f" providerId="ADAL" clId="{FA3BD239-4B9A-4CBA-8CF5-F7BFBEA885D5}" dt="2025-11-06T16:07:51.202" v="1614" actId="1076"/>
          <ac:spMkLst>
            <pc:docMk/>
            <pc:sldMk cId="0" sldId="265"/>
            <ac:spMk id="14" creationId="{00000000-0000-0000-0000-000000000000}"/>
          </ac:spMkLst>
        </pc:spChg>
      </pc:sldChg>
      <pc:sldChg chg="modSp mod">
        <pc:chgData name="Bonita Searle-Barnes" userId="e782127f-826a-4a83-a372-afedaa2e0d4f" providerId="ADAL" clId="{FA3BD239-4B9A-4CBA-8CF5-F7BFBEA885D5}" dt="2025-11-06T16:14:20.157" v="1679" actId="1076"/>
        <pc:sldMkLst>
          <pc:docMk/>
          <pc:sldMk cId="0" sldId="266"/>
        </pc:sldMkLst>
        <pc:spChg chg="mod">
          <ac:chgData name="Bonita Searle-Barnes" userId="e782127f-826a-4a83-a372-afedaa2e0d4f" providerId="ADAL" clId="{FA3BD239-4B9A-4CBA-8CF5-F7BFBEA885D5}" dt="2025-11-06T16:10:44.553" v="1644"/>
          <ac:spMkLst>
            <pc:docMk/>
            <pc:sldMk cId="0" sldId="266"/>
            <ac:spMk id="2" creationId="{00000000-0000-0000-0000-000000000000}"/>
          </ac:spMkLst>
        </pc:spChg>
        <pc:spChg chg="mod">
          <ac:chgData name="Bonita Searle-Barnes" userId="e782127f-826a-4a83-a372-afedaa2e0d4f" providerId="ADAL" clId="{FA3BD239-4B9A-4CBA-8CF5-F7BFBEA885D5}" dt="2025-11-06T16:12:11.418" v="1660"/>
          <ac:spMkLst>
            <pc:docMk/>
            <pc:sldMk cId="0" sldId="266"/>
            <ac:spMk id="3" creationId="{00000000-0000-0000-0000-000000000000}"/>
          </ac:spMkLst>
        </pc:spChg>
        <pc:spChg chg="mod">
          <ac:chgData name="Bonita Searle-Barnes" userId="e782127f-826a-4a83-a372-afedaa2e0d4f" providerId="ADAL" clId="{FA3BD239-4B9A-4CBA-8CF5-F7BFBEA885D5}" dt="2025-11-06T16:13:23.196" v="1669" actId="5793"/>
          <ac:spMkLst>
            <pc:docMk/>
            <pc:sldMk cId="0" sldId="266"/>
            <ac:spMk id="4" creationId="{00000000-0000-0000-0000-000000000000}"/>
          </ac:spMkLst>
        </pc:spChg>
        <pc:spChg chg="mod">
          <ac:chgData name="Bonita Searle-Barnes" userId="e782127f-826a-4a83-a372-afedaa2e0d4f" providerId="ADAL" clId="{FA3BD239-4B9A-4CBA-8CF5-F7BFBEA885D5}" dt="2025-11-06T16:12:04.050" v="1657" actId="1076"/>
          <ac:spMkLst>
            <pc:docMk/>
            <pc:sldMk cId="0" sldId="266"/>
            <ac:spMk id="5" creationId="{00000000-0000-0000-0000-000000000000}"/>
          </ac:spMkLst>
        </pc:spChg>
        <pc:spChg chg="mod">
          <ac:chgData name="Bonita Searle-Barnes" userId="e782127f-826a-4a83-a372-afedaa2e0d4f" providerId="ADAL" clId="{FA3BD239-4B9A-4CBA-8CF5-F7BFBEA885D5}" dt="2025-11-06T16:11:25.833" v="1650" actId="12"/>
          <ac:spMkLst>
            <pc:docMk/>
            <pc:sldMk cId="0" sldId="266"/>
            <ac:spMk id="6" creationId="{00000000-0000-0000-0000-000000000000}"/>
          </ac:spMkLst>
        </pc:spChg>
        <pc:spChg chg="mod">
          <ac:chgData name="Bonita Searle-Barnes" userId="e782127f-826a-4a83-a372-afedaa2e0d4f" providerId="ADAL" clId="{FA3BD239-4B9A-4CBA-8CF5-F7BFBEA885D5}" dt="2025-11-06T16:11:12.559" v="1648" actId="12"/>
          <ac:spMkLst>
            <pc:docMk/>
            <pc:sldMk cId="0" sldId="266"/>
            <ac:spMk id="7" creationId="{00000000-0000-0000-0000-000000000000}"/>
          </ac:spMkLst>
        </pc:spChg>
        <pc:spChg chg="mod">
          <ac:chgData name="Bonita Searle-Barnes" userId="e782127f-826a-4a83-a372-afedaa2e0d4f" providerId="ADAL" clId="{FA3BD239-4B9A-4CBA-8CF5-F7BFBEA885D5}" dt="2025-11-06T16:11:01.703" v="1646" actId="12"/>
          <ac:spMkLst>
            <pc:docMk/>
            <pc:sldMk cId="0" sldId="266"/>
            <ac:spMk id="8" creationId="{00000000-0000-0000-0000-000000000000}"/>
          </ac:spMkLst>
        </pc:spChg>
        <pc:spChg chg="mod">
          <ac:chgData name="Bonita Searle-Barnes" userId="e782127f-826a-4a83-a372-afedaa2e0d4f" providerId="ADAL" clId="{FA3BD239-4B9A-4CBA-8CF5-F7BFBEA885D5}" dt="2025-11-06T16:13:50.276" v="1674" actId="1076"/>
          <ac:spMkLst>
            <pc:docMk/>
            <pc:sldMk cId="0" sldId="266"/>
            <ac:spMk id="9" creationId="{00000000-0000-0000-0000-000000000000}"/>
          </ac:spMkLst>
        </pc:spChg>
        <pc:spChg chg="mod">
          <ac:chgData name="Bonita Searle-Barnes" userId="e782127f-826a-4a83-a372-afedaa2e0d4f" providerId="ADAL" clId="{FA3BD239-4B9A-4CBA-8CF5-F7BFBEA885D5}" dt="2025-11-06T16:13:55.612" v="1675" actId="1076"/>
          <ac:spMkLst>
            <pc:docMk/>
            <pc:sldMk cId="0" sldId="266"/>
            <ac:spMk id="10" creationId="{00000000-0000-0000-0000-000000000000}"/>
          </ac:spMkLst>
        </pc:spChg>
        <pc:spChg chg="mod">
          <ac:chgData name="Bonita Searle-Barnes" userId="e782127f-826a-4a83-a372-afedaa2e0d4f" providerId="ADAL" clId="{FA3BD239-4B9A-4CBA-8CF5-F7BFBEA885D5}" dt="2025-11-06T16:14:04.940" v="1676" actId="1076"/>
          <ac:spMkLst>
            <pc:docMk/>
            <pc:sldMk cId="0" sldId="266"/>
            <ac:spMk id="11" creationId="{00000000-0000-0000-0000-000000000000}"/>
          </ac:spMkLst>
        </pc:spChg>
        <pc:spChg chg="mod">
          <ac:chgData name="Bonita Searle-Barnes" userId="e782127f-826a-4a83-a372-afedaa2e0d4f" providerId="ADAL" clId="{FA3BD239-4B9A-4CBA-8CF5-F7BFBEA885D5}" dt="2025-11-06T16:14:09.916" v="1677" actId="1076"/>
          <ac:spMkLst>
            <pc:docMk/>
            <pc:sldMk cId="0" sldId="266"/>
            <ac:spMk id="12" creationId="{00000000-0000-0000-0000-000000000000}"/>
          </ac:spMkLst>
        </pc:spChg>
        <pc:spChg chg="mod">
          <ac:chgData name="Bonita Searle-Barnes" userId="e782127f-826a-4a83-a372-afedaa2e0d4f" providerId="ADAL" clId="{FA3BD239-4B9A-4CBA-8CF5-F7BFBEA885D5}" dt="2025-11-06T16:14:14.477" v="1678" actId="1076"/>
          <ac:spMkLst>
            <pc:docMk/>
            <pc:sldMk cId="0" sldId="266"/>
            <ac:spMk id="13" creationId="{00000000-0000-0000-0000-000000000000}"/>
          </ac:spMkLst>
        </pc:spChg>
        <pc:spChg chg="mod">
          <ac:chgData name="Bonita Searle-Barnes" userId="e782127f-826a-4a83-a372-afedaa2e0d4f" providerId="ADAL" clId="{FA3BD239-4B9A-4CBA-8CF5-F7BFBEA885D5}" dt="2025-11-06T16:14:20.157" v="1679" actId="1076"/>
          <ac:spMkLst>
            <pc:docMk/>
            <pc:sldMk cId="0" sldId="266"/>
            <ac:spMk id="14" creationId="{00000000-0000-0000-0000-000000000000}"/>
          </ac:spMkLst>
        </pc:spChg>
      </pc:sldChg>
      <pc:sldChg chg="modSp mod">
        <pc:chgData name="Bonita Searle-Barnes" userId="e782127f-826a-4a83-a372-afedaa2e0d4f" providerId="ADAL" clId="{FA3BD239-4B9A-4CBA-8CF5-F7BFBEA885D5}" dt="2025-11-06T16:19:06.405" v="1739" actId="1037"/>
        <pc:sldMkLst>
          <pc:docMk/>
          <pc:sldMk cId="0" sldId="267"/>
        </pc:sldMkLst>
        <pc:spChg chg="mod">
          <ac:chgData name="Bonita Searle-Barnes" userId="e782127f-826a-4a83-a372-afedaa2e0d4f" providerId="ADAL" clId="{FA3BD239-4B9A-4CBA-8CF5-F7BFBEA885D5}" dt="2025-11-06T16:15:33.335" v="1700" actId="20577"/>
          <ac:spMkLst>
            <pc:docMk/>
            <pc:sldMk cId="0" sldId="267"/>
            <ac:spMk id="2" creationId="{00000000-0000-0000-0000-000000000000}"/>
          </ac:spMkLst>
        </pc:spChg>
        <pc:spChg chg="mod">
          <ac:chgData name="Bonita Searle-Barnes" userId="e782127f-826a-4a83-a372-afedaa2e0d4f" providerId="ADAL" clId="{FA3BD239-4B9A-4CBA-8CF5-F7BFBEA885D5}" dt="2025-11-06T16:18:23.836" v="1731" actId="1076"/>
          <ac:spMkLst>
            <pc:docMk/>
            <pc:sldMk cId="0" sldId="267"/>
            <ac:spMk id="3" creationId="{00000000-0000-0000-0000-000000000000}"/>
          </ac:spMkLst>
        </pc:spChg>
        <pc:spChg chg="mod">
          <ac:chgData name="Bonita Searle-Barnes" userId="e782127f-826a-4a83-a372-afedaa2e0d4f" providerId="ADAL" clId="{FA3BD239-4B9A-4CBA-8CF5-F7BFBEA885D5}" dt="2025-11-06T16:18:19.868" v="1730" actId="1076"/>
          <ac:spMkLst>
            <pc:docMk/>
            <pc:sldMk cId="0" sldId="267"/>
            <ac:spMk id="4" creationId="{00000000-0000-0000-0000-000000000000}"/>
          </ac:spMkLst>
        </pc:spChg>
        <pc:spChg chg="mod">
          <ac:chgData name="Bonita Searle-Barnes" userId="e782127f-826a-4a83-a372-afedaa2e0d4f" providerId="ADAL" clId="{FA3BD239-4B9A-4CBA-8CF5-F7BFBEA885D5}" dt="2025-11-06T16:19:06.405" v="1739" actId="1037"/>
          <ac:spMkLst>
            <pc:docMk/>
            <pc:sldMk cId="0" sldId="267"/>
            <ac:spMk id="7" creationId="{00000000-0000-0000-0000-000000000000}"/>
          </ac:spMkLst>
        </pc:spChg>
        <pc:spChg chg="mod">
          <ac:chgData name="Bonita Searle-Barnes" userId="e782127f-826a-4a83-a372-afedaa2e0d4f" providerId="ADAL" clId="{FA3BD239-4B9A-4CBA-8CF5-F7BFBEA885D5}" dt="2025-11-06T16:18:58.670" v="1736" actId="1076"/>
          <ac:spMkLst>
            <pc:docMk/>
            <pc:sldMk cId="0" sldId="267"/>
            <ac:spMk id="8" creationId="{00000000-0000-0000-0000-000000000000}"/>
          </ac:spMkLst>
        </pc:spChg>
        <pc:spChg chg="mod">
          <ac:chgData name="Bonita Searle-Barnes" userId="e782127f-826a-4a83-a372-afedaa2e0d4f" providerId="ADAL" clId="{FA3BD239-4B9A-4CBA-8CF5-F7BFBEA885D5}" dt="2025-11-06T16:18:42.958" v="1733" actId="1076"/>
          <ac:spMkLst>
            <pc:docMk/>
            <pc:sldMk cId="0" sldId="267"/>
            <ac:spMk id="11" creationId="{00000000-0000-0000-0000-000000000000}"/>
          </ac:spMkLst>
        </pc:spChg>
        <pc:spChg chg="mod">
          <ac:chgData name="Bonita Searle-Barnes" userId="e782127f-826a-4a83-a372-afedaa2e0d4f" providerId="ADAL" clId="{FA3BD239-4B9A-4CBA-8CF5-F7BFBEA885D5}" dt="2025-11-06T16:18:47.709" v="1735" actId="1035"/>
          <ac:spMkLst>
            <pc:docMk/>
            <pc:sldMk cId="0" sldId="267"/>
            <ac:spMk id="12" creationId="{00000000-0000-0000-0000-000000000000}"/>
          </ac:spMkLst>
        </pc:spChg>
        <pc:spChg chg="mod">
          <ac:chgData name="Bonita Searle-Barnes" userId="e782127f-826a-4a83-a372-afedaa2e0d4f" providerId="ADAL" clId="{FA3BD239-4B9A-4CBA-8CF5-F7BFBEA885D5}" dt="2025-11-06T16:17:52.793" v="1725"/>
          <ac:spMkLst>
            <pc:docMk/>
            <pc:sldMk cId="0" sldId="267"/>
            <ac:spMk id="19" creationId="{00000000-0000-0000-0000-000000000000}"/>
          </ac:spMkLst>
        </pc:spChg>
        <pc:picChg chg="mod">
          <ac:chgData name="Bonita Searle-Barnes" userId="e782127f-826a-4a83-a372-afedaa2e0d4f" providerId="ADAL" clId="{FA3BD239-4B9A-4CBA-8CF5-F7BFBEA885D5}" dt="2025-11-06T16:16:49.013" v="1713" actId="1038"/>
          <ac:picMkLst>
            <pc:docMk/>
            <pc:sldMk cId="0" sldId="267"/>
            <ac:picMk id="5" creationId="{00000000-0000-0000-0000-000000000000}"/>
          </ac:picMkLst>
        </pc:picChg>
        <pc:picChg chg="mod ord">
          <ac:chgData name="Bonita Searle-Barnes" userId="e782127f-826a-4a83-a372-afedaa2e0d4f" providerId="ADAL" clId="{FA3BD239-4B9A-4CBA-8CF5-F7BFBEA885D5}" dt="2025-11-06T16:17:10.105" v="1715" actId="1076"/>
          <ac:picMkLst>
            <pc:docMk/>
            <pc:sldMk cId="0" sldId="267"/>
            <ac:picMk id="9" creationId="{00000000-0000-0000-0000-000000000000}"/>
          </ac:picMkLst>
        </pc:picChg>
        <pc:picChg chg="mod">
          <ac:chgData name="Bonita Searle-Barnes" userId="e782127f-826a-4a83-a372-afedaa2e0d4f" providerId="ADAL" clId="{FA3BD239-4B9A-4CBA-8CF5-F7BFBEA885D5}" dt="2025-11-06T16:17:31.401" v="1720" actId="1076"/>
          <ac:picMkLst>
            <pc:docMk/>
            <pc:sldMk cId="0" sldId="267"/>
            <ac:picMk id="10" creationId="{00000000-0000-0000-0000-000000000000}"/>
          </ac:picMkLst>
        </pc:picChg>
        <pc:picChg chg="mod ord">
          <ac:chgData name="Bonita Searle-Barnes" userId="e782127f-826a-4a83-a372-afedaa2e0d4f" providerId="ADAL" clId="{FA3BD239-4B9A-4CBA-8CF5-F7BFBEA885D5}" dt="2025-11-06T16:17:28.634" v="1719" actId="167"/>
          <ac:picMkLst>
            <pc:docMk/>
            <pc:sldMk cId="0" sldId="267"/>
            <ac:picMk id="13" creationId="{00000000-0000-0000-0000-000000000000}"/>
          </ac:picMkLst>
        </pc:picChg>
        <pc:picChg chg="mod">
          <ac:chgData name="Bonita Searle-Barnes" userId="e782127f-826a-4a83-a372-afedaa2e0d4f" providerId="ADAL" clId="{FA3BD239-4B9A-4CBA-8CF5-F7BFBEA885D5}" dt="2025-11-06T16:17:18.321" v="1716" actId="1076"/>
          <ac:picMkLst>
            <pc:docMk/>
            <pc:sldMk cId="0" sldId="267"/>
            <ac:picMk id="14" creationId="{00000000-0000-0000-0000-000000000000}"/>
          </ac:picMkLst>
        </pc:picChg>
        <pc:picChg chg="mod ord">
          <ac:chgData name="Bonita Searle-Barnes" userId="e782127f-826a-4a83-a372-afedaa2e0d4f" providerId="ADAL" clId="{FA3BD239-4B9A-4CBA-8CF5-F7BFBEA885D5}" dt="2025-11-06T16:16:56.122" v="1714" actId="167"/>
          <ac:picMkLst>
            <pc:docMk/>
            <pc:sldMk cId="0" sldId="267"/>
            <ac:picMk id="17" creationId="{00000000-0000-0000-0000-000000000000}"/>
          </ac:picMkLst>
        </pc:picChg>
        <pc:picChg chg="mod">
          <ac:chgData name="Bonita Searle-Barnes" userId="e782127f-826a-4a83-a372-afedaa2e0d4f" providerId="ADAL" clId="{FA3BD239-4B9A-4CBA-8CF5-F7BFBEA885D5}" dt="2025-11-06T16:16:10.815" v="1705" actId="1076"/>
          <ac:picMkLst>
            <pc:docMk/>
            <pc:sldMk cId="0" sldId="267"/>
            <ac:picMk id="18" creationId="{00000000-0000-0000-0000-000000000000}"/>
          </ac:picMkLst>
        </pc:picChg>
        <pc:picChg chg="mod ord">
          <ac:chgData name="Bonita Searle-Barnes" userId="e782127f-826a-4a83-a372-afedaa2e0d4f" providerId="ADAL" clId="{FA3BD239-4B9A-4CBA-8CF5-F7BFBEA885D5}" dt="2025-11-06T16:16:05.337" v="1704" actId="167"/>
          <ac:picMkLst>
            <pc:docMk/>
            <pc:sldMk cId="0" sldId="267"/>
            <ac:picMk id="21" creationId="{00000000-0000-0000-0000-000000000000}"/>
          </ac:picMkLst>
        </pc:picChg>
        <pc:picChg chg="mod">
          <ac:chgData name="Bonita Searle-Barnes" userId="e782127f-826a-4a83-a372-afedaa2e0d4f" providerId="ADAL" clId="{FA3BD239-4B9A-4CBA-8CF5-F7BFBEA885D5}" dt="2025-11-06T16:15:52.415" v="1703" actId="1076"/>
          <ac:picMkLst>
            <pc:docMk/>
            <pc:sldMk cId="0" sldId="267"/>
            <ac:picMk id="22" creationId="{00000000-0000-0000-0000-000000000000}"/>
          </ac:picMkLst>
        </pc:picChg>
      </pc:sldChg>
      <pc:sldChg chg="modSp mod">
        <pc:chgData name="Bonita Searle-Barnes" userId="e782127f-826a-4a83-a372-afedaa2e0d4f" providerId="ADAL" clId="{FA3BD239-4B9A-4CBA-8CF5-F7BFBEA885D5}" dt="2025-11-06T16:22:41.739" v="1780" actId="1076"/>
        <pc:sldMkLst>
          <pc:docMk/>
          <pc:sldMk cId="0" sldId="268"/>
        </pc:sldMkLst>
        <pc:spChg chg="mod">
          <ac:chgData name="Bonita Searle-Barnes" userId="e782127f-826a-4a83-a372-afedaa2e0d4f" providerId="ADAL" clId="{FA3BD239-4B9A-4CBA-8CF5-F7BFBEA885D5}" dt="2025-11-06T16:20:40.450" v="1767"/>
          <ac:spMkLst>
            <pc:docMk/>
            <pc:sldMk cId="0" sldId="268"/>
            <ac:spMk id="2" creationId="{00000000-0000-0000-0000-000000000000}"/>
          </ac:spMkLst>
        </pc:spChg>
        <pc:spChg chg="mod">
          <ac:chgData name="Bonita Searle-Barnes" userId="e782127f-826a-4a83-a372-afedaa2e0d4f" providerId="ADAL" clId="{FA3BD239-4B9A-4CBA-8CF5-F7BFBEA885D5}" dt="2025-11-06T16:22:36.980" v="1779" actId="20577"/>
          <ac:spMkLst>
            <pc:docMk/>
            <pc:sldMk cId="0" sldId="268"/>
            <ac:spMk id="8" creationId="{00000000-0000-0000-0000-000000000000}"/>
          </ac:spMkLst>
        </pc:spChg>
        <pc:spChg chg="mod">
          <ac:chgData name="Bonita Searle-Barnes" userId="e782127f-826a-4a83-a372-afedaa2e0d4f" providerId="ADAL" clId="{FA3BD239-4B9A-4CBA-8CF5-F7BFBEA885D5}" dt="2025-11-06T16:22:41.739" v="1780" actId="1076"/>
          <ac:spMkLst>
            <pc:docMk/>
            <pc:sldMk cId="0" sldId="268"/>
            <ac:spMk id="9" creationId="{00000000-0000-0000-0000-000000000000}"/>
          </ac:spMkLst>
        </pc:spChg>
        <pc:picChg chg="mod">
          <ac:chgData name="Bonita Searle-Barnes" userId="e782127f-826a-4a83-a372-afedaa2e0d4f" providerId="ADAL" clId="{FA3BD239-4B9A-4CBA-8CF5-F7BFBEA885D5}" dt="2025-11-06T16:21:39.905" v="1772" actId="1076"/>
          <ac:picMkLst>
            <pc:docMk/>
            <pc:sldMk cId="0" sldId="268"/>
            <ac:picMk id="3" creationId="{00000000-0000-0000-0000-000000000000}"/>
          </ac:picMkLst>
        </pc:picChg>
        <pc:picChg chg="mod">
          <ac:chgData name="Bonita Searle-Barnes" userId="e782127f-826a-4a83-a372-afedaa2e0d4f" providerId="ADAL" clId="{FA3BD239-4B9A-4CBA-8CF5-F7BFBEA885D5}" dt="2025-11-06T16:21:54.299" v="1774" actId="1076"/>
          <ac:picMkLst>
            <pc:docMk/>
            <pc:sldMk cId="0" sldId="268"/>
            <ac:picMk id="4" creationId="{00000000-0000-0000-0000-000000000000}"/>
          </ac:picMkLst>
        </pc:picChg>
        <pc:picChg chg="mod">
          <ac:chgData name="Bonita Searle-Barnes" userId="e782127f-826a-4a83-a372-afedaa2e0d4f" providerId="ADAL" clId="{FA3BD239-4B9A-4CBA-8CF5-F7BFBEA885D5}" dt="2025-11-06T16:21:57.008" v="1775" actId="1076"/>
          <ac:picMkLst>
            <pc:docMk/>
            <pc:sldMk cId="0" sldId="268"/>
            <ac:picMk id="5" creationId="{00000000-0000-0000-0000-000000000000}"/>
          </ac:picMkLst>
        </pc:picChg>
        <pc:picChg chg="mod">
          <ac:chgData name="Bonita Searle-Barnes" userId="e782127f-826a-4a83-a372-afedaa2e0d4f" providerId="ADAL" clId="{FA3BD239-4B9A-4CBA-8CF5-F7BFBEA885D5}" dt="2025-11-06T16:22:05.418" v="1776" actId="1076"/>
          <ac:picMkLst>
            <pc:docMk/>
            <pc:sldMk cId="0" sldId="268"/>
            <ac:picMk id="6" creationId="{00000000-0000-0000-0000-000000000000}"/>
          </ac:picMkLst>
        </pc:picChg>
        <pc:picChg chg="mod">
          <ac:chgData name="Bonita Searle-Barnes" userId="e782127f-826a-4a83-a372-afedaa2e0d4f" providerId="ADAL" clId="{FA3BD239-4B9A-4CBA-8CF5-F7BFBEA885D5}" dt="2025-11-06T16:22:12.035" v="1777" actId="1076"/>
          <ac:picMkLst>
            <pc:docMk/>
            <pc:sldMk cId="0" sldId="268"/>
            <ac:picMk id="7" creationId="{00000000-0000-0000-0000-000000000000}"/>
          </ac:picMkLst>
        </pc:picChg>
      </pc:sldChg>
      <pc:sldChg chg="modSp mod">
        <pc:chgData name="Bonita Searle-Barnes" userId="e782127f-826a-4a83-a372-afedaa2e0d4f" providerId="ADAL" clId="{FA3BD239-4B9A-4CBA-8CF5-F7BFBEA885D5}" dt="2025-11-10T14:18:07.644" v="2873" actId="1076"/>
        <pc:sldMkLst>
          <pc:docMk/>
          <pc:sldMk cId="0" sldId="269"/>
        </pc:sldMkLst>
        <pc:spChg chg="mod">
          <ac:chgData name="Bonita Searle-Barnes" userId="e782127f-826a-4a83-a372-afedaa2e0d4f" providerId="ADAL" clId="{FA3BD239-4B9A-4CBA-8CF5-F7BFBEA885D5}" dt="2025-11-10T14:18:07.644" v="2873" actId="1076"/>
          <ac:spMkLst>
            <pc:docMk/>
            <pc:sldMk cId="0" sldId="269"/>
            <ac:spMk id="2" creationId="{00000000-0000-0000-0000-000000000000}"/>
          </ac:spMkLst>
        </pc:spChg>
        <pc:spChg chg="mod">
          <ac:chgData name="Bonita Searle-Barnes" userId="e782127f-826a-4a83-a372-afedaa2e0d4f" providerId="ADAL" clId="{FA3BD239-4B9A-4CBA-8CF5-F7BFBEA885D5}" dt="2025-11-06T16:24:01.062" v="1801" actId="14100"/>
          <ac:spMkLst>
            <pc:docMk/>
            <pc:sldMk cId="0" sldId="269"/>
            <ac:spMk id="3" creationId="{00000000-0000-0000-0000-000000000000}"/>
          </ac:spMkLst>
        </pc:spChg>
        <pc:spChg chg="mod">
          <ac:chgData name="Bonita Searle-Barnes" userId="e782127f-826a-4a83-a372-afedaa2e0d4f" providerId="ADAL" clId="{FA3BD239-4B9A-4CBA-8CF5-F7BFBEA885D5}" dt="2025-11-06T16:23:11.232" v="1785"/>
          <ac:spMkLst>
            <pc:docMk/>
            <pc:sldMk cId="0" sldId="269"/>
            <ac:spMk id="4" creationId="{00000000-0000-0000-0000-000000000000}"/>
          </ac:spMkLst>
        </pc:spChg>
        <pc:spChg chg="mod">
          <ac:chgData name="Bonita Searle-Barnes" userId="e782127f-826a-4a83-a372-afedaa2e0d4f" providerId="ADAL" clId="{FA3BD239-4B9A-4CBA-8CF5-F7BFBEA885D5}" dt="2025-11-06T16:24:05.702" v="1802" actId="14100"/>
          <ac:spMkLst>
            <pc:docMk/>
            <pc:sldMk cId="0" sldId="269"/>
            <ac:spMk id="6" creationId="{00000000-0000-0000-0000-000000000000}"/>
          </ac:spMkLst>
        </pc:spChg>
        <pc:spChg chg="mod">
          <ac:chgData name="Bonita Searle-Barnes" userId="e782127f-826a-4a83-a372-afedaa2e0d4f" providerId="ADAL" clId="{FA3BD239-4B9A-4CBA-8CF5-F7BFBEA885D5}" dt="2025-11-06T16:23:51.785" v="1800" actId="2711"/>
          <ac:spMkLst>
            <pc:docMk/>
            <pc:sldMk cId="0" sldId="269"/>
            <ac:spMk id="7" creationId="{00000000-0000-0000-0000-000000000000}"/>
          </ac:spMkLst>
        </pc:spChg>
        <pc:spChg chg="mod">
          <ac:chgData name="Bonita Searle-Barnes" userId="e782127f-826a-4a83-a372-afedaa2e0d4f" providerId="ADAL" clId="{FA3BD239-4B9A-4CBA-8CF5-F7BFBEA885D5}" dt="2025-11-06T16:24:08.981" v="1803" actId="14100"/>
          <ac:spMkLst>
            <pc:docMk/>
            <pc:sldMk cId="0" sldId="269"/>
            <ac:spMk id="9" creationId="{00000000-0000-0000-0000-000000000000}"/>
          </ac:spMkLst>
        </pc:spChg>
        <pc:spChg chg="mod">
          <ac:chgData name="Bonita Searle-Barnes" userId="e782127f-826a-4a83-a372-afedaa2e0d4f" providerId="ADAL" clId="{FA3BD239-4B9A-4CBA-8CF5-F7BFBEA885D5}" dt="2025-11-06T16:23:38.814" v="1798" actId="6549"/>
          <ac:spMkLst>
            <pc:docMk/>
            <pc:sldMk cId="0" sldId="269"/>
            <ac:spMk id="10" creationId="{00000000-0000-0000-0000-000000000000}"/>
          </ac:spMkLst>
        </pc:spChg>
        <pc:grpChg chg="mod">
          <ac:chgData name="Bonita Searle-Barnes" userId="e782127f-826a-4a83-a372-afedaa2e0d4f" providerId="ADAL" clId="{FA3BD239-4B9A-4CBA-8CF5-F7BFBEA885D5}" dt="2025-11-06T16:24:14.805" v="1804" actId="1076"/>
          <ac:grpSpMkLst>
            <pc:docMk/>
            <pc:sldMk cId="0" sldId="269"/>
            <ac:grpSpMk id="14" creationId="{182E5D10-E41D-87C3-36A0-F9FA046E154E}"/>
          </ac:grpSpMkLst>
        </pc:grpChg>
      </pc:sldChg>
      <pc:sldChg chg="modSp mod">
        <pc:chgData name="Bonita Searle-Barnes" userId="e782127f-826a-4a83-a372-afedaa2e0d4f" providerId="ADAL" clId="{FA3BD239-4B9A-4CBA-8CF5-F7BFBEA885D5}" dt="2025-11-06T16:26:30.282" v="1839"/>
        <pc:sldMkLst>
          <pc:docMk/>
          <pc:sldMk cId="0" sldId="270"/>
        </pc:sldMkLst>
        <pc:spChg chg="mod">
          <ac:chgData name="Bonita Searle-Barnes" userId="e782127f-826a-4a83-a372-afedaa2e0d4f" providerId="ADAL" clId="{FA3BD239-4B9A-4CBA-8CF5-F7BFBEA885D5}" dt="2025-11-06T16:25:58.623" v="1831"/>
          <ac:spMkLst>
            <pc:docMk/>
            <pc:sldMk cId="0" sldId="270"/>
            <ac:spMk id="2" creationId="{00000000-0000-0000-0000-000000000000}"/>
          </ac:spMkLst>
        </pc:spChg>
        <pc:spChg chg="mod">
          <ac:chgData name="Bonita Searle-Barnes" userId="e782127f-826a-4a83-a372-afedaa2e0d4f" providerId="ADAL" clId="{FA3BD239-4B9A-4CBA-8CF5-F7BFBEA885D5}" dt="2025-11-06T16:26:06.671" v="1833"/>
          <ac:spMkLst>
            <pc:docMk/>
            <pc:sldMk cId="0" sldId="270"/>
            <ac:spMk id="5" creationId="{00000000-0000-0000-0000-000000000000}"/>
          </ac:spMkLst>
        </pc:spChg>
        <pc:spChg chg="mod">
          <ac:chgData name="Bonita Searle-Barnes" userId="e782127f-826a-4a83-a372-afedaa2e0d4f" providerId="ADAL" clId="{FA3BD239-4B9A-4CBA-8CF5-F7BFBEA885D5}" dt="2025-11-06T16:26:15.413" v="1835"/>
          <ac:spMkLst>
            <pc:docMk/>
            <pc:sldMk cId="0" sldId="270"/>
            <ac:spMk id="10" creationId="{00000000-0000-0000-0000-000000000000}"/>
          </ac:spMkLst>
        </pc:spChg>
        <pc:spChg chg="mod">
          <ac:chgData name="Bonita Searle-Barnes" userId="e782127f-826a-4a83-a372-afedaa2e0d4f" providerId="ADAL" clId="{FA3BD239-4B9A-4CBA-8CF5-F7BFBEA885D5}" dt="2025-11-06T16:26:21.790" v="1837"/>
          <ac:spMkLst>
            <pc:docMk/>
            <pc:sldMk cId="0" sldId="270"/>
            <ac:spMk id="15" creationId="{00000000-0000-0000-0000-000000000000}"/>
          </ac:spMkLst>
        </pc:spChg>
        <pc:spChg chg="mod">
          <ac:chgData name="Bonita Searle-Barnes" userId="e782127f-826a-4a83-a372-afedaa2e0d4f" providerId="ADAL" clId="{FA3BD239-4B9A-4CBA-8CF5-F7BFBEA885D5}" dt="2025-11-06T16:26:30.282" v="1839"/>
          <ac:spMkLst>
            <pc:docMk/>
            <pc:sldMk cId="0" sldId="270"/>
            <ac:spMk id="20" creationId="{00000000-0000-0000-0000-000000000000}"/>
          </ac:spMkLst>
        </pc:spChg>
      </pc:sldChg>
      <pc:sldChg chg="modSp mod">
        <pc:chgData name="Bonita Searle-Barnes" userId="e782127f-826a-4a83-a372-afedaa2e0d4f" providerId="ADAL" clId="{FA3BD239-4B9A-4CBA-8CF5-F7BFBEA885D5}" dt="2025-11-10T14:18:32.544" v="2890" actId="1035"/>
        <pc:sldMkLst>
          <pc:docMk/>
          <pc:sldMk cId="0" sldId="271"/>
        </pc:sldMkLst>
        <pc:spChg chg="mod">
          <ac:chgData name="Bonita Searle-Barnes" userId="e782127f-826a-4a83-a372-afedaa2e0d4f" providerId="ADAL" clId="{FA3BD239-4B9A-4CBA-8CF5-F7BFBEA885D5}" dt="2025-11-10T14:18:32.544" v="2890" actId="1035"/>
          <ac:spMkLst>
            <pc:docMk/>
            <pc:sldMk cId="0" sldId="271"/>
            <ac:spMk id="2" creationId="{00000000-0000-0000-0000-000000000000}"/>
          </ac:spMkLst>
        </pc:spChg>
        <pc:spChg chg="mod">
          <ac:chgData name="Bonita Searle-Barnes" userId="e782127f-826a-4a83-a372-afedaa2e0d4f" providerId="ADAL" clId="{FA3BD239-4B9A-4CBA-8CF5-F7BFBEA885D5}" dt="2025-11-06T16:30:54.743" v="1887"/>
          <ac:spMkLst>
            <pc:docMk/>
            <pc:sldMk cId="0" sldId="271"/>
            <ac:spMk id="3" creationId="{00000000-0000-0000-0000-000000000000}"/>
          </ac:spMkLst>
        </pc:spChg>
        <pc:spChg chg="mod">
          <ac:chgData name="Bonita Searle-Barnes" userId="e782127f-826a-4a83-a372-afedaa2e0d4f" providerId="ADAL" clId="{FA3BD239-4B9A-4CBA-8CF5-F7BFBEA885D5}" dt="2025-11-06T16:30:43.424" v="1883" actId="1076"/>
          <ac:spMkLst>
            <pc:docMk/>
            <pc:sldMk cId="0" sldId="271"/>
            <ac:spMk id="4" creationId="{00000000-0000-0000-0000-000000000000}"/>
          </ac:spMkLst>
        </pc:spChg>
        <pc:spChg chg="mod">
          <ac:chgData name="Bonita Searle-Barnes" userId="e782127f-826a-4a83-a372-afedaa2e0d4f" providerId="ADAL" clId="{FA3BD239-4B9A-4CBA-8CF5-F7BFBEA885D5}" dt="2025-11-06T16:30:40.367" v="1882" actId="1076"/>
          <ac:spMkLst>
            <pc:docMk/>
            <pc:sldMk cId="0" sldId="271"/>
            <ac:spMk id="5" creationId="{00000000-0000-0000-0000-000000000000}"/>
          </ac:spMkLst>
        </pc:spChg>
        <pc:spChg chg="mod">
          <ac:chgData name="Bonita Searle-Barnes" userId="e782127f-826a-4a83-a372-afedaa2e0d4f" providerId="ADAL" clId="{FA3BD239-4B9A-4CBA-8CF5-F7BFBEA885D5}" dt="2025-11-06T16:30:37.320" v="1881" actId="1076"/>
          <ac:spMkLst>
            <pc:docMk/>
            <pc:sldMk cId="0" sldId="271"/>
            <ac:spMk id="6" creationId="{00000000-0000-0000-0000-000000000000}"/>
          </ac:spMkLst>
        </pc:spChg>
        <pc:spChg chg="mod">
          <ac:chgData name="Bonita Searle-Barnes" userId="e782127f-826a-4a83-a372-afedaa2e0d4f" providerId="ADAL" clId="{FA3BD239-4B9A-4CBA-8CF5-F7BFBEA885D5}" dt="2025-11-06T16:30:31.656" v="1880" actId="1076"/>
          <ac:spMkLst>
            <pc:docMk/>
            <pc:sldMk cId="0" sldId="271"/>
            <ac:spMk id="7" creationId="{00000000-0000-0000-0000-000000000000}"/>
          </ac:spMkLst>
        </pc:spChg>
        <pc:spChg chg="mod">
          <ac:chgData name="Bonita Searle-Barnes" userId="e782127f-826a-4a83-a372-afedaa2e0d4f" providerId="ADAL" clId="{FA3BD239-4B9A-4CBA-8CF5-F7BFBEA885D5}" dt="2025-11-06T16:29:40.152" v="1873" actId="12"/>
          <ac:spMkLst>
            <pc:docMk/>
            <pc:sldMk cId="0" sldId="271"/>
            <ac:spMk id="8" creationId="{00000000-0000-0000-0000-000000000000}"/>
          </ac:spMkLst>
        </pc:spChg>
        <pc:spChg chg="mod">
          <ac:chgData name="Bonita Searle-Barnes" userId="e782127f-826a-4a83-a372-afedaa2e0d4f" providerId="ADAL" clId="{FA3BD239-4B9A-4CBA-8CF5-F7BFBEA885D5}" dt="2025-11-06T16:31:52.716" v="1895" actId="1076"/>
          <ac:spMkLst>
            <pc:docMk/>
            <pc:sldMk cId="0" sldId="271"/>
            <ac:spMk id="9" creationId="{00000000-0000-0000-0000-000000000000}"/>
          </ac:spMkLst>
        </pc:spChg>
        <pc:spChg chg="mod">
          <ac:chgData name="Bonita Searle-Barnes" userId="e782127f-826a-4a83-a372-afedaa2e0d4f" providerId="ADAL" clId="{FA3BD239-4B9A-4CBA-8CF5-F7BFBEA885D5}" dt="2025-11-06T16:32:05.010" v="1896" actId="1076"/>
          <ac:spMkLst>
            <pc:docMk/>
            <pc:sldMk cId="0" sldId="271"/>
            <ac:spMk id="10" creationId="{00000000-0000-0000-0000-000000000000}"/>
          </ac:spMkLst>
        </pc:spChg>
        <pc:spChg chg="mod">
          <ac:chgData name="Bonita Searle-Barnes" userId="e782127f-826a-4a83-a372-afedaa2e0d4f" providerId="ADAL" clId="{FA3BD239-4B9A-4CBA-8CF5-F7BFBEA885D5}" dt="2025-11-06T16:32:12.212" v="1897" actId="1076"/>
          <ac:spMkLst>
            <pc:docMk/>
            <pc:sldMk cId="0" sldId="271"/>
            <ac:spMk id="14" creationId="{00000000-0000-0000-0000-000000000000}"/>
          </ac:spMkLst>
        </pc:spChg>
        <pc:spChg chg="mod">
          <ac:chgData name="Bonita Searle-Barnes" userId="e782127f-826a-4a83-a372-afedaa2e0d4f" providerId="ADAL" clId="{FA3BD239-4B9A-4CBA-8CF5-F7BFBEA885D5}" dt="2025-11-06T16:30:24.831" v="1879" actId="1076"/>
          <ac:spMkLst>
            <pc:docMk/>
            <pc:sldMk cId="0" sldId="271"/>
            <ac:spMk id="15" creationId="{00000000-0000-0000-0000-000000000000}"/>
          </ac:spMkLst>
        </pc:spChg>
        <pc:spChg chg="mod">
          <ac:chgData name="Bonita Searle-Barnes" userId="e782127f-826a-4a83-a372-afedaa2e0d4f" providerId="ADAL" clId="{FA3BD239-4B9A-4CBA-8CF5-F7BFBEA885D5}" dt="2025-11-06T16:30:20.383" v="1878" actId="1076"/>
          <ac:spMkLst>
            <pc:docMk/>
            <pc:sldMk cId="0" sldId="271"/>
            <ac:spMk id="16" creationId="{00000000-0000-0000-0000-000000000000}"/>
          </ac:spMkLst>
        </pc:spChg>
      </pc:sldChg>
      <pc:sldChg chg="modSp mod">
        <pc:chgData name="Bonita Searle-Barnes" userId="e782127f-826a-4a83-a372-afedaa2e0d4f" providerId="ADAL" clId="{FA3BD239-4B9A-4CBA-8CF5-F7BFBEA885D5}" dt="2025-11-06T16:33:54.131" v="1919" actId="1076"/>
        <pc:sldMkLst>
          <pc:docMk/>
          <pc:sldMk cId="0" sldId="274"/>
        </pc:sldMkLst>
        <pc:spChg chg="mod">
          <ac:chgData name="Bonita Searle-Barnes" userId="e782127f-826a-4a83-a372-afedaa2e0d4f" providerId="ADAL" clId="{FA3BD239-4B9A-4CBA-8CF5-F7BFBEA885D5}" dt="2025-11-06T16:32:25.303" v="1899"/>
          <ac:spMkLst>
            <pc:docMk/>
            <pc:sldMk cId="0" sldId="274"/>
            <ac:spMk id="2" creationId="{00000000-0000-0000-0000-000000000000}"/>
          </ac:spMkLst>
        </pc:spChg>
        <pc:spChg chg="mod">
          <ac:chgData name="Bonita Searle-Barnes" userId="e782127f-826a-4a83-a372-afedaa2e0d4f" providerId="ADAL" clId="{FA3BD239-4B9A-4CBA-8CF5-F7BFBEA885D5}" dt="2025-11-06T16:32:44.245" v="1901" actId="1076"/>
          <ac:spMkLst>
            <pc:docMk/>
            <pc:sldMk cId="0" sldId="274"/>
            <ac:spMk id="3" creationId="{00000000-0000-0000-0000-000000000000}"/>
          </ac:spMkLst>
        </pc:spChg>
        <pc:spChg chg="mod">
          <ac:chgData name="Bonita Searle-Barnes" userId="e782127f-826a-4a83-a372-afedaa2e0d4f" providerId="ADAL" clId="{FA3BD239-4B9A-4CBA-8CF5-F7BFBEA885D5}" dt="2025-11-06T16:33:33.260" v="1915" actId="1076"/>
          <ac:spMkLst>
            <pc:docMk/>
            <pc:sldMk cId="0" sldId="274"/>
            <ac:spMk id="5" creationId="{00000000-0000-0000-0000-000000000000}"/>
          </ac:spMkLst>
        </pc:spChg>
        <pc:spChg chg="mod">
          <ac:chgData name="Bonita Searle-Barnes" userId="e782127f-826a-4a83-a372-afedaa2e0d4f" providerId="ADAL" clId="{FA3BD239-4B9A-4CBA-8CF5-F7BFBEA885D5}" dt="2025-11-06T16:32:48.900" v="1902" actId="1076"/>
          <ac:spMkLst>
            <pc:docMk/>
            <pc:sldMk cId="0" sldId="274"/>
            <ac:spMk id="6" creationId="{00000000-0000-0000-0000-000000000000}"/>
          </ac:spMkLst>
        </pc:spChg>
        <pc:spChg chg="mod">
          <ac:chgData name="Bonita Searle-Barnes" userId="e782127f-826a-4a83-a372-afedaa2e0d4f" providerId="ADAL" clId="{FA3BD239-4B9A-4CBA-8CF5-F7BFBEA885D5}" dt="2025-11-06T16:33:37.909" v="1916" actId="1076"/>
          <ac:spMkLst>
            <pc:docMk/>
            <pc:sldMk cId="0" sldId="274"/>
            <ac:spMk id="8" creationId="{00000000-0000-0000-0000-000000000000}"/>
          </ac:spMkLst>
        </pc:spChg>
        <pc:spChg chg="mod">
          <ac:chgData name="Bonita Searle-Barnes" userId="e782127f-826a-4a83-a372-afedaa2e0d4f" providerId="ADAL" clId="{FA3BD239-4B9A-4CBA-8CF5-F7BFBEA885D5}" dt="2025-11-06T16:33:42.597" v="1917" actId="1076"/>
          <ac:spMkLst>
            <pc:docMk/>
            <pc:sldMk cId="0" sldId="274"/>
            <ac:spMk id="11" creationId="{00000000-0000-0000-0000-000000000000}"/>
          </ac:spMkLst>
        </pc:spChg>
        <pc:spChg chg="mod">
          <ac:chgData name="Bonita Searle-Barnes" userId="e782127f-826a-4a83-a372-afedaa2e0d4f" providerId="ADAL" clId="{FA3BD239-4B9A-4CBA-8CF5-F7BFBEA885D5}" dt="2025-11-06T16:33:54.131" v="1919" actId="1076"/>
          <ac:spMkLst>
            <pc:docMk/>
            <pc:sldMk cId="0" sldId="274"/>
            <ac:spMk id="12" creationId="{00000000-0000-0000-0000-000000000000}"/>
          </ac:spMkLst>
        </pc:spChg>
        <pc:spChg chg="mod">
          <ac:chgData name="Bonita Searle-Barnes" userId="e782127f-826a-4a83-a372-afedaa2e0d4f" providerId="ADAL" clId="{FA3BD239-4B9A-4CBA-8CF5-F7BFBEA885D5}" dt="2025-11-06T16:33:49.294" v="1918" actId="1076"/>
          <ac:spMkLst>
            <pc:docMk/>
            <pc:sldMk cId="0" sldId="274"/>
            <ac:spMk id="14" creationId="{00000000-0000-0000-0000-000000000000}"/>
          </ac:spMkLst>
        </pc:spChg>
        <pc:grpChg chg="mod">
          <ac:chgData name="Bonita Searle-Barnes" userId="e782127f-826a-4a83-a372-afedaa2e0d4f" providerId="ADAL" clId="{FA3BD239-4B9A-4CBA-8CF5-F7BFBEA885D5}" dt="2025-11-06T16:32:34.691" v="1900" actId="1076"/>
          <ac:grpSpMkLst>
            <pc:docMk/>
            <pc:sldMk cId="0" sldId="274"/>
            <ac:grpSpMk id="16" creationId="{7DBCC864-8E61-D8A3-C010-60ECD463F3AD}"/>
          </ac:grpSpMkLst>
        </pc:grpChg>
      </pc:sldChg>
      <pc:sldChg chg="modSp mod">
        <pc:chgData name="Bonita Searle-Barnes" userId="e782127f-826a-4a83-a372-afedaa2e0d4f" providerId="ADAL" clId="{FA3BD239-4B9A-4CBA-8CF5-F7BFBEA885D5}" dt="2025-11-06T17:04:22.531" v="1970"/>
        <pc:sldMkLst>
          <pc:docMk/>
          <pc:sldMk cId="0" sldId="275"/>
        </pc:sldMkLst>
        <pc:spChg chg="mod">
          <ac:chgData name="Bonita Searle-Barnes" userId="e782127f-826a-4a83-a372-afedaa2e0d4f" providerId="ADAL" clId="{FA3BD239-4B9A-4CBA-8CF5-F7BFBEA885D5}" dt="2025-11-06T16:36:30.148" v="1961" actId="20577"/>
          <ac:spMkLst>
            <pc:docMk/>
            <pc:sldMk cId="0" sldId="275"/>
            <ac:spMk id="2" creationId="{00000000-0000-0000-0000-000000000000}"/>
          </ac:spMkLst>
        </pc:spChg>
        <pc:spChg chg="mod">
          <ac:chgData name="Bonita Searle-Barnes" userId="e782127f-826a-4a83-a372-afedaa2e0d4f" providerId="ADAL" clId="{FA3BD239-4B9A-4CBA-8CF5-F7BFBEA885D5}" dt="2025-11-06T17:04:01.205" v="1964"/>
          <ac:spMkLst>
            <pc:docMk/>
            <pc:sldMk cId="0" sldId="275"/>
            <ac:spMk id="5" creationId="{00000000-0000-0000-0000-000000000000}"/>
          </ac:spMkLst>
        </pc:spChg>
        <pc:spChg chg="mod">
          <ac:chgData name="Bonita Searle-Barnes" userId="e782127f-826a-4a83-a372-afedaa2e0d4f" providerId="ADAL" clId="{FA3BD239-4B9A-4CBA-8CF5-F7BFBEA885D5}" dt="2025-11-06T17:04:15.194" v="1968"/>
          <ac:spMkLst>
            <pc:docMk/>
            <pc:sldMk cId="0" sldId="275"/>
            <ac:spMk id="9" creationId="{00000000-0000-0000-0000-000000000000}"/>
          </ac:spMkLst>
        </pc:spChg>
        <pc:spChg chg="mod">
          <ac:chgData name="Bonita Searle-Barnes" userId="e782127f-826a-4a83-a372-afedaa2e0d4f" providerId="ADAL" clId="{FA3BD239-4B9A-4CBA-8CF5-F7BFBEA885D5}" dt="2025-11-06T17:04:07.709" v="1966"/>
          <ac:spMkLst>
            <pc:docMk/>
            <pc:sldMk cId="0" sldId="275"/>
            <ac:spMk id="13" creationId="{00000000-0000-0000-0000-000000000000}"/>
          </ac:spMkLst>
        </pc:spChg>
        <pc:spChg chg="mod">
          <ac:chgData name="Bonita Searle-Barnes" userId="e782127f-826a-4a83-a372-afedaa2e0d4f" providerId="ADAL" clId="{FA3BD239-4B9A-4CBA-8CF5-F7BFBEA885D5}" dt="2025-11-06T17:04:22.531" v="1970"/>
          <ac:spMkLst>
            <pc:docMk/>
            <pc:sldMk cId="0" sldId="275"/>
            <ac:spMk id="17" creationId="{00000000-0000-0000-0000-000000000000}"/>
          </ac:spMkLst>
        </pc:spChg>
        <pc:grpChg chg="mod">
          <ac:chgData name="Bonita Searle-Barnes" userId="e782127f-826a-4a83-a372-afedaa2e0d4f" providerId="ADAL" clId="{FA3BD239-4B9A-4CBA-8CF5-F7BFBEA885D5}" dt="2025-11-06T17:03:53.687" v="1962" actId="1076"/>
          <ac:grpSpMkLst>
            <pc:docMk/>
            <pc:sldMk cId="0" sldId="275"/>
            <ac:grpSpMk id="20" creationId="{ABDD8115-9BA1-1A96-EB73-0B663D53EEC9}"/>
          </ac:grpSpMkLst>
        </pc:grpChg>
      </pc:sldChg>
      <pc:sldChg chg="modSp mod">
        <pc:chgData name="Bonita Searle-Barnes" userId="e782127f-826a-4a83-a372-afedaa2e0d4f" providerId="ADAL" clId="{FA3BD239-4B9A-4CBA-8CF5-F7BFBEA885D5}" dt="2025-11-06T17:06:24.678" v="2007"/>
        <pc:sldMkLst>
          <pc:docMk/>
          <pc:sldMk cId="0" sldId="276"/>
        </pc:sldMkLst>
        <pc:spChg chg="mod">
          <ac:chgData name="Bonita Searle-Barnes" userId="e782127f-826a-4a83-a372-afedaa2e0d4f" providerId="ADAL" clId="{FA3BD239-4B9A-4CBA-8CF5-F7BFBEA885D5}" dt="2025-11-06T17:05:32.311" v="1991"/>
          <ac:spMkLst>
            <pc:docMk/>
            <pc:sldMk cId="0" sldId="276"/>
            <ac:spMk id="2" creationId="{00000000-0000-0000-0000-000000000000}"/>
          </ac:spMkLst>
        </pc:spChg>
        <pc:spChg chg="mod">
          <ac:chgData name="Bonita Searle-Barnes" userId="e782127f-826a-4a83-a372-afedaa2e0d4f" providerId="ADAL" clId="{FA3BD239-4B9A-4CBA-8CF5-F7BFBEA885D5}" dt="2025-11-06T17:05:55.116" v="1999" actId="20577"/>
          <ac:spMkLst>
            <pc:docMk/>
            <pc:sldMk cId="0" sldId="276"/>
            <ac:spMk id="4" creationId="{00000000-0000-0000-0000-000000000000}"/>
          </ac:spMkLst>
        </pc:spChg>
        <pc:spChg chg="mod">
          <ac:chgData name="Bonita Searle-Barnes" userId="e782127f-826a-4a83-a372-afedaa2e0d4f" providerId="ADAL" clId="{FA3BD239-4B9A-4CBA-8CF5-F7BFBEA885D5}" dt="2025-11-06T17:06:13.280" v="2005" actId="20577"/>
          <ac:spMkLst>
            <pc:docMk/>
            <pc:sldMk cId="0" sldId="276"/>
            <ac:spMk id="7" creationId="{00000000-0000-0000-0000-000000000000}"/>
          </ac:spMkLst>
        </pc:spChg>
        <pc:spChg chg="mod">
          <ac:chgData name="Bonita Searle-Barnes" userId="e782127f-826a-4a83-a372-afedaa2e0d4f" providerId="ADAL" clId="{FA3BD239-4B9A-4CBA-8CF5-F7BFBEA885D5}" dt="2025-11-06T17:06:24.678" v="2007"/>
          <ac:spMkLst>
            <pc:docMk/>
            <pc:sldMk cId="0" sldId="276"/>
            <ac:spMk id="10" creationId="{00000000-0000-0000-0000-000000000000}"/>
          </ac:spMkLst>
        </pc:spChg>
        <pc:grpChg chg="mod">
          <ac:chgData name="Bonita Searle-Barnes" userId="e782127f-826a-4a83-a372-afedaa2e0d4f" providerId="ADAL" clId="{FA3BD239-4B9A-4CBA-8CF5-F7BFBEA885D5}" dt="2025-11-06T17:05:39.331" v="1992" actId="1076"/>
          <ac:grpSpMkLst>
            <pc:docMk/>
            <pc:sldMk cId="0" sldId="276"/>
            <ac:grpSpMk id="13" creationId="{D37E3F97-BB88-F66E-35F1-69A7A7B699FD}"/>
          </ac:grpSpMkLst>
        </pc:grpChg>
      </pc:sldChg>
      <pc:sldChg chg="modSp mod">
        <pc:chgData name="Bonita Searle-Barnes" userId="e782127f-826a-4a83-a372-afedaa2e0d4f" providerId="ADAL" clId="{FA3BD239-4B9A-4CBA-8CF5-F7BFBEA885D5}" dt="2025-11-06T17:08:50.880" v="2047" actId="1076"/>
        <pc:sldMkLst>
          <pc:docMk/>
          <pc:sldMk cId="0" sldId="277"/>
        </pc:sldMkLst>
        <pc:spChg chg="mod">
          <ac:chgData name="Bonita Searle-Barnes" userId="e782127f-826a-4a83-a372-afedaa2e0d4f" providerId="ADAL" clId="{FA3BD239-4B9A-4CBA-8CF5-F7BFBEA885D5}" dt="2025-11-06T17:07:45.559" v="2029"/>
          <ac:spMkLst>
            <pc:docMk/>
            <pc:sldMk cId="0" sldId="277"/>
            <ac:spMk id="2" creationId="{00000000-0000-0000-0000-000000000000}"/>
          </ac:spMkLst>
        </pc:spChg>
        <pc:spChg chg="mod">
          <ac:chgData name="Bonita Searle-Barnes" userId="e782127f-826a-4a83-a372-afedaa2e0d4f" providerId="ADAL" clId="{FA3BD239-4B9A-4CBA-8CF5-F7BFBEA885D5}" dt="2025-11-06T17:08:03.530" v="2036" actId="20577"/>
          <ac:spMkLst>
            <pc:docMk/>
            <pc:sldMk cId="0" sldId="277"/>
            <ac:spMk id="4" creationId="{00000000-0000-0000-0000-000000000000}"/>
          </ac:spMkLst>
        </pc:spChg>
        <pc:spChg chg="mod">
          <ac:chgData name="Bonita Searle-Barnes" userId="e782127f-826a-4a83-a372-afedaa2e0d4f" providerId="ADAL" clId="{FA3BD239-4B9A-4CBA-8CF5-F7BFBEA885D5}" dt="2025-11-06T17:08:27.223" v="2042" actId="20577"/>
          <ac:spMkLst>
            <pc:docMk/>
            <pc:sldMk cId="0" sldId="277"/>
            <ac:spMk id="7" creationId="{00000000-0000-0000-0000-000000000000}"/>
          </ac:spMkLst>
        </pc:spChg>
        <pc:spChg chg="mod">
          <ac:chgData name="Bonita Searle-Barnes" userId="e782127f-826a-4a83-a372-afedaa2e0d4f" providerId="ADAL" clId="{FA3BD239-4B9A-4CBA-8CF5-F7BFBEA885D5}" dt="2025-11-06T17:08:31.317" v="2044" actId="20577"/>
          <ac:spMkLst>
            <pc:docMk/>
            <pc:sldMk cId="0" sldId="277"/>
            <ac:spMk id="10" creationId="{00000000-0000-0000-0000-000000000000}"/>
          </ac:spMkLst>
        </pc:spChg>
        <pc:spChg chg="mod">
          <ac:chgData name="Bonita Searle-Barnes" userId="e782127f-826a-4a83-a372-afedaa2e0d4f" providerId="ADAL" clId="{FA3BD239-4B9A-4CBA-8CF5-F7BFBEA885D5}" dt="2025-11-06T17:08:39.728" v="2046"/>
          <ac:spMkLst>
            <pc:docMk/>
            <pc:sldMk cId="0" sldId="277"/>
            <ac:spMk id="13" creationId="{00000000-0000-0000-0000-000000000000}"/>
          </ac:spMkLst>
        </pc:spChg>
        <pc:grpChg chg="mod">
          <ac:chgData name="Bonita Searle-Barnes" userId="e782127f-826a-4a83-a372-afedaa2e0d4f" providerId="ADAL" clId="{FA3BD239-4B9A-4CBA-8CF5-F7BFBEA885D5}" dt="2025-11-06T17:08:50.880" v="2047" actId="1076"/>
          <ac:grpSpMkLst>
            <pc:docMk/>
            <pc:sldMk cId="0" sldId="277"/>
            <ac:grpSpMk id="17" creationId="{A9082D19-101F-B8D9-902A-465CC9A1B0FC}"/>
          </ac:grpSpMkLst>
        </pc:grpChg>
      </pc:sldChg>
      <pc:sldChg chg="modSp mod">
        <pc:chgData name="Bonita Searle-Barnes" userId="e782127f-826a-4a83-a372-afedaa2e0d4f" providerId="ADAL" clId="{FA3BD239-4B9A-4CBA-8CF5-F7BFBEA885D5}" dt="2025-11-06T18:13:36.068" v="2793" actId="1037"/>
        <pc:sldMkLst>
          <pc:docMk/>
          <pc:sldMk cId="0" sldId="278"/>
        </pc:sldMkLst>
        <pc:spChg chg="mod">
          <ac:chgData name="Bonita Searle-Barnes" userId="e782127f-826a-4a83-a372-afedaa2e0d4f" providerId="ADAL" clId="{FA3BD239-4B9A-4CBA-8CF5-F7BFBEA885D5}" dt="2025-11-06T18:13:36.068" v="2793" actId="1037"/>
          <ac:spMkLst>
            <pc:docMk/>
            <pc:sldMk cId="0" sldId="278"/>
            <ac:spMk id="2" creationId="{00000000-0000-0000-0000-000000000000}"/>
          </ac:spMkLst>
        </pc:spChg>
        <pc:spChg chg="mod">
          <ac:chgData name="Bonita Searle-Barnes" userId="e782127f-826a-4a83-a372-afedaa2e0d4f" providerId="ADAL" clId="{FA3BD239-4B9A-4CBA-8CF5-F7BFBEA885D5}" dt="2025-11-06T17:13:01.064" v="2110" actId="1076"/>
          <ac:spMkLst>
            <pc:docMk/>
            <pc:sldMk cId="0" sldId="278"/>
            <ac:spMk id="3" creationId="{00000000-0000-0000-0000-000000000000}"/>
          </ac:spMkLst>
        </pc:spChg>
        <pc:spChg chg="mod">
          <ac:chgData name="Bonita Searle-Barnes" userId="e782127f-826a-4a83-a372-afedaa2e0d4f" providerId="ADAL" clId="{FA3BD239-4B9A-4CBA-8CF5-F7BFBEA885D5}" dt="2025-11-06T17:12:55.519" v="2109" actId="1076"/>
          <ac:spMkLst>
            <pc:docMk/>
            <pc:sldMk cId="0" sldId="278"/>
            <ac:spMk id="4" creationId="{00000000-0000-0000-0000-000000000000}"/>
          </ac:spMkLst>
        </pc:spChg>
        <pc:spChg chg="mod">
          <ac:chgData name="Bonita Searle-Barnes" userId="e782127f-826a-4a83-a372-afedaa2e0d4f" providerId="ADAL" clId="{FA3BD239-4B9A-4CBA-8CF5-F7BFBEA885D5}" dt="2025-11-06T17:13:42.504" v="2115" actId="1076"/>
          <ac:spMkLst>
            <pc:docMk/>
            <pc:sldMk cId="0" sldId="278"/>
            <ac:spMk id="7" creationId="{00000000-0000-0000-0000-000000000000}"/>
          </ac:spMkLst>
        </pc:spChg>
        <pc:spChg chg="mod">
          <ac:chgData name="Bonita Searle-Barnes" userId="e782127f-826a-4a83-a372-afedaa2e0d4f" providerId="ADAL" clId="{FA3BD239-4B9A-4CBA-8CF5-F7BFBEA885D5}" dt="2025-11-06T17:13:31.480" v="2114" actId="1076"/>
          <ac:spMkLst>
            <pc:docMk/>
            <pc:sldMk cId="0" sldId="278"/>
            <ac:spMk id="8" creationId="{00000000-0000-0000-0000-000000000000}"/>
          </ac:spMkLst>
        </pc:spChg>
        <pc:spChg chg="mod">
          <ac:chgData name="Bonita Searle-Barnes" userId="e782127f-826a-4a83-a372-afedaa2e0d4f" providerId="ADAL" clId="{FA3BD239-4B9A-4CBA-8CF5-F7BFBEA885D5}" dt="2025-11-06T17:13:17.103" v="2112" actId="1076"/>
          <ac:spMkLst>
            <pc:docMk/>
            <pc:sldMk cId="0" sldId="278"/>
            <ac:spMk id="11" creationId="{00000000-0000-0000-0000-000000000000}"/>
          </ac:spMkLst>
        </pc:spChg>
        <pc:spChg chg="mod">
          <ac:chgData name="Bonita Searle-Barnes" userId="e782127f-826a-4a83-a372-afedaa2e0d4f" providerId="ADAL" clId="{FA3BD239-4B9A-4CBA-8CF5-F7BFBEA885D5}" dt="2025-11-06T17:13:21.881" v="2113" actId="1076"/>
          <ac:spMkLst>
            <pc:docMk/>
            <pc:sldMk cId="0" sldId="278"/>
            <ac:spMk id="12" creationId="{00000000-0000-0000-0000-000000000000}"/>
          </ac:spMkLst>
        </pc:spChg>
        <pc:spChg chg="mod">
          <ac:chgData name="Bonita Searle-Barnes" userId="e782127f-826a-4a83-a372-afedaa2e0d4f" providerId="ADAL" clId="{FA3BD239-4B9A-4CBA-8CF5-F7BFBEA885D5}" dt="2025-11-06T17:12:45.087" v="2108" actId="1076"/>
          <ac:spMkLst>
            <pc:docMk/>
            <pc:sldMk cId="0" sldId="278"/>
            <ac:spMk id="15" creationId="{00000000-0000-0000-0000-000000000000}"/>
          </ac:spMkLst>
        </pc:spChg>
        <pc:spChg chg="mod">
          <ac:chgData name="Bonita Searle-Barnes" userId="e782127f-826a-4a83-a372-afedaa2e0d4f" providerId="ADAL" clId="{FA3BD239-4B9A-4CBA-8CF5-F7BFBEA885D5}" dt="2025-11-06T17:12:40.111" v="2107" actId="1076"/>
          <ac:spMkLst>
            <pc:docMk/>
            <pc:sldMk cId="0" sldId="278"/>
            <ac:spMk id="16" creationId="{00000000-0000-0000-0000-000000000000}"/>
          </ac:spMkLst>
        </pc:spChg>
        <pc:picChg chg="mod">
          <ac:chgData name="Bonita Searle-Barnes" userId="e782127f-826a-4a83-a372-afedaa2e0d4f" providerId="ADAL" clId="{FA3BD239-4B9A-4CBA-8CF5-F7BFBEA885D5}" dt="2025-11-06T17:11:18.214" v="2094" actId="1076"/>
          <ac:picMkLst>
            <pc:docMk/>
            <pc:sldMk cId="0" sldId="278"/>
            <ac:picMk id="5" creationId="{00000000-0000-0000-0000-000000000000}"/>
          </ac:picMkLst>
        </pc:picChg>
        <pc:picChg chg="mod">
          <ac:chgData name="Bonita Searle-Barnes" userId="e782127f-826a-4a83-a372-afedaa2e0d4f" providerId="ADAL" clId="{FA3BD239-4B9A-4CBA-8CF5-F7BFBEA885D5}" dt="2025-11-06T17:11:35.293" v="2098" actId="1076"/>
          <ac:picMkLst>
            <pc:docMk/>
            <pc:sldMk cId="0" sldId="278"/>
            <ac:picMk id="6" creationId="{00000000-0000-0000-0000-000000000000}"/>
          </ac:picMkLst>
        </pc:picChg>
        <pc:picChg chg="mod ord">
          <ac:chgData name="Bonita Searle-Barnes" userId="e782127f-826a-4a83-a372-afedaa2e0d4f" providerId="ADAL" clId="{FA3BD239-4B9A-4CBA-8CF5-F7BFBEA885D5}" dt="2025-11-06T17:11:31.713" v="2097" actId="167"/>
          <ac:picMkLst>
            <pc:docMk/>
            <pc:sldMk cId="0" sldId="278"/>
            <ac:picMk id="9" creationId="{00000000-0000-0000-0000-000000000000}"/>
          </ac:picMkLst>
        </pc:picChg>
        <pc:picChg chg="mod">
          <ac:chgData name="Bonita Searle-Barnes" userId="e782127f-826a-4a83-a372-afedaa2e0d4f" providerId="ADAL" clId="{FA3BD239-4B9A-4CBA-8CF5-F7BFBEA885D5}" dt="2025-11-06T17:11:28.524" v="2096" actId="1076"/>
          <ac:picMkLst>
            <pc:docMk/>
            <pc:sldMk cId="0" sldId="278"/>
            <ac:picMk id="10" creationId="{00000000-0000-0000-0000-000000000000}"/>
          </ac:picMkLst>
        </pc:picChg>
        <pc:picChg chg="mod ord">
          <ac:chgData name="Bonita Searle-Barnes" userId="e782127f-826a-4a83-a372-afedaa2e0d4f" providerId="ADAL" clId="{FA3BD239-4B9A-4CBA-8CF5-F7BFBEA885D5}" dt="2025-11-06T17:11:23.905" v="2095" actId="167"/>
          <ac:picMkLst>
            <pc:docMk/>
            <pc:sldMk cId="0" sldId="278"/>
            <ac:picMk id="13" creationId="{00000000-0000-0000-0000-000000000000}"/>
          </ac:picMkLst>
        </pc:picChg>
        <pc:picChg chg="mod">
          <ac:chgData name="Bonita Searle-Barnes" userId="e782127f-826a-4a83-a372-afedaa2e0d4f" providerId="ADAL" clId="{FA3BD239-4B9A-4CBA-8CF5-F7BFBEA885D5}" dt="2025-11-06T17:10:13.602" v="2069" actId="1076"/>
          <ac:picMkLst>
            <pc:docMk/>
            <pc:sldMk cId="0" sldId="278"/>
            <ac:picMk id="14" creationId="{00000000-0000-0000-0000-000000000000}"/>
          </ac:picMkLst>
        </pc:picChg>
        <pc:picChg chg="mod ord">
          <ac:chgData name="Bonita Searle-Barnes" userId="e782127f-826a-4a83-a372-afedaa2e0d4f" providerId="ADAL" clId="{FA3BD239-4B9A-4CBA-8CF5-F7BFBEA885D5}" dt="2025-11-06T17:10:09.783" v="2068" actId="167"/>
          <ac:picMkLst>
            <pc:docMk/>
            <pc:sldMk cId="0" sldId="278"/>
            <ac:picMk id="17" creationId="{00000000-0000-0000-0000-000000000000}"/>
          </ac:picMkLst>
        </pc:picChg>
        <pc:picChg chg="mod">
          <ac:chgData name="Bonita Searle-Barnes" userId="e782127f-826a-4a83-a372-afedaa2e0d4f" providerId="ADAL" clId="{FA3BD239-4B9A-4CBA-8CF5-F7BFBEA885D5}" dt="2025-11-06T17:09:19.145" v="2055" actId="1076"/>
          <ac:picMkLst>
            <pc:docMk/>
            <pc:sldMk cId="0" sldId="278"/>
            <ac:picMk id="18" creationId="{00000000-0000-0000-0000-000000000000}"/>
          </ac:picMkLst>
        </pc:picChg>
      </pc:sldChg>
      <pc:sldChg chg="modSp mod">
        <pc:chgData name="Bonita Searle-Barnes" userId="e782127f-826a-4a83-a372-afedaa2e0d4f" providerId="ADAL" clId="{FA3BD239-4B9A-4CBA-8CF5-F7BFBEA885D5}" dt="2025-11-06T17:21:39.523" v="2198" actId="1035"/>
        <pc:sldMkLst>
          <pc:docMk/>
          <pc:sldMk cId="0" sldId="279"/>
        </pc:sldMkLst>
        <pc:spChg chg="mod">
          <ac:chgData name="Bonita Searle-Barnes" userId="e782127f-826a-4a83-a372-afedaa2e0d4f" providerId="ADAL" clId="{FA3BD239-4B9A-4CBA-8CF5-F7BFBEA885D5}" dt="2025-11-06T17:21:39.523" v="2198" actId="1035"/>
          <ac:spMkLst>
            <pc:docMk/>
            <pc:sldMk cId="0" sldId="279"/>
            <ac:spMk id="2" creationId="{00000000-0000-0000-0000-000000000000}"/>
          </ac:spMkLst>
        </pc:spChg>
        <pc:spChg chg="mod">
          <ac:chgData name="Bonita Searle-Barnes" userId="e782127f-826a-4a83-a372-afedaa2e0d4f" providerId="ADAL" clId="{FA3BD239-4B9A-4CBA-8CF5-F7BFBEA885D5}" dt="2025-11-06T17:17:48.543" v="2157" actId="1076"/>
          <ac:spMkLst>
            <pc:docMk/>
            <pc:sldMk cId="0" sldId="279"/>
            <ac:spMk id="3" creationId="{00000000-0000-0000-0000-000000000000}"/>
          </ac:spMkLst>
        </pc:spChg>
        <pc:spChg chg="mod">
          <ac:chgData name="Bonita Searle-Barnes" userId="e782127f-826a-4a83-a372-afedaa2e0d4f" providerId="ADAL" clId="{FA3BD239-4B9A-4CBA-8CF5-F7BFBEA885D5}" dt="2025-11-06T17:17:52.456" v="2158" actId="1076"/>
          <ac:spMkLst>
            <pc:docMk/>
            <pc:sldMk cId="0" sldId="279"/>
            <ac:spMk id="4" creationId="{00000000-0000-0000-0000-000000000000}"/>
          </ac:spMkLst>
        </pc:spChg>
        <pc:spChg chg="mod">
          <ac:chgData name="Bonita Searle-Barnes" userId="e782127f-826a-4a83-a372-afedaa2e0d4f" providerId="ADAL" clId="{FA3BD239-4B9A-4CBA-8CF5-F7BFBEA885D5}" dt="2025-11-06T17:17:59.376" v="2160" actId="1076"/>
          <ac:spMkLst>
            <pc:docMk/>
            <pc:sldMk cId="0" sldId="279"/>
            <ac:spMk id="6" creationId="{00000000-0000-0000-0000-000000000000}"/>
          </ac:spMkLst>
        </pc:spChg>
        <pc:spChg chg="mod">
          <ac:chgData name="Bonita Searle-Barnes" userId="e782127f-826a-4a83-a372-afedaa2e0d4f" providerId="ADAL" clId="{FA3BD239-4B9A-4CBA-8CF5-F7BFBEA885D5}" dt="2025-11-06T17:17:55.534" v="2159" actId="1076"/>
          <ac:spMkLst>
            <pc:docMk/>
            <pc:sldMk cId="0" sldId="279"/>
            <ac:spMk id="7" creationId="{00000000-0000-0000-0000-000000000000}"/>
          </ac:spMkLst>
        </pc:spChg>
        <pc:spChg chg="mod">
          <ac:chgData name="Bonita Searle-Barnes" userId="e782127f-826a-4a83-a372-afedaa2e0d4f" providerId="ADAL" clId="{FA3BD239-4B9A-4CBA-8CF5-F7BFBEA885D5}" dt="2025-11-06T17:19:28.042" v="2173" actId="1076"/>
          <ac:spMkLst>
            <pc:docMk/>
            <pc:sldMk cId="0" sldId="279"/>
            <ac:spMk id="9" creationId="{00000000-0000-0000-0000-000000000000}"/>
          </ac:spMkLst>
        </pc:spChg>
        <pc:spChg chg="mod">
          <ac:chgData name="Bonita Searle-Barnes" userId="e782127f-826a-4a83-a372-afedaa2e0d4f" providerId="ADAL" clId="{FA3BD239-4B9A-4CBA-8CF5-F7BFBEA885D5}" dt="2025-11-06T17:18:57.034" v="2168" actId="1076"/>
          <ac:spMkLst>
            <pc:docMk/>
            <pc:sldMk cId="0" sldId="279"/>
            <ac:spMk id="10" creationId="{00000000-0000-0000-0000-000000000000}"/>
          </ac:spMkLst>
        </pc:spChg>
        <pc:spChg chg="mod">
          <ac:chgData name="Bonita Searle-Barnes" userId="e782127f-826a-4a83-a372-afedaa2e0d4f" providerId="ADAL" clId="{FA3BD239-4B9A-4CBA-8CF5-F7BFBEA885D5}" dt="2025-11-06T17:18:42.743" v="2166" actId="1076"/>
          <ac:spMkLst>
            <pc:docMk/>
            <pc:sldMk cId="0" sldId="279"/>
            <ac:spMk id="11" creationId="{00000000-0000-0000-0000-000000000000}"/>
          </ac:spMkLst>
        </pc:spChg>
        <pc:spChg chg="mod">
          <ac:chgData name="Bonita Searle-Barnes" userId="e782127f-826a-4a83-a372-afedaa2e0d4f" providerId="ADAL" clId="{FA3BD239-4B9A-4CBA-8CF5-F7BFBEA885D5}" dt="2025-11-06T17:18:30.433" v="2164" actId="1076"/>
          <ac:spMkLst>
            <pc:docMk/>
            <pc:sldMk cId="0" sldId="279"/>
            <ac:spMk id="13" creationId="{00000000-0000-0000-0000-000000000000}"/>
          </ac:spMkLst>
        </pc:spChg>
        <pc:spChg chg="mod">
          <ac:chgData name="Bonita Searle-Barnes" userId="e782127f-826a-4a83-a372-afedaa2e0d4f" providerId="ADAL" clId="{FA3BD239-4B9A-4CBA-8CF5-F7BFBEA885D5}" dt="2025-11-06T17:18:14.936" v="2162" actId="1076"/>
          <ac:spMkLst>
            <pc:docMk/>
            <pc:sldMk cId="0" sldId="279"/>
            <ac:spMk id="14" creationId="{00000000-0000-0000-0000-000000000000}"/>
          </ac:spMkLst>
        </pc:spChg>
        <pc:spChg chg="mod">
          <ac:chgData name="Bonita Searle-Barnes" userId="e782127f-826a-4a83-a372-afedaa2e0d4f" providerId="ADAL" clId="{FA3BD239-4B9A-4CBA-8CF5-F7BFBEA885D5}" dt="2025-11-06T17:19:34.530" v="2174" actId="1076"/>
          <ac:spMkLst>
            <pc:docMk/>
            <pc:sldMk cId="0" sldId="279"/>
            <ac:spMk id="15" creationId="{00000000-0000-0000-0000-000000000000}"/>
          </ac:spMkLst>
        </pc:spChg>
        <pc:spChg chg="mod">
          <ac:chgData name="Bonita Searle-Barnes" userId="e782127f-826a-4a83-a372-afedaa2e0d4f" providerId="ADAL" clId="{FA3BD239-4B9A-4CBA-8CF5-F7BFBEA885D5}" dt="2025-11-06T17:16:39.965" v="2146" actId="948"/>
          <ac:spMkLst>
            <pc:docMk/>
            <pc:sldMk cId="0" sldId="279"/>
            <ac:spMk id="16" creationId="{00000000-0000-0000-0000-000000000000}"/>
          </ac:spMkLst>
        </pc:spChg>
      </pc:sldChg>
      <pc:sldChg chg="modSp mod">
        <pc:chgData name="Bonita Searle-Barnes" userId="e782127f-826a-4a83-a372-afedaa2e0d4f" providerId="ADAL" clId="{FA3BD239-4B9A-4CBA-8CF5-F7BFBEA885D5}" dt="2025-11-06T17:21:31.237" v="2192" actId="1035"/>
        <pc:sldMkLst>
          <pc:docMk/>
          <pc:sldMk cId="0" sldId="280"/>
        </pc:sldMkLst>
        <pc:spChg chg="mod">
          <ac:chgData name="Bonita Searle-Barnes" userId="e782127f-826a-4a83-a372-afedaa2e0d4f" providerId="ADAL" clId="{FA3BD239-4B9A-4CBA-8CF5-F7BFBEA885D5}" dt="2025-11-06T17:21:31.237" v="2192" actId="1035"/>
          <ac:spMkLst>
            <pc:docMk/>
            <pc:sldMk cId="0" sldId="280"/>
            <ac:spMk id="2" creationId="{00000000-0000-0000-0000-000000000000}"/>
          </ac:spMkLst>
        </pc:spChg>
        <pc:spChg chg="mod">
          <ac:chgData name="Bonita Searle-Barnes" userId="e782127f-826a-4a83-a372-afedaa2e0d4f" providerId="ADAL" clId="{FA3BD239-4B9A-4CBA-8CF5-F7BFBEA885D5}" dt="2025-11-06T17:20:51.708" v="2182" actId="14100"/>
          <ac:spMkLst>
            <pc:docMk/>
            <pc:sldMk cId="0" sldId="280"/>
            <ac:spMk id="7" creationId="{00000000-0000-0000-0000-000000000000}"/>
          </ac:spMkLst>
        </pc:spChg>
        <pc:spChg chg="mod">
          <ac:chgData name="Bonita Searle-Barnes" userId="e782127f-826a-4a83-a372-afedaa2e0d4f" providerId="ADAL" clId="{FA3BD239-4B9A-4CBA-8CF5-F7BFBEA885D5}" dt="2025-11-06T17:21:05.444" v="2183" actId="14100"/>
          <ac:spMkLst>
            <pc:docMk/>
            <pc:sldMk cId="0" sldId="280"/>
            <ac:spMk id="8" creationId="{00000000-0000-0000-0000-000000000000}"/>
          </ac:spMkLst>
        </pc:spChg>
        <pc:picChg chg="mod">
          <ac:chgData name="Bonita Searle-Barnes" userId="e782127f-826a-4a83-a372-afedaa2e0d4f" providerId="ADAL" clId="{FA3BD239-4B9A-4CBA-8CF5-F7BFBEA885D5}" dt="2025-11-06T17:21:11.484" v="2184" actId="1076"/>
          <ac:picMkLst>
            <pc:docMk/>
            <pc:sldMk cId="0" sldId="280"/>
            <ac:picMk id="3" creationId="{00000000-0000-0000-0000-000000000000}"/>
          </ac:picMkLst>
        </pc:picChg>
        <pc:picChg chg="mod">
          <ac:chgData name="Bonita Searle-Barnes" userId="e782127f-826a-4a83-a372-afedaa2e0d4f" providerId="ADAL" clId="{FA3BD239-4B9A-4CBA-8CF5-F7BFBEA885D5}" dt="2025-11-06T17:21:15.925" v="2185" actId="1076"/>
          <ac:picMkLst>
            <pc:docMk/>
            <pc:sldMk cId="0" sldId="280"/>
            <ac:picMk id="4" creationId="{00000000-0000-0000-0000-000000000000}"/>
          </ac:picMkLst>
        </pc:picChg>
        <pc:picChg chg="mod">
          <ac:chgData name="Bonita Searle-Barnes" userId="e782127f-826a-4a83-a372-afedaa2e0d4f" providerId="ADAL" clId="{FA3BD239-4B9A-4CBA-8CF5-F7BFBEA885D5}" dt="2025-11-06T17:21:19.869" v="2186" actId="1076"/>
          <ac:picMkLst>
            <pc:docMk/>
            <pc:sldMk cId="0" sldId="280"/>
            <ac:picMk id="5" creationId="{00000000-0000-0000-0000-000000000000}"/>
          </ac:picMkLst>
        </pc:picChg>
        <pc:picChg chg="mod">
          <ac:chgData name="Bonita Searle-Barnes" userId="e782127f-826a-4a83-a372-afedaa2e0d4f" providerId="ADAL" clId="{FA3BD239-4B9A-4CBA-8CF5-F7BFBEA885D5}" dt="2025-11-06T17:21:22.365" v="2187" actId="1076"/>
          <ac:picMkLst>
            <pc:docMk/>
            <pc:sldMk cId="0" sldId="280"/>
            <ac:picMk id="6" creationId="{00000000-0000-0000-0000-000000000000}"/>
          </ac:picMkLst>
        </pc:picChg>
      </pc:sldChg>
      <pc:sldChg chg="modSp mod">
        <pc:chgData name="Bonita Searle-Barnes" userId="e782127f-826a-4a83-a372-afedaa2e0d4f" providerId="ADAL" clId="{FA3BD239-4B9A-4CBA-8CF5-F7BFBEA885D5}" dt="2025-11-10T14:19:12.517" v="2891" actId="1076"/>
        <pc:sldMkLst>
          <pc:docMk/>
          <pc:sldMk cId="0" sldId="281"/>
        </pc:sldMkLst>
        <pc:spChg chg="mod">
          <ac:chgData name="Bonita Searle-Barnes" userId="e782127f-826a-4a83-a372-afedaa2e0d4f" providerId="ADAL" clId="{FA3BD239-4B9A-4CBA-8CF5-F7BFBEA885D5}" dt="2025-11-06T17:22:30.103" v="2204"/>
          <ac:spMkLst>
            <pc:docMk/>
            <pc:sldMk cId="0" sldId="281"/>
            <ac:spMk id="2" creationId="{00000000-0000-0000-0000-000000000000}"/>
          </ac:spMkLst>
        </pc:spChg>
        <pc:spChg chg="mod">
          <ac:chgData name="Bonita Searle-Barnes" userId="e782127f-826a-4a83-a372-afedaa2e0d4f" providerId="ADAL" clId="{FA3BD239-4B9A-4CBA-8CF5-F7BFBEA885D5}" dt="2025-11-06T17:22:03.138" v="2200" actId="2711"/>
          <ac:spMkLst>
            <pc:docMk/>
            <pc:sldMk cId="0" sldId="281"/>
            <ac:spMk id="5" creationId="{00000000-0000-0000-0000-000000000000}"/>
          </ac:spMkLst>
        </pc:spChg>
        <pc:spChg chg="mod">
          <ac:chgData name="Bonita Searle-Barnes" userId="e782127f-826a-4a83-a372-afedaa2e0d4f" providerId="ADAL" clId="{FA3BD239-4B9A-4CBA-8CF5-F7BFBEA885D5}" dt="2025-11-06T17:22:13.601" v="2201" actId="2711"/>
          <ac:spMkLst>
            <pc:docMk/>
            <pc:sldMk cId="0" sldId="281"/>
            <ac:spMk id="10" creationId="{00000000-0000-0000-0000-000000000000}"/>
          </ac:spMkLst>
        </pc:spChg>
        <pc:spChg chg="mod">
          <ac:chgData name="Bonita Searle-Barnes" userId="e782127f-826a-4a83-a372-afedaa2e0d4f" providerId="ADAL" clId="{FA3BD239-4B9A-4CBA-8CF5-F7BFBEA885D5}" dt="2025-11-06T17:22:20.993" v="2202" actId="2711"/>
          <ac:spMkLst>
            <pc:docMk/>
            <pc:sldMk cId="0" sldId="281"/>
            <ac:spMk id="15" creationId="{00000000-0000-0000-0000-000000000000}"/>
          </ac:spMkLst>
        </pc:spChg>
        <pc:grpChg chg="mod">
          <ac:chgData name="Bonita Searle-Barnes" userId="e782127f-826a-4a83-a372-afedaa2e0d4f" providerId="ADAL" clId="{FA3BD239-4B9A-4CBA-8CF5-F7BFBEA885D5}" dt="2025-11-10T14:19:12.517" v="2891" actId="1076"/>
          <ac:grpSpMkLst>
            <pc:docMk/>
            <pc:sldMk cId="0" sldId="281"/>
            <ac:grpSpMk id="19" creationId="{8578D110-ECF6-96C3-B238-9B9A303C963B}"/>
          </ac:grpSpMkLst>
        </pc:grpChg>
      </pc:sldChg>
      <pc:sldChg chg="modSp mod">
        <pc:chgData name="Bonita Searle-Barnes" userId="e782127f-826a-4a83-a372-afedaa2e0d4f" providerId="ADAL" clId="{FA3BD239-4B9A-4CBA-8CF5-F7BFBEA885D5}" dt="2025-11-06T17:23:28.102" v="2213"/>
        <pc:sldMkLst>
          <pc:docMk/>
          <pc:sldMk cId="0" sldId="282"/>
        </pc:sldMkLst>
        <pc:spChg chg="mod">
          <ac:chgData name="Bonita Searle-Barnes" userId="e782127f-826a-4a83-a372-afedaa2e0d4f" providerId="ADAL" clId="{FA3BD239-4B9A-4CBA-8CF5-F7BFBEA885D5}" dt="2025-11-06T17:22:49.587" v="2206"/>
          <ac:spMkLst>
            <pc:docMk/>
            <pc:sldMk cId="0" sldId="282"/>
            <ac:spMk id="2" creationId="{00000000-0000-0000-0000-000000000000}"/>
          </ac:spMkLst>
        </pc:spChg>
        <pc:spChg chg="mod">
          <ac:chgData name="Bonita Searle-Barnes" userId="e782127f-826a-4a83-a372-afedaa2e0d4f" providerId="ADAL" clId="{FA3BD239-4B9A-4CBA-8CF5-F7BFBEA885D5}" dt="2025-11-06T17:23:05.424" v="2209"/>
          <ac:spMkLst>
            <pc:docMk/>
            <pc:sldMk cId="0" sldId="282"/>
            <ac:spMk id="5" creationId="{00000000-0000-0000-0000-000000000000}"/>
          </ac:spMkLst>
        </pc:spChg>
        <pc:spChg chg="mod">
          <ac:chgData name="Bonita Searle-Barnes" userId="e782127f-826a-4a83-a372-afedaa2e0d4f" providerId="ADAL" clId="{FA3BD239-4B9A-4CBA-8CF5-F7BFBEA885D5}" dt="2025-11-06T17:23:28.102" v="2213"/>
          <ac:spMkLst>
            <pc:docMk/>
            <pc:sldMk cId="0" sldId="282"/>
            <ac:spMk id="9" creationId="{00000000-0000-0000-0000-000000000000}"/>
          </ac:spMkLst>
        </pc:spChg>
        <pc:spChg chg="mod">
          <ac:chgData name="Bonita Searle-Barnes" userId="e782127f-826a-4a83-a372-afedaa2e0d4f" providerId="ADAL" clId="{FA3BD239-4B9A-4CBA-8CF5-F7BFBEA885D5}" dt="2025-11-06T17:23:15.063" v="2211"/>
          <ac:spMkLst>
            <pc:docMk/>
            <pc:sldMk cId="0" sldId="282"/>
            <ac:spMk id="17" creationId="{00000000-0000-0000-0000-000000000000}"/>
          </ac:spMkLst>
        </pc:spChg>
        <pc:grpChg chg="mod">
          <ac:chgData name="Bonita Searle-Barnes" userId="e782127f-826a-4a83-a372-afedaa2e0d4f" providerId="ADAL" clId="{FA3BD239-4B9A-4CBA-8CF5-F7BFBEA885D5}" dt="2025-11-06T17:22:56.433" v="2207" actId="1076"/>
          <ac:grpSpMkLst>
            <pc:docMk/>
            <pc:sldMk cId="0" sldId="282"/>
            <ac:grpSpMk id="21" creationId="{DAD3DE22-494F-353B-C86B-ACE7A197FE33}"/>
          </ac:grpSpMkLst>
        </pc:grpChg>
      </pc:sldChg>
      <pc:sldChg chg="modSp mod">
        <pc:chgData name="Bonita Searle-Barnes" userId="e782127f-826a-4a83-a372-afedaa2e0d4f" providerId="ADAL" clId="{FA3BD239-4B9A-4CBA-8CF5-F7BFBEA885D5}" dt="2025-11-06T17:32:48.847" v="2320"/>
        <pc:sldMkLst>
          <pc:docMk/>
          <pc:sldMk cId="0" sldId="283"/>
        </pc:sldMkLst>
        <pc:spChg chg="mod">
          <ac:chgData name="Bonita Searle-Barnes" userId="e782127f-826a-4a83-a372-afedaa2e0d4f" providerId="ADAL" clId="{FA3BD239-4B9A-4CBA-8CF5-F7BFBEA885D5}" dt="2025-11-06T17:32:48.847" v="2320"/>
          <ac:spMkLst>
            <pc:docMk/>
            <pc:sldMk cId="0" sldId="283"/>
            <ac:spMk id="2" creationId="{00000000-0000-0000-0000-000000000000}"/>
          </ac:spMkLst>
        </pc:spChg>
        <pc:spChg chg="mod">
          <ac:chgData name="Bonita Searle-Barnes" userId="e782127f-826a-4a83-a372-afedaa2e0d4f" providerId="ADAL" clId="{FA3BD239-4B9A-4CBA-8CF5-F7BFBEA885D5}" dt="2025-11-06T17:25:32.097" v="2234" actId="2711"/>
          <ac:spMkLst>
            <pc:docMk/>
            <pc:sldMk cId="0" sldId="283"/>
            <ac:spMk id="5" creationId="{00000000-0000-0000-0000-000000000000}"/>
          </ac:spMkLst>
        </pc:spChg>
        <pc:spChg chg="mod">
          <ac:chgData name="Bonita Searle-Barnes" userId="e782127f-826a-4a83-a372-afedaa2e0d4f" providerId="ADAL" clId="{FA3BD239-4B9A-4CBA-8CF5-F7BFBEA885D5}" dt="2025-11-06T17:25:40.440" v="2235" actId="2711"/>
          <ac:spMkLst>
            <pc:docMk/>
            <pc:sldMk cId="0" sldId="283"/>
            <ac:spMk id="10" creationId="{00000000-0000-0000-0000-000000000000}"/>
          </ac:spMkLst>
        </pc:spChg>
        <pc:spChg chg="mod">
          <ac:chgData name="Bonita Searle-Barnes" userId="e782127f-826a-4a83-a372-afedaa2e0d4f" providerId="ADAL" clId="{FA3BD239-4B9A-4CBA-8CF5-F7BFBEA885D5}" dt="2025-11-06T17:25:54.163" v="2236" actId="2711"/>
          <ac:spMkLst>
            <pc:docMk/>
            <pc:sldMk cId="0" sldId="283"/>
            <ac:spMk id="15" creationId="{00000000-0000-0000-0000-000000000000}"/>
          </ac:spMkLst>
        </pc:spChg>
      </pc:sldChg>
      <pc:sldChg chg="delSp modSp mod">
        <pc:chgData name="Bonita Searle-Barnes" userId="e782127f-826a-4a83-a372-afedaa2e0d4f" providerId="ADAL" clId="{FA3BD239-4B9A-4CBA-8CF5-F7BFBEA885D5}" dt="2025-11-06T18:18:57.613" v="2839" actId="1076"/>
        <pc:sldMkLst>
          <pc:docMk/>
          <pc:sldMk cId="0" sldId="286"/>
        </pc:sldMkLst>
        <pc:spChg chg="mod">
          <ac:chgData name="Bonita Searle-Barnes" userId="e782127f-826a-4a83-a372-afedaa2e0d4f" providerId="ADAL" clId="{FA3BD239-4B9A-4CBA-8CF5-F7BFBEA885D5}" dt="2025-11-06T18:18:57.613" v="2839" actId="1076"/>
          <ac:spMkLst>
            <pc:docMk/>
            <pc:sldMk cId="0" sldId="286"/>
            <ac:spMk id="2" creationId="{00000000-0000-0000-0000-000000000000}"/>
          </ac:spMkLst>
        </pc:spChg>
        <pc:spChg chg="mod">
          <ac:chgData name="Bonita Searle-Barnes" userId="e782127f-826a-4a83-a372-afedaa2e0d4f" providerId="ADAL" clId="{FA3BD239-4B9A-4CBA-8CF5-F7BFBEA885D5}" dt="2025-11-06T18:15:58.448" v="2813" actId="1076"/>
          <ac:spMkLst>
            <pc:docMk/>
            <pc:sldMk cId="0" sldId="286"/>
            <ac:spMk id="4" creationId="{00000000-0000-0000-0000-000000000000}"/>
          </ac:spMkLst>
        </pc:spChg>
        <pc:spChg chg="mod">
          <ac:chgData name="Bonita Searle-Barnes" userId="e782127f-826a-4a83-a372-afedaa2e0d4f" providerId="ADAL" clId="{FA3BD239-4B9A-4CBA-8CF5-F7BFBEA885D5}" dt="2025-11-06T18:15:54.312" v="2812" actId="1076"/>
          <ac:spMkLst>
            <pc:docMk/>
            <pc:sldMk cId="0" sldId="286"/>
            <ac:spMk id="5" creationId="{00000000-0000-0000-0000-000000000000}"/>
          </ac:spMkLst>
        </pc:spChg>
        <pc:spChg chg="mod">
          <ac:chgData name="Bonita Searle-Barnes" userId="e782127f-826a-4a83-a372-afedaa2e0d4f" providerId="ADAL" clId="{FA3BD239-4B9A-4CBA-8CF5-F7BFBEA885D5}" dt="2025-11-06T18:16:06.649" v="2815" actId="1076"/>
          <ac:spMkLst>
            <pc:docMk/>
            <pc:sldMk cId="0" sldId="286"/>
            <ac:spMk id="7" creationId="{00000000-0000-0000-0000-000000000000}"/>
          </ac:spMkLst>
        </pc:spChg>
        <pc:spChg chg="mod">
          <ac:chgData name="Bonita Searle-Barnes" userId="e782127f-826a-4a83-a372-afedaa2e0d4f" providerId="ADAL" clId="{FA3BD239-4B9A-4CBA-8CF5-F7BFBEA885D5}" dt="2025-11-06T18:16:10.175" v="2816" actId="1076"/>
          <ac:spMkLst>
            <pc:docMk/>
            <pc:sldMk cId="0" sldId="286"/>
            <ac:spMk id="8" creationId="{00000000-0000-0000-0000-000000000000}"/>
          </ac:spMkLst>
        </pc:spChg>
        <pc:spChg chg="mod">
          <ac:chgData name="Bonita Searle-Barnes" userId="e782127f-826a-4a83-a372-afedaa2e0d4f" providerId="ADAL" clId="{FA3BD239-4B9A-4CBA-8CF5-F7BFBEA885D5}" dt="2025-11-06T18:15:38.697" v="2809" actId="1076"/>
          <ac:spMkLst>
            <pc:docMk/>
            <pc:sldMk cId="0" sldId="286"/>
            <ac:spMk id="10" creationId="{00000000-0000-0000-0000-000000000000}"/>
          </ac:spMkLst>
        </pc:spChg>
        <pc:spChg chg="mod">
          <ac:chgData name="Bonita Searle-Barnes" userId="e782127f-826a-4a83-a372-afedaa2e0d4f" providerId="ADAL" clId="{FA3BD239-4B9A-4CBA-8CF5-F7BFBEA885D5}" dt="2025-11-06T18:16:49.210" v="2823" actId="1076"/>
          <ac:spMkLst>
            <pc:docMk/>
            <pc:sldMk cId="0" sldId="286"/>
            <ac:spMk id="11" creationId="{00000000-0000-0000-0000-000000000000}"/>
          </ac:spMkLst>
        </pc:spChg>
        <pc:grpChg chg="mod">
          <ac:chgData name="Bonita Searle-Barnes" userId="e782127f-826a-4a83-a372-afedaa2e0d4f" providerId="ADAL" clId="{FA3BD239-4B9A-4CBA-8CF5-F7BFBEA885D5}" dt="2025-11-06T17:29:54.956" v="2276" actId="14100"/>
          <ac:grpSpMkLst>
            <pc:docMk/>
            <pc:sldMk cId="0" sldId="286"/>
            <ac:grpSpMk id="13" creationId="{CB601DD4-E138-A9A9-1DC7-6C2EE12B6F23}"/>
          </ac:grpSpMkLst>
        </pc:grpChg>
        <pc:picChg chg="mod">
          <ac:chgData name="Bonita Searle-Barnes" userId="e782127f-826a-4a83-a372-afedaa2e0d4f" providerId="ADAL" clId="{FA3BD239-4B9A-4CBA-8CF5-F7BFBEA885D5}" dt="2025-11-06T18:16:34.538" v="2822" actId="14100"/>
          <ac:picMkLst>
            <pc:docMk/>
            <pc:sldMk cId="0" sldId="286"/>
            <ac:picMk id="3" creationId="{00000000-0000-0000-0000-000000000000}"/>
          </ac:picMkLst>
        </pc:picChg>
        <pc:picChg chg="mod">
          <ac:chgData name="Bonita Searle-Barnes" userId="e782127f-826a-4a83-a372-afedaa2e0d4f" providerId="ADAL" clId="{FA3BD239-4B9A-4CBA-8CF5-F7BFBEA885D5}" dt="2025-11-06T18:16:26.545" v="2820" actId="14100"/>
          <ac:picMkLst>
            <pc:docMk/>
            <pc:sldMk cId="0" sldId="286"/>
            <ac:picMk id="6" creationId="{00000000-0000-0000-0000-000000000000}"/>
          </ac:picMkLst>
        </pc:picChg>
        <pc:picChg chg="mod">
          <ac:chgData name="Bonita Searle-Barnes" userId="e782127f-826a-4a83-a372-afedaa2e0d4f" providerId="ADAL" clId="{FA3BD239-4B9A-4CBA-8CF5-F7BFBEA885D5}" dt="2025-11-06T18:16:20.674" v="2818" actId="14100"/>
          <ac:picMkLst>
            <pc:docMk/>
            <pc:sldMk cId="0" sldId="286"/>
            <ac:picMk id="9" creationId="{00000000-0000-0000-0000-000000000000}"/>
          </ac:picMkLst>
        </pc:picChg>
      </pc:sldChg>
      <pc:sldChg chg="modSp mod">
        <pc:chgData name="Bonita Searle-Barnes" userId="e782127f-826a-4a83-a372-afedaa2e0d4f" providerId="ADAL" clId="{FA3BD239-4B9A-4CBA-8CF5-F7BFBEA885D5}" dt="2025-11-10T14:19:47.365" v="2903" actId="1076"/>
        <pc:sldMkLst>
          <pc:docMk/>
          <pc:sldMk cId="0" sldId="287"/>
        </pc:sldMkLst>
        <pc:spChg chg="mod">
          <ac:chgData name="Bonita Searle-Barnes" userId="e782127f-826a-4a83-a372-afedaa2e0d4f" providerId="ADAL" clId="{FA3BD239-4B9A-4CBA-8CF5-F7BFBEA885D5}" dt="2025-11-10T14:19:47.365" v="2903" actId="1076"/>
          <ac:spMkLst>
            <pc:docMk/>
            <pc:sldMk cId="0" sldId="287"/>
            <ac:spMk id="2" creationId="{00000000-0000-0000-0000-000000000000}"/>
          </ac:spMkLst>
        </pc:spChg>
        <pc:spChg chg="mod">
          <ac:chgData name="Bonita Searle-Barnes" userId="e782127f-826a-4a83-a372-afedaa2e0d4f" providerId="ADAL" clId="{FA3BD239-4B9A-4CBA-8CF5-F7BFBEA885D5}" dt="2025-11-06T17:30:32.674" v="2280"/>
          <ac:spMkLst>
            <pc:docMk/>
            <pc:sldMk cId="0" sldId="287"/>
            <ac:spMk id="4" creationId="{00000000-0000-0000-0000-000000000000}"/>
          </ac:spMkLst>
        </pc:spChg>
        <pc:spChg chg="mod">
          <ac:chgData name="Bonita Searle-Barnes" userId="e782127f-826a-4a83-a372-afedaa2e0d4f" providerId="ADAL" clId="{FA3BD239-4B9A-4CBA-8CF5-F7BFBEA885D5}" dt="2025-11-06T18:20:13.279" v="2867" actId="14100"/>
          <ac:spMkLst>
            <pc:docMk/>
            <pc:sldMk cId="0" sldId="287"/>
            <ac:spMk id="6" creationId="{00000000-0000-0000-0000-000000000000}"/>
          </ac:spMkLst>
        </pc:spChg>
        <pc:spChg chg="mod">
          <ac:chgData name="Bonita Searle-Barnes" userId="e782127f-826a-4a83-a372-afedaa2e0d4f" providerId="ADAL" clId="{FA3BD239-4B9A-4CBA-8CF5-F7BFBEA885D5}" dt="2025-11-06T17:31:25.976" v="2288" actId="1076"/>
          <ac:spMkLst>
            <pc:docMk/>
            <pc:sldMk cId="0" sldId="287"/>
            <ac:spMk id="7" creationId="{00000000-0000-0000-0000-000000000000}"/>
          </ac:spMkLst>
        </pc:spChg>
        <pc:grpChg chg="mod">
          <ac:chgData name="Bonita Searle-Barnes" userId="e782127f-826a-4a83-a372-afedaa2e0d4f" providerId="ADAL" clId="{FA3BD239-4B9A-4CBA-8CF5-F7BFBEA885D5}" dt="2025-11-06T18:19:52.839" v="2865" actId="14100"/>
          <ac:grpSpMkLst>
            <pc:docMk/>
            <pc:sldMk cId="0" sldId="287"/>
            <ac:grpSpMk id="16" creationId="{24C82F66-DC39-D820-ECA6-48241EFE3E88}"/>
          </ac:grpSpMkLst>
        </pc:grpChg>
      </pc:sldChg>
      <pc:sldChg chg="modSp mod">
        <pc:chgData name="Bonita Searle-Barnes" userId="e782127f-826a-4a83-a372-afedaa2e0d4f" providerId="ADAL" clId="{FA3BD239-4B9A-4CBA-8CF5-F7BFBEA885D5}" dt="2025-11-06T17:34:58.504" v="2335" actId="2711"/>
        <pc:sldMkLst>
          <pc:docMk/>
          <pc:sldMk cId="0" sldId="288"/>
        </pc:sldMkLst>
        <pc:spChg chg="mod">
          <ac:chgData name="Bonita Searle-Barnes" userId="e782127f-826a-4a83-a372-afedaa2e0d4f" providerId="ADAL" clId="{FA3BD239-4B9A-4CBA-8CF5-F7BFBEA885D5}" dt="2025-11-06T17:33:51.909" v="2326"/>
          <ac:spMkLst>
            <pc:docMk/>
            <pc:sldMk cId="0" sldId="288"/>
            <ac:spMk id="2" creationId="{00000000-0000-0000-0000-000000000000}"/>
          </ac:spMkLst>
        </pc:spChg>
        <pc:spChg chg="mod">
          <ac:chgData name="Bonita Searle-Barnes" userId="e782127f-826a-4a83-a372-afedaa2e0d4f" providerId="ADAL" clId="{FA3BD239-4B9A-4CBA-8CF5-F7BFBEA885D5}" dt="2025-11-06T17:34:08.081" v="2329"/>
          <ac:spMkLst>
            <pc:docMk/>
            <pc:sldMk cId="0" sldId="288"/>
            <ac:spMk id="5" creationId="{00000000-0000-0000-0000-000000000000}"/>
          </ac:spMkLst>
        </pc:spChg>
        <pc:spChg chg="mod">
          <ac:chgData name="Bonita Searle-Barnes" userId="e782127f-826a-4a83-a372-afedaa2e0d4f" providerId="ADAL" clId="{FA3BD239-4B9A-4CBA-8CF5-F7BFBEA885D5}" dt="2025-11-06T17:34:44.435" v="2333"/>
          <ac:spMkLst>
            <pc:docMk/>
            <pc:sldMk cId="0" sldId="288"/>
            <ac:spMk id="9" creationId="{00000000-0000-0000-0000-000000000000}"/>
          </ac:spMkLst>
        </pc:spChg>
        <pc:spChg chg="mod">
          <ac:chgData name="Bonita Searle-Barnes" userId="e782127f-826a-4a83-a372-afedaa2e0d4f" providerId="ADAL" clId="{FA3BD239-4B9A-4CBA-8CF5-F7BFBEA885D5}" dt="2025-11-06T17:34:22.756" v="2331"/>
          <ac:spMkLst>
            <pc:docMk/>
            <pc:sldMk cId="0" sldId="288"/>
            <ac:spMk id="13" creationId="{00000000-0000-0000-0000-000000000000}"/>
          </ac:spMkLst>
        </pc:spChg>
        <pc:spChg chg="mod">
          <ac:chgData name="Bonita Searle-Barnes" userId="e782127f-826a-4a83-a372-afedaa2e0d4f" providerId="ADAL" clId="{FA3BD239-4B9A-4CBA-8CF5-F7BFBEA885D5}" dt="2025-11-06T17:34:58.504" v="2335" actId="2711"/>
          <ac:spMkLst>
            <pc:docMk/>
            <pc:sldMk cId="0" sldId="288"/>
            <ac:spMk id="17" creationId="{00000000-0000-0000-0000-000000000000}"/>
          </ac:spMkLst>
        </pc:spChg>
        <pc:grpChg chg="mod">
          <ac:chgData name="Bonita Searle-Barnes" userId="e782127f-826a-4a83-a372-afedaa2e0d4f" providerId="ADAL" clId="{FA3BD239-4B9A-4CBA-8CF5-F7BFBEA885D5}" dt="2025-11-06T17:33:57.522" v="2327" actId="1076"/>
          <ac:grpSpMkLst>
            <pc:docMk/>
            <pc:sldMk cId="0" sldId="288"/>
            <ac:grpSpMk id="20" creationId="{4BFC1A80-FE54-39A4-445F-B28DD67A82E7}"/>
          </ac:grpSpMkLst>
        </pc:grpChg>
      </pc:sldChg>
      <pc:sldChg chg="modSp mod">
        <pc:chgData name="Bonita Searle-Barnes" userId="e782127f-826a-4a83-a372-afedaa2e0d4f" providerId="ADAL" clId="{FA3BD239-4B9A-4CBA-8CF5-F7BFBEA885D5}" dt="2025-11-06T17:37:56.417" v="2371" actId="1036"/>
        <pc:sldMkLst>
          <pc:docMk/>
          <pc:sldMk cId="0" sldId="290"/>
        </pc:sldMkLst>
        <pc:spChg chg="mod">
          <ac:chgData name="Bonita Searle-Barnes" userId="e782127f-826a-4a83-a372-afedaa2e0d4f" providerId="ADAL" clId="{FA3BD239-4B9A-4CBA-8CF5-F7BFBEA885D5}" dt="2025-11-06T17:35:55.142" v="2356" actId="403"/>
          <ac:spMkLst>
            <pc:docMk/>
            <pc:sldMk cId="0" sldId="290"/>
            <ac:spMk id="2" creationId="{00000000-0000-0000-0000-000000000000}"/>
          </ac:spMkLst>
        </pc:spChg>
        <pc:spChg chg="mod">
          <ac:chgData name="Bonita Searle-Barnes" userId="e782127f-826a-4a83-a372-afedaa2e0d4f" providerId="ADAL" clId="{FA3BD239-4B9A-4CBA-8CF5-F7BFBEA885D5}" dt="2025-11-06T17:36:27.859" v="2360"/>
          <ac:spMkLst>
            <pc:docMk/>
            <pc:sldMk cId="0" sldId="290"/>
            <ac:spMk id="4" creationId="{00000000-0000-0000-0000-000000000000}"/>
          </ac:spMkLst>
        </pc:spChg>
        <pc:spChg chg="mod">
          <ac:chgData name="Bonita Searle-Barnes" userId="e782127f-826a-4a83-a372-afedaa2e0d4f" providerId="ADAL" clId="{FA3BD239-4B9A-4CBA-8CF5-F7BFBEA885D5}" dt="2025-11-06T17:37:05.191" v="2361" actId="948"/>
          <ac:spMkLst>
            <pc:docMk/>
            <pc:sldMk cId="0" sldId="290"/>
            <ac:spMk id="5" creationId="{00000000-0000-0000-0000-000000000000}"/>
          </ac:spMkLst>
        </pc:spChg>
        <pc:spChg chg="mod">
          <ac:chgData name="Bonita Searle-Barnes" userId="e782127f-826a-4a83-a372-afedaa2e0d4f" providerId="ADAL" clId="{FA3BD239-4B9A-4CBA-8CF5-F7BFBEA885D5}" dt="2025-11-06T17:37:56.417" v="2371" actId="1036"/>
          <ac:spMkLst>
            <pc:docMk/>
            <pc:sldMk cId="0" sldId="290"/>
            <ac:spMk id="12" creationId="{C2DBE1DA-C90A-8D18-B5FA-D7092F1BFB80}"/>
          </ac:spMkLst>
        </pc:spChg>
        <pc:spChg chg="mod">
          <ac:chgData name="Bonita Searle-Barnes" userId="e782127f-826a-4a83-a372-afedaa2e0d4f" providerId="ADAL" clId="{FA3BD239-4B9A-4CBA-8CF5-F7BFBEA885D5}" dt="2025-11-06T17:37:47.482" v="2365" actId="948"/>
          <ac:spMkLst>
            <pc:docMk/>
            <pc:sldMk cId="0" sldId="290"/>
            <ac:spMk id="13" creationId="{0C1ED4B9-2DEB-C488-E119-F14F05003BF4}"/>
          </ac:spMkLst>
        </pc:spChg>
      </pc:sldChg>
      <pc:sldChg chg="modSp mod">
        <pc:chgData name="Bonita Searle-Barnes" userId="e782127f-826a-4a83-a372-afedaa2e0d4f" providerId="ADAL" clId="{FA3BD239-4B9A-4CBA-8CF5-F7BFBEA885D5}" dt="2025-11-06T17:39:16.079" v="2387" actId="20577"/>
        <pc:sldMkLst>
          <pc:docMk/>
          <pc:sldMk cId="0" sldId="291"/>
        </pc:sldMkLst>
        <pc:spChg chg="mod">
          <ac:chgData name="Bonita Searle-Barnes" userId="e782127f-826a-4a83-a372-afedaa2e0d4f" providerId="ADAL" clId="{FA3BD239-4B9A-4CBA-8CF5-F7BFBEA885D5}" dt="2025-11-06T17:38:23.222" v="2373"/>
          <ac:spMkLst>
            <pc:docMk/>
            <pc:sldMk cId="0" sldId="291"/>
            <ac:spMk id="2" creationId="{00000000-0000-0000-0000-000000000000}"/>
          </ac:spMkLst>
        </pc:spChg>
        <pc:spChg chg="mod">
          <ac:chgData name="Bonita Searle-Barnes" userId="e782127f-826a-4a83-a372-afedaa2e0d4f" providerId="ADAL" clId="{FA3BD239-4B9A-4CBA-8CF5-F7BFBEA885D5}" dt="2025-11-06T17:38:32.983" v="2375"/>
          <ac:spMkLst>
            <pc:docMk/>
            <pc:sldMk cId="0" sldId="291"/>
            <ac:spMk id="5" creationId="{00000000-0000-0000-0000-000000000000}"/>
          </ac:spMkLst>
        </pc:spChg>
        <pc:spChg chg="mod">
          <ac:chgData name="Bonita Searle-Barnes" userId="e782127f-826a-4a83-a372-afedaa2e0d4f" providerId="ADAL" clId="{FA3BD239-4B9A-4CBA-8CF5-F7BFBEA885D5}" dt="2025-11-06T17:38:39.629" v="2377"/>
          <ac:spMkLst>
            <pc:docMk/>
            <pc:sldMk cId="0" sldId="291"/>
            <ac:spMk id="10" creationId="{00000000-0000-0000-0000-000000000000}"/>
          </ac:spMkLst>
        </pc:spChg>
        <pc:spChg chg="mod">
          <ac:chgData name="Bonita Searle-Barnes" userId="e782127f-826a-4a83-a372-afedaa2e0d4f" providerId="ADAL" clId="{FA3BD239-4B9A-4CBA-8CF5-F7BFBEA885D5}" dt="2025-11-06T17:38:46.177" v="2379"/>
          <ac:spMkLst>
            <pc:docMk/>
            <pc:sldMk cId="0" sldId="291"/>
            <ac:spMk id="15" creationId="{00000000-0000-0000-0000-000000000000}"/>
          </ac:spMkLst>
        </pc:spChg>
        <pc:spChg chg="mod">
          <ac:chgData name="Bonita Searle-Barnes" userId="e782127f-826a-4a83-a372-afedaa2e0d4f" providerId="ADAL" clId="{FA3BD239-4B9A-4CBA-8CF5-F7BFBEA885D5}" dt="2025-11-06T17:39:01.695" v="2381"/>
          <ac:spMkLst>
            <pc:docMk/>
            <pc:sldMk cId="0" sldId="291"/>
            <ac:spMk id="20" creationId="{00000000-0000-0000-0000-000000000000}"/>
          </ac:spMkLst>
        </pc:spChg>
        <pc:spChg chg="mod">
          <ac:chgData name="Bonita Searle-Barnes" userId="e782127f-826a-4a83-a372-afedaa2e0d4f" providerId="ADAL" clId="{FA3BD239-4B9A-4CBA-8CF5-F7BFBEA885D5}" dt="2025-11-06T17:39:16.079" v="2387" actId="20577"/>
          <ac:spMkLst>
            <pc:docMk/>
            <pc:sldMk cId="0" sldId="291"/>
            <ac:spMk id="25" creationId="{00000000-0000-0000-0000-000000000000}"/>
          </ac:spMkLst>
        </pc:spChg>
      </pc:sldChg>
      <pc:sldChg chg="modSp mod">
        <pc:chgData name="Bonita Searle-Barnes" userId="e782127f-826a-4a83-a372-afedaa2e0d4f" providerId="ADAL" clId="{FA3BD239-4B9A-4CBA-8CF5-F7BFBEA885D5}" dt="2025-11-10T14:21:00.103" v="2911" actId="1036"/>
        <pc:sldMkLst>
          <pc:docMk/>
          <pc:sldMk cId="0" sldId="294"/>
        </pc:sldMkLst>
        <pc:spChg chg="mod">
          <ac:chgData name="Bonita Searle-Barnes" userId="e782127f-826a-4a83-a372-afedaa2e0d4f" providerId="ADAL" clId="{FA3BD239-4B9A-4CBA-8CF5-F7BFBEA885D5}" dt="2025-11-06T17:41:49.909" v="2426"/>
          <ac:spMkLst>
            <pc:docMk/>
            <pc:sldMk cId="0" sldId="294"/>
            <ac:spMk id="2" creationId="{00000000-0000-0000-0000-000000000000}"/>
          </ac:spMkLst>
        </pc:spChg>
        <pc:spChg chg="mod">
          <ac:chgData name="Bonita Searle-Barnes" userId="e782127f-826a-4a83-a372-afedaa2e0d4f" providerId="ADAL" clId="{FA3BD239-4B9A-4CBA-8CF5-F7BFBEA885D5}" dt="2025-11-06T17:45:52.538" v="2493" actId="1035"/>
          <ac:spMkLst>
            <pc:docMk/>
            <pc:sldMk cId="0" sldId="294"/>
            <ac:spMk id="3" creationId="{00000000-0000-0000-0000-000000000000}"/>
          </ac:spMkLst>
        </pc:spChg>
        <pc:spChg chg="mod">
          <ac:chgData name="Bonita Searle-Barnes" userId="e782127f-826a-4a83-a372-afedaa2e0d4f" providerId="ADAL" clId="{FA3BD239-4B9A-4CBA-8CF5-F7BFBEA885D5}" dt="2025-11-06T17:45:42.646" v="2487" actId="1076"/>
          <ac:spMkLst>
            <pc:docMk/>
            <pc:sldMk cId="0" sldId="294"/>
            <ac:spMk id="4" creationId="{00000000-0000-0000-0000-000000000000}"/>
          </ac:spMkLst>
        </pc:spChg>
        <pc:spChg chg="mod">
          <ac:chgData name="Bonita Searle-Barnes" userId="e782127f-826a-4a83-a372-afedaa2e0d4f" providerId="ADAL" clId="{FA3BD239-4B9A-4CBA-8CF5-F7BFBEA885D5}" dt="2025-11-06T17:47:00.215" v="2506" actId="1076"/>
          <ac:spMkLst>
            <pc:docMk/>
            <pc:sldMk cId="0" sldId="294"/>
            <ac:spMk id="7" creationId="{00000000-0000-0000-0000-000000000000}"/>
          </ac:spMkLst>
        </pc:spChg>
        <pc:spChg chg="mod">
          <ac:chgData name="Bonita Searle-Barnes" userId="e782127f-826a-4a83-a372-afedaa2e0d4f" providerId="ADAL" clId="{FA3BD239-4B9A-4CBA-8CF5-F7BFBEA885D5}" dt="2025-11-06T17:46:56.448" v="2505" actId="1076"/>
          <ac:spMkLst>
            <pc:docMk/>
            <pc:sldMk cId="0" sldId="294"/>
            <ac:spMk id="8" creationId="{00000000-0000-0000-0000-000000000000}"/>
          </ac:spMkLst>
        </pc:spChg>
        <pc:spChg chg="mod">
          <ac:chgData name="Bonita Searle-Barnes" userId="e782127f-826a-4a83-a372-afedaa2e0d4f" providerId="ADAL" clId="{FA3BD239-4B9A-4CBA-8CF5-F7BFBEA885D5}" dt="2025-11-10T14:21:00.103" v="2911" actId="1036"/>
          <ac:spMkLst>
            <pc:docMk/>
            <pc:sldMk cId="0" sldId="294"/>
            <ac:spMk id="11" creationId="{00000000-0000-0000-0000-000000000000}"/>
          </ac:spMkLst>
        </pc:spChg>
        <pc:spChg chg="mod">
          <ac:chgData name="Bonita Searle-Barnes" userId="e782127f-826a-4a83-a372-afedaa2e0d4f" providerId="ADAL" clId="{FA3BD239-4B9A-4CBA-8CF5-F7BFBEA885D5}" dt="2025-11-10T14:20:51.125" v="2907" actId="1076"/>
          <ac:spMkLst>
            <pc:docMk/>
            <pc:sldMk cId="0" sldId="294"/>
            <ac:spMk id="12" creationId="{00000000-0000-0000-0000-000000000000}"/>
          </ac:spMkLst>
        </pc:spChg>
        <pc:spChg chg="mod">
          <ac:chgData name="Bonita Searle-Barnes" userId="e782127f-826a-4a83-a372-afedaa2e0d4f" providerId="ADAL" clId="{FA3BD239-4B9A-4CBA-8CF5-F7BFBEA885D5}" dt="2025-11-06T17:44:48.260" v="2478" actId="1076"/>
          <ac:spMkLst>
            <pc:docMk/>
            <pc:sldMk cId="0" sldId="294"/>
            <ac:spMk id="14" creationId="{00000000-0000-0000-0000-000000000000}"/>
          </ac:spMkLst>
        </pc:spChg>
        <pc:spChg chg="mod">
          <ac:chgData name="Bonita Searle-Barnes" userId="e782127f-826a-4a83-a372-afedaa2e0d4f" providerId="ADAL" clId="{FA3BD239-4B9A-4CBA-8CF5-F7BFBEA885D5}" dt="2025-11-06T17:46:17.126" v="2500" actId="1076"/>
          <ac:spMkLst>
            <pc:docMk/>
            <pc:sldMk cId="0" sldId="294"/>
            <ac:spMk id="15" creationId="{00000000-0000-0000-0000-000000000000}"/>
          </ac:spMkLst>
        </pc:spChg>
        <pc:spChg chg="mod">
          <ac:chgData name="Bonita Searle-Barnes" userId="e782127f-826a-4a83-a372-afedaa2e0d4f" providerId="ADAL" clId="{FA3BD239-4B9A-4CBA-8CF5-F7BFBEA885D5}" dt="2025-11-06T17:46:11.438" v="2499" actId="1076"/>
          <ac:spMkLst>
            <pc:docMk/>
            <pc:sldMk cId="0" sldId="294"/>
            <ac:spMk id="16" creationId="{00000000-0000-0000-0000-000000000000}"/>
          </ac:spMkLst>
        </pc:spChg>
        <pc:spChg chg="mod">
          <ac:chgData name="Bonita Searle-Barnes" userId="e782127f-826a-4a83-a372-afedaa2e0d4f" providerId="ADAL" clId="{FA3BD239-4B9A-4CBA-8CF5-F7BFBEA885D5}" dt="2025-11-06T17:44:15.643" v="2449" actId="1076"/>
          <ac:spMkLst>
            <pc:docMk/>
            <pc:sldMk cId="0" sldId="294"/>
            <ac:spMk id="18" creationId="{00000000-0000-0000-0000-000000000000}"/>
          </ac:spMkLst>
        </pc:spChg>
        <pc:spChg chg="mod">
          <ac:chgData name="Bonita Searle-Barnes" userId="e782127f-826a-4a83-a372-afedaa2e0d4f" providerId="ADAL" clId="{FA3BD239-4B9A-4CBA-8CF5-F7BFBEA885D5}" dt="2025-11-06T17:45:56.700" v="2496" actId="1036"/>
          <ac:spMkLst>
            <pc:docMk/>
            <pc:sldMk cId="0" sldId="294"/>
            <ac:spMk id="19" creationId="{00000000-0000-0000-0000-000000000000}"/>
          </ac:spMkLst>
        </pc:spChg>
        <pc:spChg chg="mod">
          <ac:chgData name="Bonita Searle-Barnes" userId="e782127f-826a-4a83-a372-afedaa2e0d4f" providerId="ADAL" clId="{FA3BD239-4B9A-4CBA-8CF5-F7BFBEA885D5}" dt="2025-11-06T17:45:29.309" v="2485" actId="1076"/>
          <ac:spMkLst>
            <pc:docMk/>
            <pc:sldMk cId="0" sldId="294"/>
            <ac:spMk id="20" creationId="{00000000-0000-0000-0000-000000000000}"/>
          </ac:spMkLst>
        </pc:spChg>
        <pc:picChg chg="mod ord">
          <ac:chgData name="Bonita Searle-Barnes" userId="e782127f-826a-4a83-a372-afedaa2e0d4f" providerId="ADAL" clId="{FA3BD239-4B9A-4CBA-8CF5-F7BFBEA885D5}" dt="2025-11-06T17:44:59.575" v="2481" actId="167"/>
          <ac:picMkLst>
            <pc:docMk/>
            <pc:sldMk cId="0" sldId="294"/>
            <ac:picMk id="5" creationId="{00000000-0000-0000-0000-000000000000}"/>
          </ac:picMkLst>
        </pc:picChg>
        <pc:picChg chg="mod">
          <ac:chgData name="Bonita Searle-Barnes" userId="e782127f-826a-4a83-a372-afedaa2e0d4f" providerId="ADAL" clId="{FA3BD239-4B9A-4CBA-8CF5-F7BFBEA885D5}" dt="2025-11-06T17:45:02.853" v="2482" actId="1076"/>
          <ac:picMkLst>
            <pc:docMk/>
            <pc:sldMk cId="0" sldId="294"/>
            <ac:picMk id="6" creationId="{00000000-0000-0000-0000-000000000000}"/>
          </ac:picMkLst>
        </pc:picChg>
        <pc:picChg chg="mod ord">
          <ac:chgData name="Bonita Searle-Barnes" userId="e782127f-826a-4a83-a372-afedaa2e0d4f" providerId="ADAL" clId="{FA3BD239-4B9A-4CBA-8CF5-F7BFBEA885D5}" dt="2025-11-06T17:44:03.187" v="2447" actId="1076"/>
          <ac:picMkLst>
            <pc:docMk/>
            <pc:sldMk cId="0" sldId="294"/>
            <ac:picMk id="9" creationId="{00000000-0000-0000-0000-000000000000}"/>
          </ac:picMkLst>
        </pc:picChg>
        <pc:picChg chg="mod">
          <ac:chgData name="Bonita Searle-Barnes" userId="e782127f-826a-4a83-a372-afedaa2e0d4f" providerId="ADAL" clId="{FA3BD239-4B9A-4CBA-8CF5-F7BFBEA885D5}" dt="2025-11-06T17:44:55.668" v="2480" actId="1076"/>
          <ac:picMkLst>
            <pc:docMk/>
            <pc:sldMk cId="0" sldId="294"/>
            <ac:picMk id="10" creationId="{00000000-0000-0000-0000-000000000000}"/>
          </ac:picMkLst>
        </pc:picChg>
        <pc:picChg chg="mod ord">
          <ac:chgData name="Bonita Searle-Barnes" userId="e782127f-826a-4a83-a372-afedaa2e0d4f" providerId="ADAL" clId="{FA3BD239-4B9A-4CBA-8CF5-F7BFBEA885D5}" dt="2025-11-06T17:44:52.280" v="2479" actId="167"/>
          <ac:picMkLst>
            <pc:docMk/>
            <pc:sldMk cId="0" sldId="294"/>
            <ac:picMk id="13" creationId="{00000000-0000-0000-0000-000000000000}"/>
          </ac:picMkLst>
        </pc:picChg>
        <pc:picChg chg="mod ord">
          <ac:chgData name="Bonita Searle-Barnes" userId="e782127f-826a-4a83-a372-afedaa2e0d4f" providerId="ADAL" clId="{FA3BD239-4B9A-4CBA-8CF5-F7BFBEA885D5}" dt="2025-11-06T17:44:33.284" v="2466" actId="167"/>
          <ac:picMkLst>
            <pc:docMk/>
            <pc:sldMk cId="0" sldId="294"/>
            <ac:picMk id="17" creationId="{00000000-0000-0000-0000-000000000000}"/>
          </ac:picMkLst>
        </pc:picChg>
        <pc:picChg chg="mod ord">
          <ac:chgData name="Bonita Searle-Barnes" userId="e782127f-826a-4a83-a372-afedaa2e0d4f" providerId="ADAL" clId="{FA3BD239-4B9A-4CBA-8CF5-F7BFBEA885D5}" dt="2025-11-06T17:44:11.964" v="2448" actId="167"/>
          <ac:picMkLst>
            <pc:docMk/>
            <pc:sldMk cId="0" sldId="294"/>
            <ac:picMk id="21" creationId="{00000000-0000-0000-0000-000000000000}"/>
          </ac:picMkLst>
        </pc:picChg>
        <pc:picChg chg="mod">
          <ac:chgData name="Bonita Searle-Barnes" userId="e782127f-826a-4a83-a372-afedaa2e0d4f" providerId="ADAL" clId="{FA3BD239-4B9A-4CBA-8CF5-F7BFBEA885D5}" dt="2025-11-06T17:42:49.760" v="2438" actId="1076"/>
          <ac:picMkLst>
            <pc:docMk/>
            <pc:sldMk cId="0" sldId="294"/>
            <ac:picMk id="22" creationId="{00000000-0000-0000-0000-000000000000}"/>
          </ac:picMkLst>
        </pc:picChg>
      </pc:sldChg>
      <pc:sldChg chg="modSp mod">
        <pc:chgData name="Bonita Searle-Barnes" userId="e782127f-826a-4a83-a372-afedaa2e0d4f" providerId="ADAL" clId="{FA3BD239-4B9A-4CBA-8CF5-F7BFBEA885D5}" dt="2025-11-06T17:55:26.215" v="2594" actId="1035"/>
        <pc:sldMkLst>
          <pc:docMk/>
          <pc:sldMk cId="0" sldId="297"/>
        </pc:sldMkLst>
        <pc:spChg chg="mod">
          <ac:chgData name="Bonita Searle-Barnes" userId="e782127f-826a-4a83-a372-afedaa2e0d4f" providerId="ADAL" clId="{FA3BD239-4B9A-4CBA-8CF5-F7BFBEA885D5}" dt="2025-11-06T17:48:52.526" v="2532"/>
          <ac:spMkLst>
            <pc:docMk/>
            <pc:sldMk cId="0" sldId="297"/>
            <ac:spMk id="2" creationId="{00000000-0000-0000-0000-000000000000}"/>
          </ac:spMkLst>
        </pc:spChg>
        <pc:spChg chg="mod">
          <ac:chgData name="Bonita Searle-Barnes" userId="e782127f-826a-4a83-a372-afedaa2e0d4f" providerId="ADAL" clId="{FA3BD239-4B9A-4CBA-8CF5-F7BFBEA885D5}" dt="2025-11-06T17:50:16.494" v="2546" actId="1076"/>
          <ac:spMkLst>
            <pc:docMk/>
            <pc:sldMk cId="0" sldId="297"/>
            <ac:spMk id="3" creationId="{00000000-0000-0000-0000-000000000000}"/>
          </ac:spMkLst>
        </pc:spChg>
        <pc:spChg chg="mod">
          <ac:chgData name="Bonita Searle-Barnes" userId="e782127f-826a-4a83-a372-afedaa2e0d4f" providerId="ADAL" clId="{FA3BD239-4B9A-4CBA-8CF5-F7BFBEA885D5}" dt="2025-11-06T17:50:19.414" v="2547" actId="1076"/>
          <ac:spMkLst>
            <pc:docMk/>
            <pc:sldMk cId="0" sldId="297"/>
            <ac:spMk id="4" creationId="{00000000-0000-0000-0000-000000000000}"/>
          </ac:spMkLst>
        </pc:spChg>
        <pc:spChg chg="mod">
          <ac:chgData name="Bonita Searle-Barnes" userId="e782127f-826a-4a83-a372-afedaa2e0d4f" providerId="ADAL" clId="{FA3BD239-4B9A-4CBA-8CF5-F7BFBEA885D5}" dt="2025-11-06T17:50:21.894" v="2548" actId="1076"/>
          <ac:spMkLst>
            <pc:docMk/>
            <pc:sldMk cId="0" sldId="297"/>
            <ac:spMk id="5" creationId="{00000000-0000-0000-0000-000000000000}"/>
          </ac:spMkLst>
        </pc:spChg>
        <pc:spChg chg="mod">
          <ac:chgData name="Bonita Searle-Barnes" userId="e782127f-826a-4a83-a372-afedaa2e0d4f" providerId="ADAL" clId="{FA3BD239-4B9A-4CBA-8CF5-F7BFBEA885D5}" dt="2025-11-06T17:50:25.214" v="2549" actId="1076"/>
          <ac:spMkLst>
            <pc:docMk/>
            <pc:sldMk cId="0" sldId="297"/>
            <ac:spMk id="6" creationId="{00000000-0000-0000-0000-000000000000}"/>
          </ac:spMkLst>
        </pc:spChg>
        <pc:spChg chg="mod">
          <ac:chgData name="Bonita Searle-Barnes" userId="e782127f-826a-4a83-a372-afedaa2e0d4f" providerId="ADAL" clId="{FA3BD239-4B9A-4CBA-8CF5-F7BFBEA885D5}" dt="2025-11-06T17:50:27.870" v="2550" actId="1076"/>
          <ac:spMkLst>
            <pc:docMk/>
            <pc:sldMk cId="0" sldId="297"/>
            <ac:spMk id="7" creationId="{00000000-0000-0000-0000-000000000000}"/>
          </ac:spMkLst>
        </pc:spChg>
        <pc:spChg chg="mod">
          <ac:chgData name="Bonita Searle-Barnes" userId="e782127f-826a-4a83-a372-afedaa2e0d4f" providerId="ADAL" clId="{FA3BD239-4B9A-4CBA-8CF5-F7BFBEA885D5}" dt="2025-11-06T17:49:10.196" v="2534" actId="1076"/>
          <ac:spMkLst>
            <pc:docMk/>
            <pc:sldMk cId="0" sldId="297"/>
            <ac:spMk id="8" creationId="{00000000-0000-0000-0000-000000000000}"/>
          </ac:spMkLst>
        </pc:spChg>
        <pc:spChg chg="mod">
          <ac:chgData name="Bonita Searle-Barnes" userId="e782127f-826a-4a83-a372-afedaa2e0d4f" providerId="ADAL" clId="{FA3BD239-4B9A-4CBA-8CF5-F7BFBEA885D5}" dt="2025-11-06T17:52:41.416" v="2570" actId="1076"/>
          <ac:spMkLst>
            <pc:docMk/>
            <pc:sldMk cId="0" sldId="297"/>
            <ac:spMk id="9" creationId="{00000000-0000-0000-0000-000000000000}"/>
          </ac:spMkLst>
        </pc:spChg>
        <pc:spChg chg="mod">
          <ac:chgData name="Bonita Searle-Barnes" userId="e782127f-826a-4a83-a372-afedaa2e0d4f" providerId="ADAL" clId="{FA3BD239-4B9A-4CBA-8CF5-F7BFBEA885D5}" dt="2025-11-06T17:53:04.018" v="2572" actId="1076"/>
          <ac:spMkLst>
            <pc:docMk/>
            <pc:sldMk cId="0" sldId="297"/>
            <ac:spMk id="10" creationId="{00000000-0000-0000-0000-000000000000}"/>
          </ac:spMkLst>
        </pc:spChg>
        <pc:spChg chg="mod">
          <ac:chgData name="Bonita Searle-Barnes" userId="e782127f-826a-4a83-a372-afedaa2e0d4f" providerId="ADAL" clId="{FA3BD239-4B9A-4CBA-8CF5-F7BFBEA885D5}" dt="2025-11-06T17:54:27.076" v="2583" actId="1076"/>
          <ac:spMkLst>
            <pc:docMk/>
            <pc:sldMk cId="0" sldId="297"/>
            <ac:spMk id="11" creationId="{00000000-0000-0000-0000-000000000000}"/>
          </ac:spMkLst>
        </pc:spChg>
        <pc:spChg chg="mod">
          <ac:chgData name="Bonita Searle-Barnes" userId="e782127f-826a-4a83-a372-afedaa2e0d4f" providerId="ADAL" clId="{FA3BD239-4B9A-4CBA-8CF5-F7BFBEA885D5}" dt="2025-11-06T17:53:19.042" v="2574" actId="1076"/>
          <ac:spMkLst>
            <pc:docMk/>
            <pc:sldMk cId="0" sldId="297"/>
            <ac:spMk id="12" creationId="{00000000-0000-0000-0000-000000000000}"/>
          </ac:spMkLst>
        </pc:spChg>
        <pc:spChg chg="mod">
          <ac:chgData name="Bonita Searle-Barnes" userId="e782127f-826a-4a83-a372-afedaa2e0d4f" providerId="ADAL" clId="{FA3BD239-4B9A-4CBA-8CF5-F7BFBEA885D5}" dt="2025-11-06T17:51:39.953" v="2561" actId="1076"/>
          <ac:spMkLst>
            <pc:docMk/>
            <pc:sldMk cId="0" sldId="297"/>
            <ac:spMk id="13" creationId="{00000000-0000-0000-0000-000000000000}"/>
          </ac:spMkLst>
        </pc:spChg>
        <pc:spChg chg="mod">
          <ac:chgData name="Bonita Searle-Barnes" userId="e782127f-826a-4a83-a372-afedaa2e0d4f" providerId="ADAL" clId="{FA3BD239-4B9A-4CBA-8CF5-F7BFBEA885D5}" dt="2025-11-06T17:51:24.503" v="2559" actId="1076"/>
          <ac:spMkLst>
            <pc:docMk/>
            <pc:sldMk cId="0" sldId="297"/>
            <ac:spMk id="14" creationId="{00000000-0000-0000-0000-000000000000}"/>
          </ac:spMkLst>
        </pc:spChg>
        <pc:spChg chg="mod">
          <ac:chgData name="Bonita Searle-Barnes" userId="e782127f-826a-4a83-a372-afedaa2e0d4f" providerId="ADAL" clId="{FA3BD239-4B9A-4CBA-8CF5-F7BFBEA885D5}" dt="2025-11-06T17:54:59.157" v="2587" actId="1076"/>
          <ac:spMkLst>
            <pc:docMk/>
            <pc:sldMk cId="0" sldId="297"/>
            <ac:spMk id="15" creationId="{00000000-0000-0000-0000-000000000000}"/>
          </ac:spMkLst>
        </pc:spChg>
        <pc:spChg chg="mod">
          <ac:chgData name="Bonita Searle-Barnes" userId="e782127f-826a-4a83-a372-afedaa2e0d4f" providerId="ADAL" clId="{FA3BD239-4B9A-4CBA-8CF5-F7BFBEA885D5}" dt="2025-11-06T17:54:54.949" v="2586" actId="1076"/>
          <ac:spMkLst>
            <pc:docMk/>
            <pc:sldMk cId="0" sldId="297"/>
            <ac:spMk id="16" creationId="{00000000-0000-0000-0000-000000000000}"/>
          </ac:spMkLst>
        </pc:spChg>
        <pc:spChg chg="mod">
          <ac:chgData name="Bonita Searle-Barnes" userId="e782127f-826a-4a83-a372-afedaa2e0d4f" providerId="ADAL" clId="{FA3BD239-4B9A-4CBA-8CF5-F7BFBEA885D5}" dt="2025-11-06T17:55:18.270" v="2590" actId="1076"/>
          <ac:spMkLst>
            <pc:docMk/>
            <pc:sldMk cId="0" sldId="297"/>
            <ac:spMk id="17" creationId="{00000000-0000-0000-0000-000000000000}"/>
          </ac:spMkLst>
        </pc:spChg>
        <pc:spChg chg="mod">
          <ac:chgData name="Bonita Searle-Barnes" userId="e782127f-826a-4a83-a372-afedaa2e0d4f" providerId="ADAL" clId="{FA3BD239-4B9A-4CBA-8CF5-F7BFBEA885D5}" dt="2025-11-06T17:55:08.317" v="2588" actId="1076"/>
          <ac:spMkLst>
            <pc:docMk/>
            <pc:sldMk cId="0" sldId="297"/>
            <ac:spMk id="18" creationId="{00000000-0000-0000-0000-000000000000}"/>
          </ac:spMkLst>
        </pc:spChg>
        <pc:spChg chg="mod">
          <ac:chgData name="Bonita Searle-Barnes" userId="e782127f-826a-4a83-a372-afedaa2e0d4f" providerId="ADAL" clId="{FA3BD239-4B9A-4CBA-8CF5-F7BFBEA885D5}" dt="2025-11-06T17:55:26.215" v="2594" actId="1035"/>
          <ac:spMkLst>
            <pc:docMk/>
            <pc:sldMk cId="0" sldId="297"/>
            <ac:spMk id="19" creationId="{00000000-0000-0000-0000-000000000000}"/>
          </ac:spMkLst>
        </pc:spChg>
        <pc:spChg chg="mod">
          <ac:chgData name="Bonita Searle-Barnes" userId="e782127f-826a-4a83-a372-afedaa2e0d4f" providerId="ADAL" clId="{FA3BD239-4B9A-4CBA-8CF5-F7BFBEA885D5}" dt="2025-11-06T17:55:23.406" v="2591" actId="1076"/>
          <ac:spMkLst>
            <pc:docMk/>
            <pc:sldMk cId="0" sldId="297"/>
            <ac:spMk id="20" creationId="{00000000-0000-0000-0000-000000000000}"/>
          </ac:spMkLst>
        </pc:spChg>
      </pc:sldChg>
      <pc:sldChg chg="modSp mod">
        <pc:chgData name="Bonita Searle-Barnes" userId="e782127f-826a-4a83-a372-afedaa2e0d4f" providerId="ADAL" clId="{FA3BD239-4B9A-4CBA-8CF5-F7BFBEA885D5}" dt="2025-11-06T17:58:42.459" v="2641" actId="1076"/>
        <pc:sldMkLst>
          <pc:docMk/>
          <pc:sldMk cId="0" sldId="298"/>
        </pc:sldMkLst>
        <pc:spChg chg="mod">
          <ac:chgData name="Bonita Searle-Barnes" userId="e782127f-826a-4a83-a372-afedaa2e0d4f" providerId="ADAL" clId="{FA3BD239-4B9A-4CBA-8CF5-F7BFBEA885D5}" dt="2025-11-06T17:57:03.839" v="2624"/>
          <ac:spMkLst>
            <pc:docMk/>
            <pc:sldMk cId="0" sldId="298"/>
            <ac:spMk id="2" creationId="{00000000-0000-0000-0000-000000000000}"/>
          </ac:spMkLst>
        </pc:spChg>
        <pc:spChg chg="mod">
          <ac:chgData name="Bonita Searle-Barnes" userId="e782127f-826a-4a83-a372-afedaa2e0d4f" providerId="ADAL" clId="{FA3BD239-4B9A-4CBA-8CF5-F7BFBEA885D5}" dt="2025-11-06T17:57:19.764" v="2627"/>
          <ac:spMkLst>
            <pc:docMk/>
            <pc:sldMk cId="0" sldId="298"/>
            <ac:spMk id="5" creationId="{00000000-0000-0000-0000-000000000000}"/>
          </ac:spMkLst>
        </pc:spChg>
        <pc:spChg chg="mod">
          <ac:chgData name="Bonita Searle-Barnes" userId="e782127f-826a-4a83-a372-afedaa2e0d4f" providerId="ADAL" clId="{FA3BD239-4B9A-4CBA-8CF5-F7BFBEA885D5}" dt="2025-11-06T17:57:57.258" v="2635" actId="1076"/>
          <ac:spMkLst>
            <pc:docMk/>
            <pc:sldMk cId="0" sldId="298"/>
            <ac:spMk id="6" creationId="{00000000-0000-0000-0000-000000000000}"/>
          </ac:spMkLst>
        </pc:spChg>
        <pc:spChg chg="mod">
          <ac:chgData name="Bonita Searle-Barnes" userId="e782127f-826a-4a83-a372-afedaa2e0d4f" providerId="ADAL" clId="{FA3BD239-4B9A-4CBA-8CF5-F7BFBEA885D5}" dt="2025-11-06T17:57:34.048" v="2631"/>
          <ac:spMkLst>
            <pc:docMk/>
            <pc:sldMk cId="0" sldId="298"/>
            <ac:spMk id="8" creationId="{00000000-0000-0000-0000-000000000000}"/>
          </ac:spMkLst>
        </pc:spChg>
        <pc:spChg chg="mod">
          <ac:chgData name="Bonita Searle-Barnes" userId="e782127f-826a-4a83-a372-afedaa2e0d4f" providerId="ADAL" clId="{FA3BD239-4B9A-4CBA-8CF5-F7BFBEA885D5}" dt="2025-11-06T17:58:29.644" v="2639" actId="1076"/>
          <ac:spMkLst>
            <pc:docMk/>
            <pc:sldMk cId="0" sldId="298"/>
            <ac:spMk id="9" creationId="{00000000-0000-0000-0000-000000000000}"/>
          </ac:spMkLst>
        </pc:spChg>
        <pc:spChg chg="mod">
          <ac:chgData name="Bonita Searle-Barnes" userId="e782127f-826a-4a83-a372-afedaa2e0d4f" providerId="ADAL" clId="{FA3BD239-4B9A-4CBA-8CF5-F7BFBEA885D5}" dt="2025-11-06T17:57:26.824" v="2629"/>
          <ac:spMkLst>
            <pc:docMk/>
            <pc:sldMk cId="0" sldId="298"/>
            <ac:spMk id="12" creationId="{00000000-0000-0000-0000-000000000000}"/>
          </ac:spMkLst>
        </pc:spChg>
        <pc:spChg chg="mod">
          <ac:chgData name="Bonita Searle-Barnes" userId="e782127f-826a-4a83-a372-afedaa2e0d4f" providerId="ADAL" clId="{FA3BD239-4B9A-4CBA-8CF5-F7BFBEA885D5}" dt="2025-11-06T17:58:08.348" v="2637" actId="1076"/>
          <ac:spMkLst>
            <pc:docMk/>
            <pc:sldMk cId="0" sldId="298"/>
            <ac:spMk id="13" creationId="{00000000-0000-0000-0000-000000000000}"/>
          </ac:spMkLst>
        </pc:spChg>
        <pc:spChg chg="mod">
          <ac:chgData name="Bonita Searle-Barnes" userId="e782127f-826a-4a83-a372-afedaa2e0d4f" providerId="ADAL" clId="{FA3BD239-4B9A-4CBA-8CF5-F7BFBEA885D5}" dt="2025-11-06T17:57:41.383" v="2633"/>
          <ac:spMkLst>
            <pc:docMk/>
            <pc:sldMk cId="0" sldId="298"/>
            <ac:spMk id="16" creationId="{00000000-0000-0000-0000-000000000000}"/>
          </ac:spMkLst>
        </pc:spChg>
        <pc:spChg chg="mod">
          <ac:chgData name="Bonita Searle-Barnes" userId="e782127f-826a-4a83-a372-afedaa2e0d4f" providerId="ADAL" clId="{FA3BD239-4B9A-4CBA-8CF5-F7BFBEA885D5}" dt="2025-11-06T17:58:42.459" v="2641" actId="1076"/>
          <ac:spMkLst>
            <pc:docMk/>
            <pc:sldMk cId="0" sldId="298"/>
            <ac:spMk id="17" creationId="{00000000-0000-0000-0000-000000000000}"/>
          </ac:spMkLst>
        </pc:spChg>
        <pc:grpChg chg="mod">
          <ac:chgData name="Bonita Searle-Barnes" userId="e782127f-826a-4a83-a372-afedaa2e0d4f" providerId="ADAL" clId="{FA3BD239-4B9A-4CBA-8CF5-F7BFBEA885D5}" dt="2025-11-06T17:57:11.265" v="2625" actId="1076"/>
          <ac:grpSpMkLst>
            <pc:docMk/>
            <pc:sldMk cId="0" sldId="298"/>
            <ac:grpSpMk id="20" creationId="{0A82A6CF-8756-A3D3-E258-E77E05776241}"/>
          </ac:grpSpMkLst>
        </pc:grpChg>
      </pc:sldChg>
      <pc:sldChg chg="modSp mod">
        <pc:chgData name="Bonita Searle-Barnes" userId="e782127f-826a-4a83-a372-afedaa2e0d4f" providerId="ADAL" clId="{FA3BD239-4B9A-4CBA-8CF5-F7BFBEA885D5}" dt="2025-11-06T18:20:54.193" v="2868" actId="1076"/>
        <pc:sldMkLst>
          <pc:docMk/>
          <pc:sldMk cId="0" sldId="299"/>
        </pc:sldMkLst>
        <pc:spChg chg="mod">
          <ac:chgData name="Bonita Searle-Barnes" userId="e782127f-826a-4a83-a372-afedaa2e0d4f" providerId="ADAL" clId="{FA3BD239-4B9A-4CBA-8CF5-F7BFBEA885D5}" dt="2025-11-06T18:00:25.756" v="2663"/>
          <ac:spMkLst>
            <pc:docMk/>
            <pc:sldMk cId="0" sldId="299"/>
            <ac:spMk id="2" creationId="{00000000-0000-0000-0000-000000000000}"/>
          </ac:spMkLst>
        </pc:spChg>
        <pc:spChg chg="mod">
          <ac:chgData name="Bonita Searle-Barnes" userId="e782127f-826a-4a83-a372-afedaa2e0d4f" providerId="ADAL" clId="{FA3BD239-4B9A-4CBA-8CF5-F7BFBEA885D5}" dt="2025-11-06T18:00:39.158" v="2666"/>
          <ac:spMkLst>
            <pc:docMk/>
            <pc:sldMk cId="0" sldId="299"/>
            <ac:spMk id="4" creationId="{00000000-0000-0000-0000-000000000000}"/>
          </ac:spMkLst>
        </pc:spChg>
        <pc:spChg chg="mod">
          <ac:chgData name="Bonita Searle-Barnes" userId="e782127f-826a-4a83-a372-afedaa2e0d4f" providerId="ADAL" clId="{FA3BD239-4B9A-4CBA-8CF5-F7BFBEA885D5}" dt="2025-11-06T18:00:48.275" v="2668"/>
          <ac:spMkLst>
            <pc:docMk/>
            <pc:sldMk cId="0" sldId="299"/>
            <ac:spMk id="7" creationId="{00000000-0000-0000-0000-000000000000}"/>
          </ac:spMkLst>
        </pc:spChg>
        <pc:spChg chg="mod">
          <ac:chgData name="Bonita Searle-Barnes" userId="e782127f-826a-4a83-a372-afedaa2e0d4f" providerId="ADAL" clId="{FA3BD239-4B9A-4CBA-8CF5-F7BFBEA885D5}" dt="2025-11-06T18:00:58.486" v="2670"/>
          <ac:spMkLst>
            <pc:docMk/>
            <pc:sldMk cId="0" sldId="299"/>
            <ac:spMk id="10" creationId="{00000000-0000-0000-0000-000000000000}"/>
          </ac:spMkLst>
        </pc:spChg>
        <pc:spChg chg="mod">
          <ac:chgData name="Bonita Searle-Barnes" userId="e782127f-826a-4a83-a372-afedaa2e0d4f" providerId="ADAL" clId="{FA3BD239-4B9A-4CBA-8CF5-F7BFBEA885D5}" dt="2025-11-06T18:01:08.175" v="2672"/>
          <ac:spMkLst>
            <pc:docMk/>
            <pc:sldMk cId="0" sldId="299"/>
            <ac:spMk id="13" creationId="{00000000-0000-0000-0000-000000000000}"/>
          </ac:spMkLst>
        </pc:spChg>
        <pc:spChg chg="mod">
          <ac:chgData name="Bonita Searle-Barnes" userId="e782127f-826a-4a83-a372-afedaa2e0d4f" providerId="ADAL" clId="{FA3BD239-4B9A-4CBA-8CF5-F7BFBEA885D5}" dt="2025-11-06T18:01:19.247" v="2674"/>
          <ac:spMkLst>
            <pc:docMk/>
            <pc:sldMk cId="0" sldId="299"/>
            <ac:spMk id="16" creationId="{00000000-0000-0000-0000-000000000000}"/>
          </ac:spMkLst>
        </pc:spChg>
        <pc:grpChg chg="mod">
          <ac:chgData name="Bonita Searle-Barnes" userId="e782127f-826a-4a83-a372-afedaa2e0d4f" providerId="ADAL" clId="{FA3BD239-4B9A-4CBA-8CF5-F7BFBEA885D5}" dt="2025-11-06T18:20:54.193" v="2868" actId="1076"/>
          <ac:grpSpMkLst>
            <pc:docMk/>
            <pc:sldMk cId="0" sldId="299"/>
            <ac:grpSpMk id="21" creationId="{87976CEA-80A2-E072-F069-A9FFAE7FE4B7}"/>
          </ac:grpSpMkLst>
        </pc:grpChg>
      </pc:sldChg>
      <pc:sldChg chg="modSp mod">
        <pc:chgData name="Bonita Searle-Barnes" userId="e782127f-826a-4a83-a372-afedaa2e0d4f" providerId="ADAL" clId="{FA3BD239-4B9A-4CBA-8CF5-F7BFBEA885D5}" dt="2025-11-06T15:24:24.011" v="7" actId="20577"/>
        <pc:sldMkLst>
          <pc:docMk/>
          <pc:sldMk cId="4139293381" sldId="462"/>
        </pc:sldMkLst>
        <pc:spChg chg="mod">
          <ac:chgData name="Bonita Searle-Barnes" userId="e782127f-826a-4a83-a372-afedaa2e0d4f" providerId="ADAL" clId="{FA3BD239-4B9A-4CBA-8CF5-F7BFBEA885D5}" dt="2025-11-06T15:24:24.011" v="7" actId="20577"/>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1-06T18:06:18.257" v="2723" actId="1076"/>
        <pc:sldMkLst>
          <pc:docMk/>
          <pc:sldMk cId="3014219946" sldId="838"/>
        </pc:sldMkLst>
        <pc:spChg chg="mod">
          <ac:chgData name="Bonita Searle-Barnes" userId="e782127f-826a-4a83-a372-afedaa2e0d4f" providerId="ADAL" clId="{FA3BD239-4B9A-4CBA-8CF5-F7BFBEA885D5}" dt="2025-11-06T15:31:12.348" v="1032"/>
          <ac:spMkLst>
            <pc:docMk/>
            <pc:sldMk cId="3014219946" sldId="838"/>
            <ac:spMk id="3" creationId="{3A94B90A-30B6-56D1-21EB-457B88DBC0F3}"/>
          </ac:spMkLst>
        </pc:spChg>
        <pc:spChg chg="mod">
          <ac:chgData name="Bonita Searle-Barnes" userId="e782127f-826a-4a83-a372-afedaa2e0d4f" providerId="ADAL" clId="{FA3BD239-4B9A-4CBA-8CF5-F7BFBEA885D5}" dt="2025-11-06T18:03:37.746" v="2697"/>
          <ac:spMkLst>
            <pc:docMk/>
            <pc:sldMk cId="3014219946" sldId="838"/>
            <ac:spMk id="6" creationId="{00000000-0000-0000-0000-000000000000}"/>
          </ac:spMkLst>
        </pc:spChg>
        <pc:spChg chg="mod">
          <ac:chgData name="Bonita Searle-Barnes" userId="e782127f-826a-4a83-a372-afedaa2e0d4f" providerId="ADAL" clId="{FA3BD239-4B9A-4CBA-8CF5-F7BFBEA885D5}" dt="2025-11-06T18:05:29.239" v="2717" actId="1076"/>
          <ac:spMkLst>
            <pc:docMk/>
            <pc:sldMk cId="3014219946" sldId="838"/>
            <ac:spMk id="7" creationId="{00000000-0000-0000-0000-000000000000}"/>
          </ac:spMkLst>
        </pc:spChg>
        <pc:spChg chg="mod">
          <ac:chgData name="Bonita Searle-Barnes" userId="e782127f-826a-4a83-a372-afedaa2e0d4f" providerId="ADAL" clId="{FA3BD239-4B9A-4CBA-8CF5-F7BFBEA885D5}" dt="2025-11-06T18:05:43.055" v="2719" actId="1076"/>
          <ac:spMkLst>
            <pc:docMk/>
            <pc:sldMk cId="3014219946" sldId="838"/>
            <ac:spMk id="10" creationId="{00000000-0000-0000-0000-000000000000}"/>
          </ac:spMkLst>
        </pc:spChg>
        <pc:spChg chg="mod">
          <ac:chgData name="Bonita Searle-Barnes" userId="e782127f-826a-4a83-a372-afedaa2e0d4f" providerId="ADAL" clId="{FA3BD239-4B9A-4CBA-8CF5-F7BFBEA885D5}" dt="2025-11-06T18:05:37.711" v="2718" actId="1076"/>
          <ac:spMkLst>
            <pc:docMk/>
            <pc:sldMk cId="3014219946" sldId="838"/>
            <ac:spMk id="11" creationId="{00000000-0000-0000-0000-000000000000}"/>
          </ac:spMkLst>
        </pc:spChg>
        <pc:spChg chg="mod">
          <ac:chgData name="Bonita Searle-Barnes" userId="e782127f-826a-4a83-a372-afedaa2e0d4f" providerId="ADAL" clId="{FA3BD239-4B9A-4CBA-8CF5-F7BFBEA885D5}" dt="2025-11-06T18:06:18.257" v="2723" actId="1076"/>
          <ac:spMkLst>
            <pc:docMk/>
            <pc:sldMk cId="3014219946" sldId="838"/>
            <ac:spMk id="14" creationId="{00000000-0000-0000-0000-000000000000}"/>
          </ac:spMkLst>
        </pc:spChg>
        <pc:spChg chg="mod">
          <ac:chgData name="Bonita Searle-Barnes" userId="e782127f-826a-4a83-a372-afedaa2e0d4f" providerId="ADAL" clId="{FA3BD239-4B9A-4CBA-8CF5-F7BFBEA885D5}" dt="2025-11-06T18:04:56.751" v="2712" actId="948"/>
          <ac:spMkLst>
            <pc:docMk/>
            <pc:sldMk cId="3014219946" sldId="838"/>
            <ac:spMk id="15" creationId="{00000000-0000-0000-0000-000000000000}"/>
          </ac:spMkLst>
        </pc:spChg>
        <pc:spChg chg="mod">
          <ac:chgData name="Bonita Searle-Barnes" userId="e782127f-826a-4a83-a372-afedaa2e0d4f" providerId="ADAL" clId="{FA3BD239-4B9A-4CBA-8CF5-F7BFBEA885D5}" dt="2025-11-06T18:06:07.329" v="2721" actId="1076"/>
          <ac:spMkLst>
            <pc:docMk/>
            <pc:sldMk cId="3014219946" sldId="838"/>
            <ac:spMk id="18" creationId="{00000000-0000-0000-0000-000000000000}"/>
          </ac:spMkLst>
        </pc:spChg>
        <pc:spChg chg="mod">
          <ac:chgData name="Bonita Searle-Barnes" userId="e782127f-826a-4a83-a372-afedaa2e0d4f" providerId="ADAL" clId="{FA3BD239-4B9A-4CBA-8CF5-F7BFBEA885D5}" dt="2025-11-06T18:06:10.448" v="2722" actId="1076"/>
          <ac:spMkLst>
            <pc:docMk/>
            <pc:sldMk cId="3014219946" sldId="838"/>
            <ac:spMk id="19" creationId="{00000000-0000-0000-0000-000000000000}"/>
          </ac:spMkLst>
        </pc:spChg>
        <pc:spChg chg="mod">
          <ac:chgData name="Bonita Searle-Barnes" userId="e782127f-826a-4a83-a372-afedaa2e0d4f" providerId="ADAL" clId="{FA3BD239-4B9A-4CBA-8CF5-F7BFBEA885D5}" dt="2025-11-06T18:05:17.167" v="2715" actId="1076"/>
          <ac:spMkLst>
            <pc:docMk/>
            <pc:sldMk cId="3014219946" sldId="838"/>
            <ac:spMk id="22" creationId="{00000000-0000-0000-0000-000000000000}"/>
          </ac:spMkLst>
        </pc:spChg>
        <pc:spChg chg="mod">
          <ac:chgData name="Bonita Searle-Barnes" userId="e782127f-826a-4a83-a372-afedaa2e0d4f" providerId="ADAL" clId="{FA3BD239-4B9A-4CBA-8CF5-F7BFBEA885D5}" dt="2025-11-06T18:05:14.110" v="2714" actId="1076"/>
          <ac:spMkLst>
            <pc:docMk/>
            <pc:sldMk cId="3014219946" sldId="838"/>
            <ac:spMk id="23" creationId="{00000000-0000-0000-0000-000000000000}"/>
          </ac:spMkLst>
        </pc:spChg>
        <pc:spChg chg="mod">
          <ac:chgData name="Bonita Searle-Barnes" userId="e782127f-826a-4a83-a372-afedaa2e0d4f" providerId="ADAL" clId="{FA3BD239-4B9A-4CBA-8CF5-F7BFBEA885D5}" dt="2025-11-06T18:05:24.288" v="2716" actId="1076"/>
          <ac:spMkLst>
            <pc:docMk/>
            <pc:sldMk cId="3014219946" sldId="838"/>
            <ac:spMk id="26" creationId="{00000000-0000-0000-0000-000000000000}"/>
          </ac:spMkLst>
        </pc:spChg>
        <pc:spChg chg="mod">
          <ac:chgData name="Bonita Searle-Barnes" userId="e782127f-826a-4a83-a372-afedaa2e0d4f" providerId="ADAL" clId="{FA3BD239-4B9A-4CBA-8CF5-F7BFBEA885D5}" dt="2025-11-06T18:04:31.373" v="2709" actId="948"/>
          <ac:spMkLst>
            <pc:docMk/>
            <pc:sldMk cId="3014219946" sldId="838"/>
            <ac:spMk id="27" creationId="{00000000-0000-0000-0000-000000000000}"/>
          </ac:spMkLst>
        </pc:spChg>
      </pc:sldChg>
      <pc:sldChg chg="modSp mod">
        <pc:chgData name="Bonita Searle-Barnes" userId="e782127f-826a-4a83-a372-afedaa2e0d4f" providerId="ADAL" clId="{FA3BD239-4B9A-4CBA-8CF5-F7BFBEA885D5}" dt="2025-11-06T18:07:57.739" v="2747"/>
        <pc:sldMkLst>
          <pc:docMk/>
          <pc:sldMk cId="2808480706" sldId="840"/>
        </pc:sldMkLst>
        <pc:spChg chg="mod">
          <ac:chgData name="Bonita Searle-Barnes" userId="e782127f-826a-4a83-a372-afedaa2e0d4f" providerId="ADAL" clId="{FA3BD239-4B9A-4CBA-8CF5-F7BFBEA885D5}" dt="2025-11-06T15:50:34.581" v="1412"/>
          <ac:spMkLst>
            <pc:docMk/>
            <pc:sldMk cId="2808480706" sldId="840"/>
            <ac:spMk id="3" creationId="{6FFB772F-E825-9D87-9E8B-D04BC8A5280C}"/>
          </ac:spMkLst>
        </pc:spChg>
        <pc:spChg chg="mod">
          <ac:chgData name="Bonita Searle-Barnes" userId="e782127f-826a-4a83-a372-afedaa2e0d4f" providerId="ADAL" clId="{FA3BD239-4B9A-4CBA-8CF5-F7BFBEA885D5}" dt="2025-11-06T18:07:57.739" v="2747"/>
          <ac:spMkLst>
            <pc:docMk/>
            <pc:sldMk cId="2808480706" sldId="840"/>
            <ac:spMk id="4" creationId="{183CA12B-98D8-441B-A2DE-6FF2B2597824}"/>
          </ac:spMkLst>
        </pc:spChg>
      </pc:sldChg>
      <pc:sldChg chg="delSp modSp mod">
        <pc:chgData name="Bonita Searle-Barnes" userId="e782127f-826a-4a83-a372-afedaa2e0d4f" providerId="ADAL" clId="{FA3BD239-4B9A-4CBA-8CF5-F7BFBEA885D5}" dt="2025-11-06T18:06:34.904" v="2724" actId="1076"/>
        <pc:sldMkLst>
          <pc:docMk/>
          <pc:sldMk cId="2847982734" sldId="843"/>
        </pc:sldMkLst>
        <pc:spChg chg="mod">
          <ac:chgData name="Bonita Searle-Barnes" userId="e782127f-826a-4a83-a372-afedaa2e0d4f" providerId="ADAL" clId="{FA3BD239-4B9A-4CBA-8CF5-F7BFBEA885D5}" dt="2025-11-06T15:50:32.164" v="1399"/>
          <ac:spMkLst>
            <pc:docMk/>
            <pc:sldMk cId="2847982734" sldId="843"/>
            <ac:spMk id="3" creationId="{F0792BCA-8AB6-0FDF-AC08-CE636D202BE9}"/>
          </ac:spMkLst>
        </pc:spChg>
        <pc:spChg chg="mod">
          <ac:chgData name="Bonita Searle-Barnes" userId="e782127f-826a-4a83-a372-afedaa2e0d4f" providerId="ADAL" clId="{FA3BD239-4B9A-4CBA-8CF5-F7BFBEA885D5}" dt="2025-11-06T18:06:34.904" v="2724" actId="1076"/>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06T18:08:46.684" v="2749" actId="1076"/>
        <pc:sldMkLst>
          <pc:docMk/>
          <pc:sldMk cId="901652802" sldId="845"/>
        </pc:sldMkLst>
        <pc:spChg chg="mod">
          <ac:chgData name="Bonita Searle-Barnes" userId="e782127f-826a-4a83-a372-afedaa2e0d4f" providerId="ADAL" clId="{FA3BD239-4B9A-4CBA-8CF5-F7BFBEA885D5}" dt="2025-11-06T15:50:11.285" v="1373"/>
          <ac:spMkLst>
            <pc:docMk/>
            <pc:sldMk cId="901652802" sldId="845"/>
            <ac:spMk id="2" creationId="{96B081D8-F7FD-5175-9721-E180EC0B3F3D}"/>
          </ac:spMkLst>
        </pc:spChg>
        <pc:spChg chg="mod">
          <ac:chgData name="Bonita Searle-Barnes" userId="e782127f-826a-4a83-a372-afedaa2e0d4f" providerId="ADAL" clId="{FA3BD239-4B9A-4CBA-8CF5-F7BFBEA885D5}" dt="2025-11-06T18:08:43.194" v="2748" actId="1076"/>
          <ac:spMkLst>
            <pc:docMk/>
            <pc:sldMk cId="901652802" sldId="845"/>
            <ac:spMk id="17" creationId="{34912A18-817B-5B9B-9200-A3EA7E741A8E}"/>
          </ac:spMkLst>
        </pc:spChg>
        <pc:spChg chg="mod">
          <ac:chgData name="Bonita Searle-Barnes" userId="e782127f-826a-4a83-a372-afedaa2e0d4f" providerId="ADAL" clId="{FA3BD239-4B9A-4CBA-8CF5-F7BFBEA885D5}" dt="2025-11-06T18:08:46.684" v="2749" actId="1076"/>
          <ac:spMkLst>
            <pc:docMk/>
            <pc:sldMk cId="901652802" sldId="845"/>
            <ac:spMk id="18" creationId="{B9A5F2DA-FDB6-351B-8333-DCCDAD4889CD}"/>
          </ac:spMkLst>
        </pc:spChg>
      </pc:sldChg>
      <pc:sldChg chg="modSp mod">
        <pc:chgData name="Bonita Searle-Barnes" userId="e782127f-826a-4a83-a372-afedaa2e0d4f" providerId="ADAL" clId="{FA3BD239-4B9A-4CBA-8CF5-F7BFBEA885D5}" dt="2025-11-06T15:41:37.576" v="1229" actId="20577"/>
        <pc:sldMkLst>
          <pc:docMk/>
          <pc:sldMk cId="380204055" sldId="846"/>
        </pc:sldMkLst>
        <pc:spChg chg="mod">
          <ac:chgData name="Bonita Searle-Barnes" userId="e782127f-826a-4a83-a372-afedaa2e0d4f" providerId="ADAL" clId="{FA3BD239-4B9A-4CBA-8CF5-F7BFBEA885D5}" dt="2025-11-06T15:41:08.818" v="1225"/>
          <ac:spMkLst>
            <pc:docMk/>
            <pc:sldMk cId="380204055" sldId="846"/>
            <ac:spMk id="2" creationId="{673FCCA4-1306-534D-427D-D9250B4771C1}"/>
          </ac:spMkLst>
        </pc:spChg>
        <pc:spChg chg="mod">
          <ac:chgData name="Bonita Searle-Barnes" userId="e782127f-826a-4a83-a372-afedaa2e0d4f" providerId="ADAL" clId="{FA3BD239-4B9A-4CBA-8CF5-F7BFBEA885D5}" dt="2025-11-06T15:41:37.576" v="1229" actId="20577"/>
          <ac:spMkLst>
            <pc:docMk/>
            <pc:sldMk cId="380204055" sldId="846"/>
            <ac:spMk id="21" creationId="{56F2A56F-FD37-1C69-FF5C-F66F72E86D29}"/>
          </ac:spMkLst>
        </pc:spChg>
      </pc:sldChg>
      <pc:sldChg chg="modSp mod">
        <pc:chgData name="Bonita Searle-Barnes" userId="e782127f-826a-4a83-a372-afedaa2e0d4f" providerId="ADAL" clId="{FA3BD239-4B9A-4CBA-8CF5-F7BFBEA885D5}" dt="2025-11-06T15:48:45.390" v="1338" actId="6549"/>
        <pc:sldMkLst>
          <pc:docMk/>
          <pc:sldMk cId="4160746641" sldId="847"/>
        </pc:sldMkLst>
        <pc:spChg chg="mod">
          <ac:chgData name="Bonita Searle-Barnes" userId="e782127f-826a-4a83-a372-afedaa2e0d4f" providerId="ADAL" clId="{FA3BD239-4B9A-4CBA-8CF5-F7BFBEA885D5}" dt="2025-11-06T15:48:05.912" v="1331"/>
          <ac:spMkLst>
            <pc:docMk/>
            <pc:sldMk cId="4160746641" sldId="847"/>
            <ac:spMk id="2" creationId="{056C94B0-942B-C899-1EC0-9FE6957CC051}"/>
          </ac:spMkLst>
        </pc:spChg>
        <pc:spChg chg="mod">
          <ac:chgData name="Bonita Searle-Barnes" userId="e782127f-826a-4a83-a372-afedaa2e0d4f" providerId="ADAL" clId="{FA3BD239-4B9A-4CBA-8CF5-F7BFBEA885D5}" dt="2025-11-06T15:48:45.390" v="1338" actId="6549"/>
          <ac:spMkLst>
            <pc:docMk/>
            <pc:sldMk cId="4160746641" sldId="847"/>
            <ac:spMk id="12" creationId="{6C2D1733-1EA2-081B-547A-F2C62185F008}"/>
          </ac:spMkLst>
        </pc:spChg>
      </pc:sldChg>
      <pc:sldChg chg="modSp mod">
        <pc:chgData name="Bonita Searle-Barnes" userId="e782127f-826a-4a83-a372-afedaa2e0d4f" providerId="ADAL" clId="{FA3BD239-4B9A-4CBA-8CF5-F7BFBEA885D5}" dt="2025-11-06T16:04:19.714" v="1598" actId="20577"/>
        <pc:sldMkLst>
          <pc:docMk/>
          <pc:sldMk cId="116653471" sldId="848"/>
        </pc:sldMkLst>
        <pc:spChg chg="mod">
          <ac:chgData name="Bonita Searle-Barnes" userId="e782127f-826a-4a83-a372-afedaa2e0d4f" providerId="ADAL" clId="{FA3BD239-4B9A-4CBA-8CF5-F7BFBEA885D5}" dt="2025-11-06T16:04:19.714" v="1598" actId="20577"/>
          <ac:spMkLst>
            <pc:docMk/>
            <pc:sldMk cId="116653471" sldId="848"/>
            <ac:spMk id="2" creationId="{5B6F1A7E-3968-D9C9-6F62-22B46AB4C01A}"/>
          </ac:spMkLst>
        </pc:spChg>
        <pc:spChg chg="mod">
          <ac:chgData name="Bonita Searle-Barnes" userId="e782127f-826a-4a83-a372-afedaa2e0d4f" providerId="ADAL" clId="{FA3BD239-4B9A-4CBA-8CF5-F7BFBEA885D5}" dt="2025-11-06T15:51:47.249" v="1433" actId="20577"/>
          <ac:spMkLst>
            <pc:docMk/>
            <pc:sldMk cId="116653471" sldId="848"/>
            <ac:spMk id="15" creationId="{19AD9D97-599F-FDCE-18DE-B0645FACA5D0}"/>
          </ac:spMkLst>
        </pc:spChg>
        <pc:spChg chg="mod">
          <ac:chgData name="Bonita Searle-Barnes" userId="e782127f-826a-4a83-a372-afedaa2e0d4f" providerId="ADAL" clId="{FA3BD239-4B9A-4CBA-8CF5-F7BFBEA885D5}" dt="2025-11-06T15:52:00.071" v="1435" actId="14100"/>
          <ac:spMkLst>
            <pc:docMk/>
            <pc:sldMk cId="116653471" sldId="848"/>
            <ac:spMk id="16" creationId="{856FCFE9-6431-4BB9-57F4-34D2B4B30AB9}"/>
          </ac:spMkLst>
        </pc:spChg>
      </pc:sldChg>
      <pc:sldChg chg="modSp mod">
        <pc:chgData name="Bonita Searle-Barnes" userId="e782127f-826a-4a83-a372-afedaa2e0d4f" providerId="ADAL" clId="{FA3BD239-4B9A-4CBA-8CF5-F7BFBEA885D5}" dt="2025-11-06T15:59:48.709" v="1528" actId="14100"/>
        <pc:sldMkLst>
          <pc:docMk/>
          <pc:sldMk cId="3166595322" sldId="849"/>
        </pc:sldMkLst>
        <pc:spChg chg="mod">
          <ac:chgData name="Bonita Searle-Barnes" userId="e782127f-826a-4a83-a372-afedaa2e0d4f" providerId="ADAL" clId="{FA3BD239-4B9A-4CBA-8CF5-F7BFBEA885D5}" dt="2025-11-06T15:59:16.838" v="1523"/>
          <ac:spMkLst>
            <pc:docMk/>
            <pc:sldMk cId="3166595322" sldId="849"/>
            <ac:spMk id="2" creationId="{DB8EA5DC-7E5F-E5FD-2BF7-7D82BB301ACD}"/>
          </ac:spMkLst>
        </pc:spChg>
        <pc:spChg chg="mod">
          <ac:chgData name="Bonita Searle-Barnes" userId="e782127f-826a-4a83-a372-afedaa2e0d4f" providerId="ADAL" clId="{FA3BD239-4B9A-4CBA-8CF5-F7BFBEA885D5}" dt="2025-11-06T15:59:48.709" v="1528" actId="14100"/>
          <ac:spMkLst>
            <pc:docMk/>
            <pc:sldMk cId="3166595322" sldId="849"/>
            <ac:spMk id="23" creationId="{D686ED10-36F5-1DB2-6444-2B626321E08C}"/>
          </ac:spMkLst>
        </pc:spChg>
      </pc:sldChg>
      <pc:sldChg chg="modSp mod">
        <pc:chgData name="Bonita Searle-Barnes" userId="e782127f-826a-4a83-a372-afedaa2e0d4f" providerId="ADAL" clId="{FA3BD239-4B9A-4CBA-8CF5-F7BFBEA885D5}" dt="2025-11-06T16:03:41.119" v="1590" actId="20577"/>
        <pc:sldMkLst>
          <pc:docMk/>
          <pc:sldMk cId="1449256705" sldId="850"/>
        </pc:sldMkLst>
        <pc:spChg chg="mod">
          <ac:chgData name="Bonita Searle-Barnes" userId="e782127f-826a-4a83-a372-afedaa2e0d4f" providerId="ADAL" clId="{FA3BD239-4B9A-4CBA-8CF5-F7BFBEA885D5}" dt="2025-11-06T16:02:48.655" v="1564"/>
          <ac:spMkLst>
            <pc:docMk/>
            <pc:sldMk cId="1449256705" sldId="850"/>
            <ac:spMk id="2" creationId="{92997132-85A5-FDF7-CFEA-89CFBDBE94A3}"/>
          </ac:spMkLst>
        </pc:spChg>
        <pc:spChg chg="mod">
          <ac:chgData name="Bonita Searle-Barnes" userId="e782127f-826a-4a83-a372-afedaa2e0d4f" providerId="ADAL" clId="{FA3BD239-4B9A-4CBA-8CF5-F7BFBEA885D5}" dt="2025-11-06T16:03:41.119" v="1590" actId="20577"/>
          <ac:spMkLst>
            <pc:docMk/>
            <pc:sldMk cId="1449256705" sldId="850"/>
            <ac:spMk id="15" creationId="{49C75458-EF18-2C51-434A-726AC887C658}"/>
          </ac:spMkLst>
        </pc:spChg>
      </pc:sldChg>
      <pc:sldChg chg="modSp mod">
        <pc:chgData name="Bonita Searle-Barnes" userId="e782127f-826a-4a83-a372-afedaa2e0d4f" providerId="ADAL" clId="{FA3BD239-4B9A-4CBA-8CF5-F7BFBEA885D5}" dt="2025-11-06T16:10:28.049" v="1642" actId="20577"/>
        <pc:sldMkLst>
          <pc:docMk/>
          <pc:sldMk cId="884671726" sldId="851"/>
        </pc:sldMkLst>
        <pc:spChg chg="mod">
          <ac:chgData name="Bonita Searle-Barnes" userId="e782127f-826a-4a83-a372-afedaa2e0d4f" providerId="ADAL" clId="{FA3BD239-4B9A-4CBA-8CF5-F7BFBEA885D5}" dt="2025-11-06T16:10:28.049" v="1642" actId="20577"/>
          <ac:spMkLst>
            <pc:docMk/>
            <pc:sldMk cId="884671726" sldId="851"/>
            <ac:spMk id="2" creationId="{07E8581B-6C62-38B8-E7AC-7E101154834A}"/>
          </ac:spMkLst>
        </pc:spChg>
        <pc:spChg chg="mod">
          <ac:chgData name="Bonita Searle-Barnes" userId="e782127f-826a-4a83-a372-afedaa2e0d4f" providerId="ADAL" clId="{FA3BD239-4B9A-4CBA-8CF5-F7BFBEA885D5}" dt="2025-11-06T16:10:20.281" v="1639" actId="12"/>
          <ac:spMkLst>
            <pc:docMk/>
            <pc:sldMk cId="884671726" sldId="851"/>
            <ac:spMk id="15" creationId="{3DACB910-0AD9-00DC-E4F0-3E68A8002C69}"/>
          </ac:spMkLst>
        </pc:spChg>
        <pc:spChg chg="mod">
          <ac:chgData name="Bonita Searle-Barnes" userId="e782127f-826a-4a83-a372-afedaa2e0d4f" providerId="ADAL" clId="{FA3BD239-4B9A-4CBA-8CF5-F7BFBEA885D5}" dt="2025-11-06T16:10:22.418" v="1640" actId="12"/>
          <ac:spMkLst>
            <pc:docMk/>
            <pc:sldMk cId="884671726" sldId="851"/>
            <ac:spMk id="16" creationId="{0BD152D1-5CCD-A021-87B2-C2D985A18198}"/>
          </ac:spMkLst>
        </pc:spChg>
      </pc:sldChg>
      <pc:sldChg chg="modSp mod">
        <pc:chgData name="Bonita Searle-Barnes" userId="e782127f-826a-4a83-a372-afedaa2e0d4f" providerId="ADAL" clId="{FA3BD239-4B9A-4CBA-8CF5-F7BFBEA885D5}" dt="2025-11-06T16:15:18.741" v="1696" actId="20577"/>
        <pc:sldMkLst>
          <pc:docMk/>
          <pc:sldMk cId="1311827500" sldId="852"/>
        </pc:sldMkLst>
        <pc:spChg chg="mod">
          <ac:chgData name="Bonita Searle-Barnes" userId="e782127f-826a-4a83-a372-afedaa2e0d4f" providerId="ADAL" clId="{FA3BD239-4B9A-4CBA-8CF5-F7BFBEA885D5}" dt="2025-11-06T16:14:41.115" v="1681"/>
          <ac:spMkLst>
            <pc:docMk/>
            <pc:sldMk cId="1311827500" sldId="852"/>
            <ac:spMk id="2" creationId="{B286024A-F88A-10E6-8914-2557894E4406}"/>
          </ac:spMkLst>
        </pc:spChg>
        <pc:spChg chg="mod">
          <ac:chgData name="Bonita Searle-Barnes" userId="e782127f-826a-4a83-a372-afedaa2e0d4f" providerId="ADAL" clId="{FA3BD239-4B9A-4CBA-8CF5-F7BFBEA885D5}" dt="2025-11-06T16:15:18.741" v="1696" actId="20577"/>
          <ac:spMkLst>
            <pc:docMk/>
            <pc:sldMk cId="1311827500" sldId="852"/>
            <ac:spMk id="15" creationId="{46545097-56AB-170C-2CD9-B89D4D371689}"/>
          </ac:spMkLst>
        </pc:spChg>
      </pc:sldChg>
      <pc:sldChg chg="modSp mod">
        <pc:chgData name="Bonita Searle-Barnes" userId="e782127f-826a-4a83-a372-afedaa2e0d4f" providerId="ADAL" clId="{FA3BD239-4B9A-4CBA-8CF5-F7BFBEA885D5}" dt="2025-11-06T16:20:19.581" v="1765" actId="20577"/>
        <pc:sldMkLst>
          <pc:docMk/>
          <pc:sldMk cId="1292618969" sldId="853"/>
        </pc:sldMkLst>
        <pc:spChg chg="mod">
          <ac:chgData name="Bonita Searle-Barnes" userId="e782127f-826a-4a83-a372-afedaa2e0d4f" providerId="ADAL" clId="{FA3BD239-4B9A-4CBA-8CF5-F7BFBEA885D5}" dt="2025-11-06T16:19:25.020" v="1743" actId="20577"/>
          <ac:spMkLst>
            <pc:docMk/>
            <pc:sldMk cId="1292618969" sldId="853"/>
            <ac:spMk id="2" creationId="{D89B08C1-887F-BEDF-1A03-DF7DBF565616}"/>
          </ac:spMkLst>
        </pc:spChg>
        <pc:spChg chg="mod">
          <ac:chgData name="Bonita Searle-Barnes" userId="e782127f-826a-4a83-a372-afedaa2e0d4f" providerId="ADAL" clId="{FA3BD239-4B9A-4CBA-8CF5-F7BFBEA885D5}" dt="2025-11-06T16:19:44.489" v="1755" actId="948"/>
          <ac:spMkLst>
            <pc:docMk/>
            <pc:sldMk cId="1292618969" sldId="853"/>
            <ac:spMk id="23" creationId="{83E9C417-2F08-B87B-ED86-8BE307CC8655}"/>
          </ac:spMkLst>
        </pc:spChg>
        <pc:spChg chg="mod">
          <ac:chgData name="Bonita Searle-Barnes" userId="e782127f-826a-4a83-a372-afedaa2e0d4f" providerId="ADAL" clId="{FA3BD239-4B9A-4CBA-8CF5-F7BFBEA885D5}" dt="2025-11-06T16:20:19.581" v="1765" actId="20577"/>
          <ac:spMkLst>
            <pc:docMk/>
            <pc:sldMk cId="1292618969" sldId="853"/>
            <ac:spMk id="24" creationId="{49E594AF-F5D9-2E1B-84A3-55AEF7347B39}"/>
          </ac:spMkLst>
        </pc:spChg>
      </pc:sldChg>
      <pc:sldChg chg="modSp mod">
        <pc:chgData name="Bonita Searle-Barnes" userId="e782127f-826a-4a83-a372-afedaa2e0d4f" providerId="ADAL" clId="{FA3BD239-4B9A-4CBA-8CF5-F7BFBEA885D5}" dt="2025-11-10T14:18:19.013" v="2886"/>
        <pc:sldMkLst>
          <pc:docMk/>
          <pc:sldMk cId="2965165749" sldId="854"/>
        </pc:sldMkLst>
        <pc:spChg chg="mod">
          <ac:chgData name="Bonita Searle-Barnes" userId="e782127f-826a-4a83-a372-afedaa2e0d4f" providerId="ADAL" clId="{FA3BD239-4B9A-4CBA-8CF5-F7BFBEA885D5}" dt="2025-11-10T14:18:19.013" v="2886"/>
          <ac:spMkLst>
            <pc:docMk/>
            <pc:sldMk cId="2965165749" sldId="854"/>
            <ac:spMk id="2" creationId="{88CE23E5-9CCE-DB52-33B2-3BC9CE13D748}"/>
          </ac:spMkLst>
        </pc:spChg>
        <pc:spChg chg="mod">
          <ac:chgData name="Bonita Searle-Barnes" userId="e782127f-826a-4a83-a372-afedaa2e0d4f" providerId="ADAL" clId="{FA3BD239-4B9A-4CBA-8CF5-F7BFBEA885D5}" dt="2025-11-06T16:25:44.517" v="1828" actId="12"/>
          <ac:spMkLst>
            <pc:docMk/>
            <pc:sldMk cId="2965165749" sldId="854"/>
            <ac:spMk id="12" creationId="{B00C70F2-8842-48A4-2383-87C023B110AD}"/>
          </ac:spMkLst>
        </pc:spChg>
        <pc:spChg chg="mod">
          <ac:chgData name="Bonita Searle-Barnes" userId="e782127f-826a-4a83-a372-afedaa2e0d4f" providerId="ADAL" clId="{FA3BD239-4B9A-4CBA-8CF5-F7BFBEA885D5}" dt="2025-11-06T16:25:46.996" v="1829" actId="12"/>
          <ac:spMkLst>
            <pc:docMk/>
            <pc:sldMk cId="2965165749" sldId="854"/>
            <ac:spMk id="13" creationId="{6C2650CE-800D-334A-BDAE-59F445AEA146}"/>
          </ac:spMkLst>
        </pc:spChg>
      </pc:sldChg>
      <pc:sldChg chg="modSp mod">
        <pc:chgData name="Bonita Searle-Barnes" userId="e782127f-826a-4a83-a372-afedaa2e0d4f" providerId="ADAL" clId="{FA3BD239-4B9A-4CBA-8CF5-F7BFBEA885D5}" dt="2025-11-06T16:28:06.249" v="1861" actId="20577"/>
        <pc:sldMkLst>
          <pc:docMk/>
          <pc:sldMk cId="2770596677" sldId="855"/>
        </pc:sldMkLst>
        <pc:spChg chg="mod">
          <ac:chgData name="Bonita Searle-Barnes" userId="e782127f-826a-4a83-a372-afedaa2e0d4f" providerId="ADAL" clId="{FA3BD239-4B9A-4CBA-8CF5-F7BFBEA885D5}" dt="2025-11-06T16:26:48.961" v="1842"/>
          <ac:spMkLst>
            <pc:docMk/>
            <pc:sldMk cId="2770596677" sldId="855"/>
            <ac:spMk id="2" creationId="{100CADC2-04FE-2BBE-47E8-08B9862C278D}"/>
          </ac:spMkLst>
        </pc:spChg>
        <pc:spChg chg="mod">
          <ac:chgData name="Bonita Searle-Barnes" userId="e782127f-826a-4a83-a372-afedaa2e0d4f" providerId="ADAL" clId="{FA3BD239-4B9A-4CBA-8CF5-F7BFBEA885D5}" dt="2025-11-06T16:28:02.591" v="1860" actId="20577"/>
          <ac:spMkLst>
            <pc:docMk/>
            <pc:sldMk cId="2770596677" sldId="855"/>
            <ac:spMk id="22" creationId="{47D325C4-91F5-C08E-F177-2F7D06FFDB50}"/>
          </ac:spMkLst>
        </pc:spChg>
        <pc:spChg chg="mod">
          <ac:chgData name="Bonita Searle-Barnes" userId="e782127f-826a-4a83-a372-afedaa2e0d4f" providerId="ADAL" clId="{FA3BD239-4B9A-4CBA-8CF5-F7BFBEA885D5}" dt="2025-11-06T16:28:06.249" v="1861" actId="20577"/>
          <ac:spMkLst>
            <pc:docMk/>
            <pc:sldMk cId="2770596677" sldId="855"/>
            <ac:spMk id="23" creationId="{342CC1F8-A334-5E8C-44A1-CDE067321112}"/>
          </ac:spMkLst>
        </pc:spChg>
      </pc:sldChg>
      <pc:sldChg chg="modSp mod">
        <pc:chgData name="Bonita Searle-Barnes" userId="e782127f-826a-4a83-a372-afedaa2e0d4f" providerId="ADAL" clId="{FA3BD239-4B9A-4CBA-8CF5-F7BFBEA885D5}" dt="2025-11-06T16:36:16.766" v="1957" actId="12"/>
        <pc:sldMkLst>
          <pc:docMk/>
          <pc:sldMk cId="2994676546" sldId="857"/>
        </pc:sldMkLst>
        <pc:spChg chg="mod">
          <ac:chgData name="Bonita Searle-Barnes" userId="e782127f-826a-4a83-a372-afedaa2e0d4f" providerId="ADAL" clId="{FA3BD239-4B9A-4CBA-8CF5-F7BFBEA885D5}" dt="2025-11-06T16:34:11.479" v="1921"/>
          <ac:spMkLst>
            <pc:docMk/>
            <pc:sldMk cId="2994676546" sldId="857"/>
            <ac:spMk id="2" creationId="{E8296E21-E185-002C-F526-E761DEEFDE0A}"/>
          </ac:spMkLst>
        </pc:spChg>
        <pc:spChg chg="mod">
          <ac:chgData name="Bonita Searle-Barnes" userId="e782127f-826a-4a83-a372-afedaa2e0d4f" providerId="ADAL" clId="{FA3BD239-4B9A-4CBA-8CF5-F7BFBEA885D5}" dt="2025-11-06T16:36:16.766" v="1957" actId="12"/>
          <ac:spMkLst>
            <pc:docMk/>
            <pc:sldMk cId="2994676546" sldId="857"/>
            <ac:spMk id="15" creationId="{D4656ED9-48EA-1EDD-91E9-D36E03D32D6E}"/>
          </ac:spMkLst>
        </pc:spChg>
      </pc:sldChg>
      <pc:sldChg chg="modSp mod">
        <pc:chgData name="Bonita Searle-Barnes" userId="e782127f-826a-4a83-a372-afedaa2e0d4f" providerId="ADAL" clId="{FA3BD239-4B9A-4CBA-8CF5-F7BFBEA885D5}" dt="2025-11-06T17:05:17.662" v="1989" actId="12"/>
        <pc:sldMkLst>
          <pc:docMk/>
          <pc:sldMk cId="3590298708" sldId="858"/>
        </pc:sldMkLst>
        <pc:spChg chg="mod">
          <ac:chgData name="Bonita Searle-Barnes" userId="e782127f-826a-4a83-a372-afedaa2e0d4f" providerId="ADAL" clId="{FA3BD239-4B9A-4CBA-8CF5-F7BFBEA885D5}" dt="2025-11-06T17:04:37.843" v="1974" actId="20577"/>
          <ac:spMkLst>
            <pc:docMk/>
            <pc:sldMk cId="3590298708" sldId="858"/>
            <ac:spMk id="2" creationId="{39E55BA4-7BD3-4463-1870-8301CAD6ED53}"/>
          </ac:spMkLst>
        </pc:spChg>
        <pc:spChg chg="mod">
          <ac:chgData name="Bonita Searle-Barnes" userId="e782127f-826a-4a83-a372-afedaa2e0d4f" providerId="ADAL" clId="{FA3BD239-4B9A-4CBA-8CF5-F7BFBEA885D5}" dt="2025-11-06T17:05:17.662" v="1989" actId="12"/>
          <ac:spMkLst>
            <pc:docMk/>
            <pc:sldMk cId="3590298708" sldId="858"/>
            <ac:spMk id="19" creationId="{34733CBA-1DAD-2DCF-95DC-ADA2BD585FFB}"/>
          </ac:spMkLst>
        </pc:spChg>
      </pc:sldChg>
      <pc:sldChg chg="modSp mod">
        <pc:chgData name="Bonita Searle-Barnes" userId="e782127f-826a-4a83-a372-afedaa2e0d4f" providerId="ADAL" clId="{FA3BD239-4B9A-4CBA-8CF5-F7BFBEA885D5}" dt="2025-11-06T17:07:26.764" v="2025" actId="12"/>
        <pc:sldMkLst>
          <pc:docMk/>
          <pc:sldMk cId="2045596341" sldId="859"/>
        </pc:sldMkLst>
        <pc:spChg chg="mod">
          <ac:chgData name="Bonita Searle-Barnes" userId="e782127f-826a-4a83-a372-afedaa2e0d4f" providerId="ADAL" clId="{FA3BD239-4B9A-4CBA-8CF5-F7BFBEA885D5}" dt="2025-11-06T17:06:42.531" v="2009"/>
          <ac:spMkLst>
            <pc:docMk/>
            <pc:sldMk cId="2045596341" sldId="859"/>
            <ac:spMk id="2" creationId="{9A7DE7D3-D94A-D4B3-8071-530FC1E1EBA1}"/>
          </ac:spMkLst>
        </pc:spChg>
        <pc:spChg chg="mod">
          <ac:chgData name="Bonita Searle-Barnes" userId="e782127f-826a-4a83-a372-afedaa2e0d4f" providerId="ADAL" clId="{FA3BD239-4B9A-4CBA-8CF5-F7BFBEA885D5}" dt="2025-11-06T17:07:26.764" v="2025" actId="12"/>
          <ac:spMkLst>
            <pc:docMk/>
            <pc:sldMk cId="2045596341" sldId="859"/>
            <ac:spMk id="12" creationId="{BF69F5C3-39F5-C47F-951F-934DD5DDB6F0}"/>
          </ac:spMkLst>
        </pc:spChg>
      </pc:sldChg>
      <pc:sldChg chg="modSp mod">
        <pc:chgData name="Bonita Searle-Barnes" userId="e782127f-826a-4a83-a372-afedaa2e0d4f" providerId="ADAL" clId="{FA3BD239-4B9A-4CBA-8CF5-F7BFBEA885D5}" dt="2025-11-06T18:13:04.601" v="2774"/>
        <pc:sldMkLst>
          <pc:docMk/>
          <pc:sldMk cId="121448613" sldId="860"/>
        </pc:sldMkLst>
        <pc:spChg chg="mod">
          <ac:chgData name="Bonita Searle-Barnes" userId="e782127f-826a-4a83-a372-afedaa2e0d4f" providerId="ADAL" clId="{FA3BD239-4B9A-4CBA-8CF5-F7BFBEA885D5}" dt="2025-11-06T18:13:04.601" v="2774"/>
          <ac:spMkLst>
            <pc:docMk/>
            <pc:sldMk cId="121448613" sldId="860"/>
            <ac:spMk id="2" creationId="{68D7192D-D0FA-353F-1145-D8A2273B0E1A}"/>
          </ac:spMkLst>
        </pc:spChg>
        <pc:spChg chg="mod">
          <ac:chgData name="Bonita Searle-Barnes" userId="e782127f-826a-4a83-a372-afedaa2e0d4f" providerId="ADAL" clId="{FA3BD239-4B9A-4CBA-8CF5-F7BFBEA885D5}" dt="2025-11-06T18:12:19.813" v="2768" actId="20577"/>
          <ac:spMkLst>
            <pc:docMk/>
            <pc:sldMk cId="121448613" sldId="860"/>
            <ac:spMk id="15" creationId="{5414D91E-3813-E897-1306-AD1C706DDABA}"/>
          </ac:spMkLst>
        </pc:spChg>
        <pc:spChg chg="mod">
          <ac:chgData name="Bonita Searle-Barnes" userId="e782127f-826a-4a83-a372-afedaa2e0d4f" providerId="ADAL" clId="{FA3BD239-4B9A-4CBA-8CF5-F7BFBEA885D5}" dt="2025-11-06T18:12:49.003" v="2772" actId="948"/>
          <ac:spMkLst>
            <pc:docMk/>
            <pc:sldMk cId="121448613" sldId="860"/>
            <ac:spMk id="16" creationId="{C7262032-D0D2-BA6D-7B6E-B38DC475D669}"/>
          </ac:spMkLst>
        </pc:spChg>
      </pc:sldChg>
      <pc:sldChg chg="modSp mod">
        <pc:chgData name="Bonita Searle-Barnes" userId="e782127f-826a-4a83-a372-afedaa2e0d4f" providerId="ADAL" clId="{FA3BD239-4B9A-4CBA-8CF5-F7BFBEA885D5}" dt="2025-11-06T18:13:50.644" v="2804"/>
        <pc:sldMkLst>
          <pc:docMk/>
          <pc:sldMk cId="710571713" sldId="861"/>
        </pc:sldMkLst>
        <pc:spChg chg="mod">
          <ac:chgData name="Bonita Searle-Barnes" userId="e782127f-826a-4a83-a372-afedaa2e0d4f" providerId="ADAL" clId="{FA3BD239-4B9A-4CBA-8CF5-F7BFBEA885D5}" dt="2025-11-06T18:13:50.644" v="2804"/>
          <ac:spMkLst>
            <pc:docMk/>
            <pc:sldMk cId="710571713" sldId="861"/>
            <ac:spMk id="2" creationId="{10F9BF7B-4D4D-FF38-4F4A-5C7A0C4F82BF}"/>
          </ac:spMkLst>
        </pc:spChg>
        <pc:spChg chg="mod">
          <ac:chgData name="Bonita Searle-Barnes" userId="e782127f-826a-4a83-a372-afedaa2e0d4f" providerId="ADAL" clId="{FA3BD239-4B9A-4CBA-8CF5-F7BFBEA885D5}" dt="2025-11-06T17:15:37.968" v="2141" actId="12"/>
          <ac:spMkLst>
            <pc:docMk/>
            <pc:sldMk cId="710571713" sldId="861"/>
            <ac:spMk id="19" creationId="{0B4D05A1-7FDA-14D4-C8DB-6EEDEE092BD0}"/>
          </ac:spMkLst>
        </pc:spChg>
        <pc:spChg chg="mod">
          <ac:chgData name="Bonita Searle-Barnes" userId="e782127f-826a-4a83-a372-afedaa2e0d4f" providerId="ADAL" clId="{FA3BD239-4B9A-4CBA-8CF5-F7BFBEA885D5}" dt="2025-11-06T17:15:40.039" v="2142" actId="12"/>
          <ac:spMkLst>
            <pc:docMk/>
            <pc:sldMk cId="710571713" sldId="861"/>
            <ac:spMk id="20" creationId="{A330D0C7-FA3D-3461-3EB7-D2FC8721B273}"/>
          </ac:spMkLst>
        </pc:spChg>
      </pc:sldChg>
      <pc:sldChg chg="modSp mod">
        <pc:chgData name="Bonita Searle-Barnes" userId="e782127f-826a-4a83-a372-afedaa2e0d4f" providerId="ADAL" clId="{FA3BD239-4B9A-4CBA-8CF5-F7BFBEA885D5}" dt="2025-11-06T17:24:49.579" v="2231" actId="14100"/>
        <pc:sldMkLst>
          <pc:docMk/>
          <pc:sldMk cId="2429710871" sldId="863"/>
        </pc:sldMkLst>
        <pc:spChg chg="mod">
          <ac:chgData name="Bonita Searle-Barnes" userId="e782127f-826a-4a83-a372-afedaa2e0d4f" providerId="ADAL" clId="{FA3BD239-4B9A-4CBA-8CF5-F7BFBEA885D5}" dt="2025-11-06T17:23:40.198" v="2215"/>
          <ac:spMkLst>
            <pc:docMk/>
            <pc:sldMk cId="2429710871" sldId="863"/>
            <ac:spMk id="2" creationId="{E3D3BA4C-7472-945A-DAE1-B33B3E9FE475}"/>
          </ac:spMkLst>
        </pc:spChg>
        <pc:spChg chg="mod">
          <ac:chgData name="Bonita Searle-Barnes" userId="e782127f-826a-4a83-a372-afedaa2e0d4f" providerId="ADAL" clId="{FA3BD239-4B9A-4CBA-8CF5-F7BFBEA885D5}" dt="2025-11-06T17:24:38.651" v="2230" actId="948"/>
          <ac:spMkLst>
            <pc:docMk/>
            <pc:sldMk cId="2429710871" sldId="863"/>
            <ac:spMk id="19" creationId="{9F09A803-354C-EE24-24B4-9978036F0B3E}"/>
          </ac:spMkLst>
        </pc:spChg>
        <pc:spChg chg="mod">
          <ac:chgData name="Bonita Searle-Barnes" userId="e782127f-826a-4a83-a372-afedaa2e0d4f" providerId="ADAL" clId="{FA3BD239-4B9A-4CBA-8CF5-F7BFBEA885D5}" dt="2025-11-06T17:24:49.579" v="2231" actId="14100"/>
          <ac:spMkLst>
            <pc:docMk/>
            <pc:sldMk cId="2429710871" sldId="863"/>
            <ac:spMk id="20" creationId="{20759245-3A00-29FA-0915-808C72FCDEBF}"/>
          </ac:spMkLst>
        </pc:spChg>
      </pc:sldChg>
      <pc:sldChg chg="modSp mod">
        <pc:chgData name="Bonita Searle-Barnes" userId="e782127f-826a-4a83-a372-afedaa2e0d4f" providerId="ADAL" clId="{FA3BD239-4B9A-4CBA-8CF5-F7BFBEA885D5}" dt="2025-11-06T17:32:37.958" v="2307" actId="1038"/>
        <pc:sldMkLst>
          <pc:docMk/>
          <pc:sldMk cId="2470394322" sldId="864"/>
        </pc:sldMkLst>
        <pc:spChg chg="mod">
          <ac:chgData name="Bonita Searle-Barnes" userId="e782127f-826a-4a83-a372-afedaa2e0d4f" providerId="ADAL" clId="{FA3BD239-4B9A-4CBA-8CF5-F7BFBEA885D5}" dt="2025-11-06T17:32:37.958" v="2307" actId="1038"/>
          <ac:spMkLst>
            <pc:docMk/>
            <pc:sldMk cId="2470394322" sldId="864"/>
            <ac:spMk id="2" creationId="{8022B0C1-08BE-6903-518C-0521BD3574D3}"/>
          </ac:spMkLst>
        </pc:spChg>
        <pc:spChg chg="mod">
          <ac:chgData name="Bonita Searle-Barnes" userId="e782127f-826a-4a83-a372-afedaa2e0d4f" providerId="ADAL" clId="{FA3BD239-4B9A-4CBA-8CF5-F7BFBEA885D5}" dt="2025-11-06T17:27:25.875" v="2256" actId="12"/>
          <ac:spMkLst>
            <pc:docMk/>
            <pc:sldMk cId="2470394322" sldId="864"/>
            <ac:spMk id="17" creationId="{1A1E2111-8B1C-178E-848F-0FB7FC7162FE}"/>
          </ac:spMkLst>
        </pc:spChg>
        <pc:spChg chg="mod">
          <ac:chgData name="Bonita Searle-Barnes" userId="e782127f-826a-4a83-a372-afedaa2e0d4f" providerId="ADAL" clId="{FA3BD239-4B9A-4CBA-8CF5-F7BFBEA885D5}" dt="2025-11-06T17:28:19.794" v="2261" actId="20577"/>
          <ac:spMkLst>
            <pc:docMk/>
            <pc:sldMk cId="2470394322" sldId="864"/>
            <ac:spMk id="18" creationId="{E13650F0-00E6-3AC8-4414-FC5BDB1A97F1}"/>
          </ac:spMkLst>
        </pc:spChg>
      </pc:sldChg>
      <pc:sldChg chg="modSp mod">
        <pc:chgData name="Bonita Searle-Barnes" userId="e782127f-826a-4a83-a372-afedaa2e0d4f" providerId="ADAL" clId="{FA3BD239-4B9A-4CBA-8CF5-F7BFBEA885D5}" dt="2025-11-10T14:19:59.111" v="2906" actId="1035"/>
        <pc:sldMkLst>
          <pc:docMk/>
          <pc:sldMk cId="14981124" sldId="866"/>
        </pc:sldMkLst>
        <pc:spChg chg="mod">
          <ac:chgData name="Bonita Searle-Barnes" userId="e782127f-826a-4a83-a372-afedaa2e0d4f" providerId="ADAL" clId="{FA3BD239-4B9A-4CBA-8CF5-F7BFBEA885D5}" dt="2025-11-10T14:19:59.111" v="2906" actId="1035"/>
          <ac:spMkLst>
            <pc:docMk/>
            <pc:sldMk cId="14981124" sldId="866"/>
            <ac:spMk id="2" creationId="{08AB2567-4B63-CD11-A002-2A682630881B}"/>
          </ac:spMkLst>
        </pc:spChg>
        <pc:spChg chg="mod">
          <ac:chgData name="Bonita Searle-Barnes" userId="e782127f-826a-4a83-a372-afedaa2e0d4f" providerId="ADAL" clId="{FA3BD239-4B9A-4CBA-8CF5-F7BFBEA885D5}" dt="2025-11-06T17:33:37.977" v="2324" actId="20577"/>
          <ac:spMkLst>
            <pc:docMk/>
            <pc:sldMk cId="14981124" sldId="866"/>
            <ac:spMk id="15" creationId="{2A92D0C6-E0ED-59C5-FAAA-33C1BE527E08}"/>
          </ac:spMkLst>
        </pc:spChg>
      </pc:sldChg>
      <pc:sldChg chg="modSp mod">
        <pc:chgData name="Bonita Searle-Barnes" userId="e782127f-826a-4a83-a372-afedaa2e0d4f" providerId="ADAL" clId="{FA3BD239-4B9A-4CBA-8CF5-F7BFBEA885D5}" dt="2025-11-06T17:35:36.453" v="2350" actId="20577"/>
        <pc:sldMkLst>
          <pc:docMk/>
          <pc:sldMk cId="4101337675" sldId="867"/>
        </pc:sldMkLst>
        <pc:spChg chg="mod">
          <ac:chgData name="Bonita Searle-Barnes" userId="e782127f-826a-4a83-a372-afedaa2e0d4f" providerId="ADAL" clId="{FA3BD239-4B9A-4CBA-8CF5-F7BFBEA885D5}" dt="2025-11-06T17:35:11.067" v="2337"/>
          <ac:spMkLst>
            <pc:docMk/>
            <pc:sldMk cId="4101337675" sldId="867"/>
            <ac:spMk id="2" creationId="{E05E8329-AF61-703E-4CDD-3A7378D5DB03}"/>
          </ac:spMkLst>
        </pc:spChg>
        <pc:spChg chg="mod">
          <ac:chgData name="Bonita Searle-Barnes" userId="e782127f-826a-4a83-a372-afedaa2e0d4f" providerId="ADAL" clId="{FA3BD239-4B9A-4CBA-8CF5-F7BFBEA885D5}" dt="2025-11-06T17:35:36.453" v="2350" actId="20577"/>
          <ac:spMkLst>
            <pc:docMk/>
            <pc:sldMk cId="4101337675" sldId="867"/>
            <ac:spMk id="19" creationId="{1A1DE59E-DBC4-FF03-B7A1-F046A283378E}"/>
          </ac:spMkLst>
        </pc:spChg>
      </pc:sldChg>
      <pc:sldChg chg="modSp mod">
        <pc:chgData name="Bonita Searle-Barnes" userId="e782127f-826a-4a83-a372-afedaa2e0d4f" providerId="ADAL" clId="{FA3BD239-4B9A-4CBA-8CF5-F7BFBEA885D5}" dt="2025-11-06T17:47:56.834" v="2522" actId="1076"/>
        <pc:sldMkLst>
          <pc:docMk/>
          <pc:sldMk cId="1018111392" sldId="869"/>
        </pc:sldMkLst>
        <pc:spChg chg="mod">
          <ac:chgData name="Bonita Searle-Barnes" userId="e782127f-826a-4a83-a372-afedaa2e0d4f" providerId="ADAL" clId="{FA3BD239-4B9A-4CBA-8CF5-F7BFBEA885D5}" dt="2025-11-06T17:39:32.960" v="2390"/>
          <ac:spMkLst>
            <pc:docMk/>
            <pc:sldMk cId="1018111392" sldId="869"/>
            <ac:spMk id="2" creationId="{DD3608DB-49EB-07AC-6FFB-F0630D7CF2B0}"/>
          </ac:spMkLst>
        </pc:spChg>
        <pc:spChg chg="mod">
          <ac:chgData name="Bonita Searle-Barnes" userId="e782127f-826a-4a83-a372-afedaa2e0d4f" providerId="ADAL" clId="{FA3BD239-4B9A-4CBA-8CF5-F7BFBEA885D5}" dt="2025-11-06T17:47:56.834" v="2522" actId="1076"/>
          <ac:spMkLst>
            <pc:docMk/>
            <pc:sldMk cId="1018111392" sldId="869"/>
            <ac:spMk id="27" creationId="{7C52FDA9-56C3-149C-4DD2-1AC8E04296E7}"/>
          </ac:spMkLst>
        </pc:spChg>
        <pc:spChg chg="mod">
          <ac:chgData name="Bonita Searle-Barnes" userId="e782127f-826a-4a83-a372-afedaa2e0d4f" providerId="ADAL" clId="{FA3BD239-4B9A-4CBA-8CF5-F7BFBEA885D5}" dt="2025-11-06T17:41:31.981" v="2424" actId="12"/>
          <ac:spMkLst>
            <pc:docMk/>
            <pc:sldMk cId="1018111392" sldId="869"/>
            <ac:spMk id="28" creationId="{CD9EC4A7-159B-A9E7-6B17-1C6A0EB024D6}"/>
          </ac:spMkLst>
        </pc:spChg>
      </pc:sldChg>
      <pc:sldChg chg="modSp mod">
        <pc:chgData name="Bonita Searle-Barnes" userId="e782127f-826a-4a83-a372-afedaa2e0d4f" providerId="ADAL" clId="{FA3BD239-4B9A-4CBA-8CF5-F7BFBEA885D5}" dt="2025-11-06T17:48:38.434" v="2530" actId="20577"/>
        <pc:sldMkLst>
          <pc:docMk/>
          <pc:sldMk cId="2642988884" sldId="872"/>
        </pc:sldMkLst>
        <pc:spChg chg="mod">
          <ac:chgData name="Bonita Searle-Barnes" userId="e782127f-826a-4a83-a372-afedaa2e0d4f" providerId="ADAL" clId="{FA3BD239-4B9A-4CBA-8CF5-F7BFBEA885D5}" dt="2025-11-06T17:47:21.994" v="2508"/>
          <ac:spMkLst>
            <pc:docMk/>
            <pc:sldMk cId="2642988884" sldId="872"/>
            <ac:spMk id="2" creationId="{B5E8D5C7-9420-F4D1-7BBA-B1F5D526FB0A}"/>
          </ac:spMkLst>
        </pc:spChg>
        <pc:spChg chg="mod">
          <ac:chgData name="Bonita Searle-Barnes" userId="e782127f-826a-4a83-a372-afedaa2e0d4f" providerId="ADAL" clId="{FA3BD239-4B9A-4CBA-8CF5-F7BFBEA885D5}" dt="2025-11-06T17:48:05.851" v="2524" actId="20577"/>
          <ac:spMkLst>
            <pc:docMk/>
            <pc:sldMk cId="2642988884" sldId="872"/>
            <ac:spMk id="23" creationId="{50FF28B5-60B1-A219-11B8-2CFFDC32ECF9}"/>
          </ac:spMkLst>
        </pc:spChg>
        <pc:spChg chg="mod">
          <ac:chgData name="Bonita Searle-Barnes" userId="e782127f-826a-4a83-a372-afedaa2e0d4f" providerId="ADAL" clId="{FA3BD239-4B9A-4CBA-8CF5-F7BFBEA885D5}" dt="2025-11-06T17:48:38.434" v="2530" actId="20577"/>
          <ac:spMkLst>
            <pc:docMk/>
            <pc:sldMk cId="2642988884" sldId="872"/>
            <ac:spMk id="24" creationId="{F3DEFFCC-E3EC-5B0A-A4BA-B854DFC12797}"/>
          </ac:spMkLst>
        </pc:spChg>
      </pc:sldChg>
      <pc:sldChg chg="modSp mod">
        <pc:chgData name="Bonita Searle-Barnes" userId="e782127f-826a-4a83-a372-afedaa2e0d4f" providerId="ADAL" clId="{FA3BD239-4B9A-4CBA-8CF5-F7BFBEA885D5}" dt="2025-11-06T17:56:50.756" v="2622" actId="20577"/>
        <pc:sldMkLst>
          <pc:docMk/>
          <pc:sldMk cId="3208053698" sldId="875"/>
        </pc:sldMkLst>
        <pc:spChg chg="mod">
          <ac:chgData name="Bonita Searle-Barnes" userId="e782127f-826a-4a83-a372-afedaa2e0d4f" providerId="ADAL" clId="{FA3BD239-4B9A-4CBA-8CF5-F7BFBEA885D5}" dt="2025-11-06T17:55:44.628" v="2596"/>
          <ac:spMkLst>
            <pc:docMk/>
            <pc:sldMk cId="3208053698" sldId="875"/>
            <ac:spMk id="2" creationId="{6184EC65-C1B7-8F0E-35AE-77B109791C2F}"/>
          </ac:spMkLst>
        </pc:spChg>
        <pc:spChg chg="mod">
          <ac:chgData name="Bonita Searle-Barnes" userId="e782127f-826a-4a83-a372-afedaa2e0d4f" providerId="ADAL" clId="{FA3BD239-4B9A-4CBA-8CF5-F7BFBEA885D5}" dt="2025-11-06T17:56:12.020" v="2603" actId="20577"/>
          <ac:spMkLst>
            <pc:docMk/>
            <pc:sldMk cId="3208053698" sldId="875"/>
            <ac:spMk id="21" creationId="{5429F0EF-FB6B-EBB1-3FE0-C3A260597D58}"/>
          </ac:spMkLst>
        </pc:spChg>
        <pc:spChg chg="mod">
          <ac:chgData name="Bonita Searle-Barnes" userId="e782127f-826a-4a83-a372-afedaa2e0d4f" providerId="ADAL" clId="{FA3BD239-4B9A-4CBA-8CF5-F7BFBEA885D5}" dt="2025-11-06T17:56:50.756" v="2622" actId="20577"/>
          <ac:spMkLst>
            <pc:docMk/>
            <pc:sldMk cId="3208053698" sldId="875"/>
            <ac:spMk id="22" creationId="{3FF0DBBF-578C-C221-410A-C58C301B690A}"/>
          </ac:spMkLst>
        </pc:spChg>
      </pc:sldChg>
      <pc:sldChg chg="modSp mod">
        <pc:chgData name="Bonita Searle-Barnes" userId="e782127f-826a-4a83-a372-afedaa2e0d4f" providerId="ADAL" clId="{FA3BD239-4B9A-4CBA-8CF5-F7BFBEA885D5}" dt="2025-11-06T18:00:13.359" v="2661" actId="14100"/>
        <pc:sldMkLst>
          <pc:docMk/>
          <pc:sldMk cId="2597044561" sldId="876"/>
        </pc:sldMkLst>
        <pc:spChg chg="mod">
          <ac:chgData name="Bonita Searle-Barnes" userId="e782127f-826a-4a83-a372-afedaa2e0d4f" providerId="ADAL" clId="{FA3BD239-4B9A-4CBA-8CF5-F7BFBEA885D5}" dt="2025-11-06T17:58:55.015" v="2643"/>
          <ac:spMkLst>
            <pc:docMk/>
            <pc:sldMk cId="2597044561" sldId="876"/>
            <ac:spMk id="2" creationId="{B6CCC051-1864-AF86-A1C8-7973460849C1}"/>
          </ac:spMkLst>
        </pc:spChg>
        <pc:spChg chg="mod">
          <ac:chgData name="Bonita Searle-Barnes" userId="e782127f-826a-4a83-a372-afedaa2e0d4f" providerId="ADAL" clId="{FA3BD239-4B9A-4CBA-8CF5-F7BFBEA885D5}" dt="2025-11-06T17:59:23.580" v="2655" actId="948"/>
          <ac:spMkLst>
            <pc:docMk/>
            <pc:sldMk cId="2597044561" sldId="876"/>
            <ac:spMk id="18" creationId="{9A61CE80-003E-0886-132B-E0E066592946}"/>
          </ac:spMkLst>
        </pc:spChg>
        <pc:spChg chg="mod">
          <ac:chgData name="Bonita Searle-Barnes" userId="e782127f-826a-4a83-a372-afedaa2e0d4f" providerId="ADAL" clId="{FA3BD239-4B9A-4CBA-8CF5-F7BFBEA885D5}" dt="2025-11-06T18:00:13.359" v="2661" actId="14100"/>
          <ac:spMkLst>
            <pc:docMk/>
            <pc:sldMk cId="2597044561" sldId="876"/>
            <ac:spMk id="19" creationId="{2AC3CF2E-45BB-04A7-6895-AE63A2AAC329}"/>
          </ac:spMkLst>
        </pc:spChg>
      </pc:sldChg>
      <pc:sldChg chg="modSp mod">
        <pc:chgData name="Bonita Searle-Barnes" userId="e782127f-826a-4a83-a372-afedaa2e0d4f" providerId="ADAL" clId="{FA3BD239-4B9A-4CBA-8CF5-F7BFBEA885D5}" dt="2025-11-06T18:02:57.550" v="2695" actId="20577"/>
        <pc:sldMkLst>
          <pc:docMk/>
          <pc:sldMk cId="645160" sldId="877"/>
        </pc:sldMkLst>
        <pc:spChg chg="mod">
          <ac:chgData name="Bonita Searle-Barnes" userId="e782127f-826a-4a83-a372-afedaa2e0d4f" providerId="ADAL" clId="{FA3BD239-4B9A-4CBA-8CF5-F7BFBEA885D5}" dt="2025-11-06T18:01:33.766" v="2676"/>
          <ac:spMkLst>
            <pc:docMk/>
            <pc:sldMk cId="645160" sldId="877"/>
            <ac:spMk id="2" creationId="{2EE95BDD-8397-54CA-8C56-A9EA5FED3C21}"/>
          </ac:spMkLst>
        </pc:spChg>
        <pc:spChg chg="mod">
          <ac:chgData name="Bonita Searle-Barnes" userId="e782127f-826a-4a83-a372-afedaa2e0d4f" providerId="ADAL" clId="{FA3BD239-4B9A-4CBA-8CF5-F7BFBEA885D5}" dt="2025-11-06T18:02:36.406" v="2693" actId="20577"/>
          <ac:spMkLst>
            <pc:docMk/>
            <pc:sldMk cId="645160" sldId="877"/>
            <ac:spMk id="18" creationId="{F9A5EAD0-592E-3ED3-D424-6F950FA2907A}"/>
          </ac:spMkLst>
        </pc:spChg>
        <pc:spChg chg="mod">
          <ac:chgData name="Bonita Searle-Barnes" userId="e782127f-826a-4a83-a372-afedaa2e0d4f" providerId="ADAL" clId="{FA3BD239-4B9A-4CBA-8CF5-F7BFBEA885D5}" dt="2025-11-06T18:02:57.550" v="2695" actId="20577"/>
          <ac:spMkLst>
            <pc:docMk/>
            <pc:sldMk cId="645160" sldId="877"/>
            <ac:spMk id="19" creationId="{1B1F2CC2-5AF6-0DBA-4BAD-96ECD4910720}"/>
          </ac:spMkLst>
        </pc:spChg>
      </pc:sldChg>
      <pc:sldChg chg="delSp modSp mod">
        <pc:chgData name="Bonita Searle-Barnes" userId="e782127f-826a-4a83-a372-afedaa2e0d4f" providerId="ADAL" clId="{FA3BD239-4B9A-4CBA-8CF5-F7BFBEA885D5}" dt="2025-11-06T18:21:18.745" v="2869" actId="20577"/>
        <pc:sldMkLst>
          <pc:docMk/>
          <pc:sldMk cId="918535352" sldId="878"/>
        </pc:sldMkLst>
        <pc:spChg chg="mod">
          <ac:chgData name="Bonita Searle-Barnes" userId="e782127f-826a-4a83-a372-afedaa2e0d4f" providerId="ADAL" clId="{FA3BD239-4B9A-4CBA-8CF5-F7BFBEA885D5}" dt="2025-11-06T15:31:14.785" v="1045"/>
          <ac:spMkLst>
            <pc:docMk/>
            <pc:sldMk cId="918535352" sldId="878"/>
            <ac:spMk id="3" creationId="{0694401F-1B62-F059-7C5D-D07039B4DBBA}"/>
          </ac:spMkLst>
        </pc:spChg>
        <pc:spChg chg="mod">
          <ac:chgData name="Bonita Searle-Barnes" userId="e782127f-826a-4a83-a372-afedaa2e0d4f" providerId="ADAL" clId="{FA3BD239-4B9A-4CBA-8CF5-F7BFBEA885D5}" dt="2025-11-06T18:21:18.745" v="2869" actId="20577"/>
          <ac:spMkLst>
            <pc:docMk/>
            <pc:sldMk cId="918535352" sldId="878"/>
            <ac:spMk id="30" creationId="{8375AE3D-105A-2FFF-F9F8-436CA0648BE6}"/>
          </ac:spMkLst>
        </pc:spChg>
      </pc:sldChg>
      <pc:sldChg chg="delSp modSp add mod">
        <pc:chgData name="Bonita Searle-Barnes" userId="e782127f-826a-4a83-a372-afedaa2e0d4f" providerId="ADAL" clId="{FA3BD239-4B9A-4CBA-8CF5-F7BFBEA885D5}" dt="2025-11-06T18:19:29.501" v="2863" actId="20577"/>
        <pc:sldMkLst>
          <pc:docMk/>
          <pc:sldMk cId="40405547" sldId="880"/>
        </pc:sldMkLst>
        <pc:spChg chg="mod">
          <ac:chgData name="Bonita Searle-Barnes" userId="e782127f-826a-4a83-a372-afedaa2e0d4f" providerId="ADAL" clId="{FA3BD239-4B9A-4CBA-8CF5-F7BFBEA885D5}" dt="2025-11-06T18:19:05.849" v="2850"/>
          <ac:spMkLst>
            <pc:docMk/>
            <pc:sldMk cId="40405547" sldId="880"/>
            <ac:spMk id="2" creationId="{817CB7C7-FFF7-893F-FFF6-62EACC78DD3E}"/>
          </ac:spMkLst>
        </pc:spChg>
        <pc:spChg chg="mod">
          <ac:chgData name="Bonita Searle-Barnes" userId="e782127f-826a-4a83-a372-afedaa2e0d4f" providerId="ADAL" clId="{FA3BD239-4B9A-4CBA-8CF5-F7BFBEA885D5}" dt="2025-11-06T18:19:29.501" v="2863" actId="20577"/>
          <ac:spMkLst>
            <pc:docMk/>
            <pc:sldMk cId="40405547" sldId="880"/>
            <ac:spMk id="12" creationId="{3B425544-AA46-4354-DF77-D8AFD422C00F}"/>
          </ac:spMkLst>
        </pc:spChg>
      </pc:sldChg>
      <pc:sldMasterChg chg="modSp mod">
        <pc:chgData name="Bonita Searle-Barnes" userId="e782127f-826a-4a83-a372-afedaa2e0d4f" providerId="ADAL" clId="{FA3BD239-4B9A-4CBA-8CF5-F7BFBEA885D5}" dt="2025-11-06T15:24:16.791" v="3" actId="20577"/>
        <pc:sldMasterMkLst>
          <pc:docMk/>
          <pc:sldMasterMk cId="2107809423" sldId="2147483743"/>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1826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E717B-BF7D-3B37-95D7-9E5BC4E42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FEDDC9-B511-CB1B-0CA6-C9B7E1F71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147CB9-A072-5031-1CDD-AA9AE6A971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A01D6E5-DA46-191A-E519-BBB1517EFCC9}"/>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85436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BDA1-845B-DFCA-9D3A-7C8279297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C77D0-6CE7-4BBC-80B6-28E867B414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E26D0D-CB94-129D-274E-6C010DFD9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D1B291-43CB-6F25-7B94-DB3909AD0F43}"/>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10543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0D5E-DACB-A1CA-5E90-F42DCF07D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054E8-0913-9E48-8072-3421A1843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070057-C4FF-A996-3574-B0796D67CA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744970-65A0-718E-806C-3D13EEDD92AD}"/>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65884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AC31-D623-89F9-0C41-B6D51BC43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B65CE7-66CC-66BE-C00D-8062F4600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170293-807B-F0E1-68EE-3EA7B5C1D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D5FFBF-A5B2-4D95-19E4-555FBED6EC77}"/>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46040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1489D-6D32-067A-869F-8EAA243C5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E4ABAE-3326-065E-897F-C92C888972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5CD081-D07D-0F63-F22D-6983555CA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6AEF56-A6E7-3338-9EF7-FEF36B076D75}"/>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903014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C3A59-5644-0FF1-C4C9-A6892027E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34EA1-1977-324B-F6A8-AC9303C1FE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AC0D3-BBC9-0523-11D0-D02F47F1E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1BEBA6-33D4-FD07-9E1D-E8ACA31EF6DF}"/>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2638865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76B1-122F-03A1-4484-2CF26782A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42A02-77BE-C329-01F3-CF3F7B1575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6C559-F303-877B-7B85-25659D8E8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025A79-C55C-B69C-9721-9963A410F397}"/>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248730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F44EC-5310-80DD-B83F-26B5138E3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8E8225-F297-91A2-793C-BA8724BC44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A80A2-0FF0-E4D7-66F3-6D31A0BBF3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C2688E-8591-FE58-6229-3B977AAF89C8}"/>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768171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04774-4EA1-C00A-E779-74A8481E8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7B1BDF-6D60-07F6-54F2-A365846E8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CC760E-6C23-9951-A45E-B94281F7F6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48ABE-E86E-E24F-46BC-81891F4E5FD5}"/>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393773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FDD8-5FA8-306E-06B6-175C2AF87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908F7-4316-BAD1-4427-8344CCEA3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C2F6C4-3EF2-BF6E-BA8E-EB48BD64F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B3C53-7219-B70D-7DB5-707906CBF6A2}"/>
              </a:ext>
            </a:extLst>
          </p:cNvPr>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461838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6DB8-2B50-7D56-515C-5C15EF47A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55223-9212-9225-2338-3E1C83CCE9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124B4-103E-8050-85E1-E0D6505A83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C865EA-A64D-66B2-753A-F6A49DB89582}"/>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2263518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C9EB-EA0B-5EE8-5829-BC185A4E9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2FBD7-DADA-95B5-AB58-7028A1255E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E94326-7E85-831D-DB15-C8CF386E981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747ED0-6B66-C7E1-0827-94975B0836F1}"/>
              </a:ext>
            </a:extLst>
          </p:cNvPr>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516468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AEE58-B9B9-BBA8-8C3C-7A5DA77FC9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CF81FB-91AB-3C44-A762-161AC687F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62CF0-C6BE-3ABB-52E9-C0B2C1DEF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59F3A7-055C-80FF-5D47-E47D89975E35}"/>
              </a:ext>
            </a:extLst>
          </p:cNvPr>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5842289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B3E4A-A8A9-CBBB-9147-CD8E30894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BD7A3-1148-99BB-5FD2-2E8E58197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E27476-55C8-F054-667A-B35F0CCAB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6C6F73-0BFE-40AD-830E-0971802387C2}"/>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849563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4B311-4761-FA59-D587-B23840A56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4E574D-637E-B767-1ACC-56B234524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69C70-4AD5-42FF-5C25-4C8B11CC0B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BECA4C-9583-D99C-282E-4E33E33D3F23}"/>
              </a:ext>
            </a:extLst>
          </p:cNvPr>
          <p:cNvSpPr>
            <a:spLocks noGrp="1"/>
          </p:cNvSpPr>
          <p:nvPr>
            <p:ph type="sldNum" sz="quarter" idx="10"/>
          </p:nvPr>
        </p:nvSpPr>
        <p:spPr/>
        <p:txBody>
          <a:bodyPr/>
          <a:lstStyle/>
          <a:p>
            <a:fld id="{F7021451-1387-4CA6-816F-3879F97B5CBC}" type="slidenum">
              <a:rPr lang="en-US"/>
              <a:t>44</a:t>
            </a:fld>
            <a:endParaRPr lang="en-US"/>
          </a:p>
        </p:txBody>
      </p:sp>
    </p:spTree>
    <p:extLst>
      <p:ext uri="{BB962C8B-B14F-4D97-AF65-F5344CB8AC3E}">
        <p14:creationId xmlns:p14="http://schemas.microsoft.com/office/powerpoint/2010/main" val="412174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2E2A-BFB2-C5CA-AA46-A5F0CEE42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6592B-6B14-9AC8-D5F2-EDF914958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2B3F8-7C0B-4171-E86F-01716DAE73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EA6155-8F49-7705-DC68-801A39847DE4}"/>
              </a:ext>
            </a:extLst>
          </p:cNvPr>
          <p:cNvSpPr>
            <a:spLocks noGrp="1"/>
          </p:cNvSpPr>
          <p:nvPr>
            <p:ph type="sldNum" sz="quarter" idx="10"/>
          </p:nvPr>
        </p:nvSpPr>
        <p:spPr/>
        <p:txBody>
          <a:bodyPr/>
          <a:lstStyle/>
          <a:p>
            <a:fld id="{F7021451-1387-4CA6-816F-3879F97B5CBC}" type="slidenum">
              <a:rPr lang="en-US"/>
              <a:t>46</a:t>
            </a:fld>
            <a:endParaRPr lang="en-US"/>
          </a:p>
        </p:txBody>
      </p:sp>
    </p:spTree>
    <p:extLst>
      <p:ext uri="{BB962C8B-B14F-4D97-AF65-F5344CB8AC3E}">
        <p14:creationId xmlns:p14="http://schemas.microsoft.com/office/powerpoint/2010/main" val="2046917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0E68-ED4E-1FDD-7480-D97F783A5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DE0BFD-FAB2-FB1A-EB60-F4B4DADAEF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7AB80C-2A2E-B365-D3E7-F9DB65C6B0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15EE25-C451-FB89-D9B7-A87A4C164D3A}"/>
              </a:ext>
            </a:extLst>
          </p:cNvPr>
          <p:cNvSpPr>
            <a:spLocks noGrp="1"/>
          </p:cNvSpPr>
          <p:nvPr>
            <p:ph type="sldNum" sz="quarter" idx="10"/>
          </p:nvPr>
        </p:nvSpPr>
        <p:spPr/>
        <p:txBody>
          <a:bodyPr/>
          <a:lstStyle/>
          <a:p>
            <a:fld id="{F7021451-1387-4CA6-816F-3879F97B5CBC}" type="slidenum">
              <a:rPr lang="en-US"/>
              <a:t>48</a:t>
            </a:fld>
            <a:endParaRPr lang="en-US"/>
          </a:p>
        </p:txBody>
      </p:sp>
    </p:spTree>
    <p:extLst>
      <p:ext uri="{BB962C8B-B14F-4D97-AF65-F5344CB8AC3E}">
        <p14:creationId xmlns:p14="http://schemas.microsoft.com/office/powerpoint/2010/main" val="2649306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F7B15-DBE9-2F64-9151-1668BC57A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9659D-5624-F2EF-2543-D02ADD5F3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569A3F-C983-BF9F-0363-CBB8CB8A24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5B3C47-6A2D-0029-00E0-9332C2C3B5EB}"/>
              </a:ext>
            </a:extLst>
          </p:cNvPr>
          <p:cNvSpPr>
            <a:spLocks noGrp="1"/>
          </p:cNvSpPr>
          <p:nvPr>
            <p:ph type="sldNum" sz="quarter" idx="10"/>
          </p:nvPr>
        </p:nvSpPr>
        <p:spPr/>
        <p:txBody>
          <a:bodyPr/>
          <a:lstStyle/>
          <a:p>
            <a:fld id="{F7021451-1387-4CA6-816F-3879F97B5CBC}" type="slidenum">
              <a:rPr lang="en-US"/>
              <a:t>50</a:t>
            </a:fld>
            <a:endParaRPr lang="en-US"/>
          </a:p>
        </p:txBody>
      </p:sp>
    </p:spTree>
    <p:extLst>
      <p:ext uri="{BB962C8B-B14F-4D97-AF65-F5344CB8AC3E}">
        <p14:creationId xmlns:p14="http://schemas.microsoft.com/office/powerpoint/2010/main" val="13090728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426DE-96DF-BD23-BE49-2C11DD299A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E97C2-31B6-7AEC-B7D7-6D327109E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49E3FB-8AB9-3E87-8049-2CD4A13A55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E1D734-FB3B-09B4-B150-E1A0A1D16DDA}"/>
              </a:ext>
            </a:extLst>
          </p:cNvPr>
          <p:cNvSpPr>
            <a:spLocks noGrp="1"/>
          </p:cNvSpPr>
          <p:nvPr>
            <p:ph type="sldNum" sz="quarter" idx="10"/>
          </p:nvPr>
        </p:nvSpPr>
        <p:spPr/>
        <p:txBody>
          <a:bodyPr/>
          <a:lstStyle/>
          <a:p>
            <a:fld id="{F7021451-1387-4CA6-816F-3879F97B5CBC}" type="slidenum">
              <a:rPr lang="en-US"/>
              <a:t>52</a:t>
            </a:fld>
            <a:endParaRPr lang="en-US"/>
          </a:p>
        </p:txBody>
      </p:sp>
    </p:spTree>
    <p:extLst>
      <p:ext uri="{BB962C8B-B14F-4D97-AF65-F5344CB8AC3E}">
        <p14:creationId xmlns:p14="http://schemas.microsoft.com/office/powerpoint/2010/main" val="3884795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38D8F-D28D-BB52-7313-4F842AF67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A8F61-DD92-935B-6D90-7FB4E022B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E5B5F4-B8C8-E596-D7EF-5A12F682DC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F36A9D-1C22-C8B1-2DB0-F9017ADDEF8F}"/>
              </a:ext>
            </a:extLst>
          </p:cNvPr>
          <p:cNvSpPr>
            <a:spLocks noGrp="1"/>
          </p:cNvSpPr>
          <p:nvPr>
            <p:ph type="sldNum" sz="quarter" idx="10"/>
          </p:nvPr>
        </p:nvSpPr>
        <p:spPr/>
        <p:txBody>
          <a:bodyPr/>
          <a:lstStyle/>
          <a:p>
            <a:fld id="{F7021451-1387-4CA6-816F-3879F97B5CBC}" type="slidenum">
              <a:rPr lang="en-US"/>
              <a:t>55</a:t>
            </a:fld>
            <a:endParaRPr lang="en-US"/>
          </a:p>
        </p:txBody>
      </p:sp>
    </p:spTree>
    <p:extLst>
      <p:ext uri="{BB962C8B-B14F-4D97-AF65-F5344CB8AC3E}">
        <p14:creationId xmlns:p14="http://schemas.microsoft.com/office/powerpoint/2010/main" val="3963308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41DEB-7723-99B1-F2BD-41B1222D1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4625B-9877-EC58-BB1D-8DAC86A26E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DB75F-C3B8-194B-0CD7-937D7FA09F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43396D-D917-EA29-36EE-7882EFFFC833}"/>
              </a:ext>
            </a:extLst>
          </p:cNvPr>
          <p:cNvSpPr>
            <a:spLocks noGrp="1"/>
          </p:cNvSpPr>
          <p:nvPr>
            <p:ph type="sldNum" sz="quarter" idx="10"/>
          </p:nvPr>
        </p:nvSpPr>
        <p:spPr/>
        <p:txBody>
          <a:bodyPr/>
          <a:lstStyle/>
          <a:p>
            <a:fld id="{F7021451-1387-4CA6-816F-3879F97B5CBC}" type="slidenum">
              <a:rPr lang="en-US"/>
              <a:t>57</a:t>
            </a:fld>
            <a:endParaRPr lang="en-US"/>
          </a:p>
        </p:txBody>
      </p:sp>
    </p:spTree>
    <p:extLst>
      <p:ext uri="{BB962C8B-B14F-4D97-AF65-F5344CB8AC3E}">
        <p14:creationId xmlns:p14="http://schemas.microsoft.com/office/powerpoint/2010/main" val="5632318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BD6A0-D122-C25D-6C50-EAB823EE3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F26F3-ABB2-9090-BD71-DF9FC0571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1405A-933A-CEC6-2FA9-483E2B0A73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0BC8D1-477A-B609-75B4-F84BA44802D9}"/>
              </a:ext>
            </a:extLst>
          </p:cNvPr>
          <p:cNvSpPr>
            <a:spLocks noGrp="1"/>
          </p:cNvSpPr>
          <p:nvPr>
            <p:ph type="sldNum" sz="quarter" idx="10"/>
          </p:nvPr>
        </p:nvSpPr>
        <p:spPr/>
        <p:txBody>
          <a:bodyPr/>
          <a:lstStyle/>
          <a:p>
            <a:fld id="{F7021451-1387-4CA6-816F-3879F97B5CBC}" type="slidenum">
              <a:rPr lang="en-US"/>
              <a:t>59</a:t>
            </a:fld>
            <a:endParaRPr lang="en-US"/>
          </a:p>
        </p:txBody>
      </p:sp>
    </p:spTree>
    <p:extLst>
      <p:ext uri="{BB962C8B-B14F-4D97-AF65-F5344CB8AC3E}">
        <p14:creationId xmlns:p14="http://schemas.microsoft.com/office/powerpoint/2010/main" val="1005370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6D2DC-38D5-3B2D-BFA3-D9EB309364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2DF81-BB5B-336B-76C7-F0DD94BC6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D5D57-840E-01FA-D540-874B0C04B6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C8349B-3C58-E1D7-148E-BE8931794AF1}"/>
              </a:ext>
            </a:extLst>
          </p:cNvPr>
          <p:cNvSpPr>
            <a:spLocks noGrp="1"/>
          </p:cNvSpPr>
          <p:nvPr>
            <p:ph type="sldNum" sz="quarter" idx="10"/>
          </p:nvPr>
        </p:nvSpPr>
        <p:spPr/>
        <p:txBody>
          <a:bodyPr/>
          <a:lstStyle/>
          <a:p>
            <a:fld id="{F7021451-1387-4CA6-816F-3879F97B5CBC}" type="slidenum">
              <a:rPr lang="en-US"/>
              <a:t>61</a:t>
            </a:fld>
            <a:endParaRPr lang="en-US"/>
          </a:p>
        </p:txBody>
      </p:sp>
    </p:spTree>
    <p:extLst>
      <p:ext uri="{BB962C8B-B14F-4D97-AF65-F5344CB8AC3E}">
        <p14:creationId xmlns:p14="http://schemas.microsoft.com/office/powerpoint/2010/main" val="322508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9AEBE-508C-19AF-0A95-D186DF8C3D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3C585-D55C-5628-37E4-E8158562C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CA0DD-7FBB-3815-CFFD-0E9D90F107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DA8AF6-5F9B-C0D5-0DB2-EE4348D086D6}"/>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815324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05EBE-5EC5-E524-3025-56DBEDF8E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C94C5-37E8-D72E-64F7-5C61F1A56F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F66B85-B6B9-2FE7-AAFA-3F90C2233B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B27044-C184-157A-87CC-FA33AE6BF49D}"/>
              </a:ext>
            </a:extLst>
          </p:cNvPr>
          <p:cNvSpPr>
            <a:spLocks noGrp="1"/>
          </p:cNvSpPr>
          <p:nvPr>
            <p:ph type="sldNum" sz="quarter" idx="10"/>
          </p:nvPr>
        </p:nvSpPr>
        <p:spPr/>
        <p:txBody>
          <a:bodyPr/>
          <a:lstStyle/>
          <a:p>
            <a:fld id="{F7021451-1387-4CA6-816F-3879F97B5CBC}" type="slidenum">
              <a:rPr lang="en-US"/>
              <a:t>63</a:t>
            </a:fld>
            <a:endParaRPr lang="en-US"/>
          </a:p>
        </p:txBody>
      </p:sp>
    </p:spTree>
    <p:extLst>
      <p:ext uri="{BB962C8B-B14F-4D97-AF65-F5344CB8AC3E}">
        <p14:creationId xmlns:p14="http://schemas.microsoft.com/office/powerpoint/2010/main" val="2620170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6D6C9-0952-3A79-34D0-585AB6106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DCC98-69C2-59DA-CCDA-433093D34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7012EA-8955-8B75-3D0F-23DB7A1D2E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636281-3A0B-53C4-885B-F0815B181FA5}"/>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62493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806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35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25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53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098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73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875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845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840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97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912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1131856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047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72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3919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271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634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7972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494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689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0789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452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17414198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770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32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357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7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01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15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42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834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60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95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1166153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872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020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43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4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933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407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4417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4990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7188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36069503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124132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8865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36314588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27782954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03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1652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950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2042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90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454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376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1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1102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4000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041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023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027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2372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26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9403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12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182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29504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569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367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8443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296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87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2808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216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1254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081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12078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5758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663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8749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6867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002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005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7548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35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3276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14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4478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7927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5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1499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0656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151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013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44459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3668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Slide 2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3739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3.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slideLayout" Target="../slideLayouts/slideLayout97.xml"/><Relationship Id="rId55" Type="http://schemas.openxmlformats.org/officeDocument/2006/relationships/image" Target="../media/image2.png"/><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3" Type="http://schemas.openxmlformats.org/officeDocument/2006/relationships/image" Target="../media/image3.png"/><Relationship Id="rId5" Type="http://schemas.openxmlformats.org/officeDocument/2006/relationships/slideLayout" Target="../slideLayouts/slideLayout5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theme" Target="../theme/theme2.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56" Type="http://schemas.openxmlformats.org/officeDocument/2006/relationships/image" Target="../media/image4.png"/><Relationship Id="rId8" Type="http://schemas.openxmlformats.org/officeDocument/2006/relationships/slideLayout" Target="../slideLayouts/slideLayout55.xml"/><Relationship Id="rId51" Type="http://schemas.openxmlformats.org/officeDocument/2006/relationships/slideLayout" Target="../slideLayouts/slideLayout98.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54" Type="http://schemas.openxmlformats.org/officeDocument/2006/relationships/image" Target="../media/image1.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49">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85</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50">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1">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1294179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 id="2147483742" r:id="rId47"/>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453E69BF-2E05-A65C-F02A-9900036C28BF}"/>
              </a:ext>
            </a:extLst>
          </p:cNvPr>
          <p:cNvPicPr>
            <a:picLocks/>
          </p:cNvPicPr>
          <p:nvPr userDrawn="1"/>
        </p:nvPicPr>
        <p:blipFill>
          <a:blip r:embed="rId54">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CA621453-3297-56DC-0849-EE2D05AECCA6}"/>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CF456CD5-D25E-E7C9-5625-89EAFC38DF45}"/>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7B4DE90B-DD8C-F0FE-EC2B-E7D1BD4C56B5}"/>
              </a:ext>
            </a:extLst>
          </p:cNvPr>
          <p:cNvPicPr>
            <a:picLocks noChangeAspect="1"/>
          </p:cNvPicPr>
          <p:nvPr userDrawn="1"/>
        </p:nvPicPr>
        <p:blipFill>
          <a:blip r:embed="rId56"/>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210780942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4" r:id="rId28"/>
    <p:sldLayoutId id="2147483775" r:id="rId29"/>
    <p:sldLayoutId id="2147483776" r:id="rId30"/>
    <p:sldLayoutId id="2147483778" r:id="rId31"/>
    <p:sldLayoutId id="2147483779" r:id="rId32"/>
    <p:sldLayoutId id="2147483782" r:id="rId33"/>
    <p:sldLayoutId id="2147483784" r:id="rId34"/>
    <p:sldLayoutId id="2147483785" r:id="rId35"/>
    <p:sldLayoutId id="2147483786" r:id="rId36"/>
    <p:sldLayoutId id="2147483787" r:id="rId37"/>
    <p:sldLayoutId id="2147483788" r:id="rId38"/>
    <p:sldLayoutId id="2147483789" r:id="rId39"/>
    <p:sldLayoutId id="2147483790" r:id="rId40"/>
    <p:sldLayoutId id="2147483791" r:id="rId41"/>
    <p:sldLayoutId id="2147483792" r:id="rId42"/>
    <p:sldLayoutId id="2147483793" r:id="rId43"/>
    <p:sldLayoutId id="2147483794" r:id="rId44"/>
    <p:sldLayoutId id="2147483795" r:id="rId45"/>
    <p:sldLayoutId id="2147483796" r:id="rId46"/>
    <p:sldLayoutId id="2147483797" r:id="rId47"/>
    <p:sldLayoutId id="2147483798" r:id="rId48"/>
    <p:sldLayoutId id="2147483799" r:id="rId49"/>
    <p:sldLayoutId id="2147483800" r:id="rId50"/>
    <p:sldLayoutId id="2147483802" r:id="rId5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8.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6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7.xml"/></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7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6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6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6.xml"/><Relationship Id="rId1" Type="http://schemas.openxmlformats.org/officeDocument/2006/relationships/slideLayout" Target="../slideLayouts/slideLayout68.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9.xml"/><Relationship Id="rId1" Type="http://schemas.openxmlformats.org/officeDocument/2006/relationships/slideLayout" Target="../slideLayouts/slideLayout70.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73.xml"/><Relationship Id="rId5" Type="http://schemas.openxmlformats.org/officeDocument/2006/relationships/image" Target="../media/image77.png"/><Relationship Id="rId4" Type="http://schemas.openxmlformats.org/officeDocument/2006/relationships/image" Target="../media/image7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8.xml"/></Relationships>
</file>

<file path=ppt/slides/_rels/slide4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5.xml"/><Relationship Id="rId1" Type="http://schemas.openxmlformats.org/officeDocument/2006/relationships/slideLayout" Target="../slideLayouts/slideLayout75.xml"/><Relationship Id="rId5" Type="http://schemas.openxmlformats.org/officeDocument/2006/relationships/image" Target="../media/image84.png"/><Relationship Id="rId4" Type="http://schemas.openxmlformats.org/officeDocument/2006/relationships/image" Target="../media/image8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3.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6.xml"/></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9.xml"/><Relationship Id="rId1" Type="http://schemas.openxmlformats.org/officeDocument/2006/relationships/slideLayout" Target="../slideLayouts/slideLayout7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8.xml"/></Relationships>
</file>

<file path=ppt/slides/_rels/slide5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52.xml"/><Relationship Id="rId1" Type="http://schemas.openxmlformats.org/officeDocument/2006/relationships/slideLayout" Target="../slideLayouts/slideLayout79.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54.xml"/><Relationship Id="rId1" Type="http://schemas.openxmlformats.org/officeDocument/2006/relationships/slideLayout" Target="../slideLayouts/slideLayout80.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svg"/><Relationship Id="rId2" Type="http://schemas.openxmlformats.org/officeDocument/2006/relationships/notesSlide" Target="../notesSlides/notesSlide58.xml"/><Relationship Id="rId1" Type="http://schemas.openxmlformats.org/officeDocument/2006/relationships/slideLayout" Target="../slideLayouts/slideLayout82.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2.xml"/></Relationships>
</file>

<file path=ppt/slides/_rels/slide6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60.xml"/><Relationship Id="rId1" Type="http://schemas.openxmlformats.org/officeDocument/2006/relationships/slideLayout" Target="../slideLayouts/slideLayout8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3.xml"/></Relationships>
</file>

<file path=ppt/slides/_rels/slide6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image" Target="../media/image117.png"/><Relationship Id="rId1" Type="http://schemas.openxmlformats.org/officeDocument/2006/relationships/slideLayout" Target="../slideLayouts/slideLayout48.xml"/><Relationship Id="rId6" Type="http://schemas.openxmlformats.org/officeDocument/2006/relationships/image" Target="../media/image121.png"/><Relationship Id="rId11" Type="http://schemas.openxmlformats.org/officeDocument/2006/relationships/image" Target="../media/image126.png"/><Relationship Id="rId5" Type="http://schemas.openxmlformats.org/officeDocument/2006/relationships/image" Target="../media/image120.png"/><Relationship Id="rId10" Type="http://schemas.openxmlformats.org/officeDocument/2006/relationships/image" Target="../media/image125.png"/><Relationship Id="rId4" Type="http://schemas.openxmlformats.org/officeDocument/2006/relationships/image" Target="../media/image119.png"/><Relationship Id="rId9" Type="http://schemas.openxmlformats.org/officeDocument/2006/relationships/image" Target="../media/image12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dirty="0">
                <a:solidFill>
                  <a:srgbClr val="170130"/>
                </a:solidFill>
                <a:latin typeface="Arial"/>
                <a:ea typeface="ＭＳ Ｐゴシック"/>
                <a:cs typeface="Arial"/>
              </a:rPr>
              <a:t>Occupational Specialism: Protection Systems Engineering</a:t>
            </a:r>
          </a:p>
          <a:p>
            <a:pPr marL="0" indent="0" defTabSz="819737">
              <a:lnSpc>
                <a:spcPct val="100000"/>
              </a:lnSpc>
              <a:spcBef>
                <a:spcPts val="0"/>
              </a:spcBef>
              <a:buNone/>
            </a:pPr>
            <a:endParaRPr lang="en-GB" sz="2800" b="1" dirty="0">
              <a:solidFill>
                <a:srgbClr val="170130"/>
              </a:solidFill>
              <a:latin typeface="Arial"/>
              <a:ea typeface="ＭＳ Ｐゴシック"/>
              <a:cs typeface="Arial"/>
            </a:endParaRPr>
          </a:p>
          <a:p>
            <a:pPr marL="0" indent="0" defTabSz="819737" fontAlgn="base">
              <a:spcBef>
                <a:spcPts val="896"/>
              </a:spcBef>
              <a:spcAft>
                <a:spcPct val="0"/>
              </a:spcAft>
              <a:buNone/>
            </a:pPr>
            <a:r>
              <a:rPr lang="en-GB" sz="2800" b="1" dirty="0">
                <a:solidFill>
                  <a:srgbClr val="000000"/>
                </a:solidFill>
                <a:latin typeface="Arial"/>
                <a:ea typeface="ＭＳ Ｐゴシック"/>
                <a:cs typeface="Arial"/>
              </a:rPr>
              <a:t>K1.16 Fault-finding and rectification techniques</a:t>
            </a:r>
          </a:p>
          <a:p>
            <a:pPr marL="0" indent="0" defTabSz="819737" fontAlgn="base">
              <a:spcBef>
                <a:spcPts val="896"/>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a:ea typeface="ＭＳ Ｐゴシック"/>
                <a:cs typeface="Arial"/>
              </a:rPr>
              <a:t>PowerPoint 16: Fault-finding and rectification techniques</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Symptom documentation best practices</a:t>
            </a:r>
            <a:endParaRPr lang="en-US" sz="3600" dirty="0">
              <a:latin typeface="+mj-lt"/>
            </a:endParaRPr>
          </a:p>
        </p:txBody>
      </p:sp>
      <p:grpSp>
        <p:nvGrpSpPr>
          <p:cNvPr id="13" name="Group 12">
            <a:extLst>
              <a:ext uri="{FF2B5EF4-FFF2-40B4-BE49-F238E27FC236}">
                <a16:creationId xmlns:a16="http://schemas.microsoft.com/office/drawing/2014/main" id="{FB70AFA8-731F-614B-8895-11BA80C4A770}"/>
              </a:ext>
            </a:extLst>
          </p:cNvPr>
          <p:cNvGrpSpPr/>
          <p:nvPr/>
        </p:nvGrpSpPr>
        <p:grpSpPr>
          <a:xfrm>
            <a:off x="301224" y="2241825"/>
            <a:ext cx="13899844" cy="4496622"/>
            <a:chOff x="793790" y="2274213"/>
            <a:chExt cx="13269930" cy="3159344"/>
          </a:xfrm>
        </p:grpSpPr>
        <p:sp>
          <p:nvSpPr>
            <p:cNvPr id="3" name="Shape 1"/>
            <p:cNvSpPr/>
            <p:nvPr/>
          </p:nvSpPr>
          <p:spPr>
            <a:xfrm>
              <a:off x="793790" y="2274213"/>
              <a:ext cx="4196358" cy="2987080"/>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1028224" y="2364987"/>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Be specific</a:t>
              </a:r>
              <a:endParaRPr lang="en-US" sz="2400" dirty="0"/>
            </a:p>
          </p:txBody>
        </p:sp>
        <p:sp>
          <p:nvSpPr>
            <p:cNvPr id="5" name="Text 3"/>
            <p:cNvSpPr/>
            <p:nvPr/>
          </p:nvSpPr>
          <p:spPr>
            <a:xfrm>
              <a:off x="1020604" y="2877399"/>
              <a:ext cx="3961924" cy="254031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Record exact nature of abnormalities with precise measurements where possible. Avoid vague descriptions like "not working properly" in favour of specific observations like "voltage drops from 240V to 195V under load".</a:t>
              </a:r>
              <a:endParaRPr lang="en-US" sz="2400" dirty="0"/>
            </a:p>
          </p:txBody>
        </p:sp>
        <p:sp>
          <p:nvSpPr>
            <p:cNvPr id="6" name="Shape 4"/>
            <p:cNvSpPr/>
            <p:nvPr/>
          </p:nvSpPr>
          <p:spPr>
            <a:xfrm>
              <a:off x="5216962" y="2274213"/>
              <a:ext cx="4196358" cy="2987080"/>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5451396" y="2364987"/>
              <a:ext cx="2844641"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Note timing patterns</a:t>
              </a:r>
              <a:endParaRPr lang="en-US" sz="2400" dirty="0"/>
            </a:p>
          </p:txBody>
        </p:sp>
        <p:sp>
          <p:nvSpPr>
            <p:cNvPr id="8" name="Text 6"/>
            <p:cNvSpPr/>
            <p:nvPr/>
          </p:nvSpPr>
          <p:spPr>
            <a:xfrm>
              <a:off x="5451396" y="2893239"/>
              <a:ext cx="3832101" cy="254031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 when symptoms occur, including time of day, duration, frequency, and any correlation with other events or operations. For intermittent faults, identify any triggering conditions that precede the symptom.</a:t>
              </a:r>
              <a:endParaRPr lang="en-US" sz="2400" dirty="0"/>
            </a:p>
          </p:txBody>
        </p:sp>
        <p:sp>
          <p:nvSpPr>
            <p:cNvPr id="9" name="Shape 7"/>
            <p:cNvSpPr/>
            <p:nvPr/>
          </p:nvSpPr>
          <p:spPr>
            <a:xfrm>
              <a:off x="9640132" y="2274213"/>
              <a:ext cx="4423588" cy="2987080"/>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9874568" y="2364987"/>
              <a:ext cx="3727490"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Capture environmental factors</a:t>
              </a:r>
              <a:endParaRPr lang="en-US" sz="2400" dirty="0"/>
            </a:p>
          </p:txBody>
        </p:sp>
        <p:sp>
          <p:nvSpPr>
            <p:cNvPr id="11" name="Text 9"/>
            <p:cNvSpPr/>
            <p:nvPr/>
          </p:nvSpPr>
          <p:spPr>
            <a:xfrm>
              <a:off x="9874568" y="2891273"/>
              <a:ext cx="3961923"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Record ambient conditions such as temperature, humidity, vibration, or electromagnetic interference that might influence system operation. These factors often contribute to intermittent or elusive faults.</a:t>
              </a:r>
              <a:endParaRPr lang="en-US" sz="24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8C5E8-EAF0-7365-29A1-A10457519CC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56C94B0-942B-C899-1EC0-9FE6957CC051}"/>
              </a:ext>
            </a:extLst>
          </p:cNvPr>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Symptom documentation best practices</a:t>
            </a:r>
            <a:endParaRPr lang="en-US" sz="3600" dirty="0">
              <a:latin typeface="+mj-lt"/>
            </a:endParaRPr>
          </a:p>
        </p:txBody>
      </p:sp>
      <p:sp>
        <p:nvSpPr>
          <p:cNvPr id="12" name="Text 10">
            <a:extLst>
              <a:ext uri="{FF2B5EF4-FFF2-40B4-BE49-F238E27FC236}">
                <a16:creationId xmlns:a16="http://schemas.microsoft.com/office/drawing/2014/main" id="{6C2D1733-1EA2-081B-547A-F2C62185F008}"/>
              </a:ext>
            </a:extLst>
          </p:cNvPr>
          <p:cNvSpPr/>
          <p:nvPr/>
        </p:nvSpPr>
        <p:spPr>
          <a:xfrm>
            <a:off x="301224" y="1954522"/>
            <a:ext cx="13343450" cy="1088708"/>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documentation creates a valuable record that can reveal patterns not immediately obvious.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Use standardised forms whenever possible to ensure consistency across your organisation.</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Include photographs or videos of visual symptoms when appropriate, as these can prove invaluable during consultation with colleagues or manufacturers.</a:t>
            </a:r>
            <a:endParaRPr lang="en-US" sz="2400" dirty="0"/>
          </a:p>
        </p:txBody>
      </p:sp>
    </p:spTree>
    <p:extLst>
      <p:ext uri="{BB962C8B-B14F-4D97-AF65-F5344CB8AC3E}">
        <p14:creationId xmlns:p14="http://schemas.microsoft.com/office/powerpoint/2010/main" val="416074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Step 2: Data collection and analysis</a:t>
            </a:r>
            <a:endParaRPr lang="en-US" sz="3600" dirty="0">
              <a:latin typeface="+mj-lt"/>
            </a:endParaRPr>
          </a:p>
        </p:txBody>
      </p:sp>
      <p:grpSp>
        <p:nvGrpSpPr>
          <p:cNvPr id="17" name="Group 16">
            <a:extLst>
              <a:ext uri="{FF2B5EF4-FFF2-40B4-BE49-F238E27FC236}">
                <a16:creationId xmlns:a16="http://schemas.microsoft.com/office/drawing/2014/main" id="{E722F354-B9A9-D8D4-D9C3-1238FA44EF4F}"/>
              </a:ext>
            </a:extLst>
          </p:cNvPr>
          <p:cNvGrpSpPr/>
          <p:nvPr/>
        </p:nvGrpSpPr>
        <p:grpSpPr>
          <a:xfrm>
            <a:off x="301224" y="2311517"/>
            <a:ext cx="13326307" cy="3100030"/>
            <a:chOff x="793790" y="2165033"/>
            <a:chExt cx="13326307" cy="3100030"/>
          </a:xfrm>
        </p:grpSpPr>
        <p:sp>
          <p:nvSpPr>
            <p:cNvPr id="3" name="Shape 1"/>
            <p:cNvSpPr/>
            <p:nvPr/>
          </p:nvSpPr>
          <p:spPr>
            <a:xfrm>
              <a:off x="793790" y="2165033"/>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878860" y="2207538"/>
              <a:ext cx="340162" cy="425291"/>
            </a:xfrm>
            <a:prstGeom prst="rect">
              <a:avLst/>
            </a:prstGeom>
          </p:spPr>
        </p:pic>
        <p:sp>
          <p:nvSpPr>
            <p:cNvPr id="5" name="Text 2"/>
            <p:cNvSpPr/>
            <p:nvPr/>
          </p:nvSpPr>
          <p:spPr>
            <a:xfrm>
              <a:off x="1530906" y="2242899"/>
              <a:ext cx="3421499"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Review technical documentation</a:t>
              </a:r>
              <a:endParaRPr lang="en-US" sz="2400" dirty="0"/>
            </a:p>
          </p:txBody>
        </p:sp>
        <p:sp>
          <p:nvSpPr>
            <p:cNvPr id="6" name="Text 3"/>
            <p:cNvSpPr/>
            <p:nvPr/>
          </p:nvSpPr>
          <p:spPr>
            <a:xfrm>
              <a:off x="1530906" y="3087648"/>
              <a:ext cx="3704987"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Examine circuit schedules, installation specifications, equipment manuals, and maintenance records to understand expected system behaviour and historical issues.</a:t>
              </a:r>
              <a:endParaRPr lang="en-US" sz="2400" dirty="0"/>
            </a:p>
          </p:txBody>
        </p:sp>
        <p:sp>
          <p:nvSpPr>
            <p:cNvPr id="7" name="Shape 4"/>
            <p:cNvSpPr/>
            <p:nvPr/>
          </p:nvSpPr>
          <p:spPr>
            <a:xfrm>
              <a:off x="5235893" y="2165033"/>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9" name="Text 5"/>
            <p:cNvSpPr/>
            <p:nvPr/>
          </p:nvSpPr>
          <p:spPr>
            <a:xfrm>
              <a:off x="5973008" y="2242899"/>
              <a:ext cx="3421499" cy="708660"/>
            </a:xfrm>
            <a:prstGeom prst="rect">
              <a:avLst/>
            </a:prstGeom>
            <a:noFill/>
            <a:ln/>
          </p:spPr>
          <p:txBody>
            <a:bodyPr wrap="square" lIns="0" tIns="0" rIns="0" bIns="0" rtlCol="0" anchor="t"/>
            <a:lstStyle/>
            <a:p>
              <a:pPr marL="0" indent="0" algn="l">
                <a:lnSpc>
                  <a:spcPts val="2750"/>
                </a:lnSpc>
                <a:buNone/>
              </a:pPr>
              <a:r>
                <a:rPr lang="en-US" sz="2400" b="1" dirty="0" err="1">
                  <a:solidFill>
                    <a:srgbClr val="000000"/>
                  </a:solidFill>
                  <a:ea typeface="Arial Black Bold" pitchFamily="34" charset="-122"/>
                  <a:cs typeface="Arial Black Bold" pitchFamily="34" charset="-120"/>
                </a:rPr>
                <a:t>Analyse</a:t>
              </a:r>
              <a:r>
                <a:rPr lang="en-US" sz="2400" b="1" dirty="0">
                  <a:solidFill>
                    <a:srgbClr val="000000"/>
                  </a:solidFill>
                  <a:ea typeface="Arial Black Bold" pitchFamily="34" charset="-122"/>
                  <a:cs typeface="Arial Black Bold" pitchFamily="34" charset="-120"/>
                </a:rPr>
                <a:t> drawings and diagrams</a:t>
              </a:r>
              <a:endParaRPr lang="en-US" sz="2400" dirty="0"/>
            </a:p>
          </p:txBody>
        </p:sp>
        <p:sp>
          <p:nvSpPr>
            <p:cNvPr id="10" name="Text 6"/>
            <p:cNvSpPr/>
            <p:nvPr/>
          </p:nvSpPr>
          <p:spPr>
            <a:xfrm>
              <a:off x="5973008" y="3087648"/>
              <a:ext cx="3790057" cy="181451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Study circuit diagrams, installation layouts, and schematics to trace signal paths, identify components, and understand system architecture.</a:t>
              </a:r>
              <a:endParaRPr lang="en-US" sz="2400" dirty="0"/>
            </a:p>
          </p:txBody>
        </p:sp>
        <p:sp>
          <p:nvSpPr>
            <p:cNvPr id="11" name="Shape 7"/>
            <p:cNvSpPr/>
            <p:nvPr/>
          </p:nvSpPr>
          <p:spPr>
            <a:xfrm>
              <a:off x="9677995" y="2165033"/>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12" name="Image 2" descr="preencoded.png"/>
            <p:cNvPicPr>
              <a:picLocks noChangeAspect="1"/>
            </p:cNvPicPr>
            <p:nvPr/>
          </p:nvPicPr>
          <p:blipFill>
            <a:blip r:embed="rId4"/>
            <a:stretch>
              <a:fillRect/>
            </a:stretch>
          </p:blipFill>
          <p:spPr>
            <a:xfrm>
              <a:off x="9763065" y="2207538"/>
              <a:ext cx="340162" cy="425291"/>
            </a:xfrm>
            <a:prstGeom prst="rect">
              <a:avLst/>
            </a:prstGeom>
          </p:spPr>
        </p:pic>
        <p:sp>
          <p:nvSpPr>
            <p:cNvPr id="13" name="Text 8"/>
            <p:cNvSpPr/>
            <p:nvPr/>
          </p:nvSpPr>
          <p:spPr>
            <a:xfrm>
              <a:off x="10415111" y="2242899"/>
              <a:ext cx="3704986"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latin typeface="+mj-lt"/>
                  <a:ea typeface="Arial Black Bold" pitchFamily="34" charset="-122"/>
                  <a:cs typeface="Arial Black Bold" pitchFamily="34" charset="-120"/>
                </a:rPr>
                <a:t>Investigate maintenance history</a:t>
              </a:r>
              <a:endParaRPr lang="en-US" sz="2400" dirty="0">
                <a:latin typeface="+mj-lt"/>
              </a:endParaRPr>
            </a:p>
          </p:txBody>
        </p:sp>
        <p:sp>
          <p:nvSpPr>
            <p:cNvPr id="14" name="Text 9"/>
            <p:cNvSpPr/>
            <p:nvPr/>
          </p:nvSpPr>
          <p:spPr>
            <a:xfrm>
              <a:off x="10415111" y="3087648"/>
              <a:ext cx="3704986" cy="1814513"/>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Review previous fault reports, repairs, and modifications to identify patterns or recurring issues that might indicate underlying problems.</a:t>
              </a:r>
              <a:endParaRPr lang="en-US" sz="2400" dirty="0"/>
            </a:p>
          </p:txBody>
        </p:sp>
      </p:grpSp>
      <p:pic>
        <p:nvPicPr>
          <p:cNvPr id="15" name="Picture 14" descr="preencoded.png">
            <a:extLst>
              <a:ext uri="{FF2B5EF4-FFF2-40B4-BE49-F238E27FC236}">
                <a16:creationId xmlns:a16="http://schemas.microsoft.com/office/drawing/2014/main" id="{4C9A98B8-E0EA-5505-0840-3AD61EEB29B9}"/>
              </a:ext>
            </a:extLst>
          </p:cNvPr>
          <p:cNvPicPr>
            <a:picLocks noChangeAspect="1"/>
          </p:cNvPicPr>
          <p:nvPr/>
        </p:nvPicPr>
        <p:blipFill>
          <a:blip r:embed="rId5"/>
          <a:stretch>
            <a:fillRect/>
          </a:stretch>
        </p:blipFill>
        <p:spPr>
          <a:xfrm>
            <a:off x="4865370" y="2398395"/>
            <a:ext cx="266700" cy="323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2FAC3-4020-5249-C05C-48481223815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B6F1A7E-3968-D9C9-6F62-22B46AB4C01A}"/>
              </a:ext>
            </a:extLst>
          </p:cNvPr>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Step 2: Data collection and analysis</a:t>
            </a:r>
            <a:endParaRPr lang="en-US" sz="3600" dirty="0">
              <a:latin typeface="+mj-lt"/>
            </a:endParaRPr>
          </a:p>
        </p:txBody>
      </p:sp>
      <p:sp>
        <p:nvSpPr>
          <p:cNvPr id="15" name="Text 10">
            <a:extLst>
              <a:ext uri="{FF2B5EF4-FFF2-40B4-BE49-F238E27FC236}">
                <a16:creationId xmlns:a16="http://schemas.microsoft.com/office/drawing/2014/main" id="{19AD9D97-599F-FDCE-18DE-B0645FACA5D0}"/>
              </a:ext>
            </a:extLst>
          </p:cNvPr>
          <p:cNvSpPr/>
          <p:nvPr/>
        </p:nvSpPr>
        <p:spPr>
          <a:xfrm>
            <a:off x="301224" y="2050512"/>
            <a:ext cx="13519551" cy="7258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Thorough data collection provides essential context for fault diagnosis.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Equipment rarely fails without reason, and maintenance history often reveals valuable clues about potential weak points or environmental factors affecting system performance.</a:t>
            </a:r>
            <a:endParaRPr lang="en-US" sz="2400" dirty="0"/>
          </a:p>
        </p:txBody>
      </p:sp>
      <p:sp>
        <p:nvSpPr>
          <p:cNvPr id="16" name="Text 11">
            <a:extLst>
              <a:ext uri="{FF2B5EF4-FFF2-40B4-BE49-F238E27FC236}">
                <a16:creationId xmlns:a16="http://schemas.microsoft.com/office/drawing/2014/main" id="{856FCFE9-6431-4BB9-57F4-34D2B4B30AB9}"/>
              </a:ext>
            </a:extLst>
          </p:cNvPr>
          <p:cNvSpPr/>
          <p:nvPr/>
        </p:nvSpPr>
        <p:spPr>
          <a:xfrm>
            <a:off x="301224" y="3541395"/>
            <a:ext cx="13710051" cy="7258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Consider recent changes or modifications as potential fault sources. Even seemingly unrelated alterations to connected systems can introduce unforeseen issues through electromagnetic interference, voltage fluctuations, or grounding problems.</a:t>
            </a:r>
            <a:endParaRPr lang="en-US" sz="2400" dirty="0"/>
          </a:p>
        </p:txBody>
      </p:sp>
    </p:spTree>
    <p:extLst>
      <p:ext uri="{BB962C8B-B14F-4D97-AF65-F5344CB8AC3E}">
        <p14:creationId xmlns:p14="http://schemas.microsoft.com/office/powerpoint/2010/main" val="11665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17" name="Image 6" descr="preencoded.png"/>
          <p:cNvPicPr>
            <a:picLocks noChangeAspect="1"/>
          </p:cNvPicPr>
          <p:nvPr/>
        </p:nvPicPr>
        <p:blipFill>
          <a:blip r:embed="rId3"/>
          <a:stretch>
            <a:fillRect/>
          </a:stretch>
        </p:blipFill>
        <p:spPr>
          <a:xfrm>
            <a:off x="4984518" y="2660220"/>
            <a:ext cx="4614982" cy="4614982"/>
          </a:xfrm>
          <a:prstGeom prst="rect">
            <a:avLst/>
          </a:prstGeom>
        </p:spPr>
      </p:pic>
      <p:pic>
        <p:nvPicPr>
          <p:cNvPr id="21" name="Image 8" descr="preencoded.png"/>
          <p:cNvPicPr>
            <a:picLocks noChangeAspect="1"/>
          </p:cNvPicPr>
          <p:nvPr/>
        </p:nvPicPr>
        <p:blipFill>
          <a:blip r:embed="rId4"/>
          <a:stretch>
            <a:fillRect/>
          </a:stretch>
        </p:blipFill>
        <p:spPr>
          <a:xfrm>
            <a:off x="5007650" y="2669024"/>
            <a:ext cx="4614982" cy="4614982"/>
          </a:xfrm>
          <a:prstGeom prst="rect">
            <a:avLst/>
          </a:prstGeom>
        </p:spPr>
      </p:pic>
      <p:pic>
        <p:nvPicPr>
          <p:cNvPr id="5" name="Image 0" descr="preencoded.png"/>
          <p:cNvPicPr>
            <a:picLocks noChangeAspect="1"/>
          </p:cNvPicPr>
          <p:nvPr/>
        </p:nvPicPr>
        <p:blipFill>
          <a:blip r:embed="rId5"/>
          <a:stretch>
            <a:fillRect/>
          </a:stretch>
        </p:blipFill>
        <p:spPr>
          <a:xfrm>
            <a:off x="5061609" y="2667893"/>
            <a:ext cx="4614982" cy="4614982"/>
          </a:xfrm>
          <a:prstGeom prst="rect">
            <a:avLst/>
          </a:prstGeom>
        </p:spPr>
      </p:pic>
      <p:pic>
        <p:nvPicPr>
          <p:cNvPr id="9" name="Image 2" descr="preencoded.png"/>
          <p:cNvPicPr>
            <a:picLocks noChangeAspect="1"/>
          </p:cNvPicPr>
          <p:nvPr/>
        </p:nvPicPr>
        <p:blipFill>
          <a:blip r:embed="rId6"/>
          <a:stretch>
            <a:fillRect/>
          </a:stretch>
        </p:blipFill>
        <p:spPr>
          <a:xfrm>
            <a:off x="5038477" y="2714559"/>
            <a:ext cx="4614982" cy="4614982"/>
          </a:xfrm>
          <a:prstGeom prst="rect">
            <a:avLst/>
          </a:prstGeom>
        </p:spPr>
      </p:pic>
      <p:pic>
        <p:nvPicPr>
          <p:cNvPr id="13" name="Image 4" descr="preencoded.png"/>
          <p:cNvPicPr>
            <a:picLocks noChangeAspect="1"/>
          </p:cNvPicPr>
          <p:nvPr/>
        </p:nvPicPr>
        <p:blipFill>
          <a:blip r:embed="rId7"/>
          <a:stretch>
            <a:fillRect/>
          </a:stretch>
        </p:blipFill>
        <p:spPr>
          <a:xfrm>
            <a:off x="4962967" y="2703061"/>
            <a:ext cx="4614982" cy="4614982"/>
          </a:xfrm>
          <a:prstGeom prst="rect">
            <a:avLst/>
          </a:prstGeom>
        </p:spPr>
      </p:pic>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Critical technical documentation for fault-finding</a:t>
            </a:r>
            <a:endParaRPr lang="en-US" sz="3600" dirty="0">
              <a:latin typeface="+mj-lt"/>
            </a:endParaRPr>
          </a:p>
        </p:txBody>
      </p:sp>
      <p:sp>
        <p:nvSpPr>
          <p:cNvPr id="3" name="Text 1"/>
          <p:cNvSpPr/>
          <p:nvPr/>
        </p:nvSpPr>
        <p:spPr>
          <a:xfrm>
            <a:off x="2231834" y="2449000"/>
            <a:ext cx="2579489" cy="322421"/>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Equipment manuals</a:t>
            </a:r>
            <a:endParaRPr lang="en-US" sz="2400" dirty="0"/>
          </a:p>
        </p:txBody>
      </p:sp>
      <p:sp>
        <p:nvSpPr>
          <p:cNvPr id="4" name="Text 2"/>
          <p:cNvSpPr/>
          <p:nvPr/>
        </p:nvSpPr>
        <p:spPr>
          <a:xfrm>
            <a:off x="185570" y="2807072"/>
            <a:ext cx="4614982" cy="990124"/>
          </a:xfrm>
          <a:prstGeom prst="rect">
            <a:avLst/>
          </a:prstGeom>
          <a:noFill/>
          <a:ln/>
        </p:spPr>
        <p:txBody>
          <a:bodyPr wrap="square" lIns="0" tIns="0" rIns="0" bIns="0" rtlCol="0" anchor="t"/>
          <a:lstStyle/>
          <a:p>
            <a:pPr marL="0" indent="0" algn="r">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Original manufacturer documentation with specifications, operating parameters, and troubleshooting guides</a:t>
            </a:r>
            <a:endParaRPr lang="en-US" sz="2200" dirty="0"/>
          </a:p>
        </p:txBody>
      </p:sp>
      <p:pic>
        <p:nvPicPr>
          <p:cNvPr id="6" name="Image 1" descr="preencoded.png"/>
          <p:cNvPicPr>
            <a:picLocks noChangeAspect="1"/>
          </p:cNvPicPr>
          <p:nvPr/>
        </p:nvPicPr>
        <p:blipFill>
          <a:blip r:embed="rId8"/>
          <a:stretch>
            <a:fillRect/>
          </a:stretch>
        </p:blipFill>
        <p:spPr>
          <a:xfrm>
            <a:off x="5813287" y="3824463"/>
            <a:ext cx="308729" cy="385882"/>
          </a:xfrm>
          <a:prstGeom prst="rect">
            <a:avLst/>
          </a:prstGeom>
        </p:spPr>
      </p:pic>
      <p:sp>
        <p:nvSpPr>
          <p:cNvPr id="7" name="Text 3"/>
          <p:cNvSpPr/>
          <p:nvPr/>
        </p:nvSpPr>
        <p:spPr>
          <a:xfrm>
            <a:off x="9929455" y="2484651"/>
            <a:ext cx="2579489" cy="32242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Schematic diagrams</a:t>
            </a:r>
            <a:endParaRPr lang="en-US" sz="2400" dirty="0"/>
          </a:p>
        </p:txBody>
      </p:sp>
      <p:sp>
        <p:nvSpPr>
          <p:cNvPr id="8" name="Text 4"/>
          <p:cNvSpPr/>
          <p:nvPr/>
        </p:nvSpPr>
        <p:spPr>
          <a:xfrm>
            <a:off x="9932075" y="2838764"/>
            <a:ext cx="4614982" cy="990124"/>
          </a:xfrm>
          <a:prstGeom prst="rect">
            <a:avLst/>
          </a:prstGeom>
          <a:noFill/>
          <a:ln/>
        </p:spPr>
        <p:txBody>
          <a:bodyPr wrap="square" lIns="0" tIns="0" rIns="0" bIns="0" rtlCol="0" anchor="t"/>
          <a:lstStyle/>
          <a:p>
            <a:pPr marL="0" indent="0" algn="l">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Circuit schematics showing component interconnections and electrical relationships</a:t>
            </a:r>
            <a:endParaRPr lang="en-US" sz="2200" dirty="0"/>
          </a:p>
        </p:txBody>
      </p:sp>
      <p:pic>
        <p:nvPicPr>
          <p:cNvPr id="10" name="Image 3" descr="preencoded.png"/>
          <p:cNvPicPr>
            <a:picLocks noChangeAspect="1"/>
          </p:cNvPicPr>
          <p:nvPr/>
        </p:nvPicPr>
        <p:blipFill>
          <a:blip r:embed="rId9"/>
          <a:stretch>
            <a:fillRect/>
          </a:stretch>
        </p:blipFill>
        <p:spPr>
          <a:xfrm>
            <a:off x="7589041" y="3331061"/>
            <a:ext cx="308729" cy="385882"/>
          </a:xfrm>
          <a:prstGeom prst="rect">
            <a:avLst/>
          </a:prstGeom>
        </p:spPr>
      </p:pic>
      <p:sp>
        <p:nvSpPr>
          <p:cNvPr id="11" name="Text 5"/>
          <p:cNvSpPr/>
          <p:nvPr/>
        </p:nvSpPr>
        <p:spPr>
          <a:xfrm>
            <a:off x="9932075" y="4255695"/>
            <a:ext cx="2593658" cy="32242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Installation drawings</a:t>
            </a:r>
            <a:endParaRPr lang="en-US" sz="2400" dirty="0"/>
          </a:p>
        </p:txBody>
      </p:sp>
      <p:sp>
        <p:nvSpPr>
          <p:cNvPr id="12" name="Text 6"/>
          <p:cNvSpPr/>
          <p:nvPr/>
        </p:nvSpPr>
        <p:spPr>
          <a:xfrm>
            <a:off x="9932075" y="4590217"/>
            <a:ext cx="4495168" cy="990124"/>
          </a:xfrm>
          <a:prstGeom prst="rect">
            <a:avLst/>
          </a:prstGeom>
          <a:noFill/>
          <a:ln/>
        </p:spPr>
        <p:txBody>
          <a:bodyPr wrap="square" lIns="0" tIns="0" rIns="0" bIns="0" rtlCol="0" anchor="t"/>
          <a:lstStyle/>
          <a:p>
            <a:pPr marL="0" indent="0" algn="l">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Physical layout plans showing equipment positioning, cable routes, and connection points</a:t>
            </a:r>
            <a:endParaRPr lang="en-US" sz="2200" dirty="0"/>
          </a:p>
        </p:txBody>
      </p:sp>
      <p:pic>
        <p:nvPicPr>
          <p:cNvPr id="14" name="Image 5" descr="preencoded.png"/>
          <p:cNvPicPr>
            <a:picLocks noChangeAspect="1"/>
          </p:cNvPicPr>
          <p:nvPr/>
        </p:nvPicPr>
        <p:blipFill>
          <a:blip r:embed="rId10"/>
          <a:stretch>
            <a:fillRect/>
          </a:stretch>
        </p:blipFill>
        <p:spPr>
          <a:xfrm>
            <a:off x="8775918" y="4640868"/>
            <a:ext cx="308729" cy="385882"/>
          </a:xfrm>
          <a:prstGeom prst="rect">
            <a:avLst/>
          </a:prstGeom>
        </p:spPr>
      </p:pic>
      <p:sp>
        <p:nvSpPr>
          <p:cNvPr id="15" name="Text 7"/>
          <p:cNvSpPr/>
          <p:nvPr/>
        </p:nvSpPr>
        <p:spPr>
          <a:xfrm>
            <a:off x="9932075" y="5982831"/>
            <a:ext cx="2665690" cy="322421"/>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Maintenance records</a:t>
            </a:r>
            <a:endParaRPr lang="en-US" sz="2400" dirty="0"/>
          </a:p>
        </p:txBody>
      </p:sp>
      <p:sp>
        <p:nvSpPr>
          <p:cNvPr id="16" name="Text 8"/>
          <p:cNvSpPr/>
          <p:nvPr/>
        </p:nvSpPr>
        <p:spPr>
          <a:xfrm>
            <a:off x="9932075" y="6368849"/>
            <a:ext cx="4614982" cy="660083"/>
          </a:xfrm>
          <a:prstGeom prst="rect">
            <a:avLst/>
          </a:prstGeom>
          <a:noFill/>
          <a:ln/>
        </p:spPr>
        <p:txBody>
          <a:bodyPr wrap="square" lIns="0" tIns="0" rIns="0" bIns="0" rtlCol="0" anchor="t"/>
          <a:lstStyle/>
          <a:p>
            <a:pPr marL="0" indent="0" algn="l">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History of repairs, modifications, </a:t>
            </a:r>
          </a:p>
          <a:p>
            <a:pPr marL="0" indent="0" algn="l">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and recurring issues</a:t>
            </a:r>
            <a:endParaRPr lang="en-US" sz="2200" dirty="0"/>
          </a:p>
        </p:txBody>
      </p:sp>
      <p:pic>
        <p:nvPicPr>
          <p:cNvPr id="18" name="Image 7" descr="preencoded.png"/>
          <p:cNvPicPr>
            <a:picLocks noChangeAspect="1"/>
          </p:cNvPicPr>
          <p:nvPr/>
        </p:nvPicPr>
        <p:blipFill>
          <a:blip r:embed="rId11"/>
          <a:stretch>
            <a:fillRect/>
          </a:stretch>
        </p:blipFill>
        <p:spPr>
          <a:xfrm>
            <a:off x="7574960" y="6144042"/>
            <a:ext cx="308729" cy="385882"/>
          </a:xfrm>
          <a:prstGeom prst="rect">
            <a:avLst/>
          </a:prstGeom>
        </p:spPr>
      </p:pic>
      <p:sp>
        <p:nvSpPr>
          <p:cNvPr id="19" name="Text 9"/>
          <p:cNvSpPr/>
          <p:nvPr/>
        </p:nvSpPr>
        <p:spPr>
          <a:xfrm>
            <a:off x="2141850" y="5544919"/>
            <a:ext cx="2579489" cy="322421"/>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Test certificates</a:t>
            </a:r>
            <a:endParaRPr lang="en-US" sz="2400" dirty="0"/>
          </a:p>
        </p:txBody>
      </p:sp>
      <p:sp>
        <p:nvSpPr>
          <p:cNvPr id="20" name="Text 10"/>
          <p:cNvSpPr/>
          <p:nvPr/>
        </p:nvSpPr>
        <p:spPr>
          <a:xfrm>
            <a:off x="137184" y="5899071"/>
            <a:ext cx="4614982" cy="660083"/>
          </a:xfrm>
          <a:prstGeom prst="rect">
            <a:avLst/>
          </a:prstGeom>
          <a:noFill/>
          <a:ln/>
        </p:spPr>
        <p:txBody>
          <a:bodyPr wrap="square" lIns="0" tIns="0" rIns="0" bIns="0" rtlCol="0" anchor="t"/>
          <a:lstStyle/>
          <a:p>
            <a:pPr marL="0" indent="0" algn="r">
              <a:lnSpc>
                <a:spcPts val="25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Commissioning data and baseline performance metrics</a:t>
            </a:r>
            <a:endParaRPr lang="en-US" sz="2200" dirty="0"/>
          </a:p>
        </p:txBody>
      </p:sp>
      <p:pic>
        <p:nvPicPr>
          <p:cNvPr id="22" name="Image 9" descr="preencoded.png"/>
          <p:cNvPicPr>
            <a:picLocks noChangeAspect="1"/>
          </p:cNvPicPr>
          <p:nvPr/>
        </p:nvPicPr>
        <p:blipFill>
          <a:blip r:embed="rId12"/>
          <a:stretch>
            <a:fillRect/>
          </a:stretch>
        </p:blipFill>
        <p:spPr>
          <a:xfrm>
            <a:off x="5731007" y="5706130"/>
            <a:ext cx="308729" cy="3858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DB58-0B22-0B82-9723-BB99C74C801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B8EA5DC-7E5F-E5FD-2BF7-7D82BB301ACD}"/>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Critical technical documentation for fault-finding</a:t>
            </a:r>
            <a:endParaRPr lang="en-US" sz="3600" dirty="0">
              <a:latin typeface="+mj-lt"/>
            </a:endParaRPr>
          </a:p>
        </p:txBody>
      </p:sp>
      <p:sp>
        <p:nvSpPr>
          <p:cNvPr id="23" name="Text 11">
            <a:extLst>
              <a:ext uri="{FF2B5EF4-FFF2-40B4-BE49-F238E27FC236}">
                <a16:creationId xmlns:a16="http://schemas.microsoft.com/office/drawing/2014/main" id="{D686ED10-36F5-1DB2-6444-2B626321E08C}"/>
              </a:ext>
            </a:extLst>
          </p:cNvPr>
          <p:cNvSpPr/>
          <p:nvPr/>
        </p:nvSpPr>
        <p:spPr>
          <a:xfrm>
            <a:off x="301223" y="2079714"/>
            <a:ext cx="13195701"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obtain the most current versions of technical documentation.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Outdated schematics can lead to misdiagnosis if modifications have been made without proper documentation updates.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Where possible, verify diagrams against the actual installation, as "as-built" conditions often differ from original designs.</a:t>
            </a:r>
            <a:endParaRPr lang="en-US" sz="2400" dirty="0"/>
          </a:p>
        </p:txBody>
      </p:sp>
    </p:spTree>
    <p:extLst>
      <p:ext uri="{BB962C8B-B14F-4D97-AF65-F5344CB8AC3E}">
        <p14:creationId xmlns:p14="http://schemas.microsoft.com/office/powerpoint/2010/main" val="316659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250"/>
              </a:lnSpc>
              <a:buNone/>
            </a:pPr>
            <a:r>
              <a:rPr lang="en-US" sz="3600" b="1" dirty="0">
                <a:solidFill>
                  <a:srgbClr val="FC4421"/>
                </a:solidFill>
                <a:latin typeface="+mj-lt"/>
                <a:ea typeface="Arial Black Bold" pitchFamily="34" charset="-122"/>
                <a:cs typeface="Arial Black Bold" pitchFamily="34" charset="-120"/>
              </a:rPr>
              <a:t>Using circuit diagrams effectively</a:t>
            </a:r>
            <a:endParaRPr lang="en-US" sz="3600" dirty="0">
              <a:latin typeface="+mj-lt"/>
            </a:endParaRPr>
          </a:p>
        </p:txBody>
      </p:sp>
      <p:grpSp>
        <p:nvGrpSpPr>
          <p:cNvPr id="27" name="Group 26">
            <a:extLst>
              <a:ext uri="{FF2B5EF4-FFF2-40B4-BE49-F238E27FC236}">
                <a16:creationId xmlns:a16="http://schemas.microsoft.com/office/drawing/2014/main" id="{F9EE8D17-9317-537B-8F5C-25E3A7ED8F35}"/>
              </a:ext>
            </a:extLst>
          </p:cNvPr>
          <p:cNvGrpSpPr/>
          <p:nvPr/>
        </p:nvGrpSpPr>
        <p:grpSpPr>
          <a:xfrm>
            <a:off x="301224" y="2092792"/>
            <a:ext cx="14146131" cy="3250649"/>
            <a:chOff x="266286" y="2397808"/>
            <a:chExt cx="14146131" cy="3250649"/>
          </a:xfrm>
        </p:grpSpPr>
        <p:sp>
          <p:nvSpPr>
            <p:cNvPr id="3" name="Shape 1"/>
            <p:cNvSpPr/>
            <p:nvPr/>
          </p:nvSpPr>
          <p:spPr>
            <a:xfrm>
              <a:off x="266286" y="2400208"/>
              <a:ext cx="3042523" cy="213836"/>
            </a:xfrm>
            <a:prstGeom prst="roundRect">
              <a:avLst>
                <a:gd name="adj" fmla="val 42023"/>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328197" y="2851723"/>
              <a:ext cx="3042523" cy="668417"/>
            </a:xfrm>
            <a:prstGeom prst="rect">
              <a:avLst/>
            </a:prstGeom>
            <a:noFill/>
            <a:ln/>
          </p:spPr>
          <p:txBody>
            <a:bodyPr wrap="squar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Identify system boundaries</a:t>
              </a:r>
              <a:endParaRPr lang="en-US" sz="2400" dirty="0"/>
            </a:p>
          </p:txBody>
        </p:sp>
        <p:sp>
          <p:nvSpPr>
            <p:cNvPr id="5" name="Text 3"/>
            <p:cNvSpPr/>
            <p:nvPr/>
          </p:nvSpPr>
          <p:spPr>
            <a:xfrm>
              <a:off x="328197" y="3594629"/>
              <a:ext cx="3359007" cy="205382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Determine which parts of the system are affected by the fault and trace the relevant sections of the circuit. Focus on functional blocks that relate to the observed symptoms.</a:t>
              </a:r>
              <a:endParaRPr lang="en-US" sz="2400" dirty="0"/>
            </a:p>
          </p:txBody>
        </p:sp>
        <p:sp>
          <p:nvSpPr>
            <p:cNvPr id="6" name="Shape 4"/>
            <p:cNvSpPr/>
            <p:nvPr/>
          </p:nvSpPr>
          <p:spPr>
            <a:xfrm>
              <a:off x="3838191" y="2397808"/>
              <a:ext cx="3042523" cy="213836"/>
            </a:xfrm>
            <a:prstGeom prst="roundRect">
              <a:avLst>
                <a:gd name="adj" fmla="val 42023"/>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3900103" y="2866312"/>
              <a:ext cx="2674382" cy="33420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Trace signal paths</a:t>
              </a:r>
              <a:endParaRPr lang="en-US" sz="2400" dirty="0"/>
            </a:p>
          </p:txBody>
        </p:sp>
        <p:sp>
          <p:nvSpPr>
            <p:cNvPr id="8" name="Text 6"/>
            <p:cNvSpPr/>
            <p:nvPr/>
          </p:nvSpPr>
          <p:spPr>
            <a:xfrm>
              <a:off x="3900103" y="3520140"/>
              <a:ext cx="3523028" cy="205382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Follow the flow of electricity through the system, identifying potential points of failure. Pay special attention to inputs, outputs, and control circuits related to the fault symptoms.</a:t>
              </a:r>
              <a:endParaRPr lang="en-US" sz="2400" dirty="0"/>
            </a:p>
          </p:txBody>
        </p:sp>
        <p:sp>
          <p:nvSpPr>
            <p:cNvPr id="9" name="Shape 7"/>
            <p:cNvSpPr/>
            <p:nvPr/>
          </p:nvSpPr>
          <p:spPr>
            <a:xfrm>
              <a:off x="7361219" y="2397808"/>
              <a:ext cx="3042523" cy="213836"/>
            </a:xfrm>
            <a:prstGeom prst="roundRect">
              <a:avLst>
                <a:gd name="adj" fmla="val 42023"/>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7423131" y="2866312"/>
              <a:ext cx="2674382" cy="33420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Mark test points</a:t>
              </a:r>
              <a:endParaRPr lang="en-US" sz="2400" dirty="0"/>
            </a:p>
          </p:txBody>
        </p:sp>
        <p:sp>
          <p:nvSpPr>
            <p:cNvPr id="11" name="Text 9"/>
            <p:cNvSpPr/>
            <p:nvPr/>
          </p:nvSpPr>
          <p:spPr>
            <a:xfrm>
              <a:off x="7423131" y="3520140"/>
              <a:ext cx="3466258" cy="205382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strategic locations for measurements based on the circuit's architecture. Prioritise junction points, component terminals, and locations where signals change characteristics.</a:t>
              </a:r>
              <a:endParaRPr lang="en-US" sz="2400" dirty="0"/>
            </a:p>
          </p:txBody>
        </p:sp>
        <p:sp>
          <p:nvSpPr>
            <p:cNvPr id="12" name="Shape 10"/>
            <p:cNvSpPr/>
            <p:nvPr/>
          </p:nvSpPr>
          <p:spPr>
            <a:xfrm>
              <a:off x="10960922" y="2400208"/>
              <a:ext cx="3042642" cy="213836"/>
            </a:xfrm>
            <a:prstGeom prst="roundRect">
              <a:avLst>
                <a:gd name="adj" fmla="val 42023"/>
              </a:avLst>
            </a:prstGeom>
            <a:solidFill>
              <a:srgbClr val="E5E5E6"/>
            </a:solidFill>
            <a:ln w="7620">
              <a:solidFill>
                <a:srgbClr val="CBCBCC"/>
              </a:solidFill>
              <a:prstDash val="solid"/>
            </a:ln>
          </p:spPr>
          <p:txBody>
            <a:bodyPr/>
            <a:lstStyle/>
            <a:p>
              <a:endParaRPr lang="en-GB" sz="2400"/>
            </a:p>
          </p:txBody>
        </p:sp>
        <p:sp>
          <p:nvSpPr>
            <p:cNvPr id="13" name="Text 11"/>
            <p:cNvSpPr/>
            <p:nvPr/>
          </p:nvSpPr>
          <p:spPr>
            <a:xfrm>
              <a:off x="11022834" y="2866312"/>
              <a:ext cx="2980730" cy="33420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Create testing </a:t>
              </a:r>
            </a:p>
            <a:p>
              <a:pPr marL="0" indent="0" algn="l">
                <a:lnSpc>
                  <a:spcPts val="2600"/>
                </a:lnSpc>
                <a:buNone/>
              </a:pPr>
              <a:r>
                <a:rPr lang="en-US" sz="2400" b="1" dirty="0">
                  <a:solidFill>
                    <a:srgbClr val="000000"/>
                  </a:solidFill>
                  <a:ea typeface="Arial Black Bold" pitchFamily="34" charset="-122"/>
                  <a:cs typeface="Arial Black Bold" pitchFamily="34" charset="-120"/>
                </a:rPr>
                <a:t>strategy</a:t>
              </a:r>
              <a:endParaRPr lang="en-US" sz="2400" dirty="0"/>
            </a:p>
          </p:txBody>
        </p:sp>
        <p:sp>
          <p:nvSpPr>
            <p:cNvPr id="14" name="Text 12"/>
            <p:cNvSpPr/>
            <p:nvPr/>
          </p:nvSpPr>
          <p:spPr>
            <a:xfrm>
              <a:off x="11049021" y="3520140"/>
              <a:ext cx="3363396" cy="205382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 a logical sequence of tests to narrow down potential fault locations efficiently. Start with subsystem isolation before moving to component-level testing.</a:t>
              </a:r>
              <a:endParaRPr lang="en-US" sz="24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66D73-DBF5-B09C-8F1D-AB8A8B4F9C9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2997132-85A5-FDF7-CFEA-89CFBDBE94A3}"/>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250"/>
              </a:lnSpc>
              <a:buNone/>
            </a:pPr>
            <a:r>
              <a:rPr lang="en-US" sz="3600" b="1" dirty="0">
                <a:solidFill>
                  <a:srgbClr val="FC4421"/>
                </a:solidFill>
                <a:latin typeface="+mj-lt"/>
                <a:ea typeface="Arial Black Bold" pitchFamily="34" charset="-122"/>
                <a:cs typeface="Arial Black Bold" pitchFamily="34" charset="-120"/>
              </a:rPr>
              <a:t>Using circuit diagrams effectively</a:t>
            </a:r>
            <a:endParaRPr lang="en-US" sz="3600" dirty="0">
              <a:latin typeface="+mj-lt"/>
            </a:endParaRPr>
          </a:p>
        </p:txBody>
      </p:sp>
      <p:sp>
        <p:nvSpPr>
          <p:cNvPr id="15" name="Text 13">
            <a:extLst>
              <a:ext uri="{FF2B5EF4-FFF2-40B4-BE49-F238E27FC236}">
                <a16:creationId xmlns:a16="http://schemas.microsoft.com/office/drawing/2014/main" id="{49C75458-EF18-2C51-434A-726AC887C658}"/>
              </a:ext>
            </a:extLst>
          </p:cNvPr>
          <p:cNvSpPr>
            <a:spLocks/>
          </p:cNvSpPr>
          <p:nvPr/>
        </p:nvSpPr>
        <p:spPr>
          <a:xfrm>
            <a:off x="301224" y="2079714"/>
            <a:ext cx="13586226"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Circuit diagrams provide the roadmap for your diagnostic journey.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methodically tracing signal flows and understanding component relationships, you can develop targeted testing strategies that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minimise</a:t>
            </a:r>
            <a:r>
              <a:rPr lang="en-US" sz="2400" dirty="0">
                <a:solidFill>
                  <a:srgbClr val="000000"/>
                </a:solidFill>
                <a:latin typeface="Arial" panose="020B0604020202020204" pitchFamily="34" charset="0"/>
                <a:ea typeface="Arial Black" pitchFamily="34" charset="-122"/>
                <a:cs typeface="Arial" panose="020B0604020202020204" pitchFamily="34" charset="0"/>
              </a:rPr>
              <a:t> redundant checks and focus on likely fault areas.</a:t>
            </a:r>
            <a:endParaRPr lang="en-US" sz="2400" dirty="0"/>
          </a:p>
        </p:txBody>
      </p:sp>
    </p:spTree>
    <p:extLst>
      <p:ext uri="{BB962C8B-B14F-4D97-AF65-F5344CB8AC3E}">
        <p14:creationId xmlns:p14="http://schemas.microsoft.com/office/powerpoint/2010/main" val="144925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300"/>
              </a:lnSpc>
              <a:buNone/>
            </a:pPr>
            <a:r>
              <a:rPr lang="en-US" sz="3600" b="1" dirty="0">
                <a:solidFill>
                  <a:srgbClr val="FC4421"/>
                </a:solidFill>
                <a:latin typeface="+mj-lt"/>
                <a:ea typeface="Arial Black Bold" pitchFamily="34" charset="-122"/>
                <a:cs typeface="Arial Black Bold" pitchFamily="34" charset="-120"/>
              </a:rPr>
              <a:t>Step 3: Gathering information through discussion</a:t>
            </a:r>
            <a:endParaRPr lang="en-US" sz="3600" dirty="0">
              <a:latin typeface="+mj-lt"/>
            </a:endParaRPr>
          </a:p>
        </p:txBody>
      </p:sp>
      <p:grpSp>
        <p:nvGrpSpPr>
          <p:cNvPr id="17" name="Group 16">
            <a:extLst>
              <a:ext uri="{FF2B5EF4-FFF2-40B4-BE49-F238E27FC236}">
                <a16:creationId xmlns:a16="http://schemas.microsoft.com/office/drawing/2014/main" id="{50620E3E-3EF1-7966-4CF3-4253B991E5DF}"/>
              </a:ext>
            </a:extLst>
          </p:cNvPr>
          <p:cNvGrpSpPr/>
          <p:nvPr/>
        </p:nvGrpSpPr>
        <p:grpSpPr>
          <a:xfrm>
            <a:off x="193587" y="2246077"/>
            <a:ext cx="14271797" cy="2618155"/>
            <a:chOff x="758666" y="2431375"/>
            <a:chExt cx="14271797" cy="2618155"/>
          </a:xfrm>
        </p:grpSpPr>
        <p:pic>
          <p:nvPicPr>
            <p:cNvPr id="3" name="Image 0" descr="preencoded.png"/>
            <p:cNvPicPr>
              <a:picLocks noChangeAspect="1"/>
            </p:cNvPicPr>
            <p:nvPr/>
          </p:nvPicPr>
          <p:blipFill>
            <a:blip r:embed="rId3"/>
            <a:stretch>
              <a:fillRect/>
            </a:stretch>
          </p:blipFill>
          <p:spPr>
            <a:xfrm>
              <a:off x="758666" y="2431375"/>
              <a:ext cx="541973" cy="541972"/>
            </a:xfrm>
            <a:prstGeom prst="rect">
              <a:avLst/>
            </a:prstGeom>
          </p:spPr>
        </p:pic>
        <p:sp>
          <p:nvSpPr>
            <p:cNvPr id="4" name="Text 1"/>
            <p:cNvSpPr/>
            <p:nvPr/>
          </p:nvSpPr>
          <p:spPr>
            <a:xfrm>
              <a:off x="1517333" y="2522220"/>
              <a:ext cx="2316361" cy="338733"/>
            </a:xfrm>
            <a:prstGeom prst="rect">
              <a:avLst/>
            </a:prstGeom>
            <a:noFill/>
            <a:ln/>
          </p:spPr>
          <p:txBody>
            <a:bodyPr wrap="none" lIns="0" tIns="0" rIns="0" bIns="0" rtlCol="0" anchor="t"/>
            <a:lstStyle/>
            <a:p>
              <a:pPr marL="0" indent="0" algn="l">
                <a:lnSpc>
                  <a:spcPts val="2650"/>
                </a:lnSpc>
                <a:buNone/>
              </a:pPr>
              <a:r>
                <a:rPr lang="en-US" sz="2400" b="1" dirty="0">
                  <a:solidFill>
                    <a:srgbClr val="000000"/>
                  </a:solidFill>
                  <a:ea typeface="Arial Black Bold" pitchFamily="34" charset="-122"/>
                  <a:cs typeface="Arial Black Bold" pitchFamily="34" charset="-120"/>
                </a:rPr>
                <a:t>Operators</a:t>
              </a:r>
              <a:endParaRPr lang="en-US" sz="2400" dirty="0"/>
            </a:p>
          </p:txBody>
        </p:sp>
        <p:sp>
          <p:nvSpPr>
            <p:cNvPr id="5" name="Text 2"/>
            <p:cNvSpPr/>
            <p:nvPr/>
          </p:nvSpPr>
          <p:spPr>
            <a:xfrm>
              <a:off x="1517332" y="3315385"/>
              <a:ext cx="2587347" cy="1734145"/>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Can provide details about when symptoms first appeared and any unusual events preceding them.</a:t>
              </a:r>
              <a:endParaRPr lang="en-US" sz="2400" dirty="0"/>
            </a:p>
          </p:txBody>
        </p:sp>
        <p:pic>
          <p:nvPicPr>
            <p:cNvPr id="6" name="Image 1" descr="preencoded.png"/>
            <p:cNvPicPr>
              <a:picLocks noChangeAspect="1"/>
            </p:cNvPicPr>
            <p:nvPr/>
          </p:nvPicPr>
          <p:blipFill>
            <a:blip r:embed="rId4"/>
            <a:stretch>
              <a:fillRect/>
            </a:stretch>
          </p:blipFill>
          <p:spPr>
            <a:xfrm>
              <a:off x="4104680" y="2431375"/>
              <a:ext cx="541973" cy="541972"/>
            </a:xfrm>
            <a:prstGeom prst="rect">
              <a:avLst/>
            </a:prstGeom>
          </p:spPr>
        </p:pic>
        <p:sp>
          <p:nvSpPr>
            <p:cNvPr id="7" name="Text 3"/>
            <p:cNvSpPr/>
            <p:nvPr/>
          </p:nvSpPr>
          <p:spPr>
            <a:xfrm>
              <a:off x="4863346" y="2522220"/>
              <a:ext cx="2316361" cy="677466"/>
            </a:xfrm>
            <a:prstGeom prst="rect">
              <a:avLst/>
            </a:prstGeom>
            <a:noFill/>
            <a:ln/>
          </p:spPr>
          <p:txBody>
            <a:bodyPr wrap="square" lIns="0" tIns="0" rIns="0" bIns="0" rtlCol="0" anchor="t"/>
            <a:lstStyle/>
            <a:p>
              <a:pPr marL="0" indent="0" algn="l">
                <a:lnSpc>
                  <a:spcPts val="2650"/>
                </a:lnSpc>
                <a:buNone/>
              </a:pPr>
              <a:r>
                <a:rPr lang="en-US" sz="2400" b="1" dirty="0">
                  <a:solidFill>
                    <a:srgbClr val="000000"/>
                  </a:solidFill>
                  <a:ea typeface="Arial Black Bold" pitchFamily="34" charset="-122"/>
                  <a:cs typeface="Arial Black Bold" pitchFamily="34" charset="-120"/>
                </a:rPr>
                <a:t>Maintenance staff</a:t>
              </a:r>
              <a:endParaRPr lang="en-US" sz="2400" dirty="0"/>
            </a:p>
          </p:txBody>
        </p:sp>
        <p:sp>
          <p:nvSpPr>
            <p:cNvPr id="8" name="Text 4"/>
            <p:cNvSpPr/>
            <p:nvPr/>
          </p:nvSpPr>
          <p:spPr>
            <a:xfrm>
              <a:off x="4863346" y="3329702"/>
              <a:ext cx="2451854" cy="1387316"/>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May have insights into recent work, modifications, or recurring issues.</a:t>
              </a:r>
              <a:endParaRPr lang="en-US" sz="2400" dirty="0"/>
            </a:p>
          </p:txBody>
        </p:sp>
        <p:pic>
          <p:nvPicPr>
            <p:cNvPr id="9" name="Image 2" descr="preencoded.png"/>
            <p:cNvPicPr>
              <a:picLocks noChangeAspect="1"/>
            </p:cNvPicPr>
            <p:nvPr/>
          </p:nvPicPr>
          <p:blipFill>
            <a:blip r:embed="rId5"/>
            <a:stretch>
              <a:fillRect/>
            </a:stretch>
          </p:blipFill>
          <p:spPr>
            <a:xfrm>
              <a:off x="7450693" y="2431375"/>
              <a:ext cx="541973" cy="541972"/>
            </a:xfrm>
            <a:prstGeom prst="rect">
              <a:avLst/>
            </a:prstGeom>
          </p:spPr>
        </p:pic>
        <p:sp>
          <p:nvSpPr>
            <p:cNvPr id="10" name="Text 5"/>
            <p:cNvSpPr/>
            <p:nvPr/>
          </p:nvSpPr>
          <p:spPr>
            <a:xfrm>
              <a:off x="8209359" y="2522220"/>
              <a:ext cx="2316361" cy="338733"/>
            </a:xfrm>
            <a:prstGeom prst="rect">
              <a:avLst/>
            </a:prstGeom>
            <a:noFill/>
            <a:ln/>
          </p:spPr>
          <p:txBody>
            <a:bodyPr wrap="none" lIns="0" tIns="0" rIns="0" bIns="0" rtlCol="0" anchor="t"/>
            <a:lstStyle/>
            <a:p>
              <a:pPr marL="0" indent="0" algn="l">
                <a:lnSpc>
                  <a:spcPts val="2650"/>
                </a:lnSpc>
                <a:buNone/>
              </a:pPr>
              <a:r>
                <a:rPr lang="en-US" sz="2400" b="1" dirty="0">
                  <a:solidFill>
                    <a:srgbClr val="000000"/>
                  </a:solidFill>
                  <a:ea typeface="Arial Black Bold" pitchFamily="34" charset="-122"/>
                  <a:cs typeface="Arial Black Bold" pitchFamily="34" charset="-120"/>
                </a:rPr>
                <a:t>Facility managers</a:t>
              </a:r>
              <a:endParaRPr lang="en-US" sz="2400" dirty="0"/>
            </a:p>
          </p:txBody>
        </p:sp>
        <p:sp>
          <p:nvSpPr>
            <p:cNvPr id="11" name="Text 6"/>
            <p:cNvSpPr/>
            <p:nvPr/>
          </p:nvSpPr>
          <p:spPr>
            <a:xfrm>
              <a:off x="8209359" y="3329702"/>
              <a:ext cx="3184682" cy="1387316"/>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Can explain operational patterns and environmental factors affecting equipment.</a:t>
              </a:r>
              <a:endParaRPr lang="en-US" sz="2400" dirty="0"/>
            </a:p>
          </p:txBody>
        </p:sp>
        <p:pic>
          <p:nvPicPr>
            <p:cNvPr id="12" name="Image 3" descr="preencoded.png"/>
            <p:cNvPicPr>
              <a:picLocks noChangeAspect="1"/>
            </p:cNvPicPr>
            <p:nvPr/>
          </p:nvPicPr>
          <p:blipFill>
            <a:blip r:embed="rId6"/>
            <a:stretch>
              <a:fillRect/>
            </a:stretch>
          </p:blipFill>
          <p:spPr>
            <a:xfrm>
              <a:off x="11487808" y="2466826"/>
              <a:ext cx="541973" cy="541972"/>
            </a:xfrm>
            <a:prstGeom prst="rect">
              <a:avLst/>
            </a:prstGeom>
          </p:spPr>
        </p:pic>
        <p:sp>
          <p:nvSpPr>
            <p:cNvPr id="13" name="Text 7"/>
            <p:cNvSpPr/>
            <p:nvPr/>
          </p:nvSpPr>
          <p:spPr>
            <a:xfrm>
              <a:off x="12246474" y="2557671"/>
              <a:ext cx="2316361" cy="677466"/>
            </a:xfrm>
            <a:prstGeom prst="rect">
              <a:avLst/>
            </a:prstGeom>
            <a:noFill/>
            <a:ln/>
          </p:spPr>
          <p:txBody>
            <a:bodyPr wrap="square" lIns="0" tIns="0" rIns="0" bIns="0" rtlCol="0" anchor="t"/>
            <a:lstStyle/>
            <a:p>
              <a:pPr marL="0" indent="0" algn="l">
                <a:lnSpc>
                  <a:spcPts val="2650"/>
                </a:lnSpc>
                <a:buNone/>
              </a:pPr>
              <a:r>
                <a:rPr lang="en-US" sz="2400" b="1" dirty="0">
                  <a:solidFill>
                    <a:srgbClr val="000000"/>
                  </a:solidFill>
                  <a:ea typeface="Arial Black Bold" pitchFamily="34" charset="-122"/>
                  <a:cs typeface="Arial Black Bold" pitchFamily="34" charset="-120"/>
                </a:rPr>
                <a:t>Technical support</a:t>
              </a:r>
              <a:endParaRPr lang="en-US" sz="2400" dirty="0"/>
            </a:p>
          </p:txBody>
        </p:sp>
        <p:sp>
          <p:nvSpPr>
            <p:cNvPr id="14" name="Text 8"/>
            <p:cNvSpPr/>
            <p:nvPr/>
          </p:nvSpPr>
          <p:spPr>
            <a:xfrm>
              <a:off x="12246474" y="3342516"/>
              <a:ext cx="2783989" cy="1387316"/>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 expertise on known issues and recommended testing procedures.</a:t>
              </a:r>
              <a:endParaRPr lang="en-US" sz="24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FA1B-5A2E-00C7-F0AF-C543E156A8D6}"/>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7E8581B-6C62-38B8-E7AC-7E101154834A}"/>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300"/>
              </a:lnSpc>
              <a:buNone/>
            </a:pPr>
            <a:r>
              <a:rPr lang="en-US" sz="3600" b="1" dirty="0">
                <a:solidFill>
                  <a:srgbClr val="FC4421"/>
                </a:solidFill>
                <a:latin typeface="+mj-lt"/>
                <a:ea typeface="Arial Black Bold" pitchFamily="34" charset="-122"/>
                <a:cs typeface="Arial Black Bold" pitchFamily="34" charset="-120"/>
              </a:rPr>
              <a:t>Step 3: Gathering information through discussion</a:t>
            </a:r>
            <a:endParaRPr lang="en-US" sz="3600" dirty="0">
              <a:latin typeface="+mj-lt"/>
            </a:endParaRPr>
          </a:p>
        </p:txBody>
      </p:sp>
      <p:sp>
        <p:nvSpPr>
          <p:cNvPr id="15" name="Text 9">
            <a:extLst>
              <a:ext uri="{FF2B5EF4-FFF2-40B4-BE49-F238E27FC236}">
                <a16:creationId xmlns:a16="http://schemas.microsoft.com/office/drawing/2014/main" id="{3DACB910-0AD9-00DC-E4F0-3E68A8002C69}"/>
              </a:ext>
            </a:extLst>
          </p:cNvPr>
          <p:cNvSpPr>
            <a:spLocks/>
          </p:cNvSpPr>
          <p:nvPr/>
        </p:nvSpPr>
        <p:spPr>
          <a:xfrm>
            <a:off x="301223" y="2079714"/>
            <a:ext cx="13671951" cy="990124"/>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Human intelligence is often your most valuable diagnostic resource.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Staff who work with equipment daily frequently notice subtle changes in operation before catastrophic failure occurs. Their observations can provide context that might not be apparent from technical measurements alone.</a:t>
            </a:r>
            <a:endParaRPr lang="en-US" sz="2400" dirty="0"/>
          </a:p>
        </p:txBody>
      </p:sp>
      <p:sp>
        <p:nvSpPr>
          <p:cNvPr id="16" name="Text 10">
            <a:extLst>
              <a:ext uri="{FF2B5EF4-FFF2-40B4-BE49-F238E27FC236}">
                <a16:creationId xmlns:a16="http://schemas.microsoft.com/office/drawing/2014/main" id="{0BD152D1-5CCD-A021-87B2-C2D985A18198}"/>
              </a:ext>
            </a:extLst>
          </p:cNvPr>
          <p:cNvSpPr/>
          <p:nvPr/>
        </p:nvSpPr>
        <p:spPr>
          <a:xfrm>
            <a:off x="301223" y="3962400"/>
            <a:ext cx="13538601" cy="693658"/>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ea typeface="Arial Black" pitchFamily="34" charset="-122"/>
                <a:cs typeface="Arial" panose="020B0604020202020204" pitchFamily="34" charset="0"/>
              </a:rPr>
              <a:t>Ask open-ended questions that avoid suggesting specific causes, as this might bias responses. Focus on objective observations rather than interpretations. For example, ask "What did you notice before the machine stopped?" rather than "Did you hear a buzzing sound?"</a:t>
            </a:r>
            <a:endParaRPr lang="en-US" sz="2400" dirty="0"/>
          </a:p>
        </p:txBody>
      </p:sp>
    </p:spTree>
    <p:extLst>
      <p:ext uri="{BB962C8B-B14F-4D97-AF65-F5344CB8AC3E}">
        <p14:creationId xmlns:p14="http://schemas.microsoft.com/office/powerpoint/2010/main" val="88467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125319"/>
            <a:ext cx="13899846" cy="646331"/>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19" y="2003464"/>
            <a:ext cx="13609531" cy="4980682"/>
          </a:xfrm>
        </p:spPr>
        <p:txBody>
          <a:bodyPr/>
          <a:lstStyle/>
          <a:p>
            <a:r>
              <a:rPr lang="en-GB" sz="2400" i="0" dirty="0">
                <a:solidFill>
                  <a:srgbClr val="111111"/>
                </a:solidFill>
                <a:effectLst/>
                <a:latin typeface="Arial" panose="020B0604020202020204" pitchFamily="34" charset="0"/>
                <a:cs typeface="Arial" panose="020B0604020202020204" pitchFamily="34" charset="0"/>
              </a:rPr>
              <a:t>This session is </a:t>
            </a:r>
            <a:r>
              <a:rPr lang="en-GB" sz="2400" b="0" i="0" dirty="0">
                <a:solidFill>
                  <a:srgbClr val="111111"/>
                </a:solidFill>
                <a:effectLst/>
                <a:latin typeface="Arial" panose="020B0604020202020204" pitchFamily="34" charset="0"/>
                <a:cs typeface="Arial" panose="020B0604020202020204" pitchFamily="34" charset="0"/>
              </a:rPr>
              <a:t>designed to equip you with the skills and knowledge necessary to identify, diagnose, and resolve electrical faults efficiently and safely. </a:t>
            </a:r>
          </a:p>
          <a:p>
            <a:r>
              <a:rPr lang="en-GB" sz="2400" b="0" i="0" dirty="0">
                <a:solidFill>
                  <a:srgbClr val="111111"/>
                </a:solidFill>
                <a:effectLst/>
                <a:latin typeface="Arial" panose="020B0604020202020204" pitchFamily="34" charset="0"/>
                <a:cs typeface="Arial" panose="020B0604020202020204" pitchFamily="34" charset="0"/>
              </a:rPr>
              <a:t>We'll explore systematic approaches to fault diagnosis, practical testing methods, and effective rectification techniques that will enhance your technical capabilities in the field. </a:t>
            </a:r>
          </a:p>
          <a:p>
            <a:r>
              <a:rPr lang="en-GB" sz="2400" b="0" i="0" dirty="0">
                <a:solidFill>
                  <a:srgbClr val="111111"/>
                </a:solidFill>
                <a:effectLst/>
                <a:latin typeface="Arial" panose="020B0604020202020204" pitchFamily="34" charset="0"/>
                <a:cs typeface="Arial" panose="020B0604020202020204" pitchFamily="34" charset="0"/>
              </a:rPr>
              <a:t>By mastering these essential skills, you'll become more proficient at maintaining and repairing electrical systems to the highest industry standards. </a:t>
            </a:r>
          </a:p>
          <a:p>
            <a:endParaRPr lang="en-GB"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Effective questioning techniques</a:t>
            </a:r>
            <a:endParaRPr lang="en-US" sz="3600" dirty="0">
              <a:latin typeface="+mj-lt"/>
            </a:endParaRPr>
          </a:p>
        </p:txBody>
      </p:sp>
      <p:sp>
        <p:nvSpPr>
          <p:cNvPr id="3" name="Text 1"/>
          <p:cNvSpPr/>
          <p:nvPr/>
        </p:nvSpPr>
        <p:spPr>
          <a:xfrm>
            <a:off x="301224" y="2265044"/>
            <a:ext cx="3295650"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Chronological approach</a:t>
            </a:r>
            <a:endParaRPr lang="en-US" sz="2400" dirty="0"/>
          </a:p>
        </p:txBody>
      </p:sp>
      <p:sp>
        <p:nvSpPr>
          <p:cNvPr id="4" name="Text 2"/>
          <p:cNvSpPr/>
          <p:nvPr/>
        </p:nvSpPr>
        <p:spPr>
          <a:xfrm>
            <a:off x="301221" y="2803132"/>
            <a:ext cx="6244709" cy="362903"/>
          </a:xfrm>
          <a:prstGeom prst="rect">
            <a:avLst/>
          </a:prstGeom>
          <a:noFill/>
          <a:ln/>
        </p:spPr>
        <p:txBody>
          <a:bodyPr wrap="none" lIns="0" tIns="0" rIns="0" bIns="0" rtlCol="0" anchor="t"/>
          <a:lstStyle/>
          <a:p>
            <a:pPr algn="l">
              <a:lnSpc>
                <a:spcPts val="2850"/>
              </a:lnSpc>
            </a:pPr>
            <a:r>
              <a:rPr lang="en-US" sz="2400" dirty="0">
                <a:solidFill>
                  <a:srgbClr val="000000"/>
                </a:solidFill>
                <a:latin typeface="Arial" panose="020B0604020202020204" pitchFamily="34" charset="0"/>
                <a:ea typeface="Arial Black" pitchFamily="34" charset="-122"/>
                <a:cs typeface="Arial" panose="020B0604020202020204" pitchFamily="34" charset="0"/>
              </a:rPr>
              <a:t>Establish a timeline of events leading to the fault:</a:t>
            </a:r>
            <a:endParaRPr lang="en-US" sz="2400" dirty="0"/>
          </a:p>
        </p:txBody>
      </p:sp>
      <p:sp>
        <p:nvSpPr>
          <p:cNvPr id="5" name="Text 3"/>
          <p:cNvSpPr/>
          <p:nvPr/>
        </p:nvSpPr>
        <p:spPr>
          <a:xfrm>
            <a:off x="301220" y="336601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When was the equipment last known to </a:t>
            </a:r>
            <a:br>
              <a:rPr lang="en-US" sz="2400" dirty="0">
                <a:ea typeface="ＭＳ Ｐゴシック" charset="-128"/>
              </a:rPr>
            </a:br>
            <a:r>
              <a:rPr lang="en-US" sz="2400" dirty="0">
                <a:ea typeface="ＭＳ Ｐゴシック" charset="-128"/>
              </a:rPr>
              <a:t>work correctly?</a:t>
            </a:r>
          </a:p>
        </p:txBody>
      </p:sp>
      <p:sp>
        <p:nvSpPr>
          <p:cNvPr id="6" name="Text 4"/>
          <p:cNvSpPr/>
          <p:nvPr/>
        </p:nvSpPr>
        <p:spPr>
          <a:xfrm>
            <a:off x="301222" y="4160424"/>
            <a:ext cx="6244709"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What was happening immediately </a:t>
            </a:r>
            <a:br>
              <a:rPr lang="en-US" sz="2400" dirty="0">
                <a:ea typeface="ＭＳ Ｐゴシック" charset="-128"/>
              </a:rPr>
            </a:br>
            <a:r>
              <a:rPr lang="en-US" sz="2400" dirty="0">
                <a:ea typeface="ＭＳ Ｐゴシック" charset="-128"/>
              </a:rPr>
              <a:t>before the fault appeared?</a:t>
            </a:r>
          </a:p>
        </p:txBody>
      </p:sp>
      <p:sp>
        <p:nvSpPr>
          <p:cNvPr id="7" name="Text 5"/>
          <p:cNvSpPr/>
          <p:nvPr/>
        </p:nvSpPr>
        <p:spPr>
          <a:xfrm>
            <a:off x="301223" y="503920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Have similar issues occurred previously?</a:t>
            </a:r>
          </a:p>
        </p:txBody>
      </p:sp>
      <p:sp>
        <p:nvSpPr>
          <p:cNvPr id="8" name="Text 6"/>
          <p:cNvSpPr/>
          <p:nvPr/>
        </p:nvSpPr>
        <p:spPr>
          <a:xfrm>
            <a:off x="301224" y="5585865"/>
            <a:ext cx="6244709" cy="72580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Were any changes made to the system or </a:t>
            </a:r>
            <a:br>
              <a:rPr lang="en-US" sz="2400" dirty="0">
                <a:ea typeface="ＭＳ Ｐゴシック" charset="-128"/>
              </a:rPr>
            </a:br>
            <a:r>
              <a:rPr lang="en-US" sz="2400" dirty="0">
                <a:ea typeface="ＭＳ Ｐゴシック" charset="-128"/>
              </a:rPr>
              <a:t>environment recently?</a:t>
            </a:r>
          </a:p>
        </p:txBody>
      </p:sp>
      <p:sp>
        <p:nvSpPr>
          <p:cNvPr id="9" name="Text 7"/>
          <p:cNvSpPr/>
          <p:nvPr/>
        </p:nvSpPr>
        <p:spPr>
          <a:xfrm>
            <a:off x="8000212" y="2270519"/>
            <a:ext cx="3008114"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Sensory observations</a:t>
            </a:r>
            <a:endParaRPr lang="en-US" sz="2400" dirty="0"/>
          </a:p>
        </p:txBody>
      </p:sp>
      <p:sp>
        <p:nvSpPr>
          <p:cNvPr id="10" name="Text 8"/>
          <p:cNvSpPr/>
          <p:nvPr/>
        </p:nvSpPr>
        <p:spPr>
          <a:xfrm>
            <a:off x="8000212" y="2803132"/>
            <a:ext cx="6244709" cy="362903"/>
          </a:xfrm>
          <a:prstGeom prst="rect">
            <a:avLst/>
          </a:prstGeom>
          <a:noFill/>
          <a:ln/>
        </p:spPr>
        <p:txBody>
          <a:bodyPr wrap="non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Gather information about perceptible signs:</a:t>
            </a:r>
            <a:endParaRPr lang="en-US" sz="2400" dirty="0"/>
          </a:p>
        </p:txBody>
      </p:sp>
      <p:sp>
        <p:nvSpPr>
          <p:cNvPr id="11" name="Text 9"/>
          <p:cNvSpPr/>
          <p:nvPr/>
        </p:nvSpPr>
        <p:spPr>
          <a:xfrm>
            <a:off x="8000213" y="3398670"/>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Were there any unusual sounds, smells, </a:t>
            </a:r>
            <a:br>
              <a:rPr lang="en-US" sz="2400" dirty="0">
                <a:ea typeface="ＭＳ Ｐゴシック" charset="-128"/>
              </a:rPr>
            </a:br>
            <a:r>
              <a:rPr lang="en-US" sz="2400" dirty="0">
                <a:ea typeface="ＭＳ Ｐゴシック" charset="-128"/>
              </a:rPr>
              <a:t>or vibrations?</a:t>
            </a:r>
          </a:p>
        </p:txBody>
      </p:sp>
      <p:sp>
        <p:nvSpPr>
          <p:cNvPr id="12" name="Text 10"/>
          <p:cNvSpPr/>
          <p:nvPr/>
        </p:nvSpPr>
        <p:spPr>
          <a:xfrm>
            <a:off x="8000211" y="4135637"/>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Did any indicators or displays show </a:t>
            </a:r>
            <a:br>
              <a:rPr lang="en-US" sz="2400" dirty="0">
                <a:ea typeface="ＭＳ Ｐゴシック" charset="-128"/>
              </a:rPr>
            </a:br>
            <a:r>
              <a:rPr lang="en-US" sz="2400" dirty="0">
                <a:ea typeface="ＭＳ Ｐゴシック" charset="-128"/>
              </a:rPr>
              <a:t>abnormal readings?</a:t>
            </a:r>
          </a:p>
        </p:txBody>
      </p:sp>
      <p:sp>
        <p:nvSpPr>
          <p:cNvPr id="13" name="Text 11"/>
          <p:cNvSpPr/>
          <p:nvPr/>
        </p:nvSpPr>
        <p:spPr>
          <a:xfrm>
            <a:off x="8000213" y="4951051"/>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Was there any visible damage or </a:t>
            </a:r>
            <a:br>
              <a:rPr lang="en-US" sz="2400" dirty="0">
                <a:ea typeface="ＭＳ Ｐゴシック" charset="-128"/>
              </a:rPr>
            </a:br>
            <a:r>
              <a:rPr lang="en-US" sz="2400" dirty="0" err="1">
                <a:ea typeface="ＭＳ Ｐゴシック" charset="-128"/>
              </a:rPr>
              <a:t>discolouration</a:t>
            </a:r>
            <a:r>
              <a:rPr lang="en-US" sz="2400" dirty="0">
                <a:ea typeface="ＭＳ Ｐゴシック" charset="-128"/>
              </a:rPr>
              <a:t>?</a:t>
            </a:r>
          </a:p>
        </p:txBody>
      </p:sp>
      <p:sp>
        <p:nvSpPr>
          <p:cNvPr id="14" name="Text 12"/>
          <p:cNvSpPr/>
          <p:nvPr/>
        </p:nvSpPr>
        <p:spPr>
          <a:xfrm>
            <a:off x="8000213" y="5767315"/>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Did temperature changes precede the fault?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A7496-A2DE-B72F-7DE0-08A20C29255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286024A-F88A-10E6-8914-2557894E4406}"/>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Effective questioning techniques</a:t>
            </a:r>
            <a:endParaRPr lang="en-US" sz="3600" dirty="0">
              <a:latin typeface="+mj-lt"/>
            </a:endParaRPr>
          </a:p>
        </p:txBody>
      </p:sp>
      <p:sp>
        <p:nvSpPr>
          <p:cNvPr id="15" name="Text 13">
            <a:extLst>
              <a:ext uri="{FF2B5EF4-FFF2-40B4-BE49-F238E27FC236}">
                <a16:creationId xmlns:a16="http://schemas.microsoft.com/office/drawing/2014/main" id="{46545097-56AB-170C-2CD9-B89D4D371689}"/>
              </a:ext>
            </a:extLst>
          </p:cNvPr>
          <p:cNvSpPr>
            <a:spLocks/>
          </p:cNvSpPr>
          <p:nvPr/>
        </p:nvSpPr>
        <p:spPr>
          <a:xfrm>
            <a:off x="301223" y="2079714"/>
            <a:ext cx="13405251"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different stakeholders notice different aspects of equipment operation.</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Operators often focus on functional outcomes, while maintenance staff may be more attuned to mechanical or electrical symptoms.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consulting multiple sources, you can build a more complete picture of the fault's characteristics.</a:t>
            </a:r>
            <a:endParaRPr lang="en-US" sz="2400" dirty="0"/>
          </a:p>
        </p:txBody>
      </p:sp>
    </p:spTree>
    <p:extLst>
      <p:ext uri="{BB962C8B-B14F-4D97-AF65-F5344CB8AC3E}">
        <p14:creationId xmlns:p14="http://schemas.microsoft.com/office/powerpoint/2010/main" val="131182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13" name="Image 4" descr="preencoded.png"/>
          <p:cNvPicPr>
            <a:picLocks noChangeAspect="1"/>
          </p:cNvPicPr>
          <p:nvPr/>
        </p:nvPicPr>
        <p:blipFill>
          <a:blip r:embed="rId3"/>
          <a:stretch>
            <a:fillRect/>
          </a:stretch>
        </p:blipFill>
        <p:spPr>
          <a:xfrm>
            <a:off x="5035003" y="2456259"/>
            <a:ext cx="4615815" cy="4615815"/>
          </a:xfrm>
          <a:prstGeom prst="rect">
            <a:avLst/>
          </a:prstGeom>
        </p:spPr>
      </p:pic>
      <p:pic>
        <p:nvPicPr>
          <p:cNvPr id="17" name="Image 6" descr="preencoded.png"/>
          <p:cNvPicPr>
            <a:picLocks noChangeAspect="1"/>
          </p:cNvPicPr>
          <p:nvPr/>
        </p:nvPicPr>
        <p:blipFill>
          <a:blip r:embed="rId4"/>
          <a:stretch>
            <a:fillRect/>
          </a:stretch>
        </p:blipFill>
        <p:spPr>
          <a:xfrm>
            <a:off x="5010563" y="2456259"/>
            <a:ext cx="4615815" cy="4615815"/>
          </a:xfrm>
          <a:prstGeom prst="rect">
            <a:avLst/>
          </a:prstGeom>
        </p:spPr>
      </p:pic>
      <p:pic>
        <p:nvPicPr>
          <p:cNvPr id="9" name="Image 2" descr="preencoded.png"/>
          <p:cNvPicPr>
            <a:picLocks noChangeAspect="1"/>
          </p:cNvPicPr>
          <p:nvPr/>
        </p:nvPicPr>
        <p:blipFill>
          <a:blip r:embed="rId5"/>
          <a:stretch>
            <a:fillRect/>
          </a:stretch>
        </p:blipFill>
        <p:spPr>
          <a:xfrm>
            <a:off x="5048640" y="2451394"/>
            <a:ext cx="4615815" cy="4615815"/>
          </a:xfrm>
          <a:prstGeom prst="rect">
            <a:avLst/>
          </a:prstGeom>
        </p:spPr>
      </p:pic>
      <p:pic>
        <p:nvPicPr>
          <p:cNvPr id="21" name="Image 8" descr="preencoded.png"/>
          <p:cNvPicPr>
            <a:picLocks noChangeAspect="1"/>
          </p:cNvPicPr>
          <p:nvPr/>
        </p:nvPicPr>
        <p:blipFill>
          <a:blip r:embed="rId6"/>
          <a:stretch>
            <a:fillRect/>
          </a:stretch>
        </p:blipFill>
        <p:spPr>
          <a:xfrm>
            <a:off x="5007293" y="2456259"/>
            <a:ext cx="4615815" cy="4615815"/>
          </a:xfrm>
          <a:prstGeom prst="rect">
            <a:avLst/>
          </a:prstGeom>
        </p:spPr>
      </p:pic>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ea typeface="Arial Black Bold" pitchFamily="34" charset="-122"/>
                <a:cs typeface="Arial Black Bold" pitchFamily="34" charset="-120"/>
              </a:rPr>
              <a:t>Step 4: Checking and testing methods</a:t>
            </a:r>
            <a:endParaRPr lang="en-US" sz="3600" dirty="0"/>
          </a:p>
        </p:txBody>
      </p:sp>
      <p:sp>
        <p:nvSpPr>
          <p:cNvPr id="3" name="Text 1"/>
          <p:cNvSpPr/>
          <p:nvPr/>
        </p:nvSpPr>
        <p:spPr>
          <a:xfrm>
            <a:off x="2136859" y="2451394"/>
            <a:ext cx="2575322" cy="321826"/>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Visual inspection</a:t>
            </a:r>
            <a:endParaRPr lang="en-US" sz="2400" dirty="0"/>
          </a:p>
        </p:txBody>
      </p:sp>
      <p:sp>
        <p:nvSpPr>
          <p:cNvPr id="4" name="Text 2"/>
          <p:cNvSpPr/>
          <p:nvPr/>
        </p:nvSpPr>
        <p:spPr>
          <a:xfrm>
            <a:off x="96366" y="2874998"/>
            <a:ext cx="4615815" cy="659130"/>
          </a:xfrm>
          <a:prstGeom prst="rect">
            <a:avLst/>
          </a:prstGeom>
          <a:noFill/>
          <a:ln/>
        </p:spPr>
        <p:txBody>
          <a:bodyPr wrap="square" lIns="0" tIns="0" rIns="0" bIns="0" rtlCol="0" anchor="t"/>
          <a:lstStyle/>
          <a:p>
            <a:pPr marL="0" indent="0" algn="r">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Examine components for physical damage, overheating, loose connections</a:t>
            </a:r>
            <a:endParaRPr lang="en-US" sz="2400" dirty="0"/>
          </a:p>
        </p:txBody>
      </p:sp>
      <p:pic>
        <p:nvPicPr>
          <p:cNvPr id="5" name="Image 0" descr="preencoded.png"/>
          <p:cNvPicPr>
            <a:picLocks noChangeAspect="1"/>
          </p:cNvPicPr>
          <p:nvPr/>
        </p:nvPicPr>
        <p:blipFill>
          <a:blip r:embed="rId7"/>
          <a:stretch>
            <a:fillRect/>
          </a:stretch>
        </p:blipFill>
        <p:spPr>
          <a:xfrm>
            <a:off x="5021148" y="2450019"/>
            <a:ext cx="4615815" cy="4615815"/>
          </a:xfrm>
          <a:prstGeom prst="rect">
            <a:avLst/>
          </a:prstGeom>
        </p:spPr>
      </p:pic>
      <p:sp>
        <p:nvSpPr>
          <p:cNvPr id="7" name="Text 3"/>
          <p:cNvSpPr/>
          <p:nvPr/>
        </p:nvSpPr>
        <p:spPr>
          <a:xfrm>
            <a:off x="9992934" y="2457338"/>
            <a:ext cx="2575322" cy="321826"/>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Sensory checks</a:t>
            </a:r>
            <a:endParaRPr lang="en-US" sz="2400" dirty="0"/>
          </a:p>
        </p:txBody>
      </p:sp>
      <p:sp>
        <p:nvSpPr>
          <p:cNvPr id="8" name="Text 4"/>
          <p:cNvSpPr/>
          <p:nvPr/>
        </p:nvSpPr>
        <p:spPr>
          <a:xfrm>
            <a:off x="10020644" y="2840383"/>
            <a:ext cx="4513390" cy="659130"/>
          </a:xfrm>
          <a:prstGeom prst="rect">
            <a:avLst/>
          </a:prstGeom>
          <a:noFill/>
          <a:ln/>
        </p:spPr>
        <p:txBody>
          <a:bodyPr wrap="squar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Listen for unusual noises, check for burning smells, feel for excessive heat</a:t>
            </a:r>
            <a:endParaRPr lang="en-US" sz="2400" dirty="0"/>
          </a:p>
        </p:txBody>
      </p:sp>
      <p:pic>
        <p:nvPicPr>
          <p:cNvPr id="10" name="Image 3" descr="preencoded.png"/>
          <p:cNvPicPr>
            <a:picLocks noChangeAspect="1"/>
          </p:cNvPicPr>
          <p:nvPr/>
        </p:nvPicPr>
        <p:blipFill>
          <a:blip r:embed="rId8"/>
          <a:stretch>
            <a:fillRect/>
          </a:stretch>
        </p:blipFill>
        <p:spPr>
          <a:xfrm>
            <a:off x="7762815" y="3168729"/>
            <a:ext cx="308253" cy="385286"/>
          </a:xfrm>
          <a:prstGeom prst="rect">
            <a:avLst/>
          </a:prstGeom>
        </p:spPr>
      </p:pic>
      <p:sp>
        <p:nvSpPr>
          <p:cNvPr id="11" name="Text 5"/>
          <p:cNvSpPr/>
          <p:nvPr/>
        </p:nvSpPr>
        <p:spPr>
          <a:xfrm>
            <a:off x="9761907" y="5442557"/>
            <a:ext cx="2575322" cy="321826"/>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Basic measurements</a:t>
            </a:r>
            <a:endParaRPr lang="en-US" sz="2400" dirty="0"/>
          </a:p>
        </p:txBody>
      </p:sp>
      <p:sp>
        <p:nvSpPr>
          <p:cNvPr id="12" name="Text 6"/>
          <p:cNvSpPr/>
          <p:nvPr/>
        </p:nvSpPr>
        <p:spPr>
          <a:xfrm>
            <a:off x="9761907" y="5860260"/>
            <a:ext cx="4396519" cy="659130"/>
          </a:xfrm>
          <a:prstGeom prst="rect">
            <a:avLst/>
          </a:prstGeom>
          <a:noFill/>
          <a:ln/>
        </p:spPr>
        <p:txBody>
          <a:bodyPr wrap="squar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supply voltages, continuity, resistance, and insulation integrity</a:t>
            </a:r>
            <a:endParaRPr lang="en-US" sz="2400" dirty="0"/>
          </a:p>
        </p:txBody>
      </p:sp>
      <p:pic>
        <p:nvPicPr>
          <p:cNvPr id="14" name="Image 5" descr="preencoded.png"/>
          <p:cNvPicPr>
            <a:picLocks noChangeAspect="1"/>
          </p:cNvPicPr>
          <p:nvPr/>
        </p:nvPicPr>
        <p:blipFill>
          <a:blip r:embed="rId9"/>
          <a:stretch>
            <a:fillRect/>
          </a:stretch>
        </p:blipFill>
        <p:spPr>
          <a:xfrm>
            <a:off x="8752403" y="4757926"/>
            <a:ext cx="308253" cy="385286"/>
          </a:xfrm>
          <a:prstGeom prst="rect">
            <a:avLst/>
          </a:prstGeom>
        </p:spPr>
      </p:pic>
      <p:pic>
        <p:nvPicPr>
          <p:cNvPr id="18" name="Image 7" descr="preencoded.png"/>
          <p:cNvPicPr>
            <a:picLocks noChangeAspect="1"/>
          </p:cNvPicPr>
          <p:nvPr/>
        </p:nvPicPr>
        <p:blipFill>
          <a:blip r:embed="rId10"/>
          <a:stretch>
            <a:fillRect/>
          </a:stretch>
        </p:blipFill>
        <p:spPr>
          <a:xfrm>
            <a:off x="7251147" y="6077129"/>
            <a:ext cx="308253" cy="385286"/>
          </a:xfrm>
          <a:prstGeom prst="rect">
            <a:avLst/>
          </a:prstGeom>
        </p:spPr>
      </p:pic>
      <p:sp>
        <p:nvSpPr>
          <p:cNvPr id="19" name="Text 9"/>
          <p:cNvSpPr/>
          <p:nvPr/>
        </p:nvSpPr>
        <p:spPr>
          <a:xfrm>
            <a:off x="2080617" y="4526637"/>
            <a:ext cx="2617708" cy="321826"/>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Software diagnostics</a:t>
            </a:r>
            <a:endParaRPr lang="en-US" sz="2400" dirty="0"/>
          </a:p>
        </p:txBody>
      </p:sp>
      <p:sp>
        <p:nvSpPr>
          <p:cNvPr id="20" name="Text 10"/>
          <p:cNvSpPr/>
          <p:nvPr/>
        </p:nvSpPr>
        <p:spPr>
          <a:xfrm>
            <a:off x="82511" y="4972050"/>
            <a:ext cx="4615815" cy="659130"/>
          </a:xfrm>
          <a:prstGeom prst="rect">
            <a:avLst/>
          </a:prstGeom>
          <a:noFill/>
          <a:ln/>
        </p:spPr>
        <p:txBody>
          <a:bodyPr wrap="square" lIns="0" tIns="0" rIns="0" bIns="0" rtlCol="0" anchor="t"/>
          <a:lstStyle/>
          <a:p>
            <a:pPr marL="0" indent="0" algn="r">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Run built-in tests, examine error logs, and analyse program execution</a:t>
            </a:r>
            <a:endParaRPr lang="en-US" sz="2400" dirty="0"/>
          </a:p>
        </p:txBody>
      </p:sp>
      <p:pic>
        <p:nvPicPr>
          <p:cNvPr id="22" name="Image 9" descr="preencoded.png"/>
          <p:cNvPicPr>
            <a:picLocks noChangeAspect="1"/>
          </p:cNvPicPr>
          <p:nvPr/>
        </p:nvPicPr>
        <p:blipFill>
          <a:blip r:embed="rId11"/>
          <a:stretch>
            <a:fillRect/>
          </a:stretch>
        </p:blipFill>
        <p:spPr>
          <a:xfrm>
            <a:off x="5555991" y="5312362"/>
            <a:ext cx="308253" cy="385286"/>
          </a:xfrm>
          <a:prstGeom prst="rect">
            <a:avLst/>
          </a:prstGeom>
        </p:spPr>
      </p:pic>
      <p:pic>
        <p:nvPicPr>
          <p:cNvPr id="15" name="Picture 14" descr="preencoded.png">
            <a:extLst>
              <a:ext uri="{FF2B5EF4-FFF2-40B4-BE49-F238E27FC236}">
                <a16:creationId xmlns:a16="http://schemas.microsoft.com/office/drawing/2014/main" id="{AA858EF4-B628-18A9-5111-6DE490671B76}"/>
              </a:ext>
            </a:extLst>
          </p:cNvPr>
          <p:cNvPicPr>
            <a:picLocks noChangeAspect="1"/>
          </p:cNvPicPr>
          <p:nvPr/>
        </p:nvPicPr>
        <p:blipFill>
          <a:blip r:embed="rId12"/>
          <a:stretch>
            <a:fillRect/>
          </a:stretch>
        </p:blipFill>
        <p:spPr>
          <a:xfrm>
            <a:off x="6064568" y="3326130"/>
            <a:ext cx="276225" cy="3429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1909D-7C21-4873-71A7-3416DC0AE32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89B08C1-887F-BEDF-1A03-DF7DBF565616}"/>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Step 4: Checking and testing methods</a:t>
            </a:r>
            <a:endParaRPr lang="en-US" sz="3600" dirty="0">
              <a:latin typeface="+mj-lt"/>
            </a:endParaRPr>
          </a:p>
        </p:txBody>
      </p:sp>
      <p:sp>
        <p:nvSpPr>
          <p:cNvPr id="23" name="Text 11">
            <a:extLst>
              <a:ext uri="{FF2B5EF4-FFF2-40B4-BE49-F238E27FC236}">
                <a16:creationId xmlns:a16="http://schemas.microsoft.com/office/drawing/2014/main" id="{83E9C417-2F08-B87B-ED86-8BE307CC8655}"/>
              </a:ext>
            </a:extLst>
          </p:cNvPr>
          <p:cNvSpPr>
            <a:spLocks/>
          </p:cNvSpPr>
          <p:nvPr/>
        </p:nvSpPr>
        <p:spPr>
          <a:xfrm>
            <a:off x="301223" y="2079714"/>
            <a:ext cx="13214751" cy="990124"/>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Testing should progress from non-invasive to more intrusive methods, starting with simple checks before proceeding to complex diagnostics. This approach minimises the risk of introducing new faults during the diagnostic process.</a:t>
            </a:r>
            <a:endParaRPr lang="en-US" sz="2400" dirty="0"/>
          </a:p>
        </p:txBody>
      </p:sp>
      <p:sp>
        <p:nvSpPr>
          <p:cNvPr id="24" name="Text 12">
            <a:extLst>
              <a:ext uri="{FF2B5EF4-FFF2-40B4-BE49-F238E27FC236}">
                <a16:creationId xmlns:a16="http://schemas.microsoft.com/office/drawing/2014/main" id="{49E594AF-F5D9-2E1B-84A3-55AEF7347B39}"/>
              </a:ext>
            </a:extLst>
          </p:cNvPr>
          <p:cNvSpPr/>
          <p:nvPr/>
        </p:nvSpPr>
        <p:spPr>
          <a:xfrm>
            <a:off x="301225" y="3455670"/>
            <a:ext cx="13081400" cy="65913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follow proper test equipment safety procedures and ensure instruments are appropriately rated for the circuits being tested. Incorrect application of test equipment can damage components or expose users to safety hazards.</a:t>
            </a:r>
            <a:endParaRPr lang="en-US" sz="2400" dirty="0"/>
          </a:p>
        </p:txBody>
      </p:sp>
    </p:spTree>
    <p:extLst>
      <p:ext uri="{BB962C8B-B14F-4D97-AF65-F5344CB8AC3E}">
        <p14:creationId xmlns:p14="http://schemas.microsoft.com/office/powerpoint/2010/main" val="129261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mj-lt"/>
                <a:ea typeface="Arial Black Bold" pitchFamily="34" charset="-122"/>
                <a:cs typeface="Arial Black Bold" pitchFamily="34" charset="-120"/>
              </a:rPr>
              <a:t>Essential diagnostic equipment</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301224" y="2138272"/>
            <a:ext cx="2553891" cy="2553891"/>
          </a:xfrm>
          <a:prstGeom prst="rect">
            <a:avLst/>
          </a:prstGeom>
        </p:spPr>
      </p:pic>
      <p:pic>
        <p:nvPicPr>
          <p:cNvPr id="4" name="Image 1" descr="preencoded.png"/>
          <p:cNvPicPr>
            <a:picLocks noChangeAspect="1"/>
          </p:cNvPicPr>
          <p:nvPr/>
        </p:nvPicPr>
        <p:blipFill>
          <a:blip r:embed="rId4"/>
          <a:stretch>
            <a:fillRect/>
          </a:stretch>
        </p:blipFill>
        <p:spPr>
          <a:xfrm>
            <a:off x="3142746" y="2138153"/>
            <a:ext cx="2554010" cy="2554010"/>
          </a:xfrm>
          <a:prstGeom prst="rect">
            <a:avLst/>
          </a:prstGeom>
        </p:spPr>
      </p:pic>
      <p:pic>
        <p:nvPicPr>
          <p:cNvPr id="5" name="Image 2" descr="preencoded.png"/>
          <p:cNvPicPr>
            <a:picLocks noChangeAspect="1"/>
          </p:cNvPicPr>
          <p:nvPr/>
        </p:nvPicPr>
        <p:blipFill>
          <a:blip r:embed="rId5"/>
          <a:stretch>
            <a:fillRect/>
          </a:stretch>
        </p:blipFill>
        <p:spPr>
          <a:xfrm>
            <a:off x="5984523" y="2138153"/>
            <a:ext cx="2554010" cy="2554010"/>
          </a:xfrm>
          <a:prstGeom prst="rect">
            <a:avLst/>
          </a:prstGeom>
        </p:spPr>
      </p:pic>
      <p:pic>
        <p:nvPicPr>
          <p:cNvPr id="6" name="Image 3" descr="preencoded.png"/>
          <p:cNvPicPr>
            <a:picLocks noChangeAspect="1"/>
          </p:cNvPicPr>
          <p:nvPr/>
        </p:nvPicPr>
        <p:blipFill>
          <a:blip r:embed="rId6"/>
          <a:stretch>
            <a:fillRect/>
          </a:stretch>
        </p:blipFill>
        <p:spPr>
          <a:xfrm>
            <a:off x="8712964" y="2153351"/>
            <a:ext cx="2554010" cy="2554010"/>
          </a:xfrm>
          <a:prstGeom prst="rect">
            <a:avLst/>
          </a:prstGeom>
        </p:spPr>
      </p:pic>
      <p:pic>
        <p:nvPicPr>
          <p:cNvPr id="7" name="Image 4" descr="preencoded.png"/>
          <p:cNvPicPr>
            <a:picLocks noChangeAspect="1"/>
          </p:cNvPicPr>
          <p:nvPr/>
        </p:nvPicPr>
        <p:blipFill>
          <a:blip r:embed="rId7"/>
          <a:stretch>
            <a:fillRect/>
          </a:stretch>
        </p:blipFill>
        <p:spPr>
          <a:xfrm>
            <a:off x="11441405" y="2138153"/>
            <a:ext cx="2554010" cy="2554010"/>
          </a:xfrm>
          <a:prstGeom prst="rect">
            <a:avLst/>
          </a:prstGeom>
        </p:spPr>
      </p:pic>
      <p:sp>
        <p:nvSpPr>
          <p:cNvPr id="8" name="Text 1"/>
          <p:cNvSpPr/>
          <p:nvPr/>
        </p:nvSpPr>
        <p:spPr>
          <a:xfrm>
            <a:off x="301224" y="4814382"/>
            <a:ext cx="13694192" cy="579120"/>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Your diagnostic toolkit should include instruments appropriate for the systems you maintain.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Basic equipment includes multimeters for voltage, current, and resistance measurements; insulation testers for checking cable integrity; and continuity testers for verifying circuit paths.</a:t>
            </a:r>
            <a:endParaRPr lang="en-US" sz="2400" dirty="0"/>
          </a:p>
        </p:txBody>
      </p:sp>
      <p:sp>
        <p:nvSpPr>
          <p:cNvPr id="9" name="Text 2"/>
          <p:cNvSpPr/>
          <p:nvPr/>
        </p:nvSpPr>
        <p:spPr>
          <a:xfrm>
            <a:off x="301224" y="6316406"/>
            <a:ext cx="13694192" cy="57912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Investing in quality instruments ensures accurate readings and reliable diagnoses, ultimately saving time and resources.</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p:cNvSpPr>
          <p:nvPr/>
        </p:nvSpPr>
        <p:spPr>
          <a:xfrm>
            <a:off x="301224" y="114096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Safety during testing procedures</a:t>
            </a:r>
            <a:endParaRPr lang="en-US" sz="3600" dirty="0">
              <a:latin typeface="+mj-lt"/>
            </a:endParaRPr>
          </a:p>
        </p:txBody>
      </p:sp>
      <p:grpSp>
        <p:nvGrpSpPr>
          <p:cNvPr id="14" name="Group 13">
            <a:extLst>
              <a:ext uri="{FF2B5EF4-FFF2-40B4-BE49-F238E27FC236}">
                <a16:creationId xmlns:a16="http://schemas.microsoft.com/office/drawing/2014/main" id="{182E5D10-E41D-87C3-36A0-F9FA046E154E}"/>
              </a:ext>
            </a:extLst>
          </p:cNvPr>
          <p:cNvGrpSpPr/>
          <p:nvPr/>
        </p:nvGrpSpPr>
        <p:grpSpPr>
          <a:xfrm>
            <a:off x="301224" y="2267354"/>
            <a:ext cx="13836609" cy="4581176"/>
            <a:chOff x="793790" y="1915751"/>
            <a:chExt cx="13042701" cy="2985138"/>
          </a:xfrm>
        </p:grpSpPr>
        <p:sp>
          <p:nvSpPr>
            <p:cNvPr id="3" name="Shape 1"/>
            <p:cNvSpPr/>
            <p:nvPr/>
          </p:nvSpPr>
          <p:spPr>
            <a:xfrm>
              <a:off x="793790" y="1915751"/>
              <a:ext cx="4196358" cy="2985137"/>
            </a:xfrm>
            <a:prstGeom prst="roundRect">
              <a:avLst>
                <a:gd name="adj" fmla="val 2729"/>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1028224" y="2022515"/>
              <a:ext cx="2835235" cy="354330"/>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Risk assessment</a:t>
              </a:r>
              <a:endParaRPr lang="en-US" sz="2400"/>
            </a:p>
          </p:txBody>
        </p:sp>
        <p:sp>
          <p:nvSpPr>
            <p:cNvPr id="5" name="Text 3"/>
            <p:cNvSpPr/>
            <p:nvPr/>
          </p:nvSpPr>
          <p:spPr>
            <a:xfrm>
              <a:off x="1028224" y="2430369"/>
              <a:ext cx="3909361" cy="2177415"/>
            </a:xfrm>
            <a:prstGeom prst="rect">
              <a:avLst/>
            </a:prstGeom>
            <a:noFill/>
            <a:ln/>
          </p:spPr>
          <p:txBody>
            <a:bodyPr wrap="square" lIns="0" tIns="0" rIns="0" bIns="0" rtlCol="0" anchor="t"/>
            <a:lstStyle/>
            <a:p>
              <a:pPr marL="0" indent="0" algn="l">
                <a:lnSpc>
                  <a:spcPts val="28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Always conduct a pre-work risk assessment to identify potential hazards.</a:t>
              </a:r>
              <a:endParaRPr lang="en-US" sz="2400"/>
            </a:p>
          </p:txBody>
        </p:sp>
        <p:sp>
          <p:nvSpPr>
            <p:cNvPr id="6" name="Shape 4"/>
            <p:cNvSpPr/>
            <p:nvPr/>
          </p:nvSpPr>
          <p:spPr>
            <a:xfrm>
              <a:off x="5216962" y="1915751"/>
              <a:ext cx="4196358" cy="2985138"/>
            </a:xfrm>
            <a:prstGeom prst="roundRect">
              <a:avLst>
                <a:gd name="adj" fmla="val 2729"/>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5451396" y="2022515"/>
              <a:ext cx="3727490" cy="708660"/>
            </a:xfrm>
            <a:prstGeom prst="rect">
              <a:avLst/>
            </a:prstGeom>
            <a:noFill/>
            <a:ln/>
          </p:spPr>
          <p:txBody>
            <a:bodyPr wrap="squar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Personal Protective Equipment (PPE)</a:t>
              </a:r>
              <a:endParaRPr lang="en-US" sz="2400"/>
            </a:p>
          </p:txBody>
        </p:sp>
        <p:sp>
          <p:nvSpPr>
            <p:cNvPr id="8" name="Text 6"/>
            <p:cNvSpPr/>
            <p:nvPr/>
          </p:nvSpPr>
          <p:spPr>
            <a:xfrm>
              <a:off x="5451395" y="2648130"/>
              <a:ext cx="3909362" cy="2177415"/>
            </a:xfrm>
            <a:prstGeom prst="rect">
              <a:avLst/>
            </a:prstGeom>
            <a:noFill/>
            <a:ln/>
          </p:spPr>
          <p:txBody>
            <a:bodyPr wrap="square" lIns="0" tIns="0" rIns="0" bIns="0" rtlCol="0" anchor="t"/>
            <a:lstStyle/>
            <a:p>
              <a:pPr>
                <a:lnSpc>
                  <a:spcPts val="2850"/>
                </a:lnSpc>
              </a:pPr>
              <a:r>
                <a:rPr lang="en-US" sz="2400">
                  <a:solidFill>
                    <a:srgbClr val="000000"/>
                  </a:solidFill>
                  <a:latin typeface="Arial"/>
                  <a:ea typeface="Arial Black" pitchFamily="34" charset="-122"/>
                  <a:cs typeface="Arial"/>
                </a:rPr>
                <a:t>Wear appropriate PPE for the task, including insulated gloves, safety glasses, boots and GS38-compliant tools, ensuring tools have proper insulation ratings for the voltage levels involved.</a:t>
              </a:r>
              <a:endParaRPr lang="en-US" sz="2400">
                <a:latin typeface="Arial"/>
                <a:cs typeface="Arial"/>
              </a:endParaRPr>
            </a:p>
          </p:txBody>
        </p:sp>
        <p:sp>
          <p:nvSpPr>
            <p:cNvPr id="9" name="Shape 7"/>
            <p:cNvSpPr/>
            <p:nvPr/>
          </p:nvSpPr>
          <p:spPr>
            <a:xfrm>
              <a:off x="9640133" y="1915751"/>
              <a:ext cx="4196358" cy="2985138"/>
            </a:xfrm>
            <a:prstGeom prst="roundRect">
              <a:avLst>
                <a:gd name="adj" fmla="val 2729"/>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9874568" y="2022515"/>
              <a:ext cx="3480316" cy="354330"/>
            </a:xfrm>
            <a:prstGeom prst="rect">
              <a:avLst/>
            </a:prstGeom>
            <a:noFill/>
            <a:ln/>
          </p:spPr>
          <p:txBody>
            <a:bodyPr wrap="none" lIns="0" tIns="0" rIns="0" bIns="0" rtlCol="0" anchor="t"/>
            <a:lstStyle/>
            <a:p>
              <a:pPr marL="0" indent="0" algn="l">
                <a:lnSpc>
                  <a:spcPts val="2750"/>
                </a:lnSpc>
                <a:buNone/>
              </a:pPr>
              <a:r>
                <a:rPr lang="en-US" sz="2400" b="1">
                  <a:solidFill>
                    <a:srgbClr val="000000"/>
                  </a:solidFill>
                  <a:ea typeface="Arial Black Bold" pitchFamily="34" charset="-122"/>
                  <a:cs typeface="Arial Black Bold" pitchFamily="34" charset="-120"/>
                </a:rPr>
                <a:t>Safe isolation procedures</a:t>
              </a:r>
              <a:endParaRPr lang="en-US" sz="2400"/>
            </a:p>
          </p:txBody>
        </p:sp>
        <p:sp>
          <p:nvSpPr>
            <p:cNvPr id="11" name="Text 9"/>
            <p:cNvSpPr/>
            <p:nvPr/>
          </p:nvSpPr>
          <p:spPr>
            <a:xfrm>
              <a:off x="9874567" y="2653169"/>
              <a:ext cx="3794658" cy="2177415"/>
            </a:xfrm>
            <a:prstGeom prst="rect">
              <a:avLst/>
            </a:prstGeom>
            <a:noFill/>
            <a:ln/>
          </p:spPr>
          <p:txBody>
            <a:bodyPr wrap="square" lIns="0" tIns="0" rIns="0" bIns="0" rtlCol="0" anchor="t"/>
            <a:lstStyle/>
            <a:p>
              <a:pPr marL="0" indent="0" algn="l">
                <a:lnSpc>
                  <a:spcPts val="285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Follow proper lockout/tagout procedures when disconnecting equipment for testing. Verify isolation with appropriate instruments before beginning work and use insulated barriers for adjacent live parts.</a:t>
              </a:r>
              <a:endParaRPr lang="en-US" sz="24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04D5-FB5E-D0FA-B616-3F91475288B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8CE23E5-9CCE-DB52-33B2-3BC9CE13D748}"/>
              </a:ext>
            </a:extLst>
          </p:cNvPr>
          <p:cNvSpPr>
            <a:spLocks/>
          </p:cNvSpPr>
          <p:nvPr/>
        </p:nvSpPr>
        <p:spPr>
          <a:xfrm>
            <a:off x="301224" y="114096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Safety during testing procedures</a:t>
            </a:r>
            <a:endParaRPr lang="en-US" sz="3600" dirty="0">
              <a:latin typeface="+mj-lt"/>
            </a:endParaRPr>
          </a:p>
        </p:txBody>
      </p:sp>
      <p:sp>
        <p:nvSpPr>
          <p:cNvPr id="12" name="Text 10">
            <a:extLst>
              <a:ext uri="{FF2B5EF4-FFF2-40B4-BE49-F238E27FC236}">
                <a16:creationId xmlns:a16="http://schemas.microsoft.com/office/drawing/2014/main" id="{B00C70F2-8842-48A4-2383-87C023B110AD}"/>
              </a:ext>
            </a:extLst>
          </p:cNvPr>
          <p:cNvSpPr>
            <a:spLocks/>
          </p:cNvSpPr>
          <p:nvPr/>
        </p:nvSpPr>
        <p:spPr>
          <a:xfrm>
            <a:off x="301224" y="2079714"/>
            <a:ext cx="13605276" cy="990124"/>
          </a:xfrm>
          <a:prstGeom prst="rect">
            <a:avLst/>
          </a:prstGeom>
          <a:noFill/>
          <a:ln/>
        </p:spPr>
        <p:txBody>
          <a:bodyPr wrap="square" lIns="0" tIns="0" rIns="0" bIns="0" rtlCol="0" anchor="t"/>
          <a:lstStyle/>
          <a:p>
            <a:pPr marL="0" indent="0" algn="l">
              <a:lnSpc>
                <a:spcPct val="110000"/>
              </a:lnSpc>
              <a:spcAft>
                <a:spcPts val="1200"/>
              </a:spcAft>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Never</a:t>
            </a:r>
            <a:r>
              <a:rPr lang="en-US" sz="2400" dirty="0">
                <a:solidFill>
                  <a:srgbClr val="000000"/>
                </a:solidFill>
                <a:latin typeface="Arial" panose="020B0604020202020204" pitchFamily="34" charset="0"/>
                <a:ea typeface="Arial Black" pitchFamily="34" charset="-122"/>
                <a:cs typeface="Arial" panose="020B0604020202020204" pitchFamily="34" charset="0"/>
              </a:rPr>
              <a:t> compromise on safety during diagnostic procedures.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Live testing should only be performed when absolutely necessary and when no safer alternative exists. Even then, it should only be undertaken by qualified personnel following proper procedures and using appropriate equipment.</a:t>
            </a:r>
            <a:endParaRPr lang="en-US" sz="2400" dirty="0"/>
          </a:p>
        </p:txBody>
      </p:sp>
      <p:sp>
        <p:nvSpPr>
          <p:cNvPr id="13" name="Text 11">
            <a:extLst>
              <a:ext uri="{FF2B5EF4-FFF2-40B4-BE49-F238E27FC236}">
                <a16:creationId xmlns:a16="http://schemas.microsoft.com/office/drawing/2014/main" id="{6C2650CE-800D-334A-BDAE-59F445AEA146}"/>
              </a:ext>
            </a:extLst>
          </p:cNvPr>
          <p:cNvSpPr/>
          <p:nvPr/>
        </p:nvSpPr>
        <p:spPr>
          <a:xfrm>
            <a:off x="273259" y="4004897"/>
            <a:ext cx="13605276" cy="725805"/>
          </a:xfrm>
          <a:prstGeom prst="rect">
            <a:avLst/>
          </a:prstGeom>
          <a:noFill/>
          <a:ln/>
        </p:spPr>
        <p:txBody>
          <a:bodyPr wrap="square" lIns="0" tIns="0" rIns="0" bIns="0" rtlCol="0" anchor="t"/>
          <a:lstStyle/>
          <a:p>
            <a:pPr marL="342900" indent="-342900" algn="l">
              <a:lnSpc>
                <a:spcPts val="285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diagnostic activities often require unusual operating conditions or bypassing of normal safety systems, increasing the risk. </a:t>
            </a:r>
          </a:p>
          <a:p>
            <a:pPr marL="342900" indent="-342900" algn="l">
              <a:lnSpc>
                <a:spcPts val="285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document temporary modifications and ensure they are properly restored after testing.</a:t>
            </a:r>
            <a:endParaRPr lang="en-US" sz="2400" dirty="0"/>
          </a:p>
        </p:txBody>
      </p:sp>
    </p:spTree>
    <p:extLst>
      <p:ext uri="{BB962C8B-B14F-4D97-AF65-F5344CB8AC3E}">
        <p14:creationId xmlns:p14="http://schemas.microsoft.com/office/powerpoint/2010/main" val="296516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Voltage and current testing techniques</a:t>
            </a:r>
            <a:endParaRPr lang="en-US" sz="3600" dirty="0">
              <a:latin typeface="+mj-lt"/>
            </a:endParaRPr>
          </a:p>
        </p:txBody>
      </p:sp>
      <p:grpSp>
        <p:nvGrpSpPr>
          <p:cNvPr id="24" name="Group 23">
            <a:extLst>
              <a:ext uri="{FF2B5EF4-FFF2-40B4-BE49-F238E27FC236}">
                <a16:creationId xmlns:a16="http://schemas.microsoft.com/office/drawing/2014/main" id="{9FCD649B-7587-6C07-ADEF-3D45C8D4ADA2}"/>
              </a:ext>
            </a:extLst>
          </p:cNvPr>
          <p:cNvGrpSpPr/>
          <p:nvPr/>
        </p:nvGrpSpPr>
        <p:grpSpPr>
          <a:xfrm>
            <a:off x="445377" y="2080569"/>
            <a:ext cx="13211413" cy="4548068"/>
            <a:chOff x="702231" y="1505069"/>
            <a:chExt cx="13211413" cy="4548068"/>
          </a:xfrm>
        </p:grpSpPr>
        <p:pic>
          <p:nvPicPr>
            <p:cNvPr id="3" name="Image 0" descr="preencoded.png"/>
            <p:cNvPicPr>
              <a:picLocks noChangeAspect="1"/>
            </p:cNvPicPr>
            <p:nvPr/>
          </p:nvPicPr>
          <p:blipFill>
            <a:blip r:embed="rId3"/>
            <a:stretch>
              <a:fillRect/>
            </a:stretch>
          </p:blipFill>
          <p:spPr>
            <a:xfrm>
              <a:off x="3169563" y="1505069"/>
              <a:ext cx="1644848" cy="1101209"/>
            </a:xfrm>
            <a:prstGeom prst="rect">
              <a:avLst/>
            </a:prstGeom>
          </p:spPr>
        </p:pic>
        <p:pic>
          <p:nvPicPr>
            <p:cNvPr id="4" name="Image 1" descr="preencoded.png"/>
            <p:cNvPicPr>
              <a:picLocks noChangeAspect="1"/>
            </p:cNvPicPr>
            <p:nvPr/>
          </p:nvPicPr>
          <p:blipFill>
            <a:blip r:embed="rId4"/>
            <a:stretch>
              <a:fillRect/>
            </a:stretch>
          </p:blipFill>
          <p:spPr>
            <a:xfrm>
              <a:off x="3857625" y="2024063"/>
              <a:ext cx="268724" cy="335994"/>
            </a:xfrm>
            <a:prstGeom prst="rect">
              <a:avLst/>
            </a:prstGeom>
          </p:spPr>
        </p:pic>
        <p:sp>
          <p:nvSpPr>
            <p:cNvPr id="5" name="Text 1"/>
            <p:cNvSpPr/>
            <p:nvPr/>
          </p:nvSpPr>
          <p:spPr>
            <a:xfrm>
              <a:off x="5005507" y="1696164"/>
              <a:ext cx="2424470"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Verify supply voltage</a:t>
              </a:r>
              <a:endParaRPr lang="en-US" sz="2400" dirty="0"/>
            </a:p>
          </p:txBody>
        </p:sp>
        <p:sp>
          <p:nvSpPr>
            <p:cNvPr id="6" name="Text 2"/>
            <p:cNvSpPr/>
            <p:nvPr/>
          </p:nvSpPr>
          <p:spPr>
            <a:xfrm>
              <a:off x="5005507" y="2109430"/>
              <a:ext cx="3771067"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input power quality and voltage levels</a:t>
              </a:r>
              <a:endParaRPr lang="en-US" sz="2400" dirty="0"/>
            </a:p>
          </p:txBody>
        </p:sp>
        <p:sp>
          <p:nvSpPr>
            <p:cNvPr id="7" name="Shape 3"/>
            <p:cNvSpPr/>
            <p:nvPr/>
          </p:nvSpPr>
          <p:spPr>
            <a:xfrm>
              <a:off x="4862155" y="2620566"/>
              <a:ext cx="9051488" cy="11430"/>
            </a:xfrm>
            <a:prstGeom prst="roundRect">
              <a:avLst>
                <a:gd name="adj" fmla="val 702377"/>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2347079" y="2654022"/>
              <a:ext cx="3289816" cy="1101209"/>
            </a:xfrm>
            <a:prstGeom prst="rect">
              <a:avLst/>
            </a:prstGeom>
          </p:spPr>
        </p:pic>
        <p:pic>
          <p:nvPicPr>
            <p:cNvPr id="9" name="Image 3" descr="preencoded.png"/>
            <p:cNvPicPr>
              <a:picLocks noChangeAspect="1"/>
            </p:cNvPicPr>
            <p:nvPr/>
          </p:nvPicPr>
          <p:blipFill>
            <a:blip r:embed="rId6"/>
            <a:stretch>
              <a:fillRect/>
            </a:stretch>
          </p:blipFill>
          <p:spPr>
            <a:xfrm>
              <a:off x="3857625" y="3036570"/>
              <a:ext cx="268724" cy="335994"/>
            </a:xfrm>
            <a:prstGeom prst="rect">
              <a:avLst/>
            </a:prstGeom>
          </p:spPr>
        </p:pic>
        <p:sp>
          <p:nvSpPr>
            <p:cNvPr id="10" name="Text 4"/>
            <p:cNvSpPr/>
            <p:nvPr/>
          </p:nvSpPr>
          <p:spPr>
            <a:xfrm>
              <a:off x="5827990" y="2845118"/>
              <a:ext cx="2675930"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Test continuity of circuits</a:t>
              </a:r>
              <a:endParaRPr lang="en-US" sz="2400" dirty="0"/>
            </a:p>
          </p:txBody>
        </p:sp>
        <p:sp>
          <p:nvSpPr>
            <p:cNvPr id="11" name="Text 5"/>
            <p:cNvSpPr/>
            <p:nvPr/>
          </p:nvSpPr>
          <p:spPr>
            <a:xfrm>
              <a:off x="5827990" y="3258383"/>
              <a:ext cx="4217313"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Measure cable continuity to ensure cables are sound</a:t>
              </a:r>
              <a:endParaRPr lang="en-US" sz="2400" dirty="0"/>
            </a:p>
          </p:txBody>
        </p:sp>
        <p:sp>
          <p:nvSpPr>
            <p:cNvPr id="12" name="Shape 6"/>
            <p:cNvSpPr/>
            <p:nvPr/>
          </p:nvSpPr>
          <p:spPr>
            <a:xfrm>
              <a:off x="5684639" y="3769519"/>
              <a:ext cx="8229005" cy="11430"/>
            </a:xfrm>
            <a:prstGeom prst="roundRect">
              <a:avLst>
                <a:gd name="adj" fmla="val 702377"/>
              </a:avLst>
            </a:prstGeom>
            <a:solidFill>
              <a:srgbClr val="CBCBCC"/>
            </a:solidFill>
            <a:ln/>
          </p:spPr>
          <p:txBody>
            <a:bodyPr/>
            <a:lstStyle/>
            <a:p>
              <a:endParaRPr lang="en-GB" sz="2400"/>
            </a:p>
          </p:txBody>
        </p:sp>
        <p:pic>
          <p:nvPicPr>
            <p:cNvPr id="13" name="Image 4" descr="preencoded.png"/>
            <p:cNvPicPr>
              <a:picLocks noChangeAspect="1"/>
            </p:cNvPicPr>
            <p:nvPr/>
          </p:nvPicPr>
          <p:blipFill>
            <a:blip r:embed="rId7"/>
            <a:stretch>
              <a:fillRect/>
            </a:stretch>
          </p:blipFill>
          <p:spPr>
            <a:xfrm>
              <a:off x="1524595" y="3802975"/>
              <a:ext cx="4934783" cy="1101209"/>
            </a:xfrm>
            <a:prstGeom prst="rect">
              <a:avLst/>
            </a:prstGeom>
          </p:spPr>
        </p:pic>
        <p:pic>
          <p:nvPicPr>
            <p:cNvPr id="14" name="Image 5" descr="preencoded.png"/>
            <p:cNvPicPr>
              <a:picLocks noChangeAspect="1"/>
            </p:cNvPicPr>
            <p:nvPr/>
          </p:nvPicPr>
          <p:blipFill>
            <a:blip r:embed="rId8"/>
            <a:stretch>
              <a:fillRect/>
            </a:stretch>
          </p:blipFill>
          <p:spPr>
            <a:xfrm>
              <a:off x="3857506" y="4185523"/>
              <a:ext cx="268724" cy="335994"/>
            </a:xfrm>
            <a:prstGeom prst="rect">
              <a:avLst/>
            </a:prstGeom>
          </p:spPr>
        </p:pic>
        <p:sp>
          <p:nvSpPr>
            <p:cNvPr id="15" name="Text 7"/>
            <p:cNvSpPr/>
            <p:nvPr/>
          </p:nvSpPr>
          <p:spPr>
            <a:xfrm>
              <a:off x="6650474" y="3994071"/>
              <a:ext cx="3286839"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Check component terminals</a:t>
              </a:r>
              <a:endParaRPr lang="en-US" sz="2400" dirty="0"/>
            </a:p>
          </p:txBody>
        </p:sp>
        <p:sp>
          <p:nvSpPr>
            <p:cNvPr id="16" name="Text 8"/>
            <p:cNvSpPr/>
            <p:nvPr/>
          </p:nvSpPr>
          <p:spPr>
            <a:xfrm>
              <a:off x="6650474" y="4407337"/>
              <a:ext cx="3580090"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voltage at device inputs and outputs</a:t>
              </a:r>
              <a:endParaRPr lang="en-US" sz="2400" dirty="0"/>
            </a:p>
          </p:txBody>
        </p:sp>
        <p:sp>
          <p:nvSpPr>
            <p:cNvPr id="17" name="Shape 9"/>
            <p:cNvSpPr/>
            <p:nvPr/>
          </p:nvSpPr>
          <p:spPr>
            <a:xfrm>
              <a:off x="6507123" y="4918472"/>
              <a:ext cx="7406521" cy="11430"/>
            </a:xfrm>
            <a:prstGeom prst="roundRect">
              <a:avLst>
                <a:gd name="adj" fmla="val 702377"/>
              </a:avLst>
            </a:prstGeom>
            <a:solidFill>
              <a:srgbClr val="CBCBCC"/>
            </a:solidFill>
            <a:ln/>
          </p:spPr>
          <p:txBody>
            <a:bodyPr/>
            <a:lstStyle/>
            <a:p>
              <a:endParaRPr lang="en-GB" sz="2400"/>
            </a:p>
          </p:txBody>
        </p:sp>
        <p:pic>
          <p:nvPicPr>
            <p:cNvPr id="18" name="Image 6" descr="preencoded.png"/>
            <p:cNvPicPr>
              <a:picLocks noChangeAspect="1"/>
            </p:cNvPicPr>
            <p:nvPr/>
          </p:nvPicPr>
          <p:blipFill>
            <a:blip r:embed="rId9"/>
            <a:stretch>
              <a:fillRect/>
            </a:stretch>
          </p:blipFill>
          <p:spPr>
            <a:xfrm>
              <a:off x="702231" y="4951928"/>
              <a:ext cx="6579632" cy="1101209"/>
            </a:xfrm>
            <a:prstGeom prst="rect">
              <a:avLst/>
            </a:prstGeom>
          </p:spPr>
        </p:pic>
        <p:sp>
          <p:nvSpPr>
            <p:cNvPr id="19" name="Text 10"/>
            <p:cNvSpPr/>
            <p:nvPr/>
          </p:nvSpPr>
          <p:spPr>
            <a:xfrm>
              <a:off x="3857625" y="5334476"/>
              <a:ext cx="268724" cy="335994"/>
            </a:xfrm>
            <a:prstGeom prst="rect">
              <a:avLst/>
            </a:prstGeom>
            <a:noFill/>
            <a:ln/>
          </p:spPr>
          <p:txBody>
            <a:bodyPr wrap="none" lIns="0" tIns="0" rIns="0" bIns="0" rtlCol="0" anchor="t"/>
            <a:lstStyle/>
            <a:p>
              <a:pPr marL="0" indent="0" algn="ctr">
                <a:lnSpc>
                  <a:spcPts val="3350"/>
                </a:lnSpc>
                <a:buNone/>
              </a:pPr>
              <a:r>
                <a:rPr lang="en-US" sz="2400" b="1" dirty="0">
                  <a:solidFill>
                    <a:srgbClr val="000000"/>
                  </a:solidFill>
                  <a:latin typeface="Arial Black Bold" pitchFamily="34" charset="0"/>
                  <a:ea typeface="Arial Black Bold" pitchFamily="34" charset="-122"/>
                  <a:cs typeface="Arial Black Bold" pitchFamily="34" charset="-120"/>
                </a:rPr>
                <a:t>4</a:t>
              </a:r>
              <a:endParaRPr lang="en-US" sz="2400" dirty="0"/>
            </a:p>
          </p:txBody>
        </p:sp>
        <p:sp>
          <p:nvSpPr>
            <p:cNvPr id="20" name="Text 11"/>
            <p:cNvSpPr/>
            <p:nvPr/>
          </p:nvSpPr>
          <p:spPr>
            <a:xfrm>
              <a:off x="7472958" y="5143024"/>
              <a:ext cx="2575084"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Test current</a:t>
              </a:r>
              <a:endParaRPr lang="en-US" sz="2400" dirty="0"/>
            </a:p>
          </p:txBody>
        </p:sp>
        <p:sp>
          <p:nvSpPr>
            <p:cNvPr id="21" name="Text 12"/>
            <p:cNvSpPr/>
            <p:nvPr/>
          </p:nvSpPr>
          <p:spPr>
            <a:xfrm>
              <a:off x="7472958" y="5556290"/>
              <a:ext cx="3557945"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current to ensure results match manufacturer</a:t>
              </a:r>
            </a:p>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data sheets</a:t>
              </a:r>
              <a:endParaRPr lang="en-US" sz="240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ADBBA-C981-77B4-4D92-B86C1B8DE0A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00CADC2-04FE-2BBE-47E8-08B9862C278D}"/>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Voltage and current testing techniques</a:t>
            </a:r>
            <a:endParaRPr lang="en-US" sz="3600" dirty="0">
              <a:latin typeface="+mj-lt"/>
            </a:endParaRPr>
          </a:p>
        </p:txBody>
      </p:sp>
      <p:sp>
        <p:nvSpPr>
          <p:cNvPr id="22" name="Text 13">
            <a:extLst>
              <a:ext uri="{FF2B5EF4-FFF2-40B4-BE49-F238E27FC236}">
                <a16:creationId xmlns:a16="http://schemas.microsoft.com/office/drawing/2014/main" id="{47D325C4-91F5-C08E-F177-2F7D06FFDB50}"/>
              </a:ext>
            </a:extLst>
          </p:cNvPr>
          <p:cNvSpPr>
            <a:spLocks/>
          </p:cNvSpPr>
          <p:nvPr/>
        </p:nvSpPr>
        <p:spPr>
          <a:xfrm>
            <a:off x="301224" y="2079714"/>
            <a:ext cx="13243326"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conducting voltage measurements, always work from the power source toward the load to systematically trace the path of electricity through the system.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helps identify where voltage drops occur or where signals become distorted.</a:t>
            </a:r>
            <a:endParaRPr lang="en-US" sz="2400" dirty="0"/>
          </a:p>
        </p:txBody>
      </p:sp>
      <p:sp>
        <p:nvSpPr>
          <p:cNvPr id="23" name="Text 14">
            <a:extLst>
              <a:ext uri="{FF2B5EF4-FFF2-40B4-BE49-F238E27FC236}">
                <a16:creationId xmlns:a16="http://schemas.microsoft.com/office/drawing/2014/main" id="{342CC1F8-A334-5E8C-44A1-CDE067321112}"/>
              </a:ext>
            </a:extLst>
          </p:cNvPr>
          <p:cNvSpPr/>
          <p:nvPr/>
        </p:nvSpPr>
        <p:spPr>
          <a:xfrm>
            <a:off x="301224" y="3503295"/>
            <a:ext cx="13243326" cy="6115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current measurements, clamp meters provide safe, non-contact measurement without breaking the circuit.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Abnormal current readings often indicate problems such as excessive loads, partial short circuits, or failing components drawing more current than specified.</a:t>
            </a:r>
            <a:endParaRPr lang="en-US" sz="2400" dirty="0"/>
          </a:p>
        </p:txBody>
      </p:sp>
    </p:spTree>
    <p:extLst>
      <p:ext uri="{BB962C8B-B14F-4D97-AF65-F5344CB8AC3E}">
        <p14:creationId xmlns:p14="http://schemas.microsoft.com/office/powerpoint/2010/main" val="2770596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365277" y="1048031"/>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Continuity and resistance testing</a:t>
            </a:r>
            <a:endParaRPr lang="en-US" sz="3600" dirty="0">
              <a:latin typeface="+mj-lt"/>
            </a:endParaRPr>
          </a:p>
        </p:txBody>
      </p:sp>
      <p:sp>
        <p:nvSpPr>
          <p:cNvPr id="3" name="Text 1"/>
          <p:cNvSpPr/>
          <p:nvPr/>
        </p:nvSpPr>
        <p:spPr>
          <a:xfrm>
            <a:off x="793790" y="1881749"/>
            <a:ext cx="4234696"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Continuity testing applications</a:t>
            </a:r>
            <a:endParaRPr lang="en-US" sz="2400" dirty="0"/>
          </a:p>
        </p:txBody>
      </p:sp>
      <p:sp>
        <p:nvSpPr>
          <p:cNvPr id="4" name="Text 2"/>
          <p:cNvSpPr/>
          <p:nvPr/>
        </p:nvSpPr>
        <p:spPr>
          <a:xfrm>
            <a:off x="793790" y="229520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Verifying complete circuits</a:t>
            </a:r>
          </a:p>
        </p:txBody>
      </p:sp>
      <p:sp>
        <p:nvSpPr>
          <p:cNvPr id="5" name="Text 3"/>
          <p:cNvSpPr/>
          <p:nvPr/>
        </p:nvSpPr>
        <p:spPr>
          <a:xfrm>
            <a:off x="793790" y="270258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Identifying broken conductors</a:t>
            </a:r>
          </a:p>
        </p:txBody>
      </p:sp>
      <p:sp>
        <p:nvSpPr>
          <p:cNvPr id="6" name="Text 4"/>
          <p:cNvSpPr/>
          <p:nvPr/>
        </p:nvSpPr>
        <p:spPr>
          <a:xfrm>
            <a:off x="793790" y="3053435"/>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Tracing unmarked cables</a:t>
            </a:r>
          </a:p>
        </p:txBody>
      </p:sp>
      <p:sp>
        <p:nvSpPr>
          <p:cNvPr id="7" name="Text 5"/>
          <p:cNvSpPr/>
          <p:nvPr/>
        </p:nvSpPr>
        <p:spPr>
          <a:xfrm>
            <a:off x="793790" y="3460815"/>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Testing switch operation</a:t>
            </a:r>
          </a:p>
        </p:txBody>
      </p:sp>
      <p:sp>
        <p:nvSpPr>
          <p:cNvPr id="8" name="Text 6"/>
          <p:cNvSpPr/>
          <p:nvPr/>
        </p:nvSpPr>
        <p:spPr>
          <a:xfrm>
            <a:off x="793789" y="3882841"/>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Checking fuse integrity</a:t>
            </a:r>
          </a:p>
        </p:txBody>
      </p:sp>
      <p:sp>
        <p:nvSpPr>
          <p:cNvPr id="9" name="Text 7"/>
          <p:cNvSpPr/>
          <p:nvPr/>
        </p:nvSpPr>
        <p:spPr>
          <a:xfrm>
            <a:off x="7599521" y="1894582"/>
            <a:ext cx="4330303"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Resistance testing applications</a:t>
            </a:r>
            <a:endParaRPr lang="en-US" sz="2400" dirty="0"/>
          </a:p>
        </p:txBody>
      </p:sp>
      <p:sp>
        <p:nvSpPr>
          <p:cNvPr id="10" name="Text 8"/>
          <p:cNvSpPr/>
          <p:nvPr/>
        </p:nvSpPr>
        <p:spPr>
          <a:xfrm>
            <a:off x="7599521" y="234155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Measuring component values</a:t>
            </a:r>
          </a:p>
        </p:txBody>
      </p:sp>
      <p:sp>
        <p:nvSpPr>
          <p:cNvPr id="14" name="Text 12"/>
          <p:cNvSpPr/>
          <p:nvPr/>
        </p:nvSpPr>
        <p:spPr>
          <a:xfrm>
            <a:off x="7599521" y="278942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Detecting high-resistance joints</a:t>
            </a:r>
          </a:p>
        </p:txBody>
      </p:sp>
      <p:sp>
        <p:nvSpPr>
          <p:cNvPr id="15" name="Text 13"/>
          <p:cNvSpPr/>
          <p:nvPr/>
        </p:nvSpPr>
        <p:spPr>
          <a:xfrm>
            <a:off x="292813" y="4463109"/>
            <a:ext cx="14044773" cy="10887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ensure circuits are completely de-energised and isolated before performing continuity or resistance tests. Attempting these tests on live circuits can damage your test equipment and present safety hazards. </a:t>
            </a:r>
          </a:p>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proper lockout/tagout procedures and verify isolation with a voltage tester.</a:t>
            </a:r>
            <a:endParaRPr lang="en-US" sz="2400" dirty="0"/>
          </a:p>
        </p:txBody>
      </p:sp>
      <p:sp>
        <p:nvSpPr>
          <p:cNvPr id="16" name="Text 14"/>
          <p:cNvSpPr/>
          <p:nvPr/>
        </p:nvSpPr>
        <p:spPr>
          <a:xfrm>
            <a:off x="301224" y="6092329"/>
            <a:ext cx="14234845" cy="10887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testing sensitive electronic components, be aware that some digital multimeters output sufficient voltage during resistance tests to damage components. For semiconductor devices, specialised component testers or diode test functions should be used instead of standard resistance ranges.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125319"/>
            <a:ext cx="13899846"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30319" y="2003464"/>
            <a:ext cx="13571431" cy="4980682"/>
          </a:xfrm>
        </p:spPr>
        <p:txBody>
          <a:bodyPr/>
          <a:lstStyle/>
          <a:p>
            <a:pPr algn="l"/>
            <a:r>
              <a:rPr lang="en-GB" sz="2400" i="0" dirty="0">
                <a:effectLst/>
                <a:latin typeface="Arial"/>
                <a:cs typeface="Arial"/>
              </a:rPr>
              <a:t>By the end of this session, you should be able to:</a:t>
            </a: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Understand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how to identify and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analyse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symptoms or data to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recognise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faults.</a:t>
            </a: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Explain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use of documentation (circuit schedules, specifications, drawings) to support fault-finding.</a:t>
            </a:r>
          </a:p>
          <a:p>
            <a:pPr marL="342900" marR="0" lvl="0" indent="-342900" algn="l" defTabSz="914400" rtl="0" eaLnBrk="0" fontAlgn="base" latinLnBrk="0" hangingPunct="0">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Complete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fault diagnosis by:</a:t>
            </a:r>
          </a:p>
          <a:p>
            <a:pPr marL="457200" marR="0" lvl="1" indent="0" algn="l" defTabSz="914400" rtl="0" eaLnBrk="0" fontAlgn="base" latinLnBrk="0" hangingPunct="0">
              <a:lnSpc>
                <a:spcPct val="110000"/>
              </a:lnSpc>
              <a:spcBef>
                <a:spcPct val="0"/>
              </a:spcBef>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determining characteristics through questioning and testing</a:t>
            </a:r>
          </a:p>
          <a:p>
            <a:pPr marL="457200" marR="0" lvl="1" indent="0" algn="l" defTabSz="914400" rtl="0" eaLnBrk="0" fontAlgn="base" latinLnBrk="0" hangingPunct="0">
              <a:lnSpc>
                <a:spcPct val="110000"/>
              </a:lnSpc>
              <a:spcBef>
                <a:spcPct val="0"/>
              </a:spcBef>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applying rectification (adjust, repair, replace)</a:t>
            </a:r>
          </a:p>
          <a:p>
            <a:pPr marL="457200" marR="0" lvl="1" indent="0" algn="l" defTabSz="914400" rtl="0" eaLnBrk="0" fontAlgn="base" latinLnBrk="0" hangingPunct="0">
              <a:lnSpc>
                <a:spcPct val="110000"/>
              </a:lnSpc>
              <a:spcBef>
                <a:spcPct val="0"/>
              </a:spcBef>
              <a:buClrTx/>
              <a:buSzTx/>
              <a:buFontTx/>
              <a:buChar char="•"/>
              <a:tabLst/>
              <a:defRPr/>
            </a:pPr>
            <a:r>
              <a:rPr lang="en-US" altLang="en-US" sz="2400" kern="1200" dirty="0">
                <a:solidFill>
                  <a:srgbClr val="000000"/>
                </a:solidFill>
                <a:latin typeface="Arial" panose="020B0604020202020204" pitchFamily="34" charset="0"/>
                <a:ea typeface="+mn-ea"/>
              </a:rPr>
              <a:t> </a:t>
            </a:r>
            <a:r>
              <a:rPr lang="en-US" altLang="en-US" sz="2400" kern="1200" dirty="0" err="1">
                <a:solidFill>
                  <a:srgbClr val="000000"/>
                </a:solidFill>
                <a:latin typeface="Arial" panose="020B0604020202020204" pitchFamily="34" charset="0"/>
                <a:ea typeface="+mn-ea"/>
              </a:rPr>
              <a:t>fo</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llowing</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safe systems of work</a:t>
            </a:r>
          </a:p>
          <a:p>
            <a:pPr marL="457200" marR="0" lvl="1" indent="0" algn="l" defTabSz="914400" rtl="0" eaLnBrk="0" fontAlgn="base" latinLnBrk="0" hangingPunct="0">
              <a:lnSpc>
                <a:spcPct val="110000"/>
              </a:lnSpc>
              <a:spcBef>
                <a:spcPct val="0"/>
              </a:spcBef>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diagnosing electrical, electronic, and software-related faults</a:t>
            </a:r>
          </a:p>
          <a:p>
            <a:pPr marL="457200" marR="0" lvl="1" indent="0" algn="l" defTabSz="914400" rtl="0" eaLnBrk="0" fontAlgn="base" latinLnBrk="0" hangingPunct="0">
              <a:lnSpc>
                <a:spcPct val="110000"/>
              </a:lnSpc>
              <a:spcBef>
                <a:spcPct val="0"/>
              </a:spcBef>
              <a:buClrTx/>
              <a:buSzTx/>
              <a:buFontTx/>
              <a:buChar char="•"/>
              <a:tabLst/>
              <a:defRPr/>
            </a:pPr>
            <a:r>
              <a:rPr lang="en-US" altLang="en-US" sz="2400" kern="1200" dirty="0">
                <a:solidFill>
                  <a:srgbClr val="000000"/>
                </a:solidFill>
                <a:latin typeface="Arial" panose="020B0604020202020204" pitchFamily="34" charset="0"/>
                <a:ea typeface="+mn-ea"/>
              </a:rPr>
              <a:t> ta</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king efficient action to resolve issues.</a:t>
            </a:r>
          </a:p>
          <a:p>
            <a:pPr algn="l"/>
            <a:endParaRPr lang="en-GB" i="0" dirty="0">
              <a:effectLst/>
              <a:latin typeface="Arial"/>
              <a:cs typeface="Arial"/>
            </a:endParaRPr>
          </a:p>
          <a:p>
            <a:pPr>
              <a:buClr>
                <a:srgbClr val="FC4421"/>
              </a:buClr>
            </a:pPr>
            <a:endParaRPr lang="en-GB" dirty="0">
              <a:latin typeface="Arial"/>
              <a:cs typeface="Arial"/>
            </a:endParaRPr>
          </a:p>
          <a:p>
            <a:endParaRPr lang="en-GB" dirty="0"/>
          </a:p>
        </p:txBody>
      </p:sp>
    </p:spTree>
    <p:extLst>
      <p:ext uri="{BB962C8B-B14F-4D97-AF65-F5344CB8AC3E}">
        <p14:creationId xmlns:p14="http://schemas.microsoft.com/office/powerpoint/2010/main" val="28479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mj-lt"/>
                <a:ea typeface="Arial Black Bold" pitchFamily="34" charset="-122"/>
                <a:cs typeface="Arial Black Bold" pitchFamily="34" charset="-120"/>
              </a:rPr>
              <a:t>Testing electronic control systems</a:t>
            </a:r>
            <a:endParaRPr lang="en-US" sz="3600" dirty="0">
              <a:latin typeface="+mj-lt"/>
            </a:endParaRPr>
          </a:p>
        </p:txBody>
      </p:sp>
      <p:grpSp>
        <p:nvGrpSpPr>
          <p:cNvPr id="16" name="Group 15">
            <a:extLst>
              <a:ext uri="{FF2B5EF4-FFF2-40B4-BE49-F238E27FC236}">
                <a16:creationId xmlns:a16="http://schemas.microsoft.com/office/drawing/2014/main" id="{7DBCC864-8E61-D8A3-C010-60ECD463F3AD}"/>
              </a:ext>
            </a:extLst>
          </p:cNvPr>
          <p:cNvGrpSpPr/>
          <p:nvPr/>
        </p:nvGrpSpPr>
        <p:grpSpPr>
          <a:xfrm>
            <a:off x="611267" y="2292185"/>
            <a:ext cx="13407866" cy="3251610"/>
            <a:chOff x="777954" y="2100501"/>
            <a:chExt cx="13407866" cy="3251610"/>
          </a:xfrm>
        </p:grpSpPr>
        <p:sp>
          <p:nvSpPr>
            <p:cNvPr id="3" name="Shape 1"/>
            <p:cNvSpPr/>
            <p:nvPr/>
          </p:nvSpPr>
          <p:spPr>
            <a:xfrm>
              <a:off x="777954" y="2100501"/>
              <a:ext cx="3018592" cy="222290"/>
            </a:xfrm>
            <a:prstGeom prst="roundRect">
              <a:avLst>
                <a:gd name="adj" fmla="val 42002"/>
              </a:avLst>
            </a:prstGeom>
            <a:solidFill>
              <a:srgbClr val="E5E5E6"/>
            </a:solidFill>
            <a:ln w="7620">
              <a:solidFill>
                <a:srgbClr val="CBCBCC"/>
              </a:solidFill>
              <a:prstDash val="solid"/>
            </a:ln>
          </p:spPr>
          <p:txBody>
            <a:bodyPr/>
            <a:lstStyle/>
            <a:p>
              <a:endParaRPr lang="en-GB" sz="2400" dirty="0"/>
            </a:p>
          </p:txBody>
        </p:sp>
        <p:sp>
          <p:nvSpPr>
            <p:cNvPr id="5" name="Text 3"/>
            <p:cNvSpPr/>
            <p:nvPr/>
          </p:nvSpPr>
          <p:spPr>
            <a:xfrm>
              <a:off x="812243" y="2506993"/>
              <a:ext cx="3185280" cy="2489478"/>
            </a:xfrm>
            <a:prstGeom prst="rect">
              <a:avLst/>
            </a:prstGeom>
            <a:noFill/>
            <a:ln/>
          </p:spPr>
          <p:txBody>
            <a:bodyPr wrap="square" lIns="0" tIns="0" rIns="0" bIns="0" rtlCol="0" anchor="t"/>
            <a:lstStyle/>
            <a:p>
              <a:r>
                <a:rPr lang="en-GB" sz="2400" b="1" dirty="0"/>
                <a:t>Input devices</a:t>
              </a:r>
              <a:endParaRPr lang="en-GB" sz="2400" dirty="0"/>
            </a:p>
            <a:p>
              <a:r>
                <a:rPr lang="en-GB" sz="2400" dirty="0"/>
                <a:t>Test detectors (smoke, heat, CO, flame) activate as specified.</a:t>
              </a:r>
            </a:p>
            <a:p>
              <a:r>
                <a:rPr lang="en-GB" sz="2400" dirty="0"/>
                <a:t>Verify manual call points (MCPs), card readers, RTEs, and cameras.</a:t>
              </a:r>
            </a:p>
          </p:txBody>
        </p:sp>
        <p:sp>
          <p:nvSpPr>
            <p:cNvPr id="6" name="Shape 4"/>
            <p:cNvSpPr/>
            <p:nvPr/>
          </p:nvSpPr>
          <p:spPr>
            <a:xfrm>
              <a:off x="4129921" y="2100501"/>
              <a:ext cx="3018592" cy="222290"/>
            </a:xfrm>
            <a:prstGeom prst="roundRect">
              <a:avLst>
                <a:gd name="adj" fmla="val 42002"/>
              </a:avLst>
            </a:prstGeom>
            <a:solidFill>
              <a:srgbClr val="E5E5E6"/>
            </a:solidFill>
            <a:ln w="7620">
              <a:solidFill>
                <a:srgbClr val="CBCBCC"/>
              </a:solidFill>
              <a:prstDash val="solid"/>
            </a:ln>
          </p:spPr>
          <p:txBody>
            <a:bodyPr/>
            <a:lstStyle/>
            <a:p>
              <a:endParaRPr lang="en-GB" sz="2400"/>
            </a:p>
          </p:txBody>
        </p:sp>
        <p:sp>
          <p:nvSpPr>
            <p:cNvPr id="8" name="Text 6"/>
            <p:cNvSpPr/>
            <p:nvPr/>
          </p:nvSpPr>
          <p:spPr>
            <a:xfrm>
              <a:off x="4129920" y="2506993"/>
              <a:ext cx="3185280" cy="2845118"/>
            </a:xfrm>
            <a:prstGeom prst="rect">
              <a:avLst/>
            </a:prstGeom>
            <a:noFill/>
            <a:ln/>
          </p:spPr>
          <p:txBody>
            <a:bodyPr wrap="square" lIns="0" tIns="0" rIns="0" bIns="0" rtlCol="0" anchor="t"/>
            <a:lstStyle/>
            <a:p>
              <a:r>
                <a:rPr lang="en-GB" sz="2400" b="1" dirty="0"/>
                <a:t>Output devices</a:t>
              </a:r>
              <a:endParaRPr lang="en-GB" sz="2400" dirty="0"/>
            </a:p>
            <a:p>
              <a:r>
                <a:rPr lang="en-GB" sz="2400" dirty="0"/>
                <a:t>Check sounders, VADs, door releases/locks, relays, strobes, CCTV monitors.</a:t>
              </a:r>
            </a:p>
            <a:p>
              <a:r>
                <a:rPr lang="en-GB" sz="2400" dirty="0"/>
                <a:t>Confirm devices operate with correct timing, sequence, and volume/coverage.</a:t>
              </a:r>
            </a:p>
          </p:txBody>
        </p:sp>
        <p:sp>
          <p:nvSpPr>
            <p:cNvPr id="9" name="Shape 7"/>
            <p:cNvSpPr/>
            <p:nvPr/>
          </p:nvSpPr>
          <p:spPr>
            <a:xfrm>
              <a:off x="7481887" y="2100501"/>
              <a:ext cx="3018592" cy="222290"/>
            </a:xfrm>
            <a:prstGeom prst="roundRect">
              <a:avLst>
                <a:gd name="adj" fmla="val 42002"/>
              </a:avLst>
            </a:prstGeom>
            <a:solidFill>
              <a:srgbClr val="E5E5E6"/>
            </a:solidFill>
            <a:ln w="7620">
              <a:solidFill>
                <a:srgbClr val="CBCBCC"/>
              </a:solidFill>
              <a:prstDash val="solid"/>
            </a:ln>
          </p:spPr>
          <p:txBody>
            <a:bodyPr/>
            <a:lstStyle/>
            <a:p>
              <a:endParaRPr lang="en-GB" sz="2400"/>
            </a:p>
          </p:txBody>
        </p:sp>
        <p:sp>
          <p:nvSpPr>
            <p:cNvPr id="11" name="Text 9"/>
            <p:cNvSpPr/>
            <p:nvPr/>
          </p:nvSpPr>
          <p:spPr>
            <a:xfrm>
              <a:off x="7481887" y="2506993"/>
              <a:ext cx="3162141" cy="2489478"/>
            </a:xfrm>
            <a:prstGeom prst="rect">
              <a:avLst/>
            </a:prstGeom>
            <a:noFill/>
            <a:ln/>
          </p:spPr>
          <p:txBody>
            <a:bodyPr wrap="square" lIns="0" tIns="0" rIns="0" bIns="0" rtlCol="0" anchor="t"/>
            <a:lstStyle/>
            <a:p>
              <a:r>
                <a:rPr lang="en-GB" sz="2400" b="1" dirty="0"/>
                <a:t>System functional response</a:t>
              </a:r>
              <a:endParaRPr lang="en-GB" sz="2400" dirty="0"/>
            </a:p>
            <a:p>
              <a:r>
                <a:rPr lang="en-GB" sz="2400" dirty="0"/>
                <a:t>Confirm correct zoning (only affected areas activate).</a:t>
              </a:r>
            </a:p>
            <a:p>
              <a:r>
                <a:rPr lang="en-GB" sz="2400" dirty="0"/>
                <a:t>Test cause-and-effect programming (e.g. MCP releases doors, detector starts fans, alarm signals ARC).</a:t>
              </a:r>
            </a:p>
          </p:txBody>
        </p:sp>
        <p:sp>
          <p:nvSpPr>
            <p:cNvPr id="12" name="Shape 10"/>
            <p:cNvSpPr/>
            <p:nvPr/>
          </p:nvSpPr>
          <p:spPr>
            <a:xfrm>
              <a:off x="10833853" y="2100501"/>
              <a:ext cx="3018592" cy="222290"/>
            </a:xfrm>
            <a:prstGeom prst="roundRect">
              <a:avLst>
                <a:gd name="adj" fmla="val 42002"/>
              </a:avLst>
            </a:prstGeom>
            <a:solidFill>
              <a:srgbClr val="E5E5E6"/>
            </a:solidFill>
            <a:ln w="7620">
              <a:solidFill>
                <a:srgbClr val="CBCBCC"/>
              </a:solidFill>
              <a:prstDash val="solid"/>
            </a:ln>
          </p:spPr>
          <p:txBody>
            <a:bodyPr/>
            <a:lstStyle/>
            <a:p>
              <a:endParaRPr lang="en-GB" sz="2400"/>
            </a:p>
          </p:txBody>
        </p:sp>
        <p:sp>
          <p:nvSpPr>
            <p:cNvPr id="14" name="Text 12"/>
            <p:cNvSpPr/>
            <p:nvPr/>
          </p:nvSpPr>
          <p:spPr>
            <a:xfrm>
              <a:off x="10833854" y="2506993"/>
              <a:ext cx="3351966" cy="2133838"/>
            </a:xfrm>
            <a:prstGeom prst="rect">
              <a:avLst/>
            </a:prstGeom>
            <a:noFill/>
            <a:ln/>
          </p:spPr>
          <p:txBody>
            <a:bodyPr wrap="square" lIns="0" tIns="0" rIns="0" bIns="0" rtlCol="0" anchor="t"/>
            <a:lstStyle/>
            <a:p>
              <a:r>
                <a:rPr lang="en-GB" sz="2400" b="1" dirty="0"/>
                <a:t>Records and handover</a:t>
              </a:r>
              <a:endParaRPr lang="en-GB" sz="2400" dirty="0"/>
            </a:p>
            <a:p>
              <a:r>
                <a:rPr lang="en-GB" sz="2400" dirty="0"/>
                <a:t>Record measured values (sound levels, PSU load, battery capacity).</a:t>
              </a:r>
            </a:p>
            <a:p>
              <a:r>
                <a:rPr lang="en-GB" sz="2400" dirty="0"/>
                <a:t>Document all tests in logbooks/commissioning certificates.</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5AA98-6EEE-5B3F-1707-0F97B9A17D0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8296E21-E185-002C-F526-E761DEEFDE0A}"/>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mj-lt"/>
                <a:ea typeface="Arial Black Bold" pitchFamily="34" charset="-122"/>
                <a:cs typeface="Arial Black Bold" pitchFamily="34" charset="-120"/>
              </a:rPr>
              <a:t>Testing electronic control systems</a:t>
            </a:r>
            <a:endParaRPr lang="en-US" sz="3600" dirty="0">
              <a:latin typeface="+mj-lt"/>
            </a:endParaRPr>
          </a:p>
        </p:txBody>
      </p:sp>
      <p:sp>
        <p:nvSpPr>
          <p:cNvPr id="15" name="Text 13">
            <a:extLst>
              <a:ext uri="{FF2B5EF4-FFF2-40B4-BE49-F238E27FC236}">
                <a16:creationId xmlns:a16="http://schemas.microsoft.com/office/drawing/2014/main" id="{D4656ED9-48EA-1EDD-91E9-D36E03D32D6E}"/>
              </a:ext>
            </a:extLst>
          </p:cNvPr>
          <p:cNvSpPr>
            <a:spLocks/>
          </p:cNvSpPr>
          <p:nvPr/>
        </p:nvSpPr>
        <p:spPr>
          <a:xfrm>
            <a:off x="398206" y="2079714"/>
            <a:ext cx="13460669"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control systems often include built-in diagnostic capabilities that should be leveraged during troubleshooting.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error logs</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status indicators, and </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self-test functions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 provide valuable insights into system operation and fault conditions.</a:t>
            </a:r>
            <a:endParaRPr lang="en-US" sz="2400" dirty="0"/>
          </a:p>
        </p:txBody>
      </p:sp>
    </p:spTree>
    <p:extLst>
      <p:ext uri="{BB962C8B-B14F-4D97-AF65-F5344CB8AC3E}">
        <p14:creationId xmlns:p14="http://schemas.microsoft.com/office/powerpoint/2010/main" val="2994676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Step 5: Analysis of test results</a:t>
            </a:r>
            <a:endParaRPr lang="en-US" sz="3600" dirty="0">
              <a:latin typeface="+mj-lt"/>
            </a:endParaRPr>
          </a:p>
        </p:txBody>
      </p:sp>
      <p:grpSp>
        <p:nvGrpSpPr>
          <p:cNvPr id="20" name="Group 19">
            <a:extLst>
              <a:ext uri="{FF2B5EF4-FFF2-40B4-BE49-F238E27FC236}">
                <a16:creationId xmlns:a16="http://schemas.microsoft.com/office/drawing/2014/main" id="{ABDD8115-9BA1-1A96-EB73-0B663D53EEC9}"/>
              </a:ext>
            </a:extLst>
          </p:cNvPr>
          <p:cNvGrpSpPr/>
          <p:nvPr/>
        </p:nvGrpSpPr>
        <p:grpSpPr>
          <a:xfrm>
            <a:off x="301224" y="2146085"/>
            <a:ext cx="13921483" cy="4476393"/>
            <a:chOff x="793790" y="2140267"/>
            <a:chExt cx="13042939" cy="3767615"/>
          </a:xfrm>
        </p:grpSpPr>
        <p:sp>
          <p:nvSpPr>
            <p:cNvPr id="3" name="Shape 1"/>
            <p:cNvSpPr/>
            <p:nvPr/>
          </p:nvSpPr>
          <p:spPr>
            <a:xfrm>
              <a:off x="793790" y="2140267"/>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878860" y="2182773"/>
              <a:ext cx="340162" cy="425291"/>
            </a:xfrm>
            <a:prstGeom prst="rect">
              <a:avLst/>
            </a:prstGeom>
          </p:spPr>
        </p:pic>
        <p:sp>
          <p:nvSpPr>
            <p:cNvPr id="5" name="Text 2"/>
            <p:cNvSpPr/>
            <p:nvPr/>
          </p:nvSpPr>
          <p:spPr>
            <a:xfrm>
              <a:off x="1530906" y="2218134"/>
              <a:ext cx="3338036"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Compare with standards</a:t>
              </a:r>
              <a:endParaRPr lang="en-US" sz="2400" dirty="0"/>
            </a:p>
          </p:txBody>
        </p:sp>
        <p:sp>
          <p:nvSpPr>
            <p:cNvPr id="6" name="Text 3"/>
            <p:cNvSpPr/>
            <p:nvPr/>
          </p:nvSpPr>
          <p:spPr>
            <a:xfrm>
              <a:off x="1530906" y="2708553"/>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Evaluate test results against manufacturer specifications, industry standards, and installation requirements to identify deviations.</a:t>
              </a:r>
              <a:endParaRPr lang="en-US" sz="2400" dirty="0"/>
            </a:p>
          </p:txBody>
        </p:sp>
        <p:sp>
          <p:nvSpPr>
            <p:cNvPr id="7" name="Shape 4"/>
            <p:cNvSpPr/>
            <p:nvPr/>
          </p:nvSpPr>
          <p:spPr>
            <a:xfrm>
              <a:off x="7457003" y="2140267"/>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8" name="Image 1" descr="preencoded.png"/>
            <p:cNvPicPr>
              <a:picLocks noChangeAspect="1"/>
            </p:cNvPicPr>
            <p:nvPr/>
          </p:nvPicPr>
          <p:blipFill>
            <a:blip r:embed="rId4"/>
            <a:stretch>
              <a:fillRect/>
            </a:stretch>
          </p:blipFill>
          <p:spPr>
            <a:xfrm>
              <a:off x="7542074" y="2182773"/>
              <a:ext cx="340162" cy="425291"/>
            </a:xfrm>
            <a:prstGeom prst="rect">
              <a:avLst/>
            </a:prstGeom>
          </p:spPr>
        </p:pic>
        <p:sp>
          <p:nvSpPr>
            <p:cNvPr id="9" name="Text 5"/>
            <p:cNvSpPr/>
            <p:nvPr/>
          </p:nvSpPr>
          <p:spPr>
            <a:xfrm>
              <a:off x="8194119" y="2218134"/>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Identify patterns</a:t>
              </a:r>
              <a:endParaRPr lang="en-US" sz="2400" dirty="0"/>
            </a:p>
          </p:txBody>
        </p:sp>
        <p:sp>
          <p:nvSpPr>
            <p:cNvPr id="10" name="Text 6"/>
            <p:cNvSpPr/>
            <p:nvPr/>
          </p:nvSpPr>
          <p:spPr>
            <a:xfrm>
              <a:off x="8194119" y="2708553"/>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Look for relationships between multiple symptoms or test results that might indicate common causes or cascading failures.</a:t>
              </a:r>
              <a:endParaRPr lang="en-US" sz="2400" dirty="0"/>
            </a:p>
          </p:txBody>
        </p:sp>
        <p:sp>
          <p:nvSpPr>
            <p:cNvPr id="11" name="Shape 7"/>
            <p:cNvSpPr/>
            <p:nvPr/>
          </p:nvSpPr>
          <p:spPr>
            <a:xfrm>
              <a:off x="793790" y="4250888"/>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12" name="Image 2" descr="preencoded.png"/>
            <p:cNvPicPr>
              <a:picLocks noChangeAspect="1"/>
            </p:cNvPicPr>
            <p:nvPr/>
          </p:nvPicPr>
          <p:blipFill>
            <a:blip r:embed="rId5"/>
            <a:stretch>
              <a:fillRect/>
            </a:stretch>
          </p:blipFill>
          <p:spPr>
            <a:xfrm>
              <a:off x="878860" y="4293394"/>
              <a:ext cx="340162" cy="425291"/>
            </a:xfrm>
            <a:prstGeom prst="rect">
              <a:avLst/>
            </a:prstGeom>
          </p:spPr>
        </p:pic>
        <p:sp>
          <p:nvSpPr>
            <p:cNvPr id="13" name="Text 8"/>
            <p:cNvSpPr/>
            <p:nvPr/>
          </p:nvSpPr>
          <p:spPr>
            <a:xfrm>
              <a:off x="1530906" y="4328755"/>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Consider trends</a:t>
              </a:r>
              <a:endParaRPr lang="en-US" sz="2400" dirty="0"/>
            </a:p>
          </p:txBody>
        </p:sp>
        <p:sp>
          <p:nvSpPr>
            <p:cNvPr id="14" name="Text 9"/>
            <p:cNvSpPr/>
            <p:nvPr/>
          </p:nvSpPr>
          <p:spPr>
            <a:xfrm>
              <a:off x="1530906" y="4819174"/>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Review historical data to determine if readings are stable, gradually changing, or suddenly different, providing clues about failure progression.</a:t>
              </a:r>
              <a:endParaRPr lang="en-US" sz="2400" dirty="0"/>
            </a:p>
          </p:txBody>
        </p:sp>
        <p:sp>
          <p:nvSpPr>
            <p:cNvPr id="15" name="Shape 10"/>
            <p:cNvSpPr/>
            <p:nvPr/>
          </p:nvSpPr>
          <p:spPr>
            <a:xfrm>
              <a:off x="7457003" y="4250888"/>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16" name="Image 3" descr="preencoded.png"/>
            <p:cNvPicPr>
              <a:picLocks noChangeAspect="1"/>
            </p:cNvPicPr>
            <p:nvPr/>
          </p:nvPicPr>
          <p:blipFill>
            <a:blip r:embed="rId6"/>
            <a:stretch>
              <a:fillRect/>
            </a:stretch>
          </p:blipFill>
          <p:spPr>
            <a:xfrm>
              <a:off x="7559922" y="4293394"/>
              <a:ext cx="340162" cy="425291"/>
            </a:xfrm>
            <a:prstGeom prst="rect">
              <a:avLst/>
            </a:prstGeom>
          </p:spPr>
        </p:pic>
        <p:sp>
          <p:nvSpPr>
            <p:cNvPr id="17" name="Text 11"/>
            <p:cNvSpPr/>
            <p:nvPr/>
          </p:nvSpPr>
          <p:spPr>
            <a:xfrm>
              <a:off x="8194119" y="4328755"/>
              <a:ext cx="3054906"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Formulate hypotheses</a:t>
              </a:r>
              <a:endParaRPr lang="en-US" sz="2400" dirty="0"/>
            </a:p>
          </p:txBody>
        </p:sp>
        <p:sp>
          <p:nvSpPr>
            <p:cNvPr id="18" name="Text 12"/>
            <p:cNvSpPr/>
            <p:nvPr/>
          </p:nvSpPr>
          <p:spPr>
            <a:xfrm>
              <a:off x="8194119" y="4819174"/>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 potential explanations that account for all observed symptoms and test results, then plan verification tests.</a:t>
              </a:r>
              <a:endParaRPr lang="en-US" sz="2400"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8641E-2643-5B37-A63F-1671B29FAC0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9E55BA4-7BD3-4463-1870-8301CAD6ED53}"/>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Step 5: Analysis of test results</a:t>
            </a:r>
            <a:endParaRPr lang="en-US" sz="3600" dirty="0">
              <a:latin typeface="+mj-lt"/>
            </a:endParaRPr>
          </a:p>
        </p:txBody>
      </p:sp>
      <p:sp>
        <p:nvSpPr>
          <p:cNvPr id="19" name="Text 13">
            <a:extLst>
              <a:ext uri="{FF2B5EF4-FFF2-40B4-BE49-F238E27FC236}">
                <a16:creationId xmlns:a16="http://schemas.microsoft.com/office/drawing/2014/main" id="{34733CBA-1DAD-2DCF-95DC-ADA2BD585FFB}"/>
              </a:ext>
            </a:extLst>
          </p:cNvPr>
          <p:cNvSpPr>
            <a:spLocks/>
          </p:cNvSpPr>
          <p:nvPr/>
        </p:nvSpPr>
        <p:spPr>
          <a:xfrm>
            <a:off x="398206" y="2079714"/>
            <a:ext cx="13146344"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Effective analysis requires both technical knowledge and critical thinking.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Avoid confirmation bias by considering multiple possible causes rather than fixating on initial assumptions.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 simplest explanation that accounts for all observations is often correct, but complex systems sometimes experience multiple concurrent faults.</a:t>
            </a:r>
            <a:endParaRPr lang="en-US" sz="2400" dirty="0"/>
          </a:p>
        </p:txBody>
      </p:sp>
    </p:spTree>
    <p:extLst>
      <p:ext uri="{BB962C8B-B14F-4D97-AF65-F5344CB8AC3E}">
        <p14:creationId xmlns:p14="http://schemas.microsoft.com/office/powerpoint/2010/main" val="3590298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Common analysis pitfalls to avoid</a:t>
            </a:r>
            <a:endParaRPr lang="en-US" sz="3600" dirty="0">
              <a:latin typeface="+mj-lt"/>
            </a:endParaRPr>
          </a:p>
        </p:txBody>
      </p:sp>
      <p:grpSp>
        <p:nvGrpSpPr>
          <p:cNvPr id="13" name="Group 12">
            <a:extLst>
              <a:ext uri="{FF2B5EF4-FFF2-40B4-BE49-F238E27FC236}">
                <a16:creationId xmlns:a16="http://schemas.microsoft.com/office/drawing/2014/main" id="{D37E3F97-BB88-F66E-35F1-69A7A7B699FD}"/>
              </a:ext>
            </a:extLst>
          </p:cNvPr>
          <p:cNvGrpSpPr/>
          <p:nvPr/>
        </p:nvGrpSpPr>
        <p:grpSpPr>
          <a:xfrm>
            <a:off x="362275" y="2156038"/>
            <a:ext cx="13949626" cy="4562713"/>
            <a:chOff x="793790" y="2097048"/>
            <a:chExt cx="13042701" cy="3853934"/>
          </a:xfrm>
        </p:grpSpPr>
        <p:sp>
          <p:nvSpPr>
            <p:cNvPr id="3" name="Shape 1"/>
            <p:cNvSpPr/>
            <p:nvPr/>
          </p:nvSpPr>
          <p:spPr>
            <a:xfrm>
              <a:off x="793790" y="2097048"/>
              <a:ext cx="4196358" cy="3853934"/>
            </a:xfrm>
            <a:prstGeom prst="roundRect">
              <a:avLst>
                <a:gd name="adj" fmla="val 2472"/>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1028224" y="2331482"/>
              <a:ext cx="3306008"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Jumping to conclusions</a:t>
              </a:r>
              <a:endParaRPr lang="en-US" sz="2400" dirty="0"/>
            </a:p>
          </p:txBody>
        </p:sp>
        <p:sp>
          <p:nvSpPr>
            <p:cNvPr id="5" name="Text 3"/>
            <p:cNvSpPr/>
            <p:nvPr/>
          </p:nvSpPr>
          <p:spPr>
            <a:xfrm>
              <a:off x="1028224" y="3176229"/>
              <a:ext cx="3727490"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Avoid making assumptions based on limited data or previous experience with similar symptoms. Each fault should be evaluated on its own evidence, as different root causes can produce similar symptoms.</a:t>
              </a:r>
              <a:endParaRPr lang="en-US" sz="2400" dirty="0"/>
            </a:p>
          </p:txBody>
        </p:sp>
        <p:sp>
          <p:nvSpPr>
            <p:cNvPr id="6" name="Shape 4"/>
            <p:cNvSpPr/>
            <p:nvPr/>
          </p:nvSpPr>
          <p:spPr>
            <a:xfrm>
              <a:off x="5216962" y="2097048"/>
              <a:ext cx="4196358" cy="3853934"/>
            </a:xfrm>
            <a:prstGeom prst="roundRect">
              <a:avLst>
                <a:gd name="adj" fmla="val 2472"/>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5451396" y="2331482"/>
              <a:ext cx="3727490"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Overlooking intermittent issues</a:t>
              </a:r>
              <a:endParaRPr lang="en-US" sz="2400" dirty="0"/>
            </a:p>
          </p:txBody>
        </p:sp>
        <p:sp>
          <p:nvSpPr>
            <p:cNvPr id="8" name="Text 6"/>
            <p:cNvSpPr/>
            <p:nvPr/>
          </p:nvSpPr>
          <p:spPr>
            <a:xfrm>
              <a:off x="5451396" y="3176230"/>
              <a:ext cx="3727490" cy="254031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Don't dismiss inconsistent test results as equipment errors. Intermittent faults are often legitimate issues that only appear under specific conditions, requiring patient observation and creative testing approaches.</a:t>
              </a:r>
              <a:endParaRPr lang="en-US" sz="2400" dirty="0"/>
            </a:p>
          </p:txBody>
        </p:sp>
        <p:sp>
          <p:nvSpPr>
            <p:cNvPr id="9" name="Shape 7"/>
            <p:cNvSpPr/>
            <p:nvPr/>
          </p:nvSpPr>
          <p:spPr>
            <a:xfrm>
              <a:off x="9640133" y="2097048"/>
              <a:ext cx="4196358" cy="3853934"/>
            </a:xfrm>
            <a:prstGeom prst="roundRect">
              <a:avLst>
                <a:gd name="adj" fmla="val 2472"/>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9874568" y="2331482"/>
              <a:ext cx="3727490" cy="708660"/>
            </a:xfrm>
            <a:prstGeom prst="rect">
              <a:avLst/>
            </a:prstGeom>
            <a:noFill/>
            <a:ln/>
          </p:spPr>
          <p:txBody>
            <a:bodyPr wrap="squar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Ignoring environmental factors</a:t>
              </a:r>
              <a:endParaRPr lang="en-US" sz="2400" dirty="0"/>
            </a:p>
          </p:txBody>
        </p:sp>
        <p:sp>
          <p:nvSpPr>
            <p:cNvPr id="11" name="Text 9"/>
            <p:cNvSpPr/>
            <p:nvPr/>
          </p:nvSpPr>
          <p:spPr>
            <a:xfrm>
              <a:off x="9874568" y="3176230"/>
              <a:ext cx="3727490"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external conditions like temperature, humidity, vibration, and electromagnetic interference can significantly impact electrical systems, especially at their operational boundaries.</a:t>
              </a:r>
              <a:endParaRPr lang="en-US" sz="2400"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ED6D-772B-80F1-8ED5-7FC24A54227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A7DE7D3-D94A-D4B3-8071-530FC1E1EBA1}"/>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Common analysis pitfalls to avoid</a:t>
            </a:r>
            <a:endParaRPr lang="en-US" sz="3600" dirty="0">
              <a:latin typeface="+mj-lt"/>
            </a:endParaRPr>
          </a:p>
        </p:txBody>
      </p:sp>
      <p:sp>
        <p:nvSpPr>
          <p:cNvPr id="12" name="Text 10">
            <a:extLst>
              <a:ext uri="{FF2B5EF4-FFF2-40B4-BE49-F238E27FC236}">
                <a16:creationId xmlns:a16="http://schemas.microsoft.com/office/drawing/2014/main" id="{BF69F5C3-39F5-C47F-951F-934DD5DDB6F0}"/>
              </a:ext>
            </a:extLst>
          </p:cNvPr>
          <p:cNvSpPr>
            <a:spLocks/>
          </p:cNvSpPr>
          <p:nvPr/>
        </p:nvSpPr>
        <p:spPr>
          <a:xfrm>
            <a:off x="398206" y="2079714"/>
            <a:ext cx="13174919" cy="990124"/>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Another common error is the "first fault fixation" - becoming so focused on the first problem you find that you miss additional issues.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some components fail due to stresses caused by other faulty parts.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Identifying and replacing only the visibly failed component may lead to repeated failures if the root cause remains unaddressed.</a:t>
            </a:r>
            <a:endParaRPr lang="en-US" sz="2400" dirty="0"/>
          </a:p>
        </p:txBody>
      </p:sp>
    </p:spTree>
    <p:extLst>
      <p:ext uri="{BB962C8B-B14F-4D97-AF65-F5344CB8AC3E}">
        <p14:creationId xmlns:p14="http://schemas.microsoft.com/office/powerpoint/2010/main" val="204559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Decision-making in fault diagnosis</a:t>
            </a:r>
            <a:endParaRPr lang="en-US" sz="3600" dirty="0">
              <a:latin typeface="+mj-lt"/>
            </a:endParaRPr>
          </a:p>
        </p:txBody>
      </p:sp>
      <p:grpSp>
        <p:nvGrpSpPr>
          <p:cNvPr id="17" name="Group 16">
            <a:extLst>
              <a:ext uri="{FF2B5EF4-FFF2-40B4-BE49-F238E27FC236}">
                <a16:creationId xmlns:a16="http://schemas.microsoft.com/office/drawing/2014/main" id="{A9082D19-101F-B8D9-902A-465CC9A1B0FC}"/>
              </a:ext>
            </a:extLst>
          </p:cNvPr>
          <p:cNvGrpSpPr/>
          <p:nvPr/>
        </p:nvGrpSpPr>
        <p:grpSpPr>
          <a:xfrm>
            <a:off x="409898" y="2338625"/>
            <a:ext cx="13682498" cy="3552350"/>
            <a:chOff x="793790" y="1825466"/>
            <a:chExt cx="13042821" cy="3552350"/>
          </a:xfrm>
        </p:grpSpPr>
        <p:pic>
          <p:nvPicPr>
            <p:cNvPr id="3" name="Image 0" descr="preencoded.png"/>
            <p:cNvPicPr>
              <a:picLocks noChangeAspect="1"/>
            </p:cNvPicPr>
            <p:nvPr/>
          </p:nvPicPr>
          <p:blipFill>
            <a:blip r:embed="rId3"/>
            <a:stretch>
              <a:fillRect/>
            </a:stretch>
          </p:blipFill>
          <p:spPr>
            <a:xfrm>
              <a:off x="793790" y="1825466"/>
              <a:ext cx="3260646" cy="907256"/>
            </a:xfrm>
            <a:prstGeom prst="rect">
              <a:avLst/>
            </a:prstGeom>
          </p:spPr>
        </p:pic>
        <p:sp>
          <p:nvSpPr>
            <p:cNvPr id="4" name="Text 1"/>
            <p:cNvSpPr/>
            <p:nvPr/>
          </p:nvSpPr>
          <p:spPr>
            <a:xfrm>
              <a:off x="1020604" y="3072884"/>
              <a:ext cx="2807018"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Consider probability</a:t>
              </a:r>
              <a:endParaRPr lang="en-US" sz="2400" dirty="0"/>
            </a:p>
          </p:txBody>
        </p:sp>
        <p:sp>
          <p:nvSpPr>
            <p:cNvPr id="5" name="Text 2"/>
            <p:cNvSpPr/>
            <p:nvPr/>
          </p:nvSpPr>
          <p:spPr>
            <a:xfrm>
              <a:off x="1020602" y="3926206"/>
              <a:ext cx="2807018" cy="1451610"/>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Start with the most likely causes based on symptoms and system history.</a:t>
              </a:r>
              <a:endParaRPr lang="en-US" sz="2400" dirty="0"/>
            </a:p>
          </p:txBody>
        </p:sp>
        <p:pic>
          <p:nvPicPr>
            <p:cNvPr id="6" name="Image 1" descr="preencoded.png"/>
            <p:cNvPicPr>
              <a:picLocks noChangeAspect="1"/>
            </p:cNvPicPr>
            <p:nvPr/>
          </p:nvPicPr>
          <p:blipFill>
            <a:blip r:embed="rId4"/>
            <a:stretch>
              <a:fillRect/>
            </a:stretch>
          </p:blipFill>
          <p:spPr>
            <a:xfrm>
              <a:off x="4054435" y="1825466"/>
              <a:ext cx="3260765" cy="907256"/>
            </a:xfrm>
            <a:prstGeom prst="rect">
              <a:avLst/>
            </a:prstGeom>
          </p:spPr>
        </p:pic>
        <p:sp>
          <p:nvSpPr>
            <p:cNvPr id="7" name="Text 3"/>
            <p:cNvSpPr/>
            <p:nvPr/>
          </p:nvSpPr>
          <p:spPr>
            <a:xfrm>
              <a:off x="4281249" y="3072884"/>
              <a:ext cx="2807137"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Evaluate impact</a:t>
              </a:r>
              <a:endParaRPr lang="en-US" sz="2400" dirty="0"/>
            </a:p>
          </p:txBody>
        </p:sp>
        <p:sp>
          <p:nvSpPr>
            <p:cNvPr id="8" name="Text 4"/>
            <p:cNvSpPr/>
            <p:nvPr/>
          </p:nvSpPr>
          <p:spPr>
            <a:xfrm>
              <a:off x="4281248" y="3887744"/>
              <a:ext cx="2807137"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Prioritise tests based on criticality and downtime implications.</a:t>
              </a:r>
              <a:endParaRPr lang="en-US" sz="2400" dirty="0"/>
            </a:p>
          </p:txBody>
        </p:sp>
        <p:pic>
          <p:nvPicPr>
            <p:cNvPr id="9" name="Image 2" descr="preencoded.png"/>
            <p:cNvPicPr>
              <a:picLocks noChangeAspect="1"/>
            </p:cNvPicPr>
            <p:nvPr/>
          </p:nvPicPr>
          <p:blipFill>
            <a:blip r:embed="rId5"/>
            <a:stretch>
              <a:fillRect/>
            </a:stretch>
          </p:blipFill>
          <p:spPr>
            <a:xfrm>
              <a:off x="7315200" y="1825466"/>
              <a:ext cx="3260646" cy="907256"/>
            </a:xfrm>
            <a:prstGeom prst="rect">
              <a:avLst/>
            </a:prstGeom>
          </p:spPr>
        </p:pic>
        <p:sp>
          <p:nvSpPr>
            <p:cNvPr id="10" name="Text 5"/>
            <p:cNvSpPr/>
            <p:nvPr/>
          </p:nvSpPr>
          <p:spPr>
            <a:xfrm>
              <a:off x="7542014" y="3072884"/>
              <a:ext cx="2807018"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Assess </a:t>
              </a:r>
            </a:p>
            <a:p>
              <a:pPr marL="0" indent="0" algn="l">
                <a:lnSpc>
                  <a:spcPts val="2750"/>
                </a:lnSpc>
                <a:buNone/>
              </a:pPr>
              <a:r>
                <a:rPr lang="en-US" sz="2400" b="1" dirty="0">
                  <a:solidFill>
                    <a:srgbClr val="000000"/>
                  </a:solidFill>
                  <a:ea typeface="Arial Black Bold" pitchFamily="34" charset="-122"/>
                  <a:cs typeface="Arial Black Bold" pitchFamily="34" charset="-120"/>
                </a:rPr>
                <a:t>accessibility</a:t>
              </a:r>
              <a:endParaRPr lang="en-US" sz="2400" dirty="0"/>
            </a:p>
          </p:txBody>
        </p:sp>
        <p:sp>
          <p:nvSpPr>
            <p:cNvPr id="11" name="Text 6"/>
            <p:cNvSpPr/>
            <p:nvPr/>
          </p:nvSpPr>
          <p:spPr>
            <a:xfrm>
              <a:off x="7541895" y="3895314"/>
              <a:ext cx="2807018"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Factor in ease of testing different components or subsystems.</a:t>
              </a:r>
              <a:endParaRPr lang="en-US" sz="2400" dirty="0"/>
            </a:p>
          </p:txBody>
        </p:sp>
        <p:pic>
          <p:nvPicPr>
            <p:cNvPr id="12" name="Image 3" descr="preencoded.png"/>
            <p:cNvPicPr>
              <a:picLocks noChangeAspect="1"/>
            </p:cNvPicPr>
            <p:nvPr/>
          </p:nvPicPr>
          <p:blipFill>
            <a:blip r:embed="rId6"/>
            <a:stretch>
              <a:fillRect/>
            </a:stretch>
          </p:blipFill>
          <p:spPr>
            <a:xfrm>
              <a:off x="10575846" y="1825466"/>
              <a:ext cx="3260765" cy="907256"/>
            </a:xfrm>
            <a:prstGeom prst="rect">
              <a:avLst/>
            </a:prstGeom>
          </p:spPr>
        </p:pic>
        <p:sp>
          <p:nvSpPr>
            <p:cNvPr id="13" name="Text 7"/>
            <p:cNvSpPr/>
            <p:nvPr/>
          </p:nvSpPr>
          <p:spPr>
            <a:xfrm>
              <a:off x="10802660" y="3072884"/>
              <a:ext cx="2807137"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Balance effort</a:t>
              </a:r>
              <a:endParaRPr lang="en-US" sz="2400" dirty="0"/>
            </a:p>
          </p:txBody>
        </p:sp>
        <p:sp>
          <p:nvSpPr>
            <p:cNvPr id="14" name="Text 8"/>
            <p:cNvSpPr/>
            <p:nvPr/>
          </p:nvSpPr>
          <p:spPr>
            <a:xfrm>
              <a:off x="10802424" y="3925262"/>
              <a:ext cx="2807137"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Weigh potential diagnostic gains against required time and resources</a:t>
              </a:r>
              <a:endParaRPr lang="en-US" sz="2400"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9BEC4-2677-2647-1CB5-EA3E1988494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8D7192D-D0FA-353F-1145-D8A2273B0E1A}"/>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Decision-making in fault diagnosis</a:t>
            </a:r>
            <a:endParaRPr lang="en-US" sz="3600" dirty="0">
              <a:latin typeface="+mj-lt"/>
            </a:endParaRPr>
          </a:p>
        </p:txBody>
      </p:sp>
      <p:sp>
        <p:nvSpPr>
          <p:cNvPr id="15" name="Text 9">
            <a:extLst>
              <a:ext uri="{FF2B5EF4-FFF2-40B4-BE49-F238E27FC236}">
                <a16:creationId xmlns:a16="http://schemas.microsoft.com/office/drawing/2014/main" id="{5414D91E-3813-E897-1306-AD1C706DDABA}"/>
              </a:ext>
            </a:extLst>
          </p:cNvPr>
          <p:cNvSpPr>
            <a:spLocks/>
          </p:cNvSpPr>
          <p:nvPr/>
        </p:nvSpPr>
        <p:spPr>
          <a:xfrm>
            <a:off x="398206" y="2079714"/>
            <a:ext cx="11516703"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Efficient fault-finding requires strategic decision-making about which hypotheses to pursue first.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"divide and conquer" approach is often effective - testing at midpoints in circuits to eliminate half the potential fault locations with each test. This binary search method minimises the number of measurements needed to locate faults.</a:t>
            </a:r>
            <a:endParaRPr lang="en-US" sz="2400" dirty="0"/>
          </a:p>
        </p:txBody>
      </p:sp>
      <p:sp>
        <p:nvSpPr>
          <p:cNvPr id="16" name="Text 10">
            <a:extLst>
              <a:ext uri="{FF2B5EF4-FFF2-40B4-BE49-F238E27FC236}">
                <a16:creationId xmlns:a16="http://schemas.microsoft.com/office/drawing/2014/main" id="{C7262032-D0D2-BA6D-7B6E-B38DC475D669}"/>
              </a:ext>
            </a:extLst>
          </p:cNvPr>
          <p:cNvSpPr/>
          <p:nvPr/>
        </p:nvSpPr>
        <p:spPr>
          <a:xfrm>
            <a:off x="398206" y="4405325"/>
            <a:ext cx="13497955" cy="7258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complex systems, consider using fault tree analysis to map possible causes and their relationships.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structured approach helps ensure thorough investigation and provides documentation for future reference.</a:t>
            </a:r>
            <a:endParaRPr lang="en-US" sz="2400" dirty="0"/>
          </a:p>
        </p:txBody>
      </p:sp>
    </p:spTree>
    <p:extLst>
      <p:ext uri="{BB962C8B-B14F-4D97-AF65-F5344CB8AC3E}">
        <p14:creationId xmlns:p14="http://schemas.microsoft.com/office/powerpoint/2010/main" val="121448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9" name="Image 2" descr="preencoded.png"/>
          <p:cNvPicPr>
            <a:picLocks noChangeAspect="1"/>
          </p:cNvPicPr>
          <p:nvPr/>
        </p:nvPicPr>
        <p:blipFill>
          <a:blip r:embed="rId3"/>
          <a:stretch>
            <a:fillRect/>
          </a:stretch>
        </p:blipFill>
        <p:spPr>
          <a:xfrm>
            <a:off x="4988941" y="2299238"/>
            <a:ext cx="4673322" cy="4673322"/>
          </a:xfrm>
          <a:prstGeom prst="rect">
            <a:avLst/>
          </a:prstGeom>
        </p:spPr>
      </p:pic>
      <p:pic>
        <p:nvPicPr>
          <p:cNvPr id="13" name="Image 4" descr="preencoded.png"/>
          <p:cNvPicPr>
            <a:picLocks noChangeAspect="1"/>
          </p:cNvPicPr>
          <p:nvPr/>
        </p:nvPicPr>
        <p:blipFill>
          <a:blip r:embed="rId4"/>
          <a:stretch>
            <a:fillRect/>
          </a:stretch>
        </p:blipFill>
        <p:spPr>
          <a:xfrm>
            <a:off x="4972730" y="2307595"/>
            <a:ext cx="4673322" cy="4673322"/>
          </a:xfrm>
          <a:prstGeom prst="rect">
            <a:avLst/>
          </a:prstGeom>
        </p:spPr>
      </p:pic>
      <p:pic>
        <p:nvPicPr>
          <p:cNvPr id="17" name="Image 6" descr="preencoded.png"/>
          <p:cNvPicPr>
            <a:picLocks noChangeAspect="1"/>
          </p:cNvPicPr>
          <p:nvPr/>
        </p:nvPicPr>
        <p:blipFill>
          <a:blip r:embed="rId5"/>
          <a:stretch>
            <a:fillRect/>
          </a:stretch>
        </p:blipFill>
        <p:spPr>
          <a:xfrm>
            <a:off x="4980836" y="2325985"/>
            <a:ext cx="4673322" cy="4673322"/>
          </a:xfrm>
          <a:prstGeom prst="rect">
            <a:avLst/>
          </a:prstGeom>
        </p:spPr>
      </p:pic>
      <p:sp>
        <p:nvSpPr>
          <p:cNvPr id="2" name="Text 0"/>
          <p:cNvSpPr>
            <a:spLocks/>
          </p:cNvSpPr>
          <p:nvPr/>
        </p:nvSpPr>
        <p:spPr>
          <a:xfrm>
            <a:off x="334114" y="1333920"/>
            <a:ext cx="13899846"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mj-lt"/>
                <a:ea typeface="Arial Black Bold" pitchFamily="34" charset="-122"/>
                <a:cs typeface="Arial Black Bold" pitchFamily="34" charset="-120"/>
              </a:rPr>
              <a:t>Step 6: Fault rectification overview</a:t>
            </a:r>
            <a:endParaRPr lang="en-US" sz="3600" dirty="0">
              <a:latin typeface="+mj-lt"/>
            </a:endParaRPr>
          </a:p>
        </p:txBody>
      </p:sp>
      <p:sp>
        <p:nvSpPr>
          <p:cNvPr id="3" name="Text 1"/>
          <p:cNvSpPr/>
          <p:nvPr/>
        </p:nvSpPr>
        <p:spPr>
          <a:xfrm>
            <a:off x="2418814" y="2760345"/>
            <a:ext cx="2282428" cy="285274"/>
          </a:xfrm>
          <a:prstGeom prst="rect">
            <a:avLst/>
          </a:prstGeom>
          <a:noFill/>
          <a:ln/>
        </p:spPr>
        <p:txBody>
          <a:bodyPr wrap="none" lIns="0" tIns="0" rIns="0" bIns="0" rtlCol="0" anchor="t"/>
          <a:lstStyle/>
          <a:p>
            <a:pPr marL="0" indent="0" algn="r">
              <a:lnSpc>
                <a:spcPts val="2200"/>
              </a:lnSpc>
              <a:buNone/>
            </a:pPr>
            <a:r>
              <a:rPr lang="en-US" sz="2400" b="1" dirty="0">
                <a:solidFill>
                  <a:srgbClr val="000000"/>
                </a:solidFill>
                <a:ea typeface="Arial Black Bold" pitchFamily="34" charset="-122"/>
                <a:cs typeface="Arial Black Bold" pitchFamily="34" charset="-120"/>
              </a:rPr>
              <a:t>Adjust</a:t>
            </a:r>
            <a:endParaRPr lang="en-US" sz="2400" dirty="0"/>
          </a:p>
        </p:txBody>
      </p:sp>
      <p:sp>
        <p:nvSpPr>
          <p:cNvPr id="4" name="Text 2"/>
          <p:cNvSpPr/>
          <p:nvPr/>
        </p:nvSpPr>
        <p:spPr>
          <a:xfrm>
            <a:off x="191816" y="3066735"/>
            <a:ext cx="4509426" cy="584359"/>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Calibrate settings or modify parameters to correct operation</a:t>
            </a:r>
            <a:endParaRPr lang="en-US" sz="2400" dirty="0"/>
          </a:p>
        </p:txBody>
      </p:sp>
      <p:pic>
        <p:nvPicPr>
          <p:cNvPr id="5" name="Image 0" descr="preencoded.png"/>
          <p:cNvPicPr>
            <a:picLocks noChangeAspect="1"/>
          </p:cNvPicPr>
          <p:nvPr/>
        </p:nvPicPr>
        <p:blipFill>
          <a:blip r:embed="rId6"/>
          <a:stretch>
            <a:fillRect/>
          </a:stretch>
        </p:blipFill>
        <p:spPr>
          <a:xfrm>
            <a:off x="4964624" y="2299238"/>
            <a:ext cx="4673322" cy="4673322"/>
          </a:xfrm>
          <a:prstGeom prst="rect">
            <a:avLst/>
          </a:prstGeom>
        </p:spPr>
      </p:pic>
      <p:pic>
        <p:nvPicPr>
          <p:cNvPr id="6" name="Image 1" descr="preencoded.png"/>
          <p:cNvPicPr>
            <a:picLocks noChangeAspect="1"/>
          </p:cNvPicPr>
          <p:nvPr/>
        </p:nvPicPr>
        <p:blipFill>
          <a:blip r:embed="rId7"/>
          <a:stretch>
            <a:fillRect/>
          </a:stretch>
        </p:blipFill>
        <p:spPr>
          <a:xfrm>
            <a:off x="6238042" y="3094317"/>
            <a:ext cx="273129" cy="341471"/>
          </a:xfrm>
          <a:prstGeom prst="rect">
            <a:avLst/>
          </a:prstGeom>
        </p:spPr>
      </p:pic>
      <p:sp>
        <p:nvSpPr>
          <p:cNvPr id="7" name="Text 3"/>
          <p:cNvSpPr/>
          <p:nvPr/>
        </p:nvSpPr>
        <p:spPr>
          <a:xfrm>
            <a:off x="9889239" y="2690099"/>
            <a:ext cx="2282428" cy="285274"/>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Repair</a:t>
            </a:r>
            <a:endParaRPr lang="en-US" sz="2400" dirty="0"/>
          </a:p>
        </p:txBody>
      </p:sp>
      <p:sp>
        <p:nvSpPr>
          <p:cNvPr id="8" name="Text 4"/>
          <p:cNvSpPr/>
          <p:nvPr/>
        </p:nvSpPr>
        <p:spPr>
          <a:xfrm>
            <a:off x="9916895" y="2972872"/>
            <a:ext cx="4509545" cy="584359"/>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Fix damaged components or connections without replacement</a:t>
            </a:r>
            <a:endParaRPr lang="en-US" sz="2400" dirty="0"/>
          </a:p>
        </p:txBody>
      </p:sp>
      <p:pic>
        <p:nvPicPr>
          <p:cNvPr id="10" name="Image 3" descr="preencoded.png"/>
          <p:cNvPicPr>
            <a:picLocks noChangeAspect="1"/>
          </p:cNvPicPr>
          <p:nvPr/>
        </p:nvPicPr>
        <p:blipFill>
          <a:blip r:embed="rId8"/>
          <a:stretch>
            <a:fillRect/>
          </a:stretch>
        </p:blipFill>
        <p:spPr>
          <a:xfrm>
            <a:off x="8443740" y="3471354"/>
            <a:ext cx="273129" cy="341471"/>
          </a:xfrm>
          <a:prstGeom prst="rect">
            <a:avLst/>
          </a:prstGeom>
        </p:spPr>
      </p:pic>
      <p:sp>
        <p:nvSpPr>
          <p:cNvPr id="11" name="Text 5"/>
          <p:cNvSpPr/>
          <p:nvPr/>
        </p:nvSpPr>
        <p:spPr>
          <a:xfrm>
            <a:off x="9925645" y="4825365"/>
            <a:ext cx="2282428" cy="285274"/>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Replace</a:t>
            </a:r>
            <a:endParaRPr lang="en-US" sz="2400" dirty="0"/>
          </a:p>
        </p:txBody>
      </p:sp>
      <p:sp>
        <p:nvSpPr>
          <p:cNvPr id="12" name="Text 6"/>
          <p:cNvSpPr/>
          <p:nvPr/>
        </p:nvSpPr>
        <p:spPr>
          <a:xfrm>
            <a:off x="9953300" y="5105638"/>
            <a:ext cx="4509545" cy="584359"/>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Substitute faulty components with new or refurbished parts</a:t>
            </a:r>
            <a:endParaRPr lang="en-US" sz="2400" dirty="0"/>
          </a:p>
        </p:txBody>
      </p:sp>
      <p:pic>
        <p:nvPicPr>
          <p:cNvPr id="14" name="Image 5" descr="preencoded.png"/>
          <p:cNvPicPr>
            <a:picLocks noChangeAspect="1"/>
          </p:cNvPicPr>
          <p:nvPr/>
        </p:nvPicPr>
        <p:blipFill>
          <a:blip r:embed="rId9"/>
          <a:stretch>
            <a:fillRect/>
          </a:stretch>
        </p:blipFill>
        <p:spPr>
          <a:xfrm>
            <a:off x="8114888" y="5788104"/>
            <a:ext cx="273129" cy="341471"/>
          </a:xfrm>
          <a:prstGeom prst="rect">
            <a:avLst/>
          </a:prstGeom>
        </p:spPr>
      </p:pic>
      <p:sp>
        <p:nvSpPr>
          <p:cNvPr id="15" name="Text 7"/>
          <p:cNvSpPr/>
          <p:nvPr/>
        </p:nvSpPr>
        <p:spPr>
          <a:xfrm>
            <a:off x="2418814" y="4915247"/>
            <a:ext cx="2282428" cy="285274"/>
          </a:xfrm>
          <a:prstGeom prst="rect">
            <a:avLst/>
          </a:prstGeom>
          <a:noFill/>
          <a:ln/>
        </p:spPr>
        <p:txBody>
          <a:bodyPr wrap="none" lIns="0" tIns="0" rIns="0" bIns="0" rtlCol="0" anchor="t"/>
          <a:lstStyle/>
          <a:p>
            <a:pPr marL="0" indent="0" algn="r">
              <a:lnSpc>
                <a:spcPts val="2200"/>
              </a:lnSpc>
              <a:buNone/>
            </a:pPr>
            <a:r>
              <a:rPr lang="en-US" sz="2400" b="1" dirty="0">
                <a:solidFill>
                  <a:srgbClr val="000000"/>
                </a:solidFill>
                <a:ea typeface="Arial Black Bold" pitchFamily="34" charset="-122"/>
                <a:cs typeface="Arial Black Bold" pitchFamily="34" charset="-120"/>
              </a:rPr>
              <a:t>Verify</a:t>
            </a:r>
            <a:endParaRPr lang="en-US" sz="2400" dirty="0"/>
          </a:p>
        </p:txBody>
      </p:sp>
      <p:sp>
        <p:nvSpPr>
          <p:cNvPr id="16" name="Text 8"/>
          <p:cNvSpPr/>
          <p:nvPr/>
        </p:nvSpPr>
        <p:spPr>
          <a:xfrm>
            <a:off x="195210" y="5200521"/>
            <a:ext cx="4509426" cy="584359"/>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thoroughly to confirm proper operation after rectification</a:t>
            </a:r>
            <a:endParaRPr lang="en-US" sz="2400" dirty="0"/>
          </a:p>
        </p:txBody>
      </p:sp>
      <p:pic>
        <p:nvPicPr>
          <p:cNvPr id="18" name="Image 7" descr="preencoded.png"/>
          <p:cNvPicPr>
            <a:picLocks noChangeAspect="1"/>
          </p:cNvPicPr>
          <p:nvPr/>
        </p:nvPicPr>
        <p:blipFill>
          <a:blip r:embed="rId10"/>
          <a:stretch>
            <a:fillRect/>
          </a:stretch>
        </p:blipFill>
        <p:spPr>
          <a:xfrm>
            <a:off x="5840254" y="5348526"/>
            <a:ext cx="273129" cy="341471"/>
          </a:xfrm>
          <a:prstGeom prst="rect">
            <a:avLst/>
          </a:prstGeom>
        </p:spPr>
      </p:pic>
      <p:pic>
        <p:nvPicPr>
          <p:cNvPr id="19" name="Picture 18" descr="preencoded.png">
            <a:extLst>
              <a:ext uri="{FF2B5EF4-FFF2-40B4-BE49-F238E27FC236}">
                <a16:creationId xmlns:a16="http://schemas.microsoft.com/office/drawing/2014/main" id="{2D02169E-327B-4E85-1FF7-CF1F75104F24}"/>
              </a:ext>
            </a:extLst>
          </p:cNvPr>
          <p:cNvPicPr>
            <a:picLocks noChangeAspect="1"/>
          </p:cNvPicPr>
          <p:nvPr/>
        </p:nvPicPr>
        <p:blipFill>
          <a:blip r:embed="rId11"/>
          <a:srcRect l="24094" t="27097" r="22085" b="27097"/>
          <a:stretch>
            <a:fillRect/>
          </a:stretch>
        </p:blipFill>
        <p:spPr>
          <a:xfrm>
            <a:off x="7947044" y="5689177"/>
            <a:ext cx="615176" cy="54102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CF582-7C02-D160-464E-8621EF371B4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10F9BF7B-4D4D-FF38-4F4A-5C7A0C4F82BF}"/>
              </a:ext>
            </a:extLst>
          </p:cNvPr>
          <p:cNvSpPr>
            <a:spLocks/>
          </p:cNvSpPr>
          <p:nvPr/>
        </p:nvSpPr>
        <p:spPr>
          <a:xfrm>
            <a:off x="334113" y="1333920"/>
            <a:ext cx="13899846" cy="646331"/>
          </a:xfrm>
          <a:prstGeom prst="rect">
            <a:avLst/>
          </a:prstGeom>
          <a:noFill/>
          <a:ln/>
        </p:spPr>
        <p:txBody>
          <a:bodyPr wrap="none" lIns="0" tIns="0" rIns="0" bIns="0" rtlCol="0" anchor="t"/>
          <a:lstStyle/>
          <a:p>
            <a:pPr marL="0" indent="0" algn="l">
              <a:lnSpc>
                <a:spcPts val="4450"/>
              </a:lnSpc>
              <a:buNone/>
            </a:pPr>
            <a:r>
              <a:rPr lang="en-US" sz="3600" b="1" dirty="0">
                <a:solidFill>
                  <a:srgbClr val="FC4421"/>
                </a:solidFill>
                <a:latin typeface="+mj-lt"/>
                <a:ea typeface="Arial Black Bold" pitchFamily="34" charset="-122"/>
                <a:cs typeface="Arial Black Bold" pitchFamily="34" charset="-120"/>
              </a:rPr>
              <a:t>Step 6: Fault rectification overview</a:t>
            </a:r>
            <a:endParaRPr lang="en-US" sz="3600" dirty="0">
              <a:latin typeface="+mj-lt"/>
            </a:endParaRPr>
          </a:p>
        </p:txBody>
      </p:sp>
      <p:sp>
        <p:nvSpPr>
          <p:cNvPr id="19" name="Text 9">
            <a:extLst>
              <a:ext uri="{FF2B5EF4-FFF2-40B4-BE49-F238E27FC236}">
                <a16:creationId xmlns:a16="http://schemas.microsoft.com/office/drawing/2014/main" id="{0B4D05A1-7FDA-14D4-C8DB-6EEDEE092BD0}"/>
              </a:ext>
            </a:extLst>
          </p:cNvPr>
          <p:cNvSpPr>
            <a:spLocks/>
          </p:cNvSpPr>
          <p:nvPr/>
        </p:nvSpPr>
        <p:spPr>
          <a:xfrm>
            <a:off x="398206" y="2079714"/>
            <a:ext cx="13232069" cy="990124"/>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After identifying the fault, selecting the appropriate rectification method is crucial for effective resolution.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 choice between adjustment, repair, or replacement depends on factors including fault type, component condition, system criticality, available resources, and long-term reliability requirements.</a:t>
            </a:r>
            <a:endParaRPr lang="en-US" sz="2400" dirty="0"/>
          </a:p>
        </p:txBody>
      </p:sp>
      <p:sp>
        <p:nvSpPr>
          <p:cNvPr id="20" name="Text 10">
            <a:extLst>
              <a:ext uri="{FF2B5EF4-FFF2-40B4-BE49-F238E27FC236}">
                <a16:creationId xmlns:a16="http://schemas.microsoft.com/office/drawing/2014/main" id="{A330D0C7-FA3D-3461-3EB7-D2FC8721B273}"/>
              </a:ext>
            </a:extLst>
          </p:cNvPr>
          <p:cNvSpPr/>
          <p:nvPr/>
        </p:nvSpPr>
        <p:spPr>
          <a:xfrm>
            <a:off x="398206" y="4454116"/>
            <a:ext cx="13155869" cy="584359"/>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consider the root cause when planning rectification. Simply replacing a failed component without addressing what caused it to fail may lead to recurring issues.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For example, replacing an overheated motor without investigating the cause of overheating will likely result in another failure.</a:t>
            </a:r>
            <a:endParaRPr lang="en-US" sz="2400" dirty="0"/>
          </a:p>
        </p:txBody>
      </p:sp>
    </p:spTree>
    <p:extLst>
      <p:ext uri="{BB962C8B-B14F-4D97-AF65-F5344CB8AC3E}">
        <p14:creationId xmlns:p14="http://schemas.microsoft.com/office/powerpoint/2010/main" val="710571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25370" y="1230421"/>
            <a:ext cx="3969355" cy="5954808"/>
          </a:xfrm>
          <a:prstGeom prst="rect">
            <a:avLst/>
          </a:prstGeom>
        </p:spPr>
      </p:pic>
      <p:sp>
        <p:nvSpPr>
          <p:cNvPr id="3" name="Text 0"/>
          <p:cNvSpPr/>
          <p:nvPr/>
        </p:nvSpPr>
        <p:spPr>
          <a:xfrm>
            <a:off x="4601795" y="1108330"/>
            <a:ext cx="7135416" cy="573286"/>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grpSp>
        <p:nvGrpSpPr>
          <p:cNvPr id="21" name="Group 20">
            <a:extLst>
              <a:ext uri="{FF2B5EF4-FFF2-40B4-BE49-F238E27FC236}">
                <a16:creationId xmlns:a16="http://schemas.microsoft.com/office/drawing/2014/main" id="{F6946770-6C56-C452-E343-BAA6C321AA49}"/>
              </a:ext>
            </a:extLst>
          </p:cNvPr>
          <p:cNvGrpSpPr/>
          <p:nvPr/>
        </p:nvGrpSpPr>
        <p:grpSpPr>
          <a:xfrm>
            <a:off x="4601795" y="1681616"/>
            <a:ext cx="9573335" cy="5286732"/>
            <a:chOff x="6128385" y="1352788"/>
            <a:chExt cx="7860030" cy="5286732"/>
          </a:xfrm>
        </p:grpSpPr>
        <p:sp>
          <p:nvSpPr>
            <p:cNvPr id="4" name="Shape 1"/>
            <p:cNvSpPr/>
            <p:nvPr/>
          </p:nvSpPr>
          <p:spPr>
            <a:xfrm>
              <a:off x="6128385" y="1352788"/>
              <a:ext cx="412671" cy="412671"/>
            </a:xfrm>
            <a:prstGeom prst="roundRect">
              <a:avLst>
                <a:gd name="adj" fmla="val 18670"/>
              </a:avLst>
            </a:prstGeom>
            <a:solidFill>
              <a:srgbClr val="E5E5E6"/>
            </a:solidFill>
            <a:ln w="7620">
              <a:solidFill>
                <a:srgbClr val="CBCBCC"/>
              </a:solidFill>
              <a:prstDash val="solid"/>
            </a:ln>
          </p:spPr>
          <p:txBody>
            <a:bodyPr/>
            <a:lstStyle/>
            <a:p>
              <a:endParaRPr lang="en-GB" sz="2400"/>
            </a:p>
          </p:txBody>
        </p:sp>
        <p:sp>
          <p:nvSpPr>
            <p:cNvPr id="5" name="Text 2"/>
            <p:cNvSpPr/>
            <p:nvPr/>
          </p:nvSpPr>
          <p:spPr>
            <a:xfrm>
              <a:off x="6197144" y="1479663"/>
              <a:ext cx="275153" cy="343853"/>
            </a:xfrm>
            <a:prstGeom prst="rect">
              <a:avLst/>
            </a:prstGeom>
            <a:noFill/>
            <a:ln/>
          </p:spPr>
          <p:txBody>
            <a:bodyPr wrap="none" lIns="0" tIns="0" rIns="0" bIns="0" rtlCol="0" anchor="t"/>
            <a:lstStyle/>
            <a:p>
              <a:pPr marL="0" indent="0" algn="ctr">
                <a:lnSpc>
                  <a:spcPts val="2150"/>
                </a:lnSpc>
                <a:buNone/>
              </a:pPr>
              <a:r>
                <a:rPr lang="en-US" sz="2400" b="1" dirty="0">
                  <a:solidFill>
                    <a:srgbClr val="000000"/>
                  </a:solidFill>
                  <a:latin typeface="Arial Black Bold" pitchFamily="34" charset="0"/>
                  <a:ea typeface="Arial Black Bold" pitchFamily="34" charset="-122"/>
                  <a:cs typeface="Arial Black Bold" pitchFamily="34" charset="-120"/>
                </a:rPr>
                <a:t>1</a:t>
              </a:r>
              <a:endParaRPr lang="en-US" sz="2400" dirty="0"/>
            </a:p>
          </p:txBody>
        </p:sp>
        <p:sp>
          <p:nvSpPr>
            <p:cNvPr id="6" name="Text 3"/>
            <p:cNvSpPr/>
            <p:nvPr/>
          </p:nvSpPr>
          <p:spPr>
            <a:xfrm>
              <a:off x="6724412" y="1415772"/>
              <a:ext cx="4621530" cy="286583"/>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Understanding fault-finding methodology</a:t>
              </a:r>
              <a:endParaRPr lang="en-US" sz="2400" dirty="0"/>
            </a:p>
          </p:txBody>
        </p:sp>
        <p:sp>
          <p:nvSpPr>
            <p:cNvPr id="7" name="Text 4"/>
            <p:cNvSpPr/>
            <p:nvPr/>
          </p:nvSpPr>
          <p:spPr>
            <a:xfrm>
              <a:off x="6724412" y="1812369"/>
              <a:ext cx="7264003" cy="58697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Master systematic approaches to identifying electrical faults through symptom recognition and data analysis.</a:t>
              </a:r>
              <a:endParaRPr lang="en-US" sz="2400" dirty="0"/>
            </a:p>
          </p:txBody>
        </p:sp>
        <p:sp>
          <p:nvSpPr>
            <p:cNvPr id="8" name="Shape 5"/>
            <p:cNvSpPr/>
            <p:nvPr/>
          </p:nvSpPr>
          <p:spPr>
            <a:xfrm>
              <a:off x="6128385" y="2766179"/>
              <a:ext cx="412671" cy="412671"/>
            </a:xfrm>
            <a:prstGeom prst="roundRect">
              <a:avLst>
                <a:gd name="adj" fmla="val 18670"/>
              </a:avLst>
            </a:prstGeom>
            <a:solidFill>
              <a:srgbClr val="E5E5E6"/>
            </a:solidFill>
            <a:ln w="7620">
              <a:solidFill>
                <a:srgbClr val="CBCBCC"/>
              </a:solidFill>
              <a:prstDash val="solid"/>
            </a:ln>
          </p:spPr>
          <p:txBody>
            <a:bodyPr/>
            <a:lstStyle/>
            <a:p>
              <a:endParaRPr lang="en-GB" sz="2400"/>
            </a:p>
          </p:txBody>
        </p:sp>
        <p:sp>
          <p:nvSpPr>
            <p:cNvPr id="9" name="Text 6"/>
            <p:cNvSpPr/>
            <p:nvPr/>
          </p:nvSpPr>
          <p:spPr>
            <a:xfrm>
              <a:off x="6197144" y="2893054"/>
              <a:ext cx="275153" cy="343853"/>
            </a:xfrm>
            <a:prstGeom prst="rect">
              <a:avLst/>
            </a:prstGeom>
            <a:noFill/>
            <a:ln/>
          </p:spPr>
          <p:txBody>
            <a:bodyPr wrap="none" lIns="0" tIns="0" rIns="0" bIns="0" rtlCol="0" anchor="t"/>
            <a:lstStyle/>
            <a:p>
              <a:pPr marL="0" indent="0" algn="ctr">
                <a:lnSpc>
                  <a:spcPts val="2150"/>
                </a:lnSpc>
                <a:buNone/>
              </a:pPr>
              <a:r>
                <a:rPr lang="en-US" sz="2400" b="1" dirty="0">
                  <a:solidFill>
                    <a:srgbClr val="000000"/>
                  </a:solidFill>
                  <a:latin typeface="Arial Black Bold" pitchFamily="34" charset="0"/>
                  <a:ea typeface="Arial Black Bold" pitchFamily="34" charset="-122"/>
                  <a:cs typeface="Arial Black Bold" pitchFamily="34" charset="-120"/>
                </a:rPr>
                <a:t>2</a:t>
              </a:r>
              <a:endParaRPr lang="en-US" sz="2400" dirty="0"/>
            </a:p>
          </p:txBody>
        </p:sp>
        <p:sp>
          <p:nvSpPr>
            <p:cNvPr id="10" name="Text 7"/>
            <p:cNvSpPr/>
            <p:nvPr/>
          </p:nvSpPr>
          <p:spPr>
            <a:xfrm>
              <a:off x="6724412" y="2829163"/>
              <a:ext cx="3353514" cy="286583"/>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Diagnostic testing techniques</a:t>
              </a:r>
              <a:endParaRPr lang="en-US" sz="2400" dirty="0"/>
            </a:p>
          </p:txBody>
        </p:sp>
        <p:sp>
          <p:nvSpPr>
            <p:cNvPr id="11" name="Text 8"/>
            <p:cNvSpPr/>
            <p:nvPr/>
          </p:nvSpPr>
          <p:spPr>
            <a:xfrm>
              <a:off x="6724412" y="3225760"/>
              <a:ext cx="7264003" cy="58697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Learn proper use of testing equipment and interpretation of results to pinpoint fault locations.</a:t>
              </a:r>
              <a:endParaRPr lang="en-US" sz="2400" dirty="0"/>
            </a:p>
          </p:txBody>
        </p:sp>
        <p:sp>
          <p:nvSpPr>
            <p:cNvPr id="12" name="Shape 9"/>
            <p:cNvSpPr/>
            <p:nvPr/>
          </p:nvSpPr>
          <p:spPr>
            <a:xfrm>
              <a:off x="6128385" y="4179570"/>
              <a:ext cx="412671" cy="412671"/>
            </a:xfrm>
            <a:prstGeom prst="roundRect">
              <a:avLst>
                <a:gd name="adj" fmla="val 18670"/>
              </a:avLst>
            </a:prstGeom>
            <a:solidFill>
              <a:srgbClr val="E5E5E6"/>
            </a:solidFill>
            <a:ln w="7620">
              <a:solidFill>
                <a:srgbClr val="CBCBCC"/>
              </a:solidFill>
              <a:prstDash val="solid"/>
            </a:ln>
          </p:spPr>
          <p:txBody>
            <a:bodyPr/>
            <a:lstStyle/>
            <a:p>
              <a:endParaRPr lang="en-GB" sz="2400"/>
            </a:p>
          </p:txBody>
        </p:sp>
        <p:sp>
          <p:nvSpPr>
            <p:cNvPr id="13" name="Text 10"/>
            <p:cNvSpPr/>
            <p:nvPr/>
          </p:nvSpPr>
          <p:spPr>
            <a:xfrm>
              <a:off x="6197144" y="4306445"/>
              <a:ext cx="275153" cy="343853"/>
            </a:xfrm>
            <a:prstGeom prst="rect">
              <a:avLst/>
            </a:prstGeom>
            <a:noFill/>
            <a:ln/>
          </p:spPr>
          <p:txBody>
            <a:bodyPr wrap="none" lIns="0" tIns="0" rIns="0" bIns="0" rtlCol="0" anchor="t"/>
            <a:lstStyle/>
            <a:p>
              <a:pPr marL="0" indent="0" algn="ctr">
                <a:lnSpc>
                  <a:spcPts val="2150"/>
                </a:lnSpc>
                <a:buNone/>
              </a:pPr>
              <a:r>
                <a:rPr lang="en-US" sz="2400" b="1" dirty="0">
                  <a:solidFill>
                    <a:srgbClr val="000000"/>
                  </a:solidFill>
                  <a:latin typeface="Arial Black Bold" pitchFamily="34" charset="0"/>
                  <a:ea typeface="Arial Black Bold" pitchFamily="34" charset="-122"/>
                  <a:cs typeface="Arial Black Bold" pitchFamily="34" charset="-120"/>
                </a:rPr>
                <a:t>3</a:t>
              </a:r>
              <a:endParaRPr lang="en-US" sz="2400" dirty="0"/>
            </a:p>
          </p:txBody>
        </p:sp>
        <p:sp>
          <p:nvSpPr>
            <p:cNvPr id="14" name="Text 11"/>
            <p:cNvSpPr/>
            <p:nvPr/>
          </p:nvSpPr>
          <p:spPr>
            <a:xfrm>
              <a:off x="6724412" y="4242554"/>
              <a:ext cx="3400425" cy="286583"/>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Effective rectification methods</a:t>
              </a:r>
              <a:endParaRPr lang="en-US" sz="2400" dirty="0"/>
            </a:p>
          </p:txBody>
        </p:sp>
        <p:sp>
          <p:nvSpPr>
            <p:cNvPr id="15" name="Text 12"/>
            <p:cNvSpPr/>
            <p:nvPr/>
          </p:nvSpPr>
          <p:spPr>
            <a:xfrm>
              <a:off x="6724412" y="4639151"/>
              <a:ext cx="7264003" cy="58697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 skills in adjustment, repair, and replacement techniques to resolve identified issues.</a:t>
              </a:r>
              <a:endParaRPr lang="en-US" sz="2400" dirty="0"/>
            </a:p>
          </p:txBody>
        </p:sp>
        <p:sp>
          <p:nvSpPr>
            <p:cNvPr id="16" name="Shape 13"/>
            <p:cNvSpPr/>
            <p:nvPr/>
          </p:nvSpPr>
          <p:spPr>
            <a:xfrm>
              <a:off x="6128385" y="5592961"/>
              <a:ext cx="412671" cy="412671"/>
            </a:xfrm>
            <a:prstGeom prst="roundRect">
              <a:avLst>
                <a:gd name="adj" fmla="val 18670"/>
              </a:avLst>
            </a:prstGeom>
            <a:solidFill>
              <a:srgbClr val="E5E5E6"/>
            </a:solidFill>
            <a:ln w="7620">
              <a:solidFill>
                <a:srgbClr val="CBCBCC"/>
              </a:solidFill>
              <a:prstDash val="solid"/>
            </a:ln>
          </p:spPr>
          <p:txBody>
            <a:bodyPr/>
            <a:lstStyle/>
            <a:p>
              <a:endParaRPr lang="en-GB" sz="2400"/>
            </a:p>
          </p:txBody>
        </p:sp>
        <p:sp>
          <p:nvSpPr>
            <p:cNvPr id="17" name="Text 14"/>
            <p:cNvSpPr/>
            <p:nvPr/>
          </p:nvSpPr>
          <p:spPr>
            <a:xfrm>
              <a:off x="6197144" y="5719836"/>
              <a:ext cx="275153" cy="343853"/>
            </a:xfrm>
            <a:prstGeom prst="rect">
              <a:avLst/>
            </a:prstGeom>
            <a:noFill/>
            <a:ln/>
          </p:spPr>
          <p:txBody>
            <a:bodyPr wrap="none" lIns="0" tIns="0" rIns="0" bIns="0" rtlCol="0" anchor="t"/>
            <a:lstStyle/>
            <a:p>
              <a:pPr marL="0" indent="0" algn="ctr">
                <a:lnSpc>
                  <a:spcPts val="2150"/>
                </a:lnSpc>
                <a:buNone/>
              </a:pPr>
              <a:r>
                <a:rPr lang="en-US" sz="2400" b="1" dirty="0">
                  <a:solidFill>
                    <a:srgbClr val="000000"/>
                  </a:solidFill>
                  <a:latin typeface="Arial Black Bold" pitchFamily="34" charset="0"/>
                  <a:ea typeface="Arial Black Bold" pitchFamily="34" charset="-122"/>
                  <a:cs typeface="Arial Black Bold" pitchFamily="34" charset="-120"/>
                </a:rPr>
                <a:t>4</a:t>
              </a:r>
              <a:endParaRPr lang="en-US" sz="2400" dirty="0"/>
            </a:p>
          </p:txBody>
        </p:sp>
        <p:sp>
          <p:nvSpPr>
            <p:cNvPr id="18" name="Text 15"/>
            <p:cNvSpPr/>
            <p:nvPr/>
          </p:nvSpPr>
          <p:spPr>
            <a:xfrm>
              <a:off x="6724412" y="5655945"/>
              <a:ext cx="2521863" cy="286583"/>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Safety and compliance</a:t>
              </a:r>
              <a:endParaRPr lang="en-US" sz="2400" dirty="0"/>
            </a:p>
          </p:txBody>
        </p:sp>
        <p:sp>
          <p:nvSpPr>
            <p:cNvPr id="19" name="Text 16"/>
            <p:cNvSpPr/>
            <p:nvPr/>
          </p:nvSpPr>
          <p:spPr>
            <a:xfrm>
              <a:off x="6724412" y="6052542"/>
              <a:ext cx="7264003" cy="58697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all diagnostic and rectification work meets safety standards and regulatory requirements.</a:t>
              </a:r>
              <a:endParaRPr lang="en-US" sz="2400"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sp>
        <p:nvSpPr>
          <p:cNvPr id="2" name="Text 0"/>
          <p:cNvSpPr>
            <a:spLocks/>
          </p:cNvSpPr>
          <p:nvPr/>
        </p:nvSpPr>
        <p:spPr>
          <a:xfrm>
            <a:off x="301224" y="115302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Adjustment techniques</a:t>
            </a:r>
            <a:endParaRPr lang="en-US" sz="3600" dirty="0">
              <a:latin typeface="+mj-lt"/>
            </a:endParaRPr>
          </a:p>
        </p:txBody>
      </p:sp>
      <p:sp>
        <p:nvSpPr>
          <p:cNvPr id="3" name="Text 1"/>
          <p:cNvSpPr/>
          <p:nvPr/>
        </p:nvSpPr>
        <p:spPr>
          <a:xfrm>
            <a:off x="698540" y="1984514"/>
            <a:ext cx="3312081"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Mechanical adjustments</a:t>
            </a:r>
            <a:endParaRPr lang="en-US" sz="2400" dirty="0"/>
          </a:p>
        </p:txBody>
      </p:sp>
      <p:sp>
        <p:nvSpPr>
          <p:cNvPr id="4" name="Text 2"/>
          <p:cNvSpPr/>
          <p:nvPr/>
        </p:nvSpPr>
        <p:spPr>
          <a:xfrm>
            <a:off x="698540" y="2454059"/>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Alignment of moving parts</a:t>
            </a:r>
          </a:p>
        </p:txBody>
      </p:sp>
      <p:sp>
        <p:nvSpPr>
          <p:cNvPr id="6" name="Text 4"/>
          <p:cNvSpPr/>
          <p:nvPr/>
        </p:nvSpPr>
        <p:spPr>
          <a:xfrm>
            <a:off x="674641" y="3287110"/>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Clearance and tolerance setting</a:t>
            </a:r>
          </a:p>
        </p:txBody>
      </p:sp>
      <p:sp>
        <p:nvSpPr>
          <p:cNvPr id="7" name="Text 5"/>
          <p:cNvSpPr/>
          <p:nvPr/>
        </p:nvSpPr>
        <p:spPr>
          <a:xfrm>
            <a:off x="690920" y="288021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Tightening of loose connections</a:t>
            </a:r>
          </a:p>
        </p:txBody>
      </p:sp>
      <p:sp>
        <p:nvSpPr>
          <p:cNvPr id="9" name="Text 7"/>
          <p:cNvSpPr/>
          <p:nvPr/>
        </p:nvSpPr>
        <p:spPr>
          <a:xfrm>
            <a:off x="7520552" y="1970960"/>
            <a:ext cx="3044666"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Electrical adjustments</a:t>
            </a:r>
            <a:endParaRPr lang="en-US" sz="2400" dirty="0"/>
          </a:p>
        </p:txBody>
      </p:sp>
      <p:sp>
        <p:nvSpPr>
          <p:cNvPr id="10" name="Text 8"/>
          <p:cNvSpPr/>
          <p:nvPr/>
        </p:nvSpPr>
        <p:spPr>
          <a:xfrm>
            <a:off x="7520552" y="2454059"/>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Calibration of sensors and instruments</a:t>
            </a:r>
          </a:p>
        </p:txBody>
      </p:sp>
      <p:sp>
        <p:nvSpPr>
          <p:cNvPr id="11" name="Text 9"/>
          <p:cNvSpPr/>
          <p:nvPr/>
        </p:nvSpPr>
        <p:spPr>
          <a:xfrm>
            <a:off x="7520551" y="2856911"/>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Setting of protection relay thresholds</a:t>
            </a:r>
          </a:p>
        </p:txBody>
      </p:sp>
      <p:sp>
        <p:nvSpPr>
          <p:cNvPr id="13" name="Text 11"/>
          <p:cNvSpPr/>
          <p:nvPr/>
        </p:nvSpPr>
        <p:spPr>
          <a:xfrm>
            <a:off x="7520552" y="3232298"/>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Adjustment of timer settings</a:t>
            </a:r>
          </a:p>
        </p:txBody>
      </p:sp>
      <p:sp>
        <p:nvSpPr>
          <p:cNvPr id="14" name="Text 12"/>
          <p:cNvSpPr/>
          <p:nvPr/>
        </p:nvSpPr>
        <p:spPr>
          <a:xfrm>
            <a:off x="7520552" y="3640488"/>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Programming of electronic controls</a:t>
            </a:r>
          </a:p>
        </p:txBody>
      </p:sp>
      <p:sp>
        <p:nvSpPr>
          <p:cNvPr id="15" name="Text 13"/>
          <p:cNvSpPr/>
          <p:nvPr/>
        </p:nvSpPr>
        <p:spPr>
          <a:xfrm>
            <a:off x="308226" y="4323931"/>
            <a:ext cx="14168062" cy="108870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Adjustment is appropriate when components are functioning but operating outside optimal parameters. This rectification method is often the least invasive and most cost-effective, requiring minimal parts and resources. However, it's essential to follow manufacturer specifications and documented procedures.</a:t>
            </a:r>
            <a:endParaRPr lang="en-US" sz="2400" dirty="0"/>
          </a:p>
        </p:txBody>
      </p:sp>
      <p:sp>
        <p:nvSpPr>
          <p:cNvPr id="16" name="Text 14"/>
          <p:cNvSpPr/>
          <p:nvPr/>
        </p:nvSpPr>
        <p:spPr>
          <a:xfrm>
            <a:off x="308226" y="5648655"/>
            <a:ext cx="14168062" cy="60998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document adjustments made, including before and after values. This creates a record for future reference and helps identify whether parameters are drifting over time, which might indicate underlying issues requiring more substantial intervention.</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sp>
        <p:nvSpPr>
          <p:cNvPr id="2" name="Text 0"/>
          <p:cNvSpPr>
            <a:spLocks/>
          </p:cNvSpPr>
          <p:nvPr/>
        </p:nvSpPr>
        <p:spPr>
          <a:xfrm>
            <a:off x="301224" y="1078492"/>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Repair techniques for electrical systems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801411" y="1861329"/>
            <a:ext cx="2720096" cy="2720096"/>
          </a:xfrm>
          <a:prstGeom prst="rect">
            <a:avLst/>
          </a:prstGeom>
        </p:spPr>
      </p:pic>
      <p:pic>
        <p:nvPicPr>
          <p:cNvPr id="4" name="Image 1" descr="preencoded.png"/>
          <p:cNvPicPr>
            <a:picLocks noChangeAspect="1"/>
          </p:cNvPicPr>
          <p:nvPr/>
        </p:nvPicPr>
        <p:blipFill>
          <a:blip r:embed="rId4"/>
          <a:stretch>
            <a:fillRect/>
          </a:stretch>
        </p:blipFill>
        <p:spPr>
          <a:xfrm>
            <a:off x="4103608" y="1861225"/>
            <a:ext cx="2720200" cy="2720200"/>
          </a:xfrm>
          <a:prstGeom prst="rect">
            <a:avLst/>
          </a:prstGeom>
        </p:spPr>
      </p:pic>
      <p:pic>
        <p:nvPicPr>
          <p:cNvPr id="5" name="Image 2" descr="preencoded.png"/>
          <p:cNvPicPr>
            <a:picLocks noChangeAspect="1"/>
          </p:cNvPicPr>
          <p:nvPr/>
        </p:nvPicPr>
        <p:blipFill>
          <a:blip r:embed="rId5"/>
          <a:stretch>
            <a:fillRect/>
          </a:stretch>
        </p:blipFill>
        <p:spPr>
          <a:xfrm>
            <a:off x="7405927" y="1823614"/>
            <a:ext cx="2720096" cy="2720096"/>
          </a:xfrm>
          <a:prstGeom prst="rect">
            <a:avLst/>
          </a:prstGeom>
        </p:spPr>
      </p:pic>
      <p:pic>
        <p:nvPicPr>
          <p:cNvPr id="6" name="Image 3" descr="preencoded.png"/>
          <p:cNvPicPr>
            <a:picLocks noChangeAspect="1"/>
          </p:cNvPicPr>
          <p:nvPr/>
        </p:nvPicPr>
        <p:blipFill>
          <a:blip r:embed="rId6"/>
          <a:stretch>
            <a:fillRect/>
          </a:stretch>
        </p:blipFill>
        <p:spPr>
          <a:xfrm>
            <a:off x="10708124" y="1823510"/>
            <a:ext cx="2720200" cy="2720200"/>
          </a:xfrm>
          <a:prstGeom prst="rect">
            <a:avLst/>
          </a:prstGeom>
        </p:spPr>
      </p:pic>
      <p:sp>
        <p:nvSpPr>
          <p:cNvPr id="7" name="Text 1"/>
          <p:cNvSpPr/>
          <p:nvPr/>
        </p:nvSpPr>
        <p:spPr>
          <a:xfrm>
            <a:off x="301224" y="4760761"/>
            <a:ext cx="13899846" cy="725805"/>
          </a:xfrm>
          <a:prstGeom prst="rect">
            <a:avLst/>
          </a:prstGeom>
          <a:noFill/>
          <a:ln/>
        </p:spPr>
        <p:txBody>
          <a:bodyPr wrap="square" lIns="0" tIns="0" rIns="0" bIns="0" rtlCol="0" anchor="t"/>
          <a:lstStyle/>
          <a:p>
            <a:pPr marL="0" indent="0" algn="l">
              <a:lnSpc>
                <a:spcPct val="110000"/>
              </a:lnSpc>
              <a:buNone/>
            </a:pPr>
            <a:r>
              <a:rPr lang="en-US" sz="2200" dirty="0">
                <a:solidFill>
                  <a:srgbClr val="000000"/>
                </a:solidFill>
                <a:ea typeface="Arial Black" pitchFamily="34" charset="-122"/>
                <a:cs typeface="Arial" panose="020B0604020202020204" pitchFamily="34" charset="0"/>
              </a:rPr>
              <a:t>Repair involves restoring damaged components to functional condition without complete replacement. This approach is often suitable for simple mechanical damage, connection issues, or when replacement parts are unavailable or prohibitively expensive.</a:t>
            </a:r>
            <a:endParaRPr lang="en-US" sz="2200" dirty="0"/>
          </a:p>
        </p:txBody>
      </p:sp>
      <p:sp>
        <p:nvSpPr>
          <p:cNvPr id="8" name="Text 2"/>
          <p:cNvSpPr/>
          <p:nvPr/>
        </p:nvSpPr>
        <p:spPr>
          <a:xfrm>
            <a:off x="301224" y="5974008"/>
            <a:ext cx="14043426" cy="1088708"/>
          </a:xfrm>
          <a:prstGeom prst="rect">
            <a:avLst/>
          </a:prstGeom>
          <a:noFill/>
          <a:ln/>
        </p:spPr>
        <p:txBody>
          <a:bodyPr wrap="square" lIns="0" tIns="0" rIns="0" bIns="0" rtlCol="0" anchor="t"/>
          <a:lstStyle/>
          <a:p>
            <a:pPr marL="0" indent="0" algn="l">
              <a:lnSpc>
                <a:spcPct val="1100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Successful repairs require proper techniques and materials rated for the application. Improvised repairs may create safety hazards or reliability issues. Always consider whether a repair will provide the necessary reliability for the system's criticality. Safety-critical systems typically warrant component replacement rather than repair.</a:t>
            </a:r>
            <a:endParaRPr lang="en-US" sz="2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Replacement strategies</a:t>
            </a:r>
            <a:endParaRPr lang="en-US" sz="3600" dirty="0">
              <a:latin typeface="+mj-lt"/>
            </a:endParaRPr>
          </a:p>
        </p:txBody>
      </p:sp>
      <p:grpSp>
        <p:nvGrpSpPr>
          <p:cNvPr id="19" name="Group 18">
            <a:extLst>
              <a:ext uri="{FF2B5EF4-FFF2-40B4-BE49-F238E27FC236}">
                <a16:creationId xmlns:a16="http://schemas.microsoft.com/office/drawing/2014/main" id="{8578D110-ECF6-96C3-B238-9B9A303C963B}"/>
              </a:ext>
            </a:extLst>
          </p:cNvPr>
          <p:cNvGrpSpPr/>
          <p:nvPr/>
        </p:nvGrpSpPr>
        <p:grpSpPr>
          <a:xfrm>
            <a:off x="301224" y="2372054"/>
            <a:ext cx="13053775" cy="3843338"/>
            <a:chOff x="735806" y="1655564"/>
            <a:chExt cx="13053775" cy="3843338"/>
          </a:xfrm>
        </p:grpSpPr>
        <p:sp>
          <p:nvSpPr>
            <p:cNvPr id="3" name="Shape 1"/>
            <p:cNvSpPr/>
            <p:nvPr/>
          </p:nvSpPr>
          <p:spPr>
            <a:xfrm>
              <a:off x="735806" y="1655564"/>
              <a:ext cx="2193012" cy="1211104"/>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1684496" y="2076331"/>
              <a:ext cx="295632" cy="369570"/>
            </a:xfrm>
            <a:prstGeom prst="rect">
              <a:avLst/>
            </a:prstGeom>
          </p:spPr>
        </p:pic>
        <p:sp>
          <p:nvSpPr>
            <p:cNvPr id="5" name="Text 2"/>
            <p:cNvSpPr/>
            <p:nvPr/>
          </p:nvSpPr>
          <p:spPr>
            <a:xfrm>
              <a:off x="3138964" y="1865709"/>
              <a:ext cx="3751064" cy="328374"/>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Component-level replacement</a:t>
              </a:r>
              <a:endParaRPr lang="en-US" sz="2400" dirty="0"/>
            </a:p>
          </p:txBody>
        </p:sp>
        <p:sp>
          <p:nvSpPr>
            <p:cNvPr id="6" name="Text 3"/>
            <p:cNvSpPr/>
            <p:nvPr/>
          </p:nvSpPr>
          <p:spPr>
            <a:xfrm>
              <a:off x="3138964" y="2320171"/>
              <a:ext cx="4648795" cy="336352"/>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Replacing individual parts like input and output devices</a:t>
              </a:r>
              <a:endParaRPr lang="en-US" sz="2400" dirty="0"/>
            </a:p>
          </p:txBody>
        </p:sp>
        <p:sp>
          <p:nvSpPr>
            <p:cNvPr id="7" name="Shape 4"/>
            <p:cNvSpPr/>
            <p:nvPr/>
          </p:nvSpPr>
          <p:spPr>
            <a:xfrm>
              <a:off x="3033832" y="2857143"/>
              <a:ext cx="10755749" cy="11430"/>
            </a:xfrm>
            <a:prstGeom prst="roundRect">
              <a:avLst>
                <a:gd name="adj" fmla="val 772563"/>
              </a:avLst>
            </a:prstGeom>
            <a:solidFill>
              <a:srgbClr val="CBCBCC"/>
            </a:solidFill>
            <a:ln/>
          </p:spPr>
          <p:txBody>
            <a:bodyPr/>
            <a:lstStyle/>
            <a:p>
              <a:endParaRPr lang="en-GB" sz="2400"/>
            </a:p>
          </p:txBody>
        </p:sp>
        <p:sp>
          <p:nvSpPr>
            <p:cNvPr id="8" name="Shape 5"/>
            <p:cNvSpPr/>
            <p:nvPr/>
          </p:nvSpPr>
          <p:spPr>
            <a:xfrm>
              <a:off x="735806" y="2971681"/>
              <a:ext cx="4386143" cy="1211104"/>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4"/>
            <a:stretch>
              <a:fillRect/>
            </a:stretch>
          </p:blipFill>
          <p:spPr>
            <a:xfrm>
              <a:off x="2781062" y="3392448"/>
              <a:ext cx="295632" cy="369570"/>
            </a:xfrm>
            <a:prstGeom prst="rect">
              <a:avLst/>
            </a:prstGeom>
          </p:spPr>
        </p:pic>
        <p:sp>
          <p:nvSpPr>
            <p:cNvPr id="10" name="Text 6"/>
            <p:cNvSpPr/>
            <p:nvPr/>
          </p:nvSpPr>
          <p:spPr>
            <a:xfrm>
              <a:off x="5332095" y="3181826"/>
              <a:ext cx="3050977" cy="328374"/>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Board-level replacement</a:t>
              </a:r>
              <a:endParaRPr lang="en-US" sz="2400" dirty="0"/>
            </a:p>
          </p:txBody>
        </p:sp>
        <p:sp>
          <p:nvSpPr>
            <p:cNvPr id="11" name="Text 7"/>
            <p:cNvSpPr/>
            <p:nvPr/>
          </p:nvSpPr>
          <p:spPr>
            <a:xfrm>
              <a:off x="5332095" y="3636288"/>
              <a:ext cx="4088249" cy="336352"/>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Substituting entire circuit boards or modules</a:t>
              </a:r>
              <a:endParaRPr lang="en-US" sz="2400" dirty="0"/>
            </a:p>
          </p:txBody>
        </p:sp>
        <p:sp>
          <p:nvSpPr>
            <p:cNvPr id="12" name="Shape 8"/>
            <p:cNvSpPr/>
            <p:nvPr/>
          </p:nvSpPr>
          <p:spPr>
            <a:xfrm>
              <a:off x="5226963" y="4173260"/>
              <a:ext cx="8562618" cy="11430"/>
            </a:xfrm>
            <a:prstGeom prst="roundRect">
              <a:avLst>
                <a:gd name="adj" fmla="val 772563"/>
              </a:avLst>
            </a:prstGeom>
            <a:solidFill>
              <a:srgbClr val="CBCBCC"/>
            </a:solidFill>
            <a:ln/>
          </p:spPr>
          <p:txBody>
            <a:bodyPr/>
            <a:lstStyle/>
            <a:p>
              <a:endParaRPr lang="en-GB" sz="2400"/>
            </a:p>
          </p:txBody>
        </p:sp>
        <p:sp>
          <p:nvSpPr>
            <p:cNvPr id="13" name="Shape 9"/>
            <p:cNvSpPr/>
            <p:nvPr/>
          </p:nvSpPr>
          <p:spPr>
            <a:xfrm>
              <a:off x="735806" y="4287798"/>
              <a:ext cx="6579394" cy="1211104"/>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14" name="Image 2" descr="preencoded.png"/>
            <p:cNvPicPr>
              <a:picLocks noChangeAspect="1"/>
            </p:cNvPicPr>
            <p:nvPr/>
          </p:nvPicPr>
          <p:blipFill>
            <a:blip r:embed="rId5"/>
            <a:stretch>
              <a:fillRect/>
            </a:stretch>
          </p:blipFill>
          <p:spPr>
            <a:xfrm>
              <a:off x="3877627" y="4708565"/>
              <a:ext cx="295632" cy="369570"/>
            </a:xfrm>
            <a:prstGeom prst="rect">
              <a:avLst/>
            </a:prstGeom>
          </p:spPr>
        </p:pic>
        <p:sp>
          <p:nvSpPr>
            <p:cNvPr id="15" name="Text 10"/>
            <p:cNvSpPr/>
            <p:nvPr/>
          </p:nvSpPr>
          <p:spPr>
            <a:xfrm>
              <a:off x="7525345" y="4497943"/>
              <a:ext cx="2628067" cy="328374"/>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Unit replacement</a:t>
              </a:r>
              <a:endParaRPr lang="en-US" sz="2400" dirty="0"/>
            </a:p>
          </p:txBody>
        </p:sp>
        <p:sp>
          <p:nvSpPr>
            <p:cNvPr id="16" name="Text 11"/>
            <p:cNvSpPr/>
            <p:nvPr/>
          </p:nvSpPr>
          <p:spPr>
            <a:xfrm>
              <a:off x="7525345" y="4952405"/>
              <a:ext cx="4099798" cy="336352"/>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Installing complete new units or subsystems</a:t>
              </a:r>
              <a:endParaRPr lang="en-US" sz="2400" dirty="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Verifying successful rectification</a:t>
            </a:r>
            <a:endParaRPr lang="en-US" sz="3600" dirty="0">
              <a:latin typeface="+mj-lt"/>
            </a:endParaRPr>
          </a:p>
        </p:txBody>
      </p:sp>
      <p:grpSp>
        <p:nvGrpSpPr>
          <p:cNvPr id="21" name="Group 20">
            <a:extLst>
              <a:ext uri="{FF2B5EF4-FFF2-40B4-BE49-F238E27FC236}">
                <a16:creationId xmlns:a16="http://schemas.microsoft.com/office/drawing/2014/main" id="{DAD3DE22-494F-353B-C86B-ACE7A197FE33}"/>
              </a:ext>
            </a:extLst>
          </p:cNvPr>
          <p:cNvGrpSpPr/>
          <p:nvPr/>
        </p:nvGrpSpPr>
        <p:grpSpPr>
          <a:xfrm>
            <a:off x="301224" y="2347531"/>
            <a:ext cx="13497563" cy="4158653"/>
            <a:chOff x="793790" y="1831181"/>
            <a:chExt cx="13042939" cy="3767615"/>
          </a:xfrm>
        </p:grpSpPr>
        <p:sp>
          <p:nvSpPr>
            <p:cNvPr id="3" name="Shape 1"/>
            <p:cNvSpPr/>
            <p:nvPr/>
          </p:nvSpPr>
          <p:spPr>
            <a:xfrm>
              <a:off x="793790" y="1831181"/>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878860" y="1951351"/>
              <a:ext cx="340162" cy="425291"/>
            </a:xfrm>
            <a:prstGeom prst="rect">
              <a:avLst/>
            </a:prstGeom>
            <a:noFill/>
            <a:ln/>
          </p:spPr>
          <p:txBody>
            <a:bodyPr wrap="none" lIns="0" tIns="0" rIns="0" bIns="0" rtlCol="0" anchor="t"/>
            <a:lstStyle/>
            <a:p>
              <a:pPr marL="0" indent="0" algn="ctr">
                <a:lnSpc>
                  <a:spcPts val="2650"/>
                </a:lnSpc>
                <a:buNone/>
              </a:pPr>
              <a:r>
                <a:rPr lang="en-US" sz="2400" b="1" dirty="0">
                  <a:solidFill>
                    <a:srgbClr val="000000"/>
                  </a:solidFill>
                  <a:latin typeface="Arial Black Bold" pitchFamily="34" charset="0"/>
                  <a:ea typeface="Arial Black Bold" pitchFamily="34" charset="-122"/>
                  <a:cs typeface="Arial Black Bold" pitchFamily="34" charset="-120"/>
                </a:rPr>
                <a:t>1</a:t>
              </a:r>
              <a:endParaRPr lang="en-US" sz="2400" dirty="0"/>
            </a:p>
          </p:txBody>
        </p:sp>
        <p:sp>
          <p:nvSpPr>
            <p:cNvPr id="5" name="Text 3"/>
            <p:cNvSpPr/>
            <p:nvPr/>
          </p:nvSpPr>
          <p:spPr>
            <a:xfrm>
              <a:off x="1530906" y="1909048"/>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Functional testing</a:t>
              </a:r>
              <a:endParaRPr lang="en-US" sz="2400" dirty="0"/>
            </a:p>
          </p:txBody>
        </p:sp>
        <p:sp>
          <p:nvSpPr>
            <p:cNvPr id="6" name="Text 4"/>
            <p:cNvSpPr/>
            <p:nvPr/>
          </p:nvSpPr>
          <p:spPr>
            <a:xfrm>
              <a:off x="1530906" y="2399467"/>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the system operates correctly under normal conditions, performing all expected functions without errors or abnormalities.</a:t>
              </a:r>
              <a:endParaRPr lang="en-US" sz="2400" dirty="0"/>
            </a:p>
          </p:txBody>
        </p:sp>
        <p:sp>
          <p:nvSpPr>
            <p:cNvPr id="7" name="Shape 5"/>
            <p:cNvSpPr/>
            <p:nvPr/>
          </p:nvSpPr>
          <p:spPr>
            <a:xfrm>
              <a:off x="7457003" y="1831181"/>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8" name="Text 6"/>
            <p:cNvSpPr/>
            <p:nvPr/>
          </p:nvSpPr>
          <p:spPr>
            <a:xfrm>
              <a:off x="7542074" y="1951351"/>
              <a:ext cx="340162" cy="425291"/>
            </a:xfrm>
            <a:prstGeom prst="rect">
              <a:avLst/>
            </a:prstGeom>
            <a:noFill/>
            <a:ln/>
          </p:spPr>
          <p:txBody>
            <a:bodyPr wrap="none" lIns="0" tIns="0" rIns="0" bIns="0" rtlCol="0" anchor="t"/>
            <a:lstStyle/>
            <a:p>
              <a:pPr marL="0" indent="0" algn="ctr">
                <a:lnSpc>
                  <a:spcPts val="2650"/>
                </a:lnSpc>
                <a:buNone/>
              </a:pPr>
              <a:r>
                <a:rPr lang="en-US" sz="2400" b="1" dirty="0">
                  <a:solidFill>
                    <a:srgbClr val="000000"/>
                  </a:solidFill>
                  <a:latin typeface="Arial Black Bold" pitchFamily="34" charset="0"/>
                  <a:ea typeface="Arial Black Bold" pitchFamily="34" charset="-122"/>
                  <a:cs typeface="Arial Black Bold" pitchFamily="34" charset="-120"/>
                </a:rPr>
                <a:t>2</a:t>
              </a:r>
              <a:endParaRPr lang="en-US" sz="2400" dirty="0"/>
            </a:p>
          </p:txBody>
        </p:sp>
        <p:sp>
          <p:nvSpPr>
            <p:cNvPr id="9" name="Text 7"/>
            <p:cNvSpPr/>
            <p:nvPr/>
          </p:nvSpPr>
          <p:spPr>
            <a:xfrm>
              <a:off x="8194119" y="1909048"/>
              <a:ext cx="3149679"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Performance validation</a:t>
              </a:r>
              <a:endParaRPr lang="en-US" sz="2400" dirty="0"/>
            </a:p>
          </p:txBody>
        </p:sp>
        <p:sp>
          <p:nvSpPr>
            <p:cNvPr id="10" name="Text 8"/>
            <p:cNvSpPr/>
            <p:nvPr/>
          </p:nvSpPr>
          <p:spPr>
            <a:xfrm>
              <a:off x="8194119" y="2399467"/>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that the system meets specified performance parameters including speed, accuracy, power consumption, and output quality.</a:t>
              </a:r>
              <a:endParaRPr lang="en-US" sz="2400" dirty="0"/>
            </a:p>
          </p:txBody>
        </p:sp>
        <p:sp>
          <p:nvSpPr>
            <p:cNvPr id="11" name="Shape 9"/>
            <p:cNvSpPr/>
            <p:nvPr/>
          </p:nvSpPr>
          <p:spPr>
            <a:xfrm>
              <a:off x="793790" y="3941802"/>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12" name="Text 10"/>
            <p:cNvSpPr/>
            <p:nvPr/>
          </p:nvSpPr>
          <p:spPr>
            <a:xfrm>
              <a:off x="878860" y="4053342"/>
              <a:ext cx="340162" cy="425291"/>
            </a:xfrm>
            <a:prstGeom prst="rect">
              <a:avLst/>
            </a:prstGeom>
            <a:noFill/>
            <a:ln/>
          </p:spPr>
          <p:txBody>
            <a:bodyPr wrap="none" lIns="0" tIns="0" rIns="0" bIns="0" rtlCol="0" anchor="t"/>
            <a:lstStyle/>
            <a:p>
              <a:pPr marL="0" indent="0" algn="ctr">
                <a:lnSpc>
                  <a:spcPts val="2650"/>
                </a:lnSpc>
                <a:buNone/>
              </a:pPr>
              <a:r>
                <a:rPr lang="en-US" sz="2400" b="1" dirty="0">
                  <a:solidFill>
                    <a:srgbClr val="000000"/>
                  </a:solidFill>
                  <a:latin typeface="Arial Black Bold" pitchFamily="34" charset="0"/>
                  <a:ea typeface="Arial Black Bold" pitchFamily="34" charset="-122"/>
                  <a:cs typeface="Arial Black Bold" pitchFamily="34" charset="-120"/>
                </a:rPr>
                <a:t>3</a:t>
              </a:r>
              <a:endParaRPr lang="en-US" sz="2400" dirty="0"/>
            </a:p>
          </p:txBody>
        </p:sp>
        <p:sp>
          <p:nvSpPr>
            <p:cNvPr id="17" name="Text 15"/>
            <p:cNvSpPr/>
            <p:nvPr/>
          </p:nvSpPr>
          <p:spPr>
            <a:xfrm>
              <a:off x="1530906" y="4019669"/>
              <a:ext cx="3116937"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Operational monitoring</a:t>
              </a:r>
              <a:endParaRPr lang="en-US" sz="2400" dirty="0"/>
            </a:p>
          </p:txBody>
        </p:sp>
        <p:sp>
          <p:nvSpPr>
            <p:cNvPr id="18" name="Text 16"/>
            <p:cNvSpPr/>
            <p:nvPr/>
          </p:nvSpPr>
          <p:spPr>
            <a:xfrm>
              <a:off x="1530906" y="4510088"/>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Observe the system during an extended operational period to catch intermittent issues that might not appear during brief testing.</a:t>
              </a:r>
              <a:endParaRPr lang="en-US" sz="2400" dirty="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97054-1072-5656-0F4E-51BA4401704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3D3BA4C-7472-945A-DAE1-B33B3E9FE475}"/>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Verifying successful rectification</a:t>
            </a:r>
            <a:endParaRPr lang="en-US" sz="3600" dirty="0">
              <a:latin typeface="+mj-lt"/>
            </a:endParaRPr>
          </a:p>
        </p:txBody>
      </p:sp>
      <p:sp>
        <p:nvSpPr>
          <p:cNvPr id="19" name="Text 17">
            <a:extLst>
              <a:ext uri="{FF2B5EF4-FFF2-40B4-BE49-F238E27FC236}">
                <a16:creationId xmlns:a16="http://schemas.microsoft.com/office/drawing/2014/main" id="{9F09A803-354C-EE24-24B4-9978036F0B3E}"/>
              </a:ext>
            </a:extLst>
          </p:cNvPr>
          <p:cNvSpPr>
            <a:spLocks/>
          </p:cNvSpPr>
          <p:nvPr/>
        </p:nvSpPr>
        <p:spPr>
          <a:xfrm>
            <a:off x="398206" y="2079714"/>
            <a:ext cx="13098719" cy="990124"/>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Thorough verification is essential to ensure that repairs are effective and haven't introduced new issues.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Documentation of testing procedures and results provides evidence of proper rectification and serves as a baseline for future performance evaluation.</a:t>
            </a:r>
            <a:endParaRPr lang="en-US" sz="2400" dirty="0"/>
          </a:p>
        </p:txBody>
      </p:sp>
      <p:sp>
        <p:nvSpPr>
          <p:cNvPr id="20" name="Text 18">
            <a:extLst>
              <a:ext uri="{FF2B5EF4-FFF2-40B4-BE49-F238E27FC236}">
                <a16:creationId xmlns:a16="http://schemas.microsoft.com/office/drawing/2014/main" id="{20759245-3A00-29FA-0915-808C72FCDEBF}"/>
              </a:ext>
            </a:extLst>
          </p:cNvPr>
          <p:cNvSpPr/>
          <p:nvPr/>
        </p:nvSpPr>
        <p:spPr>
          <a:xfrm>
            <a:off x="398206" y="3873904"/>
            <a:ext cx="12993944" cy="72580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that successful rectification includes not just fixing the immediate fault, but ensuring the system's overall integrity. Secondary inspections of related components often reveal potential issues before they develop into failures.</a:t>
            </a:r>
            <a:endParaRPr lang="en-US" sz="2400" dirty="0"/>
          </a:p>
        </p:txBody>
      </p:sp>
    </p:spTree>
    <p:extLst>
      <p:ext uri="{BB962C8B-B14F-4D97-AF65-F5344CB8AC3E}">
        <p14:creationId xmlns:p14="http://schemas.microsoft.com/office/powerpoint/2010/main" val="2429710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sp>
        <p:nvSpPr>
          <p:cNvPr id="2" name="Text 0"/>
          <p:cNvSpPr>
            <a:spLocks/>
          </p:cNvSpPr>
          <p:nvPr/>
        </p:nvSpPr>
        <p:spPr>
          <a:xfrm>
            <a:off x="342789" y="1236159"/>
            <a:ext cx="13899846" cy="646331"/>
          </a:xfrm>
          <a:prstGeom prst="rect">
            <a:avLst/>
          </a:prstGeom>
          <a:noFill/>
          <a:ln/>
        </p:spPr>
        <p:txBody>
          <a:bodyPr wrap="none" lIns="0" tIns="0" rIns="0" bIns="0" rtlCol="0" anchor="t"/>
          <a:lstStyle/>
          <a:p>
            <a:pPr marL="0" indent="0" algn="l">
              <a:lnSpc>
                <a:spcPts val="5000"/>
              </a:lnSpc>
              <a:buNone/>
            </a:pPr>
            <a:r>
              <a:rPr lang="en-US" sz="3600" b="1" dirty="0">
                <a:solidFill>
                  <a:srgbClr val="FC4421"/>
                </a:solidFill>
                <a:latin typeface="+mj-lt"/>
                <a:ea typeface="Arial Black Bold" pitchFamily="34" charset="-122"/>
                <a:cs typeface="Arial Black Bold" pitchFamily="34" charset="-120"/>
              </a:rPr>
              <a:t>Root cause analysis</a:t>
            </a:r>
            <a:endParaRPr lang="en-US" sz="3600" dirty="0">
              <a:latin typeface="+mj-lt"/>
            </a:endParaRPr>
          </a:p>
        </p:txBody>
      </p:sp>
      <p:grpSp>
        <p:nvGrpSpPr>
          <p:cNvPr id="19" name="Group 18">
            <a:extLst>
              <a:ext uri="{FF2B5EF4-FFF2-40B4-BE49-F238E27FC236}">
                <a16:creationId xmlns:a16="http://schemas.microsoft.com/office/drawing/2014/main" id="{2E605E07-57BE-6484-B230-04E6620027AA}"/>
              </a:ext>
            </a:extLst>
          </p:cNvPr>
          <p:cNvGrpSpPr/>
          <p:nvPr/>
        </p:nvGrpSpPr>
        <p:grpSpPr>
          <a:xfrm>
            <a:off x="317151" y="2157532"/>
            <a:ext cx="13114973" cy="3636168"/>
            <a:chOff x="748665" y="1772960"/>
            <a:chExt cx="13114973" cy="3636168"/>
          </a:xfrm>
        </p:grpSpPr>
        <p:pic>
          <p:nvPicPr>
            <p:cNvPr id="3" name="Image 0" descr="preencoded.png"/>
            <p:cNvPicPr>
              <a:picLocks noChangeAspect="1"/>
            </p:cNvPicPr>
            <p:nvPr/>
          </p:nvPicPr>
          <p:blipFill>
            <a:blip r:embed="rId3"/>
            <a:stretch>
              <a:fillRect/>
            </a:stretch>
          </p:blipFill>
          <p:spPr>
            <a:xfrm>
              <a:off x="2926437" y="1772960"/>
              <a:ext cx="2177772" cy="1178004"/>
            </a:xfrm>
            <a:prstGeom prst="rect">
              <a:avLst/>
            </a:prstGeom>
          </p:spPr>
        </p:pic>
        <p:pic>
          <p:nvPicPr>
            <p:cNvPr id="4" name="Image 1" descr="preencoded.png"/>
            <p:cNvPicPr>
              <a:picLocks noChangeAspect="1"/>
            </p:cNvPicPr>
            <p:nvPr/>
          </p:nvPicPr>
          <p:blipFill>
            <a:blip r:embed="rId4"/>
            <a:stretch>
              <a:fillRect/>
            </a:stretch>
          </p:blipFill>
          <p:spPr>
            <a:xfrm>
              <a:off x="3871555" y="2328267"/>
              <a:ext cx="287536" cy="359331"/>
            </a:xfrm>
            <a:prstGeom prst="rect">
              <a:avLst/>
            </a:prstGeom>
          </p:spPr>
        </p:pic>
        <p:sp>
          <p:nvSpPr>
            <p:cNvPr id="5" name="Text 1"/>
            <p:cNvSpPr/>
            <p:nvPr/>
          </p:nvSpPr>
          <p:spPr>
            <a:xfrm>
              <a:off x="5308640" y="1977390"/>
              <a:ext cx="2556034"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Why did it happen</a:t>
              </a:r>
              <a:r>
                <a:rPr lang="en-US" sz="2400" b="1" dirty="0">
                  <a:solidFill>
                    <a:srgbClr val="000000"/>
                  </a:solidFill>
                  <a:latin typeface="Arial Black Bold" pitchFamily="34" charset="0"/>
                  <a:ea typeface="Arial Black Bold" pitchFamily="34" charset="-122"/>
                  <a:cs typeface="Arial Black Bold" pitchFamily="34" charset="-120"/>
                </a:rPr>
                <a:t>?</a:t>
              </a:r>
              <a:endParaRPr lang="en-US" sz="2400" dirty="0"/>
            </a:p>
          </p:txBody>
        </p:sp>
        <p:sp>
          <p:nvSpPr>
            <p:cNvPr id="6" name="Text 2"/>
            <p:cNvSpPr/>
            <p:nvPr/>
          </p:nvSpPr>
          <p:spPr>
            <a:xfrm>
              <a:off x="5308640" y="2419469"/>
              <a:ext cx="4682133"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the fundamental cause behind the symptom</a:t>
              </a:r>
              <a:endParaRPr lang="en-US" sz="2400" dirty="0"/>
            </a:p>
          </p:txBody>
        </p:sp>
        <p:sp>
          <p:nvSpPr>
            <p:cNvPr id="7" name="Shape 3"/>
            <p:cNvSpPr/>
            <p:nvPr/>
          </p:nvSpPr>
          <p:spPr>
            <a:xfrm>
              <a:off x="5155287" y="2966918"/>
              <a:ext cx="8708350" cy="11430"/>
            </a:xfrm>
            <a:prstGeom prst="roundRect">
              <a:avLst>
                <a:gd name="adj" fmla="val 751392"/>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1837492" y="3002042"/>
              <a:ext cx="4355663" cy="1178004"/>
            </a:xfrm>
            <a:prstGeom prst="rect">
              <a:avLst/>
            </a:prstGeom>
          </p:spPr>
        </p:pic>
        <p:sp>
          <p:nvSpPr>
            <p:cNvPr id="9" name="Text 4"/>
            <p:cNvSpPr/>
            <p:nvPr/>
          </p:nvSpPr>
          <p:spPr>
            <a:xfrm>
              <a:off x="3871555" y="3411379"/>
              <a:ext cx="287536" cy="359331"/>
            </a:xfrm>
            <a:prstGeom prst="rect">
              <a:avLst/>
            </a:prstGeom>
            <a:noFill/>
            <a:ln/>
          </p:spPr>
          <p:txBody>
            <a:bodyPr wrap="none" lIns="0" tIns="0" rIns="0" bIns="0" rtlCol="0" anchor="t"/>
            <a:lstStyle/>
            <a:p>
              <a:pPr marL="0" indent="0" algn="ctr">
                <a:lnSpc>
                  <a:spcPts val="3600"/>
                </a:lnSpc>
                <a:buNone/>
              </a:pPr>
              <a:r>
                <a:rPr lang="en-US" sz="2400" b="1" dirty="0">
                  <a:solidFill>
                    <a:srgbClr val="000000"/>
                  </a:solidFill>
                  <a:latin typeface="Arial Black Bold" pitchFamily="34" charset="0"/>
                  <a:ea typeface="Arial Black Bold" pitchFamily="34" charset="-122"/>
                  <a:cs typeface="Arial Black Bold" pitchFamily="34" charset="-120"/>
                </a:rPr>
                <a:t>2</a:t>
              </a:r>
              <a:endParaRPr lang="en-US" sz="2400" dirty="0"/>
            </a:p>
          </p:txBody>
        </p:sp>
        <p:sp>
          <p:nvSpPr>
            <p:cNvPr id="10" name="Text 5"/>
            <p:cNvSpPr/>
            <p:nvPr/>
          </p:nvSpPr>
          <p:spPr>
            <a:xfrm>
              <a:off x="6397585" y="3206472"/>
              <a:ext cx="3009781"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What connections exist?</a:t>
              </a:r>
              <a:endParaRPr lang="en-US" sz="2400" dirty="0"/>
            </a:p>
          </p:txBody>
        </p:sp>
        <p:sp>
          <p:nvSpPr>
            <p:cNvPr id="11" name="Text 6"/>
            <p:cNvSpPr/>
            <p:nvPr/>
          </p:nvSpPr>
          <p:spPr>
            <a:xfrm>
              <a:off x="6397585" y="3648551"/>
              <a:ext cx="4419957"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Discover relationships between system elements</a:t>
              </a:r>
              <a:endParaRPr lang="en-US" sz="2400" dirty="0"/>
            </a:p>
          </p:txBody>
        </p:sp>
        <p:sp>
          <p:nvSpPr>
            <p:cNvPr id="12" name="Shape 7"/>
            <p:cNvSpPr/>
            <p:nvPr/>
          </p:nvSpPr>
          <p:spPr>
            <a:xfrm>
              <a:off x="6244233" y="4196001"/>
              <a:ext cx="7619405" cy="11430"/>
            </a:xfrm>
            <a:prstGeom prst="roundRect">
              <a:avLst>
                <a:gd name="adj" fmla="val 751392"/>
              </a:avLst>
            </a:prstGeom>
            <a:solidFill>
              <a:srgbClr val="CBCBCC"/>
            </a:solidFill>
            <a:ln/>
          </p:spPr>
          <p:txBody>
            <a:bodyPr/>
            <a:lstStyle/>
            <a:p>
              <a:endParaRPr lang="en-GB" sz="2400"/>
            </a:p>
          </p:txBody>
        </p:sp>
        <p:pic>
          <p:nvPicPr>
            <p:cNvPr id="13" name="Image 3" descr="preencoded.png"/>
            <p:cNvPicPr>
              <a:picLocks noChangeAspect="1"/>
            </p:cNvPicPr>
            <p:nvPr/>
          </p:nvPicPr>
          <p:blipFill>
            <a:blip r:embed="rId6"/>
            <a:stretch>
              <a:fillRect/>
            </a:stretch>
          </p:blipFill>
          <p:spPr>
            <a:xfrm>
              <a:off x="748665" y="4231124"/>
              <a:ext cx="6533436" cy="1178004"/>
            </a:xfrm>
            <a:prstGeom prst="rect">
              <a:avLst/>
            </a:prstGeom>
          </p:spPr>
        </p:pic>
        <p:sp>
          <p:nvSpPr>
            <p:cNvPr id="14" name="Text 8"/>
            <p:cNvSpPr/>
            <p:nvPr/>
          </p:nvSpPr>
          <p:spPr>
            <a:xfrm>
              <a:off x="3871555" y="4640461"/>
              <a:ext cx="287536" cy="359331"/>
            </a:xfrm>
            <a:prstGeom prst="rect">
              <a:avLst/>
            </a:prstGeom>
            <a:noFill/>
            <a:ln/>
          </p:spPr>
          <p:txBody>
            <a:bodyPr wrap="none" lIns="0" tIns="0" rIns="0" bIns="0" rtlCol="0" anchor="t"/>
            <a:lstStyle/>
            <a:p>
              <a:pPr marL="0" indent="0" algn="ctr">
                <a:lnSpc>
                  <a:spcPts val="3600"/>
                </a:lnSpc>
                <a:buNone/>
              </a:pPr>
              <a:r>
                <a:rPr lang="en-US" sz="2400" b="1" dirty="0">
                  <a:solidFill>
                    <a:srgbClr val="000000"/>
                  </a:solidFill>
                  <a:latin typeface="Arial Black Bold" pitchFamily="34" charset="0"/>
                  <a:ea typeface="Arial Black Bold" pitchFamily="34" charset="-122"/>
                  <a:cs typeface="Arial Black Bold" pitchFamily="34" charset="-120"/>
                </a:rPr>
                <a:t>3</a:t>
              </a:r>
              <a:endParaRPr lang="en-US" sz="2400" dirty="0"/>
            </a:p>
          </p:txBody>
        </p:sp>
        <p:sp>
          <p:nvSpPr>
            <p:cNvPr id="15" name="Text 9"/>
            <p:cNvSpPr/>
            <p:nvPr/>
          </p:nvSpPr>
          <p:spPr>
            <a:xfrm>
              <a:off x="7486531" y="4435554"/>
              <a:ext cx="4004429" cy="319445"/>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How can we prevent recurrence?</a:t>
              </a:r>
              <a:endParaRPr lang="en-US" sz="2400" dirty="0"/>
            </a:p>
          </p:txBody>
        </p:sp>
        <p:sp>
          <p:nvSpPr>
            <p:cNvPr id="16" name="Text 10"/>
            <p:cNvSpPr/>
            <p:nvPr/>
          </p:nvSpPr>
          <p:spPr>
            <a:xfrm>
              <a:off x="7486531" y="4877633"/>
              <a:ext cx="5351502" cy="327065"/>
            </a:xfrm>
            <a:prstGeom prst="rect">
              <a:avLst/>
            </a:prstGeom>
            <a:noFill/>
            <a:ln/>
          </p:spPr>
          <p:txBody>
            <a:bodyPr wrap="none" lIns="0" tIns="0" rIns="0" bIns="0" rtlCol="0" anchor="t"/>
            <a:lstStyle/>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Implement preventive measures and </a:t>
              </a:r>
            </a:p>
            <a:p>
              <a:pPr marL="0" indent="0" algn="l">
                <a:lnSpc>
                  <a:spcPts val="25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system improvements</a:t>
              </a:r>
              <a:endParaRPr lang="en-US" sz="2400"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00586-5E0F-D63B-B05E-0AB0943D317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022B0C1-08BE-6903-518C-0521BD3574D3}"/>
              </a:ext>
            </a:extLst>
          </p:cNvPr>
          <p:cNvSpPr>
            <a:spLocks/>
          </p:cNvSpPr>
          <p:nvPr/>
        </p:nvSpPr>
        <p:spPr>
          <a:xfrm>
            <a:off x="342789" y="1236159"/>
            <a:ext cx="13899846" cy="646331"/>
          </a:xfrm>
          <a:prstGeom prst="rect">
            <a:avLst/>
          </a:prstGeom>
          <a:noFill/>
          <a:ln/>
        </p:spPr>
        <p:txBody>
          <a:bodyPr wrap="none" lIns="0" tIns="0" rIns="0" bIns="0" rtlCol="0" anchor="t"/>
          <a:lstStyle/>
          <a:p>
            <a:pPr marL="0" indent="0" algn="l">
              <a:lnSpc>
                <a:spcPts val="5000"/>
              </a:lnSpc>
              <a:buNone/>
            </a:pPr>
            <a:r>
              <a:rPr lang="en-US" sz="3600" b="1" dirty="0">
                <a:solidFill>
                  <a:srgbClr val="FC4421"/>
                </a:solidFill>
                <a:latin typeface="+mj-lt"/>
                <a:ea typeface="Arial Black Bold" pitchFamily="34" charset="-122"/>
                <a:cs typeface="Arial Black Bold" pitchFamily="34" charset="-120"/>
              </a:rPr>
              <a:t>Root cause analysis</a:t>
            </a:r>
            <a:endParaRPr lang="en-US" sz="3600" dirty="0">
              <a:latin typeface="+mj-lt"/>
            </a:endParaRPr>
          </a:p>
        </p:txBody>
      </p:sp>
      <p:sp>
        <p:nvSpPr>
          <p:cNvPr id="17" name="Text 11">
            <a:extLst>
              <a:ext uri="{FF2B5EF4-FFF2-40B4-BE49-F238E27FC236}">
                <a16:creationId xmlns:a16="http://schemas.microsoft.com/office/drawing/2014/main" id="{1A1E2111-8B1C-178E-848F-0FB7FC7162FE}"/>
              </a:ext>
            </a:extLst>
          </p:cNvPr>
          <p:cNvSpPr>
            <a:spLocks/>
          </p:cNvSpPr>
          <p:nvPr/>
        </p:nvSpPr>
        <p:spPr>
          <a:xfrm>
            <a:off x="398206" y="2079714"/>
            <a:ext cx="13108244"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Root cause analysis (RCA) looks beyond immediate symptoms to identify underlying issues that led to failure.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process is crucial for preventing repeated failures and improving system reliability.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Common root causes include design flaws, installation errors, maintenance deficiencies, operational misuse, and environmental stresses.</a:t>
            </a:r>
            <a:endParaRPr lang="en-US" sz="2400" dirty="0"/>
          </a:p>
        </p:txBody>
      </p:sp>
      <p:sp>
        <p:nvSpPr>
          <p:cNvPr id="18" name="Text 12">
            <a:extLst>
              <a:ext uri="{FF2B5EF4-FFF2-40B4-BE49-F238E27FC236}">
                <a16:creationId xmlns:a16="http://schemas.microsoft.com/office/drawing/2014/main" id="{E13650F0-00E6-3AC8-4414-FC5BDB1A97F1}"/>
              </a:ext>
            </a:extLst>
          </p:cNvPr>
          <p:cNvSpPr/>
          <p:nvPr/>
        </p:nvSpPr>
        <p:spPr>
          <a:xfrm>
            <a:off x="342789" y="4824773"/>
            <a:ext cx="13637313" cy="65412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Techniques like the "5 Whys" method involve repeatedly asking why a failure occurred, drilling down through layers of causation to reach fundamental issues.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Other approaches include fault tree analysis, fishbone diagrams, and failure mode and effects analysis (FMEA).</a:t>
            </a:r>
            <a:endParaRPr lang="en-US" sz="2400" dirty="0"/>
          </a:p>
        </p:txBody>
      </p:sp>
    </p:spTree>
    <p:extLst>
      <p:ext uri="{BB962C8B-B14F-4D97-AF65-F5344CB8AC3E}">
        <p14:creationId xmlns:p14="http://schemas.microsoft.com/office/powerpoint/2010/main" val="2470394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sp>
        <p:nvSpPr>
          <p:cNvPr id="2" name="Text 0"/>
          <p:cNvSpPr>
            <a:spLocks/>
          </p:cNvSpPr>
          <p:nvPr/>
        </p:nvSpPr>
        <p:spPr>
          <a:xfrm>
            <a:off x="342789" y="1382010"/>
            <a:ext cx="13899846"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mj-lt"/>
                <a:ea typeface="Arial Black Bold" pitchFamily="34" charset="-122"/>
                <a:cs typeface="Arial Black Bold" pitchFamily="34" charset="-120"/>
              </a:rPr>
              <a:t>Specialised fault-finding: Control systems</a:t>
            </a:r>
            <a:endParaRPr lang="en-US" sz="3600" dirty="0">
              <a:latin typeface="+mj-lt"/>
            </a:endParaRPr>
          </a:p>
        </p:txBody>
      </p:sp>
      <p:grpSp>
        <p:nvGrpSpPr>
          <p:cNvPr id="13" name="Group 12">
            <a:extLst>
              <a:ext uri="{FF2B5EF4-FFF2-40B4-BE49-F238E27FC236}">
                <a16:creationId xmlns:a16="http://schemas.microsoft.com/office/drawing/2014/main" id="{CB601DD4-E138-A9A9-1DC7-6C2EE12B6F23}"/>
              </a:ext>
            </a:extLst>
          </p:cNvPr>
          <p:cNvGrpSpPr/>
          <p:nvPr/>
        </p:nvGrpSpPr>
        <p:grpSpPr>
          <a:xfrm>
            <a:off x="359048" y="1866353"/>
            <a:ext cx="13523207" cy="4991647"/>
            <a:chOff x="279701" y="2472430"/>
            <a:chExt cx="14176038" cy="4991647"/>
          </a:xfrm>
        </p:grpSpPr>
        <p:pic>
          <p:nvPicPr>
            <p:cNvPr id="3" name="Image 0" descr="preencoded.png"/>
            <p:cNvPicPr>
              <a:picLocks noChangeAspect="1"/>
            </p:cNvPicPr>
            <p:nvPr/>
          </p:nvPicPr>
          <p:blipFill>
            <a:blip r:embed="rId3"/>
            <a:stretch>
              <a:fillRect/>
            </a:stretch>
          </p:blipFill>
          <p:spPr>
            <a:xfrm>
              <a:off x="279703" y="2580281"/>
              <a:ext cx="2237467" cy="1382815"/>
            </a:xfrm>
            <a:prstGeom prst="rect">
              <a:avLst/>
            </a:prstGeom>
          </p:spPr>
        </p:pic>
        <p:sp>
          <p:nvSpPr>
            <p:cNvPr id="4" name="Text 1"/>
            <p:cNvSpPr/>
            <p:nvPr/>
          </p:nvSpPr>
          <p:spPr>
            <a:xfrm>
              <a:off x="2700957" y="2472430"/>
              <a:ext cx="2757292" cy="196810"/>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Programmable logic controllers</a:t>
              </a:r>
              <a:endParaRPr lang="en-US" sz="2400" dirty="0"/>
            </a:p>
          </p:txBody>
        </p:sp>
        <p:sp>
          <p:nvSpPr>
            <p:cNvPr id="5" name="Text 2"/>
            <p:cNvSpPr/>
            <p:nvPr/>
          </p:nvSpPr>
          <p:spPr>
            <a:xfrm>
              <a:off x="2700957" y="2883616"/>
              <a:ext cx="11754782" cy="40290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input/output status indicators, program execution status, and communication health. Common issues include sensor failures, incorrect program logic, memory corruption, and power supply problems.</a:t>
              </a:r>
              <a:endParaRPr lang="en-US" sz="2400" dirty="0"/>
            </a:p>
          </p:txBody>
        </p:sp>
        <p:pic>
          <p:nvPicPr>
            <p:cNvPr id="6" name="Image 1" descr="preencoded.png"/>
            <p:cNvPicPr>
              <a:picLocks noChangeAspect="1"/>
            </p:cNvPicPr>
            <p:nvPr/>
          </p:nvPicPr>
          <p:blipFill>
            <a:blip r:embed="rId4"/>
            <a:stretch>
              <a:fillRect/>
            </a:stretch>
          </p:blipFill>
          <p:spPr>
            <a:xfrm>
              <a:off x="279701" y="4323492"/>
              <a:ext cx="2237468" cy="1382816"/>
            </a:xfrm>
            <a:prstGeom prst="rect">
              <a:avLst/>
            </a:prstGeom>
          </p:spPr>
        </p:pic>
        <p:sp>
          <p:nvSpPr>
            <p:cNvPr id="7" name="Text 3"/>
            <p:cNvSpPr/>
            <p:nvPr/>
          </p:nvSpPr>
          <p:spPr>
            <a:xfrm>
              <a:off x="2700957" y="4253454"/>
              <a:ext cx="2255270" cy="196810"/>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Human-machine interfaces</a:t>
              </a:r>
              <a:endParaRPr lang="en-US" sz="2400" dirty="0"/>
            </a:p>
          </p:txBody>
        </p:sp>
        <p:sp>
          <p:nvSpPr>
            <p:cNvPr id="8" name="Text 4"/>
            <p:cNvSpPr/>
            <p:nvPr/>
          </p:nvSpPr>
          <p:spPr>
            <a:xfrm>
              <a:off x="2700957" y="4653148"/>
              <a:ext cx="11754782" cy="40290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communication with controllers, screen functionality, and touch calibration. Issues often relate to communication protocols, power supply fluctuations, or physical damage to display components.</a:t>
              </a:r>
              <a:endParaRPr lang="en-US" sz="2400" dirty="0"/>
            </a:p>
          </p:txBody>
        </p:sp>
        <p:pic>
          <p:nvPicPr>
            <p:cNvPr id="9" name="Image 2" descr="preencoded.png"/>
            <p:cNvPicPr>
              <a:picLocks noChangeAspect="1"/>
            </p:cNvPicPr>
            <p:nvPr/>
          </p:nvPicPr>
          <p:blipFill>
            <a:blip r:embed="rId5"/>
            <a:stretch>
              <a:fillRect/>
            </a:stretch>
          </p:blipFill>
          <p:spPr>
            <a:xfrm>
              <a:off x="279701" y="6081261"/>
              <a:ext cx="2237468" cy="1382816"/>
            </a:xfrm>
            <a:prstGeom prst="rect">
              <a:avLst/>
            </a:prstGeom>
          </p:spPr>
        </p:pic>
        <p:sp>
          <p:nvSpPr>
            <p:cNvPr id="10" name="Text 5"/>
            <p:cNvSpPr/>
            <p:nvPr/>
          </p:nvSpPr>
          <p:spPr>
            <a:xfrm>
              <a:off x="2700956" y="6018342"/>
              <a:ext cx="2255270" cy="544589"/>
            </a:xfrm>
            <a:prstGeom prst="rect">
              <a:avLst/>
            </a:prstGeom>
            <a:noFill/>
            <a:ln/>
          </p:spPr>
          <p:txBody>
            <a:bodyPr wrap="none" lIns="0" tIns="0" rIns="0" bIns="0" rtlCol="0" anchor="t"/>
            <a:lstStyle/>
            <a:p>
              <a:pPr marL="0" indent="0" algn="l">
                <a:buNone/>
              </a:pPr>
              <a:r>
                <a:rPr lang="en-US" sz="2400" b="1" dirty="0">
                  <a:solidFill>
                    <a:srgbClr val="000000"/>
                  </a:solidFill>
                  <a:ea typeface="Arial Black Bold" pitchFamily="34" charset="-122"/>
                  <a:cs typeface="Arial Black Bold" pitchFamily="34" charset="-120"/>
                </a:rPr>
                <a:t>Communication networks</a:t>
              </a:r>
              <a:endParaRPr lang="en-US" sz="2400" dirty="0"/>
            </a:p>
          </p:txBody>
        </p:sp>
        <p:sp>
          <p:nvSpPr>
            <p:cNvPr id="11" name="Text 6"/>
            <p:cNvSpPr/>
            <p:nvPr/>
          </p:nvSpPr>
          <p:spPr>
            <a:xfrm>
              <a:off x="2700957" y="6435936"/>
              <a:ext cx="11754782" cy="40290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network connectivity, data transmission quality, and protocol compatibility. Common faults include cable damage, improper termination, addressing conflicts, and electromagnetic interference.</a:t>
              </a:r>
              <a:endParaRPr lang="en-US" sz="2400" dirty="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96565-629F-581A-5A4D-D608D994C73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17CB7C7-FFF7-893F-FFF6-62EACC78DD3E}"/>
              </a:ext>
            </a:extLst>
          </p:cNvPr>
          <p:cNvSpPr>
            <a:spLocks/>
          </p:cNvSpPr>
          <p:nvPr/>
        </p:nvSpPr>
        <p:spPr>
          <a:xfrm>
            <a:off x="342789" y="1382010"/>
            <a:ext cx="13899846" cy="646331"/>
          </a:xfrm>
          <a:prstGeom prst="rect">
            <a:avLst/>
          </a:prstGeom>
          <a:noFill/>
          <a:ln/>
        </p:spPr>
        <p:txBody>
          <a:bodyPr wrap="none" lIns="0" tIns="0" rIns="0" bIns="0" rtlCol="0" anchor="t"/>
          <a:lstStyle/>
          <a:p>
            <a:pPr marL="0" indent="0" algn="l">
              <a:lnSpc>
                <a:spcPts val="3100"/>
              </a:lnSpc>
              <a:buNone/>
            </a:pPr>
            <a:r>
              <a:rPr lang="en-US" sz="3600" b="1" dirty="0">
                <a:solidFill>
                  <a:srgbClr val="FC4421"/>
                </a:solidFill>
                <a:latin typeface="+mj-lt"/>
                <a:ea typeface="Arial Black Bold" pitchFamily="34" charset="-122"/>
                <a:cs typeface="Arial Black Bold" pitchFamily="34" charset="-120"/>
              </a:rPr>
              <a:t>Specialised fault-finding: Control systems</a:t>
            </a:r>
            <a:endParaRPr lang="en-US" sz="3600" dirty="0">
              <a:latin typeface="+mj-lt"/>
            </a:endParaRPr>
          </a:p>
        </p:txBody>
      </p:sp>
      <p:sp>
        <p:nvSpPr>
          <p:cNvPr id="12" name="Text 7">
            <a:extLst>
              <a:ext uri="{FF2B5EF4-FFF2-40B4-BE49-F238E27FC236}">
                <a16:creationId xmlns:a16="http://schemas.microsoft.com/office/drawing/2014/main" id="{3B425544-AA46-4354-DF77-D8AFD422C00F}"/>
              </a:ext>
            </a:extLst>
          </p:cNvPr>
          <p:cNvSpPr>
            <a:spLocks/>
          </p:cNvSpPr>
          <p:nvPr/>
        </p:nvSpPr>
        <p:spPr>
          <a:xfrm>
            <a:off x="398206" y="2079714"/>
            <a:ext cx="12974894"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control systems require a methodical approach that considers hardware, software, and communication aspects.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built-in diagnostics and monitoring tools to identify issues, paying particular attention to input/output health, program execution, and network communications.</a:t>
            </a:r>
            <a:endParaRPr lang="en-US" sz="2400" dirty="0"/>
          </a:p>
        </p:txBody>
      </p:sp>
    </p:spTree>
    <p:extLst>
      <p:ext uri="{BB962C8B-B14F-4D97-AF65-F5344CB8AC3E}">
        <p14:creationId xmlns:p14="http://schemas.microsoft.com/office/powerpoint/2010/main" val="40405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sp>
        <p:nvSpPr>
          <p:cNvPr id="2" name="Text 0"/>
          <p:cNvSpPr>
            <a:spLocks/>
          </p:cNvSpPr>
          <p:nvPr/>
        </p:nvSpPr>
        <p:spPr>
          <a:xfrm>
            <a:off x="342789" y="1183345"/>
            <a:ext cx="13899846"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mj-lt"/>
                <a:ea typeface="Arial Black Bold" pitchFamily="34" charset="-122"/>
                <a:cs typeface="Arial Black Bold" pitchFamily="34" charset="-120"/>
              </a:rPr>
              <a:t>Specialised fault-finding: Electronic circuits</a:t>
            </a:r>
            <a:endParaRPr lang="en-US" sz="3600" dirty="0">
              <a:latin typeface="+mj-lt"/>
            </a:endParaRPr>
          </a:p>
        </p:txBody>
      </p:sp>
      <p:grpSp>
        <p:nvGrpSpPr>
          <p:cNvPr id="16" name="Group 15">
            <a:extLst>
              <a:ext uri="{FF2B5EF4-FFF2-40B4-BE49-F238E27FC236}">
                <a16:creationId xmlns:a16="http://schemas.microsoft.com/office/drawing/2014/main" id="{24C82F66-DC39-D820-ECA6-48241EFE3E88}"/>
              </a:ext>
            </a:extLst>
          </p:cNvPr>
          <p:cNvGrpSpPr/>
          <p:nvPr/>
        </p:nvGrpSpPr>
        <p:grpSpPr>
          <a:xfrm>
            <a:off x="1842052" y="2387115"/>
            <a:ext cx="10535477" cy="4119701"/>
            <a:chOff x="461598" y="2918569"/>
            <a:chExt cx="7037278" cy="3223547"/>
          </a:xfrm>
        </p:grpSpPr>
        <p:sp>
          <p:nvSpPr>
            <p:cNvPr id="3" name="Shape 1"/>
            <p:cNvSpPr/>
            <p:nvPr/>
          </p:nvSpPr>
          <p:spPr>
            <a:xfrm>
              <a:off x="461599" y="2918569"/>
              <a:ext cx="3016806" cy="222885"/>
            </a:xfrm>
            <a:prstGeom prst="roundRect">
              <a:avLst>
                <a:gd name="adj" fmla="val 42004"/>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461600" y="3254553"/>
              <a:ext cx="2786301" cy="348258"/>
            </a:xfrm>
            <a:prstGeom prst="rect">
              <a:avLst/>
            </a:prstGeom>
            <a:noFill/>
            <a:ln/>
          </p:spPr>
          <p:txBody>
            <a:bodyPr wrap="none" lIns="0" tIns="0" rIns="0" bIns="0" rtlCol="0" anchor="t"/>
            <a:lstStyle/>
            <a:p>
              <a:pPr marL="0" indent="0" algn="l">
                <a:lnSpc>
                  <a:spcPts val="2700"/>
                </a:lnSpc>
                <a:buNone/>
              </a:pPr>
              <a:r>
                <a:rPr lang="en-US" sz="2400" b="1" dirty="0">
                  <a:solidFill>
                    <a:srgbClr val="000000"/>
                  </a:solidFill>
                  <a:ea typeface="Arial Black Bold" pitchFamily="34" charset="-122"/>
                  <a:cs typeface="Arial Black Bold" pitchFamily="34" charset="-120"/>
                </a:rPr>
                <a:t>Visual inspection</a:t>
              </a:r>
              <a:endParaRPr lang="en-US" sz="2400" dirty="0"/>
            </a:p>
          </p:txBody>
        </p:sp>
        <p:sp>
          <p:nvSpPr>
            <p:cNvPr id="5" name="Text 3"/>
            <p:cNvSpPr/>
            <p:nvPr/>
          </p:nvSpPr>
          <p:spPr>
            <a:xfrm>
              <a:off x="461598" y="3640662"/>
              <a:ext cx="3247307" cy="2496145"/>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Examine for physical damage, bulging capacitors, burnt components, dry solder joints, or signs of overheating. Many electronic faults leave visual evidence that can quickly narrow down the search area.</a:t>
              </a:r>
              <a:endParaRPr lang="en-US" sz="2400" dirty="0"/>
            </a:p>
          </p:txBody>
        </p:sp>
        <p:sp>
          <p:nvSpPr>
            <p:cNvPr id="6" name="Shape 4"/>
            <p:cNvSpPr/>
            <p:nvPr/>
          </p:nvSpPr>
          <p:spPr>
            <a:xfrm>
              <a:off x="3971978" y="2918569"/>
              <a:ext cx="3464095" cy="222885"/>
            </a:xfrm>
            <a:prstGeom prst="roundRect">
              <a:avLst>
                <a:gd name="adj" fmla="val 42004"/>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3971978" y="3219693"/>
              <a:ext cx="3526898" cy="487663"/>
            </a:xfrm>
            <a:prstGeom prst="rect">
              <a:avLst/>
            </a:prstGeom>
            <a:noFill/>
            <a:ln/>
          </p:spPr>
          <p:txBody>
            <a:bodyPr wrap="square" lIns="0" tIns="0" rIns="0" bIns="0" rtlCol="0" anchor="t"/>
            <a:lstStyle/>
            <a:p>
              <a:pPr marL="0" indent="0">
                <a:lnSpc>
                  <a:spcPts val="2700"/>
                </a:lnSpc>
                <a:buNone/>
              </a:pPr>
              <a:r>
                <a:rPr lang="en-US" sz="2400" b="1" dirty="0">
                  <a:solidFill>
                    <a:srgbClr val="000000"/>
                  </a:solidFill>
                  <a:ea typeface="Arial Black Bold" pitchFamily="34" charset="-122"/>
                  <a:cs typeface="Arial Black Bold" pitchFamily="34" charset="-120"/>
                </a:rPr>
                <a:t>Power distribution check</a:t>
              </a:r>
              <a:endParaRPr lang="en-US" sz="2400" dirty="0"/>
            </a:p>
          </p:txBody>
        </p:sp>
        <p:sp>
          <p:nvSpPr>
            <p:cNvPr id="8" name="Text 6"/>
            <p:cNvSpPr/>
            <p:nvPr/>
          </p:nvSpPr>
          <p:spPr>
            <a:xfrm>
              <a:off x="3971978" y="3645971"/>
              <a:ext cx="3247308" cy="2496145"/>
            </a:xfrm>
            <a:prstGeom prst="rect">
              <a:avLst/>
            </a:prstGeom>
            <a:noFill/>
            <a:ln/>
          </p:spPr>
          <p:txBody>
            <a:bodyPr wrap="square" lIns="0" tIns="0" rIns="0" bIns="0" rtlCol="0" anchor="t"/>
            <a:lstStyle/>
            <a:p>
              <a:pPr marL="0" indent="0" algn="l">
                <a:lnSpc>
                  <a:spcPts val="28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all supply voltages are present and within specification at key points throughout the circuit. Many electronic failures result from power supply issues rather than component failure.</a:t>
              </a:r>
              <a:endParaRPr lang="en-US" sz="24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The importance of systematic fault-finding</a:t>
            </a:r>
            <a:endParaRPr lang="en-US" sz="3600" dirty="0">
              <a:latin typeface="+mj-lt"/>
            </a:endParaRPr>
          </a:p>
        </p:txBody>
      </p:sp>
      <p:grpSp>
        <p:nvGrpSpPr>
          <p:cNvPr id="19" name="Group 18">
            <a:extLst>
              <a:ext uri="{FF2B5EF4-FFF2-40B4-BE49-F238E27FC236}">
                <a16:creationId xmlns:a16="http://schemas.microsoft.com/office/drawing/2014/main" id="{FEBFF61A-8CF6-0B2E-F92A-FE4785EE880A}"/>
              </a:ext>
            </a:extLst>
          </p:cNvPr>
          <p:cNvGrpSpPr/>
          <p:nvPr/>
        </p:nvGrpSpPr>
        <p:grpSpPr>
          <a:xfrm>
            <a:off x="301224" y="2228973"/>
            <a:ext cx="13054727" cy="3841551"/>
            <a:chOff x="735330" y="1655445"/>
            <a:chExt cx="13054727" cy="3841551"/>
          </a:xfrm>
        </p:grpSpPr>
        <p:sp>
          <p:nvSpPr>
            <p:cNvPr id="3" name="Shape 1"/>
            <p:cNvSpPr/>
            <p:nvPr/>
          </p:nvSpPr>
          <p:spPr>
            <a:xfrm>
              <a:off x="735330" y="1655445"/>
              <a:ext cx="2193250" cy="121050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1684258" y="2076093"/>
              <a:ext cx="295394" cy="369213"/>
            </a:xfrm>
            <a:prstGeom prst="rect">
              <a:avLst/>
            </a:prstGeom>
          </p:spPr>
        </p:pic>
        <p:sp>
          <p:nvSpPr>
            <p:cNvPr id="5" name="Text 2"/>
            <p:cNvSpPr/>
            <p:nvPr/>
          </p:nvSpPr>
          <p:spPr>
            <a:xfrm>
              <a:off x="3138607" y="1865471"/>
              <a:ext cx="2626162" cy="328255"/>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Reduces downtime</a:t>
              </a:r>
              <a:endParaRPr lang="en-US" sz="2400" dirty="0"/>
            </a:p>
          </p:txBody>
        </p:sp>
        <p:sp>
          <p:nvSpPr>
            <p:cNvPr id="6" name="Text 3"/>
            <p:cNvSpPr/>
            <p:nvPr/>
          </p:nvSpPr>
          <p:spPr>
            <a:xfrm>
              <a:off x="3138607" y="2319695"/>
              <a:ext cx="4564380" cy="336233"/>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Minimises system outages and production losses</a:t>
              </a:r>
              <a:endParaRPr lang="en-US" sz="2400" dirty="0"/>
            </a:p>
          </p:txBody>
        </p:sp>
        <p:sp>
          <p:nvSpPr>
            <p:cNvPr id="7" name="Shape 4"/>
            <p:cNvSpPr/>
            <p:nvPr/>
          </p:nvSpPr>
          <p:spPr>
            <a:xfrm>
              <a:off x="3033593" y="2856428"/>
              <a:ext cx="10756463" cy="11430"/>
            </a:xfrm>
            <a:prstGeom prst="roundRect">
              <a:avLst>
                <a:gd name="adj" fmla="val 772014"/>
              </a:avLst>
            </a:prstGeom>
            <a:solidFill>
              <a:srgbClr val="CBCBCC"/>
            </a:solidFill>
            <a:ln/>
          </p:spPr>
          <p:txBody>
            <a:bodyPr/>
            <a:lstStyle/>
            <a:p>
              <a:endParaRPr lang="en-GB" sz="2400"/>
            </a:p>
          </p:txBody>
        </p:sp>
        <p:sp>
          <p:nvSpPr>
            <p:cNvPr id="8" name="Shape 5"/>
            <p:cNvSpPr/>
            <p:nvPr/>
          </p:nvSpPr>
          <p:spPr>
            <a:xfrm>
              <a:off x="735330" y="2970967"/>
              <a:ext cx="4386501" cy="121050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4"/>
            <a:stretch>
              <a:fillRect/>
            </a:stretch>
          </p:blipFill>
          <p:spPr>
            <a:xfrm>
              <a:off x="2780824" y="3391614"/>
              <a:ext cx="295394" cy="369213"/>
            </a:xfrm>
            <a:prstGeom prst="rect">
              <a:avLst/>
            </a:prstGeom>
          </p:spPr>
        </p:pic>
        <p:sp>
          <p:nvSpPr>
            <p:cNvPr id="10" name="Text 6"/>
            <p:cNvSpPr/>
            <p:nvPr/>
          </p:nvSpPr>
          <p:spPr>
            <a:xfrm>
              <a:off x="5331857" y="3180993"/>
              <a:ext cx="2975848" cy="328255"/>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Cost-effective solutions</a:t>
              </a:r>
              <a:endParaRPr lang="en-US" sz="2400" dirty="0"/>
            </a:p>
          </p:txBody>
        </p:sp>
        <p:sp>
          <p:nvSpPr>
            <p:cNvPr id="11" name="Text 7"/>
            <p:cNvSpPr/>
            <p:nvPr/>
          </p:nvSpPr>
          <p:spPr>
            <a:xfrm>
              <a:off x="5331857" y="3635216"/>
              <a:ext cx="4389715" cy="336233"/>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Prevents unnecessary component replacement</a:t>
              </a:r>
              <a:endParaRPr lang="en-US" sz="2400" dirty="0"/>
            </a:p>
          </p:txBody>
        </p:sp>
        <p:sp>
          <p:nvSpPr>
            <p:cNvPr id="12" name="Shape 8"/>
            <p:cNvSpPr/>
            <p:nvPr/>
          </p:nvSpPr>
          <p:spPr>
            <a:xfrm>
              <a:off x="5226844" y="4171950"/>
              <a:ext cx="8563213" cy="11430"/>
            </a:xfrm>
            <a:prstGeom prst="roundRect">
              <a:avLst>
                <a:gd name="adj" fmla="val 772014"/>
              </a:avLst>
            </a:prstGeom>
            <a:solidFill>
              <a:srgbClr val="CBCBCC"/>
            </a:solidFill>
            <a:ln/>
          </p:spPr>
          <p:txBody>
            <a:bodyPr/>
            <a:lstStyle/>
            <a:p>
              <a:endParaRPr lang="en-GB" sz="2400"/>
            </a:p>
          </p:txBody>
        </p:sp>
        <p:sp>
          <p:nvSpPr>
            <p:cNvPr id="13" name="Shape 9"/>
            <p:cNvSpPr/>
            <p:nvPr/>
          </p:nvSpPr>
          <p:spPr>
            <a:xfrm>
              <a:off x="735330" y="4286488"/>
              <a:ext cx="6579870" cy="1210508"/>
            </a:xfrm>
            <a:prstGeom prst="roundRect">
              <a:avLst>
                <a:gd name="adj" fmla="val 7290"/>
              </a:avLst>
            </a:prstGeom>
            <a:solidFill>
              <a:srgbClr val="E5E5E6"/>
            </a:solidFill>
            <a:ln w="7620">
              <a:solidFill>
                <a:srgbClr val="CBCBCC"/>
              </a:solidFill>
              <a:prstDash val="solid"/>
            </a:ln>
          </p:spPr>
          <p:txBody>
            <a:bodyPr/>
            <a:lstStyle/>
            <a:p>
              <a:endParaRPr lang="en-GB" sz="2400"/>
            </a:p>
          </p:txBody>
        </p:sp>
        <p:pic>
          <p:nvPicPr>
            <p:cNvPr id="14" name="Image 2" descr="preencoded.png"/>
            <p:cNvPicPr>
              <a:picLocks noChangeAspect="1"/>
            </p:cNvPicPr>
            <p:nvPr/>
          </p:nvPicPr>
          <p:blipFill>
            <a:blip r:embed="rId5"/>
            <a:stretch>
              <a:fillRect/>
            </a:stretch>
          </p:blipFill>
          <p:spPr>
            <a:xfrm>
              <a:off x="3877508" y="4707136"/>
              <a:ext cx="295394" cy="369213"/>
            </a:xfrm>
            <a:prstGeom prst="rect">
              <a:avLst/>
            </a:prstGeom>
          </p:spPr>
        </p:pic>
        <p:sp>
          <p:nvSpPr>
            <p:cNvPr id="15" name="Text 10"/>
            <p:cNvSpPr/>
            <p:nvPr/>
          </p:nvSpPr>
          <p:spPr>
            <a:xfrm>
              <a:off x="7525226" y="4496514"/>
              <a:ext cx="2626162" cy="328255"/>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Enhanced safety</a:t>
              </a:r>
              <a:endParaRPr lang="en-US" sz="2400" dirty="0"/>
            </a:p>
          </p:txBody>
        </p:sp>
        <p:sp>
          <p:nvSpPr>
            <p:cNvPr id="16" name="Text 11"/>
            <p:cNvSpPr/>
            <p:nvPr/>
          </p:nvSpPr>
          <p:spPr>
            <a:xfrm>
              <a:off x="7525226" y="4950738"/>
              <a:ext cx="4997053" cy="336233"/>
            </a:xfrm>
            <a:prstGeom prst="rect">
              <a:avLst/>
            </a:prstGeom>
            <a:noFill/>
            <a:ln/>
          </p:spPr>
          <p:txBody>
            <a:bodyPr wrap="none" lIns="0" tIns="0" rIns="0" bIns="0" rtlCol="0" anchor="t"/>
            <a:lstStyle/>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Ensures hazards are properly identified </a:t>
              </a:r>
            </a:p>
            <a:p>
              <a:pPr marL="0" indent="0" algn="l">
                <a:lnSpc>
                  <a:spcPts val="26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and managed</a:t>
              </a:r>
              <a:endParaRPr lang="en-US" sz="240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5CF51-5679-BFAA-6E39-6113541CA19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8AB2567-4B63-CD11-A002-2A682630881B}"/>
              </a:ext>
            </a:extLst>
          </p:cNvPr>
          <p:cNvSpPr>
            <a:spLocks/>
          </p:cNvSpPr>
          <p:nvPr/>
        </p:nvSpPr>
        <p:spPr>
          <a:xfrm>
            <a:off x="301224" y="1194594"/>
            <a:ext cx="13899846"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mj-lt"/>
                <a:ea typeface="Arial Black Bold" pitchFamily="34" charset="-122"/>
                <a:cs typeface="Arial Black Bold" pitchFamily="34" charset="-120"/>
              </a:rPr>
              <a:t>Specialised fault-finding: Electronic circuits</a:t>
            </a:r>
            <a:endParaRPr lang="en-US" sz="3600" dirty="0">
              <a:latin typeface="+mj-lt"/>
            </a:endParaRPr>
          </a:p>
        </p:txBody>
      </p:sp>
      <p:sp>
        <p:nvSpPr>
          <p:cNvPr id="15" name="Text 13">
            <a:extLst>
              <a:ext uri="{FF2B5EF4-FFF2-40B4-BE49-F238E27FC236}">
                <a16:creationId xmlns:a16="http://schemas.microsoft.com/office/drawing/2014/main" id="{2A92D0C6-E0ED-59C5-FAAA-33C1BE527E08}"/>
              </a:ext>
            </a:extLst>
          </p:cNvPr>
          <p:cNvSpPr>
            <a:spLocks/>
          </p:cNvSpPr>
          <p:nvPr/>
        </p:nvSpPr>
        <p:spPr>
          <a:xfrm>
            <a:off x="301224" y="2079714"/>
            <a:ext cx="13109976"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Electronic troubleshooting requires careful handling to prevent electrostatic damage to sensitive components.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use anti-static precautions including wrist straps, mats, and proper grounding when working with modern electronics.</a:t>
            </a:r>
            <a:endParaRPr lang="en-US" sz="2400" dirty="0"/>
          </a:p>
        </p:txBody>
      </p:sp>
    </p:spTree>
    <p:extLst>
      <p:ext uri="{BB962C8B-B14F-4D97-AF65-F5344CB8AC3E}">
        <p14:creationId xmlns:p14="http://schemas.microsoft.com/office/powerpoint/2010/main" val="14981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Fault-finding in digital systems and software</a:t>
            </a:r>
            <a:endParaRPr lang="en-US" sz="3600" dirty="0">
              <a:latin typeface="+mj-lt"/>
            </a:endParaRPr>
          </a:p>
        </p:txBody>
      </p:sp>
      <p:grpSp>
        <p:nvGrpSpPr>
          <p:cNvPr id="20" name="Group 19">
            <a:extLst>
              <a:ext uri="{FF2B5EF4-FFF2-40B4-BE49-F238E27FC236}">
                <a16:creationId xmlns:a16="http://schemas.microsoft.com/office/drawing/2014/main" id="{4BFC1A80-FE54-39A4-445F-B28DD67A82E7}"/>
              </a:ext>
            </a:extLst>
          </p:cNvPr>
          <p:cNvGrpSpPr/>
          <p:nvPr/>
        </p:nvGrpSpPr>
        <p:grpSpPr>
          <a:xfrm>
            <a:off x="301225" y="2138629"/>
            <a:ext cx="13672236" cy="4688568"/>
            <a:chOff x="793790" y="1958816"/>
            <a:chExt cx="13042939" cy="4130517"/>
          </a:xfrm>
        </p:grpSpPr>
        <p:sp>
          <p:nvSpPr>
            <p:cNvPr id="3" name="Shape 1"/>
            <p:cNvSpPr/>
            <p:nvPr/>
          </p:nvSpPr>
          <p:spPr>
            <a:xfrm>
              <a:off x="793790" y="1958816"/>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878860" y="2001322"/>
              <a:ext cx="340162" cy="425291"/>
            </a:xfrm>
            <a:prstGeom prst="rect">
              <a:avLst/>
            </a:prstGeom>
          </p:spPr>
        </p:pic>
        <p:sp>
          <p:nvSpPr>
            <p:cNvPr id="5" name="Text 2"/>
            <p:cNvSpPr/>
            <p:nvPr/>
          </p:nvSpPr>
          <p:spPr>
            <a:xfrm>
              <a:off x="1530906" y="2036683"/>
              <a:ext cx="2871549"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Error codes analysis</a:t>
              </a:r>
              <a:endParaRPr lang="en-US" sz="2400" dirty="0"/>
            </a:p>
          </p:txBody>
        </p:sp>
        <p:sp>
          <p:nvSpPr>
            <p:cNvPr id="6" name="Text 3"/>
            <p:cNvSpPr/>
            <p:nvPr/>
          </p:nvSpPr>
          <p:spPr>
            <a:xfrm>
              <a:off x="1530906" y="2527102"/>
              <a:ext cx="5642610" cy="1451610"/>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Interpret system-generated error messages and codes using manufacturer documentation. These often provide specific clues about failure modes and affected subsystems.</a:t>
              </a:r>
              <a:endParaRPr lang="en-US" sz="2400" dirty="0"/>
            </a:p>
          </p:txBody>
        </p:sp>
        <p:sp>
          <p:nvSpPr>
            <p:cNvPr id="7" name="Shape 4"/>
            <p:cNvSpPr/>
            <p:nvPr/>
          </p:nvSpPr>
          <p:spPr>
            <a:xfrm>
              <a:off x="7457003" y="1958816"/>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9" name="Text 5"/>
            <p:cNvSpPr/>
            <p:nvPr/>
          </p:nvSpPr>
          <p:spPr>
            <a:xfrm>
              <a:off x="8194119" y="2036683"/>
              <a:ext cx="2849761"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Log file examination</a:t>
              </a:r>
              <a:endParaRPr lang="en-US" sz="2400" dirty="0"/>
            </a:p>
          </p:txBody>
        </p:sp>
        <p:sp>
          <p:nvSpPr>
            <p:cNvPr id="10" name="Text 6"/>
            <p:cNvSpPr/>
            <p:nvPr/>
          </p:nvSpPr>
          <p:spPr>
            <a:xfrm>
              <a:off x="8194119" y="2527102"/>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Review system logs to identify patterns, sequence of events, and timing relationships. Look for errors, warnings, or unusual events preceding the fault.</a:t>
              </a:r>
              <a:endParaRPr lang="en-US" sz="2400" dirty="0"/>
            </a:p>
          </p:txBody>
        </p:sp>
        <p:sp>
          <p:nvSpPr>
            <p:cNvPr id="11" name="Shape 7"/>
            <p:cNvSpPr/>
            <p:nvPr/>
          </p:nvSpPr>
          <p:spPr>
            <a:xfrm>
              <a:off x="793790" y="4432340"/>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12" name="Image 2" descr="preencoded.png"/>
            <p:cNvPicPr>
              <a:picLocks noChangeAspect="1"/>
            </p:cNvPicPr>
            <p:nvPr/>
          </p:nvPicPr>
          <p:blipFill>
            <a:blip r:embed="rId4"/>
            <a:stretch>
              <a:fillRect/>
            </a:stretch>
          </p:blipFill>
          <p:spPr>
            <a:xfrm>
              <a:off x="878860" y="4474845"/>
              <a:ext cx="340162" cy="425291"/>
            </a:xfrm>
            <a:prstGeom prst="rect">
              <a:avLst/>
            </a:prstGeom>
          </p:spPr>
        </p:pic>
        <p:sp>
          <p:nvSpPr>
            <p:cNvPr id="13" name="Text 8"/>
            <p:cNvSpPr/>
            <p:nvPr/>
          </p:nvSpPr>
          <p:spPr>
            <a:xfrm>
              <a:off x="1530906" y="4510207"/>
              <a:ext cx="3511748"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State machine verification</a:t>
              </a:r>
              <a:endParaRPr lang="en-US" sz="2400" dirty="0"/>
            </a:p>
          </p:txBody>
        </p:sp>
        <p:sp>
          <p:nvSpPr>
            <p:cNvPr id="14" name="Text 9"/>
            <p:cNvSpPr/>
            <p:nvPr/>
          </p:nvSpPr>
          <p:spPr>
            <a:xfrm>
              <a:off x="1530906" y="5000625"/>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Confirm proper progression through operational states and correct response to inputs. Identify stuck states or improper transitions that prevent normal operation.</a:t>
              </a:r>
              <a:endParaRPr lang="en-US" sz="2400" dirty="0"/>
            </a:p>
          </p:txBody>
        </p:sp>
        <p:sp>
          <p:nvSpPr>
            <p:cNvPr id="15" name="Shape 10"/>
            <p:cNvSpPr/>
            <p:nvPr/>
          </p:nvSpPr>
          <p:spPr>
            <a:xfrm>
              <a:off x="7457003" y="4432340"/>
              <a:ext cx="510302" cy="510302"/>
            </a:xfrm>
            <a:prstGeom prst="roundRect">
              <a:avLst>
                <a:gd name="adj" fmla="val 18669"/>
              </a:avLst>
            </a:prstGeom>
            <a:solidFill>
              <a:srgbClr val="E5E5E6"/>
            </a:solidFill>
            <a:ln w="7620">
              <a:solidFill>
                <a:srgbClr val="CBCBCC"/>
              </a:solidFill>
              <a:prstDash val="solid"/>
            </a:ln>
          </p:spPr>
          <p:txBody>
            <a:bodyPr/>
            <a:lstStyle/>
            <a:p>
              <a:endParaRPr lang="en-GB" sz="2400"/>
            </a:p>
          </p:txBody>
        </p:sp>
        <p:pic>
          <p:nvPicPr>
            <p:cNvPr id="16" name="Image 3" descr="preencoded.png"/>
            <p:cNvPicPr>
              <a:picLocks noChangeAspect="1"/>
            </p:cNvPicPr>
            <p:nvPr/>
          </p:nvPicPr>
          <p:blipFill>
            <a:blip r:embed="rId5"/>
            <a:stretch>
              <a:fillRect/>
            </a:stretch>
          </p:blipFill>
          <p:spPr>
            <a:xfrm>
              <a:off x="7542074" y="4474845"/>
              <a:ext cx="340162" cy="425291"/>
            </a:xfrm>
            <a:prstGeom prst="rect">
              <a:avLst/>
            </a:prstGeom>
          </p:spPr>
        </p:pic>
        <p:sp>
          <p:nvSpPr>
            <p:cNvPr id="17" name="Text 11"/>
            <p:cNvSpPr/>
            <p:nvPr/>
          </p:nvSpPr>
          <p:spPr>
            <a:xfrm>
              <a:off x="8194119" y="4510207"/>
              <a:ext cx="321242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Memory integrity check</a:t>
              </a:r>
              <a:endParaRPr lang="en-US" sz="2400" dirty="0"/>
            </a:p>
          </p:txBody>
        </p:sp>
        <p:sp>
          <p:nvSpPr>
            <p:cNvPr id="18" name="Text 12"/>
            <p:cNvSpPr/>
            <p:nvPr/>
          </p:nvSpPr>
          <p:spPr>
            <a:xfrm>
              <a:off x="8194119" y="5000625"/>
              <a:ext cx="5642610"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program and data memory for corruption, addressing errors, or capacity issues. Memory problems often cause unpredictable or intermittent behaviour.</a:t>
              </a:r>
              <a:endParaRPr lang="en-US" sz="2400" dirty="0"/>
            </a:p>
          </p:txBody>
        </p:sp>
      </p:grpSp>
      <p:pic>
        <p:nvPicPr>
          <p:cNvPr id="19" name="Picture 18" descr="preencoded.png">
            <a:extLst>
              <a:ext uri="{FF2B5EF4-FFF2-40B4-BE49-F238E27FC236}">
                <a16:creationId xmlns:a16="http://schemas.microsoft.com/office/drawing/2014/main" id="{12363F22-E411-B6E7-4653-B91BB3B5B0EF}"/>
              </a:ext>
            </a:extLst>
          </p:cNvPr>
          <p:cNvPicPr>
            <a:picLocks noChangeAspect="1"/>
          </p:cNvPicPr>
          <p:nvPr/>
        </p:nvPicPr>
        <p:blipFill>
          <a:blip r:embed="rId6"/>
          <a:stretch>
            <a:fillRect/>
          </a:stretch>
        </p:blipFill>
        <p:spPr>
          <a:xfrm>
            <a:off x="7374466" y="2232555"/>
            <a:ext cx="389467" cy="36935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4D4B9-2B41-90C7-E9A5-0B90C5F98C1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E05E8329-AF61-703E-4CDD-3A7378D5DB03}"/>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Fault-finding in digital systems and software</a:t>
            </a:r>
            <a:endParaRPr lang="en-US" sz="3600" dirty="0">
              <a:latin typeface="+mj-lt"/>
            </a:endParaRPr>
          </a:p>
        </p:txBody>
      </p:sp>
      <p:sp>
        <p:nvSpPr>
          <p:cNvPr id="19" name="Text 13">
            <a:extLst>
              <a:ext uri="{FF2B5EF4-FFF2-40B4-BE49-F238E27FC236}">
                <a16:creationId xmlns:a16="http://schemas.microsoft.com/office/drawing/2014/main" id="{1A1DE59E-DBC4-FF03-B7A1-F046A283378E}"/>
              </a:ext>
            </a:extLst>
          </p:cNvPr>
          <p:cNvSpPr>
            <a:spLocks/>
          </p:cNvSpPr>
          <p:nvPr/>
        </p:nvSpPr>
        <p:spPr>
          <a:xfrm>
            <a:off x="301224" y="2079714"/>
            <a:ext cx="13357626"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Software and digital system faults can be particularly challenging due to their complex and sometimes non-deterministic nature.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Version compatibility issues are common when system components are upgraded inconsistently. Always check for recent software updates, configuration changes, or security patches that coincide with the onset of problems.</a:t>
            </a:r>
            <a:endParaRPr lang="en-US" sz="2400" dirty="0"/>
          </a:p>
        </p:txBody>
      </p:sp>
    </p:spTree>
    <p:extLst>
      <p:ext uri="{BB962C8B-B14F-4D97-AF65-F5344CB8AC3E}">
        <p14:creationId xmlns:p14="http://schemas.microsoft.com/office/powerpoint/2010/main" val="4101337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 35">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100"/>
              </a:lnSpc>
              <a:buNone/>
            </a:pPr>
            <a:r>
              <a:rPr lang="en-US" sz="3600" b="1" dirty="0">
                <a:solidFill>
                  <a:srgbClr val="FC4421"/>
                </a:solidFill>
                <a:latin typeface="+mj-lt"/>
                <a:ea typeface="Arial Black Bold" pitchFamily="34" charset="-122"/>
                <a:cs typeface="Arial Black Bold" pitchFamily="34" charset="-120"/>
              </a:rPr>
              <a:t>Intermittent fault diagnosis</a:t>
            </a:r>
            <a:endParaRPr lang="en-US" sz="3600" dirty="0">
              <a:latin typeface="+mj-lt"/>
            </a:endParaRPr>
          </a:p>
        </p:txBody>
      </p:sp>
      <p:grpSp>
        <p:nvGrpSpPr>
          <p:cNvPr id="14" name="Group 13">
            <a:extLst>
              <a:ext uri="{FF2B5EF4-FFF2-40B4-BE49-F238E27FC236}">
                <a16:creationId xmlns:a16="http://schemas.microsoft.com/office/drawing/2014/main" id="{075664DB-602F-3C2C-52CA-5B032F9D5339}"/>
              </a:ext>
            </a:extLst>
          </p:cNvPr>
          <p:cNvGrpSpPr/>
          <p:nvPr/>
        </p:nvGrpSpPr>
        <p:grpSpPr>
          <a:xfrm>
            <a:off x="459625" y="1972151"/>
            <a:ext cx="13533777" cy="5270243"/>
            <a:chOff x="729615" y="1972151"/>
            <a:chExt cx="4251365" cy="2932238"/>
          </a:xfrm>
        </p:grpSpPr>
        <p:sp>
          <p:nvSpPr>
            <p:cNvPr id="3" name="Shape 1"/>
            <p:cNvSpPr/>
            <p:nvPr/>
          </p:nvSpPr>
          <p:spPr>
            <a:xfrm>
              <a:off x="729615" y="1972151"/>
              <a:ext cx="4251365" cy="2851377"/>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945713" y="2188250"/>
              <a:ext cx="2606040" cy="325755"/>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Extended monitoring</a:t>
              </a:r>
              <a:endParaRPr lang="en-US" sz="2400" dirty="0"/>
            </a:p>
          </p:txBody>
        </p:sp>
        <p:sp>
          <p:nvSpPr>
            <p:cNvPr id="5" name="Text 3"/>
            <p:cNvSpPr/>
            <p:nvPr/>
          </p:nvSpPr>
          <p:spPr>
            <a:xfrm>
              <a:off x="945713" y="2569931"/>
              <a:ext cx="3957662" cy="233445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data loggers and recorders to capture system performance over extended periods, triggering on predefined fault conditions. This helps identify patterns related to time, temperature, load, or other variables that may not be apparent during brief testing.</a:t>
              </a:r>
              <a:endParaRPr lang="en-US" sz="2400" dirty="0"/>
            </a:p>
          </p:txBody>
        </p:sp>
      </p:grpSp>
      <p:sp>
        <p:nvSpPr>
          <p:cNvPr id="12" name="Text 10">
            <a:extLst>
              <a:ext uri="{FF2B5EF4-FFF2-40B4-BE49-F238E27FC236}">
                <a16:creationId xmlns:a16="http://schemas.microsoft.com/office/drawing/2014/main" id="{C2DBE1DA-C90A-8D18-B5FA-D7092F1BFB80}"/>
              </a:ext>
            </a:extLst>
          </p:cNvPr>
          <p:cNvSpPr/>
          <p:nvPr/>
        </p:nvSpPr>
        <p:spPr>
          <a:xfrm>
            <a:off x="1147550" y="4388211"/>
            <a:ext cx="11767066" cy="66698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Intermittent faults present a significant diagnostic challenge because they may not be present during testing. </a:t>
            </a:r>
            <a:endParaRPr lang="en-US" sz="2400" dirty="0"/>
          </a:p>
        </p:txBody>
      </p:sp>
      <p:sp>
        <p:nvSpPr>
          <p:cNvPr id="13" name="Text 11">
            <a:extLst>
              <a:ext uri="{FF2B5EF4-FFF2-40B4-BE49-F238E27FC236}">
                <a16:creationId xmlns:a16="http://schemas.microsoft.com/office/drawing/2014/main" id="{0C1ED4B9-2DEB-C488-E119-F14F05003BF4}"/>
              </a:ext>
            </a:extLst>
          </p:cNvPr>
          <p:cNvSpPr/>
          <p:nvPr/>
        </p:nvSpPr>
        <p:spPr>
          <a:xfrm>
            <a:off x="1147550" y="5286623"/>
            <a:ext cx="11767066" cy="10004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ea typeface="Arial Black" pitchFamily="34" charset="-122"/>
                <a:cs typeface="Arial" panose="020B0604020202020204" pitchFamily="34" charset="0"/>
              </a:rPr>
              <a:t>Patient, methodical investigation is essential. Document precisely when and under what conditions the fault occurs, looking for correlations with environmental factors, load conditions, or operational patterns. </a:t>
            </a:r>
            <a:endParaRPr lang="en-US" sz="2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 36">
    <p:spTree>
      <p:nvGrpSpPr>
        <p:cNvPr id="1" name=""/>
        <p:cNvGrpSpPr/>
        <p:nvPr/>
      </p:nvGrpSpPr>
      <p:grpSpPr>
        <a:xfrm>
          <a:off x="0" y="0"/>
          <a:ext cx="0" cy="0"/>
          <a:chOff x="0" y="0"/>
          <a:chExt cx="0" cy="0"/>
        </a:xfrm>
      </p:grpSpPr>
      <p:sp>
        <p:nvSpPr>
          <p:cNvPr id="2" name="Text 0"/>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Safety considerations during fault-finding</a:t>
            </a:r>
            <a:endParaRPr lang="en-US" sz="3600" dirty="0">
              <a:latin typeface="+mj-lt"/>
            </a:endParaRPr>
          </a:p>
        </p:txBody>
      </p:sp>
      <p:grpSp>
        <p:nvGrpSpPr>
          <p:cNvPr id="29" name="Group 28">
            <a:extLst>
              <a:ext uri="{FF2B5EF4-FFF2-40B4-BE49-F238E27FC236}">
                <a16:creationId xmlns:a16="http://schemas.microsoft.com/office/drawing/2014/main" id="{B21A5ED9-84D3-E7CF-4DC8-F4A7A60B7818}"/>
              </a:ext>
            </a:extLst>
          </p:cNvPr>
          <p:cNvGrpSpPr/>
          <p:nvPr/>
        </p:nvGrpSpPr>
        <p:grpSpPr>
          <a:xfrm>
            <a:off x="568285" y="2079367"/>
            <a:ext cx="13419654" cy="4839295"/>
            <a:chOff x="601980" y="1408867"/>
            <a:chExt cx="13419654" cy="4839295"/>
          </a:xfrm>
        </p:grpSpPr>
        <p:pic>
          <p:nvPicPr>
            <p:cNvPr id="3" name="Image 0" descr="preencoded.png"/>
            <p:cNvPicPr>
              <a:picLocks noChangeAspect="1"/>
            </p:cNvPicPr>
            <p:nvPr/>
          </p:nvPicPr>
          <p:blipFill>
            <a:blip r:embed="rId3"/>
            <a:stretch>
              <a:fillRect/>
            </a:stretch>
          </p:blipFill>
          <p:spPr>
            <a:xfrm>
              <a:off x="3273743" y="1408867"/>
              <a:ext cx="1335881" cy="935474"/>
            </a:xfrm>
            <a:prstGeom prst="rect">
              <a:avLst/>
            </a:prstGeom>
          </p:spPr>
        </p:pic>
        <p:pic>
          <p:nvPicPr>
            <p:cNvPr id="4" name="Image 1" descr="preencoded.png"/>
            <p:cNvPicPr>
              <a:picLocks noChangeAspect="1"/>
            </p:cNvPicPr>
            <p:nvPr/>
          </p:nvPicPr>
          <p:blipFill>
            <a:blip r:embed="rId4"/>
            <a:stretch>
              <a:fillRect/>
            </a:stretch>
          </p:blipFill>
          <p:spPr>
            <a:xfrm>
              <a:off x="3817977" y="1800575"/>
              <a:ext cx="320993" cy="401367"/>
            </a:xfrm>
            <a:prstGeom prst="rect">
              <a:avLst/>
            </a:prstGeom>
          </p:spPr>
        </p:pic>
        <p:sp>
          <p:nvSpPr>
            <p:cNvPr id="5" name="Text 1"/>
            <p:cNvSpPr/>
            <p:nvPr/>
          </p:nvSpPr>
          <p:spPr>
            <a:xfrm>
              <a:off x="4771906" y="1571149"/>
              <a:ext cx="2029658" cy="253722"/>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Personal protection</a:t>
              </a:r>
              <a:endParaRPr lang="en-US" sz="2400" dirty="0"/>
            </a:p>
          </p:txBody>
        </p:sp>
        <p:sp>
          <p:nvSpPr>
            <p:cNvPr id="6" name="Text 2"/>
            <p:cNvSpPr/>
            <p:nvPr/>
          </p:nvSpPr>
          <p:spPr>
            <a:xfrm>
              <a:off x="4771906" y="1922264"/>
              <a:ext cx="3066812" cy="259794"/>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appropriate PPE for electrical hazards</a:t>
              </a:r>
              <a:endParaRPr lang="en-US" sz="2400" dirty="0"/>
            </a:p>
          </p:txBody>
        </p:sp>
        <p:sp>
          <p:nvSpPr>
            <p:cNvPr id="7" name="Shape 3"/>
            <p:cNvSpPr/>
            <p:nvPr/>
          </p:nvSpPr>
          <p:spPr>
            <a:xfrm>
              <a:off x="4650105" y="2355056"/>
              <a:ext cx="9371528" cy="11430"/>
            </a:xfrm>
            <a:prstGeom prst="roundRect">
              <a:avLst>
                <a:gd name="adj" fmla="val 596658"/>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2605802" y="2384822"/>
              <a:ext cx="2671763" cy="935474"/>
            </a:xfrm>
            <a:prstGeom prst="rect">
              <a:avLst/>
            </a:prstGeom>
          </p:spPr>
        </p:pic>
        <p:pic>
          <p:nvPicPr>
            <p:cNvPr id="9" name="Image 3" descr="preencoded.png"/>
            <p:cNvPicPr>
              <a:picLocks noChangeAspect="1"/>
            </p:cNvPicPr>
            <p:nvPr/>
          </p:nvPicPr>
          <p:blipFill>
            <a:blip r:embed="rId6"/>
            <a:stretch>
              <a:fillRect/>
            </a:stretch>
          </p:blipFill>
          <p:spPr>
            <a:xfrm>
              <a:off x="3785889" y="2690237"/>
              <a:ext cx="311468" cy="389457"/>
            </a:xfrm>
            <a:prstGeom prst="rect">
              <a:avLst/>
            </a:prstGeom>
          </p:spPr>
        </p:pic>
        <p:sp>
          <p:nvSpPr>
            <p:cNvPr id="10" name="Text 4"/>
            <p:cNvSpPr/>
            <p:nvPr/>
          </p:nvSpPr>
          <p:spPr>
            <a:xfrm>
              <a:off x="5439847" y="2547104"/>
              <a:ext cx="2029658" cy="253722"/>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Safe isolation</a:t>
              </a:r>
              <a:endParaRPr lang="en-US" sz="2400" dirty="0"/>
            </a:p>
          </p:txBody>
        </p:sp>
        <p:sp>
          <p:nvSpPr>
            <p:cNvPr id="11" name="Text 5"/>
            <p:cNvSpPr/>
            <p:nvPr/>
          </p:nvSpPr>
          <p:spPr>
            <a:xfrm>
              <a:off x="5439847" y="2898219"/>
              <a:ext cx="2895719" cy="259794"/>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Follow proper lockout/tagout procedures</a:t>
              </a:r>
              <a:endParaRPr lang="en-US" sz="2400" dirty="0"/>
            </a:p>
          </p:txBody>
        </p:sp>
        <p:sp>
          <p:nvSpPr>
            <p:cNvPr id="12" name="Shape 6"/>
            <p:cNvSpPr/>
            <p:nvPr/>
          </p:nvSpPr>
          <p:spPr>
            <a:xfrm>
              <a:off x="5318046" y="3331012"/>
              <a:ext cx="8703588" cy="11430"/>
            </a:xfrm>
            <a:prstGeom prst="roundRect">
              <a:avLst>
                <a:gd name="adj" fmla="val 596658"/>
              </a:avLst>
            </a:prstGeom>
            <a:solidFill>
              <a:srgbClr val="CBCBCC"/>
            </a:solidFill>
            <a:ln/>
          </p:spPr>
          <p:txBody>
            <a:bodyPr/>
            <a:lstStyle/>
            <a:p>
              <a:endParaRPr lang="en-GB" sz="2400"/>
            </a:p>
          </p:txBody>
        </p:sp>
        <p:pic>
          <p:nvPicPr>
            <p:cNvPr id="13" name="Image 4" descr="preencoded.png"/>
            <p:cNvPicPr>
              <a:picLocks noChangeAspect="1"/>
            </p:cNvPicPr>
            <p:nvPr/>
          </p:nvPicPr>
          <p:blipFill>
            <a:blip r:embed="rId7"/>
            <a:stretch>
              <a:fillRect/>
            </a:stretch>
          </p:blipFill>
          <p:spPr>
            <a:xfrm>
              <a:off x="1937861" y="3360777"/>
              <a:ext cx="4007644" cy="935474"/>
            </a:xfrm>
            <a:prstGeom prst="rect">
              <a:avLst/>
            </a:prstGeom>
          </p:spPr>
        </p:pic>
        <p:pic>
          <p:nvPicPr>
            <p:cNvPr id="14" name="Image 5" descr="preencoded.png"/>
            <p:cNvPicPr>
              <a:picLocks noChangeAspect="1"/>
            </p:cNvPicPr>
            <p:nvPr/>
          </p:nvPicPr>
          <p:blipFill>
            <a:blip r:embed="rId8"/>
            <a:stretch>
              <a:fillRect/>
            </a:stretch>
          </p:blipFill>
          <p:spPr>
            <a:xfrm>
              <a:off x="3785889" y="3622235"/>
              <a:ext cx="311468" cy="389457"/>
            </a:xfrm>
            <a:prstGeom prst="rect">
              <a:avLst/>
            </a:prstGeom>
          </p:spPr>
        </p:pic>
        <p:sp>
          <p:nvSpPr>
            <p:cNvPr id="15" name="Text 7"/>
            <p:cNvSpPr/>
            <p:nvPr/>
          </p:nvSpPr>
          <p:spPr>
            <a:xfrm>
              <a:off x="6107787" y="3523059"/>
              <a:ext cx="2029658" cy="253722"/>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Proper tools</a:t>
              </a:r>
              <a:endParaRPr lang="en-US" sz="2400" dirty="0"/>
            </a:p>
          </p:txBody>
        </p:sp>
        <p:sp>
          <p:nvSpPr>
            <p:cNvPr id="16" name="Text 8"/>
            <p:cNvSpPr/>
            <p:nvPr/>
          </p:nvSpPr>
          <p:spPr>
            <a:xfrm>
              <a:off x="6107787" y="3874175"/>
              <a:ext cx="3553897" cy="259794"/>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insulated, rated equipment for electrical work</a:t>
              </a:r>
              <a:endParaRPr lang="en-US" sz="2400" dirty="0"/>
            </a:p>
          </p:txBody>
        </p:sp>
        <p:sp>
          <p:nvSpPr>
            <p:cNvPr id="17" name="Shape 9"/>
            <p:cNvSpPr/>
            <p:nvPr/>
          </p:nvSpPr>
          <p:spPr>
            <a:xfrm>
              <a:off x="5985986" y="4306967"/>
              <a:ext cx="8035647" cy="11430"/>
            </a:xfrm>
            <a:prstGeom prst="roundRect">
              <a:avLst>
                <a:gd name="adj" fmla="val 596658"/>
              </a:avLst>
            </a:prstGeom>
            <a:solidFill>
              <a:srgbClr val="CBCBCC"/>
            </a:solidFill>
            <a:ln/>
          </p:spPr>
          <p:txBody>
            <a:bodyPr/>
            <a:lstStyle/>
            <a:p>
              <a:endParaRPr lang="en-GB" sz="2400"/>
            </a:p>
          </p:txBody>
        </p:sp>
        <p:pic>
          <p:nvPicPr>
            <p:cNvPr id="18" name="Image 6" descr="preencoded.png"/>
            <p:cNvPicPr>
              <a:picLocks noChangeAspect="1"/>
            </p:cNvPicPr>
            <p:nvPr/>
          </p:nvPicPr>
          <p:blipFill>
            <a:blip r:embed="rId9"/>
            <a:stretch>
              <a:fillRect/>
            </a:stretch>
          </p:blipFill>
          <p:spPr>
            <a:xfrm>
              <a:off x="1269921" y="4336733"/>
              <a:ext cx="5343525" cy="935474"/>
            </a:xfrm>
            <a:prstGeom prst="rect">
              <a:avLst/>
            </a:prstGeom>
          </p:spPr>
        </p:pic>
        <p:pic>
          <p:nvPicPr>
            <p:cNvPr id="19" name="Image 7" descr="preencoded.png"/>
            <p:cNvPicPr>
              <a:picLocks noChangeAspect="1"/>
            </p:cNvPicPr>
            <p:nvPr/>
          </p:nvPicPr>
          <p:blipFill>
            <a:blip r:embed="rId10"/>
            <a:stretch>
              <a:fillRect/>
            </a:stretch>
          </p:blipFill>
          <p:spPr>
            <a:xfrm>
              <a:off x="3760827" y="4592151"/>
              <a:ext cx="378143" cy="472827"/>
            </a:xfrm>
            <a:prstGeom prst="rect">
              <a:avLst/>
            </a:prstGeom>
          </p:spPr>
        </p:pic>
        <p:sp>
          <p:nvSpPr>
            <p:cNvPr id="20" name="Text 10"/>
            <p:cNvSpPr/>
            <p:nvPr/>
          </p:nvSpPr>
          <p:spPr>
            <a:xfrm>
              <a:off x="6775728" y="4499015"/>
              <a:ext cx="2029658" cy="253722"/>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Teamwork</a:t>
              </a:r>
              <a:endParaRPr lang="en-US" sz="2400" dirty="0"/>
            </a:p>
          </p:txBody>
        </p:sp>
        <p:sp>
          <p:nvSpPr>
            <p:cNvPr id="21" name="Text 11"/>
            <p:cNvSpPr/>
            <p:nvPr/>
          </p:nvSpPr>
          <p:spPr>
            <a:xfrm>
              <a:off x="6775728" y="4850130"/>
              <a:ext cx="2750820" cy="259794"/>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Have assistance for high-risk activities</a:t>
              </a:r>
              <a:endParaRPr lang="en-US" sz="2400" dirty="0"/>
            </a:p>
          </p:txBody>
        </p:sp>
        <p:sp>
          <p:nvSpPr>
            <p:cNvPr id="22" name="Shape 12"/>
            <p:cNvSpPr/>
            <p:nvPr/>
          </p:nvSpPr>
          <p:spPr>
            <a:xfrm>
              <a:off x="6653927" y="5282922"/>
              <a:ext cx="7367707" cy="11430"/>
            </a:xfrm>
            <a:prstGeom prst="roundRect">
              <a:avLst>
                <a:gd name="adj" fmla="val 596658"/>
              </a:avLst>
            </a:prstGeom>
            <a:solidFill>
              <a:srgbClr val="CBCBCC"/>
            </a:solidFill>
            <a:ln/>
          </p:spPr>
          <p:txBody>
            <a:bodyPr/>
            <a:lstStyle/>
            <a:p>
              <a:endParaRPr lang="en-GB" sz="2400"/>
            </a:p>
          </p:txBody>
        </p:sp>
        <p:pic>
          <p:nvPicPr>
            <p:cNvPr id="23" name="Image 8" descr="preencoded.png"/>
            <p:cNvPicPr>
              <a:picLocks noChangeAspect="1"/>
            </p:cNvPicPr>
            <p:nvPr/>
          </p:nvPicPr>
          <p:blipFill>
            <a:blip r:embed="rId11"/>
            <a:stretch>
              <a:fillRect/>
            </a:stretch>
          </p:blipFill>
          <p:spPr>
            <a:xfrm>
              <a:off x="601980" y="5312688"/>
              <a:ext cx="6679406" cy="935474"/>
            </a:xfrm>
            <a:prstGeom prst="rect">
              <a:avLst/>
            </a:prstGeom>
          </p:spPr>
        </p:pic>
        <p:pic>
          <p:nvPicPr>
            <p:cNvPr id="24" name="Image 9" descr="preencoded.png"/>
            <p:cNvPicPr>
              <a:picLocks noChangeAspect="1"/>
            </p:cNvPicPr>
            <p:nvPr/>
          </p:nvPicPr>
          <p:blipFill>
            <a:blip r:embed="rId12"/>
            <a:stretch>
              <a:fillRect/>
            </a:stretch>
          </p:blipFill>
          <p:spPr>
            <a:xfrm>
              <a:off x="3785889" y="5599762"/>
              <a:ext cx="316298" cy="395496"/>
            </a:xfrm>
            <a:prstGeom prst="rect">
              <a:avLst/>
            </a:prstGeom>
          </p:spPr>
        </p:pic>
        <p:sp>
          <p:nvSpPr>
            <p:cNvPr id="25" name="Text 13"/>
            <p:cNvSpPr/>
            <p:nvPr/>
          </p:nvSpPr>
          <p:spPr>
            <a:xfrm>
              <a:off x="7443668" y="5474970"/>
              <a:ext cx="2119908" cy="253722"/>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Permits and procedures</a:t>
              </a:r>
              <a:endParaRPr lang="en-US" sz="2400" dirty="0"/>
            </a:p>
          </p:txBody>
        </p:sp>
        <p:sp>
          <p:nvSpPr>
            <p:cNvPr id="26" name="Text 14"/>
            <p:cNvSpPr/>
            <p:nvPr/>
          </p:nvSpPr>
          <p:spPr>
            <a:xfrm>
              <a:off x="7443668" y="5826085"/>
              <a:ext cx="3427690" cy="259794"/>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Comply with all safety protocols and regulations</a:t>
              </a:r>
              <a:endParaRPr lang="en-US" sz="2400" dirty="0"/>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56733-C325-DB16-6949-9178BBD714B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D3608DB-49EB-07AC-6FFB-F0630D7CF2B0}"/>
              </a:ext>
            </a:extLst>
          </p:cNvPr>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Safety considerations during fault-finding</a:t>
            </a:r>
            <a:endParaRPr lang="en-US" sz="3600" dirty="0">
              <a:latin typeface="+mj-lt"/>
            </a:endParaRPr>
          </a:p>
        </p:txBody>
      </p:sp>
      <p:sp>
        <p:nvSpPr>
          <p:cNvPr id="27" name="Text 15">
            <a:extLst>
              <a:ext uri="{FF2B5EF4-FFF2-40B4-BE49-F238E27FC236}">
                <a16:creationId xmlns:a16="http://schemas.microsoft.com/office/drawing/2014/main" id="{7C52FDA9-56C3-149C-4DD2-1AC8E04296E7}"/>
              </a:ext>
            </a:extLst>
          </p:cNvPr>
          <p:cNvSpPr>
            <a:spLocks/>
          </p:cNvSpPr>
          <p:nvPr/>
        </p:nvSpPr>
        <p:spPr>
          <a:xfrm>
            <a:off x="301226" y="2079714"/>
            <a:ext cx="13433824"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Electrical fault-finding inherently involves working with potentially hazardous systems.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Never compromise safety for expediency.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conduct a thorough risk assessment before beginning work, identifying potential hazards and implementing appropriate control measures.</a:t>
            </a:r>
            <a:endParaRPr lang="en-US" sz="2400" dirty="0"/>
          </a:p>
        </p:txBody>
      </p:sp>
      <p:sp>
        <p:nvSpPr>
          <p:cNvPr id="28" name="Text 16">
            <a:extLst>
              <a:ext uri="{FF2B5EF4-FFF2-40B4-BE49-F238E27FC236}">
                <a16:creationId xmlns:a16="http://schemas.microsoft.com/office/drawing/2014/main" id="{CD9EC4A7-159B-A9E7-6B17-1C6A0EB024D6}"/>
              </a:ext>
            </a:extLst>
          </p:cNvPr>
          <p:cNvSpPr/>
          <p:nvPr/>
        </p:nvSpPr>
        <p:spPr>
          <a:xfrm>
            <a:off x="301226" y="4114800"/>
            <a:ext cx="13205224" cy="990124"/>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mj-lt"/>
                <a:ea typeface="Arial Black" pitchFamily="34" charset="-122"/>
                <a:cs typeface="Arial" panose="020B0604020202020204" pitchFamily="34" charset="0"/>
              </a:rPr>
              <a:t>Be particularly cautious when fault-finding requires measurements on live equipment.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mj-lt"/>
                <a:ea typeface="Arial Black" pitchFamily="34" charset="-122"/>
                <a:cs typeface="Arial" panose="020B0604020202020204" pitchFamily="34" charset="0"/>
              </a:rPr>
              <a:t>Use properly rated test equipment, maintain safe working distances, and use insulating barriers to prevent accidental contact with live parts.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mj-lt"/>
                <a:ea typeface="Arial Black" pitchFamily="34" charset="-122"/>
                <a:cs typeface="Arial" panose="020B0604020202020204" pitchFamily="34" charset="0"/>
              </a:rPr>
              <a:t>Where possible, use remote measurement techniques or temporary monitoring equipment to </a:t>
            </a:r>
            <a:r>
              <a:rPr lang="en-US" sz="2400" dirty="0" err="1">
                <a:solidFill>
                  <a:srgbClr val="000000"/>
                </a:solidFill>
                <a:latin typeface="+mj-lt"/>
                <a:ea typeface="Arial Black" pitchFamily="34" charset="-122"/>
                <a:cs typeface="Arial" panose="020B0604020202020204" pitchFamily="34" charset="0"/>
              </a:rPr>
              <a:t>minimise</a:t>
            </a:r>
            <a:r>
              <a:rPr lang="en-US" sz="2400" dirty="0">
                <a:solidFill>
                  <a:srgbClr val="000000"/>
                </a:solidFill>
                <a:latin typeface="+mj-lt"/>
                <a:ea typeface="Arial Black" pitchFamily="34" charset="-122"/>
                <a:cs typeface="Arial" panose="020B0604020202020204" pitchFamily="34" charset="0"/>
              </a:rPr>
              <a:t> exposure to hazards.</a:t>
            </a:r>
            <a:endParaRPr lang="en-US" sz="2400" dirty="0">
              <a:latin typeface="+mj-lt"/>
            </a:endParaRPr>
          </a:p>
        </p:txBody>
      </p:sp>
    </p:spTree>
    <p:extLst>
      <p:ext uri="{BB962C8B-B14F-4D97-AF65-F5344CB8AC3E}">
        <p14:creationId xmlns:p14="http://schemas.microsoft.com/office/powerpoint/2010/main" val="1018111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 39">
    <p:spTree>
      <p:nvGrpSpPr>
        <p:cNvPr id="1" name=""/>
        <p:cNvGrpSpPr/>
        <p:nvPr/>
      </p:nvGrpSpPr>
      <p:grpSpPr>
        <a:xfrm>
          <a:off x="0" y="0"/>
          <a:ext cx="0" cy="0"/>
          <a:chOff x="0" y="0"/>
          <a:chExt cx="0" cy="0"/>
        </a:xfrm>
      </p:grpSpPr>
      <p:pic>
        <p:nvPicPr>
          <p:cNvPr id="5" name="Image 0" descr="preencoded.png"/>
          <p:cNvPicPr>
            <a:picLocks noChangeAspect="1"/>
          </p:cNvPicPr>
          <p:nvPr/>
        </p:nvPicPr>
        <p:blipFill>
          <a:blip r:embed="rId3"/>
          <a:stretch>
            <a:fillRect/>
          </a:stretch>
        </p:blipFill>
        <p:spPr>
          <a:xfrm>
            <a:off x="4916865" y="2451029"/>
            <a:ext cx="4668560" cy="4668560"/>
          </a:xfrm>
          <a:prstGeom prst="rect">
            <a:avLst/>
          </a:prstGeom>
        </p:spPr>
      </p:pic>
      <p:pic>
        <p:nvPicPr>
          <p:cNvPr id="13" name="Image 4" descr="preencoded.png"/>
          <p:cNvPicPr>
            <a:picLocks noChangeAspect="1"/>
          </p:cNvPicPr>
          <p:nvPr/>
        </p:nvPicPr>
        <p:blipFill>
          <a:blip r:embed="rId4"/>
          <a:stretch>
            <a:fillRect/>
          </a:stretch>
        </p:blipFill>
        <p:spPr>
          <a:xfrm>
            <a:off x="4921153" y="2444726"/>
            <a:ext cx="4668560" cy="4668560"/>
          </a:xfrm>
          <a:prstGeom prst="rect">
            <a:avLst/>
          </a:prstGeom>
        </p:spPr>
      </p:pic>
      <p:pic>
        <p:nvPicPr>
          <p:cNvPr id="17" name="Image 5" descr="preencoded.png"/>
          <p:cNvPicPr>
            <a:picLocks noChangeAspect="1"/>
          </p:cNvPicPr>
          <p:nvPr/>
        </p:nvPicPr>
        <p:blipFill>
          <a:blip r:embed="rId5"/>
          <a:stretch>
            <a:fillRect/>
          </a:stretch>
        </p:blipFill>
        <p:spPr>
          <a:xfrm>
            <a:off x="4916866" y="2433648"/>
            <a:ext cx="4668560" cy="4668560"/>
          </a:xfrm>
          <a:prstGeom prst="rect">
            <a:avLst/>
          </a:prstGeom>
        </p:spPr>
      </p:pic>
      <p:pic>
        <p:nvPicPr>
          <p:cNvPr id="21" name="Image 6" descr="preencoded.png"/>
          <p:cNvPicPr>
            <a:picLocks noChangeAspect="1"/>
          </p:cNvPicPr>
          <p:nvPr/>
        </p:nvPicPr>
        <p:blipFill>
          <a:blip r:embed="rId6"/>
          <a:stretch>
            <a:fillRect/>
          </a:stretch>
        </p:blipFill>
        <p:spPr>
          <a:xfrm>
            <a:off x="4916867" y="2433648"/>
            <a:ext cx="4668560" cy="4668560"/>
          </a:xfrm>
          <a:prstGeom prst="rect">
            <a:avLst/>
          </a:prstGeom>
        </p:spPr>
      </p:pic>
      <p:pic>
        <p:nvPicPr>
          <p:cNvPr id="9" name="Image 2" descr="preencoded.png"/>
          <p:cNvPicPr>
            <a:picLocks noChangeAspect="1"/>
          </p:cNvPicPr>
          <p:nvPr/>
        </p:nvPicPr>
        <p:blipFill>
          <a:blip r:embed="rId7"/>
          <a:stretch>
            <a:fillRect/>
          </a:stretch>
        </p:blipFill>
        <p:spPr>
          <a:xfrm>
            <a:off x="4905377" y="2451029"/>
            <a:ext cx="4668560" cy="4668560"/>
          </a:xfrm>
          <a:prstGeom prst="rect">
            <a:avLst/>
          </a:prstGeom>
        </p:spPr>
      </p:pic>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Preventive measures to reduce electrical faults</a:t>
            </a:r>
            <a:endParaRPr lang="en-US" sz="3600" dirty="0">
              <a:latin typeface="+mj-lt"/>
            </a:endParaRPr>
          </a:p>
        </p:txBody>
      </p:sp>
      <p:sp>
        <p:nvSpPr>
          <p:cNvPr id="3" name="Text 1"/>
          <p:cNvSpPr/>
          <p:nvPr/>
        </p:nvSpPr>
        <p:spPr>
          <a:xfrm>
            <a:off x="2385655" y="2836442"/>
            <a:ext cx="2318504" cy="288250"/>
          </a:xfrm>
          <a:prstGeom prst="rect">
            <a:avLst/>
          </a:prstGeom>
          <a:noFill/>
          <a:ln/>
        </p:spPr>
        <p:txBody>
          <a:bodyPr wrap="none" lIns="0" tIns="0" rIns="0" bIns="0" rtlCol="0" anchor="t"/>
          <a:lstStyle/>
          <a:p>
            <a:pPr marL="0" indent="0" algn="r">
              <a:lnSpc>
                <a:spcPts val="2250"/>
              </a:lnSpc>
              <a:buNone/>
            </a:pPr>
            <a:r>
              <a:rPr lang="en-US" sz="2400" b="1" dirty="0">
                <a:solidFill>
                  <a:srgbClr val="000000"/>
                </a:solidFill>
                <a:ea typeface="Arial Black Bold" pitchFamily="34" charset="-122"/>
                <a:cs typeface="Arial Black Bold" pitchFamily="34" charset="-120"/>
              </a:rPr>
              <a:t>Regular maintenance</a:t>
            </a:r>
            <a:endParaRPr lang="en-US" sz="2400" dirty="0"/>
          </a:p>
        </p:txBody>
      </p:sp>
      <p:sp>
        <p:nvSpPr>
          <p:cNvPr id="4" name="Text 2"/>
          <p:cNvSpPr/>
          <p:nvPr/>
        </p:nvSpPr>
        <p:spPr>
          <a:xfrm>
            <a:off x="135168" y="3139035"/>
            <a:ext cx="4580869" cy="590550"/>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Scheduled inspections and service to identify potential issues</a:t>
            </a:r>
            <a:endParaRPr lang="en-US" sz="2400" dirty="0"/>
          </a:p>
        </p:txBody>
      </p:sp>
      <p:pic>
        <p:nvPicPr>
          <p:cNvPr id="6" name="Image 1" descr="preencoded.png"/>
          <p:cNvPicPr>
            <a:picLocks noChangeAspect="1"/>
          </p:cNvPicPr>
          <p:nvPr/>
        </p:nvPicPr>
        <p:blipFill>
          <a:blip r:embed="rId8"/>
          <a:stretch>
            <a:fillRect/>
          </a:stretch>
        </p:blipFill>
        <p:spPr>
          <a:xfrm>
            <a:off x="6039922" y="3244959"/>
            <a:ext cx="275987" cy="345043"/>
          </a:xfrm>
          <a:prstGeom prst="rect">
            <a:avLst/>
          </a:prstGeom>
        </p:spPr>
      </p:pic>
      <p:sp>
        <p:nvSpPr>
          <p:cNvPr id="7" name="Text 3"/>
          <p:cNvSpPr/>
          <p:nvPr/>
        </p:nvSpPr>
        <p:spPr>
          <a:xfrm>
            <a:off x="9886681" y="2336221"/>
            <a:ext cx="2329934" cy="28825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Condition monitoring</a:t>
            </a:r>
            <a:endParaRPr lang="en-US" sz="2400" dirty="0"/>
          </a:p>
        </p:txBody>
      </p:sp>
      <p:sp>
        <p:nvSpPr>
          <p:cNvPr id="8" name="Text 4"/>
          <p:cNvSpPr/>
          <p:nvPr/>
        </p:nvSpPr>
        <p:spPr>
          <a:xfrm>
            <a:off x="9926122" y="2653296"/>
            <a:ext cx="4580988" cy="59055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Ongoing analysis of system parameters to detect deterioration</a:t>
            </a:r>
            <a:endParaRPr lang="en-US" sz="2400" dirty="0"/>
          </a:p>
        </p:txBody>
      </p:sp>
      <p:pic>
        <p:nvPicPr>
          <p:cNvPr id="10" name="Image 3" descr="preencoded.png"/>
          <p:cNvPicPr>
            <a:picLocks noChangeAspect="1"/>
          </p:cNvPicPr>
          <p:nvPr/>
        </p:nvPicPr>
        <p:blipFill>
          <a:blip r:embed="rId9"/>
          <a:stretch>
            <a:fillRect/>
          </a:stretch>
        </p:blipFill>
        <p:spPr>
          <a:xfrm>
            <a:off x="7941706" y="3178881"/>
            <a:ext cx="275987" cy="345043"/>
          </a:xfrm>
          <a:prstGeom prst="rect">
            <a:avLst/>
          </a:prstGeom>
        </p:spPr>
      </p:pic>
      <p:sp>
        <p:nvSpPr>
          <p:cNvPr id="11" name="Text 5"/>
          <p:cNvSpPr/>
          <p:nvPr/>
        </p:nvSpPr>
        <p:spPr>
          <a:xfrm>
            <a:off x="9978197" y="4026061"/>
            <a:ext cx="2804993" cy="28825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Environmental protection</a:t>
            </a:r>
            <a:endParaRPr lang="en-US" sz="2400" dirty="0"/>
          </a:p>
        </p:txBody>
      </p:sp>
      <p:sp>
        <p:nvSpPr>
          <p:cNvPr id="12" name="Text 6"/>
          <p:cNvSpPr/>
          <p:nvPr/>
        </p:nvSpPr>
        <p:spPr>
          <a:xfrm>
            <a:off x="9978197" y="4360649"/>
            <a:ext cx="4476837" cy="59055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Controlling temperature, humidity, dust, and vibration</a:t>
            </a:r>
            <a:endParaRPr lang="en-US" sz="2400" dirty="0"/>
          </a:p>
        </p:txBody>
      </p:sp>
      <p:sp>
        <p:nvSpPr>
          <p:cNvPr id="14" name="Text 7"/>
          <p:cNvSpPr/>
          <p:nvPr/>
        </p:nvSpPr>
        <p:spPr>
          <a:xfrm>
            <a:off x="8786693" y="4754999"/>
            <a:ext cx="275987" cy="345043"/>
          </a:xfrm>
          <a:prstGeom prst="rect">
            <a:avLst/>
          </a:prstGeom>
          <a:noFill/>
          <a:ln/>
        </p:spPr>
        <p:txBody>
          <a:bodyPr wrap="none" lIns="0" tIns="0" rIns="0" bIns="0" rtlCol="0" anchor="t"/>
          <a:lstStyle/>
          <a:p>
            <a:pPr marL="0" indent="0" algn="l">
              <a:lnSpc>
                <a:spcPts val="3450"/>
              </a:lnSpc>
              <a:buNone/>
            </a:pPr>
            <a:r>
              <a:rPr lang="en-US" sz="2150" b="1" dirty="0">
                <a:solidFill>
                  <a:srgbClr val="000000"/>
                </a:solidFill>
                <a:latin typeface="Arial Black Bold" pitchFamily="34" charset="0"/>
                <a:ea typeface="Arial Black Bold" pitchFamily="34" charset="-122"/>
                <a:cs typeface="Arial Black Bold" pitchFamily="34" charset="-120"/>
              </a:rPr>
              <a:t>3</a:t>
            </a:r>
            <a:endParaRPr lang="en-US" sz="2150" dirty="0"/>
          </a:p>
        </p:txBody>
      </p:sp>
      <p:sp>
        <p:nvSpPr>
          <p:cNvPr id="15" name="Text 8"/>
          <p:cNvSpPr/>
          <p:nvPr/>
        </p:nvSpPr>
        <p:spPr>
          <a:xfrm>
            <a:off x="9926122" y="5706773"/>
            <a:ext cx="3010138" cy="28825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Power quality management</a:t>
            </a:r>
            <a:endParaRPr lang="en-US" sz="2400" dirty="0"/>
          </a:p>
        </p:txBody>
      </p:sp>
      <p:sp>
        <p:nvSpPr>
          <p:cNvPr id="16" name="Text 9"/>
          <p:cNvSpPr/>
          <p:nvPr/>
        </p:nvSpPr>
        <p:spPr>
          <a:xfrm>
            <a:off x="9926122" y="6082926"/>
            <a:ext cx="4580988" cy="59055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Maintaining stable, clean power supply to equipment</a:t>
            </a:r>
            <a:endParaRPr lang="en-US" sz="2400" dirty="0"/>
          </a:p>
        </p:txBody>
      </p:sp>
      <p:sp>
        <p:nvSpPr>
          <p:cNvPr id="18" name="Text 10"/>
          <p:cNvSpPr/>
          <p:nvPr/>
        </p:nvSpPr>
        <p:spPr>
          <a:xfrm>
            <a:off x="7374193" y="6105039"/>
            <a:ext cx="275987" cy="345043"/>
          </a:xfrm>
          <a:prstGeom prst="rect">
            <a:avLst/>
          </a:prstGeom>
          <a:noFill/>
          <a:ln/>
        </p:spPr>
        <p:txBody>
          <a:bodyPr wrap="none" lIns="0" tIns="0" rIns="0" bIns="0" rtlCol="0" anchor="t"/>
          <a:lstStyle/>
          <a:p>
            <a:pPr marL="0" indent="0" algn="l">
              <a:lnSpc>
                <a:spcPts val="3450"/>
              </a:lnSpc>
              <a:buNone/>
            </a:pPr>
            <a:r>
              <a:rPr lang="en-US" sz="2150" b="1" dirty="0">
                <a:solidFill>
                  <a:srgbClr val="000000"/>
                </a:solidFill>
                <a:latin typeface="Arial Black Bold" pitchFamily="34" charset="0"/>
                <a:ea typeface="Arial Black Bold" pitchFamily="34" charset="-122"/>
                <a:cs typeface="Arial Black Bold" pitchFamily="34" charset="-120"/>
              </a:rPr>
              <a:t>4</a:t>
            </a:r>
            <a:endParaRPr lang="en-US" sz="2150" dirty="0"/>
          </a:p>
        </p:txBody>
      </p:sp>
      <p:sp>
        <p:nvSpPr>
          <p:cNvPr id="19" name="Text 11"/>
          <p:cNvSpPr/>
          <p:nvPr/>
        </p:nvSpPr>
        <p:spPr>
          <a:xfrm>
            <a:off x="2397919" y="5049799"/>
            <a:ext cx="2306241" cy="288250"/>
          </a:xfrm>
          <a:prstGeom prst="rect">
            <a:avLst/>
          </a:prstGeom>
          <a:noFill/>
          <a:ln/>
        </p:spPr>
        <p:txBody>
          <a:bodyPr wrap="none" lIns="0" tIns="0" rIns="0" bIns="0" rtlCol="0" anchor="t"/>
          <a:lstStyle/>
          <a:p>
            <a:pPr marL="0" indent="0" algn="r">
              <a:lnSpc>
                <a:spcPts val="2250"/>
              </a:lnSpc>
              <a:buNone/>
            </a:pPr>
            <a:r>
              <a:rPr lang="en-US" sz="2400" b="1" dirty="0">
                <a:solidFill>
                  <a:srgbClr val="000000"/>
                </a:solidFill>
                <a:ea typeface="Arial Black Bold" pitchFamily="34" charset="-122"/>
                <a:cs typeface="Arial Black Bold" pitchFamily="34" charset="-120"/>
              </a:rPr>
              <a:t>Operator training</a:t>
            </a:r>
            <a:endParaRPr lang="en-US" sz="2400" dirty="0"/>
          </a:p>
        </p:txBody>
      </p:sp>
      <p:sp>
        <p:nvSpPr>
          <p:cNvPr id="20" name="Text 12"/>
          <p:cNvSpPr/>
          <p:nvPr/>
        </p:nvSpPr>
        <p:spPr>
          <a:xfrm>
            <a:off x="123290" y="5404473"/>
            <a:ext cx="4580869" cy="590550"/>
          </a:xfrm>
          <a:prstGeom prst="rect">
            <a:avLst/>
          </a:prstGeom>
          <a:noFill/>
          <a:ln/>
        </p:spPr>
        <p:txBody>
          <a:bodyPr wrap="square" lIns="0" tIns="0" rIns="0" bIns="0" rtlCol="0" anchor="t"/>
          <a:lstStyle/>
          <a:p>
            <a:pPr marL="0" indent="0" algn="r">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Ensuring proper system operation and early problem recognition</a:t>
            </a:r>
            <a:endParaRPr lang="en-US" sz="2400" dirty="0"/>
          </a:p>
        </p:txBody>
      </p:sp>
      <p:pic>
        <p:nvPicPr>
          <p:cNvPr id="22" name="Image 7" descr="preencoded.png"/>
          <p:cNvPicPr>
            <a:picLocks noChangeAspect="1"/>
          </p:cNvPicPr>
          <p:nvPr/>
        </p:nvPicPr>
        <p:blipFill>
          <a:blip r:embed="rId10"/>
          <a:stretch>
            <a:fillRect/>
          </a:stretch>
        </p:blipFill>
        <p:spPr>
          <a:xfrm>
            <a:off x="5571767" y="5222796"/>
            <a:ext cx="275987" cy="345043"/>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1E1FA-8B40-092A-5097-439B138CDFE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5E8D5C7-9420-F4D1-7BBA-B1F5D526FB0A}"/>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Preventive measures to reduce electrical faults</a:t>
            </a:r>
            <a:endParaRPr lang="en-US" sz="3600" dirty="0">
              <a:latin typeface="+mj-lt"/>
            </a:endParaRPr>
          </a:p>
        </p:txBody>
      </p:sp>
      <p:sp>
        <p:nvSpPr>
          <p:cNvPr id="23" name="Text 13">
            <a:extLst>
              <a:ext uri="{FF2B5EF4-FFF2-40B4-BE49-F238E27FC236}">
                <a16:creationId xmlns:a16="http://schemas.microsoft.com/office/drawing/2014/main" id="{50FF28B5-60B1-A219-11B8-2CFFDC32ECF9}"/>
              </a:ext>
            </a:extLst>
          </p:cNvPr>
          <p:cNvSpPr>
            <a:spLocks/>
          </p:cNvSpPr>
          <p:nvPr/>
        </p:nvSpPr>
        <p:spPr>
          <a:xfrm>
            <a:off x="301224" y="2053537"/>
            <a:ext cx="13300476"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Proactive maintenance strategies dramatically reduce the frequency and severity of electrical faults.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Techniques such as thermographic surveys, ultrasonic inspection, vibration analysis, and insulation resistance trending can identify developing issues before they cause system failure.</a:t>
            </a:r>
            <a:endParaRPr lang="en-US" sz="2400" dirty="0"/>
          </a:p>
        </p:txBody>
      </p:sp>
      <p:sp>
        <p:nvSpPr>
          <p:cNvPr id="24" name="Text 14">
            <a:extLst>
              <a:ext uri="{FF2B5EF4-FFF2-40B4-BE49-F238E27FC236}">
                <a16:creationId xmlns:a16="http://schemas.microsoft.com/office/drawing/2014/main" id="{F3DEFFCC-E3EC-5B0A-A4BA-B854DFC12797}"/>
              </a:ext>
            </a:extLst>
          </p:cNvPr>
          <p:cNvSpPr/>
          <p:nvPr/>
        </p:nvSpPr>
        <p:spPr>
          <a:xfrm>
            <a:off x="301224" y="4406796"/>
            <a:ext cx="13682771" cy="88582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Design considerations also play a crucial role in fault prevention. </a:t>
            </a:r>
          </a:p>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Proper component selection with adequate ratings, appropriate protection devices, good cable management, and effective cooling all contribute to system reliability. </a:t>
            </a:r>
          </a:p>
          <a:p>
            <a:pPr marL="0" indent="0" algn="l">
              <a:lnSpc>
                <a:spcPct val="110000"/>
              </a:lnSpc>
              <a:spcAft>
                <a:spcPts val="1200"/>
              </a:spcAft>
              <a:buNone/>
            </a:pPr>
            <a:r>
              <a:rPr lang="en-US" sz="2400" dirty="0">
                <a:solidFill>
                  <a:srgbClr val="000000"/>
                </a:solidFill>
                <a:latin typeface="+mj-lt"/>
                <a:ea typeface="Arial Black" pitchFamily="34" charset="-122"/>
                <a:cs typeface="Arial" panose="020B0604020202020204" pitchFamily="34" charset="0"/>
              </a:rPr>
              <a:t>For critical systems, redundancy and fail-safe designs provide additional protection against unexpected failures.</a:t>
            </a:r>
            <a:endParaRPr lang="en-US" sz="2400" dirty="0">
              <a:latin typeface="+mj-lt"/>
            </a:endParaRPr>
          </a:p>
        </p:txBody>
      </p:sp>
    </p:spTree>
    <p:extLst>
      <p:ext uri="{BB962C8B-B14F-4D97-AF65-F5344CB8AC3E}">
        <p14:creationId xmlns:p14="http://schemas.microsoft.com/office/powerpoint/2010/main" val="2642988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 42">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Professional development for fault-finding skills</a:t>
            </a:r>
            <a:endParaRPr lang="en-US" sz="3600" dirty="0">
              <a:latin typeface="+mj-lt"/>
            </a:endParaRPr>
          </a:p>
        </p:txBody>
      </p:sp>
      <p:sp>
        <p:nvSpPr>
          <p:cNvPr id="3" name="Text 1"/>
          <p:cNvSpPr/>
          <p:nvPr/>
        </p:nvSpPr>
        <p:spPr>
          <a:xfrm>
            <a:off x="301224" y="2230632"/>
            <a:ext cx="2609136" cy="321231"/>
          </a:xfrm>
          <a:prstGeom prst="rect">
            <a:avLst/>
          </a:prstGeom>
          <a:noFill/>
          <a:ln/>
        </p:spPr>
        <p:txBody>
          <a:bodyPr wrap="none" lIns="0" tIns="0" rIns="0" bIns="0" rtlCol="0" anchor="t"/>
          <a:lstStyle/>
          <a:p>
            <a:pPr marL="0" indent="0" algn="l">
              <a:lnSpc>
                <a:spcPts val="2500"/>
              </a:lnSpc>
              <a:buNone/>
            </a:pPr>
            <a:r>
              <a:rPr lang="en-US" sz="2400" b="1" dirty="0">
                <a:ea typeface="Arial Black Bold" pitchFamily="34" charset="-122"/>
                <a:cs typeface="Arial Black Bold" pitchFamily="34" charset="-120"/>
              </a:rPr>
              <a:t>Technical knowledge</a:t>
            </a:r>
            <a:endParaRPr lang="en-US" sz="2400" dirty="0"/>
          </a:p>
        </p:txBody>
      </p:sp>
      <p:sp>
        <p:nvSpPr>
          <p:cNvPr id="4" name="Text 2"/>
          <p:cNvSpPr/>
          <p:nvPr/>
        </p:nvSpPr>
        <p:spPr>
          <a:xfrm>
            <a:off x="301224" y="2715892"/>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Electrical theory and principles</a:t>
            </a:r>
          </a:p>
        </p:txBody>
      </p:sp>
      <p:sp>
        <p:nvSpPr>
          <p:cNvPr id="5" name="Text 3"/>
          <p:cNvSpPr/>
          <p:nvPr/>
        </p:nvSpPr>
        <p:spPr>
          <a:xfrm>
            <a:off x="301224" y="3233427"/>
            <a:ext cx="4061936" cy="658178"/>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Component characteristics </a:t>
            </a:r>
            <a:br>
              <a:rPr lang="en-US" sz="2400" dirty="0">
                <a:ea typeface="ＭＳ Ｐゴシック" charset="-128"/>
              </a:rPr>
            </a:br>
            <a:r>
              <a:rPr lang="en-US" sz="2400" dirty="0">
                <a:ea typeface="ＭＳ Ｐゴシック" charset="-128"/>
              </a:rPr>
              <a:t>and failure modes</a:t>
            </a:r>
          </a:p>
        </p:txBody>
      </p:sp>
      <p:sp>
        <p:nvSpPr>
          <p:cNvPr id="6" name="Text 4"/>
          <p:cNvSpPr/>
          <p:nvPr/>
        </p:nvSpPr>
        <p:spPr>
          <a:xfrm>
            <a:off x="301224" y="4138996"/>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System architecture and </a:t>
            </a:r>
            <a:br>
              <a:rPr lang="en-US" sz="2400" dirty="0">
                <a:ea typeface="ＭＳ Ｐゴシック" charset="-128"/>
              </a:rPr>
            </a:br>
            <a:r>
              <a:rPr lang="en-US" sz="2400" dirty="0">
                <a:ea typeface="ＭＳ Ｐゴシック" charset="-128"/>
              </a:rPr>
              <a:t>interactions</a:t>
            </a:r>
          </a:p>
        </p:txBody>
      </p:sp>
      <p:sp>
        <p:nvSpPr>
          <p:cNvPr id="7" name="Text 5"/>
          <p:cNvSpPr/>
          <p:nvPr/>
        </p:nvSpPr>
        <p:spPr>
          <a:xfrm>
            <a:off x="301224" y="5028930"/>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Diagnostic equipment </a:t>
            </a:r>
            <a:br>
              <a:rPr lang="en-US" sz="2400" dirty="0">
                <a:ea typeface="ＭＳ Ｐゴシック" charset="-128"/>
              </a:rPr>
            </a:br>
            <a:r>
              <a:rPr lang="en-US" sz="2400" dirty="0">
                <a:ea typeface="ＭＳ Ｐゴシック" charset="-128"/>
              </a:rPr>
              <a:t>operation</a:t>
            </a:r>
          </a:p>
        </p:txBody>
      </p:sp>
      <p:sp>
        <p:nvSpPr>
          <p:cNvPr id="8" name="Text 6"/>
          <p:cNvSpPr/>
          <p:nvPr/>
        </p:nvSpPr>
        <p:spPr>
          <a:xfrm>
            <a:off x="301224" y="5900720"/>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Industry standards </a:t>
            </a:r>
            <a:br>
              <a:rPr lang="en-US" sz="2400" dirty="0">
                <a:ea typeface="ＭＳ Ｐゴシック" charset="-128"/>
              </a:rPr>
            </a:br>
            <a:r>
              <a:rPr lang="en-US" sz="2400" dirty="0">
                <a:ea typeface="ＭＳ Ｐゴシック" charset="-128"/>
              </a:rPr>
              <a:t>and regulations</a:t>
            </a:r>
          </a:p>
        </p:txBody>
      </p:sp>
      <p:sp>
        <p:nvSpPr>
          <p:cNvPr id="9" name="Text 7"/>
          <p:cNvSpPr/>
          <p:nvPr/>
        </p:nvSpPr>
        <p:spPr>
          <a:xfrm>
            <a:off x="5298044" y="2237496"/>
            <a:ext cx="2571036" cy="321231"/>
          </a:xfrm>
          <a:prstGeom prst="rect">
            <a:avLst/>
          </a:prstGeom>
          <a:noFill/>
          <a:ln/>
        </p:spPr>
        <p:txBody>
          <a:bodyPr wrap="none" lIns="0" tIns="0" rIns="0" bIns="0" rtlCol="0" anchor="t"/>
          <a:lstStyle/>
          <a:p>
            <a:pPr marL="0" indent="0" algn="l">
              <a:lnSpc>
                <a:spcPts val="2500"/>
              </a:lnSpc>
              <a:buNone/>
            </a:pPr>
            <a:r>
              <a:rPr lang="en-US" sz="2400" b="1" dirty="0">
                <a:ea typeface="Arial Black Bold" pitchFamily="34" charset="-122"/>
                <a:cs typeface="Arial Black Bold" pitchFamily="34" charset="-120"/>
              </a:rPr>
              <a:t>Practical skills</a:t>
            </a:r>
            <a:endParaRPr lang="en-US" sz="2400" dirty="0"/>
          </a:p>
        </p:txBody>
      </p:sp>
      <p:sp>
        <p:nvSpPr>
          <p:cNvPr id="10" name="Text 8"/>
          <p:cNvSpPr/>
          <p:nvPr/>
        </p:nvSpPr>
        <p:spPr>
          <a:xfrm>
            <a:off x="5298044" y="2758439"/>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Measurement techniques</a:t>
            </a:r>
          </a:p>
        </p:txBody>
      </p:sp>
      <p:sp>
        <p:nvSpPr>
          <p:cNvPr id="11" name="Text 9"/>
          <p:cNvSpPr/>
          <p:nvPr/>
        </p:nvSpPr>
        <p:spPr>
          <a:xfrm>
            <a:off x="5284232" y="3210819"/>
            <a:ext cx="4061936" cy="329089"/>
          </a:xfrm>
          <a:prstGeom prst="rect">
            <a:avLst/>
          </a:prstGeom>
          <a:noFill/>
          <a:ln/>
        </p:spPr>
        <p:txBody>
          <a:bodyPr wrap="none" lIns="0" tIns="0" rIns="0" bIns="0" rtlCol="0" anchor="t"/>
          <a:lstStyle/>
          <a:p>
            <a:pPr marL="342900" indent="-342900" fontAlgn="base">
              <a:lnSpc>
                <a:spcPct val="110000"/>
              </a:lnSpc>
              <a:spcAft>
                <a:spcPts val="1200"/>
              </a:spcAft>
              <a:buSzPct val="100000"/>
              <a:buFont typeface="Arial" panose="020B0604020202020204" pitchFamily="34" charset="0"/>
              <a:buChar char="•"/>
            </a:pPr>
            <a:r>
              <a:rPr lang="en-US" sz="2400" dirty="0">
                <a:ea typeface="ＭＳ Ｐゴシック" charset="-128"/>
              </a:rPr>
              <a:t>Systematic troubleshooting </a:t>
            </a:r>
            <a:br>
              <a:rPr lang="en-US" sz="2400" dirty="0">
                <a:ea typeface="ＭＳ Ｐゴシック" charset="-128"/>
              </a:rPr>
            </a:br>
            <a:r>
              <a:rPr lang="en-US" sz="2400" dirty="0">
                <a:ea typeface="ＭＳ Ｐゴシック" charset="-128"/>
              </a:rPr>
              <a:t>approaches</a:t>
            </a:r>
            <a:endParaRPr lang="en-US">
              <a:cs typeface="Arial"/>
            </a:endParaRPr>
          </a:p>
        </p:txBody>
      </p:sp>
      <p:sp>
        <p:nvSpPr>
          <p:cNvPr id="12" name="Text 10"/>
          <p:cNvSpPr/>
          <p:nvPr/>
        </p:nvSpPr>
        <p:spPr>
          <a:xfrm>
            <a:off x="5298044" y="4059458"/>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Repair and rectification methods</a:t>
            </a:r>
          </a:p>
        </p:txBody>
      </p:sp>
      <p:sp>
        <p:nvSpPr>
          <p:cNvPr id="13" name="Text 11"/>
          <p:cNvSpPr/>
          <p:nvPr/>
        </p:nvSpPr>
        <p:spPr>
          <a:xfrm>
            <a:off x="5298044" y="4559907"/>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Safety procedures and </a:t>
            </a:r>
            <a:br>
              <a:rPr lang="en-US" sz="2400" dirty="0">
                <a:ea typeface="ＭＳ Ｐゴシック" charset="-128"/>
              </a:rPr>
            </a:br>
            <a:r>
              <a:rPr lang="en-US" sz="2400" dirty="0">
                <a:ea typeface="ＭＳ Ｐゴシック" charset="-128"/>
              </a:rPr>
              <a:t>risk assessment</a:t>
            </a:r>
          </a:p>
        </p:txBody>
      </p:sp>
      <p:sp>
        <p:nvSpPr>
          <p:cNvPr id="14" name="Text 12"/>
          <p:cNvSpPr/>
          <p:nvPr/>
        </p:nvSpPr>
        <p:spPr>
          <a:xfrm>
            <a:off x="5298044" y="5417797"/>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Documentation and reporting</a:t>
            </a:r>
          </a:p>
        </p:txBody>
      </p:sp>
      <p:sp>
        <p:nvSpPr>
          <p:cNvPr id="15" name="Text 13"/>
          <p:cNvSpPr/>
          <p:nvPr/>
        </p:nvSpPr>
        <p:spPr>
          <a:xfrm>
            <a:off x="10530243" y="2230632"/>
            <a:ext cx="2571036" cy="321231"/>
          </a:xfrm>
          <a:prstGeom prst="rect">
            <a:avLst/>
          </a:prstGeom>
          <a:noFill/>
          <a:ln/>
        </p:spPr>
        <p:txBody>
          <a:bodyPr wrap="none" lIns="0" tIns="0" rIns="0" bIns="0" rtlCol="0" anchor="t"/>
          <a:lstStyle/>
          <a:p>
            <a:pPr marL="0" indent="0" algn="l">
              <a:lnSpc>
                <a:spcPts val="2500"/>
              </a:lnSpc>
              <a:buNone/>
            </a:pPr>
            <a:r>
              <a:rPr lang="en-US" sz="2400" b="1" dirty="0">
                <a:ea typeface="Arial Black Bold" pitchFamily="34" charset="-122"/>
                <a:cs typeface="Arial Black Bold" pitchFamily="34" charset="-120"/>
              </a:rPr>
              <a:t>Personal attributes</a:t>
            </a:r>
            <a:endParaRPr lang="en-US" sz="2400" dirty="0"/>
          </a:p>
        </p:txBody>
      </p:sp>
      <p:sp>
        <p:nvSpPr>
          <p:cNvPr id="16" name="Text 14"/>
          <p:cNvSpPr/>
          <p:nvPr/>
        </p:nvSpPr>
        <p:spPr>
          <a:xfrm>
            <a:off x="10568464" y="2691261"/>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Analytical thinking</a:t>
            </a:r>
          </a:p>
        </p:txBody>
      </p:sp>
      <p:sp>
        <p:nvSpPr>
          <p:cNvPr id="17" name="Text 15"/>
          <p:cNvSpPr/>
          <p:nvPr/>
        </p:nvSpPr>
        <p:spPr>
          <a:xfrm>
            <a:off x="10568464" y="3210818"/>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Attention to detail</a:t>
            </a:r>
          </a:p>
        </p:txBody>
      </p:sp>
      <p:sp>
        <p:nvSpPr>
          <p:cNvPr id="18" name="Text 16"/>
          <p:cNvSpPr/>
          <p:nvPr/>
        </p:nvSpPr>
        <p:spPr>
          <a:xfrm>
            <a:off x="10568464" y="3664576"/>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Patience and persistence</a:t>
            </a:r>
          </a:p>
        </p:txBody>
      </p:sp>
      <p:sp>
        <p:nvSpPr>
          <p:cNvPr id="19" name="Text 17"/>
          <p:cNvSpPr/>
          <p:nvPr/>
        </p:nvSpPr>
        <p:spPr>
          <a:xfrm>
            <a:off x="10568464" y="4134212"/>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Problem-solving creativity</a:t>
            </a:r>
          </a:p>
        </p:txBody>
      </p:sp>
      <p:sp>
        <p:nvSpPr>
          <p:cNvPr id="20" name="Text 18"/>
          <p:cNvSpPr/>
          <p:nvPr/>
        </p:nvSpPr>
        <p:spPr>
          <a:xfrm>
            <a:off x="10568464" y="4559906"/>
            <a:ext cx="4061936" cy="329089"/>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Communication skills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4EEB9-D006-DFC0-9272-9858DD464289}"/>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184EC65-C1B7-8F0E-35AE-77B109791C2F}"/>
              </a:ext>
            </a:extLst>
          </p:cNvPr>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Professional development for fault-finding skills</a:t>
            </a:r>
            <a:endParaRPr lang="en-US" sz="3600" dirty="0">
              <a:latin typeface="+mj-lt"/>
            </a:endParaRPr>
          </a:p>
        </p:txBody>
      </p:sp>
      <p:sp>
        <p:nvSpPr>
          <p:cNvPr id="21" name="Text 19">
            <a:extLst>
              <a:ext uri="{FF2B5EF4-FFF2-40B4-BE49-F238E27FC236}">
                <a16:creationId xmlns:a16="http://schemas.microsoft.com/office/drawing/2014/main" id="{5429F0EF-FB6B-EBB1-3FE0-C3A260597D58}"/>
              </a:ext>
            </a:extLst>
          </p:cNvPr>
          <p:cNvSpPr>
            <a:spLocks/>
          </p:cNvSpPr>
          <p:nvPr/>
        </p:nvSpPr>
        <p:spPr>
          <a:xfrm>
            <a:off x="301224" y="2053537"/>
            <a:ext cx="13481451"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Developing expertise in fault-finding requires a combination of theoretical knowledge, practical experience, and personal attributes.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Structured training should include both classroom learning and hands-on practice with realistic fault scenarios.</a:t>
            </a:r>
            <a:endParaRPr lang="en-US" sz="2400" dirty="0"/>
          </a:p>
        </p:txBody>
      </p:sp>
      <p:sp>
        <p:nvSpPr>
          <p:cNvPr id="22" name="Text 20">
            <a:extLst>
              <a:ext uri="{FF2B5EF4-FFF2-40B4-BE49-F238E27FC236}">
                <a16:creationId xmlns:a16="http://schemas.microsoft.com/office/drawing/2014/main" id="{3FF0DBBF-578C-C221-410A-C58C301B690A}"/>
              </a:ext>
            </a:extLst>
          </p:cNvPr>
          <p:cNvSpPr/>
          <p:nvPr/>
        </p:nvSpPr>
        <p:spPr>
          <a:xfrm>
            <a:off x="301224" y="3948790"/>
            <a:ext cx="13557651" cy="98726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ea typeface="Arial Black" pitchFamily="34" charset="-122"/>
                <a:cs typeface="Arial" panose="020B0604020202020204" pitchFamily="34" charset="0"/>
              </a:rPr>
              <a:t>Mentoring relationships with experienced technicians provide valuable knowledge transfer that goes beyond formal training materials. </a:t>
            </a:r>
          </a:p>
          <a:p>
            <a:pPr marL="0" indent="0" algn="l">
              <a:lnSpc>
                <a:spcPct val="110000"/>
              </a:lnSpc>
              <a:spcAft>
                <a:spcPts val="1200"/>
              </a:spcAft>
              <a:buNone/>
            </a:pPr>
            <a:r>
              <a:rPr lang="en-US" sz="2400" dirty="0">
                <a:solidFill>
                  <a:srgbClr val="000000"/>
                </a:solidFill>
                <a:ea typeface="Arial Black" pitchFamily="34" charset="-122"/>
                <a:cs typeface="Arial" panose="020B0604020202020204" pitchFamily="34" charset="0"/>
              </a:rPr>
              <a:t>Documenting and discussing challenging fault cases helps build organisational knowledge and prepares less experienced staff for complex diagnostic situations</a:t>
            </a:r>
            <a:r>
              <a:rPr lang="en-US" sz="2400" dirty="0">
                <a:solidFill>
                  <a:srgbClr val="000000"/>
                </a:solidFill>
                <a:latin typeface="Arial" panose="020B0604020202020204" pitchFamily="34" charset="0"/>
                <a:ea typeface="Arial Black" pitchFamily="34" charset="-122"/>
                <a:cs typeface="Arial" panose="020B0604020202020204" pitchFamily="34" charset="0"/>
              </a:rPr>
              <a:t>.</a:t>
            </a:r>
            <a:endParaRPr lang="en-US" sz="2400" dirty="0"/>
          </a:p>
        </p:txBody>
      </p:sp>
    </p:spTree>
    <p:extLst>
      <p:ext uri="{BB962C8B-B14F-4D97-AF65-F5344CB8AC3E}">
        <p14:creationId xmlns:p14="http://schemas.microsoft.com/office/powerpoint/2010/main" val="320805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A7468-37A8-7F98-870C-F48357505C6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6B081D8-F7FD-5175-9721-E180EC0B3F3D}"/>
              </a:ext>
            </a:extLst>
          </p:cNvPr>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The importance of systematic fault-finding</a:t>
            </a:r>
            <a:endParaRPr lang="en-US" sz="3600" dirty="0">
              <a:latin typeface="+mj-lt"/>
            </a:endParaRPr>
          </a:p>
        </p:txBody>
      </p:sp>
      <p:sp>
        <p:nvSpPr>
          <p:cNvPr id="17" name="Text 12">
            <a:extLst>
              <a:ext uri="{FF2B5EF4-FFF2-40B4-BE49-F238E27FC236}">
                <a16:creationId xmlns:a16="http://schemas.microsoft.com/office/drawing/2014/main" id="{34912A18-817B-5B9B-9200-A3EA7E741A8E}"/>
              </a:ext>
            </a:extLst>
          </p:cNvPr>
          <p:cNvSpPr/>
          <p:nvPr/>
        </p:nvSpPr>
        <p:spPr>
          <a:xfrm>
            <a:off x="301225" y="2023040"/>
            <a:ext cx="13814825" cy="67246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 systematic approach to fault-finding is essential in modern electrical systems.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Without proper methodology, you can waste valuable time pursuing incorrect diagnoses, leading to extended downtime and unnecessary expenditure.</a:t>
            </a:r>
            <a:endParaRPr lang="en-US" sz="2400" dirty="0"/>
          </a:p>
        </p:txBody>
      </p:sp>
      <p:sp>
        <p:nvSpPr>
          <p:cNvPr id="18" name="Text 13">
            <a:extLst>
              <a:ext uri="{FF2B5EF4-FFF2-40B4-BE49-F238E27FC236}">
                <a16:creationId xmlns:a16="http://schemas.microsoft.com/office/drawing/2014/main" id="{B9A5F2DA-FDB6-351B-8333-DCCDAD4889CD}"/>
              </a:ext>
            </a:extLst>
          </p:cNvPr>
          <p:cNvSpPr/>
          <p:nvPr/>
        </p:nvSpPr>
        <p:spPr>
          <a:xfrm>
            <a:off x="301224" y="3610451"/>
            <a:ext cx="13510026" cy="100869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An unsystematic approach increases safety risks as intermittent or hidden faults may be overlooked.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following structured diagnostic procedures, you'll develop the confidence to tackle complex systems efficiently, saving time and resources while maintaining safety standards.</a:t>
            </a:r>
            <a:endParaRPr lang="en-US" sz="2400" dirty="0"/>
          </a:p>
        </p:txBody>
      </p:sp>
    </p:spTree>
    <p:extLst>
      <p:ext uri="{BB962C8B-B14F-4D97-AF65-F5344CB8AC3E}">
        <p14:creationId xmlns:p14="http://schemas.microsoft.com/office/powerpoint/2010/main" val="9016528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 43">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Diagnostic equipment selection and use</a:t>
            </a:r>
            <a:endParaRPr lang="en-US" sz="3600" dirty="0">
              <a:latin typeface="+mj-lt"/>
            </a:endParaRPr>
          </a:p>
        </p:txBody>
      </p:sp>
      <p:grpSp>
        <p:nvGrpSpPr>
          <p:cNvPr id="20" name="Group 19">
            <a:extLst>
              <a:ext uri="{FF2B5EF4-FFF2-40B4-BE49-F238E27FC236}">
                <a16:creationId xmlns:a16="http://schemas.microsoft.com/office/drawing/2014/main" id="{0A82A6CF-8756-A3D3-E258-E77E05776241}"/>
              </a:ext>
            </a:extLst>
          </p:cNvPr>
          <p:cNvGrpSpPr/>
          <p:nvPr/>
        </p:nvGrpSpPr>
        <p:grpSpPr>
          <a:xfrm>
            <a:off x="311812" y="2161210"/>
            <a:ext cx="14099501" cy="4781537"/>
            <a:chOff x="702231" y="1613416"/>
            <a:chExt cx="13388632" cy="3830188"/>
          </a:xfrm>
        </p:grpSpPr>
        <p:sp>
          <p:nvSpPr>
            <p:cNvPr id="3" name="Shape 1"/>
            <p:cNvSpPr/>
            <p:nvPr/>
          </p:nvSpPr>
          <p:spPr>
            <a:xfrm>
              <a:off x="702231" y="1613416"/>
              <a:ext cx="451366" cy="451366"/>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4" name="Image 0" descr="preencoded.png"/>
            <p:cNvPicPr>
              <a:picLocks noChangeAspect="1"/>
            </p:cNvPicPr>
            <p:nvPr/>
          </p:nvPicPr>
          <p:blipFill>
            <a:blip r:embed="rId3"/>
            <a:stretch>
              <a:fillRect/>
            </a:stretch>
          </p:blipFill>
          <p:spPr>
            <a:xfrm>
              <a:off x="777419" y="1650980"/>
              <a:ext cx="300871" cy="376118"/>
            </a:xfrm>
            <a:prstGeom prst="rect">
              <a:avLst/>
            </a:prstGeom>
          </p:spPr>
        </p:pic>
        <p:sp>
          <p:nvSpPr>
            <p:cNvPr id="5" name="Text 2"/>
            <p:cNvSpPr/>
            <p:nvPr/>
          </p:nvSpPr>
          <p:spPr>
            <a:xfrm>
              <a:off x="1354217" y="1682353"/>
              <a:ext cx="3821430" cy="313492"/>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Match equipment to application</a:t>
              </a:r>
              <a:endParaRPr lang="en-US" sz="2400" dirty="0"/>
            </a:p>
          </p:txBody>
        </p:sp>
        <p:sp>
          <p:nvSpPr>
            <p:cNvPr id="6" name="Text 3"/>
            <p:cNvSpPr/>
            <p:nvPr/>
          </p:nvSpPr>
          <p:spPr>
            <a:xfrm>
              <a:off x="1354217" y="1995846"/>
              <a:ext cx="6086356" cy="12839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Select instruments with appropriate measurement ranges, accuracy specifications, and safety ratings for the systems being tested. Using underrated equipment creates safety hazards, while overspecified equipment increases costs unnecessarily.</a:t>
              </a:r>
              <a:endParaRPr lang="en-US" sz="2400" dirty="0"/>
            </a:p>
          </p:txBody>
        </p:sp>
        <p:sp>
          <p:nvSpPr>
            <p:cNvPr id="7" name="Shape 4"/>
            <p:cNvSpPr/>
            <p:nvPr/>
          </p:nvSpPr>
          <p:spPr>
            <a:xfrm>
              <a:off x="7440573" y="1613416"/>
              <a:ext cx="451366" cy="451366"/>
            </a:xfrm>
            <a:prstGeom prst="roundRect">
              <a:avLst>
                <a:gd name="adj" fmla="val 18672"/>
              </a:avLst>
            </a:prstGeom>
            <a:solidFill>
              <a:srgbClr val="E5E5E6"/>
            </a:solidFill>
            <a:ln w="7620">
              <a:solidFill>
                <a:srgbClr val="CBCBCC"/>
              </a:solidFill>
              <a:prstDash val="solid"/>
            </a:ln>
          </p:spPr>
          <p:txBody>
            <a:bodyPr/>
            <a:lstStyle/>
            <a:p>
              <a:endParaRPr lang="en-GB" sz="2400"/>
            </a:p>
          </p:txBody>
        </p:sp>
        <p:sp>
          <p:nvSpPr>
            <p:cNvPr id="8" name="Text 5"/>
            <p:cNvSpPr/>
            <p:nvPr/>
          </p:nvSpPr>
          <p:spPr>
            <a:xfrm>
              <a:off x="8092559" y="1682353"/>
              <a:ext cx="2508171" cy="313492"/>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Maintain calibration</a:t>
              </a:r>
              <a:endParaRPr lang="en-US" sz="2400" dirty="0"/>
            </a:p>
          </p:txBody>
        </p:sp>
        <p:sp>
          <p:nvSpPr>
            <p:cNvPr id="9" name="Text 6"/>
            <p:cNvSpPr/>
            <p:nvPr/>
          </p:nvSpPr>
          <p:spPr>
            <a:xfrm>
              <a:off x="8092559" y="1995110"/>
              <a:ext cx="5835610" cy="12839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all test equipment is regularly calibrated to recognised standards. Calibration certificates should be current and traceable. Inaccurate measurements lead to incorrect diagnoses and wasted effort.</a:t>
              </a:r>
              <a:endParaRPr lang="en-US" sz="2400" dirty="0"/>
            </a:p>
          </p:txBody>
        </p:sp>
        <p:sp>
          <p:nvSpPr>
            <p:cNvPr id="10" name="Shape 7"/>
            <p:cNvSpPr/>
            <p:nvPr/>
          </p:nvSpPr>
          <p:spPr>
            <a:xfrm>
              <a:off x="702231" y="3801427"/>
              <a:ext cx="451366" cy="451366"/>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11" name="Image 1" descr="preencoded.png"/>
            <p:cNvPicPr>
              <a:picLocks noChangeAspect="1"/>
            </p:cNvPicPr>
            <p:nvPr/>
          </p:nvPicPr>
          <p:blipFill>
            <a:blip r:embed="rId4"/>
            <a:stretch>
              <a:fillRect/>
            </a:stretch>
          </p:blipFill>
          <p:spPr>
            <a:xfrm>
              <a:off x="777419" y="3838992"/>
              <a:ext cx="300871" cy="376118"/>
            </a:xfrm>
            <a:prstGeom prst="rect">
              <a:avLst/>
            </a:prstGeom>
          </p:spPr>
        </p:pic>
        <p:sp>
          <p:nvSpPr>
            <p:cNvPr id="12" name="Text 8"/>
            <p:cNvSpPr/>
            <p:nvPr/>
          </p:nvSpPr>
          <p:spPr>
            <a:xfrm>
              <a:off x="1354217" y="3870365"/>
              <a:ext cx="3469124" cy="313492"/>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Proper handling and storage</a:t>
              </a:r>
              <a:endParaRPr lang="en-US" sz="2400" dirty="0"/>
            </a:p>
          </p:txBody>
        </p:sp>
        <p:sp>
          <p:nvSpPr>
            <p:cNvPr id="13" name="Text 9"/>
            <p:cNvSpPr/>
            <p:nvPr/>
          </p:nvSpPr>
          <p:spPr>
            <a:xfrm>
              <a:off x="1366961" y="4159634"/>
              <a:ext cx="5998305" cy="1283970"/>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Protect sensitive instruments from physical damage, environmental extremes, and electromagnetic interference. Many diagnostic errors result from damaged or deteriorated test equipment giving false readings.</a:t>
              </a:r>
              <a:endParaRPr lang="en-US" sz="2400" dirty="0"/>
            </a:p>
          </p:txBody>
        </p:sp>
        <p:sp>
          <p:nvSpPr>
            <p:cNvPr id="14" name="Shape 10"/>
            <p:cNvSpPr/>
            <p:nvPr/>
          </p:nvSpPr>
          <p:spPr>
            <a:xfrm>
              <a:off x="7440573" y="3801427"/>
              <a:ext cx="451366" cy="451366"/>
            </a:xfrm>
            <a:prstGeom prst="roundRect">
              <a:avLst>
                <a:gd name="adj" fmla="val 18672"/>
              </a:avLst>
            </a:prstGeom>
            <a:solidFill>
              <a:srgbClr val="E5E5E6"/>
            </a:solidFill>
            <a:ln w="7620">
              <a:solidFill>
                <a:srgbClr val="CBCBCC"/>
              </a:solidFill>
              <a:prstDash val="solid"/>
            </a:ln>
          </p:spPr>
          <p:txBody>
            <a:bodyPr/>
            <a:lstStyle/>
            <a:p>
              <a:endParaRPr lang="en-GB" sz="2400"/>
            </a:p>
          </p:txBody>
        </p:sp>
        <p:pic>
          <p:nvPicPr>
            <p:cNvPr id="15" name="Image 2" descr="preencoded.png"/>
            <p:cNvPicPr>
              <a:picLocks noChangeAspect="1"/>
            </p:cNvPicPr>
            <p:nvPr/>
          </p:nvPicPr>
          <p:blipFill>
            <a:blip r:embed="rId5"/>
            <a:stretch>
              <a:fillRect/>
            </a:stretch>
          </p:blipFill>
          <p:spPr>
            <a:xfrm>
              <a:off x="7524806" y="3838992"/>
              <a:ext cx="300871" cy="376118"/>
            </a:xfrm>
            <a:prstGeom prst="rect">
              <a:avLst/>
            </a:prstGeom>
          </p:spPr>
        </p:pic>
        <p:sp>
          <p:nvSpPr>
            <p:cNvPr id="16" name="Text 11"/>
            <p:cNvSpPr/>
            <p:nvPr/>
          </p:nvSpPr>
          <p:spPr>
            <a:xfrm>
              <a:off x="8092559" y="3870365"/>
              <a:ext cx="2508171" cy="313492"/>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User competence</a:t>
              </a:r>
              <a:endParaRPr lang="en-US" sz="2400" dirty="0"/>
            </a:p>
          </p:txBody>
        </p:sp>
        <p:sp>
          <p:nvSpPr>
            <p:cNvPr id="17" name="Text 12"/>
            <p:cNvSpPr/>
            <p:nvPr/>
          </p:nvSpPr>
          <p:spPr>
            <a:xfrm>
              <a:off x="8092559" y="4142454"/>
              <a:ext cx="5998304" cy="96297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technicians are properly trained in equipment operation, measurement techniques, and result interpretation. Sophisticated instruments require specific knowledge for effective use.</a:t>
              </a:r>
              <a:endParaRPr lang="en-US" sz="2400" dirty="0"/>
            </a:p>
          </p:txBody>
        </p:sp>
      </p:grpSp>
      <p:pic>
        <p:nvPicPr>
          <p:cNvPr id="19" name="Graphic 18" descr="Target outline">
            <a:extLst>
              <a:ext uri="{FF2B5EF4-FFF2-40B4-BE49-F238E27FC236}">
                <a16:creationId xmlns:a16="http://schemas.microsoft.com/office/drawing/2014/main" id="{1AB8EAE3-784F-36E3-29BC-23EED00AB6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22161" y="2218695"/>
            <a:ext cx="470621" cy="470621"/>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63A0-931D-BC5E-9CCF-7D8AE7D0D27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6CCC051-1864-AF86-A1C8-7973460849C1}"/>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Diagnostic equipment selection and use</a:t>
            </a:r>
            <a:endParaRPr lang="en-US" sz="3600" dirty="0">
              <a:latin typeface="+mj-lt"/>
            </a:endParaRPr>
          </a:p>
        </p:txBody>
      </p:sp>
      <p:sp>
        <p:nvSpPr>
          <p:cNvPr id="18" name="Text 13">
            <a:extLst>
              <a:ext uri="{FF2B5EF4-FFF2-40B4-BE49-F238E27FC236}">
                <a16:creationId xmlns:a16="http://schemas.microsoft.com/office/drawing/2014/main" id="{9A61CE80-003E-0886-132B-E0E066592946}"/>
              </a:ext>
            </a:extLst>
          </p:cNvPr>
          <p:cNvSpPr>
            <a:spLocks/>
          </p:cNvSpPr>
          <p:nvPr/>
        </p:nvSpPr>
        <p:spPr>
          <a:xfrm>
            <a:off x="301224" y="2053537"/>
            <a:ext cx="13252851"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diagnostic equipment often features advanced capabilities such as data logging, wireless connectivity, and automated test sequences. These features can enhance diagnostic efficiency but require proper understanding to be used effectively.</a:t>
            </a:r>
            <a:endParaRPr lang="en-US" sz="2400" dirty="0"/>
          </a:p>
        </p:txBody>
      </p:sp>
      <p:sp>
        <p:nvSpPr>
          <p:cNvPr id="19" name="Text 14">
            <a:extLst>
              <a:ext uri="{FF2B5EF4-FFF2-40B4-BE49-F238E27FC236}">
                <a16:creationId xmlns:a16="http://schemas.microsoft.com/office/drawing/2014/main" id="{2AC3CF2E-45BB-04A7-6895-AE63A2AAC329}"/>
              </a:ext>
            </a:extLst>
          </p:cNvPr>
          <p:cNvSpPr/>
          <p:nvPr/>
        </p:nvSpPr>
        <p:spPr>
          <a:xfrm>
            <a:off x="301225" y="3439347"/>
            <a:ext cx="13252850" cy="96297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Consider total ownership costs when selecting equipment, including calibration requirements, consumables, software updates, and expected service life.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Quality instruments represent a significant investment but deliver reliability and accuracy that ultimately save time and improve diagnostic outcomes.</a:t>
            </a:r>
            <a:endParaRPr lang="en-US" sz="2400" dirty="0"/>
          </a:p>
        </p:txBody>
      </p:sp>
    </p:spTree>
    <p:extLst>
      <p:ext uri="{BB962C8B-B14F-4D97-AF65-F5344CB8AC3E}">
        <p14:creationId xmlns:p14="http://schemas.microsoft.com/office/powerpoint/2010/main" val="2597044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 44">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Continuous improvement in fault-finding</a:t>
            </a:r>
            <a:endParaRPr lang="en-US" sz="3600" dirty="0">
              <a:latin typeface="+mj-lt"/>
            </a:endParaRPr>
          </a:p>
        </p:txBody>
      </p:sp>
      <p:grpSp>
        <p:nvGrpSpPr>
          <p:cNvPr id="21" name="Group 20">
            <a:extLst>
              <a:ext uri="{FF2B5EF4-FFF2-40B4-BE49-F238E27FC236}">
                <a16:creationId xmlns:a16="http://schemas.microsoft.com/office/drawing/2014/main" id="{87976CEA-80A2-E072-F069-A9FFAE7FE4B7}"/>
              </a:ext>
            </a:extLst>
          </p:cNvPr>
          <p:cNvGrpSpPr/>
          <p:nvPr/>
        </p:nvGrpSpPr>
        <p:grpSpPr>
          <a:xfrm>
            <a:off x="301224" y="2070497"/>
            <a:ext cx="13376791" cy="4852987"/>
            <a:chOff x="566142" y="1805582"/>
            <a:chExt cx="13376791" cy="4852987"/>
          </a:xfrm>
        </p:grpSpPr>
        <p:sp>
          <p:nvSpPr>
            <p:cNvPr id="4" name="Text 1"/>
            <p:cNvSpPr/>
            <p:nvPr/>
          </p:nvSpPr>
          <p:spPr>
            <a:xfrm>
              <a:off x="1496258" y="1947268"/>
              <a:ext cx="2022038" cy="252651"/>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Collect data</a:t>
              </a:r>
              <a:endParaRPr lang="en-US" sz="2400" dirty="0"/>
            </a:p>
          </p:txBody>
        </p:sp>
        <p:sp>
          <p:nvSpPr>
            <p:cNvPr id="5" name="Text 2"/>
            <p:cNvSpPr/>
            <p:nvPr/>
          </p:nvSpPr>
          <p:spPr>
            <a:xfrm>
              <a:off x="1496258" y="2296954"/>
              <a:ext cx="12446675" cy="258842"/>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Maintain comprehensive fault records and resolution details.</a:t>
              </a:r>
              <a:endParaRPr lang="en-US" sz="2400" dirty="0"/>
            </a:p>
          </p:txBody>
        </p:sp>
        <p:sp>
          <p:nvSpPr>
            <p:cNvPr id="7" name="Text 3"/>
            <p:cNvSpPr/>
            <p:nvPr/>
          </p:nvSpPr>
          <p:spPr>
            <a:xfrm>
              <a:off x="1496258" y="2917865"/>
              <a:ext cx="2022038" cy="252651"/>
            </a:xfrm>
            <a:prstGeom prst="rect">
              <a:avLst/>
            </a:prstGeom>
            <a:noFill/>
            <a:ln/>
          </p:spPr>
          <p:txBody>
            <a:bodyPr wrap="none" lIns="0" tIns="0" rIns="0" bIns="0" rtlCol="0" anchor="t"/>
            <a:lstStyle/>
            <a:p>
              <a:pPr marL="0" indent="0" algn="l">
                <a:lnSpc>
                  <a:spcPts val="1950"/>
                </a:lnSpc>
                <a:buNone/>
              </a:pPr>
              <a:r>
                <a:rPr lang="en-US" sz="2400" b="1" dirty="0" err="1">
                  <a:solidFill>
                    <a:srgbClr val="000000"/>
                  </a:solidFill>
                  <a:ea typeface="Arial Black Bold" pitchFamily="34" charset="-122"/>
                  <a:cs typeface="Arial Black Bold" pitchFamily="34" charset="-120"/>
                </a:rPr>
                <a:t>Analyse</a:t>
              </a:r>
              <a:r>
                <a:rPr lang="en-US" sz="2400" b="1" dirty="0">
                  <a:solidFill>
                    <a:srgbClr val="000000"/>
                  </a:solidFill>
                  <a:ea typeface="Arial Black Bold" pitchFamily="34" charset="-122"/>
                  <a:cs typeface="Arial Black Bold" pitchFamily="34" charset="-120"/>
                </a:rPr>
                <a:t> patterns</a:t>
              </a:r>
              <a:endParaRPr lang="en-US" sz="2400" dirty="0"/>
            </a:p>
          </p:txBody>
        </p:sp>
        <p:sp>
          <p:nvSpPr>
            <p:cNvPr id="8" name="Text 4"/>
            <p:cNvSpPr/>
            <p:nvPr/>
          </p:nvSpPr>
          <p:spPr>
            <a:xfrm>
              <a:off x="1496258" y="3267552"/>
              <a:ext cx="12446675" cy="258842"/>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recurring issues and common failure modes.</a:t>
              </a:r>
              <a:endParaRPr lang="en-US" sz="2400" dirty="0"/>
            </a:p>
          </p:txBody>
        </p:sp>
        <p:sp>
          <p:nvSpPr>
            <p:cNvPr id="10" name="Text 5"/>
            <p:cNvSpPr/>
            <p:nvPr/>
          </p:nvSpPr>
          <p:spPr>
            <a:xfrm>
              <a:off x="1496258" y="3888463"/>
              <a:ext cx="2022038" cy="252651"/>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Develop solutions</a:t>
              </a:r>
              <a:endParaRPr lang="en-US" sz="2400" dirty="0"/>
            </a:p>
          </p:txBody>
        </p:sp>
        <p:sp>
          <p:nvSpPr>
            <p:cNvPr id="11" name="Text 6"/>
            <p:cNvSpPr/>
            <p:nvPr/>
          </p:nvSpPr>
          <p:spPr>
            <a:xfrm>
              <a:off x="1496258" y="4238149"/>
              <a:ext cx="12446675" cy="258842"/>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Create targeted improvements based on analysis.</a:t>
              </a:r>
              <a:endParaRPr lang="en-US" sz="2400" dirty="0"/>
            </a:p>
          </p:txBody>
        </p:sp>
        <p:sp>
          <p:nvSpPr>
            <p:cNvPr id="13" name="Text 7"/>
            <p:cNvSpPr/>
            <p:nvPr/>
          </p:nvSpPr>
          <p:spPr>
            <a:xfrm>
              <a:off x="1496258" y="4859060"/>
              <a:ext cx="2022038" cy="252651"/>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Implement changes</a:t>
              </a:r>
              <a:endParaRPr lang="en-US" sz="2400" dirty="0"/>
            </a:p>
          </p:txBody>
        </p:sp>
        <p:sp>
          <p:nvSpPr>
            <p:cNvPr id="14" name="Text 8"/>
            <p:cNvSpPr/>
            <p:nvPr/>
          </p:nvSpPr>
          <p:spPr>
            <a:xfrm>
              <a:off x="1496258" y="5208747"/>
              <a:ext cx="12446675" cy="258842"/>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Apply modifications to systems and procedures.</a:t>
              </a:r>
              <a:endParaRPr lang="en-US" sz="2400" dirty="0"/>
            </a:p>
          </p:txBody>
        </p:sp>
        <p:grpSp>
          <p:nvGrpSpPr>
            <p:cNvPr id="20" name="Group 19">
              <a:extLst>
                <a:ext uri="{FF2B5EF4-FFF2-40B4-BE49-F238E27FC236}">
                  <a16:creationId xmlns:a16="http://schemas.microsoft.com/office/drawing/2014/main" id="{AAF2B14D-1338-F33C-AD1D-078405C5C43E}"/>
                </a:ext>
              </a:extLst>
            </p:cNvPr>
            <p:cNvGrpSpPr/>
            <p:nvPr/>
          </p:nvGrpSpPr>
          <p:grpSpPr>
            <a:xfrm>
              <a:off x="566142" y="1805582"/>
              <a:ext cx="808792" cy="4852987"/>
              <a:chOff x="566142" y="1273850"/>
              <a:chExt cx="808792" cy="4852987"/>
            </a:xfrm>
          </p:grpSpPr>
          <p:pic>
            <p:nvPicPr>
              <p:cNvPr id="3" name="Image 0" descr="preencoded.png"/>
              <p:cNvPicPr>
                <a:picLocks noChangeAspect="1"/>
              </p:cNvPicPr>
              <p:nvPr/>
            </p:nvPicPr>
            <p:blipFill>
              <a:blip r:embed="rId3"/>
              <a:stretch>
                <a:fillRect/>
              </a:stretch>
            </p:blipFill>
            <p:spPr>
              <a:xfrm>
                <a:off x="566142" y="1273850"/>
                <a:ext cx="808792" cy="970597"/>
              </a:xfrm>
              <a:prstGeom prst="rect">
                <a:avLst/>
              </a:prstGeom>
            </p:spPr>
          </p:pic>
          <p:pic>
            <p:nvPicPr>
              <p:cNvPr id="6" name="Image 1" descr="preencoded.png"/>
              <p:cNvPicPr>
                <a:picLocks noChangeAspect="1"/>
              </p:cNvPicPr>
              <p:nvPr/>
            </p:nvPicPr>
            <p:blipFill>
              <a:blip r:embed="rId4"/>
              <a:stretch>
                <a:fillRect/>
              </a:stretch>
            </p:blipFill>
            <p:spPr>
              <a:xfrm>
                <a:off x="566142" y="2244447"/>
                <a:ext cx="808792" cy="970597"/>
              </a:xfrm>
              <a:prstGeom prst="rect">
                <a:avLst/>
              </a:prstGeom>
            </p:spPr>
          </p:pic>
          <p:pic>
            <p:nvPicPr>
              <p:cNvPr id="9" name="Image 2" descr="preencoded.png"/>
              <p:cNvPicPr>
                <a:picLocks noChangeAspect="1"/>
              </p:cNvPicPr>
              <p:nvPr/>
            </p:nvPicPr>
            <p:blipFill>
              <a:blip r:embed="rId5"/>
              <a:stretch>
                <a:fillRect/>
              </a:stretch>
            </p:blipFill>
            <p:spPr>
              <a:xfrm>
                <a:off x="566142" y="3215045"/>
                <a:ext cx="808792" cy="970597"/>
              </a:xfrm>
              <a:prstGeom prst="rect">
                <a:avLst/>
              </a:prstGeom>
            </p:spPr>
          </p:pic>
          <p:pic>
            <p:nvPicPr>
              <p:cNvPr id="12" name="Image 3" descr="preencoded.png"/>
              <p:cNvPicPr>
                <a:picLocks noChangeAspect="1"/>
              </p:cNvPicPr>
              <p:nvPr/>
            </p:nvPicPr>
            <p:blipFill>
              <a:blip r:embed="rId6"/>
              <a:stretch>
                <a:fillRect/>
              </a:stretch>
            </p:blipFill>
            <p:spPr>
              <a:xfrm>
                <a:off x="566142" y="4185642"/>
                <a:ext cx="808792" cy="970597"/>
              </a:xfrm>
              <a:prstGeom prst="rect">
                <a:avLst/>
              </a:prstGeom>
            </p:spPr>
          </p:pic>
          <p:pic>
            <p:nvPicPr>
              <p:cNvPr id="15" name="Image 4" descr="preencoded.png"/>
              <p:cNvPicPr>
                <a:picLocks noChangeAspect="1"/>
              </p:cNvPicPr>
              <p:nvPr/>
            </p:nvPicPr>
            <p:blipFill>
              <a:blip r:embed="rId7"/>
              <a:stretch>
                <a:fillRect/>
              </a:stretch>
            </p:blipFill>
            <p:spPr>
              <a:xfrm>
                <a:off x="566142" y="5156240"/>
                <a:ext cx="808792" cy="970597"/>
              </a:xfrm>
              <a:prstGeom prst="rect">
                <a:avLst/>
              </a:prstGeom>
            </p:spPr>
          </p:pic>
        </p:grpSp>
        <p:sp>
          <p:nvSpPr>
            <p:cNvPr id="16" name="Text 9"/>
            <p:cNvSpPr/>
            <p:nvPr/>
          </p:nvSpPr>
          <p:spPr>
            <a:xfrm>
              <a:off x="1496258" y="5829658"/>
              <a:ext cx="2022038" cy="252651"/>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Evaluate results</a:t>
              </a:r>
              <a:endParaRPr lang="en-US" sz="2400" dirty="0"/>
            </a:p>
          </p:txBody>
        </p:sp>
        <p:sp>
          <p:nvSpPr>
            <p:cNvPr id="17" name="Text 10"/>
            <p:cNvSpPr/>
            <p:nvPr/>
          </p:nvSpPr>
          <p:spPr>
            <a:xfrm>
              <a:off x="1496258" y="6179344"/>
              <a:ext cx="12446675" cy="258842"/>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Measure effectiveness and refine approach.</a:t>
              </a:r>
              <a:endParaRPr lang="en-US" sz="2400" dirty="0"/>
            </a:p>
          </p:txBody>
        </p:sp>
      </p:grpSp>
      <p:pic>
        <p:nvPicPr>
          <p:cNvPr id="19" name="Image 0" descr="preencoded.png">
            <a:extLst>
              <a:ext uri="{FF2B5EF4-FFF2-40B4-BE49-F238E27FC236}">
                <a16:creationId xmlns:a16="http://schemas.microsoft.com/office/drawing/2014/main" id="{2FA7D2A6-46D9-AB7F-A177-894C1564CD0F}"/>
              </a:ext>
            </a:extLst>
          </p:cNvPr>
          <p:cNvPicPr>
            <a:picLocks noChangeAspect="1"/>
          </p:cNvPicPr>
          <p:nvPr/>
        </p:nvPicPr>
        <p:blipFill>
          <a:blip r:embed="rId8"/>
          <a:srcRect l="44307" t="24299" r="43812" b="22430"/>
          <a:stretch>
            <a:fillRect/>
          </a:stretch>
        </p:blipFill>
        <p:spPr>
          <a:xfrm>
            <a:off x="562298" y="4379091"/>
            <a:ext cx="296342" cy="35630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2742C-E3EC-B5EF-6A49-CFC6EBAFC90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EE95BDD-8397-54CA-8C56-A9EA5FED3C21}"/>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Continuous improvement in fault-finding</a:t>
            </a:r>
            <a:endParaRPr lang="en-US" sz="3600" dirty="0">
              <a:latin typeface="+mj-lt"/>
            </a:endParaRPr>
          </a:p>
        </p:txBody>
      </p:sp>
      <p:sp>
        <p:nvSpPr>
          <p:cNvPr id="18" name="Text 11">
            <a:extLst>
              <a:ext uri="{FF2B5EF4-FFF2-40B4-BE49-F238E27FC236}">
                <a16:creationId xmlns:a16="http://schemas.microsoft.com/office/drawing/2014/main" id="{F9A5EAD0-592E-3ED3-D424-6F950FA2907A}"/>
              </a:ext>
            </a:extLst>
          </p:cNvPr>
          <p:cNvSpPr>
            <a:spLocks/>
          </p:cNvSpPr>
          <p:nvPr/>
        </p:nvSpPr>
        <p:spPr>
          <a:xfrm>
            <a:off x="301224" y="2053537"/>
            <a:ext cx="11516703" cy="99012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 structured approach to continuous improvement transforms individual fault events into organisational learning opportunities.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systematically analysing patterns across multiple incidents, engineers can identify underlying causes that might not be apparent when viewing each fault in isolation.</a:t>
            </a:r>
            <a:endParaRPr lang="en-US" sz="2400" dirty="0"/>
          </a:p>
        </p:txBody>
      </p:sp>
      <p:sp>
        <p:nvSpPr>
          <p:cNvPr id="19" name="Text 12">
            <a:extLst>
              <a:ext uri="{FF2B5EF4-FFF2-40B4-BE49-F238E27FC236}">
                <a16:creationId xmlns:a16="http://schemas.microsoft.com/office/drawing/2014/main" id="{1B1F2CC2-5AF6-0DBA-4BAD-96ECD4910720}"/>
              </a:ext>
            </a:extLst>
          </p:cNvPr>
          <p:cNvSpPr/>
          <p:nvPr/>
        </p:nvSpPr>
        <p:spPr>
          <a:xfrm>
            <a:off x="301224" y="3989774"/>
            <a:ext cx="13827952" cy="77652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Regular review meetings help disseminate knowledge throughout the technical team and provide opportunities to discuss challenging cases.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Cross-training in different system types broadens diagnostic capabilities and encourages fresh perspectives on persistent problems. Documentation of successful diagnostic techniques creates valuable reference material for future fault-finding activities.</a:t>
            </a:r>
            <a:endParaRPr lang="en-US" sz="2400" dirty="0"/>
          </a:p>
        </p:txBody>
      </p:sp>
    </p:spTree>
    <p:extLst>
      <p:ext uri="{BB962C8B-B14F-4D97-AF65-F5344CB8AC3E}">
        <p14:creationId xmlns:p14="http://schemas.microsoft.com/office/powerpoint/2010/main" val="645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301224" y="1236159"/>
            <a:ext cx="13899846" cy="646331"/>
          </a:xfrm>
        </p:spPr>
        <p:txBody>
          <a:bodyPr/>
          <a:lstStyle/>
          <a:p>
            <a:r>
              <a:rPr lang="en-GB" sz="3600" dirty="0"/>
              <a:t>Summary</a:t>
            </a:r>
          </a:p>
        </p:txBody>
      </p:sp>
      <p:sp>
        <p:nvSpPr>
          <p:cNvPr id="6" name="Text 1"/>
          <p:cNvSpPr/>
          <p:nvPr/>
        </p:nvSpPr>
        <p:spPr>
          <a:xfrm>
            <a:off x="2556629" y="2078703"/>
            <a:ext cx="2432209" cy="298371"/>
          </a:xfrm>
          <a:prstGeom prst="rect">
            <a:avLst/>
          </a:prstGeom>
          <a:noFill/>
          <a:ln/>
        </p:spPr>
        <p:txBody>
          <a:bodyPr wrap="none" lIns="0" tIns="0" rIns="0" bIns="0" rtlCol="0" anchor="t"/>
          <a:lstStyle/>
          <a:p>
            <a:pPr algn="r">
              <a:lnSpc>
                <a:spcPts val="2350"/>
              </a:lnSpc>
            </a:pPr>
            <a:r>
              <a:rPr lang="en-US" sz="2400" b="1" dirty="0">
                <a:solidFill>
                  <a:srgbClr val="000000"/>
                </a:solidFill>
                <a:ea typeface="Arial Black Bold" pitchFamily="34" charset="-122"/>
                <a:cs typeface="Arial Black Bold" pitchFamily="34" charset="-120"/>
              </a:rPr>
              <a:t>Systematic approach</a:t>
            </a:r>
            <a:endParaRPr lang="en-US" sz="2400" dirty="0">
              <a:solidFill>
                <a:prstClr val="black"/>
              </a:solidFill>
            </a:endParaRPr>
          </a:p>
        </p:txBody>
      </p:sp>
      <p:sp>
        <p:nvSpPr>
          <p:cNvPr id="7" name="Text 2"/>
          <p:cNvSpPr/>
          <p:nvPr/>
        </p:nvSpPr>
        <p:spPr>
          <a:xfrm>
            <a:off x="123290" y="2377074"/>
            <a:ext cx="4865548" cy="611029"/>
          </a:xfrm>
          <a:prstGeom prst="rect">
            <a:avLst/>
          </a:prstGeom>
          <a:noFill/>
          <a:ln/>
        </p:spPr>
        <p:txBody>
          <a:bodyPr wrap="square" lIns="0" tIns="0" rIns="0" bIns="0" rtlCol="0" anchor="t"/>
          <a:lstStyle/>
          <a:p>
            <a:pPr algn="r"/>
            <a:r>
              <a:rPr lang="en-US" sz="2400" dirty="0">
                <a:solidFill>
                  <a:srgbClr val="000000"/>
                </a:solidFill>
                <a:latin typeface="Arial" panose="020B0604020202020204" pitchFamily="34" charset="0"/>
                <a:ea typeface="Arial Black" pitchFamily="34" charset="-122"/>
                <a:cs typeface="Arial" panose="020B0604020202020204" pitchFamily="34" charset="0"/>
              </a:rPr>
              <a:t>Follow structured methodology from symptom identification to solution verification</a:t>
            </a:r>
            <a:endParaRPr lang="en-US" sz="2400" dirty="0">
              <a:solidFill>
                <a:prstClr val="black"/>
              </a:solidFill>
              <a:latin typeface="Calibri" panose="020F0502020204030204"/>
            </a:endParaRPr>
          </a:p>
        </p:txBody>
      </p:sp>
      <p:pic>
        <p:nvPicPr>
          <p:cNvPr id="8" name="Image 0" descr="preencoded.png"/>
          <p:cNvPicPr>
            <a:picLocks noChangeAspect="1"/>
          </p:cNvPicPr>
          <p:nvPr/>
        </p:nvPicPr>
        <p:blipFill>
          <a:blip r:embed="rId2"/>
          <a:stretch>
            <a:fillRect/>
          </a:stretch>
        </p:blipFill>
        <p:spPr>
          <a:xfrm>
            <a:off x="4988838" y="1503998"/>
            <a:ext cx="4652605" cy="4652605"/>
          </a:xfrm>
          <a:prstGeom prst="rect">
            <a:avLst/>
          </a:prstGeom>
        </p:spPr>
      </p:pic>
      <p:pic>
        <p:nvPicPr>
          <p:cNvPr id="9" name="Image 1" descr="preencoded.png"/>
          <p:cNvPicPr>
            <a:picLocks noChangeAspect="1"/>
          </p:cNvPicPr>
          <p:nvPr/>
        </p:nvPicPr>
        <p:blipFill>
          <a:blip r:embed="rId3"/>
          <a:stretch>
            <a:fillRect/>
          </a:stretch>
        </p:blipFill>
        <p:spPr>
          <a:xfrm>
            <a:off x="6581775" y="2624852"/>
            <a:ext cx="268605" cy="335756"/>
          </a:xfrm>
          <a:prstGeom prst="rect">
            <a:avLst/>
          </a:prstGeom>
        </p:spPr>
      </p:pic>
      <p:sp>
        <p:nvSpPr>
          <p:cNvPr id="10" name="Text 3"/>
          <p:cNvSpPr/>
          <p:nvPr/>
        </p:nvSpPr>
        <p:spPr>
          <a:xfrm>
            <a:off x="9641443" y="2072763"/>
            <a:ext cx="2387560" cy="298371"/>
          </a:xfrm>
          <a:prstGeom prst="rect">
            <a:avLst/>
          </a:prstGeom>
          <a:noFill/>
          <a:ln/>
        </p:spPr>
        <p:txBody>
          <a:bodyPr wrap="none" lIns="0" tIns="0" rIns="0" bIns="0" rtlCol="0" anchor="t"/>
          <a:lstStyle/>
          <a:p>
            <a:pPr>
              <a:lnSpc>
                <a:spcPts val="2350"/>
              </a:lnSpc>
            </a:pPr>
            <a:r>
              <a:rPr lang="en-US" sz="2400" b="1" dirty="0">
                <a:solidFill>
                  <a:srgbClr val="000000"/>
                </a:solidFill>
                <a:ea typeface="Arial Black Bold" pitchFamily="34" charset="-122"/>
                <a:cs typeface="Arial Black Bold" pitchFamily="34" charset="-120"/>
              </a:rPr>
              <a:t>Documentation</a:t>
            </a:r>
            <a:endParaRPr lang="en-US" sz="2400" dirty="0">
              <a:solidFill>
                <a:prstClr val="black"/>
              </a:solidFill>
            </a:endParaRPr>
          </a:p>
        </p:txBody>
      </p:sp>
      <p:sp>
        <p:nvSpPr>
          <p:cNvPr id="11" name="Text 4"/>
          <p:cNvSpPr/>
          <p:nvPr/>
        </p:nvSpPr>
        <p:spPr>
          <a:xfrm>
            <a:off x="9641443" y="2397725"/>
            <a:ext cx="4687614" cy="611029"/>
          </a:xfrm>
          <a:prstGeom prst="rect">
            <a:avLst/>
          </a:prstGeom>
          <a:noFill/>
          <a:ln/>
        </p:spPr>
        <p:txBody>
          <a:bodyPr wrap="square" lIns="0" tIns="0" rIns="0" bIns="0" rtlCol="0" anchor="t"/>
          <a:lstStyle/>
          <a:p>
            <a:r>
              <a:rPr lang="en-US" sz="2400" dirty="0">
                <a:solidFill>
                  <a:srgbClr val="000000"/>
                </a:solidFill>
                <a:latin typeface="Arial" panose="020B0604020202020204" pitchFamily="34" charset="0"/>
                <a:ea typeface="Arial Black" pitchFamily="34" charset="-122"/>
                <a:cs typeface="Arial" panose="020B0604020202020204" pitchFamily="34" charset="0"/>
              </a:rPr>
              <a:t>Maintain thorough records of faults, tests, and rectification actions</a:t>
            </a:r>
            <a:endParaRPr lang="en-US" sz="2400" dirty="0">
              <a:solidFill>
                <a:prstClr val="black"/>
              </a:solidFill>
              <a:latin typeface="Calibri" panose="020F0502020204030204"/>
            </a:endParaRPr>
          </a:p>
        </p:txBody>
      </p:sp>
      <p:pic>
        <p:nvPicPr>
          <p:cNvPr id="12" name="Image 2" descr="preencoded.png"/>
          <p:cNvPicPr>
            <a:picLocks noChangeAspect="1"/>
          </p:cNvPicPr>
          <p:nvPr/>
        </p:nvPicPr>
        <p:blipFill>
          <a:blip r:embed="rId4"/>
          <a:stretch>
            <a:fillRect/>
          </a:stretch>
        </p:blipFill>
        <p:spPr>
          <a:xfrm>
            <a:off x="4988838" y="1503998"/>
            <a:ext cx="4652605" cy="4652605"/>
          </a:xfrm>
          <a:prstGeom prst="rect">
            <a:avLst/>
          </a:prstGeom>
        </p:spPr>
      </p:pic>
      <p:pic>
        <p:nvPicPr>
          <p:cNvPr id="13" name="Image 3" descr="preencoded.png"/>
          <p:cNvPicPr>
            <a:picLocks noChangeAspect="1"/>
          </p:cNvPicPr>
          <p:nvPr/>
        </p:nvPicPr>
        <p:blipFill>
          <a:blip r:embed="rId5"/>
          <a:stretch>
            <a:fillRect/>
          </a:stretch>
        </p:blipFill>
        <p:spPr>
          <a:xfrm>
            <a:off x="7779782" y="2624852"/>
            <a:ext cx="268605" cy="335756"/>
          </a:xfrm>
          <a:prstGeom prst="rect">
            <a:avLst/>
          </a:prstGeom>
        </p:spPr>
      </p:pic>
      <p:sp>
        <p:nvSpPr>
          <p:cNvPr id="14" name="Text 5"/>
          <p:cNvSpPr/>
          <p:nvPr/>
        </p:nvSpPr>
        <p:spPr>
          <a:xfrm>
            <a:off x="10023395" y="3835829"/>
            <a:ext cx="2387560" cy="298371"/>
          </a:xfrm>
          <a:prstGeom prst="rect">
            <a:avLst/>
          </a:prstGeom>
          <a:noFill/>
          <a:ln/>
        </p:spPr>
        <p:txBody>
          <a:bodyPr wrap="none" lIns="0" tIns="0" rIns="0" bIns="0" rtlCol="0" anchor="t"/>
          <a:lstStyle/>
          <a:p>
            <a:pPr>
              <a:lnSpc>
                <a:spcPts val="2350"/>
              </a:lnSpc>
            </a:pPr>
            <a:r>
              <a:rPr lang="en-US" sz="2400" b="1" dirty="0">
                <a:solidFill>
                  <a:srgbClr val="000000"/>
                </a:solidFill>
                <a:ea typeface="Arial Black Bold" pitchFamily="34" charset="-122"/>
                <a:cs typeface="Arial Black Bold" pitchFamily="34" charset="-120"/>
              </a:rPr>
              <a:t>Safety first</a:t>
            </a:r>
            <a:endParaRPr lang="en-US" sz="2400" dirty="0">
              <a:solidFill>
                <a:prstClr val="black"/>
              </a:solidFill>
            </a:endParaRPr>
          </a:p>
        </p:txBody>
      </p:sp>
      <p:sp>
        <p:nvSpPr>
          <p:cNvPr id="15" name="Text 6"/>
          <p:cNvSpPr/>
          <p:nvPr/>
        </p:nvSpPr>
        <p:spPr>
          <a:xfrm>
            <a:off x="10023395" y="4138008"/>
            <a:ext cx="4273199" cy="611029"/>
          </a:xfrm>
          <a:prstGeom prst="rect">
            <a:avLst/>
          </a:prstGeom>
          <a:noFill/>
          <a:ln/>
        </p:spPr>
        <p:txBody>
          <a:bodyPr wrap="square" lIns="0" tIns="0" rIns="0" bIns="0" rtlCol="0" anchor="t"/>
          <a:lstStyle/>
          <a:p>
            <a:r>
              <a:rPr lang="en-US" sz="2400" dirty="0">
                <a:solidFill>
                  <a:srgbClr val="000000"/>
                </a:solidFill>
                <a:latin typeface="Arial" panose="020B0604020202020204" pitchFamily="34" charset="0"/>
                <a:ea typeface="Arial Black" pitchFamily="34" charset="-122"/>
                <a:cs typeface="Arial" panose="020B0604020202020204" pitchFamily="34" charset="0"/>
              </a:rPr>
              <a:t>Never compromise safety for speed or convenience during fault-finding</a:t>
            </a:r>
            <a:endParaRPr lang="en-US" sz="2400" dirty="0">
              <a:solidFill>
                <a:prstClr val="black"/>
              </a:solidFill>
              <a:latin typeface="Calibri" panose="020F0502020204030204"/>
            </a:endParaRPr>
          </a:p>
        </p:txBody>
      </p:sp>
      <p:pic>
        <p:nvPicPr>
          <p:cNvPr id="16" name="Image 4" descr="preencoded.png"/>
          <p:cNvPicPr>
            <a:picLocks noChangeAspect="1"/>
          </p:cNvPicPr>
          <p:nvPr/>
        </p:nvPicPr>
        <p:blipFill>
          <a:blip r:embed="rId6"/>
          <a:stretch>
            <a:fillRect/>
          </a:stretch>
        </p:blipFill>
        <p:spPr>
          <a:xfrm>
            <a:off x="4988838" y="1503998"/>
            <a:ext cx="4652605" cy="4652605"/>
          </a:xfrm>
          <a:prstGeom prst="rect">
            <a:avLst/>
          </a:prstGeom>
        </p:spPr>
      </p:pic>
      <p:sp>
        <p:nvSpPr>
          <p:cNvPr id="17" name="Text 7"/>
          <p:cNvSpPr/>
          <p:nvPr/>
        </p:nvSpPr>
        <p:spPr>
          <a:xfrm>
            <a:off x="8378785" y="3662363"/>
            <a:ext cx="268605" cy="335756"/>
          </a:xfrm>
          <a:prstGeom prst="rect">
            <a:avLst/>
          </a:prstGeom>
          <a:noFill/>
          <a:ln/>
        </p:spPr>
        <p:txBody>
          <a:bodyPr wrap="none" lIns="0" tIns="0" rIns="0" bIns="0" rtlCol="0" anchor="t"/>
          <a:lstStyle/>
          <a:p>
            <a:pPr>
              <a:lnSpc>
                <a:spcPts val="3350"/>
              </a:lnSpc>
            </a:pPr>
            <a:r>
              <a:rPr lang="en-US" sz="2100" b="1" dirty="0">
                <a:solidFill>
                  <a:srgbClr val="000000"/>
                </a:solidFill>
                <a:latin typeface="Arial Black Bold" pitchFamily="34" charset="0"/>
                <a:ea typeface="Arial Black Bold" pitchFamily="34" charset="-122"/>
                <a:cs typeface="Arial Black Bold" pitchFamily="34" charset="-120"/>
              </a:rPr>
              <a:t>3</a:t>
            </a:r>
            <a:endParaRPr lang="en-US" sz="2100" dirty="0">
              <a:solidFill>
                <a:prstClr val="black"/>
              </a:solidFill>
              <a:latin typeface="Calibri" panose="020F0502020204030204"/>
            </a:endParaRPr>
          </a:p>
        </p:txBody>
      </p:sp>
      <p:sp>
        <p:nvSpPr>
          <p:cNvPr id="18" name="Text 8"/>
          <p:cNvSpPr/>
          <p:nvPr/>
        </p:nvSpPr>
        <p:spPr>
          <a:xfrm>
            <a:off x="9645812" y="5669866"/>
            <a:ext cx="2387560" cy="298371"/>
          </a:xfrm>
          <a:prstGeom prst="rect">
            <a:avLst/>
          </a:prstGeom>
          <a:noFill/>
          <a:ln/>
        </p:spPr>
        <p:txBody>
          <a:bodyPr wrap="none" lIns="0" tIns="0" rIns="0" bIns="0" rtlCol="0" anchor="t"/>
          <a:lstStyle/>
          <a:p>
            <a:pPr>
              <a:lnSpc>
                <a:spcPts val="2350"/>
              </a:lnSpc>
            </a:pPr>
            <a:r>
              <a:rPr lang="en-US" sz="2400" b="1" dirty="0">
                <a:solidFill>
                  <a:srgbClr val="000000"/>
                </a:solidFill>
                <a:ea typeface="Arial Black Bold" pitchFamily="34" charset="-122"/>
                <a:cs typeface="Arial Black Bold" pitchFamily="34" charset="-120"/>
              </a:rPr>
              <a:t>Proper tools</a:t>
            </a:r>
            <a:endParaRPr lang="en-US" sz="2400" dirty="0">
              <a:solidFill>
                <a:prstClr val="black"/>
              </a:solidFill>
            </a:endParaRPr>
          </a:p>
        </p:txBody>
      </p:sp>
      <p:sp>
        <p:nvSpPr>
          <p:cNvPr id="19" name="Text 9"/>
          <p:cNvSpPr/>
          <p:nvPr/>
        </p:nvSpPr>
        <p:spPr>
          <a:xfrm>
            <a:off x="9641443" y="5928559"/>
            <a:ext cx="4687614" cy="611029"/>
          </a:xfrm>
          <a:prstGeom prst="rect">
            <a:avLst/>
          </a:prstGeom>
          <a:noFill/>
          <a:ln/>
        </p:spPr>
        <p:txBody>
          <a:bodyPr wrap="square" lIns="0" tIns="0" rIns="0" bIns="0" rtlCol="0" anchor="t"/>
          <a:lstStyle/>
          <a:p>
            <a:r>
              <a:rPr lang="en-US" sz="2400" dirty="0">
                <a:solidFill>
                  <a:srgbClr val="000000"/>
                </a:solidFill>
                <a:latin typeface="Arial" panose="020B0604020202020204" pitchFamily="34" charset="0"/>
                <a:ea typeface="Arial Black" pitchFamily="34" charset="-122"/>
                <a:cs typeface="Arial" panose="020B0604020202020204" pitchFamily="34" charset="0"/>
              </a:rPr>
              <a:t>Use appropriate, calibrated equipment for accurate diagnosis</a:t>
            </a:r>
            <a:endParaRPr lang="en-US" sz="2400" dirty="0">
              <a:solidFill>
                <a:prstClr val="black"/>
              </a:solidFill>
              <a:latin typeface="Calibri" panose="020F0502020204030204"/>
            </a:endParaRPr>
          </a:p>
        </p:txBody>
      </p:sp>
      <p:pic>
        <p:nvPicPr>
          <p:cNvPr id="20" name="Image 5" descr="preencoded.png"/>
          <p:cNvPicPr>
            <a:picLocks noChangeAspect="1"/>
          </p:cNvPicPr>
          <p:nvPr/>
        </p:nvPicPr>
        <p:blipFill>
          <a:blip r:embed="rId7"/>
          <a:stretch>
            <a:fillRect/>
          </a:stretch>
        </p:blipFill>
        <p:spPr>
          <a:xfrm>
            <a:off x="4988838" y="1503998"/>
            <a:ext cx="4652605" cy="4652605"/>
          </a:xfrm>
          <a:prstGeom prst="rect">
            <a:avLst/>
          </a:prstGeom>
        </p:spPr>
      </p:pic>
      <p:pic>
        <p:nvPicPr>
          <p:cNvPr id="21" name="Image 6" descr="preencoded.png"/>
          <p:cNvPicPr>
            <a:picLocks noChangeAspect="1"/>
          </p:cNvPicPr>
          <p:nvPr/>
        </p:nvPicPr>
        <p:blipFill>
          <a:blip r:embed="rId8"/>
          <a:stretch>
            <a:fillRect/>
          </a:stretch>
        </p:blipFill>
        <p:spPr>
          <a:xfrm>
            <a:off x="7779782" y="4699873"/>
            <a:ext cx="268605" cy="335756"/>
          </a:xfrm>
          <a:prstGeom prst="rect">
            <a:avLst/>
          </a:prstGeom>
        </p:spPr>
      </p:pic>
      <p:sp>
        <p:nvSpPr>
          <p:cNvPr id="22" name="Text 10"/>
          <p:cNvSpPr/>
          <p:nvPr/>
        </p:nvSpPr>
        <p:spPr>
          <a:xfrm>
            <a:off x="2601278" y="5668395"/>
            <a:ext cx="2387560" cy="298371"/>
          </a:xfrm>
          <a:prstGeom prst="rect">
            <a:avLst/>
          </a:prstGeom>
          <a:noFill/>
          <a:ln/>
        </p:spPr>
        <p:txBody>
          <a:bodyPr wrap="none" lIns="0" tIns="0" rIns="0" bIns="0" rtlCol="0" anchor="t"/>
          <a:lstStyle/>
          <a:p>
            <a:pPr algn="r">
              <a:lnSpc>
                <a:spcPts val="2350"/>
              </a:lnSpc>
            </a:pPr>
            <a:r>
              <a:rPr lang="en-US" sz="2400" b="1" dirty="0">
                <a:solidFill>
                  <a:srgbClr val="000000"/>
                </a:solidFill>
                <a:ea typeface="Arial Black Bold" pitchFamily="34" charset="-122"/>
                <a:cs typeface="Arial Black Bold" pitchFamily="34" charset="-120"/>
              </a:rPr>
              <a:t>Root cause focus</a:t>
            </a:r>
            <a:endParaRPr lang="en-US" sz="2400" dirty="0">
              <a:solidFill>
                <a:prstClr val="black"/>
              </a:solidFill>
            </a:endParaRPr>
          </a:p>
        </p:txBody>
      </p:sp>
      <p:sp>
        <p:nvSpPr>
          <p:cNvPr id="23" name="Text 11"/>
          <p:cNvSpPr/>
          <p:nvPr/>
        </p:nvSpPr>
        <p:spPr>
          <a:xfrm>
            <a:off x="123290" y="5915416"/>
            <a:ext cx="4865548" cy="611029"/>
          </a:xfrm>
          <a:prstGeom prst="rect">
            <a:avLst/>
          </a:prstGeom>
          <a:noFill/>
          <a:ln/>
        </p:spPr>
        <p:txBody>
          <a:bodyPr wrap="square" lIns="0" tIns="0" rIns="0" bIns="0" rtlCol="0" anchor="t"/>
          <a:lstStyle/>
          <a:p>
            <a:pPr algn="r"/>
            <a:r>
              <a:rPr lang="en-US" sz="2400" dirty="0">
                <a:solidFill>
                  <a:srgbClr val="000000"/>
                </a:solidFill>
                <a:latin typeface="Arial" panose="020B0604020202020204" pitchFamily="34" charset="0"/>
                <a:ea typeface="Arial Black" pitchFamily="34" charset="-122"/>
                <a:cs typeface="Arial" panose="020B0604020202020204" pitchFamily="34" charset="0"/>
              </a:rPr>
              <a:t>Look beyond symptoms to address underlying issues</a:t>
            </a:r>
            <a:endParaRPr lang="en-US" sz="2400" dirty="0">
              <a:solidFill>
                <a:prstClr val="black"/>
              </a:solidFill>
              <a:latin typeface="Calibri" panose="020F0502020204030204"/>
            </a:endParaRPr>
          </a:p>
        </p:txBody>
      </p:sp>
      <p:pic>
        <p:nvPicPr>
          <p:cNvPr id="24" name="Image 7" descr="preencoded.png"/>
          <p:cNvPicPr>
            <a:picLocks noChangeAspect="1"/>
          </p:cNvPicPr>
          <p:nvPr/>
        </p:nvPicPr>
        <p:blipFill>
          <a:blip r:embed="rId9"/>
          <a:stretch>
            <a:fillRect/>
          </a:stretch>
        </p:blipFill>
        <p:spPr>
          <a:xfrm>
            <a:off x="4988838" y="1503998"/>
            <a:ext cx="4652605" cy="4652605"/>
          </a:xfrm>
          <a:prstGeom prst="rect">
            <a:avLst/>
          </a:prstGeom>
        </p:spPr>
      </p:pic>
      <p:pic>
        <p:nvPicPr>
          <p:cNvPr id="25" name="Image 8" descr="preencoded.png"/>
          <p:cNvPicPr>
            <a:picLocks noChangeAspect="1"/>
          </p:cNvPicPr>
          <p:nvPr/>
        </p:nvPicPr>
        <p:blipFill>
          <a:blip r:embed="rId10"/>
          <a:stretch>
            <a:fillRect/>
          </a:stretch>
        </p:blipFill>
        <p:spPr>
          <a:xfrm>
            <a:off x="6581775" y="4699873"/>
            <a:ext cx="268605" cy="335756"/>
          </a:xfrm>
          <a:prstGeom prst="rect">
            <a:avLst/>
          </a:prstGeom>
        </p:spPr>
      </p:pic>
      <p:sp>
        <p:nvSpPr>
          <p:cNvPr id="26" name="Text 12"/>
          <p:cNvSpPr/>
          <p:nvPr/>
        </p:nvSpPr>
        <p:spPr>
          <a:xfrm>
            <a:off x="1922979" y="3865312"/>
            <a:ext cx="2683907" cy="298371"/>
          </a:xfrm>
          <a:prstGeom prst="rect">
            <a:avLst/>
          </a:prstGeom>
          <a:noFill/>
          <a:ln/>
        </p:spPr>
        <p:txBody>
          <a:bodyPr wrap="none" lIns="0" tIns="0" rIns="0" bIns="0" rtlCol="0" anchor="t"/>
          <a:lstStyle/>
          <a:p>
            <a:pPr algn="r">
              <a:lnSpc>
                <a:spcPts val="2350"/>
              </a:lnSpc>
            </a:pPr>
            <a:r>
              <a:rPr lang="en-US" sz="2400" b="1" dirty="0">
                <a:solidFill>
                  <a:srgbClr val="000000"/>
                </a:solidFill>
                <a:ea typeface="Arial Black Bold" pitchFamily="34" charset="-122"/>
                <a:cs typeface="Arial Black Bold" pitchFamily="34" charset="-120"/>
              </a:rPr>
              <a:t>Collaborative approach</a:t>
            </a:r>
            <a:endParaRPr lang="en-US" sz="2400" dirty="0">
              <a:solidFill>
                <a:prstClr val="black"/>
              </a:solidFill>
            </a:endParaRPr>
          </a:p>
        </p:txBody>
      </p:sp>
      <p:sp>
        <p:nvSpPr>
          <p:cNvPr id="27" name="Text 13"/>
          <p:cNvSpPr/>
          <p:nvPr/>
        </p:nvSpPr>
        <p:spPr>
          <a:xfrm>
            <a:off x="171496" y="4138008"/>
            <a:ext cx="4435390" cy="611029"/>
          </a:xfrm>
          <a:prstGeom prst="rect">
            <a:avLst/>
          </a:prstGeom>
          <a:noFill/>
          <a:ln/>
        </p:spPr>
        <p:txBody>
          <a:bodyPr wrap="square" lIns="0" tIns="0" rIns="0" bIns="0" rtlCol="0" anchor="t"/>
          <a:lstStyle/>
          <a:p>
            <a:pPr algn="r"/>
            <a:r>
              <a:rPr lang="en-US" sz="2400" dirty="0">
                <a:solidFill>
                  <a:srgbClr val="000000"/>
                </a:solidFill>
                <a:latin typeface="Arial" panose="020B0604020202020204" pitchFamily="34" charset="0"/>
                <a:ea typeface="Arial Black" pitchFamily="34" charset="-122"/>
                <a:cs typeface="Arial" panose="020B0604020202020204" pitchFamily="34" charset="0"/>
              </a:rPr>
              <a:t>Share knowledge and seek input from colleagues on complex issues</a:t>
            </a:r>
            <a:endParaRPr lang="en-US" sz="2400" dirty="0">
              <a:solidFill>
                <a:prstClr val="black"/>
              </a:solidFill>
              <a:latin typeface="Calibri" panose="020F0502020204030204"/>
            </a:endParaRPr>
          </a:p>
        </p:txBody>
      </p:sp>
      <p:pic>
        <p:nvPicPr>
          <p:cNvPr id="28" name="Image 9" descr="preencoded.png"/>
          <p:cNvPicPr>
            <a:picLocks noChangeAspect="1"/>
          </p:cNvPicPr>
          <p:nvPr/>
        </p:nvPicPr>
        <p:blipFill>
          <a:blip r:embed="rId11"/>
          <a:stretch>
            <a:fillRect/>
          </a:stretch>
        </p:blipFill>
        <p:spPr>
          <a:xfrm>
            <a:off x="4988838" y="1503998"/>
            <a:ext cx="4652605" cy="4652605"/>
          </a:xfrm>
          <a:prstGeom prst="rect">
            <a:avLst/>
          </a:prstGeom>
        </p:spPr>
      </p:pic>
      <p:pic>
        <p:nvPicPr>
          <p:cNvPr id="29" name="Image 10" descr="preencoded.png"/>
          <p:cNvPicPr>
            <a:picLocks noChangeAspect="1"/>
          </p:cNvPicPr>
          <p:nvPr/>
        </p:nvPicPr>
        <p:blipFill>
          <a:blip r:embed="rId12"/>
          <a:stretch>
            <a:fillRect/>
          </a:stretch>
        </p:blipFill>
        <p:spPr>
          <a:xfrm>
            <a:off x="5982772" y="3662363"/>
            <a:ext cx="268605" cy="335756"/>
          </a:xfrm>
          <a:prstGeom prst="rect">
            <a:avLst/>
          </a:prstGeom>
        </p:spPr>
      </p:pic>
    </p:spTree>
    <p:extLst>
      <p:ext uri="{BB962C8B-B14F-4D97-AF65-F5344CB8AC3E}">
        <p14:creationId xmlns:p14="http://schemas.microsoft.com/office/powerpoint/2010/main" val="3014219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F5DEB-67B7-2D91-8E84-02E3E16D75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94401F-1B62-F059-7C5D-D07039B4DBBA}"/>
              </a:ext>
            </a:extLst>
          </p:cNvPr>
          <p:cNvSpPr>
            <a:spLocks noGrp="1"/>
          </p:cNvSpPr>
          <p:nvPr>
            <p:ph type="title"/>
          </p:nvPr>
        </p:nvSpPr>
        <p:spPr>
          <a:xfrm>
            <a:off x="301224" y="1236159"/>
            <a:ext cx="13899846" cy="646331"/>
          </a:xfrm>
        </p:spPr>
        <p:txBody>
          <a:bodyPr/>
          <a:lstStyle/>
          <a:p>
            <a:r>
              <a:rPr lang="en-GB" sz="3600" dirty="0"/>
              <a:t>Summary</a:t>
            </a:r>
          </a:p>
        </p:txBody>
      </p:sp>
      <p:sp>
        <p:nvSpPr>
          <p:cNvPr id="17" name="Text 7">
            <a:extLst>
              <a:ext uri="{FF2B5EF4-FFF2-40B4-BE49-F238E27FC236}">
                <a16:creationId xmlns:a16="http://schemas.microsoft.com/office/drawing/2014/main" id="{A8056D4E-DB8B-E663-EC8A-5583D22A30FF}"/>
              </a:ext>
            </a:extLst>
          </p:cNvPr>
          <p:cNvSpPr/>
          <p:nvPr/>
        </p:nvSpPr>
        <p:spPr>
          <a:xfrm>
            <a:off x="8378785" y="3662363"/>
            <a:ext cx="268605" cy="335756"/>
          </a:xfrm>
          <a:prstGeom prst="rect">
            <a:avLst/>
          </a:prstGeom>
          <a:noFill/>
          <a:ln/>
        </p:spPr>
        <p:txBody>
          <a:bodyPr wrap="none" lIns="0" tIns="0" rIns="0" bIns="0" rtlCol="0" anchor="t"/>
          <a:lstStyle/>
          <a:p>
            <a:pPr>
              <a:lnSpc>
                <a:spcPts val="3350"/>
              </a:lnSpc>
            </a:pPr>
            <a:endParaRPr lang="en-US" sz="2100" dirty="0">
              <a:solidFill>
                <a:prstClr val="black"/>
              </a:solidFill>
              <a:latin typeface="Calibri" panose="020F0502020204030204"/>
            </a:endParaRPr>
          </a:p>
        </p:txBody>
      </p:sp>
      <p:sp>
        <p:nvSpPr>
          <p:cNvPr id="30" name="Text 14">
            <a:extLst>
              <a:ext uri="{FF2B5EF4-FFF2-40B4-BE49-F238E27FC236}">
                <a16:creationId xmlns:a16="http://schemas.microsoft.com/office/drawing/2014/main" id="{8375AE3D-105A-2FFF-F9F8-436CA0648BE6}"/>
              </a:ext>
            </a:extLst>
          </p:cNvPr>
          <p:cNvSpPr/>
          <p:nvPr/>
        </p:nvSpPr>
        <p:spPr>
          <a:xfrm>
            <a:off x="465610" y="2102083"/>
            <a:ext cx="13899846" cy="611029"/>
          </a:xfrm>
          <a:prstGeom prst="rect">
            <a:avLst/>
          </a:prstGeom>
          <a:noFill/>
          <a:ln/>
        </p:spPr>
        <p:txBody>
          <a:bodyPr wrap="square" lIns="0" tIns="0" rIns="0" bIns="0" rtlCol="0" anchor="t"/>
          <a:lstStyle/>
          <a:p>
            <a:pPr marL="0" marR="0" lvl="0" indent="0" algn="l" defTabSz="914400" rtl="0" eaLnBrk="1" fontAlgn="base" latinLnBrk="0" hangingPunct="1">
              <a:lnSpc>
                <a:spcPct val="110000"/>
              </a:lnSpc>
              <a:spcBef>
                <a:spcPts val="0"/>
              </a:spcBef>
              <a:spcAft>
                <a:spcPts val="1434"/>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You should now be able to:</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Understand</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how to identify and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128"/>
                <a:cs typeface="+mn-cs"/>
              </a:rPr>
              <a:t>analyse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symptoms or data to </a:t>
            </a:r>
            <a:r>
              <a:rPr kumimoji="0" lang="en-US" altLang="en-US" sz="2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128"/>
                <a:cs typeface="+mn-cs"/>
              </a:rPr>
              <a:t>recognise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faults.</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Explain</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the use of documentation (circuit schedules, specifications, drawings) to support fault-finding.</a:t>
            </a:r>
          </a:p>
          <a:p>
            <a:pPr marL="342900" marR="0" lvl="0" indent="-342900" algn="l" defTabSz="914400" rtl="0" eaLnBrk="0" fontAlgn="base" latinLnBrk="0" hangingPunct="0">
              <a:lnSpc>
                <a:spcPct val="110000"/>
              </a:lnSpc>
              <a:spcBef>
                <a:spcPct val="0"/>
              </a:spcBef>
              <a:spcAft>
                <a:spcPts val="60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Complete</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fault diagnosis by:</a:t>
            </a:r>
          </a:p>
          <a:p>
            <a:pPr marL="457200" marR="0" lvl="1" indent="0" algn="l" defTabSz="914400" rtl="0" eaLnBrk="0" fontAlgn="base" latinLnBrk="0" hangingPunct="0">
              <a:lnSpc>
                <a:spcPct val="110000"/>
              </a:lnSpc>
              <a:spcBef>
                <a:spcPct val="0"/>
              </a:spcBef>
              <a:spcAft>
                <a:spcPts val="6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determining characteristics through questioning and testing</a:t>
            </a:r>
          </a:p>
          <a:p>
            <a:pPr marL="457200" marR="0" lvl="1" indent="0" algn="l" defTabSz="914400" rtl="0" eaLnBrk="0" fontAlgn="base" latinLnBrk="0" hangingPunct="0">
              <a:lnSpc>
                <a:spcPct val="110000"/>
              </a:lnSpc>
              <a:spcBef>
                <a:spcPct val="0"/>
              </a:spcBef>
              <a:spcAft>
                <a:spcPts val="6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applying rectification (adjust, repair, replace)</a:t>
            </a:r>
          </a:p>
          <a:p>
            <a:pPr marL="457200" marR="0" lvl="1" indent="0" algn="l" defTabSz="914400" rtl="0" eaLnBrk="0" fontAlgn="base" latinLnBrk="0" hangingPunct="0">
              <a:lnSpc>
                <a:spcPct val="110000"/>
              </a:lnSpc>
              <a:spcBef>
                <a:spcPct val="0"/>
              </a:spcBef>
              <a:spcAft>
                <a:spcPts val="6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following safe systems of work</a:t>
            </a:r>
          </a:p>
          <a:p>
            <a:pPr marL="457200" marR="0" lvl="1" indent="0" algn="l" defTabSz="914400" rtl="0" eaLnBrk="0" fontAlgn="base" latinLnBrk="0" hangingPunct="0">
              <a:lnSpc>
                <a:spcPct val="110000"/>
              </a:lnSpc>
              <a:spcBef>
                <a:spcPct val="0"/>
              </a:spcBef>
              <a:spcAft>
                <a:spcPts val="6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diagnosing electrical, electronic, and software-related faults</a:t>
            </a:r>
          </a:p>
          <a:p>
            <a:pPr marL="457200" marR="0" lvl="1" indent="0" algn="l" defTabSz="914400" rtl="0" eaLnBrk="0" fontAlgn="base" latinLnBrk="0" hangingPunct="0">
              <a:lnSpc>
                <a:spcPct val="110000"/>
              </a:lnSpc>
              <a:spcBef>
                <a:spcPct val="0"/>
              </a:spcBef>
              <a:spcAft>
                <a:spcPts val="60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mn-cs"/>
              </a:rPr>
              <a:t> taking efficient action to resolve issues.</a:t>
            </a:r>
          </a:p>
        </p:txBody>
      </p:sp>
    </p:spTree>
    <p:extLst>
      <p:ext uri="{BB962C8B-B14F-4D97-AF65-F5344CB8AC3E}">
        <p14:creationId xmlns:p14="http://schemas.microsoft.com/office/powerpoint/2010/main" val="9185353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212746" y="1854936"/>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6E25DA08-2086-1329-C02C-41FAFDE8BB5E}"/>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301224" y="1103338"/>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The six-step fault-finding framework</a:t>
            </a:r>
            <a:endParaRPr lang="en-US" sz="3600" dirty="0">
              <a:latin typeface="+mj-lt"/>
            </a:endParaRPr>
          </a:p>
        </p:txBody>
      </p:sp>
      <p:grpSp>
        <p:nvGrpSpPr>
          <p:cNvPr id="22" name="Group 21">
            <a:extLst>
              <a:ext uri="{FF2B5EF4-FFF2-40B4-BE49-F238E27FC236}">
                <a16:creationId xmlns:a16="http://schemas.microsoft.com/office/drawing/2014/main" id="{9296E991-2818-5F20-202A-AD6253BC162C}"/>
              </a:ext>
            </a:extLst>
          </p:cNvPr>
          <p:cNvGrpSpPr/>
          <p:nvPr/>
        </p:nvGrpSpPr>
        <p:grpSpPr>
          <a:xfrm>
            <a:off x="379672" y="1749669"/>
            <a:ext cx="12246446" cy="5471836"/>
            <a:chOff x="565428" y="1272302"/>
            <a:chExt cx="13499544" cy="5816441"/>
          </a:xfrm>
        </p:grpSpPr>
        <p:pic>
          <p:nvPicPr>
            <p:cNvPr id="3" name="Image 0" descr="preencoded.png"/>
            <p:cNvPicPr>
              <a:picLocks noChangeAspect="1"/>
            </p:cNvPicPr>
            <p:nvPr/>
          </p:nvPicPr>
          <p:blipFill>
            <a:blip r:embed="rId3"/>
            <a:stretch>
              <a:fillRect/>
            </a:stretch>
          </p:blipFill>
          <p:spPr>
            <a:xfrm>
              <a:off x="565428" y="1272302"/>
              <a:ext cx="807839" cy="969407"/>
            </a:xfrm>
            <a:prstGeom prst="rect">
              <a:avLst/>
            </a:prstGeom>
          </p:spPr>
        </p:pic>
        <p:sp>
          <p:nvSpPr>
            <p:cNvPr id="4" name="Text 1"/>
            <p:cNvSpPr/>
            <p:nvPr/>
          </p:nvSpPr>
          <p:spPr>
            <a:xfrm>
              <a:off x="1615559" y="1433870"/>
              <a:ext cx="2019657" cy="252413"/>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Identify symptoms</a:t>
              </a:r>
              <a:endParaRPr lang="en-US" sz="2400" dirty="0"/>
            </a:p>
          </p:txBody>
        </p:sp>
        <p:sp>
          <p:nvSpPr>
            <p:cNvPr id="5" name="Text 2"/>
            <p:cNvSpPr/>
            <p:nvPr/>
          </p:nvSpPr>
          <p:spPr>
            <a:xfrm>
              <a:off x="1615559" y="1783199"/>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Gather initial information about system behaviour, abnormalities, and user reports.</a:t>
              </a:r>
              <a:endParaRPr lang="en-US" sz="2400" dirty="0"/>
            </a:p>
          </p:txBody>
        </p:sp>
        <p:pic>
          <p:nvPicPr>
            <p:cNvPr id="6" name="Image 1" descr="preencoded.png"/>
            <p:cNvPicPr>
              <a:picLocks noChangeAspect="1"/>
            </p:cNvPicPr>
            <p:nvPr/>
          </p:nvPicPr>
          <p:blipFill>
            <a:blip r:embed="rId4"/>
            <a:stretch>
              <a:fillRect/>
            </a:stretch>
          </p:blipFill>
          <p:spPr>
            <a:xfrm>
              <a:off x="565428" y="2241709"/>
              <a:ext cx="807839" cy="969407"/>
            </a:xfrm>
            <a:prstGeom prst="rect">
              <a:avLst/>
            </a:prstGeom>
          </p:spPr>
        </p:pic>
        <p:sp>
          <p:nvSpPr>
            <p:cNvPr id="7" name="Text 3"/>
            <p:cNvSpPr/>
            <p:nvPr/>
          </p:nvSpPr>
          <p:spPr>
            <a:xfrm>
              <a:off x="1615559" y="2403277"/>
              <a:ext cx="2192060" cy="252413"/>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Collect and </a:t>
              </a:r>
              <a:r>
                <a:rPr lang="en-US" sz="2400" b="1" dirty="0" err="1">
                  <a:solidFill>
                    <a:srgbClr val="000000"/>
                  </a:solidFill>
                  <a:ea typeface="Arial Black Bold" pitchFamily="34" charset="-122"/>
                  <a:cs typeface="Arial Black Bold" pitchFamily="34" charset="-120"/>
                </a:rPr>
                <a:t>analyse</a:t>
              </a:r>
              <a:r>
                <a:rPr lang="en-US" sz="2400" b="1" dirty="0">
                  <a:solidFill>
                    <a:srgbClr val="000000"/>
                  </a:solidFill>
                  <a:ea typeface="Arial Black Bold" pitchFamily="34" charset="-122"/>
                  <a:cs typeface="Arial Black Bold" pitchFamily="34" charset="-120"/>
                </a:rPr>
                <a:t> data</a:t>
              </a:r>
              <a:endParaRPr lang="en-US" sz="2400" dirty="0"/>
            </a:p>
          </p:txBody>
        </p:sp>
        <p:sp>
          <p:nvSpPr>
            <p:cNvPr id="8" name="Text 4"/>
            <p:cNvSpPr/>
            <p:nvPr/>
          </p:nvSpPr>
          <p:spPr>
            <a:xfrm>
              <a:off x="1615559" y="2752606"/>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Review system specifications, historical records, and documentation.</a:t>
              </a:r>
              <a:endParaRPr lang="en-US" sz="2400" dirty="0"/>
            </a:p>
          </p:txBody>
        </p:sp>
        <p:pic>
          <p:nvPicPr>
            <p:cNvPr id="9" name="Image 2" descr="preencoded.png"/>
            <p:cNvPicPr>
              <a:picLocks noChangeAspect="1"/>
            </p:cNvPicPr>
            <p:nvPr/>
          </p:nvPicPr>
          <p:blipFill>
            <a:blip r:embed="rId5"/>
            <a:stretch>
              <a:fillRect/>
            </a:stretch>
          </p:blipFill>
          <p:spPr>
            <a:xfrm>
              <a:off x="565428" y="3211116"/>
              <a:ext cx="807839" cy="969407"/>
            </a:xfrm>
            <a:prstGeom prst="rect">
              <a:avLst/>
            </a:prstGeom>
          </p:spPr>
        </p:pic>
        <p:sp>
          <p:nvSpPr>
            <p:cNvPr id="10" name="Text 5"/>
            <p:cNvSpPr/>
            <p:nvPr/>
          </p:nvSpPr>
          <p:spPr>
            <a:xfrm>
              <a:off x="1615559" y="3372683"/>
              <a:ext cx="2019657" cy="252413"/>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Question and discuss</a:t>
              </a:r>
              <a:endParaRPr lang="en-US" sz="2400" dirty="0"/>
            </a:p>
          </p:txBody>
        </p:sp>
        <p:sp>
          <p:nvSpPr>
            <p:cNvPr id="11" name="Text 6"/>
            <p:cNvSpPr/>
            <p:nvPr/>
          </p:nvSpPr>
          <p:spPr>
            <a:xfrm>
              <a:off x="1615559" y="3722013"/>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Consult with operators and staff to understand fault characteristics.</a:t>
              </a:r>
              <a:endParaRPr lang="en-US" sz="2400" dirty="0"/>
            </a:p>
          </p:txBody>
        </p:sp>
        <p:pic>
          <p:nvPicPr>
            <p:cNvPr id="12" name="Image 3" descr="preencoded.png"/>
            <p:cNvPicPr>
              <a:picLocks noChangeAspect="1"/>
            </p:cNvPicPr>
            <p:nvPr/>
          </p:nvPicPr>
          <p:blipFill>
            <a:blip r:embed="rId6"/>
            <a:stretch>
              <a:fillRect/>
            </a:stretch>
          </p:blipFill>
          <p:spPr>
            <a:xfrm>
              <a:off x="565428" y="4180523"/>
              <a:ext cx="807839" cy="969407"/>
            </a:xfrm>
            <a:prstGeom prst="rect">
              <a:avLst/>
            </a:prstGeom>
          </p:spPr>
        </p:pic>
        <p:sp>
          <p:nvSpPr>
            <p:cNvPr id="13" name="Text 7"/>
            <p:cNvSpPr/>
            <p:nvPr/>
          </p:nvSpPr>
          <p:spPr>
            <a:xfrm>
              <a:off x="1615559" y="4342090"/>
              <a:ext cx="2019657" cy="252413"/>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Check and test</a:t>
              </a:r>
              <a:endParaRPr lang="en-US" sz="2400" dirty="0"/>
            </a:p>
          </p:txBody>
        </p:sp>
        <p:sp>
          <p:nvSpPr>
            <p:cNvPr id="14" name="Text 8"/>
            <p:cNvSpPr/>
            <p:nvPr/>
          </p:nvSpPr>
          <p:spPr>
            <a:xfrm>
              <a:off x="1615559" y="4691420"/>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Perform systematic measurements and diagnostic tests.</a:t>
              </a:r>
              <a:endParaRPr lang="en-US" sz="2400" dirty="0"/>
            </a:p>
          </p:txBody>
        </p:sp>
        <p:pic>
          <p:nvPicPr>
            <p:cNvPr id="15" name="Image 4" descr="preencoded.png"/>
            <p:cNvPicPr>
              <a:picLocks noChangeAspect="1"/>
            </p:cNvPicPr>
            <p:nvPr/>
          </p:nvPicPr>
          <p:blipFill>
            <a:blip r:embed="rId7"/>
            <a:stretch>
              <a:fillRect/>
            </a:stretch>
          </p:blipFill>
          <p:spPr>
            <a:xfrm>
              <a:off x="565428" y="5149929"/>
              <a:ext cx="807839" cy="969407"/>
            </a:xfrm>
            <a:prstGeom prst="rect">
              <a:avLst/>
            </a:prstGeom>
          </p:spPr>
        </p:pic>
        <p:sp>
          <p:nvSpPr>
            <p:cNvPr id="16" name="Text 9"/>
            <p:cNvSpPr/>
            <p:nvPr/>
          </p:nvSpPr>
          <p:spPr>
            <a:xfrm>
              <a:off x="1615559" y="5311497"/>
              <a:ext cx="2019657" cy="252413"/>
            </a:xfrm>
            <a:prstGeom prst="rect">
              <a:avLst/>
            </a:prstGeom>
            <a:noFill/>
            <a:ln/>
          </p:spPr>
          <p:txBody>
            <a:bodyPr wrap="none" lIns="0" tIns="0" rIns="0" bIns="0" rtlCol="0" anchor="t"/>
            <a:lstStyle/>
            <a:p>
              <a:pPr marL="0" indent="0" algn="l">
                <a:lnSpc>
                  <a:spcPts val="1950"/>
                </a:lnSpc>
                <a:buNone/>
              </a:pPr>
              <a:r>
                <a:rPr lang="en-US" sz="2400" b="1" dirty="0" err="1">
                  <a:solidFill>
                    <a:srgbClr val="000000"/>
                  </a:solidFill>
                  <a:ea typeface="Arial Black Bold" pitchFamily="34" charset="-122"/>
                  <a:cs typeface="Arial Black Bold" pitchFamily="34" charset="-120"/>
                </a:rPr>
                <a:t>Analyse</a:t>
              </a:r>
              <a:r>
                <a:rPr lang="en-US" sz="2400" b="1" dirty="0">
                  <a:solidFill>
                    <a:srgbClr val="000000"/>
                  </a:solidFill>
                  <a:ea typeface="Arial Black Bold" pitchFamily="34" charset="-122"/>
                  <a:cs typeface="Arial Black Bold" pitchFamily="34" charset="-120"/>
                </a:rPr>
                <a:t> results</a:t>
              </a:r>
              <a:endParaRPr lang="en-US" sz="2400" dirty="0"/>
            </a:p>
          </p:txBody>
        </p:sp>
        <p:sp>
          <p:nvSpPr>
            <p:cNvPr id="17" name="Text 10"/>
            <p:cNvSpPr/>
            <p:nvPr/>
          </p:nvSpPr>
          <p:spPr>
            <a:xfrm>
              <a:off x="1615559" y="5660827"/>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Interpret findings to determine fault location and cause.</a:t>
              </a:r>
              <a:endParaRPr lang="en-US" sz="2400" dirty="0"/>
            </a:p>
          </p:txBody>
        </p:sp>
        <p:pic>
          <p:nvPicPr>
            <p:cNvPr id="18" name="Image 5" descr="preencoded.png"/>
            <p:cNvPicPr>
              <a:picLocks noChangeAspect="1"/>
            </p:cNvPicPr>
            <p:nvPr/>
          </p:nvPicPr>
          <p:blipFill>
            <a:blip r:embed="rId8"/>
            <a:stretch>
              <a:fillRect/>
            </a:stretch>
          </p:blipFill>
          <p:spPr>
            <a:xfrm>
              <a:off x="565428" y="6119336"/>
              <a:ext cx="807839" cy="969407"/>
            </a:xfrm>
            <a:prstGeom prst="rect">
              <a:avLst/>
            </a:prstGeom>
          </p:spPr>
        </p:pic>
        <p:sp>
          <p:nvSpPr>
            <p:cNvPr id="19" name="Text 11"/>
            <p:cNvSpPr/>
            <p:nvPr/>
          </p:nvSpPr>
          <p:spPr>
            <a:xfrm>
              <a:off x="1615559" y="6280904"/>
              <a:ext cx="2019657" cy="252413"/>
            </a:xfrm>
            <a:prstGeom prst="rect">
              <a:avLst/>
            </a:prstGeom>
            <a:noFill/>
            <a:ln/>
          </p:spPr>
          <p:txBody>
            <a:bodyPr wrap="none" lIns="0" tIns="0" rIns="0" bIns="0" rtlCol="0" anchor="t"/>
            <a:lstStyle/>
            <a:p>
              <a:pPr marL="0" indent="0" algn="l">
                <a:lnSpc>
                  <a:spcPts val="1950"/>
                </a:lnSpc>
                <a:buNone/>
              </a:pPr>
              <a:r>
                <a:rPr lang="en-US" sz="2400" b="1" dirty="0">
                  <a:solidFill>
                    <a:srgbClr val="000000"/>
                  </a:solidFill>
                  <a:ea typeface="Arial Black Bold" pitchFamily="34" charset="-122"/>
                  <a:cs typeface="Arial Black Bold" pitchFamily="34" charset="-120"/>
                </a:rPr>
                <a:t>Implement solution</a:t>
              </a:r>
              <a:endParaRPr lang="en-US" sz="2400" dirty="0"/>
            </a:p>
          </p:txBody>
        </p:sp>
        <p:sp>
          <p:nvSpPr>
            <p:cNvPr id="20" name="Text 12"/>
            <p:cNvSpPr/>
            <p:nvPr/>
          </p:nvSpPr>
          <p:spPr>
            <a:xfrm>
              <a:off x="1615559" y="6630233"/>
              <a:ext cx="12449413" cy="258485"/>
            </a:xfrm>
            <a:prstGeom prst="rect">
              <a:avLst/>
            </a:prstGeom>
            <a:noFill/>
            <a:ln/>
          </p:spPr>
          <p:txBody>
            <a:bodyPr wrap="none" lIns="0" tIns="0" rIns="0" bIns="0" rtlCol="0" anchor="t"/>
            <a:lstStyle/>
            <a:p>
              <a:pPr marL="0" indent="0" algn="l">
                <a:lnSpc>
                  <a:spcPts val="2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Apply appropriate rectification techniques (adjust, repair, replace).</a:t>
              </a:r>
              <a:endParaRPr lang="en-US" sz="24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A899C-6C67-D0DD-3F9E-A6EA907E966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73FCCA4-1306-534D-427D-D9250B4771C1}"/>
              </a:ext>
            </a:extLst>
          </p:cNvPr>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3950"/>
              </a:lnSpc>
              <a:buNone/>
            </a:pPr>
            <a:r>
              <a:rPr lang="en-US" sz="3600" b="1" dirty="0">
                <a:solidFill>
                  <a:srgbClr val="FC4421"/>
                </a:solidFill>
                <a:latin typeface="+mj-lt"/>
                <a:ea typeface="Arial Black Bold" pitchFamily="34" charset="-122"/>
                <a:cs typeface="Arial Black Bold" pitchFamily="34" charset="-120"/>
              </a:rPr>
              <a:t>The six-step fault-finding framework</a:t>
            </a:r>
            <a:endParaRPr lang="en-US" sz="3600" dirty="0">
              <a:latin typeface="+mj-lt"/>
            </a:endParaRPr>
          </a:p>
        </p:txBody>
      </p:sp>
      <p:sp>
        <p:nvSpPr>
          <p:cNvPr id="21" name="Text 13">
            <a:extLst>
              <a:ext uri="{FF2B5EF4-FFF2-40B4-BE49-F238E27FC236}">
                <a16:creationId xmlns:a16="http://schemas.microsoft.com/office/drawing/2014/main" id="{56F2A56F-FD37-1C69-FF5C-F66F72E86D29}"/>
              </a:ext>
            </a:extLst>
          </p:cNvPr>
          <p:cNvSpPr/>
          <p:nvPr/>
        </p:nvSpPr>
        <p:spPr>
          <a:xfrm>
            <a:off x="301225" y="1970598"/>
            <a:ext cx="13499544" cy="51696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six-step framework provides a structured approach to electrical fault-finding that ensures no critical aspects are overlooked.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step builds upon the previous, creating a logical path from symptom identification to solution implementation.</a:t>
            </a:r>
            <a:endParaRPr lang="en-US" sz="2400" dirty="0"/>
          </a:p>
        </p:txBody>
      </p:sp>
    </p:spTree>
    <p:extLst>
      <p:ext uri="{BB962C8B-B14F-4D97-AF65-F5344CB8AC3E}">
        <p14:creationId xmlns:p14="http://schemas.microsoft.com/office/powerpoint/2010/main" val="380204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a:spLocks/>
          </p:cNvSpPr>
          <p:nvPr/>
        </p:nvSpPr>
        <p:spPr>
          <a:xfrm>
            <a:off x="301224" y="112531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Step 1: Symptom identification</a:t>
            </a:r>
            <a:endParaRPr lang="en-US" sz="3600" dirty="0">
              <a:latin typeface="+mj-lt"/>
            </a:endParaRPr>
          </a:p>
        </p:txBody>
      </p:sp>
      <p:sp>
        <p:nvSpPr>
          <p:cNvPr id="3" name="Text 1"/>
          <p:cNvSpPr/>
          <p:nvPr/>
        </p:nvSpPr>
        <p:spPr>
          <a:xfrm>
            <a:off x="301222" y="1954296"/>
            <a:ext cx="3071098"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Observable symptoms</a:t>
            </a:r>
            <a:endParaRPr lang="en-US" sz="2400" dirty="0"/>
          </a:p>
        </p:txBody>
      </p:sp>
      <p:sp>
        <p:nvSpPr>
          <p:cNvPr id="4" name="Text 2"/>
          <p:cNvSpPr/>
          <p:nvPr/>
        </p:nvSpPr>
        <p:spPr>
          <a:xfrm>
            <a:off x="301224" y="2340363"/>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Complete system failure</a:t>
            </a:r>
          </a:p>
        </p:txBody>
      </p:sp>
      <p:sp>
        <p:nvSpPr>
          <p:cNvPr id="5" name="Text 3"/>
          <p:cNvSpPr/>
          <p:nvPr/>
        </p:nvSpPr>
        <p:spPr>
          <a:xfrm>
            <a:off x="301224" y="275454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Intermittent operation</a:t>
            </a:r>
          </a:p>
        </p:txBody>
      </p:sp>
      <p:sp>
        <p:nvSpPr>
          <p:cNvPr id="6" name="Text 4"/>
          <p:cNvSpPr/>
          <p:nvPr/>
        </p:nvSpPr>
        <p:spPr>
          <a:xfrm>
            <a:off x="301224" y="3183949"/>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Unusual noises or vibrations</a:t>
            </a:r>
          </a:p>
        </p:txBody>
      </p:sp>
      <p:sp>
        <p:nvSpPr>
          <p:cNvPr id="7" name="Text 5"/>
          <p:cNvSpPr/>
          <p:nvPr/>
        </p:nvSpPr>
        <p:spPr>
          <a:xfrm>
            <a:off x="301224" y="360890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Visual indications (smoke, sparks)</a:t>
            </a:r>
          </a:p>
        </p:txBody>
      </p:sp>
      <p:sp>
        <p:nvSpPr>
          <p:cNvPr id="8" name="Text 6"/>
          <p:cNvSpPr/>
          <p:nvPr/>
        </p:nvSpPr>
        <p:spPr>
          <a:xfrm>
            <a:off x="301224" y="400156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Warning lights or error codes</a:t>
            </a:r>
          </a:p>
        </p:txBody>
      </p:sp>
      <p:sp>
        <p:nvSpPr>
          <p:cNvPr id="9" name="Text 7"/>
          <p:cNvSpPr/>
          <p:nvPr/>
        </p:nvSpPr>
        <p:spPr>
          <a:xfrm>
            <a:off x="7591898" y="1924533"/>
            <a:ext cx="3259931"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Performance symptoms</a:t>
            </a:r>
            <a:endParaRPr lang="en-US" sz="2400" dirty="0"/>
          </a:p>
        </p:txBody>
      </p:sp>
      <p:sp>
        <p:nvSpPr>
          <p:cNvPr id="10" name="Text 8"/>
          <p:cNvSpPr/>
          <p:nvPr/>
        </p:nvSpPr>
        <p:spPr>
          <a:xfrm>
            <a:off x="7591898" y="2379691"/>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Slow response times</a:t>
            </a:r>
          </a:p>
        </p:txBody>
      </p:sp>
      <p:sp>
        <p:nvSpPr>
          <p:cNvPr id="11" name="Text 9"/>
          <p:cNvSpPr/>
          <p:nvPr/>
        </p:nvSpPr>
        <p:spPr>
          <a:xfrm>
            <a:off x="7591899" y="2809212"/>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Unexpected </a:t>
            </a:r>
            <a:r>
              <a:rPr lang="en-US" sz="2400" dirty="0" err="1">
                <a:ea typeface="ＭＳ Ｐゴシック" charset="-128"/>
              </a:rPr>
              <a:t>behaviour</a:t>
            </a:r>
            <a:endParaRPr lang="en-US" sz="2400" dirty="0">
              <a:ea typeface="ＭＳ Ｐゴシック" charset="-128"/>
            </a:endParaRPr>
          </a:p>
        </p:txBody>
      </p:sp>
      <p:sp>
        <p:nvSpPr>
          <p:cNvPr id="12" name="Text 10"/>
          <p:cNvSpPr/>
          <p:nvPr/>
        </p:nvSpPr>
        <p:spPr>
          <a:xfrm>
            <a:off x="7599521" y="3222164"/>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Partial functionality</a:t>
            </a:r>
          </a:p>
        </p:txBody>
      </p:sp>
      <p:sp>
        <p:nvSpPr>
          <p:cNvPr id="13" name="Text 11"/>
          <p:cNvSpPr/>
          <p:nvPr/>
        </p:nvSpPr>
        <p:spPr>
          <a:xfrm>
            <a:off x="7599521" y="3621980"/>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Voltage/current irregularities</a:t>
            </a:r>
          </a:p>
        </p:txBody>
      </p:sp>
      <p:sp>
        <p:nvSpPr>
          <p:cNvPr id="14" name="Text 12"/>
          <p:cNvSpPr/>
          <p:nvPr/>
        </p:nvSpPr>
        <p:spPr>
          <a:xfrm>
            <a:off x="7591900" y="4001563"/>
            <a:ext cx="6244709" cy="362903"/>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Excessive heat generation</a:t>
            </a:r>
          </a:p>
        </p:txBody>
      </p:sp>
      <p:sp>
        <p:nvSpPr>
          <p:cNvPr id="15" name="Text 13"/>
          <p:cNvSpPr/>
          <p:nvPr/>
        </p:nvSpPr>
        <p:spPr>
          <a:xfrm>
            <a:off x="311793" y="4587144"/>
            <a:ext cx="13899845" cy="72580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Symptom identification is the foundation of effective fault diagnosis. Clear, detailed observations provide crucial clues about potential fault locations. During this phase, document all abnormalities without making assumptions about their causes.</a:t>
            </a:r>
            <a:endParaRPr lang="en-US" sz="2400" dirty="0"/>
          </a:p>
        </p:txBody>
      </p:sp>
      <p:sp>
        <p:nvSpPr>
          <p:cNvPr id="16" name="Text 14"/>
          <p:cNvSpPr/>
          <p:nvPr/>
        </p:nvSpPr>
        <p:spPr>
          <a:xfrm>
            <a:off x="311794" y="5868761"/>
            <a:ext cx="13677163"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Remember to consider both what is happening and what should be happening but isn’t. </a:t>
            </a:r>
          </a:p>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Often, the absence of expected behaviour is as significant as the presence of abnormal behaviour. </a:t>
            </a:r>
          </a:p>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Be methodical in recording exact conditions under which symptoms occur, as intermittent faults may only appear under specific circumstances.</a:t>
            </a:r>
            <a:endParaRPr lang="en-US" sz="2400" dirty="0"/>
          </a:p>
        </p:txBody>
      </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6AD88C-1FAE-4E93-A49B-CEFAE885224F}">
  <ds:schemaRefs>
    <ds:schemaRef ds:uri="http://schemas.microsoft.com/sharepoint/v3/contenttype/forms"/>
  </ds:schemaRefs>
</ds:datastoreItem>
</file>

<file path=customXml/itemProps2.xml><?xml version="1.0" encoding="utf-8"?>
<ds:datastoreItem xmlns:ds="http://schemas.openxmlformats.org/officeDocument/2006/customXml" ds:itemID="{05C64208-5EA7-4EF5-970C-C431B8B83756}">
  <ds:schemaRefs>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01e15224-84b2-4570-bdea-a67bb94d0921"/>
    <ds:schemaRef ds:uri="http://purl.org/dc/terms/"/>
    <ds:schemaRef ds:uri="7c04300a-231c-4281-9146-a98f6f4a7aff"/>
    <ds:schemaRef ds:uri="http://www.w3.org/XML/1998/namespace"/>
    <ds:schemaRef ds:uri="http://purl.org/dc/elements/1.1/"/>
  </ds:schemaRefs>
</ds:datastoreItem>
</file>

<file path=customXml/itemProps3.xml><?xml version="1.0" encoding="utf-8"?>
<ds:datastoreItem xmlns:ds="http://schemas.openxmlformats.org/officeDocument/2006/customXml" ds:itemID="{2EE0D440-E9FB-4786-B04A-60B5915F7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345</TotalTime>
  <Words>5025</Words>
  <Application>Microsoft Office PowerPoint</Application>
  <PresentationFormat>Custom</PresentationFormat>
  <Paragraphs>560</Paragraphs>
  <Slides>66</Slides>
  <Notes>62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ＭＳ Ｐゴシック</vt:lpstr>
      <vt:lpstr>Aptos</vt:lpstr>
      <vt:lpstr>Arial</vt:lpstr>
      <vt:lpstr>Arial Black</vt:lpstr>
      <vt:lpstr>Arial Black Bold</vt:lpstr>
      <vt:lpstr>Calibri</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7</cp:revision>
  <dcterms:created xsi:type="dcterms:W3CDTF">2025-05-20T06:34:55Z</dcterms:created>
  <dcterms:modified xsi:type="dcterms:W3CDTF">2025-11-25T15:55:19Z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2025-11-17T20:24:55Z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85eb2644-108b-4dce-ba98-e1b21768ffad</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