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4"/>
    <p:sldMasterId id="2147483703" r:id="rId5"/>
  </p:sldMasterIdLst>
  <p:notesMasterIdLst>
    <p:notesMasterId r:id="rId40"/>
  </p:notesMasterIdLst>
  <p:sldIdLst>
    <p:sldId id="462" r:id="rId6"/>
    <p:sldId id="840" r:id="rId7"/>
    <p:sldId id="843" r:id="rId8"/>
    <p:sldId id="257" r:id="rId9"/>
    <p:sldId id="844" r:id="rId10"/>
    <p:sldId id="258" r:id="rId11"/>
    <p:sldId id="259" r:id="rId12"/>
    <p:sldId id="260" r:id="rId13"/>
    <p:sldId id="261" r:id="rId14"/>
    <p:sldId id="263" r:id="rId15"/>
    <p:sldId id="855" r:id="rId16"/>
    <p:sldId id="262" r:id="rId17"/>
    <p:sldId id="845" r:id="rId18"/>
    <p:sldId id="854" r:id="rId19"/>
    <p:sldId id="265" r:id="rId20"/>
    <p:sldId id="264" r:id="rId21"/>
    <p:sldId id="267" r:id="rId22"/>
    <p:sldId id="270" r:id="rId23"/>
    <p:sldId id="271" r:id="rId24"/>
    <p:sldId id="849" r:id="rId25"/>
    <p:sldId id="272" r:id="rId26"/>
    <p:sldId id="273" r:id="rId27"/>
    <p:sldId id="274" r:id="rId28"/>
    <p:sldId id="850" r:id="rId29"/>
    <p:sldId id="275" r:id="rId30"/>
    <p:sldId id="276" r:id="rId31"/>
    <p:sldId id="277" r:id="rId32"/>
    <p:sldId id="851" r:id="rId33"/>
    <p:sldId id="278" r:id="rId34"/>
    <p:sldId id="279" r:id="rId35"/>
    <p:sldId id="852" r:id="rId36"/>
    <p:sldId id="838" r:id="rId37"/>
    <p:sldId id="853" r:id="rId38"/>
    <p:sldId id="512" r:id="rId39"/>
  </p:sldIdLst>
  <p:sldSz cx="14630400" cy="8229600"/>
  <p:notesSz cx="8229600" cy="1463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D82555-537F-E2F1-613C-D8E839C8829C}" name="Andrasko, Rhiannon" initials="AR" userId="S::rhiannon.andrasko@wjec.co.uk::15be4c62-2de6-4343-a7f4-3c209826edd1" providerId="AD"/>
  <p188:author id="{9DEE27D4-7D94-F0A1-22B9-1983F428D68E}" name="Bonita Searle-Barnes" initials="BS" userId="S::Bonita.Searle-Barnes@eal.org.uk::e782127f-826a-4a83-a372-afedaa2e0d4f"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87B94B-4F55-4065-B7A9-3972D43649EA}" v="1" dt="2025-11-25T12:55:33.9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85" d="100"/>
          <a:sy n="85" d="100"/>
        </p:scale>
        <p:origin x="96" y="2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e Guthrie" userId="1cb701bb-47c8-4e70-a967-200e600f3e71" providerId="ADAL" clId="{2E3988C0-49EB-4F2D-94F8-5ACA8DBCC780}"/>
    <pc:docChg chg="undo custSel modSld">
      <pc:chgData name="Lee Guthrie" userId="1cb701bb-47c8-4e70-a967-200e600f3e71" providerId="ADAL" clId="{2E3988C0-49EB-4F2D-94F8-5ACA8DBCC780}" dt="2025-11-14T13:44:14.695" v="17" actId="732"/>
      <pc:docMkLst>
        <pc:docMk/>
      </pc:docMkLst>
      <pc:sldChg chg="modSp">
        <pc:chgData name="Lee Guthrie" userId="1cb701bb-47c8-4e70-a967-200e600f3e71" providerId="ADAL" clId="{2E3988C0-49EB-4F2D-94F8-5ACA8DBCC780}" dt="2025-11-11T11:48:41.166" v="0" actId="14826"/>
        <pc:sldMkLst>
          <pc:docMk/>
          <pc:sldMk cId="0" sldId="263"/>
        </pc:sldMkLst>
        <pc:picChg chg="mod">
          <ac:chgData name="Lee Guthrie" userId="1cb701bb-47c8-4e70-a967-200e600f3e71" providerId="ADAL" clId="{2E3988C0-49EB-4F2D-94F8-5ACA8DBCC780}" dt="2025-11-11T11:48:41.166" v="0" actId="14826"/>
          <ac:picMkLst>
            <pc:docMk/>
            <pc:sldMk cId="0" sldId="263"/>
            <ac:picMk id="2" creationId="{00000000-0000-0000-0000-000000000000}"/>
          </ac:picMkLst>
        </pc:picChg>
      </pc:sldChg>
      <pc:sldChg chg="modSp">
        <pc:chgData name="Lee Guthrie" userId="1cb701bb-47c8-4e70-a967-200e600f3e71" providerId="ADAL" clId="{2E3988C0-49EB-4F2D-94F8-5ACA8DBCC780}" dt="2025-11-11T11:49:07.735" v="3" actId="14826"/>
        <pc:sldMkLst>
          <pc:docMk/>
          <pc:sldMk cId="0" sldId="265"/>
        </pc:sldMkLst>
        <pc:picChg chg="mod">
          <ac:chgData name="Lee Guthrie" userId="1cb701bb-47c8-4e70-a967-200e600f3e71" providerId="ADAL" clId="{2E3988C0-49EB-4F2D-94F8-5ACA8DBCC780}" dt="2025-11-11T11:49:07.735" v="3" actId="14826"/>
          <ac:picMkLst>
            <pc:docMk/>
            <pc:sldMk cId="0" sldId="265"/>
            <ac:picMk id="2" creationId="{00000000-0000-0000-0000-000000000000}"/>
          </ac:picMkLst>
        </pc:picChg>
      </pc:sldChg>
      <pc:sldChg chg="modSp mod">
        <pc:chgData name="Lee Guthrie" userId="1cb701bb-47c8-4e70-a967-200e600f3e71" providerId="ADAL" clId="{2E3988C0-49EB-4F2D-94F8-5ACA8DBCC780}" dt="2025-11-14T13:44:14.695" v="17" actId="732"/>
        <pc:sldMkLst>
          <pc:docMk/>
          <pc:sldMk cId="0" sldId="275"/>
        </pc:sldMkLst>
        <pc:picChg chg="mod modCrop">
          <ac:chgData name="Lee Guthrie" userId="1cb701bb-47c8-4e70-a967-200e600f3e71" providerId="ADAL" clId="{2E3988C0-49EB-4F2D-94F8-5ACA8DBCC780}" dt="2025-11-14T13:44:14.695" v="17" actId="732"/>
          <ac:picMkLst>
            <pc:docMk/>
            <pc:sldMk cId="0" sldId="275"/>
            <ac:picMk id="6" creationId="{00000000-0000-0000-0000-000000000000}"/>
          </ac:picMkLst>
        </pc:picChg>
      </pc:sldChg>
      <pc:sldChg chg="modSp">
        <pc:chgData name="Lee Guthrie" userId="1cb701bb-47c8-4e70-a967-200e600f3e71" providerId="ADAL" clId="{2E3988C0-49EB-4F2D-94F8-5ACA8DBCC780}" dt="2025-11-11T11:49:30.507" v="4" actId="14826"/>
        <pc:sldMkLst>
          <pc:docMk/>
          <pc:sldMk cId="0" sldId="277"/>
        </pc:sldMkLst>
        <pc:picChg chg="mod">
          <ac:chgData name="Lee Guthrie" userId="1cb701bb-47c8-4e70-a967-200e600f3e71" providerId="ADAL" clId="{2E3988C0-49EB-4F2D-94F8-5ACA8DBCC780}" dt="2025-11-11T11:49:30.507" v="4" actId="14826"/>
          <ac:picMkLst>
            <pc:docMk/>
            <pc:sldMk cId="0" sldId="277"/>
            <ac:picMk id="2" creationId="{00000000-0000-0000-0000-000000000000}"/>
          </ac:picMkLst>
        </pc:picChg>
      </pc:sldChg>
      <pc:sldChg chg="addSp delSp modSp mod">
        <pc:chgData name="Lee Guthrie" userId="1cb701bb-47c8-4e70-a967-200e600f3e71" providerId="ADAL" clId="{2E3988C0-49EB-4F2D-94F8-5ACA8DBCC780}" dt="2025-11-11T11:49:36.868" v="6"/>
        <pc:sldMkLst>
          <pc:docMk/>
          <pc:sldMk cId="1643198194" sldId="851"/>
        </pc:sldMkLst>
        <pc:picChg chg="add mod">
          <ac:chgData name="Lee Guthrie" userId="1cb701bb-47c8-4e70-a967-200e600f3e71" providerId="ADAL" clId="{2E3988C0-49EB-4F2D-94F8-5ACA8DBCC780}" dt="2025-11-11T11:49:36.868" v="6"/>
          <ac:picMkLst>
            <pc:docMk/>
            <pc:sldMk cId="1643198194" sldId="851"/>
            <ac:picMk id="4" creationId="{FCFB2700-A3CB-0998-0E3A-57FF2DF180E8}"/>
          </ac:picMkLst>
        </pc:picChg>
      </pc:sldChg>
      <pc:sldChg chg="addSp delSp modSp mod">
        <pc:chgData name="Lee Guthrie" userId="1cb701bb-47c8-4e70-a967-200e600f3e71" providerId="ADAL" clId="{2E3988C0-49EB-4F2D-94F8-5ACA8DBCC780}" dt="2025-11-11T11:48:52.964" v="2"/>
        <pc:sldMkLst>
          <pc:docMk/>
          <pc:sldMk cId="2581263138" sldId="855"/>
        </pc:sldMkLst>
        <pc:picChg chg="add mod">
          <ac:chgData name="Lee Guthrie" userId="1cb701bb-47c8-4e70-a967-200e600f3e71" providerId="ADAL" clId="{2E3988C0-49EB-4F2D-94F8-5ACA8DBCC780}" dt="2025-11-11T11:48:52.964" v="2"/>
          <ac:picMkLst>
            <pc:docMk/>
            <pc:sldMk cId="2581263138" sldId="855"/>
            <ac:picMk id="4" creationId="{D4864B51-CCBA-FD88-B3E4-018FCB980560}"/>
          </ac:picMkLst>
        </pc:picChg>
      </pc:sldChg>
    </pc:docChg>
  </pc:docChgLst>
  <pc:docChgLst>
    <pc:chgData name="Bonita Searle-Barnes" userId="S::bonita.searle-barnes@eal.org.uk::e782127f-826a-4a83-a372-afedaa2e0d4f" providerId="AD" clId="Web-{9CB0FE74-7DA1-3E32-115A-6DCA1387762E}"/>
    <pc:docChg chg="modSld">
      <pc:chgData name="Bonita Searle-Barnes" userId="S::bonita.searle-barnes@eal.org.uk::e782127f-826a-4a83-a372-afedaa2e0d4f" providerId="AD" clId="Web-{9CB0FE74-7DA1-3E32-115A-6DCA1387762E}" dt="2025-11-14T12:37:05.741" v="1" actId="20577"/>
      <pc:docMkLst>
        <pc:docMk/>
      </pc:docMkLst>
      <pc:sldChg chg="modSp">
        <pc:chgData name="Bonita Searle-Barnes" userId="S::bonita.searle-barnes@eal.org.uk::e782127f-826a-4a83-a372-afedaa2e0d4f" providerId="AD" clId="Web-{9CB0FE74-7DA1-3E32-115A-6DCA1387762E}" dt="2025-11-14T12:37:05.741" v="1" actId="20577"/>
        <pc:sldMkLst>
          <pc:docMk/>
          <pc:sldMk cId="4139293381" sldId="462"/>
        </pc:sldMkLst>
        <pc:spChg chg="mod">
          <ac:chgData name="Bonita Searle-Barnes" userId="S::bonita.searle-barnes@eal.org.uk::e782127f-826a-4a83-a372-afedaa2e0d4f" providerId="AD" clId="Web-{9CB0FE74-7DA1-3E32-115A-6DCA1387762E}" dt="2025-11-14T12:37:05.741" v="1" actId="20577"/>
          <ac:spMkLst>
            <pc:docMk/>
            <pc:sldMk cId="4139293381" sldId="462"/>
            <ac:spMk id="3" creationId="{C071156A-2242-124B-AF49-34A979232ED8}"/>
          </ac:spMkLst>
        </pc:spChg>
      </pc:sldChg>
    </pc:docChg>
  </pc:docChgLst>
  <pc:docChgLst>
    <pc:chgData name="Andrasko, Rhiannon" userId="S::rhiannon.andrasko@wjec.co.uk::15be4c62-2de6-4343-a7f4-3c209826edd1" providerId="AD" clId="Web-{CBC88C60-F5E7-866C-2130-E8FFB04C5630}"/>
    <pc:docChg chg="mod modSld">
      <pc:chgData name="Andrasko, Rhiannon" userId="S::rhiannon.andrasko@wjec.co.uk::15be4c62-2de6-4343-a7f4-3c209826edd1" providerId="AD" clId="Web-{CBC88C60-F5E7-866C-2130-E8FFB04C5630}" dt="2025-11-19T11:03:42.827" v="18"/>
      <pc:docMkLst>
        <pc:docMk/>
      </pc:docMkLst>
      <pc:sldChg chg="modSp">
        <pc:chgData name="Andrasko, Rhiannon" userId="S::rhiannon.andrasko@wjec.co.uk::15be4c62-2de6-4343-a7f4-3c209826edd1" providerId="AD" clId="Web-{CBC88C60-F5E7-866C-2130-E8FFB04C5630}" dt="2025-11-19T10:56:58.443" v="17"/>
        <pc:sldMkLst>
          <pc:docMk/>
          <pc:sldMk cId="3841545012" sldId="854"/>
        </pc:sldMkLst>
        <pc:spChg chg="mod">
          <ac:chgData name="Andrasko, Rhiannon" userId="S::rhiannon.andrasko@wjec.co.uk::15be4c62-2de6-4343-a7f4-3c209826edd1" providerId="AD" clId="Web-{CBC88C60-F5E7-866C-2130-E8FFB04C5630}" dt="2025-11-19T10:56:12.707" v="9" actId="1076"/>
          <ac:spMkLst>
            <pc:docMk/>
            <pc:sldMk cId="3841545012" sldId="854"/>
            <ac:spMk id="2" creationId="{9728BB35-86FC-3890-6288-B03F00B8FC33}"/>
          </ac:spMkLst>
        </pc:spChg>
        <pc:graphicFrameChg chg="mod modGraphic">
          <ac:chgData name="Andrasko, Rhiannon" userId="S::rhiannon.andrasko@wjec.co.uk::15be4c62-2de6-4343-a7f4-3c209826edd1" providerId="AD" clId="Web-{CBC88C60-F5E7-866C-2130-E8FFB04C5630}" dt="2025-11-19T10:56:58.443" v="17"/>
          <ac:graphicFrameMkLst>
            <pc:docMk/>
            <pc:sldMk cId="3841545012" sldId="854"/>
            <ac:graphicFrameMk id="3" creationId="{A1F30118-45F1-A893-94DC-980ABE49176E}"/>
          </ac:graphicFrameMkLst>
        </pc:graphicFrameChg>
      </pc:sldChg>
    </pc:docChg>
  </pc:docChgLst>
  <pc:docChgLst>
    <pc:chgData name="Andrasko, Rhiannon" userId="S::rhiannon.andrasko@wjec.co.uk::15be4c62-2de6-4343-a7f4-3c209826edd1" providerId="AD" clId="Web-{4B679DB6-D1AF-48EB-F94E-20EFF2FC64B9}"/>
    <pc:docChg chg="modSld">
      <pc:chgData name="Andrasko, Rhiannon" userId="S::rhiannon.andrasko@wjec.co.uk::15be4c62-2de6-4343-a7f4-3c209826edd1" providerId="AD" clId="Web-{4B679DB6-D1AF-48EB-F94E-20EFF2FC64B9}" dt="2025-11-20T13:38:19.171" v="1"/>
      <pc:docMkLst>
        <pc:docMk/>
      </pc:docMkLst>
      <pc:sldChg chg="addSp delSp">
        <pc:chgData name="Andrasko, Rhiannon" userId="S::rhiannon.andrasko@wjec.co.uk::15be4c62-2de6-4343-a7f4-3c209826edd1" providerId="AD" clId="Web-{4B679DB6-D1AF-48EB-F94E-20EFF2FC64B9}" dt="2025-11-20T13:38:19.171" v="1"/>
        <pc:sldMkLst>
          <pc:docMk/>
          <pc:sldMk cId="0" sldId="270"/>
        </pc:sldMkLst>
        <pc:picChg chg="add del">
          <ac:chgData name="Andrasko, Rhiannon" userId="S::rhiannon.andrasko@wjec.co.uk::15be4c62-2de6-4343-a7f4-3c209826edd1" providerId="AD" clId="Web-{4B679DB6-D1AF-48EB-F94E-20EFF2FC64B9}" dt="2025-11-20T13:38:19.171" v="1"/>
          <ac:picMkLst>
            <pc:docMk/>
            <pc:sldMk cId="0" sldId="270"/>
            <ac:picMk id="18" creationId="{7A4AD38A-178C-B013-F954-FF340979D5D2}"/>
          </ac:picMkLst>
        </pc:picChg>
      </pc:sldChg>
    </pc:docChg>
  </pc:docChgLst>
  <pc:docChgLst>
    <pc:chgData name="Hazell, Danielle" userId="16322be0-50ef-46ff-b0c0-d304bc10d5d2" providerId="ADAL" clId="{E6D12E1F-DF63-450C-A9ED-E72C5F6C045B}"/>
    <pc:docChg chg="undo custSel mod modSld modMainMaster">
      <pc:chgData name="Hazell, Danielle" userId="16322be0-50ef-46ff-b0c0-d304bc10d5d2" providerId="ADAL" clId="{E6D12E1F-DF63-450C-A9ED-E72C5F6C045B}" dt="2025-11-25T12:55:53.310" v="176" actId="1076"/>
      <pc:docMkLst>
        <pc:docMk/>
      </pc:docMkLst>
      <pc:sldChg chg="modSp mod">
        <pc:chgData name="Hazell, Danielle" userId="16322be0-50ef-46ff-b0c0-d304bc10d5d2" providerId="ADAL" clId="{E6D12E1F-DF63-450C-A9ED-E72C5F6C045B}" dt="2025-11-17T20:06:43.474" v="19" actId="1038"/>
        <pc:sldMkLst>
          <pc:docMk/>
          <pc:sldMk cId="0" sldId="259"/>
        </pc:sldMkLst>
        <pc:grpChg chg="mod">
          <ac:chgData name="Hazell, Danielle" userId="16322be0-50ef-46ff-b0c0-d304bc10d5d2" providerId="ADAL" clId="{E6D12E1F-DF63-450C-A9ED-E72C5F6C045B}" dt="2025-11-17T20:06:28.730" v="12" actId="1076"/>
          <ac:grpSpMkLst>
            <pc:docMk/>
            <pc:sldMk cId="0" sldId="259"/>
            <ac:grpSpMk id="20" creationId="{8BBFA32A-83C9-BB29-26C8-C30DA6FE6CE6}"/>
          </ac:grpSpMkLst>
        </pc:grpChg>
        <pc:picChg chg="mod">
          <ac:chgData name="Hazell, Danielle" userId="16322be0-50ef-46ff-b0c0-d304bc10d5d2" providerId="ADAL" clId="{E6D12E1F-DF63-450C-A9ED-E72C5F6C045B}" dt="2025-11-17T20:06:43.474" v="19" actId="1038"/>
          <ac:picMkLst>
            <pc:docMk/>
            <pc:sldMk cId="0" sldId="259"/>
            <ac:picMk id="5" creationId="{00000000-0000-0000-0000-000000000000}"/>
          </ac:picMkLst>
        </pc:picChg>
        <pc:picChg chg="mod">
          <ac:chgData name="Hazell, Danielle" userId="16322be0-50ef-46ff-b0c0-d304bc10d5d2" providerId="ADAL" clId="{E6D12E1F-DF63-450C-A9ED-E72C5F6C045B}" dt="2025-11-17T20:06:33.716" v="15" actId="1035"/>
          <ac:picMkLst>
            <pc:docMk/>
            <pc:sldMk cId="0" sldId="259"/>
            <ac:picMk id="9" creationId="{00000000-0000-0000-0000-000000000000}"/>
          </ac:picMkLst>
        </pc:picChg>
      </pc:sldChg>
      <pc:sldChg chg="modSp mod">
        <pc:chgData name="Hazell, Danielle" userId="16322be0-50ef-46ff-b0c0-d304bc10d5d2" providerId="ADAL" clId="{E6D12E1F-DF63-450C-A9ED-E72C5F6C045B}" dt="2025-11-17T20:07:55.836" v="30" actId="1076"/>
        <pc:sldMkLst>
          <pc:docMk/>
          <pc:sldMk cId="0" sldId="261"/>
        </pc:sldMkLst>
        <pc:spChg chg="mod">
          <ac:chgData name="Hazell, Danielle" userId="16322be0-50ef-46ff-b0c0-d304bc10d5d2" providerId="ADAL" clId="{E6D12E1F-DF63-450C-A9ED-E72C5F6C045B}" dt="2025-11-17T20:07:53.457" v="29" actId="1076"/>
          <ac:spMkLst>
            <pc:docMk/>
            <pc:sldMk cId="0" sldId="261"/>
            <ac:spMk id="2" creationId="{00000000-0000-0000-0000-000000000000}"/>
          </ac:spMkLst>
        </pc:spChg>
        <pc:spChg chg="mod">
          <ac:chgData name="Hazell, Danielle" userId="16322be0-50ef-46ff-b0c0-d304bc10d5d2" providerId="ADAL" clId="{E6D12E1F-DF63-450C-A9ED-E72C5F6C045B}" dt="2025-11-17T20:07:21.298" v="22" actId="113"/>
          <ac:spMkLst>
            <pc:docMk/>
            <pc:sldMk cId="0" sldId="261"/>
            <ac:spMk id="4" creationId="{00000000-0000-0000-0000-000000000000}"/>
          </ac:spMkLst>
        </pc:spChg>
        <pc:spChg chg="mod">
          <ac:chgData name="Hazell, Danielle" userId="16322be0-50ef-46ff-b0c0-d304bc10d5d2" providerId="ADAL" clId="{E6D12E1F-DF63-450C-A9ED-E72C5F6C045B}" dt="2025-11-17T20:07:28.908" v="24" actId="108"/>
          <ac:spMkLst>
            <pc:docMk/>
            <pc:sldMk cId="0" sldId="261"/>
            <ac:spMk id="7" creationId="{00000000-0000-0000-0000-000000000000}"/>
          </ac:spMkLst>
        </pc:spChg>
        <pc:spChg chg="mod">
          <ac:chgData name="Hazell, Danielle" userId="16322be0-50ef-46ff-b0c0-d304bc10d5d2" providerId="ADAL" clId="{E6D12E1F-DF63-450C-A9ED-E72C5F6C045B}" dt="2025-11-17T20:07:34.233" v="26" actId="1076"/>
          <ac:spMkLst>
            <pc:docMk/>
            <pc:sldMk cId="0" sldId="261"/>
            <ac:spMk id="9" creationId="{00000000-0000-0000-0000-000000000000}"/>
          </ac:spMkLst>
        </pc:spChg>
        <pc:spChg chg="mod">
          <ac:chgData name="Hazell, Danielle" userId="16322be0-50ef-46ff-b0c0-d304bc10d5d2" providerId="ADAL" clId="{E6D12E1F-DF63-450C-A9ED-E72C5F6C045B}" dt="2025-11-17T20:07:39.986" v="27" actId="2711"/>
          <ac:spMkLst>
            <pc:docMk/>
            <pc:sldMk cId="0" sldId="261"/>
            <ac:spMk id="10" creationId="{00000000-0000-0000-0000-000000000000}"/>
          </ac:spMkLst>
        </pc:spChg>
        <pc:spChg chg="mod">
          <ac:chgData name="Hazell, Danielle" userId="16322be0-50ef-46ff-b0c0-d304bc10d5d2" providerId="ADAL" clId="{E6D12E1F-DF63-450C-A9ED-E72C5F6C045B}" dt="2025-11-17T20:07:45.604" v="28" actId="2711"/>
          <ac:spMkLst>
            <pc:docMk/>
            <pc:sldMk cId="0" sldId="261"/>
            <ac:spMk id="13" creationId="{00000000-0000-0000-0000-000000000000}"/>
          </ac:spMkLst>
        </pc:spChg>
        <pc:grpChg chg="mod">
          <ac:chgData name="Hazell, Danielle" userId="16322be0-50ef-46ff-b0c0-d304bc10d5d2" providerId="ADAL" clId="{E6D12E1F-DF63-450C-A9ED-E72C5F6C045B}" dt="2025-11-17T20:07:55.836" v="30" actId="1076"/>
          <ac:grpSpMkLst>
            <pc:docMk/>
            <pc:sldMk cId="0" sldId="261"/>
            <ac:grpSpMk id="15" creationId="{8E722D3F-08AD-EAA2-F61B-C4F14A364FBC}"/>
          </ac:grpSpMkLst>
        </pc:grpChg>
      </pc:sldChg>
      <pc:sldChg chg="modSp mod">
        <pc:chgData name="Hazell, Danielle" userId="16322be0-50ef-46ff-b0c0-d304bc10d5d2" providerId="ADAL" clId="{E6D12E1F-DF63-450C-A9ED-E72C5F6C045B}" dt="2025-11-17T20:09:00.511" v="35" actId="14100"/>
        <pc:sldMkLst>
          <pc:docMk/>
          <pc:sldMk cId="0" sldId="262"/>
        </pc:sldMkLst>
        <pc:spChg chg="mod">
          <ac:chgData name="Hazell, Danielle" userId="16322be0-50ef-46ff-b0c0-d304bc10d5d2" providerId="ADAL" clId="{E6D12E1F-DF63-450C-A9ED-E72C5F6C045B}" dt="2025-11-17T20:09:00.511" v="35" actId="14100"/>
          <ac:spMkLst>
            <pc:docMk/>
            <pc:sldMk cId="0" sldId="262"/>
            <ac:spMk id="19" creationId="{9983B725-CFE2-6593-267A-3C7FAF316F94}"/>
          </ac:spMkLst>
        </pc:spChg>
        <pc:spChg chg="mod">
          <ac:chgData name="Hazell, Danielle" userId="16322be0-50ef-46ff-b0c0-d304bc10d5d2" providerId="ADAL" clId="{E6D12E1F-DF63-450C-A9ED-E72C5F6C045B}" dt="2025-11-17T20:08:55.837" v="34" actId="14100"/>
          <ac:spMkLst>
            <pc:docMk/>
            <pc:sldMk cId="0" sldId="262"/>
            <ac:spMk id="23" creationId="{0BFE7CFF-2FD6-5309-9B5F-FA9D6DF3AB9B}"/>
          </ac:spMkLst>
        </pc:spChg>
      </pc:sldChg>
      <pc:sldChg chg="modSp mod">
        <pc:chgData name="Hazell, Danielle" userId="16322be0-50ef-46ff-b0c0-d304bc10d5d2" providerId="ADAL" clId="{E6D12E1F-DF63-450C-A9ED-E72C5F6C045B}" dt="2025-11-17T20:08:23.409" v="32" actId="1076"/>
        <pc:sldMkLst>
          <pc:docMk/>
          <pc:sldMk cId="0" sldId="263"/>
        </pc:sldMkLst>
        <pc:spChg chg="mod">
          <ac:chgData name="Hazell, Danielle" userId="16322be0-50ef-46ff-b0c0-d304bc10d5d2" providerId="ADAL" clId="{E6D12E1F-DF63-450C-A9ED-E72C5F6C045B}" dt="2025-11-17T20:08:20.204" v="31" actId="14100"/>
          <ac:spMkLst>
            <pc:docMk/>
            <pc:sldMk cId="0" sldId="263"/>
            <ac:spMk id="27" creationId="{34329C32-CEF5-ECA5-5193-463A0906AA08}"/>
          </ac:spMkLst>
        </pc:spChg>
        <pc:picChg chg="mod">
          <ac:chgData name="Hazell, Danielle" userId="16322be0-50ef-46ff-b0c0-d304bc10d5d2" providerId="ADAL" clId="{E6D12E1F-DF63-450C-A9ED-E72C5F6C045B}" dt="2025-11-17T20:08:23.409" v="32" actId="1076"/>
          <ac:picMkLst>
            <pc:docMk/>
            <pc:sldMk cId="0" sldId="263"/>
            <ac:picMk id="2" creationId="{00000000-0000-0000-0000-000000000000}"/>
          </ac:picMkLst>
        </pc:picChg>
      </pc:sldChg>
      <pc:sldChg chg="modSp mod">
        <pc:chgData name="Hazell, Danielle" userId="16322be0-50ef-46ff-b0c0-d304bc10d5d2" providerId="ADAL" clId="{E6D12E1F-DF63-450C-A9ED-E72C5F6C045B}" dt="2025-11-17T20:10:15.085" v="56" actId="20577"/>
        <pc:sldMkLst>
          <pc:docMk/>
          <pc:sldMk cId="0" sldId="265"/>
        </pc:sldMkLst>
        <pc:spChg chg="mod">
          <ac:chgData name="Hazell, Danielle" userId="16322be0-50ef-46ff-b0c0-d304bc10d5d2" providerId="ADAL" clId="{E6D12E1F-DF63-450C-A9ED-E72C5F6C045B}" dt="2025-11-17T20:10:00.172" v="51" actId="20577"/>
          <ac:spMkLst>
            <pc:docMk/>
            <pc:sldMk cId="0" sldId="265"/>
            <ac:spMk id="7" creationId="{00000000-0000-0000-0000-000000000000}"/>
          </ac:spMkLst>
        </pc:spChg>
        <pc:spChg chg="mod">
          <ac:chgData name="Hazell, Danielle" userId="16322be0-50ef-46ff-b0c0-d304bc10d5d2" providerId="ADAL" clId="{E6D12E1F-DF63-450C-A9ED-E72C5F6C045B}" dt="2025-11-17T20:10:15.085" v="56" actId="20577"/>
          <ac:spMkLst>
            <pc:docMk/>
            <pc:sldMk cId="0" sldId="265"/>
            <ac:spMk id="15" creationId="{00000000-0000-0000-0000-000000000000}"/>
          </ac:spMkLst>
        </pc:spChg>
        <pc:picChg chg="mod">
          <ac:chgData name="Hazell, Danielle" userId="16322be0-50ef-46ff-b0c0-d304bc10d5d2" providerId="ADAL" clId="{E6D12E1F-DF63-450C-A9ED-E72C5F6C045B}" dt="2025-11-17T20:09:44.706" v="44" actId="1037"/>
          <ac:picMkLst>
            <pc:docMk/>
            <pc:sldMk cId="0" sldId="265"/>
            <ac:picMk id="5" creationId="{00000000-0000-0000-0000-000000000000}"/>
          </ac:picMkLst>
        </pc:picChg>
        <pc:picChg chg="mod">
          <ac:chgData name="Hazell, Danielle" userId="16322be0-50ef-46ff-b0c0-d304bc10d5d2" providerId="ADAL" clId="{E6D12E1F-DF63-450C-A9ED-E72C5F6C045B}" dt="2025-11-17T20:09:49.669" v="48" actId="1037"/>
          <ac:picMkLst>
            <pc:docMk/>
            <pc:sldMk cId="0" sldId="265"/>
            <ac:picMk id="17" creationId="{00000000-0000-0000-0000-000000000000}"/>
          </ac:picMkLst>
        </pc:picChg>
      </pc:sldChg>
      <pc:sldChg chg="addSp delSp modSp mod">
        <pc:chgData name="Hazell, Danielle" userId="16322be0-50ef-46ff-b0c0-d304bc10d5d2" providerId="ADAL" clId="{E6D12E1F-DF63-450C-A9ED-E72C5F6C045B}" dt="2025-11-25T12:55:53.310" v="176" actId="1076"/>
        <pc:sldMkLst>
          <pc:docMk/>
          <pc:sldMk cId="0" sldId="270"/>
        </pc:sldMkLst>
        <pc:spChg chg="mod">
          <ac:chgData name="Hazell, Danielle" userId="16322be0-50ef-46ff-b0c0-d304bc10d5d2" providerId="ADAL" clId="{E6D12E1F-DF63-450C-A9ED-E72C5F6C045B}" dt="2025-11-17T20:10:45.431" v="57" actId="14100"/>
          <ac:spMkLst>
            <pc:docMk/>
            <pc:sldMk cId="0" sldId="270"/>
            <ac:spMk id="16" creationId="{00000000-0000-0000-0000-000000000000}"/>
          </ac:spMkLst>
        </pc:spChg>
        <pc:picChg chg="del mod">
          <ac:chgData name="Hazell, Danielle" userId="16322be0-50ef-46ff-b0c0-d304bc10d5d2" providerId="ADAL" clId="{E6D12E1F-DF63-450C-A9ED-E72C5F6C045B}" dt="2025-11-25T12:54:28.694" v="169" actId="478"/>
          <ac:picMkLst>
            <pc:docMk/>
            <pc:sldMk cId="0" sldId="270"/>
            <ac:picMk id="11" creationId="{00000000-0000-0000-0000-000000000000}"/>
          </ac:picMkLst>
        </pc:picChg>
        <pc:picChg chg="add mod">
          <ac:chgData name="Hazell, Danielle" userId="16322be0-50ef-46ff-b0c0-d304bc10d5d2" providerId="ADAL" clId="{E6D12E1F-DF63-450C-A9ED-E72C5F6C045B}" dt="2025-11-25T12:55:53.310" v="176" actId="1076"/>
          <ac:picMkLst>
            <pc:docMk/>
            <pc:sldMk cId="0" sldId="270"/>
            <ac:picMk id="18" creationId="{0F38E8D2-E22E-3C9A-7566-BECA32167DD8}"/>
          </ac:picMkLst>
        </pc:picChg>
      </pc:sldChg>
      <pc:sldChg chg="modSp mod">
        <pc:chgData name="Hazell, Danielle" userId="16322be0-50ef-46ff-b0c0-d304bc10d5d2" providerId="ADAL" clId="{E6D12E1F-DF63-450C-A9ED-E72C5F6C045B}" dt="2025-11-17T20:11:40.299" v="67" actId="1035"/>
        <pc:sldMkLst>
          <pc:docMk/>
          <pc:sldMk cId="0" sldId="271"/>
        </pc:sldMkLst>
        <pc:spChg chg="mod">
          <ac:chgData name="Hazell, Danielle" userId="16322be0-50ef-46ff-b0c0-d304bc10d5d2" providerId="ADAL" clId="{E6D12E1F-DF63-450C-A9ED-E72C5F6C045B}" dt="2025-11-17T20:11:16.631" v="60" actId="1076"/>
          <ac:spMkLst>
            <pc:docMk/>
            <pc:sldMk cId="0" sldId="271"/>
            <ac:spMk id="3" creationId="{00000000-0000-0000-0000-000000000000}"/>
          </ac:spMkLst>
        </pc:spChg>
        <pc:grpChg chg="mod">
          <ac:chgData name="Hazell, Danielle" userId="16322be0-50ef-46ff-b0c0-d304bc10d5d2" providerId="ADAL" clId="{E6D12E1F-DF63-450C-A9ED-E72C5F6C045B}" dt="2025-11-17T20:11:19.718" v="61" actId="1076"/>
          <ac:grpSpMkLst>
            <pc:docMk/>
            <pc:sldMk cId="0" sldId="271"/>
            <ac:grpSpMk id="27" creationId="{537DB8F6-4BD3-2246-D4AF-65C44B84B0D7}"/>
          </ac:grpSpMkLst>
        </pc:grpChg>
        <pc:picChg chg="mod">
          <ac:chgData name="Hazell, Danielle" userId="16322be0-50ef-46ff-b0c0-d304bc10d5d2" providerId="ADAL" clId="{E6D12E1F-DF63-450C-A9ED-E72C5F6C045B}" dt="2025-11-17T20:11:31.651" v="64" actId="1037"/>
          <ac:picMkLst>
            <pc:docMk/>
            <pc:sldMk cId="0" sldId="271"/>
            <ac:picMk id="7" creationId="{00000000-0000-0000-0000-000000000000}"/>
          </ac:picMkLst>
        </pc:picChg>
        <pc:picChg chg="mod">
          <ac:chgData name="Hazell, Danielle" userId="16322be0-50ef-46ff-b0c0-d304bc10d5d2" providerId="ADAL" clId="{E6D12E1F-DF63-450C-A9ED-E72C5F6C045B}" dt="2025-11-17T20:11:27.880" v="62" actId="1035"/>
          <ac:picMkLst>
            <pc:docMk/>
            <pc:sldMk cId="0" sldId="271"/>
            <ac:picMk id="17" creationId="{00000000-0000-0000-0000-000000000000}"/>
          </ac:picMkLst>
        </pc:picChg>
        <pc:picChg chg="mod">
          <ac:chgData name="Hazell, Danielle" userId="16322be0-50ef-46ff-b0c0-d304bc10d5d2" providerId="ADAL" clId="{E6D12E1F-DF63-450C-A9ED-E72C5F6C045B}" dt="2025-11-17T20:11:40.299" v="67" actId="1035"/>
          <ac:picMkLst>
            <pc:docMk/>
            <pc:sldMk cId="0" sldId="271"/>
            <ac:picMk id="22" creationId="{00000000-0000-0000-0000-000000000000}"/>
          </ac:picMkLst>
        </pc:picChg>
      </pc:sldChg>
      <pc:sldChg chg="modSp mod">
        <pc:chgData name="Hazell, Danielle" userId="16322be0-50ef-46ff-b0c0-d304bc10d5d2" providerId="ADAL" clId="{E6D12E1F-DF63-450C-A9ED-E72C5F6C045B}" dt="2025-11-17T20:12:21.485" v="70" actId="1076"/>
        <pc:sldMkLst>
          <pc:docMk/>
          <pc:sldMk cId="0" sldId="272"/>
        </pc:sldMkLst>
        <pc:spChg chg="mod">
          <ac:chgData name="Hazell, Danielle" userId="16322be0-50ef-46ff-b0c0-d304bc10d5d2" providerId="ADAL" clId="{E6D12E1F-DF63-450C-A9ED-E72C5F6C045B}" dt="2025-11-17T20:12:21.485" v="70" actId="1076"/>
          <ac:spMkLst>
            <pc:docMk/>
            <pc:sldMk cId="0" sldId="272"/>
            <ac:spMk id="2" creationId="{00000000-0000-0000-0000-000000000000}"/>
          </ac:spMkLst>
        </pc:spChg>
        <pc:spChg chg="mod">
          <ac:chgData name="Hazell, Danielle" userId="16322be0-50ef-46ff-b0c0-d304bc10d5d2" providerId="ADAL" clId="{E6D12E1F-DF63-450C-A9ED-E72C5F6C045B}" dt="2025-11-17T20:12:08.108" v="68" actId="255"/>
          <ac:spMkLst>
            <pc:docMk/>
            <pc:sldMk cId="0" sldId="272"/>
            <ac:spMk id="4" creationId="{00000000-0000-0000-0000-000000000000}"/>
          </ac:spMkLst>
        </pc:spChg>
        <pc:spChg chg="mod">
          <ac:chgData name="Hazell, Danielle" userId="16322be0-50ef-46ff-b0c0-d304bc10d5d2" providerId="ADAL" clId="{E6D12E1F-DF63-450C-A9ED-E72C5F6C045B}" dt="2025-11-17T20:12:08.108" v="68" actId="255"/>
          <ac:spMkLst>
            <pc:docMk/>
            <pc:sldMk cId="0" sldId="272"/>
            <ac:spMk id="5" creationId="{00000000-0000-0000-0000-000000000000}"/>
          </ac:spMkLst>
        </pc:spChg>
        <pc:spChg chg="mod">
          <ac:chgData name="Hazell, Danielle" userId="16322be0-50ef-46ff-b0c0-d304bc10d5d2" providerId="ADAL" clId="{E6D12E1F-DF63-450C-A9ED-E72C5F6C045B}" dt="2025-11-17T20:12:08.108" v="68" actId="255"/>
          <ac:spMkLst>
            <pc:docMk/>
            <pc:sldMk cId="0" sldId="272"/>
            <ac:spMk id="6" creationId="{00000000-0000-0000-0000-000000000000}"/>
          </ac:spMkLst>
        </pc:spChg>
        <pc:spChg chg="mod">
          <ac:chgData name="Hazell, Danielle" userId="16322be0-50ef-46ff-b0c0-d304bc10d5d2" providerId="ADAL" clId="{E6D12E1F-DF63-450C-A9ED-E72C5F6C045B}" dt="2025-11-17T20:12:08.108" v="68" actId="255"/>
          <ac:spMkLst>
            <pc:docMk/>
            <pc:sldMk cId="0" sldId="272"/>
            <ac:spMk id="7" creationId="{00000000-0000-0000-0000-000000000000}"/>
          </ac:spMkLst>
        </pc:spChg>
        <pc:spChg chg="mod">
          <ac:chgData name="Hazell, Danielle" userId="16322be0-50ef-46ff-b0c0-d304bc10d5d2" providerId="ADAL" clId="{E6D12E1F-DF63-450C-A9ED-E72C5F6C045B}" dt="2025-11-17T20:12:08.108" v="68" actId="255"/>
          <ac:spMkLst>
            <pc:docMk/>
            <pc:sldMk cId="0" sldId="272"/>
            <ac:spMk id="8" creationId="{00000000-0000-0000-0000-000000000000}"/>
          </ac:spMkLst>
        </pc:spChg>
        <pc:spChg chg="mod">
          <ac:chgData name="Hazell, Danielle" userId="16322be0-50ef-46ff-b0c0-d304bc10d5d2" providerId="ADAL" clId="{E6D12E1F-DF63-450C-A9ED-E72C5F6C045B}" dt="2025-11-17T20:12:08.108" v="68" actId="255"/>
          <ac:spMkLst>
            <pc:docMk/>
            <pc:sldMk cId="0" sldId="272"/>
            <ac:spMk id="10" creationId="{00000000-0000-0000-0000-000000000000}"/>
          </ac:spMkLst>
        </pc:spChg>
        <pc:spChg chg="mod">
          <ac:chgData name="Hazell, Danielle" userId="16322be0-50ef-46ff-b0c0-d304bc10d5d2" providerId="ADAL" clId="{E6D12E1F-DF63-450C-A9ED-E72C5F6C045B}" dt="2025-11-17T20:12:08.108" v="68" actId="255"/>
          <ac:spMkLst>
            <pc:docMk/>
            <pc:sldMk cId="0" sldId="272"/>
            <ac:spMk id="11" creationId="{00000000-0000-0000-0000-000000000000}"/>
          </ac:spMkLst>
        </pc:spChg>
        <pc:spChg chg="mod">
          <ac:chgData name="Hazell, Danielle" userId="16322be0-50ef-46ff-b0c0-d304bc10d5d2" providerId="ADAL" clId="{E6D12E1F-DF63-450C-A9ED-E72C5F6C045B}" dt="2025-11-17T20:12:08.108" v="68" actId="255"/>
          <ac:spMkLst>
            <pc:docMk/>
            <pc:sldMk cId="0" sldId="272"/>
            <ac:spMk id="12" creationId="{00000000-0000-0000-0000-000000000000}"/>
          </ac:spMkLst>
        </pc:spChg>
        <pc:spChg chg="mod">
          <ac:chgData name="Hazell, Danielle" userId="16322be0-50ef-46ff-b0c0-d304bc10d5d2" providerId="ADAL" clId="{E6D12E1F-DF63-450C-A9ED-E72C5F6C045B}" dt="2025-11-17T20:12:08.108" v="68" actId="255"/>
          <ac:spMkLst>
            <pc:docMk/>
            <pc:sldMk cId="0" sldId="272"/>
            <ac:spMk id="13" creationId="{00000000-0000-0000-0000-000000000000}"/>
          </ac:spMkLst>
        </pc:spChg>
        <pc:spChg chg="mod">
          <ac:chgData name="Hazell, Danielle" userId="16322be0-50ef-46ff-b0c0-d304bc10d5d2" providerId="ADAL" clId="{E6D12E1F-DF63-450C-A9ED-E72C5F6C045B}" dt="2025-11-17T20:12:08.108" v="68" actId="255"/>
          <ac:spMkLst>
            <pc:docMk/>
            <pc:sldMk cId="0" sldId="272"/>
            <ac:spMk id="14" creationId="{00000000-0000-0000-0000-000000000000}"/>
          </ac:spMkLst>
        </pc:spChg>
        <pc:spChg chg="mod">
          <ac:chgData name="Hazell, Danielle" userId="16322be0-50ef-46ff-b0c0-d304bc10d5d2" providerId="ADAL" clId="{E6D12E1F-DF63-450C-A9ED-E72C5F6C045B}" dt="2025-11-17T20:12:12.833" v="69" actId="1076"/>
          <ac:spMkLst>
            <pc:docMk/>
            <pc:sldMk cId="0" sldId="272"/>
            <ac:spMk id="15" creationId="{00000000-0000-0000-0000-000000000000}"/>
          </ac:spMkLst>
        </pc:spChg>
      </pc:sldChg>
      <pc:sldChg chg="modSp mod">
        <pc:chgData name="Hazell, Danielle" userId="16322be0-50ef-46ff-b0c0-d304bc10d5d2" providerId="ADAL" clId="{E6D12E1F-DF63-450C-A9ED-E72C5F6C045B}" dt="2025-11-17T20:13:23.412" v="79" actId="1076"/>
        <pc:sldMkLst>
          <pc:docMk/>
          <pc:sldMk cId="0" sldId="273"/>
        </pc:sldMkLst>
        <pc:spChg chg="mod">
          <ac:chgData name="Hazell, Danielle" userId="16322be0-50ef-46ff-b0c0-d304bc10d5d2" providerId="ADAL" clId="{E6D12E1F-DF63-450C-A9ED-E72C5F6C045B}" dt="2025-11-17T20:12:53.657" v="72" actId="255"/>
          <ac:spMkLst>
            <pc:docMk/>
            <pc:sldMk cId="0" sldId="273"/>
            <ac:spMk id="3" creationId="{00000000-0000-0000-0000-000000000000}"/>
          </ac:spMkLst>
        </pc:spChg>
        <pc:spChg chg="mod">
          <ac:chgData name="Hazell, Danielle" userId="16322be0-50ef-46ff-b0c0-d304bc10d5d2" providerId="ADAL" clId="{E6D12E1F-DF63-450C-A9ED-E72C5F6C045B}" dt="2025-11-17T20:13:21" v="78" actId="1076"/>
          <ac:spMkLst>
            <pc:docMk/>
            <pc:sldMk cId="0" sldId="273"/>
            <ac:spMk id="6" creationId="{00000000-0000-0000-0000-000000000000}"/>
          </ac:spMkLst>
        </pc:spChg>
        <pc:spChg chg="mod">
          <ac:chgData name="Hazell, Danielle" userId="16322be0-50ef-46ff-b0c0-d304bc10d5d2" providerId="ADAL" clId="{E6D12E1F-DF63-450C-A9ED-E72C5F6C045B}" dt="2025-11-17T20:12:53.657" v="72" actId="255"/>
          <ac:spMkLst>
            <pc:docMk/>
            <pc:sldMk cId="0" sldId="273"/>
            <ac:spMk id="7" creationId="{00000000-0000-0000-0000-000000000000}"/>
          </ac:spMkLst>
        </pc:spChg>
        <pc:spChg chg="mod">
          <ac:chgData name="Hazell, Danielle" userId="16322be0-50ef-46ff-b0c0-d304bc10d5d2" providerId="ADAL" clId="{E6D12E1F-DF63-450C-A9ED-E72C5F6C045B}" dt="2025-11-17T20:12:53.657" v="72" actId="255"/>
          <ac:spMkLst>
            <pc:docMk/>
            <pc:sldMk cId="0" sldId="273"/>
            <ac:spMk id="9" creationId="{00000000-0000-0000-0000-000000000000}"/>
          </ac:spMkLst>
        </pc:spChg>
        <pc:spChg chg="mod">
          <ac:chgData name="Hazell, Danielle" userId="16322be0-50ef-46ff-b0c0-d304bc10d5d2" providerId="ADAL" clId="{E6D12E1F-DF63-450C-A9ED-E72C5F6C045B}" dt="2025-11-17T20:13:14.615" v="77" actId="1076"/>
          <ac:spMkLst>
            <pc:docMk/>
            <pc:sldMk cId="0" sldId="273"/>
            <ac:spMk id="10" creationId="{00000000-0000-0000-0000-000000000000}"/>
          </ac:spMkLst>
        </pc:spChg>
        <pc:spChg chg="mod">
          <ac:chgData name="Hazell, Danielle" userId="16322be0-50ef-46ff-b0c0-d304bc10d5d2" providerId="ADAL" clId="{E6D12E1F-DF63-450C-A9ED-E72C5F6C045B}" dt="2025-11-17T20:12:53.657" v="72" actId="255"/>
          <ac:spMkLst>
            <pc:docMk/>
            <pc:sldMk cId="0" sldId="273"/>
            <ac:spMk id="11" creationId="{00000000-0000-0000-0000-000000000000}"/>
          </ac:spMkLst>
        </pc:spChg>
        <pc:spChg chg="mod">
          <ac:chgData name="Hazell, Danielle" userId="16322be0-50ef-46ff-b0c0-d304bc10d5d2" providerId="ADAL" clId="{E6D12E1F-DF63-450C-A9ED-E72C5F6C045B}" dt="2025-11-17T20:12:53.657" v="72" actId="255"/>
          <ac:spMkLst>
            <pc:docMk/>
            <pc:sldMk cId="0" sldId="273"/>
            <ac:spMk id="13" creationId="{00000000-0000-0000-0000-000000000000}"/>
          </ac:spMkLst>
        </pc:spChg>
        <pc:spChg chg="mod">
          <ac:chgData name="Hazell, Danielle" userId="16322be0-50ef-46ff-b0c0-d304bc10d5d2" providerId="ADAL" clId="{E6D12E1F-DF63-450C-A9ED-E72C5F6C045B}" dt="2025-11-17T20:13:04.745" v="74" actId="1076"/>
          <ac:spMkLst>
            <pc:docMk/>
            <pc:sldMk cId="0" sldId="273"/>
            <ac:spMk id="14" creationId="{00000000-0000-0000-0000-000000000000}"/>
          </ac:spMkLst>
        </pc:spChg>
        <pc:spChg chg="mod">
          <ac:chgData name="Hazell, Danielle" userId="16322be0-50ef-46ff-b0c0-d304bc10d5d2" providerId="ADAL" clId="{E6D12E1F-DF63-450C-A9ED-E72C5F6C045B}" dt="2025-11-17T20:12:53.657" v="72" actId="255"/>
          <ac:spMkLst>
            <pc:docMk/>
            <pc:sldMk cId="0" sldId="273"/>
            <ac:spMk id="15" creationId="{00000000-0000-0000-0000-000000000000}"/>
          </ac:spMkLst>
        </pc:spChg>
        <pc:spChg chg="mod">
          <ac:chgData name="Hazell, Danielle" userId="16322be0-50ef-46ff-b0c0-d304bc10d5d2" providerId="ADAL" clId="{E6D12E1F-DF63-450C-A9ED-E72C5F6C045B}" dt="2025-11-17T20:13:07.458" v="75" actId="14100"/>
          <ac:spMkLst>
            <pc:docMk/>
            <pc:sldMk cId="0" sldId="273"/>
            <ac:spMk id="17" creationId="{00000000-0000-0000-0000-000000000000}"/>
          </ac:spMkLst>
        </pc:spChg>
        <pc:spChg chg="mod">
          <ac:chgData name="Hazell, Danielle" userId="16322be0-50ef-46ff-b0c0-d304bc10d5d2" providerId="ADAL" clId="{E6D12E1F-DF63-450C-A9ED-E72C5F6C045B}" dt="2025-11-17T20:13:11.649" v="76" actId="1076"/>
          <ac:spMkLst>
            <pc:docMk/>
            <pc:sldMk cId="0" sldId="273"/>
            <ac:spMk id="18" creationId="{00000000-0000-0000-0000-000000000000}"/>
          </ac:spMkLst>
        </pc:spChg>
        <pc:spChg chg="mod">
          <ac:chgData name="Hazell, Danielle" userId="16322be0-50ef-46ff-b0c0-d304bc10d5d2" providerId="ADAL" clId="{E6D12E1F-DF63-450C-A9ED-E72C5F6C045B}" dt="2025-11-17T20:13:23.412" v="79" actId="1076"/>
          <ac:spMkLst>
            <pc:docMk/>
            <pc:sldMk cId="0" sldId="273"/>
            <ac:spMk id="19" creationId="{00000000-0000-0000-0000-000000000000}"/>
          </ac:spMkLst>
        </pc:spChg>
        <pc:grpChg chg="mod">
          <ac:chgData name="Hazell, Danielle" userId="16322be0-50ef-46ff-b0c0-d304bc10d5d2" providerId="ADAL" clId="{E6D12E1F-DF63-450C-A9ED-E72C5F6C045B}" dt="2025-11-17T20:12:57.682" v="73" actId="14100"/>
          <ac:grpSpMkLst>
            <pc:docMk/>
            <pc:sldMk cId="0" sldId="273"/>
            <ac:grpSpMk id="20" creationId="{43D9B58A-58F1-D459-7228-0A3CA4AD9A2F}"/>
          </ac:grpSpMkLst>
        </pc:grpChg>
      </pc:sldChg>
      <pc:sldChg chg="modSp mod">
        <pc:chgData name="Hazell, Danielle" userId="16322be0-50ef-46ff-b0c0-d304bc10d5d2" providerId="ADAL" clId="{E6D12E1F-DF63-450C-A9ED-E72C5F6C045B}" dt="2025-11-17T20:16:35.330" v="101" actId="1076"/>
        <pc:sldMkLst>
          <pc:docMk/>
          <pc:sldMk cId="0" sldId="274"/>
        </pc:sldMkLst>
        <pc:spChg chg="mod">
          <ac:chgData name="Hazell, Danielle" userId="16322be0-50ef-46ff-b0c0-d304bc10d5d2" providerId="ADAL" clId="{E6D12E1F-DF63-450C-A9ED-E72C5F6C045B}" dt="2025-11-17T20:16:05.208" v="91" actId="1076"/>
          <ac:spMkLst>
            <pc:docMk/>
            <pc:sldMk cId="0" sldId="274"/>
            <ac:spMk id="2" creationId="{00000000-0000-0000-0000-000000000000}"/>
          </ac:spMkLst>
        </pc:spChg>
        <pc:spChg chg="mod">
          <ac:chgData name="Hazell, Danielle" userId="16322be0-50ef-46ff-b0c0-d304bc10d5d2" providerId="ADAL" clId="{E6D12E1F-DF63-450C-A9ED-E72C5F6C045B}" dt="2025-11-17T20:15:24.953" v="81" actId="1076"/>
          <ac:spMkLst>
            <pc:docMk/>
            <pc:sldMk cId="0" sldId="274"/>
            <ac:spMk id="3" creationId="{00000000-0000-0000-0000-000000000000}"/>
          </ac:spMkLst>
        </pc:spChg>
        <pc:spChg chg="mod">
          <ac:chgData name="Hazell, Danielle" userId="16322be0-50ef-46ff-b0c0-d304bc10d5d2" providerId="ADAL" clId="{E6D12E1F-DF63-450C-A9ED-E72C5F6C045B}" dt="2025-11-17T20:16:14.819" v="97" actId="1037"/>
          <ac:spMkLst>
            <pc:docMk/>
            <pc:sldMk cId="0" sldId="274"/>
            <ac:spMk id="7" creationId="{00000000-0000-0000-0000-000000000000}"/>
          </ac:spMkLst>
        </pc:spChg>
        <pc:spChg chg="mod">
          <ac:chgData name="Hazell, Danielle" userId="16322be0-50ef-46ff-b0c0-d304bc10d5d2" providerId="ADAL" clId="{E6D12E1F-DF63-450C-A9ED-E72C5F6C045B}" dt="2025-11-17T20:16:35.330" v="101" actId="1076"/>
          <ac:spMkLst>
            <pc:docMk/>
            <pc:sldMk cId="0" sldId="274"/>
            <ac:spMk id="8" creationId="{00000000-0000-0000-0000-000000000000}"/>
          </ac:spMkLst>
        </pc:spChg>
        <pc:spChg chg="mod">
          <ac:chgData name="Hazell, Danielle" userId="16322be0-50ef-46ff-b0c0-d304bc10d5d2" providerId="ADAL" clId="{E6D12E1F-DF63-450C-A9ED-E72C5F6C045B}" dt="2025-11-17T20:16:14.819" v="97" actId="1037"/>
          <ac:spMkLst>
            <pc:docMk/>
            <pc:sldMk cId="0" sldId="274"/>
            <ac:spMk id="12" creationId="{00000000-0000-0000-0000-000000000000}"/>
          </ac:spMkLst>
        </pc:spChg>
        <pc:spChg chg="mod">
          <ac:chgData name="Hazell, Danielle" userId="16322be0-50ef-46ff-b0c0-d304bc10d5d2" providerId="ADAL" clId="{E6D12E1F-DF63-450C-A9ED-E72C5F6C045B}" dt="2025-11-17T20:16:14.819" v="97" actId="1037"/>
          <ac:spMkLst>
            <pc:docMk/>
            <pc:sldMk cId="0" sldId="274"/>
            <ac:spMk id="13" creationId="{00000000-0000-0000-0000-000000000000}"/>
          </ac:spMkLst>
        </pc:spChg>
        <pc:spChg chg="mod">
          <ac:chgData name="Hazell, Danielle" userId="16322be0-50ef-46ff-b0c0-d304bc10d5d2" providerId="ADAL" clId="{E6D12E1F-DF63-450C-A9ED-E72C5F6C045B}" dt="2025-11-17T20:16:14.819" v="97" actId="1037"/>
          <ac:spMkLst>
            <pc:docMk/>
            <pc:sldMk cId="0" sldId="274"/>
            <ac:spMk id="17" creationId="{00000000-0000-0000-0000-000000000000}"/>
          </ac:spMkLst>
        </pc:spChg>
        <pc:spChg chg="mod">
          <ac:chgData name="Hazell, Danielle" userId="16322be0-50ef-46ff-b0c0-d304bc10d5d2" providerId="ADAL" clId="{E6D12E1F-DF63-450C-A9ED-E72C5F6C045B}" dt="2025-11-17T20:16:21.233" v="98" actId="1076"/>
          <ac:spMkLst>
            <pc:docMk/>
            <pc:sldMk cId="0" sldId="274"/>
            <ac:spMk id="18" creationId="{00000000-0000-0000-0000-000000000000}"/>
          </ac:spMkLst>
        </pc:spChg>
        <pc:spChg chg="mod">
          <ac:chgData name="Hazell, Danielle" userId="16322be0-50ef-46ff-b0c0-d304bc10d5d2" providerId="ADAL" clId="{E6D12E1F-DF63-450C-A9ED-E72C5F6C045B}" dt="2025-11-17T20:16:14.819" v="97" actId="1037"/>
          <ac:spMkLst>
            <pc:docMk/>
            <pc:sldMk cId="0" sldId="274"/>
            <ac:spMk id="22" creationId="{00000000-0000-0000-0000-000000000000}"/>
          </ac:spMkLst>
        </pc:spChg>
        <pc:spChg chg="mod">
          <ac:chgData name="Hazell, Danielle" userId="16322be0-50ef-46ff-b0c0-d304bc10d5d2" providerId="ADAL" clId="{E6D12E1F-DF63-450C-A9ED-E72C5F6C045B}" dt="2025-11-17T20:16:29.049" v="100" actId="1076"/>
          <ac:spMkLst>
            <pc:docMk/>
            <pc:sldMk cId="0" sldId="274"/>
            <ac:spMk id="23" creationId="{00000000-0000-0000-0000-000000000000}"/>
          </ac:spMkLst>
        </pc:spChg>
      </pc:sldChg>
      <pc:sldChg chg="modSp mod">
        <pc:chgData name="Hazell, Danielle" userId="16322be0-50ef-46ff-b0c0-d304bc10d5d2" providerId="ADAL" clId="{E6D12E1F-DF63-450C-A9ED-E72C5F6C045B}" dt="2025-11-17T20:17:52.048" v="119" actId="20577"/>
        <pc:sldMkLst>
          <pc:docMk/>
          <pc:sldMk cId="0" sldId="275"/>
        </pc:sldMkLst>
        <pc:spChg chg="mod">
          <ac:chgData name="Hazell, Danielle" userId="16322be0-50ef-46ff-b0c0-d304bc10d5d2" providerId="ADAL" clId="{E6D12E1F-DF63-450C-A9ED-E72C5F6C045B}" dt="2025-11-17T20:17:07.854" v="109" actId="20577"/>
          <ac:spMkLst>
            <pc:docMk/>
            <pc:sldMk cId="0" sldId="275"/>
            <ac:spMk id="9" creationId="{00000000-0000-0000-0000-000000000000}"/>
          </ac:spMkLst>
        </pc:spChg>
        <pc:spChg chg="mod">
          <ac:chgData name="Hazell, Danielle" userId="16322be0-50ef-46ff-b0c0-d304bc10d5d2" providerId="ADAL" clId="{E6D12E1F-DF63-450C-A9ED-E72C5F6C045B}" dt="2025-11-17T20:17:09.553" v="110" actId="20577"/>
          <ac:spMkLst>
            <pc:docMk/>
            <pc:sldMk cId="0" sldId="275"/>
            <ac:spMk id="10" creationId="{00000000-0000-0000-0000-000000000000}"/>
          </ac:spMkLst>
        </pc:spChg>
        <pc:spChg chg="mod">
          <ac:chgData name="Hazell, Danielle" userId="16322be0-50ef-46ff-b0c0-d304bc10d5d2" providerId="ADAL" clId="{E6D12E1F-DF63-450C-A9ED-E72C5F6C045B}" dt="2025-11-17T20:17:03.217" v="108" actId="20577"/>
          <ac:spMkLst>
            <pc:docMk/>
            <pc:sldMk cId="0" sldId="275"/>
            <ac:spMk id="11" creationId="{00000000-0000-0000-0000-000000000000}"/>
          </ac:spMkLst>
        </pc:spChg>
        <pc:spChg chg="mod">
          <ac:chgData name="Hazell, Danielle" userId="16322be0-50ef-46ff-b0c0-d304bc10d5d2" providerId="ADAL" clId="{E6D12E1F-DF63-450C-A9ED-E72C5F6C045B}" dt="2025-11-17T20:17:10.683" v="111" actId="20577"/>
          <ac:spMkLst>
            <pc:docMk/>
            <pc:sldMk cId="0" sldId="275"/>
            <ac:spMk id="14" creationId="{00000000-0000-0000-0000-000000000000}"/>
          </ac:spMkLst>
        </pc:spChg>
        <pc:spChg chg="mod">
          <ac:chgData name="Hazell, Danielle" userId="16322be0-50ef-46ff-b0c0-d304bc10d5d2" providerId="ADAL" clId="{E6D12E1F-DF63-450C-A9ED-E72C5F6C045B}" dt="2025-11-17T20:17:11.769" v="112" actId="20577"/>
          <ac:spMkLst>
            <pc:docMk/>
            <pc:sldMk cId="0" sldId="275"/>
            <ac:spMk id="15" creationId="{00000000-0000-0000-0000-000000000000}"/>
          </ac:spMkLst>
        </pc:spChg>
        <pc:spChg chg="mod">
          <ac:chgData name="Hazell, Danielle" userId="16322be0-50ef-46ff-b0c0-d304bc10d5d2" providerId="ADAL" clId="{E6D12E1F-DF63-450C-A9ED-E72C5F6C045B}" dt="2025-11-17T20:17:12.708" v="113" actId="20577"/>
          <ac:spMkLst>
            <pc:docMk/>
            <pc:sldMk cId="0" sldId="275"/>
            <ac:spMk id="16" creationId="{00000000-0000-0000-0000-000000000000}"/>
          </ac:spMkLst>
        </pc:spChg>
        <pc:spChg chg="mod">
          <ac:chgData name="Hazell, Danielle" userId="16322be0-50ef-46ff-b0c0-d304bc10d5d2" providerId="ADAL" clId="{E6D12E1F-DF63-450C-A9ED-E72C5F6C045B}" dt="2025-11-17T20:17:43.682" v="118" actId="14100"/>
          <ac:spMkLst>
            <pc:docMk/>
            <pc:sldMk cId="0" sldId="275"/>
            <ac:spMk id="17" creationId="{00000000-0000-0000-0000-000000000000}"/>
          </ac:spMkLst>
        </pc:spChg>
        <pc:spChg chg="mod">
          <ac:chgData name="Hazell, Danielle" userId="16322be0-50ef-46ff-b0c0-d304bc10d5d2" providerId="ADAL" clId="{E6D12E1F-DF63-450C-A9ED-E72C5F6C045B}" dt="2025-11-17T20:17:30.175" v="116" actId="20577"/>
          <ac:spMkLst>
            <pc:docMk/>
            <pc:sldMk cId="0" sldId="275"/>
            <ac:spMk id="19" creationId="{00000000-0000-0000-0000-000000000000}"/>
          </ac:spMkLst>
        </pc:spChg>
        <pc:spChg chg="mod">
          <ac:chgData name="Hazell, Danielle" userId="16322be0-50ef-46ff-b0c0-d304bc10d5d2" providerId="ADAL" clId="{E6D12E1F-DF63-450C-A9ED-E72C5F6C045B}" dt="2025-11-17T20:17:34.355" v="117" actId="20577"/>
          <ac:spMkLst>
            <pc:docMk/>
            <pc:sldMk cId="0" sldId="275"/>
            <ac:spMk id="20" creationId="{00000000-0000-0000-0000-000000000000}"/>
          </ac:spMkLst>
        </pc:spChg>
        <pc:spChg chg="mod">
          <ac:chgData name="Hazell, Danielle" userId="16322be0-50ef-46ff-b0c0-d304bc10d5d2" providerId="ADAL" clId="{E6D12E1F-DF63-450C-A9ED-E72C5F6C045B}" dt="2025-11-17T20:17:52.048" v="119" actId="20577"/>
          <ac:spMkLst>
            <pc:docMk/>
            <pc:sldMk cId="0" sldId="275"/>
            <ac:spMk id="21" creationId="{00000000-0000-0000-0000-000000000000}"/>
          </ac:spMkLst>
        </pc:spChg>
        <pc:grpChg chg="mod">
          <ac:chgData name="Hazell, Danielle" userId="16322be0-50ef-46ff-b0c0-d304bc10d5d2" providerId="ADAL" clId="{E6D12E1F-DF63-450C-A9ED-E72C5F6C045B}" dt="2025-11-17T20:17:16.260" v="114" actId="14100"/>
          <ac:grpSpMkLst>
            <pc:docMk/>
            <pc:sldMk cId="0" sldId="275"/>
            <ac:grpSpMk id="22" creationId="{A766B33B-ACEF-8634-9E07-2D064BB77898}"/>
          </ac:grpSpMkLst>
        </pc:grpChg>
      </pc:sldChg>
      <pc:sldChg chg="addSp modSp mod">
        <pc:chgData name="Hazell, Danielle" userId="16322be0-50ef-46ff-b0c0-d304bc10d5d2" providerId="ADAL" clId="{E6D12E1F-DF63-450C-A9ED-E72C5F6C045B}" dt="2025-11-17T20:21:29.484" v="145" actId="1076"/>
        <pc:sldMkLst>
          <pc:docMk/>
          <pc:sldMk cId="0" sldId="276"/>
        </pc:sldMkLst>
        <pc:spChg chg="mod">
          <ac:chgData name="Hazell, Danielle" userId="16322be0-50ef-46ff-b0c0-d304bc10d5d2" providerId="ADAL" clId="{E6D12E1F-DF63-450C-A9ED-E72C5F6C045B}" dt="2025-11-17T20:18:31.880" v="123" actId="1076"/>
          <ac:spMkLst>
            <pc:docMk/>
            <pc:sldMk cId="0" sldId="276"/>
            <ac:spMk id="2" creationId="{00000000-0000-0000-0000-000000000000}"/>
          </ac:spMkLst>
        </pc:spChg>
        <pc:spChg chg="mod">
          <ac:chgData name="Hazell, Danielle" userId="16322be0-50ef-46ff-b0c0-d304bc10d5d2" providerId="ADAL" clId="{E6D12E1F-DF63-450C-A9ED-E72C5F6C045B}" dt="2025-11-17T20:18:12.969" v="120" actId="255"/>
          <ac:spMkLst>
            <pc:docMk/>
            <pc:sldMk cId="0" sldId="276"/>
            <ac:spMk id="6" creationId="{00000000-0000-0000-0000-000000000000}"/>
          </ac:spMkLst>
        </pc:spChg>
        <pc:spChg chg="mod">
          <ac:chgData name="Hazell, Danielle" userId="16322be0-50ef-46ff-b0c0-d304bc10d5d2" providerId="ADAL" clId="{E6D12E1F-DF63-450C-A9ED-E72C5F6C045B}" dt="2025-11-17T20:18:12.969" v="120" actId="255"/>
          <ac:spMkLst>
            <pc:docMk/>
            <pc:sldMk cId="0" sldId="276"/>
            <ac:spMk id="10" creationId="{00000000-0000-0000-0000-000000000000}"/>
          </ac:spMkLst>
        </pc:spChg>
        <pc:spChg chg="mod">
          <ac:chgData name="Hazell, Danielle" userId="16322be0-50ef-46ff-b0c0-d304bc10d5d2" providerId="ADAL" clId="{E6D12E1F-DF63-450C-A9ED-E72C5F6C045B}" dt="2025-11-17T20:21:01.636" v="139" actId="1076"/>
          <ac:spMkLst>
            <pc:docMk/>
            <pc:sldMk cId="0" sldId="276"/>
            <ac:spMk id="11" creationId="{00000000-0000-0000-0000-000000000000}"/>
          </ac:spMkLst>
        </pc:spChg>
        <pc:spChg chg="mod">
          <ac:chgData name="Hazell, Danielle" userId="16322be0-50ef-46ff-b0c0-d304bc10d5d2" providerId="ADAL" clId="{E6D12E1F-DF63-450C-A9ED-E72C5F6C045B}" dt="2025-11-17T20:20:39.973" v="135" actId="1076"/>
          <ac:spMkLst>
            <pc:docMk/>
            <pc:sldMk cId="0" sldId="276"/>
            <ac:spMk id="12" creationId="{00000000-0000-0000-0000-000000000000}"/>
          </ac:spMkLst>
        </pc:spChg>
        <pc:spChg chg="mod">
          <ac:chgData name="Hazell, Danielle" userId="16322be0-50ef-46ff-b0c0-d304bc10d5d2" providerId="ADAL" clId="{E6D12E1F-DF63-450C-A9ED-E72C5F6C045B}" dt="2025-11-17T20:21:26.125" v="144" actId="1076"/>
          <ac:spMkLst>
            <pc:docMk/>
            <pc:sldMk cId="0" sldId="276"/>
            <ac:spMk id="13" creationId="{00000000-0000-0000-0000-000000000000}"/>
          </ac:spMkLst>
        </pc:spChg>
        <pc:spChg chg="mod">
          <ac:chgData name="Hazell, Danielle" userId="16322be0-50ef-46ff-b0c0-d304bc10d5d2" providerId="ADAL" clId="{E6D12E1F-DF63-450C-A9ED-E72C5F6C045B}" dt="2025-11-17T20:21:13.084" v="141" actId="1076"/>
          <ac:spMkLst>
            <pc:docMk/>
            <pc:sldMk cId="0" sldId="276"/>
            <ac:spMk id="14" creationId="{00000000-0000-0000-0000-000000000000}"/>
          </ac:spMkLst>
        </pc:spChg>
        <pc:spChg chg="mod">
          <ac:chgData name="Hazell, Danielle" userId="16322be0-50ef-46ff-b0c0-d304bc10d5d2" providerId="ADAL" clId="{E6D12E1F-DF63-450C-A9ED-E72C5F6C045B}" dt="2025-11-17T20:21:19.388" v="142" actId="1076"/>
          <ac:spMkLst>
            <pc:docMk/>
            <pc:sldMk cId="0" sldId="276"/>
            <ac:spMk id="16" creationId="{00000000-0000-0000-0000-000000000000}"/>
          </ac:spMkLst>
        </pc:spChg>
        <pc:spChg chg="mod">
          <ac:chgData name="Hazell, Danielle" userId="16322be0-50ef-46ff-b0c0-d304bc10d5d2" providerId="ADAL" clId="{E6D12E1F-DF63-450C-A9ED-E72C5F6C045B}" dt="2025-11-17T20:21:21.724" v="143" actId="1076"/>
          <ac:spMkLst>
            <pc:docMk/>
            <pc:sldMk cId="0" sldId="276"/>
            <ac:spMk id="17" creationId="{00000000-0000-0000-0000-000000000000}"/>
          </ac:spMkLst>
        </pc:spChg>
        <pc:spChg chg="mod">
          <ac:chgData name="Hazell, Danielle" userId="16322be0-50ef-46ff-b0c0-d304bc10d5d2" providerId="ADAL" clId="{E6D12E1F-DF63-450C-A9ED-E72C5F6C045B}" dt="2025-11-17T20:21:29.484" v="145" actId="1076"/>
          <ac:spMkLst>
            <pc:docMk/>
            <pc:sldMk cId="0" sldId="276"/>
            <ac:spMk id="18" creationId="{00000000-0000-0000-0000-000000000000}"/>
          </ac:spMkLst>
        </pc:spChg>
        <pc:grpChg chg="mod">
          <ac:chgData name="Hazell, Danielle" userId="16322be0-50ef-46ff-b0c0-d304bc10d5d2" providerId="ADAL" clId="{E6D12E1F-DF63-450C-A9ED-E72C5F6C045B}" dt="2025-11-17T20:20:49.530" v="137" actId="1076"/>
          <ac:grpSpMkLst>
            <pc:docMk/>
            <pc:sldMk cId="0" sldId="276"/>
            <ac:grpSpMk id="19" creationId="{0144AC3C-E6A6-3839-13F7-B92130AA8864}"/>
          </ac:grpSpMkLst>
        </pc:grpChg>
        <pc:picChg chg="mod">
          <ac:chgData name="Hazell, Danielle" userId="16322be0-50ef-46ff-b0c0-d304bc10d5d2" providerId="ADAL" clId="{E6D12E1F-DF63-450C-A9ED-E72C5F6C045B}" dt="2025-11-17T20:21:07.317" v="140" actId="1076"/>
          <ac:picMkLst>
            <pc:docMk/>
            <pc:sldMk cId="0" sldId="276"/>
            <ac:picMk id="15" creationId="{00000000-0000-0000-0000-000000000000}"/>
          </ac:picMkLst>
        </pc:picChg>
        <pc:picChg chg="add mod">
          <ac:chgData name="Hazell, Danielle" userId="16322be0-50ef-46ff-b0c0-d304bc10d5d2" providerId="ADAL" clId="{E6D12E1F-DF63-450C-A9ED-E72C5F6C045B}" dt="2025-11-17T20:20:54.676" v="138" actId="1076"/>
          <ac:picMkLst>
            <pc:docMk/>
            <pc:sldMk cId="0" sldId="276"/>
            <ac:picMk id="21" creationId="{9D113F49-78AC-6568-9362-5A4AE8F89663}"/>
          </ac:picMkLst>
        </pc:picChg>
      </pc:sldChg>
      <pc:sldChg chg="modSp mod">
        <pc:chgData name="Hazell, Danielle" userId="16322be0-50ef-46ff-b0c0-d304bc10d5d2" providerId="ADAL" clId="{E6D12E1F-DF63-450C-A9ED-E72C5F6C045B}" dt="2025-11-17T20:22:34.645" v="156" actId="20577"/>
        <pc:sldMkLst>
          <pc:docMk/>
          <pc:sldMk cId="0" sldId="277"/>
        </pc:sldMkLst>
        <pc:spChg chg="mod">
          <ac:chgData name="Hazell, Danielle" userId="16322be0-50ef-46ff-b0c0-d304bc10d5d2" providerId="ADAL" clId="{E6D12E1F-DF63-450C-A9ED-E72C5F6C045B}" dt="2025-11-17T20:21:57.851" v="146" actId="255"/>
          <ac:spMkLst>
            <pc:docMk/>
            <pc:sldMk cId="0" sldId="277"/>
            <ac:spMk id="4" creationId="{00000000-0000-0000-0000-000000000000}"/>
          </ac:spMkLst>
        </pc:spChg>
        <pc:spChg chg="mod">
          <ac:chgData name="Hazell, Danielle" userId="16322be0-50ef-46ff-b0c0-d304bc10d5d2" providerId="ADAL" clId="{E6D12E1F-DF63-450C-A9ED-E72C5F6C045B}" dt="2025-11-17T20:22:18.840" v="152" actId="1035"/>
          <ac:spMkLst>
            <pc:docMk/>
            <pc:sldMk cId="0" sldId="277"/>
            <ac:spMk id="5" creationId="{00000000-0000-0000-0000-000000000000}"/>
          </ac:spMkLst>
        </pc:spChg>
        <pc:spChg chg="mod">
          <ac:chgData name="Hazell, Danielle" userId="16322be0-50ef-46ff-b0c0-d304bc10d5d2" providerId="ADAL" clId="{E6D12E1F-DF63-450C-A9ED-E72C5F6C045B}" dt="2025-11-17T20:22:28.498" v="153" actId="20577"/>
          <ac:spMkLst>
            <pc:docMk/>
            <pc:sldMk cId="0" sldId="277"/>
            <ac:spMk id="6" creationId="{00000000-0000-0000-0000-000000000000}"/>
          </ac:spMkLst>
        </pc:spChg>
        <pc:spChg chg="mod">
          <ac:chgData name="Hazell, Danielle" userId="16322be0-50ef-46ff-b0c0-d304bc10d5d2" providerId="ADAL" clId="{E6D12E1F-DF63-450C-A9ED-E72C5F6C045B}" dt="2025-11-17T20:22:06.100" v="147" actId="255"/>
          <ac:spMkLst>
            <pc:docMk/>
            <pc:sldMk cId="0" sldId="277"/>
            <ac:spMk id="7" creationId="{00000000-0000-0000-0000-000000000000}"/>
          </ac:spMkLst>
        </pc:spChg>
        <pc:spChg chg="mod">
          <ac:chgData name="Hazell, Danielle" userId="16322be0-50ef-46ff-b0c0-d304bc10d5d2" providerId="ADAL" clId="{E6D12E1F-DF63-450C-A9ED-E72C5F6C045B}" dt="2025-11-17T20:22:18.840" v="152" actId="1035"/>
          <ac:spMkLst>
            <pc:docMk/>
            <pc:sldMk cId="0" sldId="277"/>
            <ac:spMk id="8" creationId="{00000000-0000-0000-0000-000000000000}"/>
          </ac:spMkLst>
        </pc:spChg>
        <pc:spChg chg="mod">
          <ac:chgData name="Hazell, Danielle" userId="16322be0-50ef-46ff-b0c0-d304bc10d5d2" providerId="ADAL" clId="{E6D12E1F-DF63-450C-A9ED-E72C5F6C045B}" dt="2025-11-17T20:22:30.200" v="154" actId="20577"/>
          <ac:spMkLst>
            <pc:docMk/>
            <pc:sldMk cId="0" sldId="277"/>
            <ac:spMk id="9" creationId="{00000000-0000-0000-0000-000000000000}"/>
          </ac:spMkLst>
        </pc:spChg>
        <pc:spChg chg="mod">
          <ac:chgData name="Hazell, Danielle" userId="16322be0-50ef-46ff-b0c0-d304bc10d5d2" providerId="ADAL" clId="{E6D12E1F-DF63-450C-A9ED-E72C5F6C045B}" dt="2025-11-17T20:22:06.100" v="147" actId="255"/>
          <ac:spMkLst>
            <pc:docMk/>
            <pc:sldMk cId="0" sldId="277"/>
            <ac:spMk id="10" creationId="{00000000-0000-0000-0000-000000000000}"/>
          </ac:spMkLst>
        </pc:spChg>
        <pc:spChg chg="mod">
          <ac:chgData name="Hazell, Danielle" userId="16322be0-50ef-46ff-b0c0-d304bc10d5d2" providerId="ADAL" clId="{E6D12E1F-DF63-450C-A9ED-E72C5F6C045B}" dt="2025-11-17T20:22:18.840" v="152" actId="1035"/>
          <ac:spMkLst>
            <pc:docMk/>
            <pc:sldMk cId="0" sldId="277"/>
            <ac:spMk id="11" creationId="{00000000-0000-0000-0000-000000000000}"/>
          </ac:spMkLst>
        </pc:spChg>
        <pc:spChg chg="mod">
          <ac:chgData name="Hazell, Danielle" userId="16322be0-50ef-46ff-b0c0-d304bc10d5d2" providerId="ADAL" clId="{E6D12E1F-DF63-450C-A9ED-E72C5F6C045B}" dt="2025-11-17T20:22:32.784" v="155" actId="20577"/>
          <ac:spMkLst>
            <pc:docMk/>
            <pc:sldMk cId="0" sldId="277"/>
            <ac:spMk id="12" creationId="{00000000-0000-0000-0000-000000000000}"/>
          </ac:spMkLst>
        </pc:spChg>
        <pc:spChg chg="mod">
          <ac:chgData name="Hazell, Danielle" userId="16322be0-50ef-46ff-b0c0-d304bc10d5d2" providerId="ADAL" clId="{E6D12E1F-DF63-450C-A9ED-E72C5F6C045B}" dt="2025-11-17T20:22:06.100" v="147" actId="255"/>
          <ac:spMkLst>
            <pc:docMk/>
            <pc:sldMk cId="0" sldId="277"/>
            <ac:spMk id="13" creationId="{00000000-0000-0000-0000-000000000000}"/>
          </ac:spMkLst>
        </pc:spChg>
        <pc:spChg chg="mod">
          <ac:chgData name="Hazell, Danielle" userId="16322be0-50ef-46ff-b0c0-d304bc10d5d2" providerId="ADAL" clId="{E6D12E1F-DF63-450C-A9ED-E72C5F6C045B}" dt="2025-11-17T20:22:18.840" v="152" actId="1035"/>
          <ac:spMkLst>
            <pc:docMk/>
            <pc:sldMk cId="0" sldId="277"/>
            <ac:spMk id="14" creationId="{00000000-0000-0000-0000-000000000000}"/>
          </ac:spMkLst>
        </pc:spChg>
        <pc:spChg chg="mod">
          <ac:chgData name="Hazell, Danielle" userId="16322be0-50ef-46ff-b0c0-d304bc10d5d2" providerId="ADAL" clId="{E6D12E1F-DF63-450C-A9ED-E72C5F6C045B}" dt="2025-11-17T20:22:34.645" v="156" actId="20577"/>
          <ac:spMkLst>
            <pc:docMk/>
            <pc:sldMk cId="0" sldId="277"/>
            <ac:spMk id="15" creationId="{00000000-0000-0000-0000-000000000000}"/>
          </ac:spMkLst>
        </pc:spChg>
      </pc:sldChg>
      <pc:sldChg chg="modSp mod">
        <pc:chgData name="Hazell, Danielle" userId="16322be0-50ef-46ff-b0c0-d304bc10d5d2" providerId="ADAL" clId="{E6D12E1F-DF63-450C-A9ED-E72C5F6C045B}" dt="2025-11-17T20:22:59.334" v="157" actId="1076"/>
        <pc:sldMkLst>
          <pc:docMk/>
          <pc:sldMk cId="0" sldId="278"/>
        </pc:sldMkLst>
        <pc:spChg chg="mod">
          <ac:chgData name="Hazell, Danielle" userId="16322be0-50ef-46ff-b0c0-d304bc10d5d2" providerId="ADAL" clId="{E6D12E1F-DF63-450C-A9ED-E72C5F6C045B}" dt="2025-11-17T20:22:59.334" v="157" actId="1076"/>
          <ac:spMkLst>
            <pc:docMk/>
            <pc:sldMk cId="0" sldId="278"/>
            <ac:spMk id="2" creationId="{00000000-0000-0000-0000-000000000000}"/>
          </ac:spMkLst>
        </pc:spChg>
      </pc:sldChg>
      <pc:sldChg chg="addSp modSp mod">
        <pc:chgData name="Hazell, Danielle" userId="16322be0-50ef-46ff-b0c0-d304bc10d5d2" providerId="ADAL" clId="{E6D12E1F-DF63-450C-A9ED-E72C5F6C045B}" dt="2025-11-17T20:05:19.049" v="2"/>
        <pc:sldMkLst>
          <pc:docMk/>
          <pc:sldMk cId="2402489006" sldId="512"/>
        </pc:sldMkLst>
        <pc:spChg chg="add mod">
          <ac:chgData name="Hazell, Danielle" userId="16322be0-50ef-46ff-b0c0-d304bc10d5d2" providerId="ADAL" clId="{E6D12E1F-DF63-450C-A9ED-E72C5F6C045B}" dt="2025-11-17T20:05:19.049" v="2"/>
          <ac:spMkLst>
            <pc:docMk/>
            <pc:sldMk cId="2402489006" sldId="512"/>
            <ac:spMk id="2" creationId="{85A39A3A-8560-F8CA-12DC-AE1F8AF09C7B}"/>
          </ac:spMkLst>
        </pc:spChg>
        <pc:spChg chg="mod">
          <ac:chgData name="Hazell, Danielle" userId="16322be0-50ef-46ff-b0c0-d304bc10d5d2" providerId="ADAL" clId="{E6D12E1F-DF63-450C-A9ED-E72C5F6C045B}" dt="2025-11-17T20:05:18.251" v="1" actId="1076"/>
          <ac:spMkLst>
            <pc:docMk/>
            <pc:sldMk cId="2402489006" sldId="512"/>
            <ac:spMk id="3" creationId="{C100DF00-DDB1-9E17-D96C-C839324D3C8E}"/>
          </ac:spMkLst>
        </pc:spChg>
      </pc:sldChg>
      <pc:sldChg chg="modSp mod">
        <pc:chgData name="Hazell, Danielle" userId="16322be0-50ef-46ff-b0c0-d304bc10d5d2" providerId="ADAL" clId="{E6D12E1F-DF63-450C-A9ED-E72C5F6C045B}" dt="2025-11-17T20:05:52.143" v="5" actId="14100"/>
        <pc:sldMkLst>
          <pc:docMk/>
          <pc:sldMk cId="2808480706" sldId="840"/>
        </pc:sldMkLst>
        <pc:spChg chg="mod">
          <ac:chgData name="Hazell, Danielle" userId="16322be0-50ef-46ff-b0c0-d304bc10d5d2" providerId="ADAL" clId="{E6D12E1F-DF63-450C-A9ED-E72C5F6C045B}" dt="2025-11-17T20:05:52.143" v="5" actId="14100"/>
          <ac:spMkLst>
            <pc:docMk/>
            <pc:sldMk cId="2808480706" sldId="840"/>
            <ac:spMk id="4" creationId="{183CA12B-98D8-441B-A2DE-6FF2B2597824}"/>
          </ac:spMkLst>
        </pc:spChg>
      </pc:sldChg>
      <pc:sldChg chg="modSp mod">
        <pc:chgData name="Hazell, Danielle" userId="16322be0-50ef-46ff-b0c0-d304bc10d5d2" providerId="ADAL" clId="{E6D12E1F-DF63-450C-A9ED-E72C5F6C045B}" dt="2025-11-17T20:06:08.035" v="10" actId="20577"/>
        <pc:sldMkLst>
          <pc:docMk/>
          <pc:sldMk cId="2847982734" sldId="843"/>
        </pc:sldMkLst>
        <pc:spChg chg="mod">
          <ac:chgData name="Hazell, Danielle" userId="16322be0-50ef-46ff-b0c0-d304bc10d5d2" providerId="ADAL" clId="{E6D12E1F-DF63-450C-A9ED-E72C5F6C045B}" dt="2025-11-17T20:06:08.035" v="10" actId="20577"/>
          <ac:spMkLst>
            <pc:docMk/>
            <pc:sldMk cId="2847982734" sldId="843"/>
            <ac:spMk id="4" creationId="{BBFFC9DD-99F6-E5CA-5CF5-B1C6B4D6BBC1}"/>
          </ac:spMkLst>
        </pc:spChg>
      </pc:sldChg>
      <pc:sldChg chg="modSp mod">
        <pc:chgData name="Hazell, Danielle" userId="16322be0-50ef-46ff-b0c0-d304bc10d5d2" providerId="ADAL" clId="{E6D12E1F-DF63-450C-A9ED-E72C5F6C045B}" dt="2025-11-17T20:06:18.515" v="11" actId="14100"/>
        <pc:sldMkLst>
          <pc:docMk/>
          <pc:sldMk cId="3648976880" sldId="844"/>
        </pc:sldMkLst>
        <pc:spChg chg="mod">
          <ac:chgData name="Hazell, Danielle" userId="16322be0-50ef-46ff-b0c0-d304bc10d5d2" providerId="ADAL" clId="{E6D12E1F-DF63-450C-A9ED-E72C5F6C045B}" dt="2025-11-17T20:06:18.515" v="11" actId="14100"/>
          <ac:spMkLst>
            <pc:docMk/>
            <pc:sldMk cId="3648976880" sldId="844"/>
            <ac:spMk id="16" creationId="{130B39A9-1454-8A6D-4566-781B17F8F612}"/>
          </ac:spMkLst>
        </pc:spChg>
      </pc:sldChg>
      <pc:sldChg chg="modSp mod">
        <pc:chgData name="Hazell, Danielle" userId="16322be0-50ef-46ff-b0c0-d304bc10d5d2" providerId="ADAL" clId="{E6D12E1F-DF63-450C-A9ED-E72C5F6C045B}" dt="2025-11-17T20:09:20.768" v="37" actId="14100"/>
        <pc:sldMkLst>
          <pc:docMk/>
          <pc:sldMk cId="2008488042" sldId="845"/>
        </pc:sldMkLst>
        <pc:spChg chg="mod">
          <ac:chgData name="Hazell, Danielle" userId="16322be0-50ef-46ff-b0c0-d304bc10d5d2" providerId="ADAL" clId="{E6D12E1F-DF63-450C-A9ED-E72C5F6C045B}" dt="2025-11-17T20:09:20.768" v="37" actId="14100"/>
          <ac:spMkLst>
            <pc:docMk/>
            <pc:sldMk cId="2008488042" sldId="845"/>
            <ac:spMk id="4" creationId="{10015A7A-DA02-02BD-6155-F76F197E7575}"/>
          </ac:spMkLst>
        </pc:spChg>
      </pc:sldChg>
      <pc:sldChg chg="modSp mod">
        <pc:chgData name="Hazell, Danielle" userId="16322be0-50ef-46ff-b0c0-d304bc10d5d2" providerId="ADAL" clId="{E6D12E1F-DF63-450C-A9ED-E72C5F6C045B}" dt="2025-11-17T20:16:44.937" v="102" actId="1076"/>
        <pc:sldMkLst>
          <pc:docMk/>
          <pc:sldMk cId="1907965420" sldId="850"/>
        </pc:sldMkLst>
        <pc:spChg chg="mod">
          <ac:chgData name="Hazell, Danielle" userId="16322be0-50ef-46ff-b0c0-d304bc10d5d2" providerId="ADAL" clId="{E6D12E1F-DF63-450C-A9ED-E72C5F6C045B}" dt="2025-11-17T20:16:44.937" v="102" actId="1076"/>
          <ac:spMkLst>
            <pc:docMk/>
            <pc:sldMk cId="1907965420" sldId="850"/>
            <ac:spMk id="24" creationId="{426A83B1-67E2-7D0D-6279-C60DCDBB340D}"/>
          </ac:spMkLst>
        </pc:spChg>
      </pc:sldChg>
      <pc:sldChg chg="modSp mod">
        <pc:chgData name="Hazell, Danielle" userId="16322be0-50ef-46ff-b0c0-d304bc10d5d2" providerId="ADAL" clId="{E6D12E1F-DF63-450C-A9ED-E72C5F6C045B}" dt="2025-11-17T20:23:13.968" v="159" actId="14100"/>
        <pc:sldMkLst>
          <pc:docMk/>
          <pc:sldMk cId="267617584" sldId="852"/>
        </pc:sldMkLst>
        <pc:spChg chg="mod">
          <ac:chgData name="Hazell, Danielle" userId="16322be0-50ef-46ff-b0c0-d304bc10d5d2" providerId="ADAL" clId="{E6D12E1F-DF63-450C-A9ED-E72C5F6C045B}" dt="2025-11-17T20:23:11.828" v="158" actId="14100"/>
          <ac:spMkLst>
            <pc:docMk/>
            <pc:sldMk cId="267617584" sldId="852"/>
            <ac:spMk id="19" creationId="{EF766E45-13E5-CA6B-5C6C-714EEE2C27DD}"/>
          </ac:spMkLst>
        </pc:spChg>
        <pc:spChg chg="mod">
          <ac:chgData name="Hazell, Danielle" userId="16322be0-50ef-46ff-b0c0-d304bc10d5d2" providerId="ADAL" clId="{E6D12E1F-DF63-450C-A9ED-E72C5F6C045B}" dt="2025-11-17T20:23:13.968" v="159" actId="14100"/>
          <ac:spMkLst>
            <pc:docMk/>
            <pc:sldMk cId="267617584" sldId="852"/>
            <ac:spMk id="20" creationId="{0A341503-788E-9FEA-C239-53D4496F6969}"/>
          </ac:spMkLst>
        </pc:spChg>
      </pc:sldChg>
      <pc:sldChg chg="modSp mod">
        <pc:chgData name="Hazell, Danielle" userId="16322be0-50ef-46ff-b0c0-d304bc10d5d2" providerId="ADAL" clId="{E6D12E1F-DF63-450C-A9ED-E72C5F6C045B}" dt="2025-11-17T20:23:49.210" v="167" actId="20577"/>
        <pc:sldMkLst>
          <pc:docMk/>
          <pc:sldMk cId="4217865170" sldId="853"/>
        </pc:sldMkLst>
        <pc:spChg chg="mod">
          <ac:chgData name="Hazell, Danielle" userId="16322be0-50ef-46ff-b0c0-d304bc10d5d2" providerId="ADAL" clId="{E6D12E1F-DF63-450C-A9ED-E72C5F6C045B}" dt="2025-11-17T20:23:49.210" v="167" actId="20577"/>
          <ac:spMkLst>
            <pc:docMk/>
            <pc:sldMk cId="4217865170" sldId="853"/>
            <ac:spMk id="23" creationId="{55AC3E3B-F6ED-E44C-A320-01FC73B867BC}"/>
          </ac:spMkLst>
        </pc:spChg>
      </pc:sldChg>
      <pc:sldChg chg="modSp mod">
        <pc:chgData name="Hazell, Danielle" userId="16322be0-50ef-46ff-b0c0-d304bc10d5d2" providerId="ADAL" clId="{E6D12E1F-DF63-450C-A9ED-E72C5F6C045B}" dt="2025-11-17T20:09:36.069" v="39" actId="1076"/>
        <pc:sldMkLst>
          <pc:docMk/>
          <pc:sldMk cId="3841545012" sldId="854"/>
        </pc:sldMkLst>
        <pc:spChg chg="mod">
          <ac:chgData name="Hazell, Danielle" userId="16322be0-50ef-46ff-b0c0-d304bc10d5d2" providerId="ADAL" clId="{E6D12E1F-DF63-450C-A9ED-E72C5F6C045B}" dt="2025-11-17T20:09:33.568" v="38" actId="1076"/>
          <ac:spMkLst>
            <pc:docMk/>
            <pc:sldMk cId="3841545012" sldId="854"/>
            <ac:spMk id="2" creationId="{9728BB35-86FC-3890-6288-B03F00B8FC33}"/>
          </ac:spMkLst>
        </pc:spChg>
        <pc:graphicFrameChg chg="mod">
          <ac:chgData name="Hazell, Danielle" userId="16322be0-50ef-46ff-b0c0-d304bc10d5d2" providerId="ADAL" clId="{E6D12E1F-DF63-450C-A9ED-E72C5F6C045B}" dt="2025-11-17T20:09:36.069" v="39" actId="1076"/>
          <ac:graphicFrameMkLst>
            <pc:docMk/>
            <pc:sldMk cId="3841545012" sldId="854"/>
            <ac:graphicFrameMk id="3" creationId="{A1F30118-45F1-A893-94DC-980ABE49176E}"/>
          </ac:graphicFrameMkLst>
        </pc:graphicFrameChg>
      </pc:sldChg>
      <pc:sldChg chg="modSp mod">
        <pc:chgData name="Hazell, Danielle" userId="16322be0-50ef-46ff-b0c0-d304bc10d5d2" providerId="ADAL" clId="{E6D12E1F-DF63-450C-A9ED-E72C5F6C045B}" dt="2025-11-17T20:09:13.002" v="36" actId="6549"/>
        <pc:sldMkLst>
          <pc:docMk/>
          <pc:sldMk cId="2581263138" sldId="855"/>
        </pc:sldMkLst>
        <pc:spChg chg="mod">
          <ac:chgData name="Hazell, Danielle" userId="16322be0-50ef-46ff-b0c0-d304bc10d5d2" providerId="ADAL" clId="{E6D12E1F-DF63-450C-A9ED-E72C5F6C045B}" dt="2025-11-17T20:09:13.002" v="36" actId="6549"/>
          <ac:spMkLst>
            <pc:docMk/>
            <pc:sldMk cId="2581263138" sldId="855"/>
            <ac:spMk id="27" creationId="{6EE78340-36B0-D406-E777-232AA354546D}"/>
          </ac:spMkLst>
        </pc:spChg>
      </pc:sldChg>
      <pc:sldMasterChg chg="addSp delSp modSp mod">
        <pc:chgData name="Hazell, Danielle" userId="16322be0-50ef-46ff-b0c0-d304bc10d5d2" providerId="ADAL" clId="{E6D12E1F-DF63-450C-A9ED-E72C5F6C045B}" dt="2025-11-17T20:05:45.207" v="4"/>
        <pc:sldMasterMkLst>
          <pc:docMk/>
          <pc:sldMasterMk cId="3300188442" sldId="2147483703"/>
        </pc:sldMasterMkLst>
        <pc:spChg chg="add mod">
          <ac:chgData name="Hazell, Danielle" userId="16322be0-50ef-46ff-b0c0-d304bc10d5d2" providerId="ADAL" clId="{E6D12E1F-DF63-450C-A9ED-E72C5F6C045B}" dt="2025-11-17T20:05:45.207" v="4"/>
          <ac:spMkLst>
            <pc:docMk/>
            <pc:sldMasterMk cId="3300188442" sldId="2147483703"/>
            <ac:spMk id="5" creationId="{1BF47B55-5DCA-E89E-830F-A270DBFA50F9}"/>
          </ac:spMkLst>
        </pc:spChg>
        <pc:picChg chg="add mod">
          <ac:chgData name="Hazell, Danielle" userId="16322be0-50ef-46ff-b0c0-d304bc10d5d2" providerId="ADAL" clId="{E6D12E1F-DF63-450C-A9ED-E72C5F6C045B}" dt="2025-11-17T20:05:45.207" v="4"/>
          <ac:picMkLst>
            <pc:docMk/>
            <pc:sldMasterMk cId="3300188442" sldId="2147483703"/>
            <ac:picMk id="2" creationId="{2C6EBFD4-26E3-C7CE-EFA4-02952113A93F}"/>
          </ac:picMkLst>
        </pc:picChg>
        <pc:picChg chg="add mod">
          <ac:chgData name="Hazell, Danielle" userId="16322be0-50ef-46ff-b0c0-d304bc10d5d2" providerId="ADAL" clId="{E6D12E1F-DF63-450C-A9ED-E72C5F6C045B}" dt="2025-11-17T20:05:45.207" v="4"/>
          <ac:picMkLst>
            <pc:docMk/>
            <pc:sldMasterMk cId="3300188442" sldId="2147483703"/>
            <ac:picMk id="4" creationId="{329C441C-C671-AB8C-FD70-6E94C6850A9E}"/>
          </ac:picMkLst>
        </pc:picChg>
        <pc:picChg chg="add mod">
          <ac:chgData name="Hazell, Danielle" userId="16322be0-50ef-46ff-b0c0-d304bc10d5d2" providerId="ADAL" clId="{E6D12E1F-DF63-450C-A9ED-E72C5F6C045B}" dt="2025-11-17T20:05:45.207" v="4"/>
          <ac:picMkLst>
            <pc:docMk/>
            <pc:sldMasterMk cId="3300188442" sldId="2147483703"/>
            <ac:picMk id="7" creationId="{A3082306-01B3-9012-6411-0DB238936D35}"/>
          </ac:picMkLst>
        </pc:picChg>
      </pc:sldMasterChg>
    </pc:docChg>
  </pc:docChgLst>
  <pc:docChgLst>
    <pc:chgData name="Bonita Searle-Barnes" userId="e782127f-826a-4a83-a372-afedaa2e0d4f" providerId="ADAL" clId="{FA3BD239-4B9A-4CBA-8CF5-F7BFBEA885D5}"/>
    <pc:docChg chg="undo custSel addSld delSld modSld modMainMaster">
      <pc:chgData name="Bonita Searle-Barnes" userId="e782127f-826a-4a83-a372-afedaa2e0d4f" providerId="ADAL" clId="{FA3BD239-4B9A-4CBA-8CF5-F7BFBEA885D5}" dt="2025-11-10T14:15:57.765" v="2177" actId="2696"/>
      <pc:docMkLst>
        <pc:docMk/>
      </pc:docMkLst>
      <pc:sldChg chg="modSp mod">
        <pc:chgData name="Bonita Searle-Barnes" userId="e782127f-826a-4a83-a372-afedaa2e0d4f" providerId="ADAL" clId="{FA3BD239-4B9A-4CBA-8CF5-F7BFBEA885D5}" dt="2025-11-06T11:49:45.666" v="705" actId="14100"/>
        <pc:sldMkLst>
          <pc:docMk/>
          <pc:sldMk cId="0" sldId="257"/>
        </pc:sldMkLst>
        <pc:spChg chg="mod">
          <ac:chgData name="Bonita Searle-Barnes" userId="e782127f-826a-4a83-a372-afedaa2e0d4f" providerId="ADAL" clId="{FA3BD239-4B9A-4CBA-8CF5-F7BFBEA885D5}" dt="2025-11-06T11:25:33.394" v="408" actId="1076"/>
          <ac:spMkLst>
            <pc:docMk/>
            <pc:sldMk cId="0" sldId="257"/>
            <ac:spMk id="3" creationId="{00000000-0000-0000-0000-000000000000}"/>
          </ac:spMkLst>
        </pc:spChg>
        <pc:spChg chg="mod">
          <ac:chgData name="Bonita Searle-Barnes" userId="e782127f-826a-4a83-a372-afedaa2e0d4f" providerId="ADAL" clId="{FA3BD239-4B9A-4CBA-8CF5-F7BFBEA885D5}" dt="2025-11-06T11:25:41.470" v="410"/>
          <ac:spMkLst>
            <pc:docMk/>
            <pc:sldMk cId="0" sldId="257"/>
            <ac:spMk id="5" creationId="{00000000-0000-0000-0000-000000000000}"/>
          </ac:spMkLst>
        </pc:spChg>
        <pc:spChg chg="mod">
          <ac:chgData name="Bonita Searle-Barnes" userId="e782127f-826a-4a83-a372-afedaa2e0d4f" providerId="ADAL" clId="{FA3BD239-4B9A-4CBA-8CF5-F7BFBEA885D5}" dt="2025-11-06T11:25:49.980" v="412"/>
          <ac:spMkLst>
            <pc:docMk/>
            <pc:sldMk cId="0" sldId="257"/>
            <ac:spMk id="8" creationId="{00000000-0000-0000-0000-000000000000}"/>
          </ac:spMkLst>
        </pc:spChg>
        <pc:spChg chg="mod">
          <ac:chgData name="Bonita Searle-Barnes" userId="e782127f-826a-4a83-a372-afedaa2e0d4f" providerId="ADAL" clId="{FA3BD239-4B9A-4CBA-8CF5-F7BFBEA885D5}" dt="2025-11-06T11:25:57.497" v="414"/>
          <ac:spMkLst>
            <pc:docMk/>
            <pc:sldMk cId="0" sldId="257"/>
            <ac:spMk id="11" creationId="{00000000-0000-0000-0000-000000000000}"/>
          </ac:spMkLst>
        </pc:spChg>
        <pc:spChg chg="mod">
          <ac:chgData name="Bonita Searle-Barnes" userId="e782127f-826a-4a83-a372-afedaa2e0d4f" providerId="ADAL" clId="{FA3BD239-4B9A-4CBA-8CF5-F7BFBEA885D5}" dt="2025-11-06T11:26:04.985" v="416"/>
          <ac:spMkLst>
            <pc:docMk/>
            <pc:sldMk cId="0" sldId="257"/>
            <ac:spMk id="14" creationId="{00000000-0000-0000-0000-000000000000}"/>
          </ac:spMkLst>
        </pc:spChg>
        <pc:grpChg chg="mod">
          <ac:chgData name="Bonita Searle-Barnes" userId="e782127f-826a-4a83-a372-afedaa2e0d4f" providerId="ADAL" clId="{FA3BD239-4B9A-4CBA-8CF5-F7BFBEA885D5}" dt="2025-11-06T11:27:56.392" v="458" actId="1035"/>
          <ac:grpSpMkLst>
            <pc:docMk/>
            <pc:sldMk cId="0" sldId="257"/>
            <ac:grpSpMk id="17" creationId="{6D693FAE-BEB9-2C7A-6135-5F24AD2890D2}"/>
          </ac:grpSpMkLst>
        </pc:grpChg>
        <pc:picChg chg="mod">
          <ac:chgData name="Bonita Searle-Barnes" userId="e782127f-826a-4a83-a372-afedaa2e0d4f" providerId="ADAL" clId="{FA3BD239-4B9A-4CBA-8CF5-F7BFBEA885D5}" dt="2025-11-06T11:49:45.666" v="705" actId="14100"/>
          <ac:picMkLst>
            <pc:docMk/>
            <pc:sldMk cId="0" sldId="257"/>
            <ac:picMk id="2" creationId="{00000000-0000-0000-0000-000000000000}"/>
          </ac:picMkLst>
        </pc:picChg>
      </pc:sldChg>
      <pc:sldChg chg="modSp mod">
        <pc:chgData name="Bonita Searle-Barnes" userId="e782127f-826a-4a83-a372-afedaa2e0d4f" providerId="ADAL" clId="{FA3BD239-4B9A-4CBA-8CF5-F7BFBEA885D5}" dt="2025-11-06T11:55:34.349" v="893" actId="1035"/>
        <pc:sldMkLst>
          <pc:docMk/>
          <pc:sldMk cId="0" sldId="258"/>
        </pc:sldMkLst>
        <pc:spChg chg="mod">
          <ac:chgData name="Bonita Searle-Barnes" userId="e782127f-826a-4a83-a372-afedaa2e0d4f" providerId="ADAL" clId="{FA3BD239-4B9A-4CBA-8CF5-F7BFBEA885D5}" dt="2025-11-06T11:55:34.349" v="893" actId="1035"/>
          <ac:spMkLst>
            <pc:docMk/>
            <pc:sldMk cId="0" sldId="258"/>
            <ac:spMk id="2" creationId="{00000000-0000-0000-0000-000000000000}"/>
          </ac:spMkLst>
        </pc:spChg>
        <pc:spChg chg="mod">
          <ac:chgData name="Bonita Searle-Barnes" userId="e782127f-826a-4a83-a372-afedaa2e0d4f" providerId="ADAL" clId="{FA3BD239-4B9A-4CBA-8CF5-F7BFBEA885D5}" dt="2025-11-06T11:28:41.450" v="476"/>
          <ac:spMkLst>
            <pc:docMk/>
            <pc:sldMk cId="0" sldId="258"/>
            <ac:spMk id="3" creationId="{00000000-0000-0000-0000-000000000000}"/>
          </ac:spMkLst>
        </pc:spChg>
        <pc:spChg chg="mod">
          <ac:chgData name="Bonita Searle-Barnes" userId="e782127f-826a-4a83-a372-afedaa2e0d4f" providerId="ADAL" clId="{FA3BD239-4B9A-4CBA-8CF5-F7BFBEA885D5}" dt="2025-11-06T11:29:11.696" v="480" actId="948"/>
          <ac:spMkLst>
            <pc:docMk/>
            <pc:sldMk cId="0" sldId="258"/>
            <ac:spMk id="4" creationId="{00000000-0000-0000-0000-000000000000}"/>
          </ac:spMkLst>
        </pc:spChg>
        <pc:spChg chg="mod">
          <ac:chgData name="Bonita Searle-Barnes" userId="e782127f-826a-4a83-a372-afedaa2e0d4f" providerId="ADAL" clId="{FA3BD239-4B9A-4CBA-8CF5-F7BFBEA885D5}" dt="2025-11-06T11:30:05.871" v="494" actId="1035"/>
          <ac:spMkLst>
            <pc:docMk/>
            <pc:sldMk cId="0" sldId="258"/>
            <ac:spMk id="5" creationId="{00000000-0000-0000-0000-000000000000}"/>
          </ac:spMkLst>
        </pc:spChg>
        <pc:spChg chg="mod">
          <ac:chgData name="Bonita Searle-Barnes" userId="e782127f-826a-4a83-a372-afedaa2e0d4f" providerId="ADAL" clId="{FA3BD239-4B9A-4CBA-8CF5-F7BFBEA885D5}" dt="2025-11-06T11:29:35.306" v="488" actId="207"/>
          <ac:spMkLst>
            <pc:docMk/>
            <pc:sldMk cId="0" sldId="258"/>
            <ac:spMk id="6" creationId="{00000000-0000-0000-0000-000000000000}"/>
          </ac:spMkLst>
        </pc:spChg>
        <pc:spChg chg="mod">
          <ac:chgData name="Bonita Searle-Barnes" userId="e782127f-826a-4a83-a372-afedaa2e0d4f" providerId="ADAL" clId="{FA3BD239-4B9A-4CBA-8CF5-F7BFBEA885D5}" dt="2025-11-06T11:29:46.121" v="489" actId="948"/>
          <ac:spMkLst>
            <pc:docMk/>
            <pc:sldMk cId="0" sldId="258"/>
            <ac:spMk id="7" creationId="{00000000-0000-0000-0000-000000000000}"/>
          </ac:spMkLst>
        </pc:spChg>
        <pc:spChg chg="mod">
          <ac:chgData name="Bonita Searle-Barnes" userId="e782127f-826a-4a83-a372-afedaa2e0d4f" providerId="ADAL" clId="{FA3BD239-4B9A-4CBA-8CF5-F7BFBEA885D5}" dt="2025-11-06T11:29:59.537" v="491" actId="948"/>
          <ac:spMkLst>
            <pc:docMk/>
            <pc:sldMk cId="0" sldId="258"/>
            <ac:spMk id="8" creationId="{00000000-0000-0000-0000-000000000000}"/>
          </ac:spMkLst>
        </pc:spChg>
        <pc:grpChg chg="mod">
          <ac:chgData name="Bonita Searle-Barnes" userId="e782127f-826a-4a83-a372-afedaa2e0d4f" providerId="ADAL" clId="{FA3BD239-4B9A-4CBA-8CF5-F7BFBEA885D5}" dt="2025-11-06T11:28:48.464" v="477" actId="1076"/>
          <ac:grpSpMkLst>
            <pc:docMk/>
            <pc:sldMk cId="0" sldId="258"/>
            <ac:grpSpMk id="9" creationId="{7F70726A-B8B2-C390-100F-A58605DADA70}"/>
          </ac:grpSpMkLst>
        </pc:grpChg>
      </pc:sldChg>
      <pc:sldChg chg="modSp mod">
        <pc:chgData name="Bonita Searle-Barnes" userId="e782127f-826a-4a83-a372-afedaa2e0d4f" providerId="ADAL" clId="{FA3BD239-4B9A-4CBA-8CF5-F7BFBEA885D5}" dt="2025-11-06T11:55:46.499" v="894" actId="403"/>
        <pc:sldMkLst>
          <pc:docMk/>
          <pc:sldMk cId="0" sldId="259"/>
        </pc:sldMkLst>
        <pc:spChg chg="mod">
          <ac:chgData name="Bonita Searle-Barnes" userId="e782127f-826a-4a83-a372-afedaa2e0d4f" providerId="ADAL" clId="{FA3BD239-4B9A-4CBA-8CF5-F7BFBEA885D5}" dt="2025-11-06T11:55:46.499" v="894" actId="403"/>
          <ac:spMkLst>
            <pc:docMk/>
            <pc:sldMk cId="0" sldId="259"/>
            <ac:spMk id="3" creationId="{00000000-0000-0000-0000-000000000000}"/>
          </ac:spMkLst>
        </pc:spChg>
        <pc:spChg chg="mod">
          <ac:chgData name="Bonita Searle-Barnes" userId="e782127f-826a-4a83-a372-afedaa2e0d4f" providerId="ADAL" clId="{FA3BD239-4B9A-4CBA-8CF5-F7BFBEA885D5}" dt="2025-11-06T11:33:39.880" v="540" actId="1076"/>
          <ac:spMkLst>
            <pc:docMk/>
            <pc:sldMk cId="0" sldId="259"/>
            <ac:spMk id="4" creationId="{00000000-0000-0000-0000-000000000000}"/>
          </ac:spMkLst>
        </pc:spChg>
        <pc:spChg chg="mod">
          <ac:chgData name="Bonita Searle-Barnes" userId="e782127f-826a-4a83-a372-afedaa2e0d4f" providerId="ADAL" clId="{FA3BD239-4B9A-4CBA-8CF5-F7BFBEA885D5}" dt="2025-11-06T11:31:50.740" v="516" actId="1076"/>
          <ac:spMkLst>
            <pc:docMk/>
            <pc:sldMk cId="0" sldId="259"/>
            <ac:spMk id="6" creationId="{00000000-0000-0000-0000-000000000000}"/>
          </ac:spMkLst>
        </pc:spChg>
        <pc:spChg chg="mod">
          <ac:chgData name="Bonita Searle-Barnes" userId="e782127f-826a-4a83-a372-afedaa2e0d4f" providerId="ADAL" clId="{FA3BD239-4B9A-4CBA-8CF5-F7BFBEA885D5}" dt="2025-11-06T11:31:46.237" v="515" actId="1076"/>
          <ac:spMkLst>
            <pc:docMk/>
            <pc:sldMk cId="0" sldId="259"/>
            <ac:spMk id="7" creationId="{00000000-0000-0000-0000-000000000000}"/>
          </ac:spMkLst>
        </pc:spChg>
        <pc:spChg chg="mod">
          <ac:chgData name="Bonita Searle-Barnes" userId="e782127f-826a-4a83-a372-afedaa2e0d4f" providerId="ADAL" clId="{FA3BD239-4B9A-4CBA-8CF5-F7BFBEA885D5}" dt="2025-11-06T11:43:55.265" v="586" actId="1076"/>
          <ac:spMkLst>
            <pc:docMk/>
            <pc:sldMk cId="0" sldId="259"/>
            <ac:spMk id="8" creationId="{00000000-0000-0000-0000-000000000000}"/>
          </ac:spMkLst>
        </pc:spChg>
        <pc:spChg chg="mod">
          <ac:chgData name="Bonita Searle-Barnes" userId="e782127f-826a-4a83-a372-afedaa2e0d4f" providerId="ADAL" clId="{FA3BD239-4B9A-4CBA-8CF5-F7BFBEA885D5}" dt="2025-11-06T11:31:43.619" v="514" actId="1076"/>
          <ac:spMkLst>
            <pc:docMk/>
            <pc:sldMk cId="0" sldId="259"/>
            <ac:spMk id="10" creationId="{00000000-0000-0000-0000-000000000000}"/>
          </ac:spMkLst>
        </pc:spChg>
        <pc:spChg chg="mod">
          <ac:chgData name="Bonita Searle-Barnes" userId="e782127f-826a-4a83-a372-afedaa2e0d4f" providerId="ADAL" clId="{FA3BD239-4B9A-4CBA-8CF5-F7BFBEA885D5}" dt="2025-11-06T11:31:39.524" v="513" actId="1076"/>
          <ac:spMkLst>
            <pc:docMk/>
            <pc:sldMk cId="0" sldId="259"/>
            <ac:spMk id="11" creationId="{00000000-0000-0000-0000-000000000000}"/>
          </ac:spMkLst>
        </pc:spChg>
        <pc:spChg chg="mod">
          <ac:chgData name="Bonita Searle-Barnes" userId="e782127f-826a-4a83-a372-afedaa2e0d4f" providerId="ADAL" clId="{FA3BD239-4B9A-4CBA-8CF5-F7BFBEA885D5}" dt="2025-11-06T11:33:47.775" v="541" actId="1076"/>
          <ac:spMkLst>
            <pc:docMk/>
            <pc:sldMk cId="0" sldId="259"/>
            <ac:spMk id="12" creationId="{00000000-0000-0000-0000-000000000000}"/>
          </ac:spMkLst>
        </pc:spChg>
        <pc:spChg chg="mod">
          <ac:chgData name="Bonita Searle-Barnes" userId="e782127f-826a-4a83-a372-afedaa2e0d4f" providerId="ADAL" clId="{FA3BD239-4B9A-4CBA-8CF5-F7BFBEA885D5}" dt="2025-11-06T11:31:36.347" v="512" actId="1076"/>
          <ac:spMkLst>
            <pc:docMk/>
            <pc:sldMk cId="0" sldId="259"/>
            <ac:spMk id="14" creationId="{00000000-0000-0000-0000-000000000000}"/>
          </ac:spMkLst>
        </pc:spChg>
        <pc:spChg chg="mod">
          <ac:chgData name="Bonita Searle-Barnes" userId="e782127f-826a-4a83-a372-afedaa2e0d4f" providerId="ADAL" clId="{FA3BD239-4B9A-4CBA-8CF5-F7BFBEA885D5}" dt="2025-11-06T11:31:28.996" v="511" actId="1076"/>
          <ac:spMkLst>
            <pc:docMk/>
            <pc:sldMk cId="0" sldId="259"/>
            <ac:spMk id="15" creationId="{00000000-0000-0000-0000-000000000000}"/>
          </ac:spMkLst>
        </pc:spChg>
        <pc:spChg chg="mod">
          <ac:chgData name="Bonita Searle-Barnes" userId="e782127f-826a-4a83-a372-afedaa2e0d4f" providerId="ADAL" clId="{FA3BD239-4B9A-4CBA-8CF5-F7BFBEA885D5}" dt="2025-11-06T11:32:53.686" v="534" actId="1076"/>
          <ac:spMkLst>
            <pc:docMk/>
            <pc:sldMk cId="0" sldId="259"/>
            <ac:spMk id="16" creationId="{00000000-0000-0000-0000-000000000000}"/>
          </ac:spMkLst>
        </pc:spChg>
        <pc:spChg chg="mod">
          <ac:chgData name="Bonita Searle-Barnes" userId="e782127f-826a-4a83-a372-afedaa2e0d4f" providerId="ADAL" clId="{FA3BD239-4B9A-4CBA-8CF5-F7BFBEA885D5}" dt="2025-11-06T11:31:24.772" v="510" actId="1076"/>
          <ac:spMkLst>
            <pc:docMk/>
            <pc:sldMk cId="0" sldId="259"/>
            <ac:spMk id="18" creationId="{00000000-0000-0000-0000-000000000000}"/>
          </ac:spMkLst>
        </pc:spChg>
        <pc:grpChg chg="mod">
          <ac:chgData name="Bonita Searle-Barnes" userId="e782127f-826a-4a83-a372-afedaa2e0d4f" providerId="ADAL" clId="{FA3BD239-4B9A-4CBA-8CF5-F7BFBEA885D5}" dt="2025-11-06T11:31:20.093" v="509" actId="1076"/>
          <ac:grpSpMkLst>
            <pc:docMk/>
            <pc:sldMk cId="0" sldId="259"/>
            <ac:grpSpMk id="20" creationId="{8BBFA32A-83C9-BB29-26C8-C30DA6FE6CE6}"/>
          </ac:grpSpMkLst>
        </pc:grpChg>
        <pc:picChg chg="mod">
          <ac:chgData name="Bonita Searle-Barnes" userId="e782127f-826a-4a83-a372-afedaa2e0d4f" providerId="ADAL" clId="{FA3BD239-4B9A-4CBA-8CF5-F7BFBEA885D5}" dt="2025-11-06T11:50:02.913" v="731"/>
          <ac:picMkLst>
            <pc:docMk/>
            <pc:sldMk cId="0" sldId="259"/>
            <ac:picMk id="2" creationId="{00000000-0000-0000-0000-000000000000}"/>
          </ac:picMkLst>
        </pc:picChg>
        <pc:picChg chg="mod">
          <ac:chgData name="Bonita Searle-Barnes" userId="e782127f-826a-4a83-a372-afedaa2e0d4f" providerId="ADAL" clId="{FA3BD239-4B9A-4CBA-8CF5-F7BFBEA885D5}" dt="2025-11-06T11:33:25.583" v="539" actId="1076"/>
          <ac:picMkLst>
            <pc:docMk/>
            <pc:sldMk cId="0" sldId="259"/>
            <ac:picMk id="5" creationId="{00000000-0000-0000-0000-000000000000}"/>
          </ac:picMkLst>
        </pc:picChg>
        <pc:picChg chg="mod">
          <ac:chgData name="Bonita Searle-Barnes" userId="e782127f-826a-4a83-a372-afedaa2e0d4f" providerId="ADAL" clId="{FA3BD239-4B9A-4CBA-8CF5-F7BFBEA885D5}" dt="2025-11-06T11:43:49.232" v="585" actId="1076"/>
          <ac:picMkLst>
            <pc:docMk/>
            <pc:sldMk cId="0" sldId="259"/>
            <ac:picMk id="9" creationId="{00000000-0000-0000-0000-000000000000}"/>
          </ac:picMkLst>
        </pc:picChg>
        <pc:picChg chg="mod">
          <ac:chgData name="Bonita Searle-Barnes" userId="e782127f-826a-4a83-a372-afedaa2e0d4f" providerId="ADAL" clId="{FA3BD239-4B9A-4CBA-8CF5-F7BFBEA885D5}" dt="2025-11-06T11:32:59.233" v="535" actId="1076"/>
          <ac:picMkLst>
            <pc:docMk/>
            <pc:sldMk cId="0" sldId="259"/>
            <ac:picMk id="13" creationId="{00000000-0000-0000-0000-000000000000}"/>
          </ac:picMkLst>
        </pc:picChg>
        <pc:picChg chg="mod">
          <ac:chgData name="Bonita Searle-Barnes" userId="e782127f-826a-4a83-a372-afedaa2e0d4f" providerId="ADAL" clId="{FA3BD239-4B9A-4CBA-8CF5-F7BFBEA885D5}" dt="2025-11-06T11:32:43.631" v="533" actId="1076"/>
          <ac:picMkLst>
            <pc:docMk/>
            <pc:sldMk cId="0" sldId="259"/>
            <ac:picMk id="17" creationId="{00000000-0000-0000-0000-000000000000}"/>
          </ac:picMkLst>
        </pc:picChg>
      </pc:sldChg>
      <pc:sldChg chg="addSp delSp modSp mod">
        <pc:chgData name="Bonita Searle-Barnes" userId="e782127f-826a-4a83-a372-afedaa2e0d4f" providerId="ADAL" clId="{FA3BD239-4B9A-4CBA-8CF5-F7BFBEA885D5}" dt="2025-11-06T11:50:05.767" v="742"/>
        <pc:sldMkLst>
          <pc:docMk/>
          <pc:sldMk cId="0" sldId="260"/>
        </pc:sldMkLst>
        <pc:spChg chg="mod">
          <ac:chgData name="Bonita Searle-Barnes" userId="e782127f-826a-4a83-a372-afedaa2e0d4f" providerId="ADAL" clId="{FA3BD239-4B9A-4CBA-8CF5-F7BFBEA885D5}" dt="2025-11-06T11:42:12.706" v="569"/>
          <ac:spMkLst>
            <pc:docMk/>
            <pc:sldMk cId="0" sldId="260"/>
            <ac:spMk id="3" creationId="{00000000-0000-0000-0000-000000000000}"/>
          </ac:spMkLst>
        </pc:spChg>
        <pc:spChg chg="mod">
          <ac:chgData name="Bonita Searle-Barnes" userId="e782127f-826a-4a83-a372-afedaa2e0d4f" providerId="ADAL" clId="{FA3BD239-4B9A-4CBA-8CF5-F7BFBEA885D5}" dt="2025-11-06T11:44:29.947" v="621" actId="1036"/>
          <ac:spMkLst>
            <pc:docMk/>
            <pc:sldMk cId="0" sldId="260"/>
            <ac:spMk id="5" creationId="{00000000-0000-0000-0000-000000000000}"/>
          </ac:spMkLst>
        </pc:spChg>
        <pc:spChg chg="mod">
          <ac:chgData name="Bonita Searle-Barnes" userId="e782127f-826a-4a83-a372-afedaa2e0d4f" providerId="ADAL" clId="{FA3BD239-4B9A-4CBA-8CF5-F7BFBEA885D5}" dt="2025-11-06T11:44:25.169" v="613" actId="1036"/>
          <ac:spMkLst>
            <pc:docMk/>
            <pc:sldMk cId="0" sldId="260"/>
            <ac:spMk id="6" creationId="{00000000-0000-0000-0000-000000000000}"/>
          </ac:spMkLst>
        </pc:spChg>
        <pc:spChg chg="mod">
          <ac:chgData name="Bonita Searle-Barnes" userId="e782127f-826a-4a83-a372-afedaa2e0d4f" providerId="ADAL" clId="{FA3BD239-4B9A-4CBA-8CF5-F7BFBEA885D5}" dt="2025-11-06T11:44:16.822" v="603" actId="1036"/>
          <ac:spMkLst>
            <pc:docMk/>
            <pc:sldMk cId="0" sldId="260"/>
            <ac:spMk id="8" creationId="{00000000-0000-0000-0000-000000000000}"/>
          </ac:spMkLst>
        </pc:spChg>
        <pc:spChg chg="mod">
          <ac:chgData name="Bonita Searle-Barnes" userId="e782127f-826a-4a83-a372-afedaa2e0d4f" providerId="ADAL" clId="{FA3BD239-4B9A-4CBA-8CF5-F7BFBEA885D5}" dt="2025-11-06T11:44:11.854" v="596" actId="1036"/>
          <ac:spMkLst>
            <pc:docMk/>
            <pc:sldMk cId="0" sldId="260"/>
            <ac:spMk id="9" creationId="{00000000-0000-0000-0000-000000000000}"/>
          </ac:spMkLst>
        </pc:spChg>
        <pc:spChg chg="mod">
          <ac:chgData name="Bonita Searle-Barnes" userId="e782127f-826a-4a83-a372-afedaa2e0d4f" providerId="ADAL" clId="{FA3BD239-4B9A-4CBA-8CF5-F7BFBEA885D5}" dt="2025-11-06T11:44:07.519" v="591" actId="1036"/>
          <ac:spMkLst>
            <pc:docMk/>
            <pc:sldMk cId="0" sldId="260"/>
            <ac:spMk id="11" creationId="{00000000-0000-0000-0000-000000000000}"/>
          </ac:spMkLst>
        </pc:spChg>
        <pc:spChg chg="mod">
          <ac:chgData name="Bonita Searle-Barnes" userId="e782127f-826a-4a83-a372-afedaa2e0d4f" providerId="ADAL" clId="{FA3BD239-4B9A-4CBA-8CF5-F7BFBEA885D5}" dt="2025-11-06T11:42:43.400" v="575" actId="1076"/>
          <ac:spMkLst>
            <pc:docMk/>
            <pc:sldMk cId="0" sldId="260"/>
            <ac:spMk id="12" creationId="{00000000-0000-0000-0000-000000000000}"/>
          </ac:spMkLst>
        </pc:spChg>
        <pc:spChg chg="mod">
          <ac:chgData name="Bonita Searle-Barnes" userId="e782127f-826a-4a83-a372-afedaa2e0d4f" providerId="ADAL" clId="{FA3BD239-4B9A-4CBA-8CF5-F7BFBEA885D5}" dt="2025-11-06T11:43:26.961" v="584" actId="1036"/>
          <ac:spMkLst>
            <pc:docMk/>
            <pc:sldMk cId="0" sldId="260"/>
            <ac:spMk id="13" creationId="{00000000-0000-0000-0000-000000000000}"/>
          </ac:spMkLst>
        </pc:spChg>
        <pc:grpChg chg="add del mod">
          <ac:chgData name="Bonita Searle-Barnes" userId="e782127f-826a-4a83-a372-afedaa2e0d4f" providerId="ADAL" clId="{FA3BD239-4B9A-4CBA-8CF5-F7BFBEA885D5}" dt="2025-11-06T11:42:21.789" v="570" actId="1076"/>
          <ac:grpSpMkLst>
            <pc:docMk/>
            <pc:sldMk cId="0" sldId="260"/>
            <ac:grpSpMk id="14" creationId="{966847E8-EF43-8909-2194-7EECEAD06261}"/>
          </ac:grpSpMkLst>
        </pc:grpChg>
        <pc:picChg chg="mod">
          <ac:chgData name="Bonita Searle-Barnes" userId="e782127f-826a-4a83-a372-afedaa2e0d4f" providerId="ADAL" clId="{FA3BD239-4B9A-4CBA-8CF5-F7BFBEA885D5}" dt="2025-11-06T11:50:05.767" v="742"/>
          <ac:picMkLst>
            <pc:docMk/>
            <pc:sldMk cId="0" sldId="260"/>
            <ac:picMk id="2" creationId="{00000000-0000-0000-0000-000000000000}"/>
          </ac:picMkLst>
        </pc:picChg>
      </pc:sldChg>
      <pc:sldChg chg="modSp mod">
        <pc:chgData name="Bonita Searle-Barnes" userId="e782127f-826a-4a83-a372-afedaa2e0d4f" providerId="ADAL" clId="{FA3BD239-4B9A-4CBA-8CF5-F7BFBEA885D5}" dt="2025-11-06T11:56:06.224" v="907"/>
        <pc:sldMkLst>
          <pc:docMk/>
          <pc:sldMk cId="0" sldId="261"/>
        </pc:sldMkLst>
        <pc:spChg chg="mod">
          <ac:chgData name="Bonita Searle-Barnes" userId="e782127f-826a-4a83-a372-afedaa2e0d4f" providerId="ADAL" clId="{FA3BD239-4B9A-4CBA-8CF5-F7BFBEA885D5}" dt="2025-11-06T11:56:06.224" v="907"/>
          <ac:spMkLst>
            <pc:docMk/>
            <pc:sldMk cId="0" sldId="261"/>
            <ac:spMk id="2" creationId="{00000000-0000-0000-0000-000000000000}"/>
          </ac:spMkLst>
        </pc:spChg>
        <pc:grpChg chg="mod">
          <ac:chgData name="Bonita Searle-Barnes" userId="e782127f-826a-4a83-a372-afedaa2e0d4f" providerId="ADAL" clId="{FA3BD239-4B9A-4CBA-8CF5-F7BFBEA885D5}" dt="2025-11-06T11:45:12.256" v="631" actId="1036"/>
          <ac:grpSpMkLst>
            <pc:docMk/>
            <pc:sldMk cId="0" sldId="261"/>
            <ac:grpSpMk id="15" creationId="{8E722D3F-08AD-EAA2-F61B-C4F14A364FBC}"/>
          </ac:grpSpMkLst>
        </pc:grpChg>
      </pc:sldChg>
      <pc:sldChg chg="modSp mod">
        <pc:chgData name="Bonita Searle-Barnes" userId="e782127f-826a-4a83-a372-afedaa2e0d4f" providerId="ADAL" clId="{FA3BD239-4B9A-4CBA-8CF5-F7BFBEA885D5}" dt="2025-11-06T12:00:27.441" v="1243" actId="1036"/>
        <pc:sldMkLst>
          <pc:docMk/>
          <pc:sldMk cId="0" sldId="262"/>
        </pc:sldMkLst>
        <pc:spChg chg="mod">
          <ac:chgData name="Bonita Searle-Barnes" userId="e782127f-826a-4a83-a372-afedaa2e0d4f" providerId="ADAL" clId="{FA3BD239-4B9A-4CBA-8CF5-F7BFBEA885D5}" dt="2025-11-06T11:56:23.425" v="946"/>
          <ac:spMkLst>
            <pc:docMk/>
            <pc:sldMk cId="0" sldId="262"/>
            <ac:spMk id="2" creationId="{00000000-0000-0000-0000-000000000000}"/>
          </ac:spMkLst>
        </pc:spChg>
        <pc:spChg chg="mod">
          <ac:chgData name="Bonita Searle-Barnes" userId="e782127f-826a-4a83-a372-afedaa2e0d4f" providerId="ADAL" clId="{FA3BD239-4B9A-4CBA-8CF5-F7BFBEA885D5}" dt="2025-11-06T12:00:27.441" v="1243" actId="1036"/>
          <ac:spMkLst>
            <pc:docMk/>
            <pc:sldMk cId="0" sldId="262"/>
            <ac:spMk id="19" creationId="{9983B725-CFE2-6593-267A-3C7FAF316F94}"/>
          </ac:spMkLst>
        </pc:spChg>
        <pc:spChg chg="mod">
          <ac:chgData name="Bonita Searle-Barnes" userId="e782127f-826a-4a83-a372-afedaa2e0d4f" providerId="ADAL" clId="{FA3BD239-4B9A-4CBA-8CF5-F7BFBEA885D5}" dt="2025-11-06T11:59:41.997" v="1231" actId="14100"/>
          <ac:spMkLst>
            <pc:docMk/>
            <pc:sldMk cId="0" sldId="262"/>
            <ac:spMk id="23" creationId="{0BFE7CFF-2FD6-5309-9B5F-FA9D6DF3AB9B}"/>
          </ac:spMkLst>
        </pc:spChg>
      </pc:sldChg>
      <pc:sldChg chg="modSp mod">
        <pc:chgData name="Bonita Searle-Barnes" userId="e782127f-826a-4a83-a372-afedaa2e0d4f" providerId="ADAL" clId="{FA3BD239-4B9A-4CBA-8CF5-F7BFBEA885D5}" dt="2025-11-06T11:56:19.206" v="920"/>
        <pc:sldMkLst>
          <pc:docMk/>
          <pc:sldMk cId="0" sldId="263"/>
        </pc:sldMkLst>
        <pc:spChg chg="mod">
          <ac:chgData name="Bonita Searle-Barnes" userId="e782127f-826a-4a83-a372-afedaa2e0d4f" providerId="ADAL" clId="{FA3BD239-4B9A-4CBA-8CF5-F7BFBEA885D5}" dt="2025-11-06T11:56:19.206" v="920"/>
          <ac:spMkLst>
            <pc:docMk/>
            <pc:sldMk cId="0" sldId="263"/>
            <ac:spMk id="3" creationId="{00000000-0000-0000-0000-000000000000}"/>
          </ac:spMkLst>
        </pc:spChg>
        <pc:spChg chg="mod">
          <ac:chgData name="Bonita Searle-Barnes" userId="e782127f-826a-4a83-a372-afedaa2e0d4f" providerId="ADAL" clId="{FA3BD239-4B9A-4CBA-8CF5-F7BFBEA885D5}" dt="2025-11-06T11:54:20.228" v="873" actId="948"/>
          <ac:spMkLst>
            <pc:docMk/>
            <pc:sldMk cId="0" sldId="263"/>
            <ac:spMk id="27" creationId="{34329C32-CEF5-ECA5-5193-463A0906AA08}"/>
          </ac:spMkLst>
        </pc:spChg>
        <pc:picChg chg="mod">
          <ac:chgData name="Bonita Searle-Barnes" userId="e782127f-826a-4a83-a372-afedaa2e0d4f" providerId="ADAL" clId="{FA3BD239-4B9A-4CBA-8CF5-F7BFBEA885D5}" dt="2025-11-06T11:51:26.460" v="835" actId="1076"/>
          <ac:picMkLst>
            <pc:docMk/>
            <pc:sldMk cId="0" sldId="263"/>
            <ac:picMk id="2" creationId="{00000000-0000-0000-0000-000000000000}"/>
          </ac:picMkLst>
        </pc:picChg>
      </pc:sldChg>
      <pc:sldChg chg="modSp mod">
        <pc:chgData name="Bonita Searle-Barnes" userId="e782127f-826a-4a83-a372-afedaa2e0d4f" providerId="ADAL" clId="{FA3BD239-4B9A-4CBA-8CF5-F7BFBEA885D5}" dt="2025-11-06T12:12:04.785" v="1389" actId="1035"/>
        <pc:sldMkLst>
          <pc:docMk/>
          <pc:sldMk cId="0" sldId="264"/>
        </pc:sldMkLst>
        <pc:spChg chg="mod">
          <ac:chgData name="Bonita Searle-Barnes" userId="e782127f-826a-4a83-a372-afedaa2e0d4f" providerId="ADAL" clId="{FA3BD239-4B9A-4CBA-8CF5-F7BFBEA885D5}" dt="2025-11-06T12:09:00.398" v="1350"/>
          <ac:spMkLst>
            <pc:docMk/>
            <pc:sldMk cId="0" sldId="264"/>
            <ac:spMk id="2" creationId="{00000000-0000-0000-0000-000000000000}"/>
          </ac:spMkLst>
        </pc:spChg>
        <pc:spChg chg="mod">
          <ac:chgData name="Bonita Searle-Barnes" userId="e782127f-826a-4a83-a372-afedaa2e0d4f" providerId="ADAL" clId="{FA3BD239-4B9A-4CBA-8CF5-F7BFBEA885D5}" dt="2025-11-06T12:11:25.291" v="1381" actId="6549"/>
          <ac:spMkLst>
            <pc:docMk/>
            <pc:sldMk cId="0" sldId="264"/>
            <ac:spMk id="3" creationId="{00000000-0000-0000-0000-000000000000}"/>
          </ac:spMkLst>
        </pc:spChg>
        <pc:spChg chg="mod">
          <ac:chgData name="Bonita Searle-Barnes" userId="e782127f-826a-4a83-a372-afedaa2e0d4f" providerId="ADAL" clId="{FA3BD239-4B9A-4CBA-8CF5-F7BFBEA885D5}" dt="2025-11-06T12:12:00.792" v="1385" actId="1076"/>
          <ac:spMkLst>
            <pc:docMk/>
            <pc:sldMk cId="0" sldId="264"/>
            <ac:spMk id="7" creationId="{00000000-0000-0000-0000-000000000000}"/>
          </ac:spMkLst>
        </pc:spChg>
        <pc:spChg chg="mod">
          <ac:chgData name="Bonita Searle-Barnes" userId="e782127f-826a-4a83-a372-afedaa2e0d4f" providerId="ADAL" clId="{FA3BD239-4B9A-4CBA-8CF5-F7BFBEA885D5}" dt="2025-11-06T12:12:04.785" v="1389" actId="1035"/>
          <ac:spMkLst>
            <pc:docMk/>
            <pc:sldMk cId="0" sldId="264"/>
            <ac:spMk id="8" creationId="{00000000-0000-0000-0000-000000000000}"/>
          </ac:spMkLst>
        </pc:spChg>
        <pc:spChg chg="mod">
          <ac:chgData name="Bonita Searle-Barnes" userId="e782127f-826a-4a83-a372-afedaa2e0d4f" providerId="ADAL" clId="{FA3BD239-4B9A-4CBA-8CF5-F7BFBEA885D5}" dt="2025-11-06T12:11:01.902" v="1379"/>
          <ac:spMkLst>
            <pc:docMk/>
            <pc:sldMk cId="0" sldId="264"/>
            <ac:spMk id="11" creationId="{00000000-0000-0000-0000-000000000000}"/>
          </ac:spMkLst>
        </pc:spChg>
        <pc:spChg chg="mod">
          <ac:chgData name="Bonita Searle-Barnes" userId="e782127f-826a-4a83-a372-afedaa2e0d4f" providerId="ADAL" clId="{FA3BD239-4B9A-4CBA-8CF5-F7BFBEA885D5}" dt="2025-11-06T12:11:35.462" v="1382" actId="1076"/>
          <ac:spMkLst>
            <pc:docMk/>
            <pc:sldMk cId="0" sldId="264"/>
            <ac:spMk id="12" creationId="{00000000-0000-0000-0000-000000000000}"/>
          </ac:spMkLst>
        </pc:spChg>
        <pc:spChg chg="mod">
          <ac:chgData name="Bonita Searle-Barnes" userId="e782127f-826a-4a83-a372-afedaa2e0d4f" providerId="ADAL" clId="{FA3BD239-4B9A-4CBA-8CF5-F7BFBEA885D5}" dt="2025-11-06T12:11:21.749" v="1380" actId="6549"/>
          <ac:spMkLst>
            <pc:docMk/>
            <pc:sldMk cId="0" sldId="264"/>
            <ac:spMk id="15" creationId="{00000000-0000-0000-0000-000000000000}"/>
          </ac:spMkLst>
        </pc:spChg>
        <pc:picChg chg="mod ord">
          <ac:chgData name="Bonita Searle-Barnes" userId="e782127f-826a-4a83-a372-afedaa2e0d4f" providerId="ADAL" clId="{FA3BD239-4B9A-4CBA-8CF5-F7BFBEA885D5}" dt="2025-11-06T12:09:58.312" v="1361" actId="1038"/>
          <ac:picMkLst>
            <pc:docMk/>
            <pc:sldMk cId="0" sldId="264"/>
            <ac:picMk id="5" creationId="{00000000-0000-0000-0000-000000000000}"/>
          </ac:picMkLst>
        </pc:picChg>
        <pc:picChg chg="mod">
          <ac:chgData name="Bonita Searle-Barnes" userId="e782127f-826a-4a83-a372-afedaa2e0d4f" providerId="ADAL" clId="{FA3BD239-4B9A-4CBA-8CF5-F7BFBEA885D5}" dt="2025-11-06T12:10:16.108" v="1365" actId="1076"/>
          <ac:picMkLst>
            <pc:docMk/>
            <pc:sldMk cId="0" sldId="264"/>
            <ac:picMk id="6" creationId="{00000000-0000-0000-0000-000000000000}"/>
          </ac:picMkLst>
        </pc:picChg>
        <pc:picChg chg="mod ord">
          <ac:chgData name="Bonita Searle-Barnes" userId="e782127f-826a-4a83-a372-afedaa2e0d4f" providerId="ADAL" clId="{FA3BD239-4B9A-4CBA-8CF5-F7BFBEA885D5}" dt="2025-11-06T12:10:12.451" v="1364" actId="167"/>
          <ac:picMkLst>
            <pc:docMk/>
            <pc:sldMk cId="0" sldId="264"/>
            <ac:picMk id="9" creationId="{00000000-0000-0000-0000-000000000000}"/>
          </ac:picMkLst>
        </pc:picChg>
        <pc:picChg chg="mod">
          <ac:chgData name="Bonita Searle-Barnes" userId="e782127f-826a-4a83-a372-afedaa2e0d4f" providerId="ADAL" clId="{FA3BD239-4B9A-4CBA-8CF5-F7BFBEA885D5}" dt="2025-11-06T12:10:08.668" v="1363" actId="1076"/>
          <ac:picMkLst>
            <pc:docMk/>
            <pc:sldMk cId="0" sldId="264"/>
            <ac:picMk id="10" creationId="{00000000-0000-0000-0000-000000000000}"/>
          </ac:picMkLst>
        </pc:picChg>
        <pc:picChg chg="mod ord">
          <ac:chgData name="Bonita Searle-Barnes" userId="e782127f-826a-4a83-a372-afedaa2e0d4f" providerId="ADAL" clId="{FA3BD239-4B9A-4CBA-8CF5-F7BFBEA885D5}" dt="2025-11-06T12:10:05.408" v="1362" actId="167"/>
          <ac:picMkLst>
            <pc:docMk/>
            <pc:sldMk cId="0" sldId="264"/>
            <ac:picMk id="13" creationId="{00000000-0000-0000-0000-000000000000}"/>
          </ac:picMkLst>
        </pc:picChg>
        <pc:picChg chg="mod">
          <ac:chgData name="Bonita Searle-Barnes" userId="e782127f-826a-4a83-a372-afedaa2e0d4f" providerId="ADAL" clId="{FA3BD239-4B9A-4CBA-8CF5-F7BFBEA885D5}" dt="2025-11-06T12:09:42.651" v="1356" actId="1076"/>
          <ac:picMkLst>
            <pc:docMk/>
            <pc:sldMk cId="0" sldId="264"/>
            <ac:picMk id="14" creationId="{00000000-0000-0000-0000-000000000000}"/>
          </ac:picMkLst>
        </pc:picChg>
        <pc:picChg chg="mod ord">
          <ac:chgData name="Bonita Searle-Barnes" userId="e782127f-826a-4a83-a372-afedaa2e0d4f" providerId="ADAL" clId="{FA3BD239-4B9A-4CBA-8CF5-F7BFBEA885D5}" dt="2025-11-06T12:09:38.748" v="1355" actId="167"/>
          <ac:picMkLst>
            <pc:docMk/>
            <pc:sldMk cId="0" sldId="264"/>
            <ac:picMk id="17" creationId="{00000000-0000-0000-0000-000000000000}"/>
          </ac:picMkLst>
        </pc:picChg>
        <pc:picChg chg="mod">
          <ac:chgData name="Bonita Searle-Barnes" userId="e782127f-826a-4a83-a372-afedaa2e0d4f" providerId="ADAL" clId="{FA3BD239-4B9A-4CBA-8CF5-F7BFBEA885D5}" dt="2025-11-06T12:09:34.339" v="1354" actId="1076"/>
          <ac:picMkLst>
            <pc:docMk/>
            <pc:sldMk cId="0" sldId="264"/>
            <ac:picMk id="18" creationId="{00000000-0000-0000-0000-000000000000}"/>
          </ac:picMkLst>
        </pc:picChg>
      </pc:sldChg>
      <pc:sldChg chg="modSp mod">
        <pc:chgData name="Bonita Searle-Barnes" userId="e782127f-826a-4a83-a372-afedaa2e0d4f" providerId="ADAL" clId="{FA3BD239-4B9A-4CBA-8CF5-F7BFBEA885D5}" dt="2025-11-06T12:08:46.845" v="1348" actId="20577"/>
        <pc:sldMkLst>
          <pc:docMk/>
          <pc:sldMk cId="0" sldId="265"/>
        </pc:sldMkLst>
        <pc:spChg chg="mod">
          <ac:chgData name="Bonita Searle-Barnes" userId="e782127f-826a-4a83-a372-afedaa2e0d4f" providerId="ADAL" clId="{FA3BD239-4B9A-4CBA-8CF5-F7BFBEA885D5}" dt="2025-11-06T12:04:49.379" v="1301"/>
          <ac:spMkLst>
            <pc:docMk/>
            <pc:sldMk cId="0" sldId="265"/>
            <ac:spMk id="3" creationId="{00000000-0000-0000-0000-000000000000}"/>
          </ac:spMkLst>
        </pc:spChg>
        <pc:spChg chg="mod">
          <ac:chgData name="Bonita Searle-Barnes" userId="e782127f-826a-4a83-a372-afedaa2e0d4f" providerId="ADAL" clId="{FA3BD239-4B9A-4CBA-8CF5-F7BFBEA885D5}" dt="2025-11-06T12:08:46.845" v="1348" actId="20577"/>
          <ac:spMkLst>
            <pc:docMk/>
            <pc:sldMk cId="0" sldId="265"/>
            <ac:spMk id="7" creationId="{00000000-0000-0000-0000-000000000000}"/>
          </ac:spMkLst>
        </pc:spChg>
        <pc:spChg chg="mod">
          <ac:chgData name="Bonita Searle-Barnes" userId="e782127f-826a-4a83-a372-afedaa2e0d4f" providerId="ADAL" clId="{FA3BD239-4B9A-4CBA-8CF5-F7BFBEA885D5}" dt="2025-11-06T12:08:15.825" v="1341" actId="1076"/>
          <ac:spMkLst>
            <pc:docMk/>
            <pc:sldMk cId="0" sldId="265"/>
            <ac:spMk id="12" creationId="{00000000-0000-0000-0000-000000000000}"/>
          </ac:spMkLst>
        </pc:spChg>
        <pc:spChg chg="mod">
          <ac:chgData name="Bonita Searle-Barnes" userId="e782127f-826a-4a83-a372-afedaa2e0d4f" providerId="ADAL" clId="{FA3BD239-4B9A-4CBA-8CF5-F7BFBEA885D5}" dt="2025-11-06T12:08:41.310" v="1345" actId="20577"/>
          <ac:spMkLst>
            <pc:docMk/>
            <pc:sldMk cId="0" sldId="265"/>
            <ac:spMk id="15" creationId="{00000000-0000-0000-0000-000000000000}"/>
          </ac:spMkLst>
        </pc:spChg>
        <pc:grpChg chg="mod">
          <ac:chgData name="Bonita Searle-Barnes" userId="e782127f-826a-4a83-a372-afedaa2e0d4f" providerId="ADAL" clId="{FA3BD239-4B9A-4CBA-8CF5-F7BFBEA885D5}" dt="2025-11-06T12:05:40.388" v="1322" actId="1076"/>
          <ac:grpSpMkLst>
            <pc:docMk/>
            <pc:sldMk cId="0" sldId="265"/>
            <ac:grpSpMk id="20" creationId="{EC6CC6FA-DF62-0399-7342-7FF557BE734A}"/>
          </ac:grpSpMkLst>
        </pc:grpChg>
        <pc:picChg chg="mod">
          <ac:chgData name="Bonita Searle-Barnes" userId="e782127f-826a-4a83-a372-afedaa2e0d4f" providerId="ADAL" clId="{FA3BD239-4B9A-4CBA-8CF5-F7BFBEA885D5}" dt="2025-11-06T12:05:10.861" v="1315" actId="14100"/>
          <ac:picMkLst>
            <pc:docMk/>
            <pc:sldMk cId="0" sldId="265"/>
            <ac:picMk id="2" creationId="{00000000-0000-0000-0000-000000000000}"/>
          </ac:picMkLst>
        </pc:picChg>
        <pc:picChg chg="mod">
          <ac:chgData name="Bonita Searle-Barnes" userId="e782127f-826a-4a83-a372-afedaa2e0d4f" providerId="ADAL" clId="{FA3BD239-4B9A-4CBA-8CF5-F7BFBEA885D5}" dt="2025-11-06T12:08:10.032" v="1340" actId="1076"/>
          <ac:picMkLst>
            <pc:docMk/>
            <pc:sldMk cId="0" sldId="265"/>
            <ac:picMk id="17" creationId="{00000000-0000-0000-0000-000000000000}"/>
          </ac:picMkLst>
        </pc:picChg>
      </pc:sldChg>
      <pc:sldChg chg="modSp mod">
        <pc:chgData name="Bonita Searle-Barnes" userId="e782127f-826a-4a83-a372-afedaa2e0d4f" providerId="ADAL" clId="{FA3BD239-4B9A-4CBA-8CF5-F7BFBEA885D5}" dt="2025-11-06T12:13:18.123" v="1408" actId="20577"/>
        <pc:sldMkLst>
          <pc:docMk/>
          <pc:sldMk cId="0" sldId="267"/>
        </pc:sldMkLst>
        <pc:spChg chg="mod">
          <ac:chgData name="Bonita Searle-Barnes" userId="e782127f-826a-4a83-a372-afedaa2e0d4f" providerId="ADAL" clId="{FA3BD239-4B9A-4CBA-8CF5-F7BFBEA885D5}" dt="2025-11-06T12:12:16.762" v="1391"/>
          <ac:spMkLst>
            <pc:docMk/>
            <pc:sldMk cId="0" sldId="267"/>
            <ac:spMk id="2" creationId="{00000000-0000-0000-0000-000000000000}"/>
          </ac:spMkLst>
        </pc:spChg>
        <pc:spChg chg="mod">
          <ac:chgData name="Bonita Searle-Barnes" userId="e782127f-826a-4a83-a372-afedaa2e0d4f" providerId="ADAL" clId="{FA3BD239-4B9A-4CBA-8CF5-F7BFBEA885D5}" dt="2025-11-06T12:12:29.539" v="1394"/>
          <ac:spMkLst>
            <pc:docMk/>
            <pc:sldMk cId="0" sldId="267"/>
            <ac:spMk id="5" creationId="{00000000-0000-0000-0000-000000000000}"/>
          </ac:spMkLst>
        </pc:spChg>
        <pc:spChg chg="mod">
          <ac:chgData name="Bonita Searle-Barnes" userId="e782127f-826a-4a83-a372-afedaa2e0d4f" providerId="ADAL" clId="{FA3BD239-4B9A-4CBA-8CF5-F7BFBEA885D5}" dt="2025-11-06T12:12:38.170" v="1397" actId="403"/>
          <ac:spMkLst>
            <pc:docMk/>
            <pc:sldMk cId="0" sldId="267"/>
            <ac:spMk id="10" creationId="{00000000-0000-0000-0000-000000000000}"/>
          </ac:spMkLst>
        </pc:spChg>
        <pc:spChg chg="mod">
          <ac:chgData name="Bonita Searle-Barnes" userId="e782127f-826a-4a83-a372-afedaa2e0d4f" providerId="ADAL" clId="{FA3BD239-4B9A-4CBA-8CF5-F7BFBEA885D5}" dt="2025-11-06T12:12:47.832" v="1400" actId="403"/>
          <ac:spMkLst>
            <pc:docMk/>
            <pc:sldMk cId="0" sldId="267"/>
            <ac:spMk id="15" creationId="{00000000-0000-0000-0000-000000000000}"/>
          </ac:spMkLst>
        </pc:spChg>
        <pc:spChg chg="mod">
          <ac:chgData name="Bonita Searle-Barnes" userId="e782127f-826a-4a83-a372-afedaa2e0d4f" providerId="ADAL" clId="{FA3BD239-4B9A-4CBA-8CF5-F7BFBEA885D5}" dt="2025-11-06T12:12:56.489" v="1403" actId="403"/>
          <ac:spMkLst>
            <pc:docMk/>
            <pc:sldMk cId="0" sldId="267"/>
            <ac:spMk id="20" creationId="{00000000-0000-0000-0000-000000000000}"/>
          </ac:spMkLst>
        </pc:spChg>
        <pc:spChg chg="mod">
          <ac:chgData name="Bonita Searle-Barnes" userId="e782127f-826a-4a83-a372-afedaa2e0d4f" providerId="ADAL" clId="{FA3BD239-4B9A-4CBA-8CF5-F7BFBEA885D5}" dt="2025-11-06T12:13:18.123" v="1408" actId="20577"/>
          <ac:spMkLst>
            <pc:docMk/>
            <pc:sldMk cId="0" sldId="267"/>
            <ac:spMk id="21" creationId="{00000000-0000-0000-0000-000000000000}"/>
          </ac:spMkLst>
        </pc:spChg>
        <pc:grpChg chg="mod">
          <ac:chgData name="Bonita Searle-Barnes" userId="e782127f-826a-4a83-a372-afedaa2e0d4f" providerId="ADAL" clId="{FA3BD239-4B9A-4CBA-8CF5-F7BFBEA885D5}" dt="2025-11-06T12:13:04.554" v="1404" actId="1076"/>
          <ac:grpSpMkLst>
            <pc:docMk/>
            <pc:sldMk cId="0" sldId="267"/>
            <ac:grpSpMk id="23" creationId="{B563C795-179E-8913-6ABD-2DB416A549D6}"/>
          </ac:grpSpMkLst>
        </pc:grpChg>
      </pc:sldChg>
      <pc:sldChg chg="modSp mod">
        <pc:chgData name="Bonita Searle-Barnes" userId="e782127f-826a-4a83-a372-afedaa2e0d4f" providerId="ADAL" clId="{FA3BD239-4B9A-4CBA-8CF5-F7BFBEA885D5}" dt="2025-11-06T12:22:43.777" v="1590" actId="1036"/>
        <pc:sldMkLst>
          <pc:docMk/>
          <pc:sldMk cId="0" sldId="270"/>
        </pc:sldMkLst>
        <pc:spChg chg="mod">
          <ac:chgData name="Bonita Searle-Barnes" userId="e782127f-826a-4a83-a372-afedaa2e0d4f" providerId="ADAL" clId="{FA3BD239-4B9A-4CBA-8CF5-F7BFBEA885D5}" dt="2025-11-06T12:22:43.777" v="1590" actId="1036"/>
          <ac:spMkLst>
            <pc:docMk/>
            <pc:sldMk cId="0" sldId="270"/>
            <ac:spMk id="3" creationId="{00000000-0000-0000-0000-000000000000}"/>
          </ac:spMkLst>
        </pc:spChg>
        <pc:spChg chg="mod">
          <ac:chgData name="Bonita Searle-Barnes" userId="e782127f-826a-4a83-a372-afedaa2e0d4f" providerId="ADAL" clId="{FA3BD239-4B9A-4CBA-8CF5-F7BFBEA885D5}" dt="2025-11-06T12:14:10.618" v="1429" actId="403"/>
          <ac:spMkLst>
            <pc:docMk/>
            <pc:sldMk cId="0" sldId="270"/>
            <ac:spMk id="5" creationId="{00000000-0000-0000-0000-000000000000}"/>
          </ac:spMkLst>
        </pc:spChg>
        <pc:spChg chg="mod">
          <ac:chgData name="Bonita Searle-Barnes" userId="e782127f-826a-4a83-a372-afedaa2e0d4f" providerId="ADAL" clId="{FA3BD239-4B9A-4CBA-8CF5-F7BFBEA885D5}" dt="2025-11-06T12:16:37.104" v="1449" actId="20577"/>
          <ac:spMkLst>
            <pc:docMk/>
            <pc:sldMk cId="0" sldId="270"/>
            <ac:spMk id="6" creationId="{00000000-0000-0000-0000-000000000000}"/>
          </ac:spMkLst>
        </pc:spChg>
        <pc:spChg chg="mod">
          <ac:chgData name="Bonita Searle-Barnes" userId="e782127f-826a-4a83-a372-afedaa2e0d4f" providerId="ADAL" clId="{FA3BD239-4B9A-4CBA-8CF5-F7BFBEA885D5}" dt="2025-11-06T12:14:07.148" v="1428" actId="403"/>
          <ac:spMkLst>
            <pc:docMk/>
            <pc:sldMk cId="0" sldId="270"/>
            <ac:spMk id="8" creationId="{00000000-0000-0000-0000-000000000000}"/>
          </ac:spMkLst>
        </pc:spChg>
        <pc:spChg chg="mod">
          <ac:chgData name="Bonita Searle-Barnes" userId="e782127f-826a-4a83-a372-afedaa2e0d4f" providerId="ADAL" clId="{FA3BD239-4B9A-4CBA-8CF5-F7BFBEA885D5}" dt="2025-11-06T12:15:05.429" v="1438" actId="948"/>
          <ac:spMkLst>
            <pc:docMk/>
            <pc:sldMk cId="0" sldId="270"/>
            <ac:spMk id="9" creationId="{00000000-0000-0000-0000-000000000000}"/>
          </ac:spMkLst>
        </pc:spChg>
        <pc:spChg chg="mod">
          <ac:chgData name="Bonita Searle-Barnes" userId="e782127f-826a-4a83-a372-afedaa2e0d4f" providerId="ADAL" clId="{FA3BD239-4B9A-4CBA-8CF5-F7BFBEA885D5}" dt="2025-11-06T12:14:20.960" v="1432"/>
          <ac:spMkLst>
            <pc:docMk/>
            <pc:sldMk cId="0" sldId="270"/>
            <ac:spMk id="12" creationId="{00000000-0000-0000-0000-000000000000}"/>
          </ac:spMkLst>
        </pc:spChg>
        <pc:spChg chg="mod">
          <ac:chgData name="Bonita Searle-Barnes" userId="e782127f-826a-4a83-a372-afedaa2e0d4f" providerId="ADAL" clId="{FA3BD239-4B9A-4CBA-8CF5-F7BFBEA885D5}" dt="2025-11-06T12:16:41.197" v="1450" actId="20577"/>
          <ac:spMkLst>
            <pc:docMk/>
            <pc:sldMk cId="0" sldId="270"/>
            <ac:spMk id="13" creationId="{00000000-0000-0000-0000-000000000000}"/>
          </ac:spMkLst>
        </pc:spChg>
        <pc:spChg chg="mod">
          <ac:chgData name="Bonita Searle-Barnes" userId="e782127f-826a-4a83-a372-afedaa2e0d4f" providerId="ADAL" clId="{FA3BD239-4B9A-4CBA-8CF5-F7BFBEA885D5}" dt="2025-11-06T12:15:42.558" v="1442" actId="1076"/>
          <ac:spMkLst>
            <pc:docMk/>
            <pc:sldMk cId="0" sldId="270"/>
            <ac:spMk id="15" creationId="{00000000-0000-0000-0000-000000000000}"/>
          </ac:spMkLst>
        </pc:spChg>
        <pc:spChg chg="mod">
          <ac:chgData name="Bonita Searle-Barnes" userId="e782127f-826a-4a83-a372-afedaa2e0d4f" providerId="ADAL" clId="{FA3BD239-4B9A-4CBA-8CF5-F7BFBEA885D5}" dt="2025-11-06T12:16:16.755" v="1447" actId="20577"/>
          <ac:spMkLst>
            <pc:docMk/>
            <pc:sldMk cId="0" sldId="270"/>
            <ac:spMk id="16" creationId="{00000000-0000-0000-0000-000000000000}"/>
          </ac:spMkLst>
        </pc:spChg>
        <pc:grpChg chg="mod">
          <ac:chgData name="Bonita Searle-Barnes" userId="e782127f-826a-4a83-a372-afedaa2e0d4f" providerId="ADAL" clId="{FA3BD239-4B9A-4CBA-8CF5-F7BFBEA885D5}" dt="2025-11-06T12:14:39.204" v="1436" actId="1076"/>
          <ac:grpSpMkLst>
            <pc:docMk/>
            <pc:sldMk cId="0" sldId="270"/>
            <ac:grpSpMk id="17" creationId="{A963B4D9-FF69-0E27-399D-3971D3027B07}"/>
          </ac:grpSpMkLst>
        </pc:grpChg>
        <pc:picChg chg="mod">
          <ac:chgData name="Bonita Searle-Barnes" userId="e782127f-826a-4a83-a372-afedaa2e0d4f" providerId="ADAL" clId="{FA3BD239-4B9A-4CBA-8CF5-F7BFBEA885D5}" dt="2025-11-06T12:13:41.504" v="1421"/>
          <ac:picMkLst>
            <pc:docMk/>
            <pc:sldMk cId="0" sldId="270"/>
            <ac:picMk id="2" creationId="{00000000-0000-0000-0000-000000000000}"/>
          </ac:picMkLst>
        </pc:picChg>
        <pc:picChg chg="mod">
          <ac:chgData name="Bonita Searle-Barnes" userId="e782127f-826a-4a83-a372-afedaa2e0d4f" providerId="ADAL" clId="{FA3BD239-4B9A-4CBA-8CF5-F7BFBEA885D5}" dt="2025-11-06T12:16:23.959" v="1448" actId="1076"/>
          <ac:picMkLst>
            <pc:docMk/>
            <pc:sldMk cId="0" sldId="270"/>
            <ac:picMk id="14" creationId="{00000000-0000-0000-0000-000000000000}"/>
          </ac:picMkLst>
        </pc:picChg>
      </pc:sldChg>
      <pc:sldChg chg="modSp mod">
        <pc:chgData name="Bonita Searle-Barnes" userId="e782127f-826a-4a83-a372-afedaa2e0d4f" providerId="ADAL" clId="{FA3BD239-4B9A-4CBA-8CF5-F7BFBEA885D5}" dt="2025-11-10T14:15:38.912" v="2165"/>
        <pc:sldMkLst>
          <pc:docMk/>
          <pc:sldMk cId="0" sldId="271"/>
        </pc:sldMkLst>
        <pc:spChg chg="mod">
          <ac:chgData name="Bonita Searle-Barnes" userId="e782127f-826a-4a83-a372-afedaa2e0d4f" providerId="ADAL" clId="{FA3BD239-4B9A-4CBA-8CF5-F7BFBEA885D5}" dt="2025-11-06T12:18:38.483" v="1514" actId="1036"/>
          <ac:spMkLst>
            <pc:docMk/>
            <pc:sldMk cId="0" sldId="271"/>
            <ac:spMk id="3" creationId="{00000000-0000-0000-0000-000000000000}"/>
          </ac:spMkLst>
        </pc:spChg>
        <pc:spChg chg="mod">
          <ac:chgData name="Bonita Searle-Barnes" userId="e782127f-826a-4a83-a372-afedaa2e0d4f" providerId="ADAL" clId="{FA3BD239-4B9A-4CBA-8CF5-F7BFBEA885D5}" dt="2025-11-06T12:20:01.548" v="1525" actId="14100"/>
          <ac:spMkLst>
            <pc:docMk/>
            <pc:sldMk cId="0" sldId="271"/>
            <ac:spMk id="4" creationId="{00000000-0000-0000-0000-000000000000}"/>
          </ac:spMkLst>
        </pc:spChg>
        <pc:spChg chg="mod">
          <ac:chgData name="Bonita Searle-Barnes" userId="e782127f-826a-4a83-a372-afedaa2e0d4f" providerId="ADAL" clId="{FA3BD239-4B9A-4CBA-8CF5-F7BFBEA885D5}" dt="2025-11-06T12:20:07.877" v="1526" actId="1076"/>
          <ac:spMkLst>
            <pc:docMk/>
            <pc:sldMk cId="0" sldId="271"/>
            <ac:spMk id="5" creationId="{00000000-0000-0000-0000-000000000000}"/>
          </ac:spMkLst>
        </pc:spChg>
        <pc:spChg chg="mod">
          <ac:chgData name="Bonita Searle-Barnes" userId="e782127f-826a-4a83-a372-afedaa2e0d4f" providerId="ADAL" clId="{FA3BD239-4B9A-4CBA-8CF5-F7BFBEA885D5}" dt="2025-11-06T12:19:48.573" v="1523" actId="1076"/>
          <ac:spMkLst>
            <pc:docMk/>
            <pc:sldMk cId="0" sldId="271"/>
            <ac:spMk id="6" creationId="{00000000-0000-0000-0000-000000000000}"/>
          </ac:spMkLst>
        </pc:spChg>
        <pc:spChg chg="mod">
          <ac:chgData name="Bonita Searle-Barnes" userId="e782127f-826a-4a83-a372-afedaa2e0d4f" providerId="ADAL" clId="{FA3BD239-4B9A-4CBA-8CF5-F7BFBEA885D5}" dt="2025-11-06T12:18:20.610" v="1498" actId="1036"/>
          <ac:spMkLst>
            <pc:docMk/>
            <pc:sldMk cId="0" sldId="271"/>
            <ac:spMk id="8" creationId="{00000000-0000-0000-0000-000000000000}"/>
          </ac:spMkLst>
        </pc:spChg>
        <pc:spChg chg="mod">
          <ac:chgData name="Bonita Searle-Barnes" userId="e782127f-826a-4a83-a372-afedaa2e0d4f" providerId="ADAL" clId="{FA3BD239-4B9A-4CBA-8CF5-F7BFBEA885D5}" dt="2025-11-06T12:17:34.641" v="1463" actId="948"/>
          <ac:spMkLst>
            <pc:docMk/>
            <pc:sldMk cId="0" sldId="271"/>
            <ac:spMk id="9" creationId="{00000000-0000-0000-0000-000000000000}"/>
          </ac:spMkLst>
        </pc:spChg>
        <pc:spChg chg="mod">
          <ac:chgData name="Bonita Searle-Barnes" userId="e782127f-826a-4a83-a372-afedaa2e0d4f" providerId="ADAL" clId="{FA3BD239-4B9A-4CBA-8CF5-F7BFBEA885D5}" dt="2025-11-06T12:20:11.965" v="1527" actId="1076"/>
          <ac:spMkLst>
            <pc:docMk/>
            <pc:sldMk cId="0" sldId="271"/>
            <ac:spMk id="10" creationId="{00000000-0000-0000-0000-000000000000}"/>
          </ac:spMkLst>
        </pc:spChg>
        <pc:spChg chg="mod">
          <ac:chgData name="Bonita Searle-Barnes" userId="e782127f-826a-4a83-a372-afedaa2e0d4f" providerId="ADAL" clId="{FA3BD239-4B9A-4CBA-8CF5-F7BFBEA885D5}" dt="2025-11-06T12:19:32.476" v="1520" actId="1076"/>
          <ac:spMkLst>
            <pc:docMk/>
            <pc:sldMk cId="0" sldId="271"/>
            <ac:spMk id="11" creationId="{00000000-0000-0000-0000-000000000000}"/>
          </ac:spMkLst>
        </pc:spChg>
        <pc:spChg chg="mod">
          <ac:chgData name="Bonita Searle-Barnes" userId="e782127f-826a-4a83-a372-afedaa2e0d4f" providerId="ADAL" clId="{FA3BD239-4B9A-4CBA-8CF5-F7BFBEA885D5}" dt="2025-11-06T12:18:16.514" v="1489" actId="1036"/>
          <ac:spMkLst>
            <pc:docMk/>
            <pc:sldMk cId="0" sldId="271"/>
            <ac:spMk id="13" creationId="{00000000-0000-0000-0000-000000000000}"/>
          </ac:spMkLst>
        </pc:spChg>
        <pc:spChg chg="mod">
          <ac:chgData name="Bonita Searle-Barnes" userId="e782127f-826a-4a83-a372-afedaa2e0d4f" providerId="ADAL" clId="{FA3BD239-4B9A-4CBA-8CF5-F7BFBEA885D5}" dt="2025-11-06T12:17:44.065" v="1464" actId="948"/>
          <ac:spMkLst>
            <pc:docMk/>
            <pc:sldMk cId="0" sldId="271"/>
            <ac:spMk id="14" creationId="{00000000-0000-0000-0000-000000000000}"/>
          </ac:spMkLst>
        </pc:spChg>
        <pc:spChg chg="mod">
          <ac:chgData name="Bonita Searle-Barnes" userId="e782127f-826a-4a83-a372-afedaa2e0d4f" providerId="ADAL" clId="{FA3BD239-4B9A-4CBA-8CF5-F7BFBEA885D5}" dt="2025-11-06T12:20:17.045" v="1528" actId="1076"/>
          <ac:spMkLst>
            <pc:docMk/>
            <pc:sldMk cId="0" sldId="271"/>
            <ac:spMk id="15" creationId="{00000000-0000-0000-0000-000000000000}"/>
          </ac:spMkLst>
        </pc:spChg>
        <pc:spChg chg="mod">
          <ac:chgData name="Bonita Searle-Barnes" userId="e782127f-826a-4a83-a372-afedaa2e0d4f" providerId="ADAL" clId="{FA3BD239-4B9A-4CBA-8CF5-F7BFBEA885D5}" dt="2025-11-06T12:19:22.957" v="1519" actId="1076"/>
          <ac:spMkLst>
            <pc:docMk/>
            <pc:sldMk cId="0" sldId="271"/>
            <ac:spMk id="16" creationId="{00000000-0000-0000-0000-000000000000}"/>
          </ac:spMkLst>
        </pc:spChg>
        <pc:spChg chg="mod">
          <ac:chgData name="Bonita Searle-Barnes" userId="e782127f-826a-4a83-a372-afedaa2e0d4f" providerId="ADAL" clId="{FA3BD239-4B9A-4CBA-8CF5-F7BFBEA885D5}" dt="2025-11-06T12:18:12.005" v="1481" actId="1036"/>
          <ac:spMkLst>
            <pc:docMk/>
            <pc:sldMk cId="0" sldId="271"/>
            <ac:spMk id="18" creationId="{00000000-0000-0000-0000-000000000000}"/>
          </ac:spMkLst>
        </pc:spChg>
        <pc:spChg chg="mod">
          <ac:chgData name="Bonita Searle-Barnes" userId="e782127f-826a-4a83-a372-afedaa2e0d4f" providerId="ADAL" clId="{FA3BD239-4B9A-4CBA-8CF5-F7BFBEA885D5}" dt="2025-11-06T12:17:50.664" v="1465" actId="948"/>
          <ac:spMkLst>
            <pc:docMk/>
            <pc:sldMk cId="0" sldId="271"/>
            <ac:spMk id="19" creationId="{00000000-0000-0000-0000-000000000000}"/>
          </ac:spMkLst>
        </pc:spChg>
        <pc:spChg chg="mod">
          <ac:chgData name="Bonita Searle-Barnes" userId="e782127f-826a-4a83-a372-afedaa2e0d4f" providerId="ADAL" clId="{FA3BD239-4B9A-4CBA-8CF5-F7BFBEA885D5}" dt="2025-11-06T12:20:35.286" v="1530" actId="1076"/>
          <ac:spMkLst>
            <pc:docMk/>
            <pc:sldMk cId="0" sldId="271"/>
            <ac:spMk id="20" creationId="{00000000-0000-0000-0000-000000000000}"/>
          </ac:spMkLst>
        </pc:spChg>
        <pc:spChg chg="mod">
          <ac:chgData name="Bonita Searle-Barnes" userId="e782127f-826a-4a83-a372-afedaa2e0d4f" providerId="ADAL" clId="{FA3BD239-4B9A-4CBA-8CF5-F7BFBEA885D5}" dt="2025-11-06T12:19:10.795" v="1517" actId="1076"/>
          <ac:spMkLst>
            <pc:docMk/>
            <pc:sldMk cId="0" sldId="271"/>
            <ac:spMk id="21" creationId="{00000000-0000-0000-0000-000000000000}"/>
          </ac:spMkLst>
        </pc:spChg>
        <pc:spChg chg="mod">
          <ac:chgData name="Bonita Searle-Barnes" userId="e782127f-826a-4a83-a372-afedaa2e0d4f" providerId="ADAL" clId="{FA3BD239-4B9A-4CBA-8CF5-F7BFBEA885D5}" dt="2025-11-06T12:18:07.042" v="1474" actId="1036"/>
          <ac:spMkLst>
            <pc:docMk/>
            <pc:sldMk cId="0" sldId="271"/>
            <ac:spMk id="23" creationId="{00000000-0000-0000-0000-000000000000}"/>
          </ac:spMkLst>
        </pc:spChg>
        <pc:spChg chg="mod">
          <ac:chgData name="Bonita Searle-Barnes" userId="e782127f-826a-4a83-a372-afedaa2e0d4f" providerId="ADAL" clId="{FA3BD239-4B9A-4CBA-8CF5-F7BFBEA885D5}" dt="2025-11-06T12:17:59.946" v="1466" actId="948"/>
          <ac:spMkLst>
            <pc:docMk/>
            <pc:sldMk cId="0" sldId="271"/>
            <ac:spMk id="24" creationId="{00000000-0000-0000-0000-000000000000}"/>
          </ac:spMkLst>
        </pc:spChg>
        <pc:grpChg chg="mod">
          <ac:chgData name="Bonita Searle-Barnes" userId="e782127f-826a-4a83-a372-afedaa2e0d4f" providerId="ADAL" clId="{FA3BD239-4B9A-4CBA-8CF5-F7BFBEA885D5}" dt="2025-11-06T12:20:28.206" v="1529" actId="1076"/>
          <ac:grpSpMkLst>
            <pc:docMk/>
            <pc:sldMk cId="0" sldId="271"/>
            <ac:grpSpMk id="27" creationId="{537DB8F6-4BD3-2246-D4AF-65C44B84B0D7}"/>
          </ac:grpSpMkLst>
        </pc:grpChg>
        <pc:picChg chg="mod">
          <ac:chgData name="Bonita Searle-Barnes" userId="e782127f-826a-4a83-a372-afedaa2e0d4f" providerId="ADAL" clId="{FA3BD239-4B9A-4CBA-8CF5-F7BFBEA885D5}" dt="2025-11-10T14:15:38.912" v="2165"/>
          <ac:picMkLst>
            <pc:docMk/>
            <pc:sldMk cId="0" sldId="271"/>
            <ac:picMk id="2" creationId="{00000000-0000-0000-0000-000000000000}"/>
          </ac:picMkLst>
        </pc:picChg>
        <pc:picChg chg="mod">
          <ac:chgData name="Bonita Searle-Barnes" userId="e782127f-826a-4a83-a372-afedaa2e0d4f" providerId="ADAL" clId="{FA3BD239-4B9A-4CBA-8CF5-F7BFBEA885D5}" dt="2025-11-06T12:19:43.939" v="1522" actId="1076"/>
          <ac:picMkLst>
            <pc:docMk/>
            <pc:sldMk cId="0" sldId="271"/>
            <ac:picMk id="7" creationId="{00000000-0000-0000-0000-000000000000}"/>
          </ac:picMkLst>
        </pc:picChg>
        <pc:picChg chg="mod">
          <ac:chgData name="Bonita Searle-Barnes" userId="e782127f-826a-4a83-a372-afedaa2e0d4f" providerId="ADAL" clId="{FA3BD239-4B9A-4CBA-8CF5-F7BFBEA885D5}" dt="2025-11-06T12:19:38.780" v="1521" actId="1076"/>
          <ac:picMkLst>
            <pc:docMk/>
            <pc:sldMk cId="0" sldId="271"/>
            <ac:picMk id="12" creationId="{00000000-0000-0000-0000-000000000000}"/>
          </ac:picMkLst>
        </pc:picChg>
        <pc:picChg chg="mod">
          <ac:chgData name="Bonita Searle-Barnes" userId="e782127f-826a-4a83-a372-afedaa2e0d4f" providerId="ADAL" clId="{FA3BD239-4B9A-4CBA-8CF5-F7BFBEA885D5}" dt="2025-11-06T12:19:14.875" v="1518" actId="1076"/>
          <ac:picMkLst>
            <pc:docMk/>
            <pc:sldMk cId="0" sldId="271"/>
            <ac:picMk id="17" creationId="{00000000-0000-0000-0000-000000000000}"/>
          </ac:picMkLst>
        </pc:picChg>
        <pc:picChg chg="mod">
          <ac:chgData name="Bonita Searle-Barnes" userId="e782127f-826a-4a83-a372-afedaa2e0d4f" providerId="ADAL" clId="{FA3BD239-4B9A-4CBA-8CF5-F7BFBEA885D5}" dt="2025-11-06T12:19:06.587" v="1516" actId="1076"/>
          <ac:picMkLst>
            <pc:docMk/>
            <pc:sldMk cId="0" sldId="271"/>
            <ac:picMk id="22" creationId="{00000000-0000-0000-0000-000000000000}"/>
          </ac:picMkLst>
        </pc:picChg>
      </pc:sldChg>
      <pc:sldChg chg="modSp mod">
        <pc:chgData name="Bonita Searle-Barnes" userId="e782127f-826a-4a83-a372-afedaa2e0d4f" providerId="ADAL" clId="{FA3BD239-4B9A-4CBA-8CF5-F7BFBEA885D5}" dt="2025-11-06T13:05:18.142" v="2099" actId="1036"/>
        <pc:sldMkLst>
          <pc:docMk/>
          <pc:sldMk cId="0" sldId="272"/>
        </pc:sldMkLst>
        <pc:spChg chg="mod">
          <ac:chgData name="Bonita Searle-Barnes" userId="e782127f-826a-4a83-a372-afedaa2e0d4f" providerId="ADAL" clId="{FA3BD239-4B9A-4CBA-8CF5-F7BFBEA885D5}" dt="2025-11-06T12:22:59.568" v="1592"/>
          <ac:spMkLst>
            <pc:docMk/>
            <pc:sldMk cId="0" sldId="272"/>
            <ac:spMk id="2" creationId="{00000000-0000-0000-0000-000000000000}"/>
          </ac:spMkLst>
        </pc:spChg>
        <pc:spChg chg="mod">
          <ac:chgData name="Bonita Searle-Barnes" userId="e782127f-826a-4a83-a372-afedaa2e0d4f" providerId="ADAL" clId="{FA3BD239-4B9A-4CBA-8CF5-F7BFBEA885D5}" dt="2025-11-06T13:05:18.142" v="2099" actId="1036"/>
          <ac:spMkLst>
            <pc:docMk/>
            <pc:sldMk cId="0" sldId="272"/>
            <ac:spMk id="3" creationId="{00000000-0000-0000-0000-000000000000}"/>
          </ac:spMkLst>
        </pc:spChg>
        <pc:spChg chg="mod">
          <ac:chgData name="Bonita Searle-Barnes" userId="e782127f-826a-4a83-a372-afedaa2e0d4f" providerId="ADAL" clId="{FA3BD239-4B9A-4CBA-8CF5-F7BFBEA885D5}" dt="2025-11-06T13:05:08.504" v="2097" actId="1076"/>
          <ac:spMkLst>
            <pc:docMk/>
            <pc:sldMk cId="0" sldId="272"/>
            <ac:spMk id="4" creationId="{00000000-0000-0000-0000-000000000000}"/>
          </ac:spMkLst>
        </pc:spChg>
        <pc:spChg chg="mod">
          <ac:chgData name="Bonita Searle-Barnes" userId="e782127f-826a-4a83-a372-afedaa2e0d4f" providerId="ADAL" clId="{FA3BD239-4B9A-4CBA-8CF5-F7BFBEA885D5}" dt="2025-11-06T12:29:10.584" v="1656" actId="1036"/>
          <ac:spMkLst>
            <pc:docMk/>
            <pc:sldMk cId="0" sldId="272"/>
            <ac:spMk id="5" creationId="{00000000-0000-0000-0000-000000000000}"/>
          </ac:spMkLst>
        </pc:spChg>
        <pc:spChg chg="mod">
          <ac:chgData name="Bonita Searle-Barnes" userId="e782127f-826a-4a83-a372-afedaa2e0d4f" providerId="ADAL" clId="{FA3BD239-4B9A-4CBA-8CF5-F7BFBEA885D5}" dt="2025-11-06T12:29:15.320" v="1658" actId="1036"/>
          <ac:spMkLst>
            <pc:docMk/>
            <pc:sldMk cId="0" sldId="272"/>
            <ac:spMk id="6" creationId="{00000000-0000-0000-0000-000000000000}"/>
          </ac:spMkLst>
        </pc:spChg>
        <pc:spChg chg="mod">
          <ac:chgData name="Bonita Searle-Barnes" userId="e782127f-826a-4a83-a372-afedaa2e0d4f" providerId="ADAL" clId="{FA3BD239-4B9A-4CBA-8CF5-F7BFBEA885D5}" dt="2025-11-06T12:28:50.213" v="1651" actId="403"/>
          <ac:spMkLst>
            <pc:docMk/>
            <pc:sldMk cId="0" sldId="272"/>
            <ac:spMk id="7" creationId="{00000000-0000-0000-0000-000000000000}"/>
          </ac:spMkLst>
        </pc:spChg>
        <pc:spChg chg="mod">
          <ac:chgData name="Bonita Searle-Barnes" userId="e782127f-826a-4a83-a372-afedaa2e0d4f" providerId="ADAL" clId="{FA3BD239-4B9A-4CBA-8CF5-F7BFBEA885D5}" dt="2025-11-06T12:28:53.933" v="1652" actId="403"/>
          <ac:spMkLst>
            <pc:docMk/>
            <pc:sldMk cId="0" sldId="272"/>
            <ac:spMk id="8" creationId="{00000000-0000-0000-0000-000000000000}"/>
          </ac:spMkLst>
        </pc:spChg>
        <pc:spChg chg="mod">
          <ac:chgData name="Bonita Searle-Barnes" userId="e782127f-826a-4a83-a372-afedaa2e0d4f" providerId="ADAL" clId="{FA3BD239-4B9A-4CBA-8CF5-F7BFBEA885D5}" dt="2025-11-06T12:25:39.357" v="1616" actId="1035"/>
          <ac:spMkLst>
            <pc:docMk/>
            <pc:sldMk cId="0" sldId="272"/>
            <ac:spMk id="9" creationId="{00000000-0000-0000-0000-000000000000}"/>
          </ac:spMkLst>
        </pc:spChg>
        <pc:spChg chg="mod">
          <ac:chgData name="Bonita Searle-Barnes" userId="e782127f-826a-4a83-a372-afedaa2e0d4f" providerId="ADAL" clId="{FA3BD239-4B9A-4CBA-8CF5-F7BFBEA885D5}" dt="2025-11-06T12:29:19.893" v="1659" actId="403"/>
          <ac:spMkLst>
            <pc:docMk/>
            <pc:sldMk cId="0" sldId="272"/>
            <ac:spMk id="10" creationId="{00000000-0000-0000-0000-000000000000}"/>
          </ac:spMkLst>
        </pc:spChg>
        <pc:spChg chg="mod">
          <ac:chgData name="Bonita Searle-Barnes" userId="e782127f-826a-4a83-a372-afedaa2e0d4f" providerId="ADAL" clId="{FA3BD239-4B9A-4CBA-8CF5-F7BFBEA885D5}" dt="2025-11-06T12:29:55.999" v="1667" actId="6549"/>
          <ac:spMkLst>
            <pc:docMk/>
            <pc:sldMk cId="0" sldId="272"/>
            <ac:spMk id="11" creationId="{00000000-0000-0000-0000-000000000000}"/>
          </ac:spMkLst>
        </pc:spChg>
        <pc:spChg chg="mod">
          <ac:chgData name="Bonita Searle-Barnes" userId="e782127f-826a-4a83-a372-afedaa2e0d4f" providerId="ADAL" clId="{FA3BD239-4B9A-4CBA-8CF5-F7BFBEA885D5}" dt="2025-11-06T12:29:30.902" v="1661" actId="403"/>
          <ac:spMkLst>
            <pc:docMk/>
            <pc:sldMk cId="0" sldId="272"/>
            <ac:spMk id="12" creationId="{00000000-0000-0000-0000-000000000000}"/>
          </ac:spMkLst>
        </pc:spChg>
        <pc:spChg chg="mod">
          <ac:chgData name="Bonita Searle-Barnes" userId="e782127f-826a-4a83-a372-afedaa2e0d4f" providerId="ADAL" clId="{FA3BD239-4B9A-4CBA-8CF5-F7BFBEA885D5}" dt="2025-11-06T12:29:34.406" v="1662" actId="403"/>
          <ac:spMkLst>
            <pc:docMk/>
            <pc:sldMk cId="0" sldId="272"/>
            <ac:spMk id="13" creationId="{00000000-0000-0000-0000-000000000000}"/>
          </ac:spMkLst>
        </pc:spChg>
        <pc:spChg chg="mod">
          <ac:chgData name="Bonita Searle-Barnes" userId="e782127f-826a-4a83-a372-afedaa2e0d4f" providerId="ADAL" clId="{FA3BD239-4B9A-4CBA-8CF5-F7BFBEA885D5}" dt="2025-11-06T12:29:39.141" v="1663" actId="403"/>
          <ac:spMkLst>
            <pc:docMk/>
            <pc:sldMk cId="0" sldId="272"/>
            <ac:spMk id="14" creationId="{00000000-0000-0000-0000-000000000000}"/>
          </ac:spMkLst>
        </pc:spChg>
        <pc:spChg chg="mod">
          <ac:chgData name="Bonita Searle-Barnes" userId="e782127f-826a-4a83-a372-afedaa2e0d4f" providerId="ADAL" clId="{FA3BD239-4B9A-4CBA-8CF5-F7BFBEA885D5}" dt="2025-11-06T12:30:06.098" v="1668" actId="20577"/>
          <ac:spMkLst>
            <pc:docMk/>
            <pc:sldMk cId="0" sldId="272"/>
            <ac:spMk id="15" creationId="{00000000-0000-0000-0000-000000000000}"/>
          </ac:spMkLst>
        </pc:spChg>
      </pc:sldChg>
      <pc:sldChg chg="modSp mod">
        <pc:chgData name="Bonita Searle-Barnes" userId="e782127f-826a-4a83-a372-afedaa2e0d4f" providerId="ADAL" clId="{FA3BD239-4B9A-4CBA-8CF5-F7BFBEA885D5}" dt="2025-11-06T12:31:38.550" v="1681" actId="1036"/>
        <pc:sldMkLst>
          <pc:docMk/>
          <pc:sldMk cId="0" sldId="273"/>
        </pc:sldMkLst>
        <pc:spChg chg="mod">
          <ac:chgData name="Bonita Searle-Barnes" userId="e782127f-826a-4a83-a372-afedaa2e0d4f" providerId="ADAL" clId="{FA3BD239-4B9A-4CBA-8CF5-F7BFBEA885D5}" dt="2025-11-06T12:31:20.280" v="1678" actId="1035"/>
          <ac:spMkLst>
            <pc:docMk/>
            <pc:sldMk cId="0" sldId="273"/>
            <ac:spMk id="2" creationId="{00000000-0000-0000-0000-000000000000}"/>
          </ac:spMkLst>
        </pc:spChg>
        <pc:spChg chg="mod">
          <ac:chgData name="Bonita Searle-Barnes" userId="e782127f-826a-4a83-a372-afedaa2e0d4f" providerId="ADAL" clId="{FA3BD239-4B9A-4CBA-8CF5-F7BFBEA885D5}" dt="2025-11-06T12:27:17.677" v="1630"/>
          <ac:spMkLst>
            <pc:docMk/>
            <pc:sldMk cId="0" sldId="273"/>
            <ac:spMk id="5" creationId="{00000000-0000-0000-0000-000000000000}"/>
          </ac:spMkLst>
        </pc:spChg>
        <pc:spChg chg="mod">
          <ac:chgData name="Bonita Searle-Barnes" userId="e782127f-826a-4a83-a372-afedaa2e0d4f" providerId="ADAL" clId="{FA3BD239-4B9A-4CBA-8CF5-F7BFBEA885D5}" dt="2025-11-06T12:27:53.291" v="1641" actId="948"/>
          <ac:spMkLst>
            <pc:docMk/>
            <pc:sldMk cId="0" sldId="273"/>
            <ac:spMk id="6" creationId="{00000000-0000-0000-0000-000000000000}"/>
          </ac:spMkLst>
        </pc:spChg>
        <pc:spChg chg="mod">
          <ac:chgData name="Bonita Searle-Barnes" userId="e782127f-826a-4a83-a372-afedaa2e0d4f" providerId="ADAL" clId="{FA3BD239-4B9A-4CBA-8CF5-F7BFBEA885D5}" dt="2025-11-06T12:31:38.550" v="1681" actId="1036"/>
          <ac:spMkLst>
            <pc:docMk/>
            <pc:sldMk cId="0" sldId="273"/>
            <ac:spMk id="9" creationId="{00000000-0000-0000-0000-000000000000}"/>
          </ac:spMkLst>
        </pc:spChg>
        <pc:spChg chg="mod">
          <ac:chgData name="Bonita Searle-Barnes" userId="e782127f-826a-4a83-a372-afedaa2e0d4f" providerId="ADAL" clId="{FA3BD239-4B9A-4CBA-8CF5-F7BFBEA885D5}" dt="2025-11-06T12:28:15.026" v="1645" actId="948"/>
          <ac:spMkLst>
            <pc:docMk/>
            <pc:sldMk cId="0" sldId="273"/>
            <ac:spMk id="10" creationId="{00000000-0000-0000-0000-000000000000}"/>
          </ac:spMkLst>
        </pc:spChg>
        <pc:spChg chg="mod">
          <ac:chgData name="Bonita Searle-Barnes" userId="e782127f-826a-4a83-a372-afedaa2e0d4f" providerId="ADAL" clId="{FA3BD239-4B9A-4CBA-8CF5-F7BFBEA885D5}" dt="2025-11-06T12:27:26.394" v="1633"/>
          <ac:spMkLst>
            <pc:docMk/>
            <pc:sldMk cId="0" sldId="273"/>
            <ac:spMk id="13" creationId="{00000000-0000-0000-0000-000000000000}"/>
          </ac:spMkLst>
        </pc:spChg>
        <pc:spChg chg="mod">
          <ac:chgData name="Bonita Searle-Barnes" userId="e782127f-826a-4a83-a372-afedaa2e0d4f" providerId="ADAL" clId="{FA3BD239-4B9A-4CBA-8CF5-F7BFBEA885D5}" dt="2025-11-06T12:28:05.668" v="1643" actId="403"/>
          <ac:spMkLst>
            <pc:docMk/>
            <pc:sldMk cId="0" sldId="273"/>
            <ac:spMk id="14" creationId="{00000000-0000-0000-0000-000000000000}"/>
          </ac:spMkLst>
        </pc:spChg>
        <pc:spChg chg="mod">
          <ac:chgData name="Bonita Searle-Barnes" userId="e782127f-826a-4a83-a372-afedaa2e0d4f" providerId="ADAL" clId="{FA3BD239-4B9A-4CBA-8CF5-F7BFBEA885D5}" dt="2025-11-06T12:27:43.242" v="1639" actId="403"/>
          <ac:spMkLst>
            <pc:docMk/>
            <pc:sldMk cId="0" sldId="273"/>
            <ac:spMk id="17" creationId="{00000000-0000-0000-0000-000000000000}"/>
          </ac:spMkLst>
        </pc:spChg>
        <pc:spChg chg="mod">
          <ac:chgData name="Bonita Searle-Barnes" userId="e782127f-826a-4a83-a372-afedaa2e0d4f" providerId="ADAL" clId="{FA3BD239-4B9A-4CBA-8CF5-F7BFBEA885D5}" dt="2025-11-06T12:28:25.820" v="1647" actId="403"/>
          <ac:spMkLst>
            <pc:docMk/>
            <pc:sldMk cId="0" sldId="273"/>
            <ac:spMk id="18" creationId="{00000000-0000-0000-0000-000000000000}"/>
          </ac:spMkLst>
        </pc:spChg>
        <pc:spChg chg="mod">
          <ac:chgData name="Bonita Searle-Barnes" userId="e782127f-826a-4a83-a372-afedaa2e0d4f" providerId="ADAL" clId="{FA3BD239-4B9A-4CBA-8CF5-F7BFBEA885D5}" dt="2025-11-06T12:30:54.784" v="1674" actId="1035"/>
          <ac:spMkLst>
            <pc:docMk/>
            <pc:sldMk cId="0" sldId="273"/>
            <ac:spMk id="19" creationId="{00000000-0000-0000-0000-000000000000}"/>
          </ac:spMkLst>
        </pc:spChg>
        <pc:grpChg chg="mod">
          <ac:chgData name="Bonita Searle-Barnes" userId="e782127f-826a-4a83-a372-afedaa2e0d4f" providerId="ADAL" clId="{FA3BD239-4B9A-4CBA-8CF5-F7BFBEA885D5}" dt="2025-11-06T12:31:27.928" v="1679" actId="1076"/>
          <ac:grpSpMkLst>
            <pc:docMk/>
            <pc:sldMk cId="0" sldId="273"/>
            <ac:grpSpMk id="20" creationId="{43D9B58A-58F1-D459-7228-0A3CA4AD9A2F}"/>
          </ac:grpSpMkLst>
        </pc:grpChg>
      </pc:sldChg>
      <pc:sldChg chg="modSp mod">
        <pc:chgData name="Bonita Searle-Barnes" userId="e782127f-826a-4a83-a372-afedaa2e0d4f" providerId="ADAL" clId="{FA3BD239-4B9A-4CBA-8CF5-F7BFBEA885D5}" dt="2025-11-06T12:32:50.804" v="1694" actId="20577"/>
        <pc:sldMkLst>
          <pc:docMk/>
          <pc:sldMk cId="0" sldId="274"/>
        </pc:sldMkLst>
        <pc:spChg chg="mod">
          <ac:chgData name="Bonita Searle-Barnes" userId="e782127f-826a-4a83-a372-afedaa2e0d4f" providerId="ADAL" clId="{FA3BD239-4B9A-4CBA-8CF5-F7BFBEA885D5}" dt="2025-11-06T12:31:12.991" v="1676"/>
          <ac:spMkLst>
            <pc:docMk/>
            <pc:sldMk cId="0" sldId="274"/>
            <ac:spMk id="2" creationId="{00000000-0000-0000-0000-000000000000}"/>
          </ac:spMkLst>
        </pc:spChg>
        <pc:spChg chg="mod">
          <ac:chgData name="Bonita Searle-Barnes" userId="e782127f-826a-4a83-a372-afedaa2e0d4f" providerId="ADAL" clId="{FA3BD239-4B9A-4CBA-8CF5-F7BFBEA885D5}" dt="2025-11-06T12:32:04.768" v="1684" actId="403"/>
          <ac:spMkLst>
            <pc:docMk/>
            <pc:sldMk cId="0" sldId="274"/>
            <ac:spMk id="7" creationId="{00000000-0000-0000-0000-000000000000}"/>
          </ac:spMkLst>
        </pc:spChg>
        <pc:spChg chg="mod">
          <ac:chgData name="Bonita Searle-Barnes" userId="e782127f-826a-4a83-a372-afedaa2e0d4f" providerId="ADAL" clId="{FA3BD239-4B9A-4CBA-8CF5-F7BFBEA885D5}" dt="2025-11-06T12:32:13.679" v="1687" actId="403"/>
          <ac:spMkLst>
            <pc:docMk/>
            <pc:sldMk cId="0" sldId="274"/>
            <ac:spMk id="12" creationId="{00000000-0000-0000-0000-000000000000}"/>
          </ac:spMkLst>
        </pc:spChg>
        <pc:spChg chg="mod">
          <ac:chgData name="Bonita Searle-Barnes" userId="e782127f-826a-4a83-a372-afedaa2e0d4f" providerId="ADAL" clId="{FA3BD239-4B9A-4CBA-8CF5-F7BFBEA885D5}" dt="2025-11-06T12:32:21.591" v="1690" actId="403"/>
          <ac:spMkLst>
            <pc:docMk/>
            <pc:sldMk cId="0" sldId="274"/>
            <ac:spMk id="17" creationId="{00000000-0000-0000-0000-000000000000}"/>
          </ac:spMkLst>
        </pc:spChg>
        <pc:spChg chg="mod">
          <ac:chgData name="Bonita Searle-Barnes" userId="e782127f-826a-4a83-a372-afedaa2e0d4f" providerId="ADAL" clId="{FA3BD239-4B9A-4CBA-8CF5-F7BFBEA885D5}" dt="2025-11-06T12:32:33.881" v="1693" actId="403"/>
          <ac:spMkLst>
            <pc:docMk/>
            <pc:sldMk cId="0" sldId="274"/>
            <ac:spMk id="22" creationId="{00000000-0000-0000-0000-000000000000}"/>
          </ac:spMkLst>
        </pc:spChg>
        <pc:spChg chg="mod">
          <ac:chgData name="Bonita Searle-Barnes" userId="e782127f-826a-4a83-a372-afedaa2e0d4f" providerId="ADAL" clId="{FA3BD239-4B9A-4CBA-8CF5-F7BFBEA885D5}" dt="2025-11-06T12:32:50.804" v="1694" actId="20577"/>
          <ac:spMkLst>
            <pc:docMk/>
            <pc:sldMk cId="0" sldId="274"/>
            <ac:spMk id="23" creationId="{00000000-0000-0000-0000-000000000000}"/>
          </ac:spMkLst>
        </pc:spChg>
      </pc:sldChg>
      <pc:sldChg chg="modSp mod">
        <pc:chgData name="Bonita Searle-Barnes" userId="e782127f-826a-4a83-a372-afedaa2e0d4f" providerId="ADAL" clId="{FA3BD239-4B9A-4CBA-8CF5-F7BFBEA885D5}" dt="2025-11-06T12:40:16.992" v="1782" actId="14100"/>
        <pc:sldMkLst>
          <pc:docMk/>
          <pc:sldMk cId="0" sldId="275"/>
        </pc:sldMkLst>
        <pc:spChg chg="mod">
          <ac:chgData name="Bonita Searle-Barnes" userId="e782127f-826a-4a83-a372-afedaa2e0d4f" providerId="ADAL" clId="{FA3BD239-4B9A-4CBA-8CF5-F7BFBEA885D5}" dt="2025-11-06T12:35:03.514" v="1730"/>
          <ac:spMkLst>
            <pc:docMk/>
            <pc:sldMk cId="0" sldId="275"/>
            <ac:spMk id="2" creationId="{00000000-0000-0000-0000-000000000000}"/>
          </ac:spMkLst>
        </pc:spChg>
        <pc:spChg chg="mod">
          <ac:chgData name="Bonita Searle-Barnes" userId="e782127f-826a-4a83-a372-afedaa2e0d4f" providerId="ADAL" clId="{FA3BD239-4B9A-4CBA-8CF5-F7BFBEA885D5}" dt="2025-11-06T12:39:14.390" v="1778" actId="14100"/>
          <ac:spMkLst>
            <pc:docMk/>
            <pc:sldMk cId="0" sldId="275"/>
            <ac:spMk id="7" creationId="{00000000-0000-0000-0000-000000000000}"/>
          </ac:spMkLst>
        </pc:spChg>
        <pc:spChg chg="mod">
          <ac:chgData name="Bonita Searle-Barnes" userId="e782127f-826a-4a83-a372-afedaa2e0d4f" providerId="ADAL" clId="{FA3BD239-4B9A-4CBA-8CF5-F7BFBEA885D5}" dt="2025-11-06T12:35:14.849" v="1732"/>
          <ac:spMkLst>
            <pc:docMk/>
            <pc:sldMk cId="0" sldId="275"/>
            <ac:spMk id="8" creationId="{00000000-0000-0000-0000-000000000000}"/>
          </ac:spMkLst>
        </pc:spChg>
        <pc:spChg chg="mod">
          <ac:chgData name="Bonita Searle-Barnes" userId="e782127f-826a-4a83-a372-afedaa2e0d4f" providerId="ADAL" clId="{FA3BD239-4B9A-4CBA-8CF5-F7BFBEA885D5}" dt="2025-11-06T12:35:50.032" v="1738" actId="403"/>
          <ac:spMkLst>
            <pc:docMk/>
            <pc:sldMk cId="0" sldId="275"/>
            <ac:spMk id="9" creationId="{00000000-0000-0000-0000-000000000000}"/>
          </ac:spMkLst>
        </pc:spChg>
        <pc:spChg chg="mod">
          <ac:chgData name="Bonita Searle-Barnes" userId="e782127f-826a-4a83-a372-afedaa2e0d4f" providerId="ADAL" clId="{FA3BD239-4B9A-4CBA-8CF5-F7BFBEA885D5}" dt="2025-11-06T12:40:02.502" v="1781" actId="947"/>
          <ac:spMkLst>
            <pc:docMk/>
            <pc:sldMk cId="0" sldId="275"/>
            <ac:spMk id="10" creationId="{00000000-0000-0000-0000-000000000000}"/>
          </ac:spMkLst>
        </pc:spChg>
        <pc:spChg chg="mod">
          <ac:chgData name="Bonita Searle-Barnes" userId="e782127f-826a-4a83-a372-afedaa2e0d4f" providerId="ADAL" clId="{FA3BD239-4B9A-4CBA-8CF5-F7BFBEA885D5}" dt="2025-11-06T12:37:02.449" v="1760" actId="6549"/>
          <ac:spMkLst>
            <pc:docMk/>
            <pc:sldMk cId="0" sldId="275"/>
            <ac:spMk id="11" creationId="{00000000-0000-0000-0000-000000000000}"/>
          </ac:spMkLst>
        </pc:spChg>
        <pc:spChg chg="mod">
          <ac:chgData name="Bonita Searle-Barnes" userId="e782127f-826a-4a83-a372-afedaa2e0d4f" providerId="ADAL" clId="{FA3BD239-4B9A-4CBA-8CF5-F7BFBEA885D5}" dt="2025-11-06T12:35:24.724" v="1734"/>
          <ac:spMkLst>
            <pc:docMk/>
            <pc:sldMk cId="0" sldId="275"/>
            <ac:spMk id="13" creationId="{00000000-0000-0000-0000-000000000000}"/>
          </ac:spMkLst>
        </pc:spChg>
        <pc:spChg chg="mod">
          <ac:chgData name="Bonita Searle-Barnes" userId="e782127f-826a-4a83-a372-afedaa2e0d4f" providerId="ADAL" clId="{FA3BD239-4B9A-4CBA-8CF5-F7BFBEA885D5}" dt="2025-11-06T12:37:16.482" v="1762" actId="403"/>
          <ac:spMkLst>
            <pc:docMk/>
            <pc:sldMk cId="0" sldId="275"/>
            <ac:spMk id="14" creationId="{00000000-0000-0000-0000-000000000000}"/>
          </ac:spMkLst>
        </pc:spChg>
        <pc:spChg chg="mod">
          <ac:chgData name="Bonita Searle-Barnes" userId="e782127f-826a-4a83-a372-afedaa2e0d4f" providerId="ADAL" clId="{FA3BD239-4B9A-4CBA-8CF5-F7BFBEA885D5}" dt="2025-11-06T12:37:25.066" v="1764" actId="12"/>
          <ac:spMkLst>
            <pc:docMk/>
            <pc:sldMk cId="0" sldId="275"/>
            <ac:spMk id="15" creationId="{00000000-0000-0000-0000-000000000000}"/>
          </ac:spMkLst>
        </pc:spChg>
        <pc:spChg chg="mod">
          <ac:chgData name="Bonita Searle-Barnes" userId="e782127f-826a-4a83-a372-afedaa2e0d4f" providerId="ADAL" clId="{FA3BD239-4B9A-4CBA-8CF5-F7BFBEA885D5}" dt="2025-11-06T12:37:45.019" v="1768" actId="1036"/>
          <ac:spMkLst>
            <pc:docMk/>
            <pc:sldMk cId="0" sldId="275"/>
            <ac:spMk id="16" creationId="{00000000-0000-0000-0000-000000000000}"/>
          </ac:spMkLst>
        </pc:spChg>
        <pc:spChg chg="mod">
          <ac:chgData name="Bonita Searle-Barnes" userId="e782127f-826a-4a83-a372-afedaa2e0d4f" providerId="ADAL" clId="{FA3BD239-4B9A-4CBA-8CF5-F7BFBEA885D5}" dt="2025-11-06T12:35:32.333" v="1736"/>
          <ac:spMkLst>
            <pc:docMk/>
            <pc:sldMk cId="0" sldId="275"/>
            <ac:spMk id="18" creationId="{00000000-0000-0000-0000-000000000000}"/>
          </ac:spMkLst>
        </pc:spChg>
        <pc:spChg chg="mod">
          <ac:chgData name="Bonita Searle-Barnes" userId="e782127f-826a-4a83-a372-afedaa2e0d4f" providerId="ADAL" clId="{FA3BD239-4B9A-4CBA-8CF5-F7BFBEA885D5}" dt="2025-11-06T12:37:56.843" v="1770" actId="12"/>
          <ac:spMkLst>
            <pc:docMk/>
            <pc:sldMk cId="0" sldId="275"/>
            <ac:spMk id="19" creationId="{00000000-0000-0000-0000-000000000000}"/>
          </ac:spMkLst>
        </pc:spChg>
        <pc:spChg chg="mod">
          <ac:chgData name="Bonita Searle-Barnes" userId="e782127f-826a-4a83-a372-afedaa2e0d4f" providerId="ADAL" clId="{FA3BD239-4B9A-4CBA-8CF5-F7BFBEA885D5}" dt="2025-11-06T12:38:08.850" v="1772" actId="12"/>
          <ac:spMkLst>
            <pc:docMk/>
            <pc:sldMk cId="0" sldId="275"/>
            <ac:spMk id="20" creationId="{00000000-0000-0000-0000-000000000000}"/>
          </ac:spMkLst>
        </pc:spChg>
        <pc:spChg chg="mod">
          <ac:chgData name="Bonita Searle-Barnes" userId="e782127f-826a-4a83-a372-afedaa2e0d4f" providerId="ADAL" clId="{FA3BD239-4B9A-4CBA-8CF5-F7BFBEA885D5}" dt="2025-11-06T12:38:20.453" v="1774" actId="403"/>
          <ac:spMkLst>
            <pc:docMk/>
            <pc:sldMk cId="0" sldId="275"/>
            <ac:spMk id="21" creationId="{00000000-0000-0000-0000-000000000000}"/>
          </ac:spMkLst>
        </pc:spChg>
        <pc:grpChg chg="mod">
          <ac:chgData name="Bonita Searle-Barnes" userId="e782127f-826a-4a83-a372-afedaa2e0d4f" providerId="ADAL" clId="{FA3BD239-4B9A-4CBA-8CF5-F7BFBEA885D5}" dt="2025-11-06T12:40:16.992" v="1782" actId="14100"/>
          <ac:grpSpMkLst>
            <pc:docMk/>
            <pc:sldMk cId="0" sldId="275"/>
            <ac:grpSpMk id="22" creationId="{A766B33B-ACEF-8634-9E07-2D064BB77898}"/>
          </ac:grpSpMkLst>
        </pc:grpChg>
        <pc:picChg chg="mod">
          <ac:chgData name="Bonita Searle-Barnes" userId="e782127f-826a-4a83-a372-afedaa2e0d4f" providerId="ADAL" clId="{FA3BD239-4B9A-4CBA-8CF5-F7BFBEA885D5}" dt="2025-11-06T12:38:43.119" v="1776" actId="1076"/>
          <ac:picMkLst>
            <pc:docMk/>
            <pc:sldMk cId="0" sldId="275"/>
            <ac:picMk id="3" creationId="{00000000-0000-0000-0000-000000000000}"/>
          </ac:picMkLst>
        </pc:picChg>
      </pc:sldChg>
      <pc:sldChg chg="modSp mod">
        <pc:chgData name="Bonita Searle-Barnes" userId="e782127f-826a-4a83-a372-afedaa2e0d4f" providerId="ADAL" clId="{FA3BD239-4B9A-4CBA-8CF5-F7BFBEA885D5}" dt="2025-11-06T12:44:18.293" v="1818" actId="14100"/>
        <pc:sldMkLst>
          <pc:docMk/>
          <pc:sldMk cId="0" sldId="276"/>
        </pc:sldMkLst>
        <pc:spChg chg="mod">
          <ac:chgData name="Bonita Searle-Barnes" userId="e782127f-826a-4a83-a372-afedaa2e0d4f" providerId="ADAL" clId="{FA3BD239-4B9A-4CBA-8CF5-F7BFBEA885D5}" dt="2025-11-06T12:40:30.631" v="1784"/>
          <ac:spMkLst>
            <pc:docMk/>
            <pc:sldMk cId="0" sldId="276"/>
            <ac:spMk id="2" creationId="{00000000-0000-0000-0000-000000000000}"/>
          </ac:spMkLst>
        </pc:spChg>
        <pc:spChg chg="mod">
          <ac:chgData name="Bonita Searle-Barnes" userId="e782127f-826a-4a83-a372-afedaa2e0d4f" providerId="ADAL" clId="{FA3BD239-4B9A-4CBA-8CF5-F7BFBEA885D5}" dt="2025-11-06T12:42:02.058" v="1804" actId="1076"/>
          <ac:spMkLst>
            <pc:docMk/>
            <pc:sldMk cId="0" sldId="276"/>
            <ac:spMk id="5" creationId="{00000000-0000-0000-0000-000000000000}"/>
          </ac:spMkLst>
        </pc:spChg>
        <pc:spChg chg="mod">
          <ac:chgData name="Bonita Searle-Barnes" userId="e782127f-826a-4a83-a372-afedaa2e0d4f" providerId="ADAL" clId="{FA3BD239-4B9A-4CBA-8CF5-F7BFBEA885D5}" dt="2025-11-06T12:42:05.234" v="1805" actId="1076"/>
          <ac:spMkLst>
            <pc:docMk/>
            <pc:sldMk cId="0" sldId="276"/>
            <ac:spMk id="6" creationId="{00000000-0000-0000-0000-000000000000}"/>
          </ac:spMkLst>
        </pc:spChg>
        <pc:spChg chg="mod">
          <ac:chgData name="Bonita Searle-Barnes" userId="e782127f-826a-4a83-a372-afedaa2e0d4f" providerId="ADAL" clId="{FA3BD239-4B9A-4CBA-8CF5-F7BFBEA885D5}" dt="2025-11-06T12:42:23.146" v="1807" actId="1076"/>
          <ac:spMkLst>
            <pc:docMk/>
            <pc:sldMk cId="0" sldId="276"/>
            <ac:spMk id="9" creationId="{00000000-0000-0000-0000-000000000000}"/>
          </ac:spMkLst>
        </pc:spChg>
        <pc:spChg chg="mod">
          <ac:chgData name="Bonita Searle-Barnes" userId="e782127f-826a-4a83-a372-afedaa2e0d4f" providerId="ADAL" clId="{FA3BD239-4B9A-4CBA-8CF5-F7BFBEA885D5}" dt="2025-11-06T12:42:37.626" v="1810" actId="1076"/>
          <ac:spMkLst>
            <pc:docMk/>
            <pc:sldMk cId="0" sldId="276"/>
            <ac:spMk id="10" creationId="{00000000-0000-0000-0000-000000000000}"/>
          </ac:spMkLst>
        </pc:spChg>
        <pc:spChg chg="mod">
          <ac:chgData name="Bonita Searle-Barnes" userId="e782127f-826a-4a83-a372-afedaa2e0d4f" providerId="ADAL" clId="{FA3BD239-4B9A-4CBA-8CF5-F7BFBEA885D5}" dt="2025-11-06T12:42:09.338" v="1806" actId="1076"/>
          <ac:spMkLst>
            <pc:docMk/>
            <pc:sldMk cId="0" sldId="276"/>
            <ac:spMk id="12" creationId="{00000000-0000-0000-0000-000000000000}"/>
          </ac:spMkLst>
        </pc:spChg>
        <pc:spChg chg="mod">
          <ac:chgData name="Bonita Searle-Barnes" userId="e782127f-826a-4a83-a372-afedaa2e0d4f" providerId="ADAL" clId="{FA3BD239-4B9A-4CBA-8CF5-F7BFBEA885D5}" dt="2025-11-06T12:41:39.514" v="1802" actId="948"/>
          <ac:spMkLst>
            <pc:docMk/>
            <pc:sldMk cId="0" sldId="276"/>
            <ac:spMk id="13" creationId="{00000000-0000-0000-0000-000000000000}"/>
          </ac:spMkLst>
        </pc:spChg>
        <pc:spChg chg="mod">
          <ac:chgData name="Bonita Searle-Barnes" userId="e782127f-826a-4a83-a372-afedaa2e0d4f" providerId="ADAL" clId="{FA3BD239-4B9A-4CBA-8CF5-F7BFBEA885D5}" dt="2025-11-06T12:43:31.540" v="1815" actId="1076"/>
          <ac:spMkLst>
            <pc:docMk/>
            <pc:sldMk cId="0" sldId="276"/>
            <ac:spMk id="16" creationId="{00000000-0000-0000-0000-000000000000}"/>
          </ac:spMkLst>
        </pc:spChg>
        <pc:spChg chg="mod">
          <ac:chgData name="Bonita Searle-Barnes" userId="e782127f-826a-4a83-a372-afedaa2e0d4f" providerId="ADAL" clId="{FA3BD239-4B9A-4CBA-8CF5-F7BFBEA885D5}" dt="2025-11-06T12:43:36.604" v="1816" actId="1076"/>
          <ac:spMkLst>
            <pc:docMk/>
            <pc:sldMk cId="0" sldId="276"/>
            <ac:spMk id="17" creationId="{00000000-0000-0000-0000-000000000000}"/>
          </ac:spMkLst>
        </pc:spChg>
        <pc:spChg chg="mod">
          <ac:chgData name="Bonita Searle-Barnes" userId="e782127f-826a-4a83-a372-afedaa2e0d4f" providerId="ADAL" clId="{FA3BD239-4B9A-4CBA-8CF5-F7BFBEA885D5}" dt="2025-11-06T12:44:18.293" v="1818" actId="14100"/>
          <ac:spMkLst>
            <pc:docMk/>
            <pc:sldMk cId="0" sldId="276"/>
            <ac:spMk id="18" creationId="{00000000-0000-0000-0000-000000000000}"/>
          </ac:spMkLst>
        </pc:spChg>
        <pc:grpChg chg="mod">
          <ac:chgData name="Bonita Searle-Barnes" userId="e782127f-826a-4a83-a372-afedaa2e0d4f" providerId="ADAL" clId="{FA3BD239-4B9A-4CBA-8CF5-F7BFBEA885D5}" dt="2025-11-06T12:40:38.831" v="1785" actId="1076"/>
          <ac:grpSpMkLst>
            <pc:docMk/>
            <pc:sldMk cId="0" sldId="276"/>
            <ac:grpSpMk id="19" creationId="{0144AC3C-E6A6-3839-13F7-B92130AA8864}"/>
          </ac:grpSpMkLst>
        </pc:grpChg>
      </pc:sldChg>
      <pc:sldChg chg="modSp mod">
        <pc:chgData name="Bonita Searle-Barnes" userId="e782127f-826a-4a83-a372-afedaa2e0d4f" providerId="ADAL" clId="{FA3BD239-4B9A-4CBA-8CF5-F7BFBEA885D5}" dt="2025-11-06T12:49:16.757" v="2007" actId="1076"/>
        <pc:sldMkLst>
          <pc:docMk/>
          <pc:sldMk cId="0" sldId="277"/>
        </pc:sldMkLst>
        <pc:spChg chg="mod">
          <ac:chgData name="Bonita Searle-Barnes" userId="e782127f-826a-4a83-a372-afedaa2e0d4f" providerId="ADAL" clId="{FA3BD239-4B9A-4CBA-8CF5-F7BFBEA885D5}" dt="2025-11-06T12:49:16.757" v="2007" actId="1076"/>
          <ac:spMkLst>
            <pc:docMk/>
            <pc:sldMk cId="0" sldId="277"/>
            <ac:spMk id="3" creationId="{00000000-0000-0000-0000-000000000000}"/>
          </ac:spMkLst>
        </pc:spChg>
        <pc:spChg chg="mod">
          <ac:chgData name="Bonita Searle-Barnes" userId="e782127f-826a-4a83-a372-afedaa2e0d4f" providerId="ADAL" clId="{FA3BD239-4B9A-4CBA-8CF5-F7BFBEA885D5}" dt="2025-11-06T12:47:02.710" v="1964" actId="1036"/>
          <ac:spMkLst>
            <pc:docMk/>
            <pc:sldMk cId="0" sldId="277"/>
            <ac:spMk id="4" creationId="{00000000-0000-0000-0000-000000000000}"/>
          </ac:spMkLst>
        </pc:spChg>
        <pc:spChg chg="mod">
          <ac:chgData name="Bonita Searle-Barnes" userId="e782127f-826a-4a83-a372-afedaa2e0d4f" providerId="ADAL" clId="{FA3BD239-4B9A-4CBA-8CF5-F7BFBEA885D5}" dt="2025-11-06T12:46:49.774" v="1949" actId="1036"/>
          <ac:spMkLst>
            <pc:docMk/>
            <pc:sldMk cId="0" sldId="277"/>
            <ac:spMk id="5" creationId="{00000000-0000-0000-0000-000000000000}"/>
          </ac:spMkLst>
        </pc:spChg>
        <pc:spChg chg="mod">
          <ac:chgData name="Bonita Searle-Barnes" userId="e782127f-826a-4a83-a372-afedaa2e0d4f" providerId="ADAL" clId="{FA3BD239-4B9A-4CBA-8CF5-F7BFBEA885D5}" dt="2025-11-06T12:46:44.118" v="1937" actId="1035"/>
          <ac:spMkLst>
            <pc:docMk/>
            <pc:sldMk cId="0" sldId="277"/>
            <ac:spMk id="6" creationId="{00000000-0000-0000-0000-000000000000}"/>
          </ac:spMkLst>
        </pc:spChg>
        <pc:spChg chg="mod">
          <ac:chgData name="Bonita Searle-Barnes" userId="e782127f-826a-4a83-a372-afedaa2e0d4f" providerId="ADAL" clId="{FA3BD239-4B9A-4CBA-8CF5-F7BFBEA885D5}" dt="2025-11-06T12:46:34.410" v="1905" actId="1036"/>
          <ac:spMkLst>
            <pc:docMk/>
            <pc:sldMk cId="0" sldId="277"/>
            <ac:spMk id="7" creationId="{00000000-0000-0000-0000-000000000000}"/>
          </ac:spMkLst>
        </pc:spChg>
        <pc:spChg chg="mod">
          <ac:chgData name="Bonita Searle-Barnes" userId="e782127f-826a-4a83-a372-afedaa2e0d4f" providerId="ADAL" clId="{FA3BD239-4B9A-4CBA-8CF5-F7BFBEA885D5}" dt="2025-11-06T12:46:21.679" v="1892" actId="1036"/>
          <ac:spMkLst>
            <pc:docMk/>
            <pc:sldMk cId="0" sldId="277"/>
            <ac:spMk id="8" creationId="{00000000-0000-0000-0000-000000000000}"/>
          </ac:spMkLst>
        </pc:spChg>
        <pc:spChg chg="mod">
          <ac:chgData name="Bonita Searle-Barnes" userId="e782127f-826a-4a83-a372-afedaa2e0d4f" providerId="ADAL" clId="{FA3BD239-4B9A-4CBA-8CF5-F7BFBEA885D5}" dt="2025-11-06T12:46:16.832" v="1883" actId="1036"/>
          <ac:spMkLst>
            <pc:docMk/>
            <pc:sldMk cId="0" sldId="277"/>
            <ac:spMk id="9" creationId="{00000000-0000-0000-0000-000000000000}"/>
          </ac:spMkLst>
        </pc:spChg>
        <pc:spChg chg="mod">
          <ac:chgData name="Bonita Searle-Barnes" userId="e782127f-826a-4a83-a372-afedaa2e0d4f" providerId="ADAL" clId="{FA3BD239-4B9A-4CBA-8CF5-F7BFBEA885D5}" dt="2025-11-06T12:46:10.937" v="1871" actId="1036"/>
          <ac:spMkLst>
            <pc:docMk/>
            <pc:sldMk cId="0" sldId="277"/>
            <ac:spMk id="10" creationId="{00000000-0000-0000-0000-000000000000}"/>
          </ac:spMkLst>
        </pc:spChg>
        <pc:spChg chg="mod">
          <ac:chgData name="Bonita Searle-Barnes" userId="e782127f-826a-4a83-a372-afedaa2e0d4f" providerId="ADAL" clId="{FA3BD239-4B9A-4CBA-8CF5-F7BFBEA885D5}" dt="2025-11-06T12:46:01.484" v="1860" actId="1036"/>
          <ac:spMkLst>
            <pc:docMk/>
            <pc:sldMk cId="0" sldId="277"/>
            <ac:spMk id="11" creationId="{00000000-0000-0000-0000-000000000000}"/>
          </ac:spMkLst>
        </pc:spChg>
        <pc:spChg chg="mod">
          <ac:chgData name="Bonita Searle-Barnes" userId="e782127f-826a-4a83-a372-afedaa2e0d4f" providerId="ADAL" clId="{FA3BD239-4B9A-4CBA-8CF5-F7BFBEA885D5}" dt="2025-11-06T12:45:56.761" v="1851" actId="1036"/>
          <ac:spMkLst>
            <pc:docMk/>
            <pc:sldMk cId="0" sldId="277"/>
            <ac:spMk id="12" creationId="{00000000-0000-0000-0000-000000000000}"/>
          </ac:spMkLst>
        </pc:spChg>
        <pc:spChg chg="mod">
          <ac:chgData name="Bonita Searle-Barnes" userId="e782127f-826a-4a83-a372-afedaa2e0d4f" providerId="ADAL" clId="{FA3BD239-4B9A-4CBA-8CF5-F7BFBEA885D5}" dt="2025-11-06T12:45:45.795" v="1839" actId="2711"/>
          <ac:spMkLst>
            <pc:docMk/>
            <pc:sldMk cId="0" sldId="277"/>
            <ac:spMk id="13" creationId="{00000000-0000-0000-0000-000000000000}"/>
          </ac:spMkLst>
        </pc:spChg>
        <pc:spChg chg="mod">
          <ac:chgData name="Bonita Searle-Barnes" userId="e782127f-826a-4a83-a372-afedaa2e0d4f" providerId="ADAL" clId="{FA3BD239-4B9A-4CBA-8CF5-F7BFBEA885D5}" dt="2025-11-06T12:45:33.019" v="1833" actId="1036"/>
          <ac:spMkLst>
            <pc:docMk/>
            <pc:sldMk cId="0" sldId="277"/>
            <ac:spMk id="14" creationId="{00000000-0000-0000-0000-000000000000}"/>
          </ac:spMkLst>
        </pc:spChg>
      </pc:sldChg>
      <pc:sldChg chg="modSp mod">
        <pc:chgData name="Bonita Searle-Barnes" userId="e782127f-826a-4a83-a372-afedaa2e0d4f" providerId="ADAL" clId="{FA3BD239-4B9A-4CBA-8CF5-F7BFBEA885D5}" dt="2025-11-06T12:51:18.633" v="2048" actId="1076"/>
        <pc:sldMkLst>
          <pc:docMk/>
          <pc:sldMk cId="0" sldId="278"/>
        </pc:sldMkLst>
        <pc:spChg chg="mod">
          <ac:chgData name="Bonita Searle-Barnes" userId="e782127f-826a-4a83-a372-afedaa2e0d4f" providerId="ADAL" clId="{FA3BD239-4B9A-4CBA-8CF5-F7BFBEA885D5}" dt="2025-11-06T12:49:38.298" v="2023"/>
          <ac:spMkLst>
            <pc:docMk/>
            <pc:sldMk cId="0" sldId="278"/>
            <ac:spMk id="2" creationId="{00000000-0000-0000-0000-000000000000}"/>
          </ac:spMkLst>
        </pc:spChg>
        <pc:spChg chg="mod">
          <ac:chgData name="Bonita Searle-Barnes" userId="e782127f-826a-4a83-a372-afedaa2e0d4f" providerId="ADAL" clId="{FA3BD239-4B9A-4CBA-8CF5-F7BFBEA885D5}" dt="2025-11-06T12:50:58.384" v="2043" actId="1076"/>
          <ac:spMkLst>
            <pc:docMk/>
            <pc:sldMk cId="0" sldId="278"/>
            <ac:spMk id="4" creationId="{00000000-0000-0000-0000-000000000000}"/>
          </ac:spMkLst>
        </pc:spChg>
        <pc:spChg chg="mod">
          <ac:chgData name="Bonita Searle-Barnes" userId="e782127f-826a-4a83-a372-afedaa2e0d4f" providerId="ADAL" clId="{FA3BD239-4B9A-4CBA-8CF5-F7BFBEA885D5}" dt="2025-11-06T12:50:39.880" v="2040" actId="1076"/>
          <ac:spMkLst>
            <pc:docMk/>
            <pc:sldMk cId="0" sldId="278"/>
            <ac:spMk id="5" creationId="{00000000-0000-0000-0000-000000000000}"/>
          </ac:spMkLst>
        </pc:spChg>
        <pc:spChg chg="mod">
          <ac:chgData name="Bonita Searle-Barnes" userId="e782127f-826a-4a83-a372-afedaa2e0d4f" providerId="ADAL" clId="{FA3BD239-4B9A-4CBA-8CF5-F7BFBEA885D5}" dt="2025-11-06T12:51:02.585" v="2044" actId="1076"/>
          <ac:spMkLst>
            <pc:docMk/>
            <pc:sldMk cId="0" sldId="278"/>
            <ac:spMk id="7" creationId="{00000000-0000-0000-0000-000000000000}"/>
          </ac:spMkLst>
        </pc:spChg>
        <pc:spChg chg="mod">
          <ac:chgData name="Bonita Searle-Barnes" userId="e782127f-826a-4a83-a372-afedaa2e0d4f" providerId="ADAL" clId="{FA3BD239-4B9A-4CBA-8CF5-F7BFBEA885D5}" dt="2025-11-06T12:50:47.058" v="2041" actId="1076"/>
          <ac:spMkLst>
            <pc:docMk/>
            <pc:sldMk cId="0" sldId="278"/>
            <ac:spMk id="8" creationId="{00000000-0000-0000-0000-000000000000}"/>
          </ac:spMkLst>
        </pc:spChg>
        <pc:spChg chg="mod">
          <ac:chgData name="Bonita Searle-Barnes" userId="e782127f-826a-4a83-a372-afedaa2e0d4f" providerId="ADAL" clId="{FA3BD239-4B9A-4CBA-8CF5-F7BFBEA885D5}" dt="2025-11-06T12:51:10.546" v="2045" actId="1076"/>
          <ac:spMkLst>
            <pc:docMk/>
            <pc:sldMk cId="0" sldId="278"/>
            <ac:spMk id="10" creationId="{00000000-0000-0000-0000-000000000000}"/>
          </ac:spMkLst>
        </pc:spChg>
        <pc:spChg chg="mod">
          <ac:chgData name="Bonita Searle-Barnes" userId="e782127f-826a-4a83-a372-afedaa2e0d4f" providerId="ADAL" clId="{FA3BD239-4B9A-4CBA-8CF5-F7BFBEA885D5}" dt="2025-11-06T12:50:51.642" v="2042" actId="1076"/>
          <ac:spMkLst>
            <pc:docMk/>
            <pc:sldMk cId="0" sldId="278"/>
            <ac:spMk id="11" creationId="{00000000-0000-0000-0000-000000000000}"/>
          </ac:spMkLst>
        </pc:spChg>
        <pc:picChg chg="mod">
          <ac:chgData name="Bonita Searle-Barnes" userId="e782127f-826a-4a83-a372-afedaa2e0d4f" providerId="ADAL" clId="{FA3BD239-4B9A-4CBA-8CF5-F7BFBEA885D5}" dt="2025-11-06T12:51:14.968" v="2046" actId="1076"/>
          <ac:picMkLst>
            <pc:docMk/>
            <pc:sldMk cId="0" sldId="278"/>
            <ac:picMk id="3" creationId="{00000000-0000-0000-0000-000000000000}"/>
          </ac:picMkLst>
        </pc:picChg>
        <pc:picChg chg="mod">
          <ac:chgData name="Bonita Searle-Barnes" userId="e782127f-826a-4a83-a372-afedaa2e0d4f" providerId="ADAL" clId="{FA3BD239-4B9A-4CBA-8CF5-F7BFBEA885D5}" dt="2025-11-06T12:51:17.041" v="2047" actId="1076"/>
          <ac:picMkLst>
            <pc:docMk/>
            <pc:sldMk cId="0" sldId="278"/>
            <ac:picMk id="6" creationId="{00000000-0000-0000-0000-000000000000}"/>
          </ac:picMkLst>
        </pc:picChg>
        <pc:picChg chg="mod">
          <ac:chgData name="Bonita Searle-Barnes" userId="e782127f-826a-4a83-a372-afedaa2e0d4f" providerId="ADAL" clId="{FA3BD239-4B9A-4CBA-8CF5-F7BFBEA885D5}" dt="2025-11-06T12:51:18.633" v="2048" actId="1076"/>
          <ac:picMkLst>
            <pc:docMk/>
            <pc:sldMk cId="0" sldId="278"/>
            <ac:picMk id="9" creationId="{00000000-0000-0000-0000-000000000000}"/>
          </ac:picMkLst>
        </pc:picChg>
      </pc:sldChg>
      <pc:sldChg chg="modSp mod">
        <pc:chgData name="Bonita Searle-Barnes" userId="e782127f-826a-4a83-a372-afedaa2e0d4f" providerId="ADAL" clId="{FA3BD239-4B9A-4CBA-8CF5-F7BFBEA885D5}" dt="2025-11-06T12:52:53.918" v="2072" actId="20577"/>
        <pc:sldMkLst>
          <pc:docMk/>
          <pc:sldMk cId="0" sldId="279"/>
        </pc:sldMkLst>
        <pc:spChg chg="mod">
          <ac:chgData name="Bonita Searle-Barnes" userId="e782127f-826a-4a83-a372-afedaa2e0d4f" providerId="ADAL" clId="{FA3BD239-4B9A-4CBA-8CF5-F7BFBEA885D5}" dt="2025-11-06T12:51:31.032" v="2050"/>
          <ac:spMkLst>
            <pc:docMk/>
            <pc:sldMk cId="0" sldId="279"/>
            <ac:spMk id="2" creationId="{00000000-0000-0000-0000-000000000000}"/>
          </ac:spMkLst>
        </pc:spChg>
        <pc:spChg chg="mod">
          <ac:chgData name="Bonita Searle-Barnes" userId="e782127f-826a-4a83-a372-afedaa2e0d4f" providerId="ADAL" clId="{FA3BD239-4B9A-4CBA-8CF5-F7BFBEA885D5}" dt="2025-11-06T12:51:42.071" v="2053"/>
          <ac:spMkLst>
            <pc:docMk/>
            <pc:sldMk cId="0" sldId="279"/>
            <ac:spMk id="3" creationId="{00000000-0000-0000-0000-000000000000}"/>
          </ac:spMkLst>
        </pc:spChg>
        <pc:spChg chg="mod">
          <ac:chgData name="Bonita Searle-Barnes" userId="e782127f-826a-4a83-a372-afedaa2e0d4f" providerId="ADAL" clId="{FA3BD239-4B9A-4CBA-8CF5-F7BFBEA885D5}" dt="2025-11-06T12:52:31.482" v="2066" actId="403"/>
          <ac:spMkLst>
            <pc:docMk/>
            <pc:sldMk cId="0" sldId="279"/>
            <ac:spMk id="4" creationId="{00000000-0000-0000-0000-000000000000}"/>
          </ac:spMkLst>
        </pc:spChg>
        <pc:spChg chg="mod">
          <ac:chgData name="Bonita Searle-Barnes" userId="e782127f-826a-4a83-a372-afedaa2e0d4f" providerId="ADAL" clId="{FA3BD239-4B9A-4CBA-8CF5-F7BFBEA885D5}" dt="2025-11-06T12:51:59.617" v="2059" actId="403"/>
          <ac:spMkLst>
            <pc:docMk/>
            <pc:sldMk cId="0" sldId="279"/>
            <ac:spMk id="7" creationId="{00000000-0000-0000-0000-000000000000}"/>
          </ac:spMkLst>
        </pc:spChg>
        <pc:spChg chg="mod">
          <ac:chgData name="Bonita Searle-Barnes" userId="e782127f-826a-4a83-a372-afedaa2e0d4f" providerId="ADAL" clId="{FA3BD239-4B9A-4CBA-8CF5-F7BFBEA885D5}" dt="2025-11-06T12:52:40.443" v="2068" actId="948"/>
          <ac:spMkLst>
            <pc:docMk/>
            <pc:sldMk cId="0" sldId="279"/>
            <ac:spMk id="8" creationId="{00000000-0000-0000-0000-000000000000}"/>
          </ac:spMkLst>
        </pc:spChg>
        <pc:spChg chg="mod">
          <ac:chgData name="Bonita Searle-Barnes" userId="e782127f-826a-4a83-a372-afedaa2e0d4f" providerId="ADAL" clId="{FA3BD239-4B9A-4CBA-8CF5-F7BFBEA885D5}" dt="2025-11-06T12:52:09.140" v="2062" actId="403"/>
          <ac:spMkLst>
            <pc:docMk/>
            <pc:sldMk cId="0" sldId="279"/>
            <ac:spMk id="11" creationId="{00000000-0000-0000-0000-000000000000}"/>
          </ac:spMkLst>
        </pc:spChg>
        <pc:spChg chg="mod">
          <ac:chgData name="Bonita Searle-Barnes" userId="e782127f-826a-4a83-a372-afedaa2e0d4f" providerId="ADAL" clId="{FA3BD239-4B9A-4CBA-8CF5-F7BFBEA885D5}" dt="2025-11-06T12:52:53.918" v="2072" actId="20577"/>
          <ac:spMkLst>
            <pc:docMk/>
            <pc:sldMk cId="0" sldId="279"/>
            <ac:spMk id="12" creationId="{00000000-0000-0000-0000-000000000000}"/>
          </ac:spMkLst>
        </pc:spChg>
        <pc:spChg chg="mod">
          <ac:chgData name="Bonita Searle-Barnes" userId="e782127f-826a-4a83-a372-afedaa2e0d4f" providerId="ADAL" clId="{FA3BD239-4B9A-4CBA-8CF5-F7BFBEA885D5}" dt="2025-11-06T12:51:51.201" v="2056" actId="403"/>
          <ac:spMkLst>
            <pc:docMk/>
            <pc:sldMk cId="0" sldId="279"/>
            <ac:spMk id="15" creationId="{00000000-0000-0000-0000-000000000000}"/>
          </ac:spMkLst>
        </pc:spChg>
        <pc:spChg chg="mod">
          <ac:chgData name="Bonita Searle-Barnes" userId="e782127f-826a-4a83-a372-afedaa2e0d4f" providerId="ADAL" clId="{FA3BD239-4B9A-4CBA-8CF5-F7BFBEA885D5}" dt="2025-11-06T12:52:28.291" v="2065" actId="403"/>
          <ac:spMkLst>
            <pc:docMk/>
            <pc:sldMk cId="0" sldId="279"/>
            <ac:spMk id="16" creationId="{00000000-0000-0000-0000-000000000000}"/>
          </ac:spMkLst>
        </pc:spChg>
      </pc:sldChg>
      <pc:sldChg chg="modSp mod">
        <pc:chgData name="Bonita Searle-Barnes" userId="e782127f-826a-4a83-a372-afedaa2e0d4f" providerId="ADAL" clId="{FA3BD239-4B9A-4CBA-8CF5-F7BFBEA885D5}" dt="2025-11-06T09:16:25.066" v="7" actId="20577"/>
        <pc:sldMkLst>
          <pc:docMk/>
          <pc:sldMk cId="4139293381" sldId="462"/>
        </pc:sldMkLst>
        <pc:spChg chg="mod">
          <ac:chgData name="Bonita Searle-Barnes" userId="e782127f-826a-4a83-a372-afedaa2e0d4f" providerId="ADAL" clId="{FA3BD239-4B9A-4CBA-8CF5-F7BFBEA885D5}" dt="2025-11-06T09:16:25.066" v="7" actId="20577"/>
          <ac:spMkLst>
            <pc:docMk/>
            <pc:sldMk cId="4139293381" sldId="462"/>
            <ac:spMk id="3" creationId="{C071156A-2242-124B-AF49-34A979232ED8}"/>
          </ac:spMkLst>
        </pc:spChg>
      </pc:sldChg>
      <pc:sldChg chg="modSp mod">
        <pc:chgData name="Bonita Searle-Barnes" userId="e782127f-826a-4a83-a372-afedaa2e0d4f" providerId="ADAL" clId="{FA3BD239-4B9A-4CBA-8CF5-F7BFBEA885D5}" dt="2025-11-06T12:55:17.252" v="2093"/>
        <pc:sldMkLst>
          <pc:docMk/>
          <pc:sldMk cId="3014219946" sldId="838"/>
        </pc:sldMkLst>
        <pc:spChg chg="mod">
          <ac:chgData name="Bonita Searle-Barnes" userId="e782127f-826a-4a83-a372-afedaa2e0d4f" providerId="ADAL" clId="{FA3BD239-4B9A-4CBA-8CF5-F7BFBEA885D5}" dt="2025-11-06T12:54:39.135" v="2085" actId="404"/>
          <ac:spMkLst>
            <pc:docMk/>
            <pc:sldMk cId="3014219946" sldId="838"/>
            <ac:spMk id="3" creationId="{3A94B90A-30B6-56D1-21EB-457B88DBC0F3}"/>
          </ac:spMkLst>
        </pc:spChg>
        <pc:spChg chg="mod">
          <ac:chgData name="Bonita Searle-Barnes" userId="e782127f-826a-4a83-a372-afedaa2e0d4f" providerId="ADAL" clId="{FA3BD239-4B9A-4CBA-8CF5-F7BFBEA885D5}" dt="2025-11-06T12:54:48.896" v="2087"/>
          <ac:spMkLst>
            <pc:docMk/>
            <pc:sldMk cId="3014219946" sldId="838"/>
            <ac:spMk id="6" creationId="{00000000-0000-0000-0000-000000000000}"/>
          </ac:spMkLst>
        </pc:spChg>
        <pc:spChg chg="mod">
          <ac:chgData name="Bonita Searle-Barnes" userId="e782127f-826a-4a83-a372-afedaa2e0d4f" providerId="ADAL" clId="{FA3BD239-4B9A-4CBA-8CF5-F7BFBEA885D5}" dt="2025-11-06T12:54:57.751" v="2089"/>
          <ac:spMkLst>
            <pc:docMk/>
            <pc:sldMk cId="3014219946" sldId="838"/>
            <ac:spMk id="11" creationId="{00000000-0000-0000-0000-000000000000}"/>
          </ac:spMkLst>
        </pc:spChg>
        <pc:spChg chg="mod">
          <ac:chgData name="Bonita Searle-Barnes" userId="e782127f-826a-4a83-a372-afedaa2e0d4f" providerId="ADAL" clId="{FA3BD239-4B9A-4CBA-8CF5-F7BFBEA885D5}" dt="2025-11-06T12:55:07.982" v="2091"/>
          <ac:spMkLst>
            <pc:docMk/>
            <pc:sldMk cId="3014219946" sldId="838"/>
            <ac:spMk id="16" creationId="{00000000-0000-0000-0000-000000000000}"/>
          </ac:spMkLst>
        </pc:spChg>
        <pc:spChg chg="mod">
          <ac:chgData name="Bonita Searle-Barnes" userId="e782127f-826a-4a83-a372-afedaa2e0d4f" providerId="ADAL" clId="{FA3BD239-4B9A-4CBA-8CF5-F7BFBEA885D5}" dt="2025-11-06T12:55:17.252" v="2093"/>
          <ac:spMkLst>
            <pc:docMk/>
            <pc:sldMk cId="3014219946" sldId="838"/>
            <ac:spMk id="21" creationId="{00000000-0000-0000-0000-000000000000}"/>
          </ac:spMkLst>
        </pc:spChg>
      </pc:sldChg>
      <pc:sldChg chg="modSp mod">
        <pc:chgData name="Bonita Searle-Barnes" userId="e782127f-826a-4a83-a372-afedaa2e0d4f" providerId="ADAL" clId="{FA3BD239-4B9A-4CBA-8CF5-F7BFBEA885D5}" dt="2025-11-06T10:59:53.706" v="44" actId="6549"/>
        <pc:sldMkLst>
          <pc:docMk/>
          <pc:sldMk cId="2808480706" sldId="840"/>
        </pc:sldMkLst>
        <pc:spChg chg="mod">
          <ac:chgData name="Bonita Searle-Barnes" userId="e782127f-826a-4a83-a372-afedaa2e0d4f" providerId="ADAL" clId="{FA3BD239-4B9A-4CBA-8CF5-F7BFBEA885D5}" dt="2025-11-06T10:57:42.291" v="14" actId="404"/>
          <ac:spMkLst>
            <pc:docMk/>
            <pc:sldMk cId="2808480706" sldId="840"/>
            <ac:spMk id="3" creationId="{6FFB772F-E825-9D87-9E8B-D04BC8A5280C}"/>
          </ac:spMkLst>
        </pc:spChg>
        <pc:spChg chg="mod">
          <ac:chgData name="Bonita Searle-Barnes" userId="e782127f-826a-4a83-a372-afedaa2e0d4f" providerId="ADAL" clId="{FA3BD239-4B9A-4CBA-8CF5-F7BFBEA885D5}" dt="2025-11-06T10:59:53.706" v="44" actId="6549"/>
          <ac:spMkLst>
            <pc:docMk/>
            <pc:sldMk cId="2808480706" sldId="840"/>
            <ac:spMk id="4" creationId="{183CA12B-98D8-441B-A2DE-6FF2B2597824}"/>
          </ac:spMkLst>
        </pc:spChg>
      </pc:sldChg>
      <pc:sldChg chg="delSp modSp mod">
        <pc:chgData name="Bonita Searle-Barnes" userId="e782127f-826a-4a83-a372-afedaa2e0d4f" providerId="ADAL" clId="{FA3BD239-4B9A-4CBA-8CF5-F7BFBEA885D5}" dt="2025-11-06T11:25:12.699" v="404" actId="113"/>
        <pc:sldMkLst>
          <pc:docMk/>
          <pc:sldMk cId="2847982734" sldId="843"/>
        </pc:sldMkLst>
        <pc:spChg chg="mod">
          <ac:chgData name="Bonita Searle-Barnes" userId="e782127f-826a-4a83-a372-afedaa2e0d4f" providerId="ADAL" clId="{FA3BD239-4B9A-4CBA-8CF5-F7BFBEA885D5}" dt="2025-11-06T11:22:13.183" v="125"/>
          <ac:spMkLst>
            <pc:docMk/>
            <pc:sldMk cId="2847982734" sldId="843"/>
            <ac:spMk id="3" creationId="{F0792BCA-8AB6-0FDF-AC08-CE636D202BE9}"/>
          </ac:spMkLst>
        </pc:spChg>
        <pc:spChg chg="mod">
          <ac:chgData name="Bonita Searle-Barnes" userId="e782127f-826a-4a83-a372-afedaa2e0d4f" providerId="ADAL" clId="{FA3BD239-4B9A-4CBA-8CF5-F7BFBEA885D5}" dt="2025-11-06T11:25:12.699" v="404" actId="113"/>
          <ac:spMkLst>
            <pc:docMk/>
            <pc:sldMk cId="2847982734" sldId="843"/>
            <ac:spMk id="4" creationId="{BBFFC9DD-99F6-E5CA-5CF5-B1C6B4D6BBC1}"/>
          </ac:spMkLst>
        </pc:spChg>
      </pc:sldChg>
      <pc:sldChg chg="addSp delSp modSp mod">
        <pc:chgData name="Bonita Searle-Barnes" userId="e782127f-826a-4a83-a372-afedaa2e0d4f" providerId="ADAL" clId="{FA3BD239-4B9A-4CBA-8CF5-F7BFBEA885D5}" dt="2025-11-06T11:49:52.830" v="720"/>
        <pc:sldMkLst>
          <pc:docMk/>
          <pc:sldMk cId="3648976880" sldId="844"/>
        </pc:sldMkLst>
        <pc:spChg chg="mod">
          <ac:chgData name="Bonita Searle-Barnes" userId="e782127f-826a-4a83-a372-afedaa2e0d4f" providerId="ADAL" clId="{FA3BD239-4B9A-4CBA-8CF5-F7BFBEA885D5}" dt="2025-11-06T11:32:00.720" v="517" actId="2711"/>
          <ac:spMkLst>
            <pc:docMk/>
            <pc:sldMk cId="3648976880" sldId="844"/>
            <ac:spMk id="3" creationId="{1E487B82-4F01-4164-B783-584A50C77BE0}"/>
          </ac:spMkLst>
        </pc:spChg>
        <pc:spChg chg="add del mod">
          <ac:chgData name="Bonita Searle-Barnes" userId="e782127f-826a-4a83-a372-afedaa2e0d4f" providerId="ADAL" clId="{FA3BD239-4B9A-4CBA-8CF5-F7BFBEA885D5}" dt="2025-11-06T11:28:02.880" v="471"/>
          <ac:spMkLst>
            <pc:docMk/>
            <pc:sldMk cId="3648976880" sldId="844"/>
            <ac:spMk id="16" creationId="{130B39A9-1454-8A6D-4566-781B17F8F612}"/>
          </ac:spMkLst>
        </pc:spChg>
        <pc:picChg chg="mod">
          <ac:chgData name="Bonita Searle-Barnes" userId="e782127f-826a-4a83-a372-afedaa2e0d4f" providerId="ADAL" clId="{FA3BD239-4B9A-4CBA-8CF5-F7BFBEA885D5}" dt="2025-11-06T11:49:52.830" v="720"/>
          <ac:picMkLst>
            <pc:docMk/>
            <pc:sldMk cId="3648976880" sldId="844"/>
            <ac:picMk id="2" creationId="{3A1B2B68-0C3C-98D3-38ED-29E558C9392A}"/>
          </ac:picMkLst>
        </pc:picChg>
      </pc:sldChg>
      <pc:sldChg chg="modSp mod">
        <pc:chgData name="Bonita Searle-Barnes" userId="e782127f-826a-4a83-a372-afedaa2e0d4f" providerId="ADAL" clId="{FA3BD239-4B9A-4CBA-8CF5-F7BFBEA885D5}" dt="2025-11-06T12:02:07.499" v="1264" actId="1037"/>
        <pc:sldMkLst>
          <pc:docMk/>
          <pc:sldMk cId="2008488042" sldId="845"/>
        </pc:sldMkLst>
        <pc:spChg chg="mod">
          <ac:chgData name="Bonita Searle-Barnes" userId="e782127f-826a-4a83-a372-afedaa2e0d4f" providerId="ADAL" clId="{FA3BD239-4B9A-4CBA-8CF5-F7BFBEA885D5}" dt="2025-11-06T12:00:41.372" v="1245"/>
          <ac:spMkLst>
            <pc:docMk/>
            <pc:sldMk cId="2008488042" sldId="845"/>
            <ac:spMk id="2" creationId="{5215AD94-3E28-C585-F6EA-3A60F98EBD67}"/>
          </ac:spMkLst>
        </pc:spChg>
        <pc:spChg chg="mod">
          <ac:chgData name="Bonita Searle-Barnes" userId="e782127f-826a-4a83-a372-afedaa2e0d4f" providerId="ADAL" clId="{FA3BD239-4B9A-4CBA-8CF5-F7BFBEA885D5}" dt="2025-11-06T12:02:07.499" v="1264" actId="1037"/>
          <ac:spMkLst>
            <pc:docMk/>
            <pc:sldMk cId="2008488042" sldId="845"/>
            <ac:spMk id="4" creationId="{10015A7A-DA02-02BD-6155-F76F197E7575}"/>
          </ac:spMkLst>
        </pc:spChg>
      </pc:sldChg>
      <pc:sldChg chg="modSp mod">
        <pc:chgData name="Bonita Searle-Barnes" userId="e782127f-826a-4a83-a372-afedaa2e0d4f" providerId="ADAL" clId="{FA3BD239-4B9A-4CBA-8CF5-F7BFBEA885D5}" dt="2025-11-10T14:15:44.706" v="2176"/>
        <pc:sldMkLst>
          <pc:docMk/>
          <pc:sldMk cId="3500987579" sldId="849"/>
        </pc:sldMkLst>
        <pc:spChg chg="mod">
          <ac:chgData name="Bonita Searle-Barnes" userId="e782127f-826a-4a83-a372-afedaa2e0d4f" providerId="ADAL" clId="{FA3BD239-4B9A-4CBA-8CF5-F7BFBEA885D5}" dt="2025-11-06T12:21:59.036" v="1581"/>
          <ac:spMkLst>
            <pc:docMk/>
            <pc:sldMk cId="3500987579" sldId="849"/>
            <ac:spMk id="3" creationId="{EDD4E9F9-04F5-5AC3-DDC6-33960BCBBDDE}"/>
          </ac:spMkLst>
        </pc:spChg>
        <pc:spChg chg="mod">
          <ac:chgData name="Bonita Searle-Barnes" userId="e782127f-826a-4a83-a372-afedaa2e0d4f" providerId="ADAL" clId="{FA3BD239-4B9A-4CBA-8CF5-F7BFBEA885D5}" dt="2025-11-06T12:22:10.354" v="1583" actId="14100"/>
          <ac:spMkLst>
            <pc:docMk/>
            <pc:sldMk cId="3500987579" sldId="849"/>
            <ac:spMk id="25" creationId="{47BB4F9E-C743-049D-FD8A-E42758DF4A17}"/>
          </ac:spMkLst>
        </pc:spChg>
        <pc:picChg chg="mod">
          <ac:chgData name="Bonita Searle-Barnes" userId="e782127f-826a-4a83-a372-afedaa2e0d4f" providerId="ADAL" clId="{FA3BD239-4B9A-4CBA-8CF5-F7BFBEA885D5}" dt="2025-11-10T14:15:44.706" v="2176"/>
          <ac:picMkLst>
            <pc:docMk/>
            <pc:sldMk cId="3500987579" sldId="849"/>
            <ac:picMk id="2" creationId="{383291DF-463C-27CB-4643-1AD59519A402}"/>
          </ac:picMkLst>
        </pc:picChg>
      </pc:sldChg>
      <pc:sldChg chg="modSp mod">
        <pc:chgData name="Bonita Searle-Barnes" userId="e782127f-826a-4a83-a372-afedaa2e0d4f" providerId="ADAL" clId="{FA3BD239-4B9A-4CBA-8CF5-F7BFBEA885D5}" dt="2025-11-06T12:34:45.239" v="1728" actId="948"/>
        <pc:sldMkLst>
          <pc:docMk/>
          <pc:sldMk cId="1907965420" sldId="850"/>
        </pc:sldMkLst>
        <pc:spChg chg="mod">
          <ac:chgData name="Bonita Searle-Barnes" userId="e782127f-826a-4a83-a372-afedaa2e0d4f" providerId="ADAL" clId="{FA3BD239-4B9A-4CBA-8CF5-F7BFBEA885D5}" dt="2025-11-06T12:33:25.099" v="1712"/>
          <ac:spMkLst>
            <pc:docMk/>
            <pc:sldMk cId="1907965420" sldId="850"/>
            <ac:spMk id="2" creationId="{680EF265-D760-961E-A786-F39459FFBDCC}"/>
          </ac:spMkLst>
        </pc:spChg>
        <pc:spChg chg="mod">
          <ac:chgData name="Bonita Searle-Barnes" userId="e782127f-826a-4a83-a372-afedaa2e0d4f" providerId="ADAL" clId="{FA3BD239-4B9A-4CBA-8CF5-F7BFBEA885D5}" dt="2025-11-06T12:34:45.239" v="1728" actId="948"/>
          <ac:spMkLst>
            <pc:docMk/>
            <pc:sldMk cId="1907965420" sldId="850"/>
            <ac:spMk id="24" creationId="{426A83B1-67E2-7D0D-6279-C60DCDBB340D}"/>
          </ac:spMkLst>
        </pc:spChg>
      </pc:sldChg>
      <pc:sldChg chg="modSp mod">
        <pc:chgData name="Bonita Searle-Barnes" userId="e782127f-826a-4a83-a372-afedaa2e0d4f" providerId="ADAL" clId="{FA3BD239-4B9A-4CBA-8CF5-F7BFBEA885D5}" dt="2025-11-06T12:49:26.983" v="2021" actId="1076"/>
        <pc:sldMkLst>
          <pc:docMk/>
          <pc:sldMk cId="1643198194" sldId="851"/>
        </pc:sldMkLst>
        <pc:spChg chg="mod">
          <ac:chgData name="Bonita Searle-Barnes" userId="e782127f-826a-4a83-a372-afedaa2e0d4f" providerId="ADAL" clId="{FA3BD239-4B9A-4CBA-8CF5-F7BFBEA885D5}" dt="2025-11-06T12:49:21.555" v="2020"/>
          <ac:spMkLst>
            <pc:docMk/>
            <pc:sldMk cId="1643198194" sldId="851"/>
            <ac:spMk id="3" creationId="{E4228C24-68FC-AE47-9F0C-D39D450B1DFD}"/>
          </ac:spMkLst>
        </pc:spChg>
        <pc:spChg chg="mod">
          <ac:chgData name="Bonita Searle-Barnes" userId="e782127f-826a-4a83-a372-afedaa2e0d4f" providerId="ADAL" clId="{FA3BD239-4B9A-4CBA-8CF5-F7BFBEA885D5}" dt="2025-11-06T12:49:26.983" v="2021" actId="1076"/>
          <ac:spMkLst>
            <pc:docMk/>
            <pc:sldMk cId="1643198194" sldId="851"/>
            <ac:spMk id="16" creationId="{1B86D30A-CB56-4BED-76C3-8D00A7BAA5CC}"/>
          </ac:spMkLst>
        </pc:spChg>
      </pc:sldChg>
      <pc:sldChg chg="modSp mod">
        <pc:chgData name="Bonita Searle-Barnes" userId="e782127f-826a-4a83-a372-afedaa2e0d4f" providerId="ADAL" clId="{FA3BD239-4B9A-4CBA-8CF5-F7BFBEA885D5}" dt="2025-11-06T12:54:24.662" v="2083" actId="14100"/>
        <pc:sldMkLst>
          <pc:docMk/>
          <pc:sldMk cId="267617584" sldId="852"/>
        </pc:sldMkLst>
        <pc:spChg chg="mod">
          <ac:chgData name="Bonita Searle-Barnes" userId="e782127f-826a-4a83-a372-afedaa2e0d4f" providerId="ADAL" clId="{FA3BD239-4B9A-4CBA-8CF5-F7BFBEA885D5}" dt="2025-11-06T12:53:06.569" v="2074"/>
          <ac:spMkLst>
            <pc:docMk/>
            <pc:sldMk cId="267617584" sldId="852"/>
            <ac:spMk id="2" creationId="{01B9A9C8-8CD2-3CE2-96EE-FA459BA72DF5}"/>
          </ac:spMkLst>
        </pc:spChg>
        <pc:spChg chg="mod">
          <ac:chgData name="Bonita Searle-Barnes" userId="e782127f-826a-4a83-a372-afedaa2e0d4f" providerId="ADAL" clId="{FA3BD239-4B9A-4CBA-8CF5-F7BFBEA885D5}" dt="2025-11-06T12:54:16.798" v="2082" actId="14100"/>
          <ac:spMkLst>
            <pc:docMk/>
            <pc:sldMk cId="267617584" sldId="852"/>
            <ac:spMk id="19" creationId="{EF766E45-13E5-CA6B-5C6C-714EEE2C27DD}"/>
          </ac:spMkLst>
        </pc:spChg>
        <pc:spChg chg="mod">
          <ac:chgData name="Bonita Searle-Barnes" userId="e782127f-826a-4a83-a372-afedaa2e0d4f" providerId="ADAL" clId="{FA3BD239-4B9A-4CBA-8CF5-F7BFBEA885D5}" dt="2025-11-06T12:54:24.662" v="2083" actId="14100"/>
          <ac:spMkLst>
            <pc:docMk/>
            <pc:sldMk cId="267617584" sldId="852"/>
            <ac:spMk id="20" creationId="{0A341503-788E-9FEA-C239-53D4496F6969}"/>
          </ac:spMkLst>
        </pc:spChg>
      </pc:sldChg>
      <pc:sldChg chg="delSp modSp mod">
        <pc:chgData name="Bonita Searle-Barnes" userId="e782127f-826a-4a83-a372-afedaa2e0d4f" providerId="ADAL" clId="{FA3BD239-4B9A-4CBA-8CF5-F7BFBEA885D5}" dt="2025-11-06T12:55:27.417" v="2095" actId="404"/>
        <pc:sldMkLst>
          <pc:docMk/>
          <pc:sldMk cId="4217865170" sldId="853"/>
        </pc:sldMkLst>
        <pc:spChg chg="mod">
          <ac:chgData name="Bonita Searle-Barnes" userId="e782127f-826a-4a83-a372-afedaa2e0d4f" providerId="ADAL" clId="{FA3BD239-4B9A-4CBA-8CF5-F7BFBEA885D5}" dt="2025-11-06T12:55:27.417" v="2095" actId="404"/>
          <ac:spMkLst>
            <pc:docMk/>
            <pc:sldMk cId="4217865170" sldId="853"/>
            <ac:spMk id="3" creationId="{3412989A-42ED-A236-59B8-E10144EEE70E}"/>
          </ac:spMkLst>
        </pc:spChg>
        <pc:spChg chg="mod">
          <ac:chgData name="Bonita Searle-Barnes" userId="e782127f-826a-4a83-a372-afedaa2e0d4f" providerId="ADAL" clId="{FA3BD239-4B9A-4CBA-8CF5-F7BFBEA885D5}" dt="2025-11-06T11:24:52.066" v="396" actId="113"/>
          <ac:spMkLst>
            <pc:docMk/>
            <pc:sldMk cId="4217865170" sldId="853"/>
            <ac:spMk id="23" creationId="{55AC3E3B-F6ED-E44C-A320-01FC73B867BC}"/>
          </ac:spMkLst>
        </pc:spChg>
      </pc:sldChg>
      <pc:sldChg chg="modSp mod">
        <pc:chgData name="Bonita Searle-Barnes" userId="e782127f-826a-4a83-a372-afedaa2e0d4f" providerId="ADAL" clId="{FA3BD239-4B9A-4CBA-8CF5-F7BFBEA885D5}" dt="2025-11-10T14:13:58.038" v="2106" actId="1035"/>
        <pc:sldMkLst>
          <pc:docMk/>
          <pc:sldMk cId="3841545012" sldId="854"/>
        </pc:sldMkLst>
        <pc:spChg chg="mod">
          <ac:chgData name="Bonita Searle-Barnes" userId="e782127f-826a-4a83-a372-afedaa2e0d4f" providerId="ADAL" clId="{FA3BD239-4B9A-4CBA-8CF5-F7BFBEA885D5}" dt="2025-11-06T12:02:29.750" v="1266"/>
          <ac:spMkLst>
            <pc:docMk/>
            <pc:sldMk cId="3841545012" sldId="854"/>
            <ac:spMk id="2" creationId="{9728BB35-86FC-3890-6288-B03F00B8FC33}"/>
          </ac:spMkLst>
        </pc:spChg>
        <pc:graphicFrameChg chg="mod modGraphic">
          <ac:chgData name="Bonita Searle-Barnes" userId="e782127f-826a-4a83-a372-afedaa2e0d4f" providerId="ADAL" clId="{FA3BD239-4B9A-4CBA-8CF5-F7BFBEA885D5}" dt="2025-11-10T14:13:58.038" v="2106" actId="1035"/>
          <ac:graphicFrameMkLst>
            <pc:docMk/>
            <pc:sldMk cId="3841545012" sldId="854"/>
            <ac:graphicFrameMk id="3" creationId="{A1F30118-45F1-A893-94DC-980ABE49176E}"/>
          </ac:graphicFrameMkLst>
        </pc:graphicFrameChg>
      </pc:sldChg>
      <pc:sldChg chg="modSp add mod">
        <pc:chgData name="Bonita Searle-Barnes" userId="e782127f-826a-4a83-a372-afedaa2e0d4f" providerId="ADAL" clId="{FA3BD239-4B9A-4CBA-8CF5-F7BFBEA885D5}" dt="2025-11-06T11:56:21.490" v="933"/>
        <pc:sldMkLst>
          <pc:docMk/>
          <pc:sldMk cId="2581263138" sldId="855"/>
        </pc:sldMkLst>
        <pc:spChg chg="mod">
          <ac:chgData name="Bonita Searle-Barnes" userId="e782127f-826a-4a83-a372-afedaa2e0d4f" providerId="ADAL" clId="{FA3BD239-4B9A-4CBA-8CF5-F7BFBEA885D5}" dt="2025-11-06T11:56:21.490" v="933"/>
          <ac:spMkLst>
            <pc:docMk/>
            <pc:sldMk cId="2581263138" sldId="855"/>
            <ac:spMk id="3" creationId="{C3D5B5B9-426C-7181-C24F-4558239DE4EB}"/>
          </ac:spMkLst>
        </pc:spChg>
        <pc:spChg chg="mod">
          <ac:chgData name="Bonita Searle-Barnes" userId="e782127f-826a-4a83-a372-afedaa2e0d4f" providerId="ADAL" clId="{FA3BD239-4B9A-4CBA-8CF5-F7BFBEA885D5}" dt="2025-11-06T11:54:59.724" v="888" actId="948"/>
          <ac:spMkLst>
            <pc:docMk/>
            <pc:sldMk cId="2581263138" sldId="855"/>
            <ac:spMk id="27" creationId="{6EE78340-36B0-D406-E777-232AA354546D}"/>
          </ac:spMkLst>
        </pc:spChg>
      </pc:sldChg>
      <pc:sldMasterChg chg="modSp mod">
        <pc:chgData name="Bonita Searle-Barnes" userId="e782127f-826a-4a83-a372-afedaa2e0d4f" providerId="ADAL" clId="{FA3BD239-4B9A-4CBA-8CF5-F7BFBEA885D5}" dt="2025-11-06T09:16:16.664" v="3" actId="20577"/>
        <pc:sldMasterMkLst>
          <pc:docMk/>
          <pc:sldMasterMk cId="3300188442" sldId="2147483703"/>
        </pc:sldMasterMkLst>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41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019175"/>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FF5B3C-53B5-664F-A361-196110A59AE4}" type="slidenum">
              <a:rPr kumimoji="0" lang="en-US" sz="1200" b="0" i="0" u="none" strike="noStrike" kern="1200" cap="none" spc="0" normalizeH="0" baseline="0" noProof="0" smtClean="0">
                <a:ln>
                  <a:noFill/>
                </a:ln>
                <a:solidFill>
                  <a:srgbClr val="000000"/>
                </a:solidFill>
                <a:effectLst/>
                <a:uLnTx/>
                <a:uFillTx/>
                <a:latin typeface="Arial" pitchFamily="-105" charset="0"/>
                <a:ea typeface="ＭＳ Ｐゴシック" pitchFamily="-105" charset="-128"/>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Arial" pitchFamily="-105" charset="0"/>
              <a:ea typeface="ＭＳ Ｐゴシック" pitchFamily="-105" charset="-128"/>
            </a:endParaRPr>
          </a:p>
        </p:txBody>
      </p:sp>
    </p:spTree>
    <p:extLst>
      <p:ext uri="{BB962C8B-B14F-4D97-AF65-F5344CB8AC3E}">
        <p14:creationId xmlns:p14="http://schemas.microsoft.com/office/powerpoint/2010/main" val="1736937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559F6-ECEC-5AC0-46C5-4CB4030D0C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8B29E8-8737-C05F-E694-D5D2C02C22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3B2566-69C8-9C61-2622-03C37C312E6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4D6D45-10F4-CC75-1355-03632B75FF06}"/>
              </a:ext>
            </a:extLst>
          </p:cNvPr>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638555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DA753-14DD-1EC3-6E03-E546249E7B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3C21A1-DCE0-AF4A-32AF-3EF07896B3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63DBFB-46A7-C9BF-910E-B2002885781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8DA09E-7201-7C8B-68A1-CEB537B29DDB}"/>
              </a:ext>
            </a:extLst>
          </p:cNvPr>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585457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0E48B-8B40-5817-14C0-DA6082A8B8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832CB3-8D04-A4A9-46B8-CE11A1C7BB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2902E4-AC5C-A70E-2048-7FC57F0EA67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A5E31E-44DD-CCC7-518C-A7311C7F3FE5}"/>
              </a:ext>
            </a:extLst>
          </p:cNvPr>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2920136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6A764-47AB-A6F3-6C18-250942C86D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43EF5C-6427-4302-1A4C-F4048DF59B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5E98B6-0B67-ACC0-539B-B0FA9CA44A9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9D792C-107D-6D32-36C5-03BA29EC4034}"/>
              </a:ext>
            </a:extLst>
          </p:cNvPr>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120386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55575-BCEF-D30B-9B5C-355E8384E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55A306-AF7B-738E-B938-5A406D0809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D8EB26-F520-EC2B-3AF7-5BE5831D58E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04AC0A-B220-B71C-5EA2-98E6E7D35DE5}"/>
              </a:ext>
            </a:extLst>
          </p:cNvPr>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3111780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B41ED-BA3D-E578-4FA8-4917C60053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37CC65-AE87-D7CA-D675-0F582E8E52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90EEAD-0A7C-E1AB-EF66-DD2FCDB9A8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C4DF8AE-0FAC-8EC2-3BB2-46F25E7108DB}"/>
              </a:ext>
            </a:extLst>
          </p:cNvPr>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2699561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1EB9E-B219-AD8D-065F-DA25A42B3E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EC312D-369A-5E37-A76D-4C58690F51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760667-27CB-CD53-0F47-05A524EBE8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5380C7-571B-A17E-37F0-BC7DF8B7FD33}"/>
              </a:ext>
            </a:extLst>
          </p:cNvPr>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32349122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019175"/>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FF5B3C-53B5-664F-A361-196110A59AE4}" type="slidenum">
              <a:rPr kumimoji="0" lang="en-US" sz="1200" b="0" i="0" u="none" strike="noStrike" kern="1200" cap="none" spc="0" normalizeH="0" baseline="0" noProof="0" smtClean="0">
                <a:ln>
                  <a:noFill/>
                </a:ln>
                <a:solidFill>
                  <a:srgbClr val="000000"/>
                </a:solidFill>
                <a:effectLst/>
                <a:uLnTx/>
                <a:uFillTx/>
                <a:latin typeface="Arial" pitchFamily="-105" charset="0"/>
                <a:ea typeface="ＭＳ Ｐゴシック" pitchFamily="-105" charset="-128"/>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pitchFamily="-105" charset="0"/>
              <a:ea typeface="ＭＳ Ｐゴシック" pitchFamily="-105" charset="-128"/>
            </a:endParaRPr>
          </a:p>
        </p:txBody>
      </p:sp>
    </p:spTree>
    <p:extLst>
      <p:ext uri="{BB962C8B-B14F-4D97-AF65-F5344CB8AC3E}">
        <p14:creationId xmlns:p14="http://schemas.microsoft.com/office/powerpoint/2010/main" val="4138113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ECFC8-154A-2CD0-0B81-CA7E118B62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2B7E73-B919-C564-23F2-E4EFBEEFC8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1677BF-FA45-C62B-591F-C00145D4EA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79FBCE2-C7EF-A1E4-D9CD-79C08FD76ACA}"/>
              </a:ext>
            </a:extLst>
          </p:cNvPr>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2235568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301223" y="1165543"/>
            <a:ext cx="13899846" cy="754502"/>
          </a:xfrm>
          <a:noFill/>
        </p:spPr>
        <p:txBody>
          <a:bodyPr wrap="square">
            <a:spAutoFit/>
          </a:bodyPr>
          <a:lstStyle>
            <a:lvl1pPr>
              <a:defRPr lang="en-GB" dirty="0"/>
            </a:lvl1pPr>
          </a:lstStyle>
          <a:p>
            <a:pPr lvl="0"/>
            <a:r>
              <a:rPr lang="en-GB"/>
              <a:t>Add title here</a:t>
            </a:r>
          </a:p>
        </p:txBody>
      </p:sp>
      <p:sp>
        <p:nvSpPr>
          <p:cNvPr id="5" name="Content Placeholder 4"/>
          <p:cNvSpPr>
            <a:spLocks noGrp="1"/>
          </p:cNvSpPr>
          <p:nvPr>
            <p:ph sz="quarter" idx="10"/>
          </p:nvPr>
        </p:nvSpPr>
        <p:spPr>
          <a:xfrm>
            <a:off x="430319" y="2165514"/>
            <a:ext cx="11188549" cy="4980682"/>
          </a:xfrm>
        </p:spPr>
        <p:txBody>
          <a:bodyPr/>
          <a:lstStyle>
            <a:lvl1pPr>
              <a:lnSpc>
                <a:spcPct val="110000"/>
              </a:lnSpc>
              <a:spcBef>
                <a:spcPts val="0"/>
              </a:spcBef>
              <a:spcAft>
                <a:spcPts val="1434"/>
              </a:spcAft>
              <a:defRPr sz="2869"/>
            </a:lvl1pPr>
            <a:lvl2pPr>
              <a:buClr>
                <a:srgbClr val="FC4421"/>
              </a:buClr>
              <a:defRPr sz="2869"/>
            </a:lvl2pPr>
            <a:lvl3pPr>
              <a:defRPr sz="2869"/>
            </a:lvl3pPr>
            <a:lvl4pPr>
              <a:buClr>
                <a:srgbClr val="FC4421"/>
              </a:buClr>
              <a:defRPr sz="2869"/>
            </a:lvl4pPr>
            <a:lvl5pPr>
              <a:defRPr sz="2869"/>
            </a:lvl5pPr>
          </a:lstStyle>
          <a:p>
            <a:pPr lvl="0"/>
            <a:r>
              <a:rPr lang="en-GB"/>
              <a:t>Click to edit Master text styles</a:t>
            </a:r>
          </a:p>
        </p:txBody>
      </p:sp>
    </p:spTree>
    <p:extLst>
      <p:ext uri="{BB962C8B-B14F-4D97-AF65-F5344CB8AC3E}">
        <p14:creationId xmlns:p14="http://schemas.microsoft.com/office/powerpoint/2010/main" val="518638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82878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0718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0200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10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194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1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91830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1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132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1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7223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1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7168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1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5105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1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893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301223" y="1165543"/>
            <a:ext cx="13899846" cy="754502"/>
          </a:xfrm>
          <a:noFill/>
        </p:spPr>
        <p:txBody>
          <a:bodyPr wrap="square">
            <a:spAutoFit/>
          </a:bodyPr>
          <a:lstStyle>
            <a:lvl1pPr>
              <a:defRPr lang="en-GB" dirty="0"/>
            </a:lvl1pPr>
          </a:lstStyle>
          <a:p>
            <a:pPr lvl="0"/>
            <a:r>
              <a:rPr lang="en-GB"/>
              <a:t>Add title here</a:t>
            </a:r>
          </a:p>
        </p:txBody>
      </p:sp>
      <p:sp>
        <p:nvSpPr>
          <p:cNvPr id="5" name="Content Placeholder 4"/>
          <p:cNvSpPr>
            <a:spLocks noGrp="1"/>
          </p:cNvSpPr>
          <p:nvPr>
            <p:ph sz="quarter" idx="10"/>
          </p:nvPr>
        </p:nvSpPr>
        <p:spPr>
          <a:xfrm>
            <a:off x="430319" y="2165514"/>
            <a:ext cx="9036700" cy="4980682"/>
          </a:xfrm>
        </p:spPr>
        <p:txBody>
          <a:bodyPr/>
          <a:lstStyle>
            <a:lvl1pPr>
              <a:lnSpc>
                <a:spcPct val="110000"/>
              </a:lnSpc>
              <a:spcBef>
                <a:spcPts val="0"/>
              </a:spcBef>
              <a:spcAft>
                <a:spcPts val="1434"/>
              </a:spcAft>
              <a:defRPr sz="2869"/>
            </a:lvl1pPr>
            <a:lvl2pPr>
              <a:buClr>
                <a:srgbClr val="FC4421"/>
              </a:buClr>
              <a:defRPr sz="2869"/>
            </a:lvl2pPr>
            <a:lvl3pPr>
              <a:defRPr sz="2869"/>
            </a:lvl3pPr>
            <a:lvl4pPr>
              <a:buClr>
                <a:srgbClr val="FC4421"/>
              </a:buClr>
              <a:defRPr sz="2869"/>
            </a:lvl4pPr>
            <a:lvl5pPr>
              <a:defRPr sz="2869"/>
            </a:lvl5pPr>
          </a:lstStyle>
          <a:p>
            <a:pPr lvl="0"/>
            <a:r>
              <a:rPr lang="en-GB"/>
              <a:t>Click to edit Master text styles</a:t>
            </a:r>
          </a:p>
        </p:txBody>
      </p:sp>
      <p:sp>
        <p:nvSpPr>
          <p:cNvPr id="4" name="Picture Placeholder 3">
            <a:extLst>
              <a:ext uri="{FF2B5EF4-FFF2-40B4-BE49-F238E27FC236}">
                <a16:creationId xmlns:a16="http://schemas.microsoft.com/office/drawing/2014/main" id="{75149BBC-E612-58D3-5504-2B010FA75EC7}"/>
              </a:ext>
            </a:extLst>
          </p:cNvPr>
          <p:cNvSpPr>
            <a:spLocks noGrp="1"/>
          </p:cNvSpPr>
          <p:nvPr>
            <p:ph type="pic" sz="quarter" idx="11"/>
          </p:nvPr>
        </p:nvSpPr>
        <p:spPr>
          <a:xfrm>
            <a:off x="9897400" y="2165514"/>
            <a:ext cx="4304145" cy="4980681"/>
          </a:xfrm>
        </p:spPr>
        <p:txBody>
          <a:bodyPr/>
          <a:lstStyle/>
          <a:p>
            <a:endParaRPr lang="en-GB"/>
          </a:p>
        </p:txBody>
      </p:sp>
    </p:spTree>
    <p:extLst>
      <p:ext uri="{BB962C8B-B14F-4D97-AF65-F5344CB8AC3E}">
        <p14:creationId xmlns:p14="http://schemas.microsoft.com/office/powerpoint/2010/main" val="39118584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1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6901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1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2420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lide 19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8179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lide 20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4533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lide 2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61906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Slide 2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67896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lide 2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833678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Slide 2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3183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301223" y="1165543"/>
            <a:ext cx="13899846" cy="754502"/>
          </a:xfrm>
          <a:noFill/>
        </p:spPr>
        <p:txBody>
          <a:bodyPr wrap="square">
            <a:spAutoFit/>
          </a:bodyPr>
          <a:lstStyle>
            <a:lvl1pPr>
              <a:defRPr lang="en-GB" dirty="0"/>
            </a:lvl1pPr>
          </a:lstStyle>
          <a:p>
            <a:pPr lvl="0"/>
            <a:r>
              <a:rPr lang="en-GB"/>
              <a:t>Add title here</a:t>
            </a:r>
          </a:p>
        </p:txBody>
      </p:sp>
      <p:sp>
        <p:nvSpPr>
          <p:cNvPr id="5" name="Content Placeholder 4"/>
          <p:cNvSpPr>
            <a:spLocks noGrp="1"/>
          </p:cNvSpPr>
          <p:nvPr>
            <p:ph sz="quarter" idx="10"/>
          </p:nvPr>
        </p:nvSpPr>
        <p:spPr>
          <a:xfrm>
            <a:off x="430319" y="2165514"/>
            <a:ext cx="11188549" cy="4980682"/>
          </a:xfrm>
        </p:spPr>
        <p:txBody>
          <a:bodyPr/>
          <a:lstStyle>
            <a:lvl1pPr>
              <a:lnSpc>
                <a:spcPct val="110000"/>
              </a:lnSpc>
              <a:spcBef>
                <a:spcPts val="0"/>
              </a:spcBef>
              <a:spcAft>
                <a:spcPts val="1434"/>
              </a:spcAft>
              <a:defRPr sz="2869"/>
            </a:lvl1pPr>
            <a:lvl2pPr>
              <a:buClr>
                <a:srgbClr val="FC4421"/>
              </a:buClr>
              <a:defRPr sz="2869"/>
            </a:lvl2pPr>
            <a:lvl3pPr>
              <a:defRPr sz="2869"/>
            </a:lvl3pPr>
            <a:lvl4pPr>
              <a:buClr>
                <a:srgbClr val="FC4421"/>
              </a:buClr>
              <a:defRPr sz="2869"/>
            </a:lvl4pPr>
            <a:lvl5pPr>
              <a:defRPr sz="2869"/>
            </a:lvl5pPr>
          </a:lstStyle>
          <a:p>
            <a:pPr lvl="0"/>
            <a:r>
              <a:rPr lang="en-GB"/>
              <a:t>Click to edit Master text styles</a:t>
            </a:r>
          </a:p>
        </p:txBody>
      </p:sp>
    </p:spTree>
    <p:extLst>
      <p:ext uri="{BB962C8B-B14F-4D97-AF65-F5344CB8AC3E}">
        <p14:creationId xmlns:p14="http://schemas.microsoft.com/office/powerpoint/2010/main" val="8996332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301223" y="1165543"/>
            <a:ext cx="13899846" cy="754502"/>
          </a:xfrm>
          <a:noFill/>
        </p:spPr>
        <p:txBody>
          <a:bodyPr wrap="square">
            <a:spAutoFit/>
          </a:bodyPr>
          <a:lstStyle>
            <a:lvl1pPr>
              <a:defRPr lang="en-GB" dirty="0"/>
            </a:lvl1pPr>
          </a:lstStyle>
          <a:p>
            <a:pPr lvl="0"/>
            <a:r>
              <a:rPr lang="en-GB"/>
              <a:t>Add title here</a:t>
            </a:r>
          </a:p>
        </p:txBody>
      </p:sp>
      <p:sp>
        <p:nvSpPr>
          <p:cNvPr id="5" name="Content Placeholder 4"/>
          <p:cNvSpPr>
            <a:spLocks noGrp="1"/>
          </p:cNvSpPr>
          <p:nvPr>
            <p:ph sz="quarter" idx="10"/>
          </p:nvPr>
        </p:nvSpPr>
        <p:spPr>
          <a:xfrm>
            <a:off x="430319" y="2165514"/>
            <a:ext cx="9036700" cy="4980682"/>
          </a:xfrm>
        </p:spPr>
        <p:txBody>
          <a:bodyPr/>
          <a:lstStyle>
            <a:lvl1pPr>
              <a:lnSpc>
                <a:spcPct val="110000"/>
              </a:lnSpc>
              <a:spcBef>
                <a:spcPts val="0"/>
              </a:spcBef>
              <a:spcAft>
                <a:spcPts val="1434"/>
              </a:spcAft>
              <a:defRPr sz="2869"/>
            </a:lvl1pPr>
            <a:lvl2pPr>
              <a:buClr>
                <a:srgbClr val="FC4421"/>
              </a:buClr>
              <a:defRPr sz="2869"/>
            </a:lvl2pPr>
            <a:lvl3pPr>
              <a:defRPr sz="2869"/>
            </a:lvl3pPr>
            <a:lvl4pPr>
              <a:buClr>
                <a:srgbClr val="FC4421"/>
              </a:buClr>
              <a:defRPr sz="2869"/>
            </a:lvl4pPr>
            <a:lvl5pPr>
              <a:defRPr sz="2869"/>
            </a:lvl5pPr>
          </a:lstStyle>
          <a:p>
            <a:pPr lvl="0"/>
            <a:r>
              <a:rPr lang="en-GB"/>
              <a:t>Click to edit Master text styles</a:t>
            </a:r>
          </a:p>
        </p:txBody>
      </p:sp>
      <p:sp>
        <p:nvSpPr>
          <p:cNvPr id="4" name="Picture Placeholder 3">
            <a:extLst>
              <a:ext uri="{FF2B5EF4-FFF2-40B4-BE49-F238E27FC236}">
                <a16:creationId xmlns:a16="http://schemas.microsoft.com/office/drawing/2014/main" id="{75149BBC-E612-58D3-5504-2B010FA75EC7}"/>
              </a:ext>
            </a:extLst>
          </p:cNvPr>
          <p:cNvSpPr>
            <a:spLocks noGrp="1"/>
          </p:cNvSpPr>
          <p:nvPr>
            <p:ph type="pic" sz="quarter" idx="11"/>
          </p:nvPr>
        </p:nvSpPr>
        <p:spPr>
          <a:xfrm>
            <a:off x="9897400" y="2165514"/>
            <a:ext cx="4304145" cy="4980681"/>
          </a:xfrm>
        </p:spPr>
        <p:txBody>
          <a:bodyPr/>
          <a:lstStyle/>
          <a:p>
            <a:endParaRPr lang="en-GB"/>
          </a:p>
        </p:txBody>
      </p:sp>
    </p:spTree>
    <p:extLst>
      <p:ext uri="{BB962C8B-B14F-4D97-AF65-F5344CB8AC3E}">
        <p14:creationId xmlns:p14="http://schemas.microsoft.com/office/powerpoint/2010/main" val="3412243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left and text">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301223" y="1165543"/>
            <a:ext cx="13899846" cy="754502"/>
          </a:xfrm>
          <a:noFill/>
        </p:spPr>
        <p:txBody>
          <a:bodyPr wrap="square">
            <a:spAutoFit/>
          </a:bodyPr>
          <a:lstStyle>
            <a:lvl1pPr>
              <a:defRPr lang="en-GB" dirty="0"/>
            </a:lvl1pPr>
          </a:lstStyle>
          <a:p>
            <a:pPr lvl="0"/>
            <a:r>
              <a:rPr lang="en-GB"/>
              <a:t>Add title here</a:t>
            </a:r>
          </a:p>
        </p:txBody>
      </p:sp>
      <p:sp>
        <p:nvSpPr>
          <p:cNvPr id="5" name="Content Placeholder 4"/>
          <p:cNvSpPr>
            <a:spLocks noGrp="1"/>
          </p:cNvSpPr>
          <p:nvPr>
            <p:ph sz="quarter" idx="10"/>
          </p:nvPr>
        </p:nvSpPr>
        <p:spPr>
          <a:xfrm>
            <a:off x="5163829" y="2165513"/>
            <a:ext cx="9036700" cy="4980682"/>
          </a:xfrm>
        </p:spPr>
        <p:txBody>
          <a:bodyPr/>
          <a:lstStyle>
            <a:lvl1pPr>
              <a:lnSpc>
                <a:spcPct val="110000"/>
              </a:lnSpc>
              <a:spcBef>
                <a:spcPts val="0"/>
              </a:spcBef>
              <a:spcAft>
                <a:spcPts val="1434"/>
              </a:spcAft>
              <a:defRPr sz="2869"/>
            </a:lvl1pPr>
            <a:lvl2pPr>
              <a:buClr>
                <a:srgbClr val="FC4421"/>
              </a:buClr>
              <a:defRPr sz="2869"/>
            </a:lvl2pPr>
            <a:lvl3pPr>
              <a:defRPr sz="2869"/>
            </a:lvl3pPr>
            <a:lvl4pPr>
              <a:buClr>
                <a:srgbClr val="FC4421"/>
              </a:buClr>
              <a:defRPr sz="2869"/>
            </a:lvl4pPr>
            <a:lvl5pPr>
              <a:defRPr sz="2869"/>
            </a:lvl5pPr>
          </a:lstStyle>
          <a:p>
            <a:pPr lvl="0"/>
            <a:r>
              <a:rPr lang="en-GB"/>
              <a:t>Click to edit Master text styles</a:t>
            </a:r>
          </a:p>
        </p:txBody>
      </p:sp>
      <p:sp>
        <p:nvSpPr>
          <p:cNvPr id="4" name="Picture Placeholder 3">
            <a:extLst>
              <a:ext uri="{FF2B5EF4-FFF2-40B4-BE49-F238E27FC236}">
                <a16:creationId xmlns:a16="http://schemas.microsoft.com/office/drawing/2014/main" id="{75149BBC-E612-58D3-5504-2B010FA75EC7}"/>
              </a:ext>
            </a:extLst>
          </p:cNvPr>
          <p:cNvSpPr>
            <a:spLocks noGrp="1"/>
          </p:cNvSpPr>
          <p:nvPr>
            <p:ph type="pic" sz="quarter" idx="11"/>
          </p:nvPr>
        </p:nvSpPr>
        <p:spPr>
          <a:xfrm>
            <a:off x="430319" y="2165514"/>
            <a:ext cx="4304145" cy="4980681"/>
          </a:xfrm>
        </p:spPr>
        <p:txBody>
          <a:bodyPr/>
          <a:lstStyle/>
          <a:p>
            <a:endParaRPr lang="en-GB"/>
          </a:p>
        </p:txBody>
      </p:sp>
    </p:spTree>
    <p:extLst>
      <p:ext uri="{BB962C8B-B14F-4D97-AF65-F5344CB8AC3E}">
        <p14:creationId xmlns:p14="http://schemas.microsoft.com/office/powerpoint/2010/main" val="29018401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left and text">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301223" y="1165543"/>
            <a:ext cx="13899846" cy="754502"/>
          </a:xfrm>
          <a:noFill/>
        </p:spPr>
        <p:txBody>
          <a:bodyPr wrap="square">
            <a:spAutoFit/>
          </a:bodyPr>
          <a:lstStyle>
            <a:lvl1pPr>
              <a:defRPr lang="en-GB" dirty="0"/>
            </a:lvl1pPr>
          </a:lstStyle>
          <a:p>
            <a:pPr lvl="0"/>
            <a:r>
              <a:rPr lang="en-GB"/>
              <a:t>Add title here</a:t>
            </a:r>
          </a:p>
        </p:txBody>
      </p:sp>
      <p:sp>
        <p:nvSpPr>
          <p:cNvPr id="5" name="Content Placeholder 4"/>
          <p:cNvSpPr>
            <a:spLocks noGrp="1"/>
          </p:cNvSpPr>
          <p:nvPr>
            <p:ph sz="quarter" idx="10"/>
          </p:nvPr>
        </p:nvSpPr>
        <p:spPr>
          <a:xfrm>
            <a:off x="5163829" y="2165513"/>
            <a:ext cx="9036700" cy="4980682"/>
          </a:xfrm>
        </p:spPr>
        <p:txBody>
          <a:bodyPr/>
          <a:lstStyle>
            <a:lvl1pPr>
              <a:lnSpc>
                <a:spcPct val="110000"/>
              </a:lnSpc>
              <a:spcBef>
                <a:spcPts val="0"/>
              </a:spcBef>
              <a:spcAft>
                <a:spcPts val="1434"/>
              </a:spcAft>
              <a:defRPr sz="2869"/>
            </a:lvl1pPr>
            <a:lvl2pPr>
              <a:buClr>
                <a:srgbClr val="FC4421"/>
              </a:buClr>
              <a:defRPr sz="2869"/>
            </a:lvl2pPr>
            <a:lvl3pPr>
              <a:defRPr sz="2869"/>
            </a:lvl3pPr>
            <a:lvl4pPr>
              <a:buClr>
                <a:srgbClr val="FC4421"/>
              </a:buClr>
              <a:defRPr sz="2869"/>
            </a:lvl4pPr>
            <a:lvl5pPr>
              <a:defRPr sz="2869"/>
            </a:lvl5pPr>
          </a:lstStyle>
          <a:p>
            <a:pPr lvl="0"/>
            <a:r>
              <a:rPr lang="en-GB"/>
              <a:t>Click to edit Master text styles</a:t>
            </a:r>
          </a:p>
        </p:txBody>
      </p:sp>
      <p:sp>
        <p:nvSpPr>
          <p:cNvPr id="4" name="Picture Placeholder 3">
            <a:extLst>
              <a:ext uri="{FF2B5EF4-FFF2-40B4-BE49-F238E27FC236}">
                <a16:creationId xmlns:a16="http://schemas.microsoft.com/office/drawing/2014/main" id="{75149BBC-E612-58D3-5504-2B010FA75EC7}"/>
              </a:ext>
            </a:extLst>
          </p:cNvPr>
          <p:cNvSpPr>
            <a:spLocks noGrp="1"/>
          </p:cNvSpPr>
          <p:nvPr>
            <p:ph type="pic" sz="quarter" idx="11"/>
          </p:nvPr>
        </p:nvSpPr>
        <p:spPr>
          <a:xfrm>
            <a:off x="430319" y="2165514"/>
            <a:ext cx="4304145" cy="4980681"/>
          </a:xfrm>
        </p:spPr>
        <p:txBody>
          <a:bodyPr/>
          <a:lstStyle/>
          <a:p>
            <a:endParaRPr lang="en-GB"/>
          </a:p>
        </p:txBody>
      </p:sp>
    </p:spTree>
    <p:extLst>
      <p:ext uri="{BB962C8B-B14F-4D97-AF65-F5344CB8AC3E}">
        <p14:creationId xmlns:p14="http://schemas.microsoft.com/office/powerpoint/2010/main" val="38527910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97DBAA5-A1A5-E447-B3A6-3E2DEB396A51}"/>
              </a:ext>
            </a:extLst>
          </p:cNvPr>
          <p:cNvSpPr>
            <a:spLocks noGrp="1"/>
          </p:cNvSpPr>
          <p:nvPr>
            <p:ph type="body" sz="quarter" idx="10"/>
          </p:nvPr>
        </p:nvSpPr>
        <p:spPr>
          <a:xfrm>
            <a:off x="429330" y="1516431"/>
            <a:ext cx="10328804" cy="5196738"/>
          </a:xfrm>
        </p:spPr>
        <p:txBody>
          <a:bodyPr/>
          <a:lstStyle>
            <a:lvl1pPr>
              <a:defRPr sz="2869"/>
            </a:lvl1pPr>
          </a:lstStyle>
          <a:p>
            <a:pPr lvl="0"/>
            <a:r>
              <a:rPr lang="en-GB"/>
              <a:t>Click to edit Master text styles</a:t>
            </a:r>
          </a:p>
        </p:txBody>
      </p:sp>
    </p:spTree>
    <p:extLst>
      <p:ext uri="{BB962C8B-B14F-4D97-AF65-F5344CB8AC3E}">
        <p14:creationId xmlns:p14="http://schemas.microsoft.com/office/powerpoint/2010/main" val="42782544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7193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07985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63395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5995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47239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0632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1867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0832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97DBAA5-A1A5-E447-B3A6-3E2DEB396A51}"/>
              </a:ext>
            </a:extLst>
          </p:cNvPr>
          <p:cNvSpPr>
            <a:spLocks noGrp="1"/>
          </p:cNvSpPr>
          <p:nvPr>
            <p:ph type="body" sz="quarter" idx="10"/>
          </p:nvPr>
        </p:nvSpPr>
        <p:spPr>
          <a:xfrm>
            <a:off x="429330" y="1516431"/>
            <a:ext cx="10328804" cy="5196738"/>
          </a:xfrm>
        </p:spPr>
        <p:txBody>
          <a:bodyPr/>
          <a:lstStyle>
            <a:lvl1pPr>
              <a:defRPr sz="2869"/>
            </a:lvl1pPr>
          </a:lstStyle>
          <a:p>
            <a:pPr lvl="0"/>
            <a:r>
              <a:rPr lang="en-GB"/>
              <a:t>Click to edit Master text styles</a:t>
            </a:r>
          </a:p>
        </p:txBody>
      </p:sp>
    </p:spTree>
    <p:extLst>
      <p:ext uri="{BB962C8B-B14F-4D97-AF65-F5344CB8AC3E}">
        <p14:creationId xmlns:p14="http://schemas.microsoft.com/office/powerpoint/2010/main" val="35162907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Slide 10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7327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Slide 1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87010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Slide 1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54018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Slide 19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9345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Slide 20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4654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Slide 2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27350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Slide 2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07615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Slide 2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2204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Slide 2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7323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Slide 2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6921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186660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Slide 1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7074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Slide 1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769608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Slide 2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8927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Slide 2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3484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Slide 29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15181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Slide 30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4139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Slide 3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29864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Slide 3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0381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Slide 3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843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Slide 3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9934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78927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Slide 3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0376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Slide 3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744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Slide 3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66881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Slide 3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76703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Slide 39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37272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Slide 4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3931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Slide 4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37029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Slide 4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1167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Slide 4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27863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Slide 4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5951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919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Slide 4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8139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Slide 4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6943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Slide 49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76119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Slide 50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5151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Slide 5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849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Slide 5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4317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Slide 5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6498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Slide 5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0211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Slide 5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6820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Slide 5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650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01301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Slide 5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8470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13203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Slide 1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08557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557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9" Type="http://schemas.openxmlformats.org/officeDocument/2006/relationships/slideLayout" Target="../slideLayouts/slideLayout66.xml"/><Relationship Id="rId21" Type="http://schemas.openxmlformats.org/officeDocument/2006/relationships/slideLayout" Target="../slideLayouts/slideLayout48.xml"/><Relationship Id="rId34" Type="http://schemas.openxmlformats.org/officeDocument/2006/relationships/slideLayout" Target="../slideLayouts/slideLayout61.xml"/><Relationship Id="rId42" Type="http://schemas.openxmlformats.org/officeDocument/2006/relationships/slideLayout" Target="../slideLayouts/slideLayout69.xml"/><Relationship Id="rId47" Type="http://schemas.openxmlformats.org/officeDocument/2006/relationships/slideLayout" Target="../slideLayouts/slideLayout74.xml"/><Relationship Id="rId50" Type="http://schemas.openxmlformats.org/officeDocument/2006/relationships/slideLayout" Target="../slideLayouts/slideLayout77.xml"/><Relationship Id="rId55" Type="http://schemas.openxmlformats.org/officeDocument/2006/relationships/slideLayout" Target="../slideLayouts/slideLayout82.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9" Type="http://schemas.openxmlformats.org/officeDocument/2006/relationships/slideLayout" Target="../slideLayouts/slideLayout56.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37" Type="http://schemas.openxmlformats.org/officeDocument/2006/relationships/slideLayout" Target="../slideLayouts/slideLayout64.xml"/><Relationship Id="rId40" Type="http://schemas.openxmlformats.org/officeDocument/2006/relationships/slideLayout" Target="../slideLayouts/slideLayout67.xml"/><Relationship Id="rId45" Type="http://schemas.openxmlformats.org/officeDocument/2006/relationships/slideLayout" Target="../slideLayouts/slideLayout72.xml"/><Relationship Id="rId53" Type="http://schemas.openxmlformats.org/officeDocument/2006/relationships/slideLayout" Target="../slideLayouts/slideLayout80.xml"/><Relationship Id="rId58" Type="http://schemas.openxmlformats.org/officeDocument/2006/relationships/image" Target="../media/image1.png"/><Relationship Id="rId5" Type="http://schemas.openxmlformats.org/officeDocument/2006/relationships/slideLayout" Target="../slideLayouts/slideLayout32.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slideLayout" Target="../slideLayouts/slideLayout62.xml"/><Relationship Id="rId43" Type="http://schemas.openxmlformats.org/officeDocument/2006/relationships/slideLayout" Target="../slideLayouts/slideLayout70.xml"/><Relationship Id="rId48" Type="http://schemas.openxmlformats.org/officeDocument/2006/relationships/slideLayout" Target="../slideLayouts/slideLayout75.xml"/><Relationship Id="rId56" Type="http://schemas.openxmlformats.org/officeDocument/2006/relationships/theme" Target="../theme/theme2.xml"/><Relationship Id="rId8" Type="http://schemas.openxmlformats.org/officeDocument/2006/relationships/slideLayout" Target="../slideLayouts/slideLayout35.xml"/><Relationship Id="rId51" Type="http://schemas.openxmlformats.org/officeDocument/2006/relationships/slideLayout" Target="../slideLayouts/slideLayout78.xml"/><Relationship Id="rId3" Type="http://schemas.openxmlformats.org/officeDocument/2006/relationships/slideLayout" Target="../slideLayouts/slideLayout30.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38" Type="http://schemas.openxmlformats.org/officeDocument/2006/relationships/slideLayout" Target="../slideLayouts/slideLayout65.xml"/><Relationship Id="rId46" Type="http://schemas.openxmlformats.org/officeDocument/2006/relationships/slideLayout" Target="../slideLayouts/slideLayout73.xml"/><Relationship Id="rId59" Type="http://schemas.openxmlformats.org/officeDocument/2006/relationships/image" Target="../media/image2.png"/><Relationship Id="rId20" Type="http://schemas.openxmlformats.org/officeDocument/2006/relationships/slideLayout" Target="../slideLayouts/slideLayout47.xml"/><Relationship Id="rId41" Type="http://schemas.openxmlformats.org/officeDocument/2006/relationships/slideLayout" Target="../slideLayouts/slideLayout68.xml"/><Relationship Id="rId54" Type="http://schemas.openxmlformats.org/officeDocument/2006/relationships/slideLayout" Target="../slideLayouts/slideLayout81.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36" Type="http://schemas.openxmlformats.org/officeDocument/2006/relationships/slideLayout" Target="../slideLayouts/slideLayout63.xml"/><Relationship Id="rId49" Type="http://schemas.openxmlformats.org/officeDocument/2006/relationships/slideLayout" Target="../slideLayouts/slideLayout76.xml"/><Relationship Id="rId57" Type="http://schemas.openxmlformats.org/officeDocument/2006/relationships/image" Target="../media/image3.png"/><Relationship Id="rId10" Type="http://schemas.openxmlformats.org/officeDocument/2006/relationships/slideLayout" Target="../slideLayouts/slideLayout37.xml"/><Relationship Id="rId31" Type="http://schemas.openxmlformats.org/officeDocument/2006/relationships/slideLayout" Target="../slideLayouts/slideLayout58.xml"/><Relationship Id="rId44" Type="http://schemas.openxmlformats.org/officeDocument/2006/relationships/slideLayout" Target="../slideLayouts/slideLayout71.xml"/><Relationship Id="rId52" Type="http://schemas.openxmlformats.org/officeDocument/2006/relationships/slideLayout" Target="../slideLayouts/slideLayout79.xml"/><Relationship Id="rId60"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ext Box 10"/>
          <p:cNvSpPr txBox="1">
            <a:spLocks noChangeArrowheads="1"/>
          </p:cNvSpPr>
          <p:nvPr userDrawn="1"/>
        </p:nvSpPr>
        <p:spPr bwMode="white">
          <a:xfrm>
            <a:off x="1" y="548640"/>
            <a:ext cx="14630400" cy="182880"/>
          </a:xfrm>
          <a:prstGeom prst="rect">
            <a:avLst/>
          </a:prstGeom>
          <a:solidFill>
            <a:srgbClr val="D9D9D9">
              <a:alpha val="0"/>
            </a:srgbClr>
          </a:solidFill>
          <a:ln>
            <a:noFill/>
          </a:ln>
        </p:spPr>
        <p:txBody>
          <a:bodyPr wrap="none"/>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defRPr/>
            </a:pPr>
            <a:r>
              <a:rPr lang="en-GB" sz="2160">
                <a:solidFill>
                  <a:srgbClr val="D9D9D9"/>
                </a:solidFill>
                <a:cs typeface="Arial" charset="0"/>
              </a:rPr>
              <a:t> </a:t>
            </a:r>
          </a:p>
        </p:txBody>
      </p:sp>
      <p:sp>
        <p:nvSpPr>
          <p:cNvPr id="1035" name="Title Placeholder 10"/>
          <p:cNvSpPr>
            <a:spLocks noGrp="1"/>
          </p:cNvSpPr>
          <p:nvPr>
            <p:ph type="title"/>
          </p:nvPr>
        </p:nvSpPr>
        <p:spPr bwMode="auto">
          <a:xfrm>
            <a:off x="301223" y="1191033"/>
            <a:ext cx="13899306" cy="777577"/>
          </a:xfrm>
          <a:prstGeom prst="rect">
            <a:avLst/>
          </a:prstGeom>
          <a:noFill/>
        </p:spPr>
        <p:txBody>
          <a:bodyPr wrap="square" anchor="ctr" anchorCtr="0">
            <a:spAutoFit/>
          </a:bodyPr>
          <a:lstStyle/>
          <a:p>
            <a:pPr lvl="0"/>
            <a:r>
              <a:rPr lang="en-GB"/>
              <a:t>Click to edit Master title style</a:t>
            </a:r>
            <a:endParaRPr lang="en-US"/>
          </a:p>
        </p:txBody>
      </p:sp>
      <p:sp>
        <p:nvSpPr>
          <p:cNvPr id="1036" name="Text Placeholder 13"/>
          <p:cNvSpPr>
            <a:spLocks noGrp="1"/>
          </p:cNvSpPr>
          <p:nvPr>
            <p:ph type="body" idx="1"/>
          </p:nvPr>
        </p:nvSpPr>
        <p:spPr bwMode="auto">
          <a:xfrm>
            <a:off x="432000" y="2165514"/>
            <a:ext cx="13770210" cy="498068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Graphic 26">
            <a:extLst>
              <a:ext uri="{FF2B5EF4-FFF2-40B4-BE49-F238E27FC236}">
                <a16:creationId xmlns:a16="http://schemas.microsoft.com/office/drawing/2014/main" id="{4987E8D9-377B-AB1D-8A32-2882D85AB09F}"/>
              </a:ext>
            </a:extLst>
          </p:cNvPr>
          <p:cNvSpPr>
            <a:spLocks/>
          </p:cNvSpPr>
          <p:nvPr userDrawn="1"/>
        </p:nvSpPr>
        <p:spPr>
          <a:xfrm>
            <a:off x="7" y="909516"/>
            <a:ext cx="14630401" cy="43310"/>
          </a:xfrm>
          <a:custGeom>
            <a:avLst/>
            <a:gdLst/>
            <a:ahLst/>
            <a:cxnLst/>
            <a:rect l="l" t="t" r="r" b="b"/>
            <a:pathLst>
              <a:path w="15119985" h="127000">
                <a:moveTo>
                  <a:pt x="0" y="0"/>
                </a:moveTo>
                <a:lnTo>
                  <a:pt x="0" y="127000"/>
                </a:lnTo>
                <a:lnTo>
                  <a:pt x="15119985" y="127000"/>
                </a:lnTo>
                <a:lnTo>
                  <a:pt x="15119985" y="0"/>
                </a:lnTo>
                <a:lnTo>
                  <a:pt x="0" y="0"/>
                </a:lnTo>
                <a:close/>
              </a:path>
            </a:pathLst>
          </a:custGeom>
          <a:solidFill>
            <a:schemeClr val="tx1"/>
          </a:solidFill>
        </p:spPr>
        <p:txBody>
          <a:bodyPr wrap="square" lIns="0" tIns="0" rIns="0" bIns="0" rtlCol="0">
            <a:prstTxWarp prst="textNoShape">
              <a:avLst/>
            </a:prstTxWarp>
            <a:noAutofit/>
          </a:bodyPr>
          <a:lstStyle/>
          <a:p>
            <a:endParaRPr lang="en-GB" sz="2400"/>
          </a:p>
        </p:txBody>
      </p:sp>
      <p:pic>
        <p:nvPicPr>
          <p:cNvPr id="8" name="Picture 7" descr="A red arrow pointing up&#10;&#10;AI-generated content may be incorrect.">
            <a:extLst>
              <a:ext uri="{FF2B5EF4-FFF2-40B4-BE49-F238E27FC236}">
                <a16:creationId xmlns:a16="http://schemas.microsoft.com/office/drawing/2014/main" id="{4D501824-D9B0-C525-F662-3787B202B144}"/>
              </a:ext>
            </a:extLst>
          </p:cNvPr>
          <p:cNvPicPr>
            <a:picLocks/>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277373" y="205229"/>
            <a:ext cx="707237" cy="526296"/>
          </a:xfrm>
          <a:prstGeom prst="rect">
            <a:avLst/>
          </a:prstGeom>
          <a:noFill/>
          <a:ln>
            <a:noFill/>
          </a:ln>
        </p:spPr>
      </p:pic>
      <p:sp>
        <p:nvSpPr>
          <p:cNvPr id="9" name="Text Box 2">
            <a:extLst>
              <a:ext uri="{FF2B5EF4-FFF2-40B4-BE49-F238E27FC236}">
                <a16:creationId xmlns:a16="http://schemas.microsoft.com/office/drawing/2014/main" id="{12A05E16-C31E-E0B1-F9BA-6CA1198C9AE5}"/>
              </a:ext>
            </a:extLst>
          </p:cNvPr>
          <p:cNvSpPr txBox="1">
            <a:spLocks noChangeArrowheads="1"/>
          </p:cNvSpPr>
          <p:nvPr userDrawn="1"/>
        </p:nvSpPr>
        <p:spPr bwMode="auto">
          <a:xfrm>
            <a:off x="984610" y="205518"/>
            <a:ext cx="9941438" cy="709071"/>
          </a:xfrm>
          <a:prstGeom prst="rect">
            <a:avLst/>
          </a:prstGeom>
          <a:noFill/>
          <a:ln w="9525">
            <a:noFill/>
            <a:miter lim="800000"/>
            <a:headEnd/>
            <a:tailEnd/>
          </a:ln>
        </p:spPr>
        <p:txBody>
          <a:bodyPr rot="0" vert="horz" wrap="square" lIns="109728" tIns="54864" rIns="109728" bIns="54864" anchor="t" anchorCtr="0">
            <a:noAutofit/>
          </a:bodyPr>
          <a:lstStyle/>
          <a:p>
            <a:pPr marL="0" marR="0" lvl="0" indent="0" algn="l" defTabSz="1092982" rtl="0" eaLnBrk="1" fontAlgn="base" latinLnBrk="0" hangingPunct="1">
              <a:lnSpc>
                <a:spcPts val="1560"/>
              </a:lnSpc>
              <a:spcBef>
                <a:spcPts val="481"/>
              </a:spcBef>
              <a:spcAft>
                <a:spcPts val="481"/>
              </a:spcAft>
              <a:buClrTx/>
              <a:buSzTx/>
              <a:buFontTx/>
              <a:buNone/>
              <a:tabLst/>
              <a:defRPr/>
            </a:pPr>
            <a:r>
              <a:rPr lang="en-GB" sz="1673" b="1">
                <a:solidFill>
                  <a:srgbClr val="170130"/>
                </a:solidFill>
                <a:latin typeface="Arial" panose="020B0604020202020204" pitchFamily="34" charset="0"/>
                <a:ea typeface="ＭＳ Ｐゴシック" panose="020B0600070205080204" pitchFamily="34" charset="-128"/>
                <a:cs typeface="Arial" panose="020B0604020202020204" pitchFamily="34" charset="0"/>
              </a:rPr>
              <a:t>T Level Technical Qualification in Building Services Engineering for Construction (Level 3)</a:t>
            </a:r>
          </a:p>
          <a:p>
            <a:pPr marL="0" marR="0" lvl="0" indent="0" algn="l" defTabSz="1092982" rtl="0" eaLnBrk="1" fontAlgn="base" latinLnBrk="0" hangingPunct="1">
              <a:lnSpc>
                <a:spcPts val="1560"/>
              </a:lnSpc>
              <a:spcBef>
                <a:spcPts val="481"/>
              </a:spcBef>
              <a:spcAft>
                <a:spcPts val="481"/>
              </a:spcAft>
              <a:buClrTx/>
              <a:buSzTx/>
              <a:buFontTx/>
              <a:buNone/>
              <a:tabLst/>
              <a:defRPr/>
            </a:pPr>
            <a:r>
              <a:rPr lang="en-GB" sz="1673" b="1" i="1">
                <a:solidFill>
                  <a:srgbClr val="FC4421"/>
                </a:solidFill>
                <a:effectLst/>
                <a:latin typeface="Arial" panose="020B0604020202020204" pitchFamily="34" charset="0"/>
                <a:ea typeface="Cambria" panose="02040503050406030204" pitchFamily="18" charset="0"/>
                <a:cs typeface="Arial" panose="020B0604020202020204" pitchFamily="34" charset="0"/>
              </a:rPr>
              <a:t>Occupational Specialism: Plumbing &amp; Heating Engineering </a:t>
            </a:r>
            <a:endParaRPr lang="en-GB" sz="1255">
              <a:effectLst/>
              <a:latin typeface="Arial" panose="020B0604020202020204" pitchFamily="34" charset="0"/>
              <a:ea typeface="Cambria" panose="02040503050406030204" pitchFamily="18" charset="0"/>
              <a:cs typeface="Times New Roman" panose="02020603050405020304" pitchFamily="18" charset="0"/>
            </a:endParaRPr>
          </a:p>
        </p:txBody>
      </p:sp>
      <p:sp>
        <p:nvSpPr>
          <p:cNvPr id="12" name="Text Box 11"/>
          <p:cNvSpPr txBox="1">
            <a:spLocks noChangeArrowheads="1"/>
          </p:cNvSpPr>
          <p:nvPr userDrawn="1"/>
        </p:nvSpPr>
        <p:spPr bwMode="auto">
          <a:xfrm>
            <a:off x="430320" y="7687714"/>
            <a:ext cx="703501" cy="183896"/>
          </a:xfrm>
          <a:prstGeom prst="rect">
            <a:avLst/>
          </a:prstGeom>
          <a:noFill/>
          <a:ln w="9525">
            <a:noFill/>
            <a:miter lim="800000"/>
            <a:headEnd/>
            <a:tailEnd/>
          </a:ln>
        </p:spPr>
        <p:txBody>
          <a:bodyPr lIns="0" tIns="0" rIns="0" bIns="0" anchor="ctr">
            <a:prstTxWarp prst="textNoShape">
              <a:avLst/>
            </a:prstTxWarp>
            <a:spAutoFit/>
          </a:bodyPr>
          <a:lstStyle/>
          <a:p>
            <a:pPr algn="l">
              <a:spcBef>
                <a:spcPts val="720"/>
              </a:spcBef>
            </a:pPr>
            <a:fld id="{6152C911-7D81-1845-9D20-613E63F035EB}" type="slidenum">
              <a:rPr lang="en-US" sz="1195" baseline="0">
                <a:latin typeface="+mn-lt"/>
                <a:ea typeface="Arial" pitchFamily="-105" charset="0"/>
                <a:cs typeface="Arial" pitchFamily="-105" charset="0"/>
              </a:rPr>
              <a:pPr algn="l">
                <a:spcBef>
                  <a:spcPts val="720"/>
                </a:spcBef>
              </a:pPr>
              <a:t>‹#›</a:t>
            </a:fld>
            <a:r>
              <a:rPr lang="en-US" sz="1195" baseline="0" dirty="0">
                <a:latin typeface="+mn-lt"/>
                <a:ea typeface="Arial" pitchFamily="-105" charset="0"/>
                <a:cs typeface="Arial" pitchFamily="-105" charset="0"/>
              </a:rPr>
              <a:t> of 39</a:t>
            </a:r>
          </a:p>
        </p:txBody>
      </p:sp>
      <p:pic>
        <p:nvPicPr>
          <p:cNvPr id="10" name="Picture 9" descr="A black and white logo&#10;&#10;AI-generated content may be incorrect.">
            <a:extLst>
              <a:ext uri="{FF2B5EF4-FFF2-40B4-BE49-F238E27FC236}">
                <a16:creationId xmlns:a16="http://schemas.microsoft.com/office/drawing/2014/main" id="{9F3B6811-98F9-78F6-2493-AACB6F69F7B0}"/>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11246112" y="189070"/>
            <a:ext cx="3064224" cy="599418"/>
          </a:xfrm>
          <a:prstGeom prst="rect">
            <a:avLst/>
          </a:prstGeom>
          <a:noFill/>
          <a:ln>
            <a:noFill/>
          </a:ln>
        </p:spPr>
      </p:pic>
      <p:pic>
        <p:nvPicPr>
          <p:cNvPr id="11" name="Picture 10" descr="A purple and white logo&#10;&#10;AI-generated content may be incorrect.">
            <a:extLst>
              <a:ext uri="{FF2B5EF4-FFF2-40B4-BE49-F238E27FC236}">
                <a16:creationId xmlns:a16="http://schemas.microsoft.com/office/drawing/2014/main" id="{FDCAB167-3DB8-1DBB-F44F-644CAB60BD46}"/>
              </a:ext>
            </a:extLst>
          </p:cNvPr>
          <p:cNvPicPr>
            <a:picLocks noChangeAspect="1"/>
          </p:cNvPicPr>
          <p:nvPr userDrawn="1"/>
        </p:nvPicPr>
        <p:blipFill>
          <a:blip r:embed="rId31">
            <a:extLst>
              <a:ext uri="{28A0092B-C50C-407E-A947-70E740481C1C}">
                <a14:useLocalDpi xmlns:a14="http://schemas.microsoft.com/office/drawing/2010/main" val="0"/>
              </a:ext>
            </a:extLst>
          </a:blip>
          <a:srcRect/>
          <a:stretch>
            <a:fillRect/>
          </a:stretch>
        </p:blipFill>
        <p:spPr bwMode="auto">
          <a:xfrm>
            <a:off x="11188296" y="7492678"/>
            <a:ext cx="3012233" cy="549242"/>
          </a:xfrm>
          <a:prstGeom prst="rect">
            <a:avLst/>
          </a:prstGeom>
          <a:noFill/>
          <a:ln>
            <a:noFill/>
          </a:ln>
        </p:spPr>
      </p:pic>
      <p:cxnSp>
        <p:nvCxnSpPr>
          <p:cNvPr id="3" name="Straight Connector 2">
            <a:extLst>
              <a:ext uri="{FF2B5EF4-FFF2-40B4-BE49-F238E27FC236}">
                <a16:creationId xmlns:a16="http://schemas.microsoft.com/office/drawing/2014/main" id="{4F6FB0EF-50E1-BEA5-42FC-4B590EC0611E}"/>
              </a:ext>
            </a:extLst>
          </p:cNvPr>
          <p:cNvCxnSpPr/>
          <p:nvPr userDrawn="1"/>
        </p:nvCxnSpPr>
        <p:spPr>
          <a:xfrm>
            <a:off x="0" y="7319437"/>
            <a:ext cx="14630848" cy="0"/>
          </a:xfrm>
          <a:prstGeom prst="line">
            <a:avLst/>
          </a:prstGeom>
          <a:ln>
            <a:solidFill>
              <a:srgbClr val="000000"/>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94319550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Lst>
  <p:hf hdr="0" ftr="0" dt="0"/>
  <p:txStyles>
    <p:titleStyle>
      <a:lvl1pPr algn="l" rtl="0" eaLnBrk="1" fontAlgn="base" hangingPunct="1">
        <a:spcBef>
          <a:spcPct val="0"/>
        </a:spcBef>
        <a:spcAft>
          <a:spcPct val="0"/>
        </a:spcAft>
        <a:defRPr lang="en-US" sz="4303" b="1" kern="1200" baseline="0" dirty="0">
          <a:solidFill>
            <a:srgbClr val="FC4421"/>
          </a:solidFill>
          <a:latin typeface="+mj-lt"/>
          <a:ea typeface="ＭＳ Ｐゴシック" pitchFamily="-105" charset="-128"/>
          <a:cs typeface="Arial" panose="020B0604020202020204" pitchFamily="34" charset="0"/>
        </a:defRPr>
      </a:lvl1pPr>
      <a:lvl2pPr algn="l" rtl="0" eaLnBrk="1" fontAlgn="base" hangingPunct="1">
        <a:spcBef>
          <a:spcPct val="0"/>
        </a:spcBef>
        <a:spcAft>
          <a:spcPct val="0"/>
        </a:spcAft>
        <a:defRPr sz="2879" b="1">
          <a:solidFill>
            <a:srgbClr val="E30613"/>
          </a:solidFill>
          <a:latin typeface="Arial" charset="0"/>
          <a:ea typeface="ＭＳ Ｐゴシック" charset="-128"/>
          <a:cs typeface="ＭＳ Ｐゴシック" charset="-128"/>
        </a:defRPr>
      </a:lvl2pPr>
      <a:lvl3pPr algn="l" rtl="0" eaLnBrk="1" fontAlgn="base" hangingPunct="1">
        <a:spcBef>
          <a:spcPct val="0"/>
        </a:spcBef>
        <a:spcAft>
          <a:spcPct val="0"/>
        </a:spcAft>
        <a:defRPr sz="2879" b="1">
          <a:solidFill>
            <a:srgbClr val="E30613"/>
          </a:solidFill>
          <a:latin typeface="Arial" charset="0"/>
          <a:ea typeface="ＭＳ Ｐゴシック" charset="-128"/>
          <a:cs typeface="ＭＳ Ｐゴシック" charset="-128"/>
        </a:defRPr>
      </a:lvl3pPr>
      <a:lvl4pPr algn="l" rtl="0" eaLnBrk="1" fontAlgn="base" hangingPunct="1">
        <a:spcBef>
          <a:spcPct val="0"/>
        </a:spcBef>
        <a:spcAft>
          <a:spcPct val="0"/>
        </a:spcAft>
        <a:defRPr sz="2879" b="1">
          <a:solidFill>
            <a:srgbClr val="E30613"/>
          </a:solidFill>
          <a:latin typeface="Arial" charset="0"/>
          <a:ea typeface="ＭＳ Ｐゴシック" charset="-128"/>
          <a:cs typeface="ＭＳ Ｐゴシック" charset="-128"/>
        </a:defRPr>
      </a:lvl4pPr>
      <a:lvl5pPr algn="l" rtl="0" eaLnBrk="1" fontAlgn="base" hangingPunct="1">
        <a:spcBef>
          <a:spcPct val="0"/>
        </a:spcBef>
        <a:spcAft>
          <a:spcPct val="0"/>
        </a:spcAft>
        <a:defRPr sz="2879" b="1">
          <a:solidFill>
            <a:srgbClr val="E30613"/>
          </a:solidFill>
          <a:latin typeface="Arial" charset="0"/>
          <a:ea typeface="ＭＳ Ｐゴシック" charset="-128"/>
          <a:cs typeface="ＭＳ Ｐゴシック" charset="-128"/>
        </a:defRPr>
      </a:lvl5pPr>
      <a:lvl6pPr marL="548622" algn="ctr" rtl="0" eaLnBrk="1" fontAlgn="base" hangingPunct="1">
        <a:spcBef>
          <a:spcPct val="0"/>
        </a:spcBef>
        <a:spcAft>
          <a:spcPct val="0"/>
        </a:spcAft>
        <a:defRPr sz="5280">
          <a:solidFill>
            <a:srgbClr val="CC0000"/>
          </a:solidFill>
          <a:latin typeface="Arial" charset="0"/>
        </a:defRPr>
      </a:lvl6pPr>
      <a:lvl7pPr marL="1097245" algn="ctr" rtl="0" eaLnBrk="1" fontAlgn="base" hangingPunct="1">
        <a:spcBef>
          <a:spcPct val="0"/>
        </a:spcBef>
        <a:spcAft>
          <a:spcPct val="0"/>
        </a:spcAft>
        <a:defRPr sz="5280">
          <a:solidFill>
            <a:srgbClr val="CC0000"/>
          </a:solidFill>
          <a:latin typeface="Arial" charset="0"/>
        </a:defRPr>
      </a:lvl7pPr>
      <a:lvl8pPr marL="1645867" algn="ctr" rtl="0" eaLnBrk="1" fontAlgn="base" hangingPunct="1">
        <a:spcBef>
          <a:spcPct val="0"/>
        </a:spcBef>
        <a:spcAft>
          <a:spcPct val="0"/>
        </a:spcAft>
        <a:defRPr sz="5280">
          <a:solidFill>
            <a:srgbClr val="CC0000"/>
          </a:solidFill>
          <a:latin typeface="Arial" charset="0"/>
        </a:defRPr>
      </a:lvl8pPr>
      <a:lvl9pPr marL="2194490" algn="ctr" rtl="0" eaLnBrk="1" fontAlgn="base" hangingPunct="1">
        <a:spcBef>
          <a:spcPct val="0"/>
        </a:spcBef>
        <a:spcAft>
          <a:spcPct val="0"/>
        </a:spcAft>
        <a:defRPr sz="5280">
          <a:solidFill>
            <a:srgbClr val="CC0000"/>
          </a:solidFill>
          <a:latin typeface="Arial" charset="0"/>
        </a:defRPr>
      </a:lvl9pPr>
    </p:titleStyle>
    <p:bodyStyle>
      <a:lvl1pPr marL="0" indent="0" algn="l" rtl="0" eaLnBrk="1" fontAlgn="base" hangingPunct="1">
        <a:lnSpc>
          <a:spcPts val="2879"/>
        </a:lnSpc>
        <a:spcBef>
          <a:spcPts val="1200"/>
        </a:spcBef>
        <a:spcAft>
          <a:spcPts val="1200"/>
        </a:spcAft>
        <a:defRPr lang="en-GB" sz="2391" dirty="0">
          <a:solidFill>
            <a:schemeClr val="tx1"/>
          </a:solidFill>
          <a:latin typeface="+mn-lt"/>
          <a:ea typeface="ＭＳ Ｐゴシック" charset="-128"/>
          <a:cs typeface="ＭＳ Ｐゴシック" charset="-128"/>
        </a:defRPr>
      </a:lvl1pPr>
      <a:lvl2pPr marL="259072" indent="-259072" algn="l" rtl="0" eaLnBrk="1" fontAlgn="base" hangingPunct="1">
        <a:lnSpc>
          <a:spcPts val="2879"/>
        </a:lnSpc>
        <a:spcBef>
          <a:spcPts val="600"/>
        </a:spcBef>
        <a:spcAft>
          <a:spcPts val="600"/>
        </a:spcAft>
        <a:buClr>
          <a:srgbClr val="FC4421"/>
        </a:buClr>
        <a:buFont typeface="Arial" pitchFamily="-105" charset="0"/>
        <a:buChar char="•"/>
        <a:defRPr lang="en-GB" sz="2391" dirty="0">
          <a:solidFill>
            <a:schemeClr val="tx1"/>
          </a:solidFill>
          <a:latin typeface="+mn-lt"/>
          <a:ea typeface="ＭＳ Ｐゴシック" charset="-128"/>
          <a:cs typeface="+mn-cs"/>
        </a:defRPr>
      </a:lvl2pPr>
      <a:lvl3pPr marL="0" indent="0" algn="l" rtl="0" eaLnBrk="1" fontAlgn="base" hangingPunct="1">
        <a:lnSpc>
          <a:spcPts val="2400"/>
        </a:lnSpc>
        <a:spcBef>
          <a:spcPts val="600"/>
        </a:spcBef>
        <a:spcAft>
          <a:spcPts val="600"/>
        </a:spcAft>
        <a:buFont typeface="Lucida Grande" pitchFamily="-105" charset="0"/>
        <a:defRPr lang="en-GB" sz="1920" dirty="0">
          <a:solidFill>
            <a:schemeClr val="tx1"/>
          </a:solidFill>
          <a:latin typeface="+mn-lt"/>
          <a:ea typeface="ＭＳ Ｐゴシック" charset="-128"/>
          <a:cs typeface="+mn-cs"/>
        </a:defRPr>
      </a:lvl3pPr>
      <a:lvl4pPr marL="259072" indent="-259072" algn="l" rtl="0" eaLnBrk="1" fontAlgn="base" hangingPunct="1">
        <a:lnSpc>
          <a:spcPts val="2400"/>
        </a:lnSpc>
        <a:spcBef>
          <a:spcPts val="600"/>
        </a:spcBef>
        <a:spcAft>
          <a:spcPts val="600"/>
        </a:spcAft>
        <a:buClr>
          <a:srgbClr val="FC4421"/>
        </a:buClr>
        <a:buFont typeface="Arial" pitchFamily="-105" charset="0"/>
        <a:buChar char="•"/>
        <a:defRPr lang="en-GB" sz="1920" dirty="0">
          <a:solidFill>
            <a:schemeClr val="tx1"/>
          </a:solidFill>
          <a:latin typeface="+mn-lt"/>
          <a:ea typeface="ＭＳ Ｐゴシック" charset="-128"/>
          <a:cs typeface="ＭＳ Ｐゴシック" charset="-128"/>
        </a:defRPr>
      </a:lvl4pPr>
      <a:lvl5pPr marL="518143" indent="-259072" algn="l" rtl="0" eaLnBrk="1" fontAlgn="base" hangingPunct="1">
        <a:lnSpc>
          <a:spcPts val="2400"/>
        </a:lnSpc>
        <a:spcBef>
          <a:spcPct val="0"/>
        </a:spcBef>
        <a:spcAft>
          <a:spcPts val="600"/>
        </a:spcAft>
        <a:buFont typeface="Arial" pitchFamily="-105" charset="0"/>
        <a:buChar char="–"/>
        <a:defRPr lang="en-US" sz="1920" dirty="0">
          <a:solidFill>
            <a:schemeClr val="tx1"/>
          </a:solidFill>
          <a:latin typeface="+mn-lt"/>
          <a:ea typeface="ＭＳ Ｐゴシック" charset="-128"/>
          <a:cs typeface="ＭＳ Ｐゴシック" charset="-128"/>
        </a:defRPr>
      </a:lvl5pPr>
      <a:lvl6pPr marL="548622" indent="-548622" algn="l" defTabSz="1097245" rtl="0" eaLnBrk="1" fontAlgn="base" hangingPunct="1">
        <a:spcBef>
          <a:spcPct val="20000"/>
        </a:spcBef>
        <a:spcAft>
          <a:spcPct val="0"/>
        </a:spcAft>
        <a:buChar char="»"/>
        <a:defRPr lang="en-GB" sz="1920" kern="0" baseline="0" dirty="0" smtClean="0">
          <a:solidFill>
            <a:schemeClr val="tx1"/>
          </a:solidFill>
          <a:latin typeface="+mn-lt"/>
          <a:ea typeface="ＭＳ Ｐゴシック" charset="-128"/>
          <a:cs typeface="ＭＳ Ｐゴシック" charset="-128"/>
        </a:defRPr>
      </a:lvl6pPr>
      <a:lvl7pPr marL="3566046" indent="-274312" algn="l" defTabSz="1097245" rtl="0" eaLnBrk="1" fontAlgn="base" hangingPunct="1">
        <a:spcBef>
          <a:spcPct val="20000"/>
        </a:spcBef>
        <a:spcAft>
          <a:spcPct val="0"/>
        </a:spcAft>
        <a:buClr>
          <a:srgbClr val="E30613"/>
        </a:buClr>
        <a:buChar char="»"/>
        <a:defRPr lang="en-GB" sz="1920" kern="0" baseline="0" dirty="0" smtClean="0">
          <a:solidFill>
            <a:schemeClr val="tx1"/>
          </a:solidFill>
          <a:latin typeface="+mn-lt"/>
          <a:ea typeface="ＭＳ Ｐゴシック" charset="-128"/>
          <a:cs typeface="ＭＳ Ｐゴシック" charset="-128"/>
        </a:defRPr>
      </a:lvl7pPr>
      <a:lvl8pPr marL="4114668" indent="-274312" algn="l" defTabSz="1097245" rtl="0" eaLnBrk="1" fontAlgn="base" hangingPunct="1">
        <a:spcBef>
          <a:spcPct val="20000"/>
        </a:spcBef>
        <a:spcAft>
          <a:spcPct val="0"/>
        </a:spcAft>
        <a:buChar char="»"/>
        <a:defRPr lang="en-GB" sz="1920" kern="0" dirty="0" smtClean="0">
          <a:solidFill>
            <a:schemeClr val="tx1"/>
          </a:solidFill>
          <a:latin typeface="+mn-lt"/>
          <a:ea typeface="ＭＳ Ｐゴシック" charset="-128"/>
          <a:cs typeface="ＭＳ Ｐゴシック" charset="-128"/>
        </a:defRPr>
      </a:lvl8pPr>
      <a:lvl9pPr marL="4663291" indent="-274312" algn="l" defTabSz="1097245" rtl="0" eaLnBrk="1" fontAlgn="base" hangingPunct="1">
        <a:spcBef>
          <a:spcPct val="20000"/>
        </a:spcBef>
        <a:spcAft>
          <a:spcPct val="0"/>
        </a:spcAft>
        <a:buChar char="»"/>
        <a:defRPr lang="en-GB" sz="1200" kern="0" baseline="0" dirty="0" smtClean="0">
          <a:solidFill>
            <a:schemeClr val="tx1"/>
          </a:solidFill>
          <a:latin typeface="+mn-lt"/>
          <a:ea typeface="ＭＳ Ｐゴシック" charset="-128"/>
          <a:cs typeface="ＭＳ Ｐゴシック" charset="-128"/>
        </a:defRPr>
      </a:lvl9pPr>
    </p:bodyStyle>
    <p:otherStyle>
      <a:defPPr>
        <a:defRPr lang="en-US"/>
      </a:defPPr>
      <a:lvl1pPr marL="0" algn="l" defTabSz="548622" rtl="0" eaLnBrk="1" latinLnBrk="0" hangingPunct="1">
        <a:defRPr sz="2160" kern="1200">
          <a:solidFill>
            <a:schemeClr val="tx1"/>
          </a:solidFill>
          <a:latin typeface="+mn-lt"/>
          <a:ea typeface="+mn-ea"/>
          <a:cs typeface="+mn-cs"/>
        </a:defRPr>
      </a:lvl1pPr>
      <a:lvl2pPr marL="548622" algn="l" defTabSz="548622" rtl="0" eaLnBrk="1" latinLnBrk="0" hangingPunct="1">
        <a:defRPr sz="2160" kern="1200">
          <a:solidFill>
            <a:schemeClr val="tx1"/>
          </a:solidFill>
          <a:latin typeface="+mn-lt"/>
          <a:ea typeface="+mn-ea"/>
          <a:cs typeface="+mn-cs"/>
        </a:defRPr>
      </a:lvl2pPr>
      <a:lvl3pPr marL="1097245" algn="l" defTabSz="548622" rtl="0" eaLnBrk="1" latinLnBrk="0" hangingPunct="1">
        <a:defRPr sz="2160" kern="1200">
          <a:solidFill>
            <a:schemeClr val="tx1"/>
          </a:solidFill>
          <a:latin typeface="+mn-lt"/>
          <a:ea typeface="+mn-ea"/>
          <a:cs typeface="+mn-cs"/>
        </a:defRPr>
      </a:lvl3pPr>
      <a:lvl4pPr marL="1645867" algn="l" defTabSz="548622" rtl="0" eaLnBrk="1" latinLnBrk="0" hangingPunct="1">
        <a:defRPr sz="2160" kern="1200">
          <a:solidFill>
            <a:schemeClr val="tx1"/>
          </a:solidFill>
          <a:latin typeface="+mn-lt"/>
          <a:ea typeface="+mn-ea"/>
          <a:cs typeface="+mn-cs"/>
        </a:defRPr>
      </a:lvl4pPr>
      <a:lvl5pPr marL="2194490" algn="l" defTabSz="548622" rtl="0" eaLnBrk="1" latinLnBrk="0" hangingPunct="1">
        <a:defRPr sz="2160" kern="1200">
          <a:solidFill>
            <a:schemeClr val="tx1"/>
          </a:solidFill>
          <a:latin typeface="+mn-lt"/>
          <a:ea typeface="+mn-ea"/>
          <a:cs typeface="+mn-cs"/>
        </a:defRPr>
      </a:lvl5pPr>
      <a:lvl6pPr marL="2743112" algn="l" defTabSz="548622" rtl="0" eaLnBrk="1" latinLnBrk="0" hangingPunct="1">
        <a:defRPr sz="2160" kern="1200">
          <a:solidFill>
            <a:schemeClr val="tx1"/>
          </a:solidFill>
          <a:latin typeface="+mn-lt"/>
          <a:ea typeface="+mn-ea"/>
          <a:cs typeface="+mn-cs"/>
        </a:defRPr>
      </a:lvl6pPr>
      <a:lvl7pPr marL="3291734" algn="l" defTabSz="548622" rtl="0" eaLnBrk="1" latinLnBrk="0" hangingPunct="1">
        <a:defRPr sz="2160" kern="1200">
          <a:solidFill>
            <a:schemeClr val="tx1"/>
          </a:solidFill>
          <a:latin typeface="+mn-lt"/>
          <a:ea typeface="+mn-ea"/>
          <a:cs typeface="+mn-cs"/>
        </a:defRPr>
      </a:lvl7pPr>
      <a:lvl8pPr marL="3840358" algn="l" defTabSz="548622" rtl="0" eaLnBrk="1" latinLnBrk="0" hangingPunct="1">
        <a:defRPr sz="2160" kern="1200">
          <a:solidFill>
            <a:schemeClr val="tx1"/>
          </a:solidFill>
          <a:latin typeface="+mn-lt"/>
          <a:ea typeface="+mn-ea"/>
          <a:cs typeface="+mn-cs"/>
        </a:defRPr>
      </a:lvl8pPr>
      <a:lvl9pPr marL="4388980" algn="l" defTabSz="548622"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ext Box 10"/>
          <p:cNvSpPr txBox="1">
            <a:spLocks noChangeArrowheads="1"/>
          </p:cNvSpPr>
          <p:nvPr userDrawn="1"/>
        </p:nvSpPr>
        <p:spPr bwMode="white">
          <a:xfrm>
            <a:off x="1" y="548640"/>
            <a:ext cx="14630400" cy="182880"/>
          </a:xfrm>
          <a:prstGeom prst="rect">
            <a:avLst/>
          </a:prstGeom>
          <a:solidFill>
            <a:srgbClr val="D9D9D9">
              <a:alpha val="0"/>
            </a:srgbClr>
          </a:solidFill>
          <a:ln>
            <a:noFill/>
          </a:ln>
        </p:spPr>
        <p:txBody>
          <a:bodyPr wrap="none"/>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defRPr/>
            </a:pPr>
            <a:r>
              <a:rPr lang="en-GB" sz="2160">
                <a:solidFill>
                  <a:srgbClr val="D9D9D9"/>
                </a:solidFill>
                <a:cs typeface="Arial" charset="0"/>
              </a:rPr>
              <a:t> </a:t>
            </a:r>
          </a:p>
        </p:txBody>
      </p:sp>
      <p:sp>
        <p:nvSpPr>
          <p:cNvPr id="1035" name="Title Placeholder 10"/>
          <p:cNvSpPr>
            <a:spLocks noGrp="1"/>
          </p:cNvSpPr>
          <p:nvPr>
            <p:ph type="title"/>
          </p:nvPr>
        </p:nvSpPr>
        <p:spPr bwMode="auto">
          <a:xfrm>
            <a:off x="301223" y="1191033"/>
            <a:ext cx="13899306" cy="777577"/>
          </a:xfrm>
          <a:prstGeom prst="rect">
            <a:avLst/>
          </a:prstGeom>
          <a:noFill/>
        </p:spPr>
        <p:txBody>
          <a:bodyPr wrap="square" anchor="ctr" anchorCtr="0">
            <a:spAutoFit/>
          </a:bodyPr>
          <a:lstStyle/>
          <a:p>
            <a:pPr lvl="0"/>
            <a:r>
              <a:rPr lang="en-GB"/>
              <a:t>Click to edit Master title style</a:t>
            </a:r>
            <a:endParaRPr lang="en-US"/>
          </a:p>
        </p:txBody>
      </p:sp>
      <p:sp>
        <p:nvSpPr>
          <p:cNvPr id="1036" name="Text Placeholder 13"/>
          <p:cNvSpPr>
            <a:spLocks noGrp="1"/>
          </p:cNvSpPr>
          <p:nvPr>
            <p:ph type="body" idx="1"/>
          </p:nvPr>
        </p:nvSpPr>
        <p:spPr bwMode="auto">
          <a:xfrm>
            <a:off x="432000" y="2165514"/>
            <a:ext cx="13770210" cy="498068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Graphic 26">
            <a:extLst>
              <a:ext uri="{FF2B5EF4-FFF2-40B4-BE49-F238E27FC236}">
                <a16:creationId xmlns:a16="http://schemas.microsoft.com/office/drawing/2014/main" id="{4987E8D9-377B-AB1D-8A32-2882D85AB09F}"/>
              </a:ext>
            </a:extLst>
          </p:cNvPr>
          <p:cNvSpPr>
            <a:spLocks/>
          </p:cNvSpPr>
          <p:nvPr userDrawn="1"/>
        </p:nvSpPr>
        <p:spPr>
          <a:xfrm>
            <a:off x="7" y="909516"/>
            <a:ext cx="14630401" cy="43310"/>
          </a:xfrm>
          <a:custGeom>
            <a:avLst/>
            <a:gdLst/>
            <a:ahLst/>
            <a:cxnLst/>
            <a:rect l="l" t="t" r="r" b="b"/>
            <a:pathLst>
              <a:path w="15119985" h="127000">
                <a:moveTo>
                  <a:pt x="0" y="0"/>
                </a:moveTo>
                <a:lnTo>
                  <a:pt x="0" y="127000"/>
                </a:lnTo>
                <a:lnTo>
                  <a:pt x="15119985" y="127000"/>
                </a:lnTo>
                <a:lnTo>
                  <a:pt x="15119985" y="0"/>
                </a:lnTo>
                <a:lnTo>
                  <a:pt x="0" y="0"/>
                </a:lnTo>
                <a:close/>
              </a:path>
            </a:pathLst>
          </a:custGeom>
          <a:solidFill>
            <a:schemeClr val="tx1"/>
          </a:solidFill>
        </p:spPr>
        <p:txBody>
          <a:bodyPr wrap="square" lIns="0" tIns="0" rIns="0" bIns="0" rtlCol="0">
            <a:prstTxWarp prst="textNoShape">
              <a:avLst/>
            </a:prstTxWarp>
            <a:noAutofit/>
          </a:bodyPr>
          <a:lstStyle/>
          <a:p>
            <a:endParaRPr lang="en-GB" sz="2400"/>
          </a:p>
        </p:txBody>
      </p:sp>
      <p:sp>
        <p:nvSpPr>
          <p:cNvPr id="12" name="Text Box 11"/>
          <p:cNvSpPr txBox="1">
            <a:spLocks noChangeArrowheads="1"/>
          </p:cNvSpPr>
          <p:nvPr userDrawn="1"/>
        </p:nvSpPr>
        <p:spPr bwMode="auto">
          <a:xfrm>
            <a:off x="430320" y="7632539"/>
            <a:ext cx="703501" cy="294248"/>
          </a:xfrm>
          <a:prstGeom prst="rect">
            <a:avLst/>
          </a:prstGeom>
          <a:noFill/>
          <a:ln w="9525">
            <a:noFill/>
            <a:miter lim="800000"/>
            <a:headEnd/>
            <a:tailEnd/>
          </a:ln>
        </p:spPr>
        <p:txBody>
          <a:bodyPr lIns="0" tIns="0" rIns="0" bIns="0" anchor="ctr">
            <a:prstTxWarp prst="textNoShape">
              <a:avLst/>
            </a:prstTxWarp>
            <a:spAutoFit/>
          </a:bodyPr>
          <a:lstStyle/>
          <a:p>
            <a:pPr algn="l">
              <a:spcBef>
                <a:spcPts val="720"/>
              </a:spcBef>
            </a:pPr>
            <a:fld id="{6152C911-7D81-1845-9D20-613E63F035EB}" type="slidenum">
              <a:rPr lang="en-US" sz="1912" baseline="0" smtClean="0">
                <a:latin typeface="+mn-lt"/>
                <a:ea typeface="Arial" pitchFamily="-105" charset="0"/>
                <a:cs typeface="Arial" pitchFamily="-105" charset="0"/>
              </a:rPr>
              <a:pPr algn="l">
                <a:spcBef>
                  <a:spcPts val="720"/>
                </a:spcBef>
              </a:pPr>
              <a:t>‹#›</a:t>
            </a:fld>
            <a:endParaRPr lang="en-US" sz="1912" baseline="0" dirty="0">
              <a:latin typeface="+mn-lt"/>
              <a:ea typeface="Arial" pitchFamily="-105" charset="0"/>
              <a:cs typeface="Arial" pitchFamily="-105" charset="0"/>
            </a:endParaRPr>
          </a:p>
        </p:txBody>
      </p:sp>
      <p:pic>
        <p:nvPicPr>
          <p:cNvPr id="11" name="Picture 10" descr="A purple and white logo&#10;&#10;AI-generated content may be incorrect.">
            <a:extLst>
              <a:ext uri="{FF2B5EF4-FFF2-40B4-BE49-F238E27FC236}">
                <a16:creationId xmlns:a16="http://schemas.microsoft.com/office/drawing/2014/main" id="{FDCAB167-3DB8-1DBB-F44F-644CAB60BD46}"/>
              </a:ext>
            </a:extLst>
          </p:cNvPr>
          <p:cNvPicPr>
            <a:picLocks noChangeAspect="1"/>
          </p:cNvPicPr>
          <p:nvPr userDrawn="1"/>
        </p:nvPicPr>
        <p:blipFill>
          <a:blip r:embed="rId57">
            <a:extLst>
              <a:ext uri="{28A0092B-C50C-407E-A947-70E740481C1C}">
                <a14:useLocalDpi xmlns:a14="http://schemas.microsoft.com/office/drawing/2010/main" val="0"/>
              </a:ext>
            </a:extLst>
          </a:blip>
          <a:srcRect/>
          <a:stretch>
            <a:fillRect/>
          </a:stretch>
        </p:blipFill>
        <p:spPr bwMode="auto">
          <a:xfrm>
            <a:off x="11188296" y="7492678"/>
            <a:ext cx="3012233" cy="549242"/>
          </a:xfrm>
          <a:prstGeom prst="rect">
            <a:avLst/>
          </a:prstGeom>
          <a:noFill/>
          <a:ln>
            <a:noFill/>
          </a:ln>
        </p:spPr>
      </p:pic>
      <p:cxnSp>
        <p:nvCxnSpPr>
          <p:cNvPr id="3" name="Straight Connector 2">
            <a:extLst>
              <a:ext uri="{FF2B5EF4-FFF2-40B4-BE49-F238E27FC236}">
                <a16:creationId xmlns:a16="http://schemas.microsoft.com/office/drawing/2014/main" id="{4F6FB0EF-50E1-BEA5-42FC-4B590EC0611E}"/>
              </a:ext>
            </a:extLst>
          </p:cNvPr>
          <p:cNvCxnSpPr/>
          <p:nvPr userDrawn="1"/>
        </p:nvCxnSpPr>
        <p:spPr>
          <a:xfrm>
            <a:off x="0" y="7319437"/>
            <a:ext cx="14630848" cy="0"/>
          </a:xfrm>
          <a:prstGeom prst="line">
            <a:avLst/>
          </a:prstGeom>
          <a:ln>
            <a:solidFill>
              <a:srgbClr val="000000"/>
            </a:solidFill>
          </a:ln>
        </p:spPr>
        <p:style>
          <a:lnRef idx="1">
            <a:schemeClr val="accent6"/>
          </a:lnRef>
          <a:fillRef idx="0">
            <a:schemeClr val="accent6"/>
          </a:fillRef>
          <a:effectRef idx="0">
            <a:schemeClr val="accent6"/>
          </a:effectRef>
          <a:fontRef idx="minor">
            <a:schemeClr val="tx1"/>
          </a:fontRef>
        </p:style>
      </p:cxnSp>
      <p:pic>
        <p:nvPicPr>
          <p:cNvPr id="2" name="Picture 1" descr="A red arrow pointing up&#10;&#10;AI-generated content may be incorrect.">
            <a:extLst>
              <a:ext uri="{FF2B5EF4-FFF2-40B4-BE49-F238E27FC236}">
                <a16:creationId xmlns:a16="http://schemas.microsoft.com/office/drawing/2014/main" id="{2C6EBFD4-26E3-C7CE-EFA4-02952113A93F}"/>
              </a:ext>
            </a:extLst>
          </p:cNvPr>
          <p:cNvPicPr>
            <a:picLocks/>
          </p:cNvPicPr>
          <p:nvPr userDrawn="1"/>
        </p:nvPicPr>
        <p:blipFill>
          <a:blip r:embed="rId58">
            <a:extLst>
              <a:ext uri="{28A0092B-C50C-407E-A947-70E740481C1C}">
                <a14:useLocalDpi xmlns:a14="http://schemas.microsoft.com/office/drawing/2010/main" val="0"/>
              </a:ext>
            </a:extLst>
          </a:blip>
          <a:srcRect/>
          <a:stretch>
            <a:fillRect/>
          </a:stretch>
        </p:blipFill>
        <p:spPr bwMode="auto">
          <a:xfrm>
            <a:off x="277374" y="205230"/>
            <a:ext cx="707237" cy="526296"/>
          </a:xfrm>
          <a:prstGeom prst="rect">
            <a:avLst/>
          </a:prstGeom>
          <a:noFill/>
          <a:ln>
            <a:noFill/>
          </a:ln>
        </p:spPr>
      </p:pic>
      <p:pic>
        <p:nvPicPr>
          <p:cNvPr id="4" name="Picture 3" descr="A black and white logo&#10;&#10;AI-generated content may be incorrect.">
            <a:extLst>
              <a:ext uri="{FF2B5EF4-FFF2-40B4-BE49-F238E27FC236}">
                <a16:creationId xmlns:a16="http://schemas.microsoft.com/office/drawing/2014/main" id="{329C441C-C671-AB8C-FD70-6E94C6850A9E}"/>
              </a:ext>
            </a:extLst>
          </p:cNvPr>
          <p:cNvPicPr>
            <a:picLocks noChangeAspect="1"/>
          </p:cNvPicPr>
          <p:nvPr userDrawn="1"/>
        </p:nvPicPr>
        <p:blipFill>
          <a:blip r:embed="rId59">
            <a:extLst>
              <a:ext uri="{28A0092B-C50C-407E-A947-70E740481C1C}">
                <a14:useLocalDpi xmlns:a14="http://schemas.microsoft.com/office/drawing/2010/main" val="0"/>
              </a:ext>
            </a:extLst>
          </a:blip>
          <a:srcRect/>
          <a:stretch>
            <a:fillRect/>
          </a:stretch>
        </p:blipFill>
        <p:spPr bwMode="auto">
          <a:xfrm>
            <a:off x="11246112" y="189070"/>
            <a:ext cx="3064224" cy="599418"/>
          </a:xfrm>
          <a:prstGeom prst="rect">
            <a:avLst/>
          </a:prstGeom>
          <a:noFill/>
          <a:ln>
            <a:noFill/>
          </a:ln>
        </p:spPr>
      </p:pic>
      <p:sp>
        <p:nvSpPr>
          <p:cNvPr id="5" name="Text Box 2">
            <a:extLst>
              <a:ext uri="{FF2B5EF4-FFF2-40B4-BE49-F238E27FC236}">
                <a16:creationId xmlns:a16="http://schemas.microsoft.com/office/drawing/2014/main" id="{1BF47B55-5DCA-E89E-830F-A270DBFA50F9}"/>
              </a:ext>
            </a:extLst>
          </p:cNvPr>
          <p:cNvSpPr txBox="1">
            <a:spLocks noChangeArrowheads="1"/>
          </p:cNvSpPr>
          <p:nvPr userDrawn="1"/>
        </p:nvSpPr>
        <p:spPr bwMode="auto">
          <a:xfrm>
            <a:off x="5152281" y="51111"/>
            <a:ext cx="6036014" cy="970619"/>
          </a:xfrm>
          <a:prstGeom prst="rect">
            <a:avLst/>
          </a:prstGeom>
          <a:noFill/>
          <a:ln w="9525">
            <a:noFill/>
            <a:miter lim="800000"/>
            <a:headEnd/>
            <a:tailEnd/>
          </a:ln>
        </p:spPr>
        <p:txBody>
          <a:bodyPr rot="0" vert="horz" wrap="square" lIns="91797" tIns="45899" rIns="91797" bIns="45899" anchor="t" anchorCtr="0">
            <a:noAutofit/>
          </a:bodyPr>
          <a:lstStyle/>
          <a:p>
            <a:pPr marL="0" marR="0" lvl="0" indent="0" algn="l" defTabSz="914393" rtl="0" eaLnBrk="1" fontAlgn="base" latinLnBrk="0" hangingPunct="1">
              <a:lnSpc>
                <a:spcPct val="100000"/>
              </a:lnSpc>
              <a:spcBef>
                <a:spcPts val="401"/>
              </a:spcBef>
              <a:spcAft>
                <a:spcPts val="401"/>
              </a:spcAft>
              <a:buClrTx/>
              <a:buSzTx/>
              <a:buFontTx/>
              <a:buNone/>
              <a:tabLst/>
              <a:defRPr/>
            </a:pPr>
            <a:r>
              <a:rPr lang="en-GB" sz="1500" b="1" dirty="0">
                <a:solidFill>
                  <a:srgbClr val="170130"/>
                </a:solidFill>
                <a:latin typeface="Arial" panose="020B0604020202020204" pitchFamily="34" charset="0"/>
                <a:ea typeface="ＭＳ Ｐゴシック" panose="020B0600070205080204" pitchFamily="34" charset="-128"/>
                <a:cs typeface="Arial" panose="020B0604020202020204" pitchFamily="34" charset="0"/>
              </a:rPr>
              <a:t>T Level Technical Qualification in Building Services Engineering for Construction (Level 3)</a:t>
            </a:r>
          </a:p>
          <a:p>
            <a:pPr marL="0" marR="0" lvl="0" indent="0" algn="l" defTabSz="914393" rtl="0" eaLnBrk="1" fontAlgn="base" latinLnBrk="0" hangingPunct="1">
              <a:lnSpc>
                <a:spcPct val="100000"/>
              </a:lnSpc>
              <a:spcBef>
                <a:spcPts val="401"/>
              </a:spcBef>
              <a:spcAft>
                <a:spcPts val="401"/>
              </a:spcAft>
              <a:buClrTx/>
              <a:buSzTx/>
              <a:buFontTx/>
              <a:buNone/>
              <a:tabLst/>
              <a:defRPr/>
            </a:pPr>
            <a:r>
              <a:rPr lang="en-GB" sz="1500" b="1" i="0" dirty="0">
                <a:solidFill>
                  <a:srgbClr val="FC4421"/>
                </a:solidFill>
                <a:effectLst/>
                <a:latin typeface="Arial" panose="020B0604020202020204" pitchFamily="34" charset="0"/>
                <a:ea typeface="Cambria" panose="02040503050406030204" pitchFamily="18" charset="0"/>
                <a:cs typeface="Arial" panose="020B0604020202020204" pitchFamily="34" charset="0"/>
              </a:rPr>
              <a:t>Occupational Specialism: Protection Systems Engineering </a:t>
            </a:r>
            <a:endParaRPr lang="en-GB" sz="1500" i="0" dirty="0">
              <a:effectLst/>
              <a:latin typeface="Arial" panose="020B0604020202020204" pitchFamily="34" charset="0"/>
              <a:ea typeface="Cambria" panose="02040503050406030204" pitchFamily="18" charset="0"/>
              <a:cs typeface="Times New Roman" panose="02020603050405020304" pitchFamily="18" charset="0"/>
            </a:endParaRPr>
          </a:p>
        </p:txBody>
      </p:sp>
      <p:pic>
        <p:nvPicPr>
          <p:cNvPr id="7" name="Picture 6" descr="A black background with a black square&#10;&#10;AI-generated content may be incorrect.">
            <a:extLst>
              <a:ext uri="{FF2B5EF4-FFF2-40B4-BE49-F238E27FC236}">
                <a16:creationId xmlns:a16="http://schemas.microsoft.com/office/drawing/2014/main" id="{A3082306-01B3-9012-6411-0DB238936D35}"/>
              </a:ext>
            </a:extLst>
          </p:cNvPr>
          <p:cNvPicPr>
            <a:picLocks noChangeAspect="1"/>
          </p:cNvPicPr>
          <p:nvPr userDrawn="1"/>
        </p:nvPicPr>
        <p:blipFill>
          <a:blip r:embed="rId60"/>
          <a:stretch>
            <a:fillRect/>
          </a:stretch>
        </p:blipFill>
        <p:spPr>
          <a:xfrm>
            <a:off x="1300539" y="195870"/>
            <a:ext cx="3416615" cy="560714"/>
          </a:xfrm>
          <a:prstGeom prst="rect">
            <a:avLst/>
          </a:prstGeom>
        </p:spPr>
      </p:pic>
    </p:spTree>
    <p:extLst>
      <p:ext uri="{BB962C8B-B14F-4D97-AF65-F5344CB8AC3E}">
        <p14:creationId xmlns:p14="http://schemas.microsoft.com/office/powerpoint/2010/main" val="330018844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8"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5" r:id="rId30"/>
    <p:sldLayoutId id="2147483736" r:id="rId31"/>
    <p:sldLayoutId id="2147483737" r:id="rId32"/>
    <p:sldLayoutId id="2147483738" r:id="rId33"/>
    <p:sldLayoutId id="2147483739" r:id="rId34"/>
    <p:sldLayoutId id="2147483740" r:id="rId35"/>
    <p:sldLayoutId id="2147483741" r:id="rId36"/>
    <p:sldLayoutId id="2147483742" r:id="rId37"/>
    <p:sldLayoutId id="2147483743" r:id="rId38"/>
    <p:sldLayoutId id="2147483744" r:id="rId39"/>
    <p:sldLayoutId id="2147483745" r:id="rId40"/>
    <p:sldLayoutId id="2147483746" r:id="rId41"/>
    <p:sldLayoutId id="2147483747" r:id="rId42"/>
    <p:sldLayoutId id="2147483748" r:id="rId43"/>
    <p:sldLayoutId id="2147483749" r:id="rId44"/>
    <p:sldLayoutId id="2147483750" r:id="rId45"/>
    <p:sldLayoutId id="2147483751" r:id="rId46"/>
    <p:sldLayoutId id="2147483752" r:id="rId47"/>
    <p:sldLayoutId id="2147483753" r:id="rId48"/>
    <p:sldLayoutId id="2147483754" r:id="rId49"/>
    <p:sldLayoutId id="2147483755" r:id="rId50"/>
    <p:sldLayoutId id="2147483756" r:id="rId51"/>
    <p:sldLayoutId id="2147483757" r:id="rId52"/>
    <p:sldLayoutId id="2147483758" r:id="rId53"/>
    <p:sldLayoutId id="2147483759" r:id="rId54"/>
    <p:sldLayoutId id="2147483761" r:id="rId55"/>
  </p:sldLayoutIdLst>
  <p:hf hdr="0" ftr="0" dt="0"/>
  <p:txStyles>
    <p:titleStyle>
      <a:lvl1pPr algn="l" rtl="0" eaLnBrk="1" fontAlgn="base" hangingPunct="1">
        <a:spcBef>
          <a:spcPct val="0"/>
        </a:spcBef>
        <a:spcAft>
          <a:spcPct val="0"/>
        </a:spcAft>
        <a:defRPr lang="en-US" sz="4303" b="1" kern="1200" baseline="0" dirty="0">
          <a:solidFill>
            <a:srgbClr val="FC4421"/>
          </a:solidFill>
          <a:latin typeface="+mj-lt"/>
          <a:ea typeface="ＭＳ Ｐゴシック" pitchFamily="-105" charset="-128"/>
          <a:cs typeface="Arial" panose="020B0604020202020204" pitchFamily="34" charset="0"/>
        </a:defRPr>
      </a:lvl1pPr>
      <a:lvl2pPr algn="l" rtl="0" eaLnBrk="1" fontAlgn="base" hangingPunct="1">
        <a:spcBef>
          <a:spcPct val="0"/>
        </a:spcBef>
        <a:spcAft>
          <a:spcPct val="0"/>
        </a:spcAft>
        <a:defRPr sz="2879" b="1">
          <a:solidFill>
            <a:srgbClr val="E30613"/>
          </a:solidFill>
          <a:latin typeface="Arial" charset="0"/>
          <a:ea typeface="ＭＳ Ｐゴシック" charset="-128"/>
          <a:cs typeface="ＭＳ Ｐゴシック" charset="-128"/>
        </a:defRPr>
      </a:lvl2pPr>
      <a:lvl3pPr algn="l" rtl="0" eaLnBrk="1" fontAlgn="base" hangingPunct="1">
        <a:spcBef>
          <a:spcPct val="0"/>
        </a:spcBef>
        <a:spcAft>
          <a:spcPct val="0"/>
        </a:spcAft>
        <a:defRPr sz="2879" b="1">
          <a:solidFill>
            <a:srgbClr val="E30613"/>
          </a:solidFill>
          <a:latin typeface="Arial" charset="0"/>
          <a:ea typeface="ＭＳ Ｐゴシック" charset="-128"/>
          <a:cs typeface="ＭＳ Ｐゴシック" charset="-128"/>
        </a:defRPr>
      </a:lvl3pPr>
      <a:lvl4pPr algn="l" rtl="0" eaLnBrk="1" fontAlgn="base" hangingPunct="1">
        <a:spcBef>
          <a:spcPct val="0"/>
        </a:spcBef>
        <a:spcAft>
          <a:spcPct val="0"/>
        </a:spcAft>
        <a:defRPr sz="2879" b="1">
          <a:solidFill>
            <a:srgbClr val="E30613"/>
          </a:solidFill>
          <a:latin typeface="Arial" charset="0"/>
          <a:ea typeface="ＭＳ Ｐゴシック" charset="-128"/>
          <a:cs typeface="ＭＳ Ｐゴシック" charset="-128"/>
        </a:defRPr>
      </a:lvl4pPr>
      <a:lvl5pPr algn="l" rtl="0" eaLnBrk="1" fontAlgn="base" hangingPunct="1">
        <a:spcBef>
          <a:spcPct val="0"/>
        </a:spcBef>
        <a:spcAft>
          <a:spcPct val="0"/>
        </a:spcAft>
        <a:defRPr sz="2879" b="1">
          <a:solidFill>
            <a:srgbClr val="E30613"/>
          </a:solidFill>
          <a:latin typeface="Arial" charset="0"/>
          <a:ea typeface="ＭＳ Ｐゴシック" charset="-128"/>
          <a:cs typeface="ＭＳ Ｐゴシック" charset="-128"/>
        </a:defRPr>
      </a:lvl5pPr>
      <a:lvl6pPr marL="548622" algn="ctr" rtl="0" eaLnBrk="1" fontAlgn="base" hangingPunct="1">
        <a:spcBef>
          <a:spcPct val="0"/>
        </a:spcBef>
        <a:spcAft>
          <a:spcPct val="0"/>
        </a:spcAft>
        <a:defRPr sz="5280">
          <a:solidFill>
            <a:srgbClr val="CC0000"/>
          </a:solidFill>
          <a:latin typeface="Arial" charset="0"/>
        </a:defRPr>
      </a:lvl6pPr>
      <a:lvl7pPr marL="1097245" algn="ctr" rtl="0" eaLnBrk="1" fontAlgn="base" hangingPunct="1">
        <a:spcBef>
          <a:spcPct val="0"/>
        </a:spcBef>
        <a:spcAft>
          <a:spcPct val="0"/>
        </a:spcAft>
        <a:defRPr sz="5280">
          <a:solidFill>
            <a:srgbClr val="CC0000"/>
          </a:solidFill>
          <a:latin typeface="Arial" charset="0"/>
        </a:defRPr>
      </a:lvl7pPr>
      <a:lvl8pPr marL="1645867" algn="ctr" rtl="0" eaLnBrk="1" fontAlgn="base" hangingPunct="1">
        <a:spcBef>
          <a:spcPct val="0"/>
        </a:spcBef>
        <a:spcAft>
          <a:spcPct val="0"/>
        </a:spcAft>
        <a:defRPr sz="5280">
          <a:solidFill>
            <a:srgbClr val="CC0000"/>
          </a:solidFill>
          <a:latin typeface="Arial" charset="0"/>
        </a:defRPr>
      </a:lvl8pPr>
      <a:lvl9pPr marL="2194490" algn="ctr" rtl="0" eaLnBrk="1" fontAlgn="base" hangingPunct="1">
        <a:spcBef>
          <a:spcPct val="0"/>
        </a:spcBef>
        <a:spcAft>
          <a:spcPct val="0"/>
        </a:spcAft>
        <a:defRPr sz="5280">
          <a:solidFill>
            <a:srgbClr val="CC0000"/>
          </a:solidFill>
          <a:latin typeface="Arial" charset="0"/>
        </a:defRPr>
      </a:lvl9pPr>
    </p:titleStyle>
    <p:bodyStyle>
      <a:lvl1pPr marL="0" indent="0" algn="l" rtl="0" eaLnBrk="1" fontAlgn="base" hangingPunct="1">
        <a:lnSpc>
          <a:spcPts val="2879"/>
        </a:lnSpc>
        <a:spcBef>
          <a:spcPts val="1200"/>
        </a:spcBef>
        <a:spcAft>
          <a:spcPts val="1200"/>
        </a:spcAft>
        <a:defRPr lang="en-GB" sz="2391" dirty="0">
          <a:solidFill>
            <a:schemeClr val="tx1"/>
          </a:solidFill>
          <a:latin typeface="+mn-lt"/>
          <a:ea typeface="ＭＳ Ｐゴシック" charset="-128"/>
          <a:cs typeface="ＭＳ Ｐゴシック" charset="-128"/>
        </a:defRPr>
      </a:lvl1pPr>
      <a:lvl2pPr marL="259072" indent="-259072" algn="l" rtl="0" eaLnBrk="1" fontAlgn="base" hangingPunct="1">
        <a:lnSpc>
          <a:spcPts val="2879"/>
        </a:lnSpc>
        <a:spcBef>
          <a:spcPts val="600"/>
        </a:spcBef>
        <a:spcAft>
          <a:spcPts val="600"/>
        </a:spcAft>
        <a:buClr>
          <a:srgbClr val="FC4421"/>
        </a:buClr>
        <a:buFont typeface="Arial" pitchFamily="-105" charset="0"/>
        <a:buChar char="•"/>
        <a:defRPr lang="en-GB" sz="2391" dirty="0">
          <a:solidFill>
            <a:schemeClr val="tx1"/>
          </a:solidFill>
          <a:latin typeface="+mn-lt"/>
          <a:ea typeface="ＭＳ Ｐゴシック" charset="-128"/>
          <a:cs typeface="+mn-cs"/>
        </a:defRPr>
      </a:lvl2pPr>
      <a:lvl3pPr marL="0" indent="0" algn="l" rtl="0" eaLnBrk="1" fontAlgn="base" hangingPunct="1">
        <a:lnSpc>
          <a:spcPts val="2400"/>
        </a:lnSpc>
        <a:spcBef>
          <a:spcPts val="600"/>
        </a:spcBef>
        <a:spcAft>
          <a:spcPts val="600"/>
        </a:spcAft>
        <a:buFont typeface="Lucida Grande" pitchFamily="-105" charset="0"/>
        <a:defRPr lang="en-GB" sz="1920" dirty="0">
          <a:solidFill>
            <a:schemeClr val="tx1"/>
          </a:solidFill>
          <a:latin typeface="+mn-lt"/>
          <a:ea typeface="ＭＳ Ｐゴシック" charset="-128"/>
          <a:cs typeface="+mn-cs"/>
        </a:defRPr>
      </a:lvl3pPr>
      <a:lvl4pPr marL="259072" indent="-259072" algn="l" rtl="0" eaLnBrk="1" fontAlgn="base" hangingPunct="1">
        <a:lnSpc>
          <a:spcPts val="2400"/>
        </a:lnSpc>
        <a:spcBef>
          <a:spcPts val="600"/>
        </a:spcBef>
        <a:spcAft>
          <a:spcPts val="600"/>
        </a:spcAft>
        <a:buClr>
          <a:srgbClr val="FC4421"/>
        </a:buClr>
        <a:buFont typeface="Arial" pitchFamily="-105" charset="0"/>
        <a:buChar char="•"/>
        <a:defRPr lang="en-GB" sz="1920" dirty="0">
          <a:solidFill>
            <a:schemeClr val="tx1"/>
          </a:solidFill>
          <a:latin typeface="+mn-lt"/>
          <a:ea typeface="ＭＳ Ｐゴシック" charset="-128"/>
          <a:cs typeface="ＭＳ Ｐゴシック" charset="-128"/>
        </a:defRPr>
      </a:lvl4pPr>
      <a:lvl5pPr marL="518143" indent="-259072" algn="l" rtl="0" eaLnBrk="1" fontAlgn="base" hangingPunct="1">
        <a:lnSpc>
          <a:spcPts val="2400"/>
        </a:lnSpc>
        <a:spcBef>
          <a:spcPct val="0"/>
        </a:spcBef>
        <a:spcAft>
          <a:spcPts val="600"/>
        </a:spcAft>
        <a:buFont typeface="Arial" pitchFamily="-105" charset="0"/>
        <a:buChar char="–"/>
        <a:defRPr lang="en-US" sz="1920" dirty="0">
          <a:solidFill>
            <a:schemeClr val="tx1"/>
          </a:solidFill>
          <a:latin typeface="+mn-lt"/>
          <a:ea typeface="ＭＳ Ｐゴシック" charset="-128"/>
          <a:cs typeface="ＭＳ Ｐゴシック" charset="-128"/>
        </a:defRPr>
      </a:lvl5pPr>
      <a:lvl6pPr marL="548622" indent="-548622" algn="l" defTabSz="1097245" rtl="0" eaLnBrk="1" fontAlgn="base" hangingPunct="1">
        <a:spcBef>
          <a:spcPct val="20000"/>
        </a:spcBef>
        <a:spcAft>
          <a:spcPct val="0"/>
        </a:spcAft>
        <a:buChar char="»"/>
        <a:defRPr lang="en-GB" sz="1920" kern="0" baseline="0" dirty="0" smtClean="0">
          <a:solidFill>
            <a:schemeClr val="tx1"/>
          </a:solidFill>
          <a:latin typeface="+mn-lt"/>
          <a:ea typeface="ＭＳ Ｐゴシック" charset="-128"/>
          <a:cs typeface="ＭＳ Ｐゴシック" charset="-128"/>
        </a:defRPr>
      </a:lvl6pPr>
      <a:lvl7pPr marL="3566046" indent="-274312" algn="l" defTabSz="1097245" rtl="0" eaLnBrk="1" fontAlgn="base" hangingPunct="1">
        <a:spcBef>
          <a:spcPct val="20000"/>
        </a:spcBef>
        <a:spcAft>
          <a:spcPct val="0"/>
        </a:spcAft>
        <a:buClr>
          <a:srgbClr val="E30613"/>
        </a:buClr>
        <a:buChar char="»"/>
        <a:defRPr lang="en-GB" sz="1920" kern="0" baseline="0" dirty="0" smtClean="0">
          <a:solidFill>
            <a:schemeClr val="tx1"/>
          </a:solidFill>
          <a:latin typeface="+mn-lt"/>
          <a:ea typeface="ＭＳ Ｐゴシック" charset="-128"/>
          <a:cs typeface="ＭＳ Ｐゴシック" charset="-128"/>
        </a:defRPr>
      </a:lvl7pPr>
      <a:lvl8pPr marL="4114668" indent="-274312" algn="l" defTabSz="1097245" rtl="0" eaLnBrk="1" fontAlgn="base" hangingPunct="1">
        <a:spcBef>
          <a:spcPct val="20000"/>
        </a:spcBef>
        <a:spcAft>
          <a:spcPct val="0"/>
        </a:spcAft>
        <a:buChar char="»"/>
        <a:defRPr lang="en-GB" sz="1920" kern="0" dirty="0" smtClean="0">
          <a:solidFill>
            <a:schemeClr val="tx1"/>
          </a:solidFill>
          <a:latin typeface="+mn-lt"/>
          <a:ea typeface="ＭＳ Ｐゴシック" charset="-128"/>
          <a:cs typeface="ＭＳ Ｐゴシック" charset="-128"/>
        </a:defRPr>
      </a:lvl8pPr>
      <a:lvl9pPr marL="4663291" indent="-274312" algn="l" defTabSz="1097245" rtl="0" eaLnBrk="1" fontAlgn="base" hangingPunct="1">
        <a:spcBef>
          <a:spcPct val="20000"/>
        </a:spcBef>
        <a:spcAft>
          <a:spcPct val="0"/>
        </a:spcAft>
        <a:buChar char="»"/>
        <a:defRPr lang="en-GB" sz="1200" kern="0" baseline="0" dirty="0" smtClean="0">
          <a:solidFill>
            <a:schemeClr val="tx1"/>
          </a:solidFill>
          <a:latin typeface="+mn-lt"/>
          <a:ea typeface="ＭＳ Ｐゴシック" charset="-128"/>
          <a:cs typeface="ＭＳ Ｐゴシック" charset="-128"/>
        </a:defRPr>
      </a:lvl9pPr>
    </p:bodyStyle>
    <p:otherStyle>
      <a:defPPr>
        <a:defRPr lang="en-US"/>
      </a:defPPr>
      <a:lvl1pPr marL="0" algn="l" defTabSz="548622" rtl="0" eaLnBrk="1" latinLnBrk="0" hangingPunct="1">
        <a:defRPr sz="2160" kern="1200">
          <a:solidFill>
            <a:schemeClr val="tx1"/>
          </a:solidFill>
          <a:latin typeface="+mn-lt"/>
          <a:ea typeface="+mn-ea"/>
          <a:cs typeface="+mn-cs"/>
        </a:defRPr>
      </a:lvl1pPr>
      <a:lvl2pPr marL="548622" algn="l" defTabSz="548622" rtl="0" eaLnBrk="1" latinLnBrk="0" hangingPunct="1">
        <a:defRPr sz="2160" kern="1200">
          <a:solidFill>
            <a:schemeClr val="tx1"/>
          </a:solidFill>
          <a:latin typeface="+mn-lt"/>
          <a:ea typeface="+mn-ea"/>
          <a:cs typeface="+mn-cs"/>
        </a:defRPr>
      </a:lvl2pPr>
      <a:lvl3pPr marL="1097245" algn="l" defTabSz="548622" rtl="0" eaLnBrk="1" latinLnBrk="0" hangingPunct="1">
        <a:defRPr sz="2160" kern="1200">
          <a:solidFill>
            <a:schemeClr val="tx1"/>
          </a:solidFill>
          <a:latin typeface="+mn-lt"/>
          <a:ea typeface="+mn-ea"/>
          <a:cs typeface="+mn-cs"/>
        </a:defRPr>
      </a:lvl3pPr>
      <a:lvl4pPr marL="1645867" algn="l" defTabSz="548622" rtl="0" eaLnBrk="1" latinLnBrk="0" hangingPunct="1">
        <a:defRPr sz="2160" kern="1200">
          <a:solidFill>
            <a:schemeClr val="tx1"/>
          </a:solidFill>
          <a:latin typeface="+mn-lt"/>
          <a:ea typeface="+mn-ea"/>
          <a:cs typeface="+mn-cs"/>
        </a:defRPr>
      </a:lvl4pPr>
      <a:lvl5pPr marL="2194490" algn="l" defTabSz="548622" rtl="0" eaLnBrk="1" latinLnBrk="0" hangingPunct="1">
        <a:defRPr sz="2160" kern="1200">
          <a:solidFill>
            <a:schemeClr val="tx1"/>
          </a:solidFill>
          <a:latin typeface="+mn-lt"/>
          <a:ea typeface="+mn-ea"/>
          <a:cs typeface="+mn-cs"/>
        </a:defRPr>
      </a:lvl5pPr>
      <a:lvl6pPr marL="2743112" algn="l" defTabSz="548622" rtl="0" eaLnBrk="1" latinLnBrk="0" hangingPunct="1">
        <a:defRPr sz="2160" kern="1200">
          <a:solidFill>
            <a:schemeClr val="tx1"/>
          </a:solidFill>
          <a:latin typeface="+mn-lt"/>
          <a:ea typeface="+mn-ea"/>
          <a:cs typeface="+mn-cs"/>
        </a:defRPr>
      </a:lvl6pPr>
      <a:lvl7pPr marL="3291734" algn="l" defTabSz="548622" rtl="0" eaLnBrk="1" latinLnBrk="0" hangingPunct="1">
        <a:defRPr sz="2160" kern="1200">
          <a:solidFill>
            <a:schemeClr val="tx1"/>
          </a:solidFill>
          <a:latin typeface="+mn-lt"/>
          <a:ea typeface="+mn-ea"/>
          <a:cs typeface="+mn-cs"/>
        </a:defRPr>
      </a:lvl7pPr>
      <a:lvl8pPr marL="3840358" algn="l" defTabSz="548622" rtl="0" eaLnBrk="1" latinLnBrk="0" hangingPunct="1">
        <a:defRPr sz="2160" kern="1200">
          <a:solidFill>
            <a:schemeClr val="tx1"/>
          </a:solidFill>
          <a:latin typeface="+mn-lt"/>
          <a:ea typeface="+mn-ea"/>
          <a:cs typeface="+mn-cs"/>
        </a:defRPr>
      </a:lvl8pPr>
      <a:lvl9pPr marL="4388980" algn="l" defTabSz="548622"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0.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9.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4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5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5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4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4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44.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svg"/><Relationship Id="rId2" Type="http://schemas.openxmlformats.org/officeDocument/2006/relationships/notesSlide" Target="../notesSlides/notesSlide24.xml"/><Relationship Id="rId1" Type="http://schemas.openxmlformats.org/officeDocument/2006/relationships/slideLayout" Target="../slideLayouts/slideLayout4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47.xml"/><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48.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8.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8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71156A-2242-124B-AF49-34A979232ED8}"/>
              </a:ext>
            </a:extLst>
          </p:cNvPr>
          <p:cNvSpPr txBox="1">
            <a:spLocks/>
          </p:cNvSpPr>
          <p:nvPr/>
        </p:nvSpPr>
        <p:spPr>
          <a:xfrm>
            <a:off x="430320" y="2393334"/>
            <a:ext cx="12909572" cy="4518219"/>
          </a:xfrm>
          <a:prstGeom prst="rect">
            <a:avLst/>
          </a:prstGeom>
        </p:spPr>
        <p:txBody>
          <a:bodyPr lIns="0" tIns="0" rIns="0" bIns="0" anchor="t" anchorCtr="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Poppins" pitchFamily="2" charset="77"/>
                <a:ea typeface="+mn-ea"/>
                <a:cs typeface="Poppins" pitchFamily="2" charset="77"/>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Poppins" pitchFamily="2" charset="77"/>
                <a:ea typeface="+mn-ea"/>
                <a:cs typeface="Poppins" pitchFamily="2" charset="77"/>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Poppins" pitchFamily="2" charset="77"/>
                <a:ea typeface="+mn-ea"/>
                <a:cs typeface="Poppins" pitchFamily="2" charset="77"/>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Poppins" pitchFamily="2" charset="77"/>
                <a:ea typeface="+mn-ea"/>
                <a:cs typeface="Poppins" pitchFamily="2" charset="77"/>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Poppins" pitchFamily="2" charset="77"/>
                <a:ea typeface="+mn-ea"/>
                <a:cs typeface="Poppins" pitchFamily="2"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726778">
              <a:lnSpc>
                <a:spcPct val="100000"/>
              </a:lnSpc>
              <a:spcBef>
                <a:spcPts val="0"/>
              </a:spcBef>
              <a:buNone/>
              <a:defRPr/>
            </a:pPr>
            <a:r>
              <a:rPr lang="en-GB" sz="2800" b="1" dirty="0">
                <a:solidFill>
                  <a:srgbClr val="170130"/>
                </a:solidFill>
                <a:latin typeface="Arial"/>
                <a:ea typeface="ＭＳ Ｐゴシック"/>
                <a:cs typeface="Arial"/>
              </a:rPr>
              <a:t>Occupational Specialism: Protection Systems Engineering</a:t>
            </a:r>
          </a:p>
          <a:p>
            <a:pPr marL="0" indent="0" defTabSz="819737">
              <a:lnSpc>
                <a:spcPct val="100000"/>
              </a:lnSpc>
              <a:spcBef>
                <a:spcPts val="0"/>
              </a:spcBef>
              <a:buNone/>
            </a:pPr>
            <a:endParaRPr lang="en-GB" sz="2800" b="1" dirty="0">
              <a:solidFill>
                <a:srgbClr val="170130"/>
              </a:solidFill>
              <a:latin typeface="Arial"/>
              <a:ea typeface="ＭＳ Ｐゴシック"/>
              <a:cs typeface="Arial"/>
            </a:endParaRPr>
          </a:p>
          <a:p>
            <a:pPr marL="0" indent="0" defTabSz="819737" fontAlgn="base">
              <a:spcBef>
                <a:spcPts val="896"/>
              </a:spcBef>
              <a:spcAft>
                <a:spcPct val="0"/>
              </a:spcAft>
              <a:buNone/>
            </a:pPr>
            <a:r>
              <a:rPr lang="en-GB" sz="2800" b="1" dirty="0">
                <a:solidFill>
                  <a:srgbClr val="000000"/>
                </a:solidFill>
                <a:latin typeface="Arial"/>
                <a:ea typeface="ＭＳ Ｐゴシック"/>
                <a:cs typeface="Arial"/>
              </a:rPr>
              <a:t>K1.15 Types of protection system maintenance</a:t>
            </a:r>
          </a:p>
          <a:p>
            <a:pPr marL="0" indent="0" defTabSz="819737" fontAlgn="base">
              <a:spcBef>
                <a:spcPts val="896"/>
              </a:spcBef>
              <a:spcAft>
                <a:spcPct val="0"/>
              </a:spcAft>
              <a:buNone/>
            </a:pPr>
            <a:endParaRPr lang="en-GB" sz="2800" dirty="0">
              <a:solidFill>
                <a:srgbClr val="3432E1"/>
              </a:solidFill>
              <a:latin typeface="Arial" panose="020B0604020202020204" pitchFamily="34" charset="0"/>
              <a:ea typeface="ＭＳ Ｐゴシック" panose="020B0600070205080204" pitchFamily="34" charset="-128"/>
              <a:cs typeface="Arial" panose="020B0604020202020204" pitchFamily="34" charset="0"/>
            </a:endParaRPr>
          </a:p>
          <a:p>
            <a:pPr marL="0" indent="0" defTabSz="819737" fontAlgn="base">
              <a:spcBef>
                <a:spcPts val="896"/>
              </a:spcBef>
              <a:spcAft>
                <a:spcPct val="0"/>
              </a:spcAft>
              <a:buNone/>
            </a:pPr>
            <a:r>
              <a:rPr lang="en-US" sz="2800" b="1" dirty="0">
                <a:solidFill>
                  <a:srgbClr val="FC4421"/>
                </a:solidFill>
                <a:latin typeface="Arial"/>
                <a:ea typeface="ＭＳ Ｐゴシック"/>
                <a:cs typeface="Arial"/>
              </a:rPr>
              <a:t>PowerPoint 15: </a:t>
            </a:r>
            <a:r>
              <a:rPr lang="en-GB" sz="2800" b="1" dirty="0">
                <a:solidFill>
                  <a:srgbClr val="FC4421"/>
                </a:solidFill>
                <a:latin typeface="Arial"/>
                <a:ea typeface="ＭＳ Ｐゴシック"/>
                <a:cs typeface="Arial"/>
              </a:rPr>
              <a:t>Types of protection system maintenance</a:t>
            </a:r>
            <a:endParaRPr lang="en-US" sz="2800" b="1" dirty="0">
              <a:solidFill>
                <a:srgbClr val="FC4421"/>
              </a:solidFill>
              <a:latin typeface="Arial"/>
              <a:ea typeface="ＭＳ Ｐゴシック"/>
              <a:cs typeface="Arial"/>
            </a:endParaRPr>
          </a:p>
        </p:txBody>
      </p:sp>
    </p:spTree>
    <p:extLst>
      <p:ext uri="{BB962C8B-B14F-4D97-AF65-F5344CB8AC3E}">
        <p14:creationId xmlns:p14="http://schemas.microsoft.com/office/powerpoint/2010/main" val="4139293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p:cNvPicPr>
            <a:picLocks/>
          </p:cNvPicPr>
          <p:nvPr/>
        </p:nvPicPr>
        <p:blipFill>
          <a:blip r:embed="rId3"/>
          <a:srcRect/>
          <a:stretch/>
        </p:blipFill>
        <p:spPr>
          <a:xfrm>
            <a:off x="10573753" y="1399308"/>
            <a:ext cx="3848035" cy="5772052"/>
          </a:xfrm>
          <a:prstGeom prst="rect">
            <a:avLst/>
          </a:prstGeom>
        </p:spPr>
      </p:pic>
      <p:sp>
        <p:nvSpPr>
          <p:cNvPr id="3" name="Text 0"/>
          <p:cNvSpPr>
            <a:spLocks/>
          </p:cNvSpPr>
          <p:nvPr/>
        </p:nvSpPr>
        <p:spPr>
          <a:xfrm>
            <a:off x="301224" y="1194594"/>
            <a:ext cx="13899846" cy="646331"/>
          </a:xfrm>
          <a:prstGeom prst="rect">
            <a:avLst/>
          </a:prstGeom>
          <a:noFill/>
          <a:ln/>
        </p:spPr>
        <p:txBody>
          <a:bodyPr wrap="square" lIns="0" tIns="0" rIns="0" bIns="0" rtlCol="0" anchor="t"/>
          <a:lstStyle/>
          <a:p>
            <a:pPr lvl="1" indent="-374650">
              <a:lnSpc>
                <a:spcPts val="4300"/>
              </a:lnSpc>
            </a:pPr>
            <a:r>
              <a:rPr lang="en-US" sz="3600" b="1" dirty="0">
                <a:solidFill>
                  <a:srgbClr val="FC4421"/>
                </a:solidFill>
                <a:latin typeface="+mj-lt"/>
                <a:ea typeface="Arial Black Bold" pitchFamily="34" charset="-122"/>
                <a:cs typeface="Arial Black Bold" pitchFamily="34" charset="-120"/>
              </a:rPr>
              <a:t>Legal responsibilities for maintenance</a:t>
            </a:r>
            <a:endParaRPr lang="en-US" sz="3600" dirty="0">
              <a:latin typeface="+mj-lt"/>
            </a:endParaRPr>
          </a:p>
        </p:txBody>
      </p:sp>
      <p:sp>
        <p:nvSpPr>
          <p:cNvPr id="27" name="TextBox 26">
            <a:extLst>
              <a:ext uri="{FF2B5EF4-FFF2-40B4-BE49-F238E27FC236}">
                <a16:creationId xmlns:a16="http://schemas.microsoft.com/office/drawing/2014/main" id="{34329C32-CEF5-ECA5-5193-463A0906AA08}"/>
              </a:ext>
            </a:extLst>
          </p:cNvPr>
          <p:cNvSpPr txBox="1"/>
          <p:nvPr/>
        </p:nvSpPr>
        <p:spPr>
          <a:xfrm>
            <a:off x="301223" y="1905365"/>
            <a:ext cx="10051811" cy="6066276"/>
          </a:xfrm>
          <a:prstGeom prst="rect">
            <a:avLst/>
          </a:prstGeom>
          <a:noFill/>
        </p:spPr>
        <p:txBody>
          <a:bodyPr wrap="square">
            <a:spAutoFit/>
          </a:bodyPr>
          <a:lstStyle/>
          <a:p>
            <a:pPr>
              <a:lnSpc>
                <a:spcPct val="110000"/>
              </a:lnSpc>
              <a:buNone/>
            </a:pPr>
            <a:r>
              <a:rPr lang="en-GB" sz="2400" dirty="0"/>
              <a:t>Protection systems such as: </a:t>
            </a:r>
          </a:p>
          <a:p>
            <a:pPr marL="342900" indent="-342900">
              <a:lnSpc>
                <a:spcPct val="110000"/>
              </a:lnSpc>
              <a:buFont typeface="Arial" panose="020B0604020202020204" pitchFamily="34" charset="0"/>
              <a:buChar char="•"/>
            </a:pPr>
            <a:r>
              <a:rPr lang="en-GB" sz="2400" dirty="0"/>
              <a:t>fire alarms</a:t>
            </a:r>
          </a:p>
          <a:p>
            <a:pPr marL="342900" indent="-342900">
              <a:lnSpc>
                <a:spcPct val="110000"/>
              </a:lnSpc>
              <a:buFont typeface="Arial" panose="020B0604020202020204" pitchFamily="34" charset="0"/>
              <a:buChar char="•"/>
            </a:pPr>
            <a:r>
              <a:rPr lang="en-GB" sz="2400" dirty="0"/>
              <a:t>intruder alarms</a:t>
            </a:r>
          </a:p>
          <a:p>
            <a:pPr marL="342900" indent="-342900">
              <a:lnSpc>
                <a:spcPct val="110000"/>
              </a:lnSpc>
              <a:buFont typeface="Arial" panose="020B0604020202020204" pitchFamily="34" charset="0"/>
              <a:buChar char="•"/>
            </a:pPr>
            <a:r>
              <a:rPr lang="en-GB" sz="2400" dirty="0"/>
              <a:t>access control</a:t>
            </a:r>
          </a:p>
          <a:p>
            <a:pPr marL="342900" indent="-342900">
              <a:lnSpc>
                <a:spcPct val="110000"/>
              </a:lnSpc>
              <a:buFont typeface="Arial" panose="020B0604020202020204" pitchFamily="34" charset="0"/>
              <a:buChar char="•"/>
            </a:pPr>
            <a:r>
              <a:rPr lang="en-GB" sz="2400" dirty="0"/>
              <a:t>CCTV</a:t>
            </a:r>
          </a:p>
          <a:p>
            <a:pPr marL="342900" indent="-342900">
              <a:lnSpc>
                <a:spcPct val="110000"/>
              </a:lnSpc>
              <a:buFont typeface="Arial" panose="020B0604020202020204" pitchFamily="34" charset="0"/>
              <a:buChar char="•"/>
            </a:pPr>
            <a:r>
              <a:rPr lang="en-GB" sz="2400" dirty="0"/>
              <a:t>disabled refuge</a:t>
            </a:r>
          </a:p>
          <a:p>
            <a:pPr marL="342900" indent="-342900">
              <a:lnSpc>
                <a:spcPct val="110000"/>
              </a:lnSpc>
              <a:buFont typeface="Arial" panose="020B0604020202020204" pitchFamily="34" charset="0"/>
              <a:buChar char="•"/>
            </a:pPr>
            <a:r>
              <a:rPr lang="en-GB" sz="2400" dirty="0"/>
              <a:t>nurse call </a:t>
            </a:r>
          </a:p>
          <a:p>
            <a:pPr>
              <a:lnSpc>
                <a:spcPct val="110000"/>
              </a:lnSpc>
              <a:spcAft>
                <a:spcPts val="600"/>
              </a:spcAft>
              <a:buNone/>
            </a:pPr>
            <a:r>
              <a:rPr lang="en-GB" sz="2400" dirty="0"/>
              <a:t>are critical life safety and security measures. </a:t>
            </a:r>
          </a:p>
          <a:p>
            <a:pPr>
              <a:lnSpc>
                <a:spcPct val="110000"/>
              </a:lnSpc>
              <a:spcAft>
                <a:spcPts val="600"/>
              </a:spcAft>
              <a:buNone/>
            </a:pPr>
            <a:r>
              <a:rPr lang="en-GB" sz="2400" dirty="0"/>
              <a:t>Once installed, these systems must not only function correctly at the point of commissioning but also continue to perform reliably throughout their life.</a:t>
            </a: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Good maintenance ensures compliance, satisfies insurers and regulators.</a:t>
            </a:r>
            <a:endParaRPr lang="en-GB" sz="2400" dirty="0"/>
          </a:p>
          <a:p>
            <a:pPr>
              <a:buNone/>
            </a:pPr>
            <a:endParaRPr lang="en-GB" sz="20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091CA-79EB-192B-4E97-04F51F81FBE6}"/>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C3D5B5B9-426C-7181-C24F-4558239DE4EB}"/>
              </a:ext>
            </a:extLst>
          </p:cNvPr>
          <p:cNvSpPr>
            <a:spLocks/>
          </p:cNvSpPr>
          <p:nvPr/>
        </p:nvSpPr>
        <p:spPr>
          <a:xfrm>
            <a:off x="301224" y="1194594"/>
            <a:ext cx="13899846" cy="646331"/>
          </a:xfrm>
          <a:prstGeom prst="rect">
            <a:avLst/>
          </a:prstGeom>
          <a:noFill/>
          <a:ln/>
        </p:spPr>
        <p:txBody>
          <a:bodyPr wrap="square" lIns="0" tIns="0" rIns="0" bIns="0" rtlCol="0" anchor="t"/>
          <a:lstStyle/>
          <a:p>
            <a:pPr lvl="1" indent="-374650">
              <a:lnSpc>
                <a:spcPts val="4300"/>
              </a:lnSpc>
            </a:pPr>
            <a:r>
              <a:rPr lang="en-US" sz="3600" b="1" dirty="0">
                <a:solidFill>
                  <a:srgbClr val="FC4421"/>
                </a:solidFill>
                <a:latin typeface="+mj-lt"/>
                <a:ea typeface="Arial Black Bold" pitchFamily="34" charset="-122"/>
                <a:cs typeface="Arial Black Bold" pitchFamily="34" charset="-120"/>
              </a:rPr>
              <a:t>Legal responsibilities for maintenance</a:t>
            </a:r>
            <a:endParaRPr lang="en-US" sz="3600" dirty="0">
              <a:latin typeface="+mj-lt"/>
            </a:endParaRPr>
          </a:p>
        </p:txBody>
      </p:sp>
      <p:sp>
        <p:nvSpPr>
          <p:cNvPr id="27" name="TextBox 26">
            <a:extLst>
              <a:ext uri="{FF2B5EF4-FFF2-40B4-BE49-F238E27FC236}">
                <a16:creationId xmlns:a16="http://schemas.microsoft.com/office/drawing/2014/main" id="{6EE78340-36B0-D406-E777-232AA354546D}"/>
              </a:ext>
            </a:extLst>
          </p:cNvPr>
          <p:cNvSpPr txBox="1">
            <a:spLocks/>
          </p:cNvSpPr>
          <p:nvPr/>
        </p:nvSpPr>
        <p:spPr>
          <a:xfrm>
            <a:off x="301224" y="1905365"/>
            <a:ext cx="9189140" cy="5650008"/>
          </a:xfrm>
          <a:prstGeom prst="rect">
            <a:avLst/>
          </a:prstGeom>
          <a:noFill/>
        </p:spPr>
        <p:txBody>
          <a:bodyPr wrap="square">
            <a:spAutoFit/>
          </a:bodyPr>
          <a:lstStyle/>
          <a:p>
            <a:pPr>
              <a:lnSpc>
                <a:spcPct val="110000"/>
              </a:lnSpc>
              <a:spcAft>
                <a:spcPts val="1200"/>
              </a:spcAft>
              <a:buNone/>
            </a:pPr>
            <a:r>
              <a:rPr lang="en-GB" sz="2400" dirty="0"/>
              <a:t>Maintenance is therefore a legal, contractual, and practical requirement. UK legislation places responsibility on different duty holders depending on the nation (Responsible Person, </a:t>
            </a:r>
            <a:r>
              <a:rPr lang="en-GB" sz="2400" dirty="0" err="1"/>
              <a:t>Dutyholder</a:t>
            </a:r>
            <a:r>
              <a:rPr lang="en-GB" sz="2400" dirty="0"/>
              <a:t>, or Appropriate Person), but the core principle is the same: systems must be maintained by competent people, kept in efficient working order, and supported by accurate records.</a:t>
            </a:r>
          </a:p>
          <a:p>
            <a:pPr>
              <a:lnSpc>
                <a:spcPct val="110000"/>
              </a:lnSpc>
              <a:spcAft>
                <a:spcPts val="1200"/>
              </a:spcAft>
              <a:buNone/>
            </a:pPr>
            <a:r>
              <a:rPr lang="en-GB" sz="2400" dirty="0"/>
              <a:t>In practice, this involves a balance of planned maintenance (scheduled inspections, tests, and servicing) and reactive maintenance (responding to faults, failures, or false alarms). Engineers and employers must also be aware of sector standards (e.g. BS 5839-1 for fire alarms, BS EN 50131 for intruder alarms) and codes of practice from bodies such as NSI, SSAIB, and FIA.</a:t>
            </a:r>
          </a:p>
          <a:p>
            <a:pPr>
              <a:lnSpc>
                <a:spcPct val="110000"/>
              </a:lnSpc>
              <a:spcAft>
                <a:spcPts val="600"/>
              </a:spcAft>
              <a:buNone/>
            </a:pPr>
            <a:endParaRPr lang="en-GB" sz="2400" dirty="0"/>
          </a:p>
        </p:txBody>
      </p:sp>
      <p:pic>
        <p:nvPicPr>
          <p:cNvPr id="4" name="Image 0">
            <a:extLst>
              <a:ext uri="{FF2B5EF4-FFF2-40B4-BE49-F238E27FC236}">
                <a16:creationId xmlns:a16="http://schemas.microsoft.com/office/drawing/2014/main" id="{D4864B51-CCBA-FD88-B3E4-018FCB980560}"/>
              </a:ext>
            </a:extLst>
          </p:cNvPr>
          <p:cNvPicPr>
            <a:picLocks/>
          </p:cNvPicPr>
          <p:nvPr/>
        </p:nvPicPr>
        <p:blipFill>
          <a:blip r:embed="rId3"/>
          <a:srcRect/>
          <a:stretch/>
        </p:blipFill>
        <p:spPr>
          <a:xfrm>
            <a:off x="10353035" y="1399308"/>
            <a:ext cx="3848035" cy="5772052"/>
          </a:xfrm>
          <a:prstGeom prst="rect">
            <a:avLst/>
          </a:prstGeom>
        </p:spPr>
      </p:pic>
    </p:spTree>
    <p:extLst>
      <p:ext uri="{BB962C8B-B14F-4D97-AF65-F5344CB8AC3E}">
        <p14:creationId xmlns:p14="http://schemas.microsoft.com/office/powerpoint/2010/main" val="2581263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a:spLocks/>
          </p:cNvSpPr>
          <p:nvPr/>
        </p:nvSpPr>
        <p:spPr>
          <a:xfrm>
            <a:off x="301224" y="1194594"/>
            <a:ext cx="13899846" cy="646331"/>
          </a:xfrm>
          <a:prstGeom prst="rect">
            <a:avLst/>
          </a:prstGeom>
          <a:noFill/>
          <a:ln/>
        </p:spPr>
        <p:txBody>
          <a:bodyPr wrap="none" lIns="0" tIns="0" rIns="0" bIns="0" rtlCol="0" anchor="t"/>
          <a:lstStyle/>
          <a:p>
            <a:pPr marL="0" indent="0" algn="l">
              <a:lnSpc>
                <a:spcPts val="5200"/>
              </a:lnSpc>
              <a:buNone/>
            </a:pPr>
            <a:r>
              <a:rPr lang="en-US" sz="3600" b="1" dirty="0">
                <a:solidFill>
                  <a:srgbClr val="FC4421"/>
                </a:solidFill>
                <a:latin typeface="+mj-lt"/>
                <a:ea typeface="Arial Black Bold" pitchFamily="34" charset="-122"/>
                <a:cs typeface="Arial Black Bold" pitchFamily="34" charset="-120"/>
              </a:rPr>
              <a:t>Legal responsibilities &amp; roles (UK – nation specific)</a:t>
            </a:r>
            <a:endParaRPr lang="en-US" sz="3600" dirty="0">
              <a:latin typeface="+mj-lt"/>
            </a:endParaRPr>
          </a:p>
        </p:txBody>
      </p:sp>
      <p:sp>
        <p:nvSpPr>
          <p:cNvPr id="19" name="TextBox 18">
            <a:extLst>
              <a:ext uri="{FF2B5EF4-FFF2-40B4-BE49-F238E27FC236}">
                <a16:creationId xmlns:a16="http://schemas.microsoft.com/office/drawing/2014/main" id="{9983B725-CFE2-6593-267A-3C7FAF316F94}"/>
              </a:ext>
            </a:extLst>
          </p:cNvPr>
          <p:cNvSpPr txBox="1"/>
          <p:nvPr/>
        </p:nvSpPr>
        <p:spPr>
          <a:xfrm>
            <a:off x="301224" y="4677490"/>
            <a:ext cx="13270938" cy="2652265"/>
          </a:xfrm>
          <a:prstGeom prst="rect">
            <a:avLst/>
          </a:prstGeom>
          <a:noFill/>
        </p:spPr>
        <p:txBody>
          <a:bodyPr wrap="square">
            <a:spAutoFit/>
          </a:bodyPr>
          <a:lstStyle/>
          <a:p>
            <a:pPr>
              <a:lnSpc>
                <a:spcPct val="110000"/>
              </a:lnSpc>
              <a:spcAft>
                <a:spcPts val="600"/>
              </a:spcAft>
              <a:buNone/>
            </a:pPr>
            <a:r>
              <a:rPr lang="en-GB" sz="2400" b="1" dirty="0"/>
              <a:t>What must be done (common across nations):</a:t>
            </a:r>
          </a:p>
          <a:p>
            <a:pPr marL="342900" indent="-342900">
              <a:lnSpc>
                <a:spcPct val="110000"/>
              </a:lnSpc>
              <a:spcAft>
                <a:spcPts val="600"/>
              </a:spcAft>
              <a:buFont typeface="Arial" panose="020B0604020202020204" pitchFamily="34" charset="0"/>
              <a:buChar char="•"/>
            </a:pPr>
            <a:r>
              <a:rPr lang="en-GB" sz="2400" dirty="0"/>
              <a:t>Ensure systems are maintained by a competent person, kept in efficient working order, and records are retained.</a:t>
            </a:r>
          </a:p>
          <a:p>
            <a:pPr marL="342900" indent="-342900">
              <a:lnSpc>
                <a:spcPct val="110000"/>
              </a:lnSpc>
              <a:spcAft>
                <a:spcPts val="600"/>
              </a:spcAft>
              <a:buFont typeface="Arial" panose="020B0604020202020204" pitchFamily="34" charset="0"/>
              <a:buChar char="•"/>
            </a:pPr>
            <a:r>
              <a:rPr lang="en-GB" sz="2400" dirty="0"/>
              <a:t>Follow relevant standards/codes: BS 5839-1 (fire), BS EN 50131/50132/50133 (intruder/CCTV/access), BS 7671 (electrical), plus NSI/SSAIB/FIA guidance and manufacturer instructions.</a:t>
            </a:r>
          </a:p>
        </p:txBody>
      </p:sp>
      <p:sp>
        <p:nvSpPr>
          <p:cNvPr id="23" name="TextBox 22">
            <a:extLst>
              <a:ext uri="{FF2B5EF4-FFF2-40B4-BE49-F238E27FC236}">
                <a16:creationId xmlns:a16="http://schemas.microsoft.com/office/drawing/2014/main" id="{0BFE7CFF-2FD6-5309-9B5F-FA9D6DF3AB9B}"/>
              </a:ext>
            </a:extLst>
          </p:cNvPr>
          <p:cNvSpPr txBox="1">
            <a:spLocks/>
          </p:cNvSpPr>
          <p:nvPr/>
        </p:nvSpPr>
        <p:spPr>
          <a:xfrm>
            <a:off x="301223" y="1905365"/>
            <a:ext cx="13899847" cy="2652265"/>
          </a:xfrm>
          <a:prstGeom prst="rect">
            <a:avLst/>
          </a:prstGeom>
          <a:noFill/>
        </p:spPr>
        <p:txBody>
          <a:bodyPr wrap="square">
            <a:spAutoFit/>
          </a:bodyPr>
          <a:lstStyle/>
          <a:p>
            <a:pPr>
              <a:lnSpc>
                <a:spcPct val="110000"/>
              </a:lnSpc>
              <a:spcAft>
                <a:spcPts val="600"/>
              </a:spcAft>
              <a:buNone/>
            </a:pPr>
            <a:r>
              <a:rPr lang="en-GB" sz="2400" dirty="0"/>
              <a:t>In the UK, legal responsibility for protection systems is defined differently in each nation:</a:t>
            </a:r>
          </a:p>
          <a:p>
            <a:pPr marL="342900" indent="-342900">
              <a:lnSpc>
                <a:spcPct val="110000"/>
              </a:lnSpc>
              <a:buFont typeface="Arial" panose="020B0604020202020204" pitchFamily="34" charset="0"/>
              <a:buChar char="•"/>
            </a:pPr>
            <a:r>
              <a:rPr lang="en-GB" sz="2400" b="1" dirty="0"/>
              <a:t>England &amp; Wales:</a:t>
            </a:r>
            <a:r>
              <a:rPr lang="en-GB" sz="2400" dirty="0"/>
              <a:t> </a:t>
            </a:r>
            <a:r>
              <a:rPr lang="en-GB" sz="2400" i="1" dirty="0"/>
              <a:t>Responsible Person</a:t>
            </a:r>
            <a:r>
              <a:rPr lang="en-GB" sz="2400" dirty="0"/>
              <a:t> (Regulatory Reform Order 2005)</a:t>
            </a:r>
          </a:p>
          <a:p>
            <a:pPr marL="342900" indent="-342900">
              <a:lnSpc>
                <a:spcPct val="110000"/>
              </a:lnSpc>
              <a:buFont typeface="Arial" panose="020B0604020202020204" pitchFamily="34" charset="0"/>
              <a:buChar char="•"/>
            </a:pPr>
            <a:r>
              <a:rPr lang="en-GB" sz="2400" b="1" dirty="0"/>
              <a:t>Scotland:</a:t>
            </a:r>
            <a:r>
              <a:rPr lang="en-GB" sz="2400" dirty="0"/>
              <a:t> </a:t>
            </a:r>
            <a:r>
              <a:rPr lang="en-GB" sz="2400" i="1" dirty="0" err="1"/>
              <a:t>Dutyholder</a:t>
            </a:r>
            <a:r>
              <a:rPr lang="en-GB" sz="2400" dirty="0"/>
              <a:t> (Fire (Scotland) Act 2005)</a:t>
            </a:r>
          </a:p>
          <a:p>
            <a:pPr marL="342900" indent="-342900">
              <a:lnSpc>
                <a:spcPct val="110000"/>
              </a:lnSpc>
              <a:spcAft>
                <a:spcPts val="600"/>
              </a:spcAft>
              <a:buFont typeface="Arial" panose="020B0604020202020204" pitchFamily="34" charset="0"/>
              <a:buChar char="•"/>
            </a:pPr>
            <a:r>
              <a:rPr lang="en-GB" sz="2400" b="1" dirty="0"/>
              <a:t>Northern Ireland:</a:t>
            </a:r>
            <a:r>
              <a:rPr lang="en-GB" sz="2400" dirty="0"/>
              <a:t> </a:t>
            </a:r>
            <a:r>
              <a:rPr lang="en-GB" sz="2400" i="1" dirty="0"/>
              <a:t>Appropriate Person</a:t>
            </a:r>
            <a:r>
              <a:rPr lang="en-GB" sz="2400" dirty="0"/>
              <a:t> (Fire &amp; Rescue Services (NI) Order 2006)</a:t>
            </a:r>
          </a:p>
          <a:p>
            <a:pPr>
              <a:lnSpc>
                <a:spcPct val="110000"/>
              </a:lnSpc>
              <a:buNone/>
            </a:pPr>
            <a:r>
              <a:rPr lang="en-GB" sz="2400" dirty="0"/>
              <a:t>Although the terms vary, all have the same duty: ensure systems are maintained, in working order, and properly recorded.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6CE3B-4044-8AE5-EA98-B9200C1EF781}"/>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5215AD94-3E28-C585-F6EA-3A60F98EBD67}"/>
              </a:ext>
            </a:extLst>
          </p:cNvPr>
          <p:cNvSpPr>
            <a:spLocks/>
          </p:cNvSpPr>
          <p:nvPr/>
        </p:nvSpPr>
        <p:spPr>
          <a:xfrm>
            <a:off x="301224" y="1194594"/>
            <a:ext cx="13899846" cy="646331"/>
          </a:xfrm>
          <a:prstGeom prst="rect">
            <a:avLst/>
          </a:prstGeom>
          <a:noFill/>
          <a:ln/>
        </p:spPr>
        <p:txBody>
          <a:bodyPr wrap="none" lIns="0" tIns="0" rIns="0" bIns="0" rtlCol="0" anchor="t"/>
          <a:lstStyle/>
          <a:p>
            <a:pPr marL="0" indent="0" algn="l">
              <a:lnSpc>
                <a:spcPts val="5200"/>
              </a:lnSpc>
              <a:buNone/>
            </a:pPr>
            <a:r>
              <a:rPr lang="en-US" sz="3600" b="1" dirty="0">
                <a:solidFill>
                  <a:srgbClr val="FC4421"/>
                </a:solidFill>
                <a:latin typeface="+mj-lt"/>
                <a:ea typeface="Arial Black Bold" pitchFamily="34" charset="-122"/>
                <a:cs typeface="Arial Black Bold" pitchFamily="34" charset="-120"/>
              </a:rPr>
              <a:t>Responsibility for maintenance regimes</a:t>
            </a:r>
            <a:endParaRPr lang="en-US" sz="3600" dirty="0">
              <a:latin typeface="+mj-lt"/>
            </a:endParaRPr>
          </a:p>
        </p:txBody>
      </p:sp>
      <p:sp>
        <p:nvSpPr>
          <p:cNvPr id="4" name="TextBox 3">
            <a:extLst>
              <a:ext uri="{FF2B5EF4-FFF2-40B4-BE49-F238E27FC236}">
                <a16:creationId xmlns:a16="http://schemas.microsoft.com/office/drawing/2014/main" id="{10015A7A-DA02-02BD-6155-F76F197E7575}"/>
              </a:ext>
            </a:extLst>
          </p:cNvPr>
          <p:cNvSpPr txBox="1"/>
          <p:nvPr/>
        </p:nvSpPr>
        <p:spPr>
          <a:xfrm>
            <a:off x="259659" y="1991141"/>
            <a:ext cx="13569357" cy="3597908"/>
          </a:xfrm>
          <a:prstGeom prst="rect">
            <a:avLst/>
          </a:prstGeom>
          <a:noFill/>
        </p:spPr>
        <p:txBody>
          <a:bodyPr wrap="square">
            <a:spAutoFit/>
          </a:bodyPr>
          <a:lstStyle/>
          <a:p>
            <a:pPr>
              <a:lnSpc>
                <a:spcPct val="110000"/>
              </a:lnSpc>
              <a:spcAft>
                <a:spcPts val="1200"/>
              </a:spcAft>
              <a:buNone/>
            </a:pPr>
            <a:r>
              <a:rPr lang="en-GB" sz="2400" dirty="0"/>
              <a:t>Practical role model (nation-neutral wording):</a:t>
            </a:r>
          </a:p>
          <a:p>
            <a:pPr>
              <a:lnSpc>
                <a:spcPct val="110000"/>
              </a:lnSpc>
              <a:spcAft>
                <a:spcPts val="600"/>
              </a:spcAft>
              <a:buFont typeface="+mj-lt"/>
              <a:buAutoNum type="arabicPeriod"/>
            </a:pPr>
            <a:r>
              <a:rPr lang="en-GB" sz="2400" b="1" dirty="0"/>
              <a:t> Premises Controller</a:t>
            </a:r>
            <a:r>
              <a:rPr lang="en-GB" sz="2400" dirty="0"/>
              <a:t> (RP/</a:t>
            </a:r>
            <a:r>
              <a:rPr lang="en-GB" sz="2400" dirty="0" err="1"/>
              <a:t>Dutyholder</a:t>
            </a:r>
            <a:r>
              <a:rPr lang="en-GB" sz="2400" dirty="0"/>
              <a:t>/Appropriate Person) – appoints competent maintainers, sets testing regime, keeps the logbook, acts on defects</a:t>
            </a:r>
          </a:p>
          <a:p>
            <a:pPr>
              <a:lnSpc>
                <a:spcPct val="110000"/>
              </a:lnSpc>
              <a:spcAft>
                <a:spcPts val="600"/>
              </a:spcAft>
              <a:buFont typeface="+mj-lt"/>
              <a:buAutoNum type="arabicPeriod"/>
            </a:pPr>
            <a:r>
              <a:rPr lang="en-GB" sz="2400" b="1" dirty="0"/>
              <a:t> Competent Maintainer/Installer</a:t>
            </a:r>
            <a:r>
              <a:rPr lang="en-GB" sz="2400" dirty="0"/>
              <a:t> – inspects, tests, rectifies, documents; issues service/commissioning certificates</a:t>
            </a:r>
          </a:p>
          <a:p>
            <a:pPr>
              <a:lnSpc>
                <a:spcPct val="110000"/>
              </a:lnSpc>
              <a:spcAft>
                <a:spcPts val="600"/>
              </a:spcAft>
              <a:buFont typeface="+mj-lt"/>
              <a:buAutoNum type="arabicPeriod"/>
            </a:pPr>
            <a:r>
              <a:rPr lang="en-GB" sz="2400" b="1" dirty="0"/>
              <a:t> External Stakeholders</a:t>
            </a:r>
            <a:r>
              <a:rPr lang="en-GB" sz="2400" dirty="0"/>
              <a:t> – third-party certifiers (NSI/SSAIB), </a:t>
            </a:r>
            <a:r>
              <a:rPr lang="en-GB" sz="2400" b="1" dirty="0"/>
              <a:t>Fire &amp; Rescue Service/Enforcer</a:t>
            </a:r>
            <a:r>
              <a:rPr lang="en-GB" sz="2400" dirty="0"/>
              <a:t>, </a:t>
            </a:r>
            <a:r>
              <a:rPr lang="en-GB" sz="2400" b="1" dirty="0"/>
              <a:t>Insurer/ARC</a:t>
            </a:r>
            <a:r>
              <a:rPr lang="en-GB" sz="2400" dirty="0"/>
              <a:t> – may audit or impose additional requirements</a:t>
            </a:r>
          </a:p>
          <a:p>
            <a:endParaRPr lang="en-GB" dirty="0"/>
          </a:p>
        </p:txBody>
      </p:sp>
    </p:spTree>
    <p:extLst>
      <p:ext uri="{BB962C8B-B14F-4D97-AF65-F5344CB8AC3E}">
        <p14:creationId xmlns:p14="http://schemas.microsoft.com/office/powerpoint/2010/main" val="2008488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8EDB1-17F2-191A-1B40-59E6A1C3CE48}"/>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9728BB35-86FC-3890-6288-B03F00B8FC33}"/>
              </a:ext>
            </a:extLst>
          </p:cNvPr>
          <p:cNvSpPr>
            <a:spLocks/>
          </p:cNvSpPr>
          <p:nvPr/>
        </p:nvSpPr>
        <p:spPr>
          <a:xfrm>
            <a:off x="301224" y="1009660"/>
            <a:ext cx="13899846" cy="646331"/>
          </a:xfrm>
          <a:prstGeom prst="rect">
            <a:avLst/>
          </a:prstGeom>
          <a:noFill/>
          <a:ln/>
        </p:spPr>
        <p:txBody>
          <a:bodyPr wrap="none" lIns="0" tIns="0" rIns="0" bIns="0" rtlCol="0" anchor="t"/>
          <a:lstStyle/>
          <a:p>
            <a:pPr marL="0" indent="0" algn="l">
              <a:lnSpc>
                <a:spcPts val="5200"/>
              </a:lnSpc>
              <a:buNone/>
            </a:pPr>
            <a:r>
              <a:rPr lang="en-US" sz="3600" b="1" dirty="0">
                <a:solidFill>
                  <a:srgbClr val="FC4421"/>
                </a:solidFill>
                <a:latin typeface="+mj-lt"/>
                <a:ea typeface="Arial Black Bold" pitchFamily="34" charset="-122"/>
                <a:cs typeface="Arial Black Bold" pitchFamily="34" charset="-120"/>
              </a:rPr>
              <a:t>Responsibility for maintenance regimes</a:t>
            </a:r>
            <a:endParaRPr lang="en-US" sz="3600" dirty="0">
              <a:latin typeface="+mj-lt"/>
            </a:endParaRPr>
          </a:p>
        </p:txBody>
      </p:sp>
      <p:graphicFrame>
        <p:nvGraphicFramePr>
          <p:cNvPr id="3" name="Table 2">
            <a:extLst>
              <a:ext uri="{FF2B5EF4-FFF2-40B4-BE49-F238E27FC236}">
                <a16:creationId xmlns:a16="http://schemas.microsoft.com/office/drawing/2014/main" id="{A1F30118-45F1-A893-94DC-980ABE49176E}"/>
              </a:ext>
            </a:extLst>
          </p:cNvPr>
          <p:cNvGraphicFramePr>
            <a:graphicFrameLocks noGrp="1"/>
          </p:cNvGraphicFramePr>
          <p:nvPr>
            <p:extLst>
              <p:ext uri="{D42A27DB-BD31-4B8C-83A1-F6EECF244321}">
                <p14:modId xmlns:p14="http://schemas.microsoft.com/office/powerpoint/2010/main" val="3500318395"/>
              </p:ext>
            </p:extLst>
          </p:nvPr>
        </p:nvGraphicFramePr>
        <p:xfrm>
          <a:off x="304800" y="1653540"/>
          <a:ext cx="13903035" cy="5674714"/>
        </p:xfrm>
        <a:graphic>
          <a:graphicData uri="http://schemas.openxmlformats.org/drawingml/2006/table">
            <a:tbl>
              <a:tblPr/>
              <a:tblGrid>
                <a:gridCol w="4634345">
                  <a:extLst>
                    <a:ext uri="{9D8B030D-6E8A-4147-A177-3AD203B41FA5}">
                      <a16:colId xmlns:a16="http://schemas.microsoft.com/office/drawing/2014/main" val="3719019748"/>
                    </a:ext>
                  </a:extLst>
                </a:gridCol>
                <a:gridCol w="4738093">
                  <a:extLst>
                    <a:ext uri="{9D8B030D-6E8A-4147-A177-3AD203B41FA5}">
                      <a16:colId xmlns:a16="http://schemas.microsoft.com/office/drawing/2014/main" val="4040044613"/>
                    </a:ext>
                  </a:extLst>
                </a:gridCol>
                <a:gridCol w="4530597">
                  <a:extLst>
                    <a:ext uri="{9D8B030D-6E8A-4147-A177-3AD203B41FA5}">
                      <a16:colId xmlns:a16="http://schemas.microsoft.com/office/drawing/2014/main" val="2441178251"/>
                    </a:ext>
                  </a:extLst>
                </a:gridCol>
              </a:tblGrid>
              <a:tr h="753533">
                <a:tc>
                  <a:txBody>
                    <a:bodyPr/>
                    <a:lstStyle/>
                    <a:p>
                      <a:pPr>
                        <a:buNone/>
                      </a:pPr>
                      <a:r>
                        <a:rPr lang="en-GB" sz="2000" b="1" dirty="0"/>
                        <a:t>Premises controller (RP/</a:t>
                      </a:r>
                      <a:r>
                        <a:rPr lang="en-GB" sz="2000" b="1" dirty="0" err="1"/>
                        <a:t>dutyholder</a:t>
                      </a:r>
                      <a:r>
                        <a:rPr lang="en-GB" sz="2000" b="1" dirty="0"/>
                        <a:t>/appropriate person)</a:t>
                      </a:r>
                    </a:p>
                  </a:txBody>
                  <a:tcPr marL="70361" marR="70361" marT="35181" marB="351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buNone/>
                      </a:pPr>
                      <a:r>
                        <a:rPr lang="en-GB" sz="2000" b="1" dirty="0"/>
                        <a:t>Competent maintainer / installer</a:t>
                      </a:r>
                    </a:p>
                  </a:txBody>
                  <a:tcPr marL="70361" marR="70361" marT="35181" marB="351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buNone/>
                      </a:pPr>
                      <a:r>
                        <a:rPr lang="en-GB" sz="2000" b="1" dirty="0"/>
                        <a:t>External stakeholders (NSI/SSAIB, fire &amp; rescue/enforcer, insurer/ARC)</a:t>
                      </a:r>
                    </a:p>
                  </a:txBody>
                  <a:tcPr marL="70361" marR="70361" marT="35181" marB="351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966463640"/>
                  </a:ext>
                </a:extLst>
              </a:tr>
              <a:tr h="982133">
                <a:tc>
                  <a:txBody>
                    <a:bodyPr/>
                    <a:lstStyle/>
                    <a:p>
                      <a:pPr>
                        <a:buNone/>
                      </a:pPr>
                      <a:r>
                        <a:rPr lang="en-GB" sz="2000" b="0" dirty="0"/>
                        <a:t>Accountable for compliance and safe operation of protection systems.</a:t>
                      </a:r>
                    </a:p>
                  </a:txBody>
                  <a:tcPr marL="70361" marR="70361" marT="35181" marB="351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2000" b="0" dirty="0"/>
                        <a:t>Delivers maintenance &amp; testing to standards and manufacturer instructions.</a:t>
                      </a:r>
                    </a:p>
                  </a:txBody>
                  <a:tcPr marL="70361" marR="70361" marT="35181" marB="351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2000" b="0" dirty="0"/>
                        <a:t>Audits, enforces, or specifies additional requirements.</a:t>
                      </a:r>
                    </a:p>
                  </a:txBody>
                  <a:tcPr marL="70361" marR="70361" marT="35181" marB="351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8855745"/>
                  </a:ext>
                </a:extLst>
              </a:tr>
              <a:tr h="830262">
                <a:tc>
                  <a:txBody>
                    <a:bodyPr/>
                    <a:lstStyle/>
                    <a:p>
                      <a:pPr>
                        <a:buNone/>
                      </a:pPr>
                      <a:r>
                        <a:rPr lang="en-GB" sz="2000" dirty="0"/>
                        <a:t>Sets maintenance regime (planned &amp; reactive); appoints competent provider(s).</a:t>
                      </a:r>
                    </a:p>
                  </a:txBody>
                  <a:tcPr marL="70361" marR="70361" marT="35181" marB="351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2000" dirty="0"/>
                        <a:t>Plan and perform inspections, functional tests, battery/PSU checks, comms tests.</a:t>
                      </a:r>
                    </a:p>
                  </a:txBody>
                  <a:tcPr marL="70361" marR="70361" marT="35181" marB="351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fr-FR" sz="2000" dirty="0" err="1"/>
                        <a:t>Certify</a:t>
                      </a:r>
                      <a:r>
                        <a:rPr lang="fr-FR" sz="2000" dirty="0"/>
                        <a:t> (NSI/SSAIB), </a:t>
                      </a:r>
                      <a:r>
                        <a:rPr lang="fr-FR" sz="2000" dirty="0" err="1"/>
                        <a:t>inspect</a:t>
                      </a:r>
                      <a:r>
                        <a:rPr lang="fr-FR" sz="2000" dirty="0"/>
                        <a:t> </a:t>
                      </a:r>
                      <a:r>
                        <a:rPr lang="fr-FR" sz="2000" dirty="0" err="1"/>
                        <a:t>premises</a:t>
                      </a:r>
                      <a:r>
                        <a:rPr lang="fr-FR" sz="2000" dirty="0"/>
                        <a:t>, enforce notices, </a:t>
                      </a:r>
                      <a:r>
                        <a:rPr lang="fr-FR" sz="2000" dirty="0" err="1"/>
                        <a:t>validate</a:t>
                      </a:r>
                      <a:r>
                        <a:rPr lang="fr-FR" sz="2000" dirty="0"/>
                        <a:t> </a:t>
                      </a:r>
                      <a:r>
                        <a:rPr lang="fr-FR" sz="2000" dirty="0" err="1"/>
                        <a:t>insurance</a:t>
                      </a:r>
                      <a:r>
                        <a:rPr lang="fr-FR" sz="2000" dirty="0"/>
                        <a:t> conditions.</a:t>
                      </a:r>
                    </a:p>
                  </a:txBody>
                  <a:tcPr marL="70361" marR="70361" marT="35181" marB="351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5922981"/>
                  </a:ext>
                </a:extLst>
              </a:tr>
              <a:tr h="830262">
                <a:tc>
                  <a:txBody>
                    <a:bodyPr/>
                    <a:lstStyle/>
                    <a:p>
                      <a:pPr>
                        <a:buNone/>
                      </a:pPr>
                      <a:r>
                        <a:rPr lang="en-GB" sz="2000" dirty="0"/>
                        <a:t>Ensures access, permits, and safe systems of work; manages site risks.</a:t>
                      </a:r>
                    </a:p>
                  </a:txBody>
                  <a:tcPr marL="70361" marR="70361" marT="35181" marB="351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2000" dirty="0"/>
                        <a:t>Record measured results, identify non-compliances/variations, raise remedials.</a:t>
                      </a:r>
                    </a:p>
                  </a:txBody>
                  <a:tcPr marL="70361" marR="70361" marT="35181" marB="351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2000" dirty="0"/>
                        <a:t>Review records, response performance, false alarm rates; require evidence.</a:t>
                      </a:r>
                    </a:p>
                  </a:txBody>
                  <a:tcPr marL="70361" marR="70361" marT="35181" marB="351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1714417"/>
                  </a:ext>
                </a:extLst>
              </a:tr>
              <a:tr h="982133">
                <a:tc>
                  <a:txBody>
                    <a:bodyPr/>
                    <a:lstStyle/>
                    <a:p>
                      <a:pPr>
                        <a:buNone/>
                      </a:pPr>
                      <a:r>
                        <a:rPr lang="en-GB" sz="2000" dirty="0"/>
                        <a:t>Keeps logbook, records, and certificates; acts on defects promptly.</a:t>
                      </a:r>
                    </a:p>
                  </a:txBody>
                  <a:tcPr marL="70361" marR="70361" marT="35181" marB="351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2000" dirty="0"/>
                        <a:t>Issue service/commissioning certificates; update O&amp;M/manuals &amp; cause-and-effect.</a:t>
                      </a:r>
                    </a:p>
                  </a:txBody>
                  <a:tcPr marL="70361" marR="70361" marT="35181" marB="351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2000" dirty="0"/>
                        <a:t>Receive notifications (ARC, insurer) and escalation reports when required.</a:t>
                      </a:r>
                    </a:p>
                  </a:txBody>
                  <a:tcPr marL="70361" marR="70361" marT="35181" marB="351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1143288"/>
                  </a:ext>
                </a:extLst>
              </a:tr>
              <a:tr h="982133">
                <a:tc>
                  <a:txBody>
                    <a:bodyPr/>
                    <a:lstStyle/>
                    <a:p>
                      <a:pPr>
                        <a:buNone/>
                      </a:pPr>
                      <a:r>
                        <a:rPr lang="en-GB" sz="2000" dirty="0"/>
                        <a:t>Confirms user training and weekly/monthly user tests are carried out.</a:t>
                      </a:r>
                    </a:p>
                  </a:txBody>
                  <a:tcPr marL="70361" marR="70361" marT="35181" marB="351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2000" dirty="0"/>
                        <a:t>Advise on upgrades, obsolescence, and improvements to reduce risk/false alarms.</a:t>
                      </a:r>
                    </a:p>
                  </a:txBody>
                  <a:tcPr marL="70361" marR="70361" marT="35181" marB="351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2000" dirty="0"/>
                        <a:t>Provide guidance or statutory direction following audits or incidents.</a:t>
                      </a:r>
                    </a:p>
                  </a:txBody>
                  <a:tcPr marL="70361" marR="70361" marT="35181" marB="351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10581279"/>
                  </a:ext>
                </a:extLst>
              </a:tr>
            </a:tbl>
          </a:graphicData>
        </a:graphic>
      </p:graphicFrame>
    </p:spTree>
    <p:extLst>
      <p:ext uri="{BB962C8B-B14F-4D97-AF65-F5344CB8AC3E}">
        <p14:creationId xmlns:p14="http://schemas.microsoft.com/office/powerpoint/2010/main" val="3841545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p:cNvPicPr>
            <a:picLocks/>
          </p:cNvPicPr>
          <p:nvPr/>
        </p:nvPicPr>
        <p:blipFill>
          <a:blip r:embed="rId3"/>
          <a:srcRect/>
          <a:stretch/>
        </p:blipFill>
        <p:spPr>
          <a:xfrm>
            <a:off x="10737273" y="1908295"/>
            <a:ext cx="3463797" cy="5195695"/>
          </a:xfrm>
          <a:prstGeom prst="rect">
            <a:avLst/>
          </a:prstGeom>
        </p:spPr>
      </p:pic>
      <p:sp>
        <p:nvSpPr>
          <p:cNvPr id="3" name="Text 0"/>
          <p:cNvSpPr>
            <a:spLocks/>
          </p:cNvSpPr>
          <p:nvPr/>
        </p:nvSpPr>
        <p:spPr>
          <a:xfrm>
            <a:off x="301224" y="1194594"/>
            <a:ext cx="13899846" cy="646331"/>
          </a:xfrm>
          <a:prstGeom prst="rect">
            <a:avLst/>
          </a:prstGeom>
          <a:noFill/>
          <a:ln/>
        </p:spPr>
        <p:txBody>
          <a:bodyPr wrap="square" lIns="0" tIns="0" rIns="0" bIns="0" rtlCol="0" anchor="t"/>
          <a:lstStyle/>
          <a:p>
            <a:pPr marL="0" indent="0" algn="l">
              <a:lnSpc>
                <a:spcPts val="4700"/>
              </a:lnSpc>
              <a:buNone/>
            </a:pPr>
            <a:r>
              <a:rPr lang="en-US" sz="3600" b="1" dirty="0">
                <a:solidFill>
                  <a:srgbClr val="FC4421"/>
                </a:solidFill>
                <a:latin typeface="+mj-lt"/>
                <a:ea typeface="Arial Black Bold" pitchFamily="34" charset="-122"/>
                <a:cs typeface="Arial Black Bold" pitchFamily="34" charset="-120"/>
              </a:rPr>
              <a:t>Maintenance approaches in protection systems</a:t>
            </a:r>
            <a:endParaRPr lang="en-US" sz="3600" dirty="0">
              <a:latin typeface="+mj-lt"/>
            </a:endParaRPr>
          </a:p>
        </p:txBody>
      </p:sp>
      <p:grpSp>
        <p:nvGrpSpPr>
          <p:cNvPr id="20" name="Group 19">
            <a:extLst>
              <a:ext uri="{FF2B5EF4-FFF2-40B4-BE49-F238E27FC236}">
                <a16:creationId xmlns:a16="http://schemas.microsoft.com/office/drawing/2014/main" id="{EC6CC6FA-DF62-0399-7342-7FF557BE734A}"/>
              </a:ext>
            </a:extLst>
          </p:cNvPr>
          <p:cNvGrpSpPr/>
          <p:nvPr/>
        </p:nvGrpSpPr>
        <p:grpSpPr>
          <a:xfrm>
            <a:off x="356250" y="2021236"/>
            <a:ext cx="10339655" cy="3795209"/>
            <a:chOff x="674370" y="2183158"/>
            <a:chExt cx="7782694" cy="3795209"/>
          </a:xfrm>
        </p:grpSpPr>
        <p:sp>
          <p:nvSpPr>
            <p:cNvPr id="4" name="Shape 1"/>
            <p:cNvSpPr/>
            <p:nvPr/>
          </p:nvSpPr>
          <p:spPr>
            <a:xfrm>
              <a:off x="674370" y="2183158"/>
              <a:ext cx="433507" cy="433507"/>
            </a:xfrm>
            <a:prstGeom prst="roundRect">
              <a:avLst>
                <a:gd name="adj" fmla="val 18668"/>
              </a:avLst>
            </a:prstGeom>
            <a:solidFill>
              <a:srgbClr val="E5E5E6"/>
            </a:solidFill>
            <a:ln w="7620">
              <a:solidFill>
                <a:srgbClr val="CBCBCC"/>
              </a:solidFill>
              <a:prstDash val="solid"/>
            </a:ln>
          </p:spPr>
          <p:txBody>
            <a:bodyPr/>
            <a:lstStyle/>
            <a:p>
              <a:endParaRPr lang="en-GB" sz="2200"/>
            </a:p>
          </p:txBody>
        </p:sp>
        <p:pic>
          <p:nvPicPr>
            <p:cNvPr id="5" name="Image 1" descr="preencoded.png"/>
            <p:cNvPicPr>
              <a:picLocks noChangeAspect="1"/>
            </p:cNvPicPr>
            <p:nvPr/>
          </p:nvPicPr>
          <p:blipFill>
            <a:blip r:embed="rId4"/>
            <a:stretch>
              <a:fillRect/>
            </a:stretch>
          </p:blipFill>
          <p:spPr>
            <a:xfrm>
              <a:off x="743668" y="2229568"/>
              <a:ext cx="288965" cy="361236"/>
            </a:xfrm>
            <a:prstGeom prst="rect">
              <a:avLst/>
            </a:prstGeom>
          </p:spPr>
        </p:pic>
        <p:sp>
          <p:nvSpPr>
            <p:cNvPr id="7" name="Text 3"/>
            <p:cNvSpPr/>
            <p:nvPr/>
          </p:nvSpPr>
          <p:spPr>
            <a:xfrm>
              <a:off x="1256817" y="2250095"/>
              <a:ext cx="7169110" cy="2516981"/>
            </a:xfrm>
            <a:prstGeom prst="rect">
              <a:avLst/>
            </a:prstGeom>
            <a:noFill/>
            <a:ln/>
          </p:spPr>
          <p:txBody>
            <a:bodyPr wrap="square" lIns="0" tIns="0" rIns="0" bIns="0" rtlCol="0" anchor="t"/>
            <a:lstStyle/>
            <a:p>
              <a:pPr>
                <a:spcAft>
                  <a:spcPts val="600"/>
                </a:spcAft>
              </a:pPr>
              <a:r>
                <a:rPr lang="en-GB" sz="2400" b="1" dirty="0"/>
                <a:t>Planned preventive maintenance (PPM)</a:t>
              </a:r>
            </a:p>
            <a:p>
              <a:pPr>
                <a:spcAft>
                  <a:spcPts val="600"/>
                </a:spcAft>
              </a:pPr>
              <a:r>
                <a:rPr lang="en-GB" sz="2400" dirty="0"/>
                <a:t>The </a:t>
              </a:r>
              <a:r>
                <a:rPr lang="en-GB" sz="2400" b="1" dirty="0"/>
                <a:t>primary and expected method:</a:t>
              </a:r>
              <a:endParaRPr lang="en-GB" sz="2400" dirty="0"/>
            </a:p>
            <a:p>
              <a:pPr marL="342900" indent="-342900">
                <a:lnSpc>
                  <a:spcPct val="110000"/>
                </a:lnSpc>
                <a:buFont typeface="Arial" panose="020B0604020202020204" pitchFamily="34" charset="0"/>
                <a:buChar char="•"/>
              </a:pPr>
              <a:r>
                <a:rPr lang="en-GB" sz="2400" dirty="0"/>
                <a:t>Scheduled inspections, servicing, and tests designed to prevent faults, false alarms, and downtime.</a:t>
              </a:r>
            </a:p>
            <a:p>
              <a:pPr marL="342900" indent="-342900">
                <a:lnSpc>
                  <a:spcPct val="110000"/>
                </a:lnSpc>
                <a:buFont typeface="Arial" panose="020B0604020202020204" pitchFamily="34" charset="0"/>
                <a:buChar char="•"/>
              </a:pPr>
              <a:r>
                <a:rPr lang="en-GB" sz="2400" dirty="0"/>
                <a:t>Required by British Standards (e.g. BS 5839-1 for fire, BS EN 50131 for intruder).</a:t>
              </a:r>
            </a:p>
            <a:p>
              <a:pPr>
                <a:lnSpc>
                  <a:spcPct val="110000"/>
                </a:lnSpc>
              </a:pPr>
              <a:r>
                <a:rPr lang="en-GB" sz="2400" dirty="0"/>
                <a:t>Provides compliance evidence for insurers and regulators.</a:t>
              </a:r>
            </a:p>
            <a:p>
              <a:pPr>
                <a:lnSpc>
                  <a:spcPct val="110000"/>
                </a:lnSpc>
              </a:pPr>
              <a:endParaRPr lang="en-GB" sz="2400" dirty="0"/>
            </a:p>
          </p:txBody>
        </p:sp>
        <p:sp>
          <p:nvSpPr>
            <p:cNvPr id="12" name="Shape 7"/>
            <p:cNvSpPr/>
            <p:nvPr/>
          </p:nvSpPr>
          <p:spPr>
            <a:xfrm>
              <a:off x="674370" y="5325963"/>
              <a:ext cx="433507" cy="433507"/>
            </a:xfrm>
            <a:prstGeom prst="roundRect">
              <a:avLst>
                <a:gd name="adj" fmla="val 18668"/>
              </a:avLst>
            </a:prstGeom>
            <a:solidFill>
              <a:srgbClr val="E5E5E6"/>
            </a:solidFill>
            <a:ln w="7620">
              <a:solidFill>
                <a:srgbClr val="CBCBCC"/>
              </a:solidFill>
              <a:prstDash val="solid"/>
            </a:ln>
          </p:spPr>
          <p:txBody>
            <a:bodyPr/>
            <a:lstStyle/>
            <a:p>
              <a:endParaRPr lang="en-GB" sz="2200"/>
            </a:p>
          </p:txBody>
        </p:sp>
        <p:sp>
          <p:nvSpPr>
            <p:cNvPr id="15" name="Text 9"/>
            <p:cNvSpPr/>
            <p:nvPr/>
          </p:nvSpPr>
          <p:spPr>
            <a:xfrm>
              <a:off x="1287954" y="5362099"/>
              <a:ext cx="7169110" cy="616268"/>
            </a:xfrm>
            <a:prstGeom prst="rect">
              <a:avLst/>
            </a:prstGeom>
            <a:noFill/>
            <a:ln/>
          </p:spPr>
          <p:txBody>
            <a:bodyPr wrap="square" lIns="0" tIns="0" rIns="0" bIns="0" rtlCol="0" anchor="t"/>
            <a:lstStyle/>
            <a:p>
              <a:pPr>
                <a:spcAft>
                  <a:spcPts val="600"/>
                </a:spcAft>
              </a:pPr>
              <a:r>
                <a:rPr lang="en-GB" sz="2400" b="1" dirty="0"/>
                <a:t>Reactive (corrective) maintenance</a:t>
              </a:r>
            </a:p>
            <a:p>
              <a:pPr marL="342900" indent="-342900">
                <a:lnSpc>
                  <a:spcPct val="110000"/>
                </a:lnSpc>
                <a:buFont typeface="Arial" panose="020B0604020202020204" pitchFamily="34" charset="0"/>
                <a:buChar char="•"/>
              </a:pPr>
              <a:r>
                <a:rPr lang="en-GB" sz="2400" dirty="0"/>
                <a:t>Only carried out when a system has already failed or is faulting.</a:t>
              </a:r>
            </a:p>
            <a:p>
              <a:pPr marL="342900" indent="-342900">
                <a:lnSpc>
                  <a:spcPct val="110000"/>
                </a:lnSpc>
                <a:buFont typeface="Arial" panose="020B0604020202020204" pitchFamily="34" charset="0"/>
                <a:buChar char="•"/>
              </a:pPr>
              <a:r>
                <a:rPr lang="en-GB" sz="2400" b="1" dirty="0"/>
                <a:t>Undesirable</a:t>
              </a:r>
              <a:r>
                <a:rPr lang="en-GB" sz="2400" dirty="0"/>
                <a:t> in safety-critical systems, as failures can leave buildings and occupants unprotected.</a:t>
              </a:r>
            </a:p>
            <a:p>
              <a:pPr marL="342900" indent="-342900">
                <a:lnSpc>
                  <a:spcPct val="110000"/>
                </a:lnSpc>
                <a:buFont typeface="Arial" panose="020B0604020202020204" pitchFamily="34" charset="0"/>
                <a:buChar char="•"/>
              </a:pPr>
              <a:r>
                <a:rPr lang="en-GB" sz="2400" dirty="0"/>
                <a:t>Should be minimised through effective PPM.</a:t>
              </a:r>
            </a:p>
          </p:txBody>
        </p:sp>
        <p:pic>
          <p:nvPicPr>
            <p:cNvPr id="17" name="Image 4" descr="preencoded.png"/>
            <p:cNvPicPr>
              <a:picLocks noChangeAspect="1"/>
            </p:cNvPicPr>
            <p:nvPr/>
          </p:nvPicPr>
          <p:blipFill>
            <a:blip r:embed="rId5"/>
            <a:stretch>
              <a:fillRect/>
            </a:stretch>
          </p:blipFill>
          <p:spPr>
            <a:xfrm>
              <a:off x="751463" y="5362099"/>
              <a:ext cx="288965" cy="361236"/>
            </a:xfrm>
            <a:prstGeom prst="rect">
              <a:avLst/>
            </a:prstGeom>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9" name="Image 2" descr="preencoded.png"/>
          <p:cNvPicPr>
            <a:picLocks noChangeAspect="1"/>
          </p:cNvPicPr>
          <p:nvPr/>
        </p:nvPicPr>
        <p:blipFill>
          <a:blip r:embed="rId3"/>
          <a:stretch>
            <a:fillRect/>
          </a:stretch>
        </p:blipFill>
        <p:spPr>
          <a:xfrm>
            <a:off x="5015345" y="2460427"/>
            <a:ext cx="4614148" cy="4614148"/>
          </a:xfrm>
          <a:prstGeom prst="rect">
            <a:avLst/>
          </a:prstGeom>
        </p:spPr>
      </p:pic>
      <p:pic>
        <p:nvPicPr>
          <p:cNvPr id="13" name="Image 4" descr="preencoded.png"/>
          <p:cNvPicPr>
            <a:picLocks noChangeAspect="1"/>
          </p:cNvPicPr>
          <p:nvPr/>
        </p:nvPicPr>
        <p:blipFill>
          <a:blip r:embed="rId4"/>
          <a:stretch>
            <a:fillRect/>
          </a:stretch>
        </p:blipFill>
        <p:spPr>
          <a:xfrm>
            <a:off x="5008126" y="2474282"/>
            <a:ext cx="4614148" cy="4614148"/>
          </a:xfrm>
          <a:prstGeom prst="rect">
            <a:avLst/>
          </a:prstGeom>
        </p:spPr>
      </p:pic>
      <p:pic>
        <p:nvPicPr>
          <p:cNvPr id="5" name="Image 0" descr="preencoded.png"/>
          <p:cNvPicPr>
            <a:picLocks noChangeAspect="1"/>
          </p:cNvPicPr>
          <p:nvPr/>
        </p:nvPicPr>
        <p:blipFill>
          <a:blip r:embed="rId5"/>
          <a:stretch>
            <a:fillRect/>
          </a:stretch>
        </p:blipFill>
        <p:spPr>
          <a:xfrm>
            <a:off x="5028617" y="2460427"/>
            <a:ext cx="4614148" cy="4614148"/>
          </a:xfrm>
          <a:prstGeom prst="rect">
            <a:avLst/>
          </a:prstGeom>
        </p:spPr>
      </p:pic>
      <p:pic>
        <p:nvPicPr>
          <p:cNvPr id="17" name="Image 6" descr="preencoded.png"/>
          <p:cNvPicPr>
            <a:picLocks noChangeAspect="1"/>
          </p:cNvPicPr>
          <p:nvPr/>
        </p:nvPicPr>
        <p:blipFill>
          <a:blip r:embed="rId6"/>
          <a:stretch>
            <a:fillRect/>
          </a:stretch>
        </p:blipFill>
        <p:spPr>
          <a:xfrm>
            <a:off x="5008126" y="2460427"/>
            <a:ext cx="4614148" cy="4614148"/>
          </a:xfrm>
          <a:prstGeom prst="rect">
            <a:avLst/>
          </a:prstGeom>
        </p:spPr>
      </p:pic>
      <p:sp>
        <p:nvSpPr>
          <p:cNvPr id="2" name="Text 0"/>
          <p:cNvSpPr>
            <a:spLocks/>
          </p:cNvSpPr>
          <p:nvPr/>
        </p:nvSpPr>
        <p:spPr>
          <a:xfrm>
            <a:off x="301224" y="1194594"/>
            <a:ext cx="13899846" cy="646331"/>
          </a:xfrm>
          <a:prstGeom prst="rect">
            <a:avLst/>
          </a:prstGeom>
          <a:noFill/>
          <a:ln/>
        </p:spPr>
        <p:txBody>
          <a:bodyPr wrap="none" lIns="0" tIns="0" rIns="0" bIns="0" rtlCol="0" anchor="t"/>
          <a:lstStyle/>
          <a:p>
            <a:pPr marL="0" indent="0" algn="l">
              <a:lnSpc>
                <a:spcPts val="5050"/>
              </a:lnSpc>
              <a:buNone/>
            </a:pPr>
            <a:r>
              <a:rPr lang="en-US" sz="3600" b="1" dirty="0">
                <a:solidFill>
                  <a:srgbClr val="FC4421"/>
                </a:solidFill>
                <a:latin typeface="+mj-lt"/>
                <a:ea typeface="Arial Black Bold" pitchFamily="34" charset="-122"/>
                <a:cs typeface="Arial Black Bold" pitchFamily="34" charset="-120"/>
              </a:rPr>
              <a:t>Advantages of planned preventative maintenance</a:t>
            </a:r>
            <a:endParaRPr lang="en-US" sz="3600" dirty="0">
              <a:latin typeface="+mj-lt"/>
            </a:endParaRPr>
          </a:p>
        </p:txBody>
      </p:sp>
      <p:sp>
        <p:nvSpPr>
          <p:cNvPr id="3" name="Text 1"/>
          <p:cNvSpPr/>
          <p:nvPr/>
        </p:nvSpPr>
        <p:spPr>
          <a:xfrm>
            <a:off x="1180148" y="2247186"/>
            <a:ext cx="3517940" cy="322898"/>
          </a:xfrm>
          <a:prstGeom prst="rect">
            <a:avLst/>
          </a:prstGeom>
          <a:noFill/>
          <a:ln/>
        </p:spPr>
        <p:txBody>
          <a:bodyPr wrap="none" lIns="0" tIns="0" rIns="0" bIns="0" rtlCol="0" anchor="t"/>
          <a:lstStyle/>
          <a:p>
            <a:pPr marL="0" indent="0" algn="r">
              <a:lnSpc>
                <a:spcPts val="2500"/>
              </a:lnSpc>
              <a:buNone/>
            </a:pPr>
            <a:r>
              <a:rPr lang="en-US" sz="2400" b="1" dirty="0">
                <a:solidFill>
                  <a:srgbClr val="000000"/>
                </a:solidFill>
                <a:ea typeface="Arial Black Bold" pitchFamily="34" charset="-122"/>
                <a:cs typeface="Arial Black Bold" pitchFamily="34" charset="-120"/>
              </a:rPr>
              <a:t>Enhanced system</a:t>
            </a:r>
          </a:p>
          <a:p>
            <a:pPr marL="0" indent="0" algn="r">
              <a:lnSpc>
                <a:spcPts val="2500"/>
              </a:lnSpc>
              <a:buNone/>
            </a:pPr>
            <a:r>
              <a:rPr lang="en-US" sz="2400" b="1" dirty="0">
                <a:solidFill>
                  <a:srgbClr val="000000"/>
                </a:solidFill>
                <a:ea typeface="Arial Black Bold" pitchFamily="34" charset="-122"/>
                <a:cs typeface="Arial Black Bold" pitchFamily="34" charset="-120"/>
              </a:rPr>
              <a:t>reliability</a:t>
            </a:r>
            <a:endParaRPr lang="en-US" sz="2400" dirty="0"/>
          </a:p>
        </p:txBody>
      </p:sp>
      <p:sp>
        <p:nvSpPr>
          <p:cNvPr id="4" name="Text 2"/>
          <p:cNvSpPr/>
          <p:nvPr/>
        </p:nvSpPr>
        <p:spPr>
          <a:xfrm>
            <a:off x="723543" y="2895621"/>
            <a:ext cx="3974544" cy="661273"/>
          </a:xfrm>
          <a:prstGeom prst="rect">
            <a:avLst/>
          </a:prstGeom>
          <a:noFill/>
          <a:ln/>
        </p:spPr>
        <p:txBody>
          <a:bodyPr wrap="square" lIns="0" tIns="0" rIns="0" bIns="0" rtlCol="0" anchor="t"/>
          <a:lstStyle/>
          <a:p>
            <a:pPr marL="0" indent="0" algn="r">
              <a:lnSpc>
                <a:spcPts val="260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Regular maintenance ensures systems function correctly when needed</a:t>
            </a:r>
            <a:endParaRPr lang="en-US" sz="2400" dirty="0"/>
          </a:p>
        </p:txBody>
      </p:sp>
      <p:pic>
        <p:nvPicPr>
          <p:cNvPr id="6" name="Image 1" descr="preencoded.png"/>
          <p:cNvPicPr>
            <a:picLocks noChangeAspect="1"/>
          </p:cNvPicPr>
          <p:nvPr/>
        </p:nvPicPr>
        <p:blipFill>
          <a:blip r:embed="rId7"/>
          <a:stretch>
            <a:fillRect/>
          </a:stretch>
        </p:blipFill>
        <p:spPr>
          <a:xfrm>
            <a:off x="6231850" y="3363596"/>
            <a:ext cx="309205" cy="386596"/>
          </a:xfrm>
          <a:prstGeom prst="rect">
            <a:avLst/>
          </a:prstGeom>
        </p:spPr>
      </p:pic>
      <p:sp>
        <p:nvSpPr>
          <p:cNvPr id="7" name="Text 3"/>
          <p:cNvSpPr/>
          <p:nvPr/>
        </p:nvSpPr>
        <p:spPr>
          <a:xfrm>
            <a:off x="9932313" y="2298978"/>
            <a:ext cx="3100745" cy="322898"/>
          </a:xfrm>
          <a:prstGeom prst="rect">
            <a:avLst/>
          </a:prstGeom>
          <a:noFill/>
          <a:ln/>
        </p:spPr>
        <p:txBody>
          <a:bodyPr wrap="none" lIns="0" tIns="0" rIns="0" bIns="0" rtlCol="0" anchor="t"/>
          <a:lstStyle/>
          <a:p>
            <a:pPr marL="0" indent="0" algn="l">
              <a:lnSpc>
                <a:spcPts val="2500"/>
              </a:lnSpc>
              <a:buNone/>
            </a:pPr>
            <a:r>
              <a:rPr lang="en-US" sz="2400" b="1" dirty="0">
                <a:solidFill>
                  <a:srgbClr val="000000"/>
                </a:solidFill>
                <a:ea typeface="Arial Black Bold" pitchFamily="34" charset="-122"/>
                <a:cs typeface="Arial Black Bold" pitchFamily="34" charset="-120"/>
              </a:rPr>
              <a:t>Extended equipment life</a:t>
            </a:r>
            <a:endParaRPr lang="en-US" sz="2400" dirty="0"/>
          </a:p>
        </p:txBody>
      </p:sp>
      <p:sp>
        <p:nvSpPr>
          <p:cNvPr id="8" name="Text 4"/>
          <p:cNvSpPr/>
          <p:nvPr/>
        </p:nvSpPr>
        <p:spPr>
          <a:xfrm>
            <a:off x="9932313" y="2667384"/>
            <a:ext cx="3974544" cy="661273"/>
          </a:xfrm>
          <a:prstGeom prst="rect">
            <a:avLst/>
          </a:prstGeom>
          <a:noFill/>
          <a:ln/>
        </p:spPr>
        <p:txBody>
          <a:bodyPr wrap="square" lIns="0" tIns="0" rIns="0" bIns="0" rtlCol="0" anchor="t"/>
          <a:lstStyle/>
          <a:p>
            <a:pPr marL="0" indent="0" algn="l">
              <a:lnSpc>
                <a:spcPts val="260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Prevents premature wear and degradation of components</a:t>
            </a:r>
            <a:endParaRPr lang="en-US" sz="2400" dirty="0"/>
          </a:p>
        </p:txBody>
      </p:sp>
      <p:pic>
        <p:nvPicPr>
          <p:cNvPr id="10" name="Image 3" descr="preencoded.png"/>
          <p:cNvPicPr>
            <a:picLocks noChangeAspect="1"/>
          </p:cNvPicPr>
          <p:nvPr/>
        </p:nvPicPr>
        <p:blipFill>
          <a:blip r:embed="rId8"/>
          <a:stretch>
            <a:fillRect/>
          </a:stretch>
        </p:blipFill>
        <p:spPr>
          <a:xfrm>
            <a:off x="8481774" y="3556894"/>
            <a:ext cx="309205" cy="386596"/>
          </a:xfrm>
          <a:prstGeom prst="rect">
            <a:avLst/>
          </a:prstGeom>
        </p:spPr>
      </p:pic>
      <p:sp>
        <p:nvSpPr>
          <p:cNvPr id="11" name="Text 5"/>
          <p:cNvSpPr/>
          <p:nvPr/>
        </p:nvSpPr>
        <p:spPr>
          <a:xfrm>
            <a:off x="9932313" y="4709279"/>
            <a:ext cx="2584013" cy="322898"/>
          </a:xfrm>
          <a:prstGeom prst="rect">
            <a:avLst/>
          </a:prstGeom>
          <a:noFill/>
          <a:ln/>
        </p:spPr>
        <p:txBody>
          <a:bodyPr wrap="none" lIns="0" tIns="0" rIns="0" bIns="0" rtlCol="0" anchor="t"/>
          <a:lstStyle/>
          <a:p>
            <a:pPr marL="0" indent="0" algn="l">
              <a:lnSpc>
                <a:spcPts val="2500"/>
              </a:lnSpc>
              <a:buNone/>
            </a:pPr>
            <a:r>
              <a:rPr lang="en-US" sz="2400" b="1" dirty="0">
                <a:solidFill>
                  <a:srgbClr val="000000"/>
                </a:solidFill>
                <a:ea typeface="Arial Black Bold" pitchFamily="34" charset="-122"/>
                <a:cs typeface="Arial Black Bold" pitchFamily="34" charset="-120"/>
              </a:rPr>
              <a:t>Cost efficiency</a:t>
            </a:r>
            <a:endParaRPr lang="en-US" sz="2400" dirty="0"/>
          </a:p>
        </p:txBody>
      </p:sp>
      <p:sp>
        <p:nvSpPr>
          <p:cNvPr id="12" name="Text 6"/>
          <p:cNvSpPr/>
          <p:nvPr/>
        </p:nvSpPr>
        <p:spPr>
          <a:xfrm>
            <a:off x="9932313" y="5075971"/>
            <a:ext cx="3974544" cy="661273"/>
          </a:xfrm>
          <a:prstGeom prst="rect">
            <a:avLst/>
          </a:prstGeom>
          <a:noFill/>
          <a:ln/>
        </p:spPr>
        <p:txBody>
          <a:bodyPr wrap="square" lIns="0" tIns="0" rIns="0" bIns="0" rtlCol="0" anchor="t"/>
          <a:lstStyle/>
          <a:p>
            <a:pPr marL="0" indent="0" algn="l">
              <a:lnSpc>
                <a:spcPts val="260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Reduces expensive emergency repairs and system downtime</a:t>
            </a:r>
            <a:endParaRPr lang="en-US" sz="2400" dirty="0"/>
          </a:p>
        </p:txBody>
      </p:sp>
      <p:pic>
        <p:nvPicPr>
          <p:cNvPr id="14" name="Image 5" descr="preencoded.png"/>
          <p:cNvPicPr>
            <a:picLocks noChangeAspect="1"/>
          </p:cNvPicPr>
          <p:nvPr/>
        </p:nvPicPr>
        <p:blipFill>
          <a:blip r:embed="rId9"/>
          <a:stretch>
            <a:fillRect/>
          </a:stretch>
        </p:blipFill>
        <p:spPr>
          <a:xfrm>
            <a:off x="8089106" y="5817394"/>
            <a:ext cx="309205" cy="386596"/>
          </a:xfrm>
          <a:prstGeom prst="rect">
            <a:avLst/>
          </a:prstGeom>
        </p:spPr>
      </p:pic>
      <p:sp>
        <p:nvSpPr>
          <p:cNvPr id="15" name="Text 7"/>
          <p:cNvSpPr/>
          <p:nvPr/>
        </p:nvSpPr>
        <p:spPr>
          <a:xfrm>
            <a:off x="893207" y="4709279"/>
            <a:ext cx="3804880" cy="322898"/>
          </a:xfrm>
          <a:prstGeom prst="rect">
            <a:avLst/>
          </a:prstGeom>
          <a:noFill/>
          <a:ln/>
        </p:spPr>
        <p:txBody>
          <a:bodyPr wrap="none" lIns="0" tIns="0" rIns="0" bIns="0" rtlCol="0" anchor="t"/>
          <a:lstStyle/>
          <a:p>
            <a:pPr marL="0" indent="0" algn="r">
              <a:lnSpc>
                <a:spcPts val="2500"/>
              </a:lnSpc>
              <a:buNone/>
            </a:pPr>
            <a:r>
              <a:rPr lang="en-US" sz="2400" b="1" dirty="0">
                <a:solidFill>
                  <a:srgbClr val="000000"/>
                </a:solidFill>
                <a:ea typeface="Arial Black Bold" pitchFamily="34" charset="-122"/>
                <a:cs typeface="Arial Black Bold" pitchFamily="34" charset="-120"/>
              </a:rPr>
              <a:t>Predictable resource</a:t>
            </a:r>
          </a:p>
          <a:p>
            <a:pPr marL="0" indent="0" algn="r">
              <a:lnSpc>
                <a:spcPts val="2500"/>
              </a:lnSpc>
              <a:buNone/>
            </a:pPr>
            <a:r>
              <a:rPr lang="en-US" sz="2400" b="1" dirty="0">
                <a:solidFill>
                  <a:srgbClr val="000000"/>
                </a:solidFill>
                <a:ea typeface="Arial Black Bold" pitchFamily="34" charset="-122"/>
                <a:cs typeface="Arial Black Bold" pitchFamily="34" charset="-120"/>
              </a:rPr>
              <a:t>planning</a:t>
            </a:r>
            <a:endParaRPr lang="en-US" sz="2400" dirty="0"/>
          </a:p>
        </p:txBody>
      </p:sp>
      <p:sp>
        <p:nvSpPr>
          <p:cNvPr id="16" name="Text 8"/>
          <p:cNvSpPr/>
          <p:nvPr/>
        </p:nvSpPr>
        <p:spPr>
          <a:xfrm>
            <a:off x="723543" y="5355688"/>
            <a:ext cx="3974544" cy="661273"/>
          </a:xfrm>
          <a:prstGeom prst="rect">
            <a:avLst/>
          </a:prstGeom>
          <a:noFill/>
          <a:ln/>
        </p:spPr>
        <p:txBody>
          <a:bodyPr wrap="square" lIns="0" tIns="0" rIns="0" bIns="0" rtlCol="0" anchor="t"/>
          <a:lstStyle/>
          <a:p>
            <a:pPr marL="0" indent="0" algn="r">
              <a:lnSpc>
                <a:spcPts val="260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Allows for better budgeting and staff scheduling</a:t>
            </a:r>
            <a:endParaRPr lang="en-US" sz="2400" dirty="0"/>
          </a:p>
        </p:txBody>
      </p:sp>
      <p:pic>
        <p:nvPicPr>
          <p:cNvPr id="18" name="Image 7" descr="preencoded.png"/>
          <p:cNvPicPr>
            <a:picLocks noChangeAspect="1"/>
          </p:cNvPicPr>
          <p:nvPr/>
        </p:nvPicPr>
        <p:blipFill>
          <a:blip r:embed="rId10"/>
          <a:stretch>
            <a:fillRect/>
          </a:stretch>
        </p:blipFill>
        <p:spPr>
          <a:xfrm>
            <a:off x="5839182" y="5353467"/>
            <a:ext cx="309205" cy="38659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a:spLocks/>
          </p:cNvSpPr>
          <p:nvPr/>
        </p:nvSpPr>
        <p:spPr>
          <a:xfrm>
            <a:off x="301224" y="1194594"/>
            <a:ext cx="13899846" cy="646331"/>
          </a:xfrm>
          <a:prstGeom prst="rect">
            <a:avLst/>
          </a:prstGeom>
          <a:noFill/>
          <a:ln/>
        </p:spPr>
        <p:txBody>
          <a:bodyPr wrap="none" lIns="0" tIns="0" rIns="0" bIns="0" rtlCol="0" anchor="t"/>
          <a:lstStyle/>
          <a:p>
            <a:pPr marL="0" indent="0" algn="l">
              <a:lnSpc>
                <a:spcPts val="4900"/>
              </a:lnSpc>
              <a:buNone/>
            </a:pPr>
            <a:r>
              <a:rPr lang="en-US" sz="3600" b="1" dirty="0">
                <a:solidFill>
                  <a:srgbClr val="FC4421"/>
                </a:solidFill>
                <a:latin typeface="+mj-lt"/>
                <a:ea typeface="Arial Black Bold" pitchFamily="34" charset="-122"/>
                <a:cs typeface="Arial Black Bold" pitchFamily="34" charset="-120"/>
              </a:rPr>
              <a:t>Limitations of reactive maintenance</a:t>
            </a:r>
            <a:endParaRPr lang="en-US" sz="3600" dirty="0">
              <a:latin typeface="+mj-lt"/>
            </a:endParaRPr>
          </a:p>
        </p:txBody>
      </p:sp>
      <p:grpSp>
        <p:nvGrpSpPr>
          <p:cNvPr id="23" name="Group 22">
            <a:extLst>
              <a:ext uri="{FF2B5EF4-FFF2-40B4-BE49-F238E27FC236}">
                <a16:creationId xmlns:a16="http://schemas.microsoft.com/office/drawing/2014/main" id="{B563C795-179E-8913-6ABD-2DB416A549D6}"/>
              </a:ext>
            </a:extLst>
          </p:cNvPr>
          <p:cNvGrpSpPr/>
          <p:nvPr/>
        </p:nvGrpSpPr>
        <p:grpSpPr>
          <a:xfrm>
            <a:off x="301224" y="2018456"/>
            <a:ext cx="13129021" cy="4913948"/>
            <a:chOff x="700683" y="1577697"/>
            <a:chExt cx="13129021" cy="4913948"/>
          </a:xfrm>
        </p:grpSpPr>
        <p:sp>
          <p:nvSpPr>
            <p:cNvPr id="3" name="Shape 1"/>
            <p:cNvSpPr/>
            <p:nvPr/>
          </p:nvSpPr>
          <p:spPr>
            <a:xfrm>
              <a:off x="700683" y="1577697"/>
              <a:ext cx="1653540" cy="1153478"/>
            </a:xfrm>
            <a:prstGeom prst="roundRect">
              <a:avLst>
                <a:gd name="adj" fmla="val 7290"/>
              </a:avLst>
            </a:prstGeom>
            <a:solidFill>
              <a:srgbClr val="E5E5E6"/>
            </a:solidFill>
            <a:ln w="7620">
              <a:solidFill>
                <a:srgbClr val="CBCBCC"/>
              </a:solidFill>
              <a:prstDash val="solid"/>
            </a:ln>
          </p:spPr>
          <p:txBody>
            <a:bodyPr/>
            <a:lstStyle/>
            <a:p>
              <a:endParaRPr lang="en-GB" sz="2200"/>
            </a:p>
          </p:txBody>
        </p:sp>
        <p:pic>
          <p:nvPicPr>
            <p:cNvPr id="4" name="Image 0" descr="preencoded.png"/>
            <p:cNvPicPr>
              <a:picLocks noChangeAspect="1"/>
            </p:cNvPicPr>
            <p:nvPr/>
          </p:nvPicPr>
          <p:blipFill>
            <a:blip r:embed="rId3"/>
            <a:stretch>
              <a:fillRect/>
            </a:stretch>
          </p:blipFill>
          <p:spPr>
            <a:xfrm>
              <a:off x="1386721" y="1978462"/>
              <a:ext cx="281464" cy="351830"/>
            </a:xfrm>
            <a:prstGeom prst="rect">
              <a:avLst/>
            </a:prstGeom>
          </p:spPr>
        </p:pic>
        <p:sp>
          <p:nvSpPr>
            <p:cNvPr id="5" name="Text 2"/>
            <p:cNvSpPr/>
            <p:nvPr/>
          </p:nvSpPr>
          <p:spPr>
            <a:xfrm>
              <a:off x="2554367" y="1777841"/>
              <a:ext cx="3656290" cy="312777"/>
            </a:xfrm>
            <a:prstGeom prst="rect">
              <a:avLst/>
            </a:prstGeom>
            <a:noFill/>
            <a:ln/>
          </p:spPr>
          <p:txBody>
            <a:bodyPr wrap="none" lIns="0" tIns="0" rIns="0" bIns="0" rtlCol="0" anchor="t"/>
            <a:lstStyle/>
            <a:p>
              <a:pPr marL="0" indent="0" algn="l">
                <a:lnSpc>
                  <a:spcPts val="2450"/>
                </a:lnSpc>
                <a:buNone/>
              </a:pPr>
              <a:r>
                <a:rPr lang="en-US" sz="2400" b="1" dirty="0">
                  <a:solidFill>
                    <a:srgbClr val="000000"/>
                  </a:solidFill>
                  <a:ea typeface="Arial Black Bold" pitchFamily="34" charset="-122"/>
                  <a:cs typeface="Arial Black Bold" pitchFamily="34" charset="-120"/>
                </a:rPr>
                <a:t>Unpredictable system failures</a:t>
              </a:r>
              <a:endParaRPr lang="en-US" sz="2400" dirty="0"/>
            </a:p>
          </p:txBody>
        </p:sp>
        <p:sp>
          <p:nvSpPr>
            <p:cNvPr id="6" name="Text 3"/>
            <p:cNvSpPr/>
            <p:nvPr/>
          </p:nvSpPr>
          <p:spPr>
            <a:xfrm>
              <a:off x="2554367" y="2210633"/>
              <a:ext cx="5428774" cy="320397"/>
            </a:xfrm>
            <a:prstGeom prst="rect">
              <a:avLst/>
            </a:prstGeom>
            <a:noFill/>
            <a:ln/>
          </p:spPr>
          <p:txBody>
            <a:bodyPr wrap="none" lIns="0" tIns="0" rIns="0" bIns="0" rtlCol="0" anchor="t"/>
            <a:lstStyle/>
            <a:p>
              <a:pPr marL="0" indent="0" algn="l">
                <a:lnSpc>
                  <a:spcPts val="2500"/>
                </a:lnSpc>
                <a:buNone/>
              </a:pPr>
              <a:r>
                <a:rPr lang="en-US" sz="2200" dirty="0">
                  <a:solidFill>
                    <a:srgbClr val="000000"/>
                  </a:solidFill>
                  <a:latin typeface="Arial" panose="020B0604020202020204" pitchFamily="34" charset="0"/>
                  <a:ea typeface="Arial Black" pitchFamily="34" charset="-122"/>
                  <a:cs typeface="Arial" panose="020B0604020202020204" pitchFamily="34" charset="0"/>
                </a:rPr>
                <a:t>Increased risk of critical protection systems being unavailable</a:t>
              </a:r>
              <a:endParaRPr lang="en-US" sz="2200" dirty="0"/>
            </a:p>
          </p:txBody>
        </p:sp>
        <p:sp>
          <p:nvSpPr>
            <p:cNvPr id="7" name="Shape 4"/>
            <p:cNvSpPr/>
            <p:nvPr/>
          </p:nvSpPr>
          <p:spPr>
            <a:xfrm>
              <a:off x="2454235" y="2721650"/>
              <a:ext cx="11375469" cy="11430"/>
            </a:xfrm>
            <a:prstGeom prst="roundRect">
              <a:avLst>
                <a:gd name="adj" fmla="val 735682"/>
              </a:avLst>
            </a:prstGeom>
            <a:solidFill>
              <a:srgbClr val="CBCBCC"/>
            </a:solidFill>
            <a:ln/>
          </p:spPr>
          <p:txBody>
            <a:bodyPr/>
            <a:lstStyle/>
            <a:p>
              <a:endParaRPr lang="en-GB" sz="2200"/>
            </a:p>
          </p:txBody>
        </p:sp>
        <p:sp>
          <p:nvSpPr>
            <p:cNvPr id="8" name="Shape 5"/>
            <p:cNvSpPr/>
            <p:nvPr/>
          </p:nvSpPr>
          <p:spPr>
            <a:xfrm>
              <a:off x="700683" y="2831187"/>
              <a:ext cx="3307199" cy="1153478"/>
            </a:xfrm>
            <a:prstGeom prst="roundRect">
              <a:avLst>
                <a:gd name="adj" fmla="val 7290"/>
              </a:avLst>
            </a:prstGeom>
            <a:solidFill>
              <a:srgbClr val="E5E5E6"/>
            </a:solidFill>
            <a:ln w="7620">
              <a:solidFill>
                <a:srgbClr val="CBCBCC"/>
              </a:solidFill>
              <a:prstDash val="solid"/>
            </a:ln>
          </p:spPr>
          <p:txBody>
            <a:bodyPr/>
            <a:lstStyle/>
            <a:p>
              <a:endParaRPr lang="en-GB" sz="2200"/>
            </a:p>
          </p:txBody>
        </p:sp>
        <p:pic>
          <p:nvPicPr>
            <p:cNvPr id="9" name="Image 1" descr="preencoded.png"/>
            <p:cNvPicPr>
              <a:picLocks noChangeAspect="1"/>
            </p:cNvPicPr>
            <p:nvPr/>
          </p:nvPicPr>
          <p:blipFill>
            <a:blip r:embed="rId4"/>
            <a:stretch>
              <a:fillRect/>
            </a:stretch>
          </p:blipFill>
          <p:spPr>
            <a:xfrm>
              <a:off x="2213491" y="3231952"/>
              <a:ext cx="281464" cy="351830"/>
            </a:xfrm>
            <a:prstGeom prst="rect">
              <a:avLst/>
            </a:prstGeom>
          </p:spPr>
        </p:pic>
        <p:sp>
          <p:nvSpPr>
            <p:cNvPr id="10" name="Text 6"/>
            <p:cNvSpPr/>
            <p:nvPr/>
          </p:nvSpPr>
          <p:spPr>
            <a:xfrm>
              <a:off x="4208026" y="3031331"/>
              <a:ext cx="2862977" cy="312777"/>
            </a:xfrm>
            <a:prstGeom prst="rect">
              <a:avLst/>
            </a:prstGeom>
            <a:noFill/>
            <a:ln/>
          </p:spPr>
          <p:txBody>
            <a:bodyPr wrap="none" lIns="0" tIns="0" rIns="0" bIns="0" rtlCol="0" anchor="t"/>
            <a:lstStyle/>
            <a:p>
              <a:pPr marL="0" indent="0" algn="l">
                <a:lnSpc>
                  <a:spcPts val="2450"/>
                </a:lnSpc>
                <a:buNone/>
              </a:pPr>
              <a:r>
                <a:rPr lang="en-US" sz="2400" b="1" dirty="0">
                  <a:solidFill>
                    <a:srgbClr val="000000"/>
                  </a:solidFill>
                  <a:ea typeface="Arial Black Bold" pitchFamily="34" charset="-122"/>
                  <a:cs typeface="Arial Black Bold" pitchFamily="34" charset="-120"/>
                </a:rPr>
                <a:t>Higher long-term costs</a:t>
              </a:r>
              <a:endParaRPr lang="en-US" sz="2400" dirty="0"/>
            </a:p>
          </p:txBody>
        </p:sp>
        <p:sp>
          <p:nvSpPr>
            <p:cNvPr id="11" name="Text 7"/>
            <p:cNvSpPr/>
            <p:nvPr/>
          </p:nvSpPr>
          <p:spPr>
            <a:xfrm>
              <a:off x="4208026" y="3464123"/>
              <a:ext cx="5406390" cy="320397"/>
            </a:xfrm>
            <a:prstGeom prst="rect">
              <a:avLst/>
            </a:prstGeom>
            <a:noFill/>
            <a:ln/>
          </p:spPr>
          <p:txBody>
            <a:bodyPr wrap="none" lIns="0" tIns="0" rIns="0" bIns="0" rtlCol="0" anchor="t"/>
            <a:lstStyle/>
            <a:p>
              <a:pPr marL="0" indent="0" algn="l">
                <a:lnSpc>
                  <a:spcPts val="2500"/>
                </a:lnSpc>
                <a:buNone/>
              </a:pPr>
              <a:r>
                <a:rPr lang="en-US" sz="2200" dirty="0">
                  <a:solidFill>
                    <a:srgbClr val="000000"/>
                  </a:solidFill>
                  <a:latin typeface="Arial" panose="020B0604020202020204" pitchFamily="34" charset="0"/>
                  <a:ea typeface="Arial Black" pitchFamily="34" charset="-122"/>
                  <a:cs typeface="Arial" panose="020B0604020202020204" pitchFamily="34" charset="0"/>
                </a:rPr>
                <a:t>Emergency repairs and collateral damage typically cost more</a:t>
              </a:r>
              <a:endParaRPr lang="en-US" sz="2200" dirty="0"/>
            </a:p>
          </p:txBody>
        </p:sp>
        <p:sp>
          <p:nvSpPr>
            <p:cNvPr id="12" name="Shape 8"/>
            <p:cNvSpPr/>
            <p:nvPr/>
          </p:nvSpPr>
          <p:spPr>
            <a:xfrm>
              <a:off x="4107894" y="3975140"/>
              <a:ext cx="9721810" cy="11430"/>
            </a:xfrm>
            <a:prstGeom prst="roundRect">
              <a:avLst>
                <a:gd name="adj" fmla="val 735682"/>
              </a:avLst>
            </a:prstGeom>
            <a:solidFill>
              <a:srgbClr val="CBCBCC"/>
            </a:solidFill>
            <a:ln/>
          </p:spPr>
          <p:txBody>
            <a:bodyPr/>
            <a:lstStyle/>
            <a:p>
              <a:endParaRPr lang="en-GB" sz="2200"/>
            </a:p>
          </p:txBody>
        </p:sp>
        <p:sp>
          <p:nvSpPr>
            <p:cNvPr id="13" name="Shape 9"/>
            <p:cNvSpPr/>
            <p:nvPr/>
          </p:nvSpPr>
          <p:spPr>
            <a:xfrm>
              <a:off x="700683" y="4084677"/>
              <a:ext cx="4960858" cy="1153478"/>
            </a:xfrm>
            <a:prstGeom prst="roundRect">
              <a:avLst>
                <a:gd name="adj" fmla="val 7290"/>
              </a:avLst>
            </a:prstGeom>
            <a:solidFill>
              <a:srgbClr val="E5E5E6"/>
            </a:solidFill>
            <a:ln w="7620">
              <a:solidFill>
                <a:srgbClr val="CBCBCC"/>
              </a:solidFill>
              <a:prstDash val="solid"/>
            </a:ln>
          </p:spPr>
          <p:txBody>
            <a:bodyPr/>
            <a:lstStyle/>
            <a:p>
              <a:endParaRPr lang="en-GB" sz="2200"/>
            </a:p>
          </p:txBody>
        </p:sp>
        <p:pic>
          <p:nvPicPr>
            <p:cNvPr id="14" name="Image 2" descr="preencoded.png"/>
            <p:cNvPicPr>
              <a:picLocks noChangeAspect="1"/>
            </p:cNvPicPr>
            <p:nvPr/>
          </p:nvPicPr>
          <p:blipFill>
            <a:blip r:embed="rId5"/>
            <a:stretch>
              <a:fillRect/>
            </a:stretch>
          </p:blipFill>
          <p:spPr>
            <a:xfrm>
              <a:off x="3040380" y="4485442"/>
              <a:ext cx="281464" cy="351830"/>
            </a:xfrm>
            <a:prstGeom prst="rect">
              <a:avLst/>
            </a:prstGeom>
          </p:spPr>
        </p:pic>
        <p:sp>
          <p:nvSpPr>
            <p:cNvPr id="15" name="Text 10"/>
            <p:cNvSpPr/>
            <p:nvPr/>
          </p:nvSpPr>
          <p:spPr>
            <a:xfrm>
              <a:off x="5861685" y="4284821"/>
              <a:ext cx="2502575" cy="312777"/>
            </a:xfrm>
            <a:prstGeom prst="rect">
              <a:avLst/>
            </a:prstGeom>
            <a:noFill/>
            <a:ln/>
          </p:spPr>
          <p:txBody>
            <a:bodyPr wrap="none" lIns="0" tIns="0" rIns="0" bIns="0" rtlCol="0" anchor="t"/>
            <a:lstStyle/>
            <a:p>
              <a:pPr marL="0" indent="0" algn="l">
                <a:lnSpc>
                  <a:spcPts val="2450"/>
                </a:lnSpc>
                <a:buNone/>
              </a:pPr>
              <a:r>
                <a:rPr lang="en-US" sz="2400" b="1" dirty="0">
                  <a:solidFill>
                    <a:srgbClr val="000000"/>
                  </a:solidFill>
                  <a:ea typeface="Arial Black Bold" pitchFamily="34" charset="-122"/>
                  <a:cs typeface="Arial Black Bold" pitchFamily="34" charset="-120"/>
                </a:rPr>
                <a:t>Extended downtime</a:t>
              </a:r>
              <a:endParaRPr lang="en-US" sz="2400" dirty="0"/>
            </a:p>
          </p:txBody>
        </p:sp>
        <p:sp>
          <p:nvSpPr>
            <p:cNvPr id="16" name="Text 11"/>
            <p:cNvSpPr/>
            <p:nvPr/>
          </p:nvSpPr>
          <p:spPr>
            <a:xfrm>
              <a:off x="5861685" y="4717613"/>
              <a:ext cx="4895612" cy="320397"/>
            </a:xfrm>
            <a:prstGeom prst="rect">
              <a:avLst/>
            </a:prstGeom>
            <a:noFill/>
            <a:ln/>
          </p:spPr>
          <p:txBody>
            <a:bodyPr wrap="none" lIns="0" tIns="0" rIns="0" bIns="0" rtlCol="0" anchor="t"/>
            <a:lstStyle/>
            <a:p>
              <a:pPr marL="0" indent="0" algn="l">
                <a:lnSpc>
                  <a:spcPts val="2500"/>
                </a:lnSpc>
                <a:buNone/>
              </a:pPr>
              <a:r>
                <a:rPr lang="en-US" sz="2200" dirty="0">
                  <a:solidFill>
                    <a:srgbClr val="000000"/>
                  </a:solidFill>
                  <a:latin typeface="Arial" panose="020B0604020202020204" pitchFamily="34" charset="0"/>
                  <a:ea typeface="Arial Black" pitchFamily="34" charset="-122"/>
                  <a:cs typeface="Arial" panose="020B0604020202020204" pitchFamily="34" charset="0"/>
                </a:rPr>
                <a:t>Unplanned failures often lead to longer system outages</a:t>
              </a:r>
              <a:endParaRPr lang="en-US" sz="2200" dirty="0"/>
            </a:p>
          </p:txBody>
        </p:sp>
        <p:sp>
          <p:nvSpPr>
            <p:cNvPr id="17" name="Shape 12"/>
            <p:cNvSpPr/>
            <p:nvPr/>
          </p:nvSpPr>
          <p:spPr>
            <a:xfrm>
              <a:off x="5761553" y="5228630"/>
              <a:ext cx="8068151" cy="11430"/>
            </a:xfrm>
            <a:prstGeom prst="roundRect">
              <a:avLst>
                <a:gd name="adj" fmla="val 735682"/>
              </a:avLst>
            </a:prstGeom>
            <a:solidFill>
              <a:srgbClr val="CBCBCC"/>
            </a:solidFill>
            <a:ln/>
          </p:spPr>
          <p:txBody>
            <a:bodyPr/>
            <a:lstStyle/>
            <a:p>
              <a:endParaRPr lang="en-GB" sz="2200"/>
            </a:p>
          </p:txBody>
        </p:sp>
        <p:sp>
          <p:nvSpPr>
            <p:cNvPr id="18" name="Shape 13"/>
            <p:cNvSpPr/>
            <p:nvPr/>
          </p:nvSpPr>
          <p:spPr>
            <a:xfrm>
              <a:off x="700683" y="5338167"/>
              <a:ext cx="6614517" cy="1153478"/>
            </a:xfrm>
            <a:prstGeom prst="roundRect">
              <a:avLst>
                <a:gd name="adj" fmla="val 7290"/>
              </a:avLst>
            </a:prstGeom>
            <a:solidFill>
              <a:srgbClr val="E5E5E6"/>
            </a:solidFill>
            <a:ln w="7620">
              <a:solidFill>
                <a:srgbClr val="CBCBCC"/>
              </a:solidFill>
              <a:prstDash val="solid"/>
            </a:ln>
          </p:spPr>
          <p:txBody>
            <a:bodyPr/>
            <a:lstStyle/>
            <a:p>
              <a:endParaRPr lang="en-GB" sz="2200"/>
            </a:p>
          </p:txBody>
        </p:sp>
        <p:pic>
          <p:nvPicPr>
            <p:cNvPr id="19" name="Image 3" descr="preencoded.png"/>
            <p:cNvPicPr>
              <a:picLocks noChangeAspect="1"/>
            </p:cNvPicPr>
            <p:nvPr/>
          </p:nvPicPr>
          <p:blipFill>
            <a:blip r:embed="rId6"/>
            <a:stretch>
              <a:fillRect/>
            </a:stretch>
          </p:blipFill>
          <p:spPr>
            <a:xfrm>
              <a:off x="3867150" y="5738932"/>
              <a:ext cx="281464" cy="351830"/>
            </a:xfrm>
            <a:prstGeom prst="rect">
              <a:avLst/>
            </a:prstGeom>
          </p:spPr>
        </p:pic>
        <p:sp>
          <p:nvSpPr>
            <p:cNvPr id="20" name="Text 14"/>
            <p:cNvSpPr/>
            <p:nvPr/>
          </p:nvSpPr>
          <p:spPr>
            <a:xfrm>
              <a:off x="7515344" y="5538311"/>
              <a:ext cx="2613660" cy="312777"/>
            </a:xfrm>
            <a:prstGeom prst="rect">
              <a:avLst/>
            </a:prstGeom>
            <a:noFill/>
            <a:ln/>
          </p:spPr>
          <p:txBody>
            <a:bodyPr wrap="none" lIns="0" tIns="0" rIns="0" bIns="0" rtlCol="0" anchor="t"/>
            <a:lstStyle/>
            <a:p>
              <a:pPr marL="0" indent="0" algn="l">
                <a:lnSpc>
                  <a:spcPts val="2450"/>
                </a:lnSpc>
                <a:buNone/>
              </a:pPr>
              <a:r>
                <a:rPr lang="en-US" sz="2400" b="1" dirty="0">
                  <a:solidFill>
                    <a:srgbClr val="000000"/>
                  </a:solidFill>
                  <a:ea typeface="Arial Black Bold" pitchFamily="34" charset="-122"/>
                  <a:cs typeface="Arial Black Bold" pitchFamily="34" charset="-120"/>
                </a:rPr>
                <a:t>Potential safety risks</a:t>
              </a:r>
              <a:endParaRPr lang="en-US" sz="2400" dirty="0"/>
            </a:p>
          </p:txBody>
        </p:sp>
        <p:sp>
          <p:nvSpPr>
            <p:cNvPr id="21" name="Text 15"/>
            <p:cNvSpPr/>
            <p:nvPr/>
          </p:nvSpPr>
          <p:spPr>
            <a:xfrm>
              <a:off x="7515344" y="5971103"/>
              <a:ext cx="5394960" cy="320397"/>
            </a:xfrm>
            <a:prstGeom prst="rect">
              <a:avLst/>
            </a:prstGeom>
            <a:noFill/>
            <a:ln/>
          </p:spPr>
          <p:txBody>
            <a:bodyPr wrap="none" lIns="0" tIns="0" rIns="0" bIns="0" rtlCol="0" anchor="t"/>
            <a:lstStyle/>
            <a:p>
              <a:pPr marL="0" indent="0" algn="l">
                <a:lnSpc>
                  <a:spcPts val="2500"/>
                </a:lnSpc>
                <a:buNone/>
              </a:pPr>
              <a:r>
                <a:rPr lang="en-US" sz="2200" dirty="0">
                  <a:solidFill>
                    <a:srgbClr val="000000"/>
                  </a:solidFill>
                  <a:latin typeface="Arial" panose="020B0604020202020204" pitchFamily="34" charset="0"/>
                  <a:ea typeface="Arial Black" pitchFamily="34" charset="-122"/>
                  <a:cs typeface="Arial" panose="020B0604020202020204" pitchFamily="34" charset="0"/>
                </a:rPr>
                <a:t>Protection system failures may compromise personnel</a:t>
              </a:r>
            </a:p>
            <a:p>
              <a:pPr marL="0" indent="0" algn="l">
                <a:lnSpc>
                  <a:spcPts val="2500"/>
                </a:lnSpc>
                <a:buNone/>
              </a:pPr>
              <a:r>
                <a:rPr lang="en-US" sz="2200" dirty="0">
                  <a:solidFill>
                    <a:srgbClr val="000000"/>
                  </a:solidFill>
                  <a:latin typeface="Arial" panose="020B0604020202020204" pitchFamily="34" charset="0"/>
                  <a:ea typeface="Arial Black" pitchFamily="34" charset="-122"/>
                  <a:cs typeface="Arial" panose="020B0604020202020204" pitchFamily="34" charset="0"/>
                </a:rPr>
                <a:t>safety</a:t>
              </a:r>
              <a:endParaRPr lang="en-US" sz="2200" dirty="0"/>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icPr>
            <a:picLocks/>
          </p:cNvPicPr>
          <p:nvPr/>
        </p:nvPicPr>
        <p:blipFill>
          <a:blip r:embed="rId3"/>
          <a:stretch>
            <a:fillRect/>
          </a:stretch>
        </p:blipFill>
        <p:spPr>
          <a:xfrm>
            <a:off x="10737274" y="1840925"/>
            <a:ext cx="3463797" cy="5330436"/>
          </a:xfrm>
          <a:prstGeom prst="rect">
            <a:avLst/>
          </a:prstGeom>
        </p:spPr>
      </p:pic>
      <p:sp>
        <p:nvSpPr>
          <p:cNvPr id="3" name="Text 0"/>
          <p:cNvSpPr>
            <a:spLocks/>
          </p:cNvSpPr>
          <p:nvPr/>
        </p:nvSpPr>
        <p:spPr>
          <a:xfrm>
            <a:off x="301224" y="1291579"/>
            <a:ext cx="13899846" cy="646331"/>
          </a:xfrm>
          <a:prstGeom prst="rect">
            <a:avLst/>
          </a:prstGeom>
          <a:noFill/>
          <a:ln/>
        </p:spPr>
        <p:txBody>
          <a:bodyPr wrap="square" lIns="0" tIns="0" rIns="0" bIns="0" rtlCol="0" anchor="t"/>
          <a:lstStyle/>
          <a:p>
            <a:pPr marL="0" indent="0" algn="l">
              <a:lnSpc>
                <a:spcPts val="3700"/>
              </a:lnSpc>
              <a:buNone/>
            </a:pPr>
            <a:r>
              <a:rPr lang="en-US" sz="3600" b="1" dirty="0">
                <a:solidFill>
                  <a:srgbClr val="FC4421"/>
                </a:solidFill>
                <a:latin typeface="+mj-lt"/>
                <a:ea typeface="Arial Black Bold" pitchFamily="34" charset="-122"/>
                <a:cs typeface="Arial Black Bold" pitchFamily="34" charset="-120"/>
              </a:rPr>
              <a:t>Documentation requirements for maintenance activities</a:t>
            </a:r>
            <a:endParaRPr lang="en-US" sz="3600" dirty="0">
              <a:latin typeface="+mj-lt"/>
            </a:endParaRPr>
          </a:p>
        </p:txBody>
      </p:sp>
      <p:grpSp>
        <p:nvGrpSpPr>
          <p:cNvPr id="17" name="Group 16">
            <a:extLst>
              <a:ext uri="{FF2B5EF4-FFF2-40B4-BE49-F238E27FC236}">
                <a16:creationId xmlns:a16="http://schemas.microsoft.com/office/drawing/2014/main" id="{A963B4D9-FF69-0E27-399D-3971D3027B07}"/>
              </a:ext>
            </a:extLst>
          </p:cNvPr>
          <p:cNvGrpSpPr/>
          <p:nvPr/>
        </p:nvGrpSpPr>
        <p:grpSpPr>
          <a:xfrm>
            <a:off x="301223" y="1948356"/>
            <a:ext cx="9808549" cy="4789656"/>
            <a:chOff x="532208" y="2699861"/>
            <a:chExt cx="8374164" cy="4237007"/>
          </a:xfrm>
        </p:grpSpPr>
        <p:pic>
          <p:nvPicPr>
            <p:cNvPr id="4" name="Image 1" descr="preencoded.png"/>
            <p:cNvPicPr>
              <a:picLocks noChangeAspect="1"/>
            </p:cNvPicPr>
            <p:nvPr/>
          </p:nvPicPr>
          <p:blipFill>
            <a:blip r:embed="rId4"/>
            <a:stretch>
              <a:fillRect/>
            </a:stretch>
          </p:blipFill>
          <p:spPr>
            <a:xfrm>
              <a:off x="532209" y="2699861"/>
              <a:ext cx="380167" cy="380167"/>
            </a:xfrm>
            <a:prstGeom prst="rect">
              <a:avLst/>
            </a:prstGeom>
          </p:spPr>
        </p:pic>
        <p:sp>
          <p:nvSpPr>
            <p:cNvPr id="5" name="Text 1"/>
            <p:cNvSpPr/>
            <p:nvPr/>
          </p:nvSpPr>
          <p:spPr>
            <a:xfrm>
              <a:off x="1064419" y="2763560"/>
              <a:ext cx="1964174" cy="237649"/>
            </a:xfrm>
            <a:prstGeom prst="rect">
              <a:avLst/>
            </a:prstGeom>
            <a:noFill/>
            <a:ln/>
          </p:spPr>
          <p:txBody>
            <a:bodyPr wrap="none" lIns="0" tIns="0" rIns="0" bIns="0" rtlCol="0" anchor="t"/>
            <a:lstStyle/>
            <a:p>
              <a:pPr marL="0" indent="0" algn="l">
                <a:lnSpc>
                  <a:spcPts val="1850"/>
                </a:lnSpc>
                <a:buNone/>
              </a:pPr>
              <a:r>
                <a:rPr lang="en-US" sz="2400" b="1" dirty="0">
                  <a:solidFill>
                    <a:srgbClr val="000000"/>
                  </a:solidFill>
                  <a:ea typeface="Arial Black Bold" pitchFamily="34" charset="-122"/>
                  <a:cs typeface="Arial Black Bold" pitchFamily="34" charset="-120"/>
                </a:rPr>
                <a:t>Maintenance </a:t>
              </a:r>
            </a:p>
            <a:p>
              <a:pPr marL="0" indent="0" algn="l">
                <a:lnSpc>
                  <a:spcPts val="1850"/>
                </a:lnSpc>
                <a:buNone/>
              </a:pPr>
              <a:r>
                <a:rPr lang="en-US" sz="2400" b="1" dirty="0">
                  <a:solidFill>
                    <a:srgbClr val="000000"/>
                  </a:solidFill>
                  <a:ea typeface="Arial Black Bold" pitchFamily="34" charset="-122"/>
                  <a:cs typeface="Arial Black Bold" pitchFamily="34" charset="-120"/>
                </a:rPr>
                <a:t>records</a:t>
              </a:r>
              <a:endParaRPr lang="en-US" sz="2400" dirty="0"/>
            </a:p>
          </p:txBody>
        </p:sp>
        <p:sp>
          <p:nvSpPr>
            <p:cNvPr id="6" name="Text 2"/>
            <p:cNvSpPr/>
            <p:nvPr/>
          </p:nvSpPr>
          <p:spPr>
            <a:xfrm>
              <a:off x="1064419" y="3284740"/>
              <a:ext cx="2224324" cy="1702713"/>
            </a:xfrm>
            <a:prstGeom prst="rect">
              <a:avLst/>
            </a:prstGeom>
            <a:noFill/>
            <a:ln/>
          </p:spPr>
          <p:txBody>
            <a:bodyPr wrap="square" lIns="0" tIns="0" rIns="0" bIns="0" rtlCol="0" anchor="t"/>
            <a:lstStyle/>
            <a:p>
              <a:pPr marL="0" indent="0" algn="l">
                <a:lnSpc>
                  <a:spcPct val="1100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Detailed logs of all maintenance activities performed, including date, time, personnel involved, and specific tasks completed. </a:t>
              </a:r>
            </a:p>
            <a:p>
              <a:pPr marL="0" indent="0" algn="l">
                <a:lnSpc>
                  <a:spcPct val="1100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Must be retained for the life of the system.</a:t>
              </a:r>
              <a:endParaRPr lang="en-US" sz="2000" dirty="0"/>
            </a:p>
          </p:txBody>
        </p:sp>
        <p:pic>
          <p:nvPicPr>
            <p:cNvPr id="7" name="Image 2" descr="preencoded.png"/>
            <p:cNvPicPr>
              <a:picLocks noChangeAspect="1"/>
            </p:cNvPicPr>
            <p:nvPr/>
          </p:nvPicPr>
          <p:blipFill>
            <a:blip r:embed="rId5"/>
            <a:stretch>
              <a:fillRect/>
            </a:stretch>
          </p:blipFill>
          <p:spPr>
            <a:xfrm>
              <a:off x="3288744" y="2699861"/>
              <a:ext cx="380167" cy="380167"/>
            </a:xfrm>
            <a:prstGeom prst="rect">
              <a:avLst/>
            </a:prstGeom>
          </p:spPr>
        </p:pic>
        <p:sp>
          <p:nvSpPr>
            <p:cNvPr id="8" name="Text 3"/>
            <p:cNvSpPr/>
            <p:nvPr/>
          </p:nvSpPr>
          <p:spPr>
            <a:xfrm>
              <a:off x="3820954" y="2763560"/>
              <a:ext cx="1900833" cy="237649"/>
            </a:xfrm>
            <a:prstGeom prst="rect">
              <a:avLst/>
            </a:prstGeom>
            <a:noFill/>
            <a:ln/>
          </p:spPr>
          <p:txBody>
            <a:bodyPr wrap="none" lIns="0" tIns="0" rIns="0" bIns="0" rtlCol="0" anchor="t"/>
            <a:lstStyle/>
            <a:p>
              <a:pPr marL="0" indent="0" algn="l">
                <a:lnSpc>
                  <a:spcPts val="1850"/>
                </a:lnSpc>
                <a:buNone/>
              </a:pPr>
              <a:r>
                <a:rPr lang="en-US" sz="2400" b="1" dirty="0">
                  <a:solidFill>
                    <a:srgbClr val="000000"/>
                  </a:solidFill>
                  <a:ea typeface="Arial Black Bold" pitchFamily="34" charset="-122"/>
                  <a:cs typeface="Arial Black Bold" pitchFamily="34" charset="-120"/>
                </a:rPr>
                <a:t>Test certificates</a:t>
              </a:r>
              <a:endParaRPr lang="en-US" sz="2400" dirty="0"/>
            </a:p>
          </p:txBody>
        </p:sp>
        <p:sp>
          <p:nvSpPr>
            <p:cNvPr id="9" name="Text 4"/>
            <p:cNvSpPr/>
            <p:nvPr/>
          </p:nvSpPr>
          <p:spPr>
            <a:xfrm>
              <a:off x="3820954" y="3092410"/>
              <a:ext cx="2224325" cy="1459468"/>
            </a:xfrm>
            <a:prstGeom prst="rect">
              <a:avLst/>
            </a:prstGeom>
            <a:noFill/>
            <a:ln/>
          </p:spPr>
          <p:txBody>
            <a:bodyPr wrap="square" lIns="0" tIns="0" rIns="0" bIns="0" rtlCol="0" anchor="t"/>
            <a:lstStyle/>
            <a:p>
              <a:pPr marL="0" indent="0" algn="l">
                <a:lnSpc>
                  <a:spcPct val="1100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Official documentation certifying that systems have passed required performance tests. Must be signed by competent persons and kept available for inspection.</a:t>
              </a:r>
              <a:endParaRPr lang="en-US" sz="2000" dirty="0"/>
            </a:p>
          </p:txBody>
        </p:sp>
        <p:sp>
          <p:nvSpPr>
            <p:cNvPr id="12" name="Text 6"/>
            <p:cNvSpPr/>
            <p:nvPr/>
          </p:nvSpPr>
          <p:spPr>
            <a:xfrm>
              <a:off x="6577489" y="2763560"/>
              <a:ext cx="1900833" cy="237649"/>
            </a:xfrm>
            <a:prstGeom prst="rect">
              <a:avLst/>
            </a:prstGeom>
            <a:noFill/>
            <a:ln/>
          </p:spPr>
          <p:txBody>
            <a:bodyPr wrap="none" lIns="0" tIns="0" rIns="0" bIns="0" rtlCol="0" anchor="t"/>
            <a:lstStyle/>
            <a:p>
              <a:pPr marL="0" indent="0" algn="l">
                <a:lnSpc>
                  <a:spcPts val="1850"/>
                </a:lnSpc>
                <a:buNone/>
              </a:pPr>
              <a:r>
                <a:rPr lang="en-US" sz="2400" b="1" dirty="0">
                  <a:solidFill>
                    <a:srgbClr val="000000"/>
                  </a:solidFill>
                  <a:ea typeface="Arial Black Bold" pitchFamily="34" charset="-122"/>
                  <a:cs typeface="Arial Black Bold" pitchFamily="34" charset="-120"/>
                </a:rPr>
                <a:t>Deficiency reports</a:t>
              </a:r>
              <a:endParaRPr lang="en-US" sz="2400" dirty="0"/>
            </a:p>
          </p:txBody>
        </p:sp>
        <p:sp>
          <p:nvSpPr>
            <p:cNvPr id="13" name="Text 7"/>
            <p:cNvSpPr/>
            <p:nvPr/>
          </p:nvSpPr>
          <p:spPr>
            <a:xfrm>
              <a:off x="6577489" y="3092410"/>
              <a:ext cx="2224324" cy="1702713"/>
            </a:xfrm>
            <a:prstGeom prst="rect">
              <a:avLst/>
            </a:prstGeom>
            <a:noFill/>
            <a:ln/>
          </p:spPr>
          <p:txBody>
            <a:bodyPr wrap="square" lIns="0" tIns="0" rIns="0" bIns="0" rtlCol="0" anchor="t"/>
            <a:lstStyle/>
            <a:p>
              <a:pPr marL="0" indent="0" algn="l">
                <a:lnSpc>
                  <a:spcPct val="1100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Documentation of any identified issues, recommended remedial actions, and timeframes for resolution. </a:t>
              </a:r>
            </a:p>
            <a:p>
              <a:pPr marL="0" indent="0" algn="l">
                <a:lnSpc>
                  <a:spcPct val="1100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Critical for risk management and compliance.</a:t>
              </a:r>
              <a:endParaRPr lang="en-US" sz="2000" dirty="0"/>
            </a:p>
          </p:txBody>
        </p:sp>
        <p:pic>
          <p:nvPicPr>
            <p:cNvPr id="14" name="Image 4" descr="preencoded.png"/>
            <p:cNvPicPr>
              <a:picLocks noChangeAspect="1"/>
            </p:cNvPicPr>
            <p:nvPr/>
          </p:nvPicPr>
          <p:blipFill>
            <a:blip r:embed="rId6"/>
            <a:stretch>
              <a:fillRect/>
            </a:stretch>
          </p:blipFill>
          <p:spPr>
            <a:xfrm>
              <a:off x="532208" y="5700817"/>
              <a:ext cx="380167" cy="380167"/>
            </a:xfrm>
            <a:prstGeom prst="rect">
              <a:avLst/>
            </a:prstGeom>
          </p:spPr>
        </p:pic>
        <p:sp>
          <p:nvSpPr>
            <p:cNvPr id="15" name="Text 8"/>
            <p:cNvSpPr/>
            <p:nvPr/>
          </p:nvSpPr>
          <p:spPr>
            <a:xfrm>
              <a:off x="1051268" y="5843336"/>
              <a:ext cx="2016919" cy="237649"/>
            </a:xfrm>
            <a:prstGeom prst="rect">
              <a:avLst/>
            </a:prstGeom>
            <a:noFill/>
            <a:ln/>
          </p:spPr>
          <p:txBody>
            <a:bodyPr wrap="none" lIns="0" tIns="0" rIns="0" bIns="0" rtlCol="0" anchor="t"/>
            <a:lstStyle/>
            <a:p>
              <a:pPr marL="0" indent="0" algn="l">
                <a:lnSpc>
                  <a:spcPts val="1850"/>
                </a:lnSpc>
                <a:buNone/>
              </a:pPr>
              <a:r>
                <a:rPr lang="en-US" sz="2400" b="1" dirty="0">
                  <a:solidFill>
                    <a:srgbClr val="000000"/>
                  </a:solidFill>
                  <a:ea typeface="Arial Black Bold" pitchFamily="34" charset="-122"/>
                  <a:cs typeface="Arial Black Bold" pitchFamily="34" charset="-120"/>
                </a:rPr>
                <a:t>Performance trending</a:t>
              </a:r>
              <a:endParaRPr lang="en-US" sz="2400" dirty="0"/>
            </a:p>
          </p:txBody>
        </p:sp>
        <p:sp>
          <p:nvSpPr>
            <p:cNvPr id="16" name="Text 9"/>
            <p:cNvSpPr/>
            <p:nvPr/>
          </p:nvSpPr>
          <p:spPr>
            <a:xfrm>
              <a:off x="1051268" y="6159804"/>
              <a:ext cx="7855104" cy="777064"/>
            </a:xfrm>
            <a:prstGeom prst="rect">
              <a:avLst/>
            </a:prstGeom>
            <a:noFill/>
            <a:ln/>
          </p:spPr>
          <p:txBody>
            <a:bodyPr wrap="square" lIns="0" tIns="0" rIns="0" bIns="0" rtlCol="0" anchor="t"/>
            <a:lstStyle/>
            <a:p>
              <a:pPr marL="0" indent="0" algn="l">
                <a:lnSpc>
                  <a:spcPct val="1100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Analysis of system data over time to identify degradation patterns and predict potential future failures. </a:t>
              </a:r>
            </a:p>
            <a:p>
              <a:pPr marL="0" indent="0" algn="l">
                <a:lnSpc>
                  <a:spcPct val="1100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Enables proactive intervention.</a:t>
              </a:r>
              <a:endParaRPr lang="en-US" sz="2000" dirty="0"/>
            </a:p>
          </p:txBody>
        </p:sp>
      </p:grpSp>
      <p:pic>
        <p:nvPicPr>
          <p:cNvPr id="18" name="Graphic 17" descr="Chevron arrows with solid fill">
            <a:extLst>
              <a:ext uri="{FF2B5EF4-FFF2-40B4-BE49-F238E27FC236}">
                <a16:creationId xmlns:a16="http://schemas.microsoft.com/office/drawing/2014/main" id="{0F38E8D2-E22E-3C9A-7566-BECA32167DD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41065" y="1895872"/>
            <a:ext cx="474135" cy="47413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icPr>
            <a:picLocks/>
          </p:cNvPicPr>
          <p:nvPr/>
        </p:nvPicPr>
        <p:blipFill>
          <a:blip r:embed="rId3"/>
          <a:stretch>
            <a:fillRect/>
          </a:stretch>
        </p:blipFill>
        <p:spPr>
          <a:xfrm>
            <a:off x="92468" y="1022687"/>
            <a:ext cx="4153912" cy="6230868"/>
          </a:xfrm>
          <a:prstGeom prst="rect">
            <a:avLst/>
          </a:prstGeom>
        </p:spPr>
      </p:pic>
      <p:sp>
        <p:nvSpPr>
          <p:cNvPr id="3" name="Text 0"/>
          <p:cNvSpPr/>
          <p:nvPr/>
        </p:nvSpPr>
        <p:spPr>
          <a:xfrm>
            <a:off x="4440747" y="1031004"/>
            <a:ext cx="10364313" cy="602218"/>
          </a:xfrm>
          <a:prstGeom prst="rect">
            <a:avLst/>
          </a:prstGeom>
          <a:noFill/>
          <a:ln/>
        </p:spPr>
        <p:txBody>
          <a:bodyPr wrap="square" lIns="0" tIns="0" rIns="0" bIns="0" rtlCol="0" anchor="t"/>
          <a:lstStyle/>
          <a:p>
            <a:pPr marL="0" indent="0" algn="l">
              <a:lnSpc>
                <a:spcPts val="4200"/>
              </a:lnSpc>
              <a:buNone/>
            </a:pPr>
            <a:r>
              <a:rPr lang="en-US" sz="3600" b="1" dirty="0">
                <a:solidFill>
                  <a:srgbClr val="FC4421"/>
                </a:solidFill>
                <a:latin typeface="+mj-lt"/>
                <a:ea typeface="Arial Black Bold" pitchFamily="34" charset="-122"/>
                <a:cs typeface="Arial Black Bold" pitchFamily="34" charset="-120"/>
              </a:rPr>
              <a:t>Operation and maintenance (O&amp;M) manuals</a:t>
            </a:r>
            <a:endParaRPr lang="en-US" sz="3600" dirty="0">
              <a:latin typeface="+mj-lt"/>
            </a:endParaRPr>
          </a:p>
        </p:txBody>
      </p:sp>
      <p:grpSp>
        <p:nvGrpSpPr>
          <p:cNvPr id="27" name="Group 26">
            <a:extLst>
              <a:ext uri="{FF2B5EF4-FFF2-40B4-BE49-F238E27FC236}">
                <a16:creationId xmlns:a16="http://schemas.microsoft.com/office/drawing/2014/main" id="{537DB8F6-4BD3-2246-D4AF-65C44B84B0D7}"/>
              </a:ext>
            </a:extLst>
          </p:cNvPr>
          <p:cNvGrpSpPr/>
          <p:nvPr/>
        </p:nvGrpSpPr>
        <p:grpSpPr>
          <a:xfrm>
            <a:off x="4521888" y="1633222"/>
            <a:ext cx="10025266" cy="5163660"/>
            <a:chOff x="6086535" y="1938177"/>
            <a:chExt cx="7943671" cy="5163660"/>
          </a:xfrm>
        </p:grpSpPr>
        <p:sp>
          <p:nvSpPr>
            <p:cNvPr id="4" name="Shape 1"/>
            <p:cNvSpPr/>
            <p:nvPr/>
          </p:nvSpPr>
          <p:spPr>
            <a:xfrm flipH="1">
              <a:off x="6243248" y="1938177"/>
              <a:ext cx="36226" cy="4622753"/>
            </a:xfrm>
            <a:prstGeom prst="roundRect">
              <a:avLst>
                <a:gd name="adj" fmla="val 315119"/>
              </a:avLst>
            </a:prstGeom>
            <a:solidFill>
              <a:srgbClr val="CBCBCC"/>
            </a:solidFill>
            <a:ln/>
          </p:spPr>
          <p:txBody>
            <a:bodyPr/>
            <a:lstStyle/>
            <a:p>
              <a:endParaRPr lang="en-GB" sz="2200"/>
            </a:p>
          </p:txBody>
        </p:sp>
        <p:grpSp>
          <p:nvGrpSpPr>
            <p:cNvPr id="26" name="Group 25">
              <a:extLst>
                <a:ext uri="{FF2B5EF4-FFF2-40B4-BE49-F238E27FC236}">
                  <a16:creationId xmlns:a16="http://schemas.microsoft.com/office/drawing/2014/main" id="{2C231C77-3230-6C84-0C7B-4630E04D4D20}"/>
                </a:ext>
              </a:extLst>
            </p:cNvPr>
            <p:cNvGrpSpPr/>
            <p:nvPr/>
          </p:nvGrpSpPr>
          <p:grpSpPr>
            <a:xfrm>
              <a:off x="6086535" y="1938178"/>
              <a:ext cx="7943671" cy="5163659"/>
              <a:chOff x="6086535" y="1938178"/>
              <a:chExt cx="7943671" cy="5163659"/>
            </a:xfrm>
          </p:grpSpPr>
          <p:sp>
            <p:nvSpPr>
              <p:cNvPr id="5" name="Shape 2"/>
              <p:cNvSpPr/>
              <p:nvPr/>
            </p:nvSpPr>
            <p:spPr>
              <a:xfrm>
                <a:off x="6472417" y="2133328"/>
                <a:ext cx="514469" cy="22860"/>
              </a:xfrm>
              <a:prstGeom prst="roundRect">
                <a:avLst>
                  <a:gd name="adj" fmla="val 315119"/>
                </a:avLst>
              </a:prstGeom>
              <a:solidFill>
                <a:srgbClr val="CBCBCC"/>
              </a:solidFill>
              <a:ln/>
            </p:spPr>
            <p:txBody>
              <a:bodyPr/>
              <a:lstStyle/>
              <a:p>
                <a:endParaRPr lang="en-GB" sz="2200"/>
              </a:p>
            </p:txBody>
          </p:sp>
          <p:sp>
            <p:nvSpPr>
              <p:cNvPr id="6" name="Shape 3"/>
              <p:cNvSpPr/>
              <p:nvPr/>
            </p:nvSpPr>
            <p:spPr>
              <a:xfrm>
                <a:off x="6086535" y="1938178"/>
                <a:ext cx="385882" cy="385882"/>
              </a:xfrm>
              <a:prstGeom prst="roundRect">
                <a:avLst>
                  <a:gd name="adj" fmla="val 18668"/>
                </a:avLst>
              </a:prstGeom>
              <a:solidFill>
                <a:srgbClr val="E5E5E6"/>
              </a:solidFill>
              <a:ln w="7620">
                <a:solidFill>
                  <a:srgbClr val="CBCBCC"/>
                </a:solidFill>
                <a:prstDash val="solid"/>
              </a:ln>
            </p:spPr>
            <p:txBody>
              <a:bodyPr/>
              <a:lstStyle/>
              <a:p>
                <a:endParaRPr lang="en-GB" sz="2200"/>
              </a:p>
            </p:txBody>
          </p:sp>
          <p:pic>
            <p:nvPicPr>
              <p:cNvPr id="7" name="Image 1" descr="preencoded.png"/>
              <p:cNvPicPr>
                <a:picLocks noChangeAspect="1"/>
              </p:cNvPicPr>
              <p:nvPr/>
            </p:nvPicPr>
            <p:blipFill>
              <a:blip r:embed="rId4"/>
              <a:stretch>
                <a:fillRect/>
              </a:stretch>
            </p:blipFill>
            <p:spPr>
              <a:xfrm>
                <a:off x="6159023" y="1987707"/>
                <a:ext cx="257175" cy="321588"/>
              </a:xfrm>
              <a:prstGeom prst="rect">
                <a:avLst/>
              </a:prstGeom>
            </p:spPr>
          </p:pic>
          <p:sp>
            <p:nvSpPr>
              <p:cNvPr id="8" name="Text 4"/>
              <p:cNvSpPr/>
              <p:nvPr/>
            </p:nvSpPr>
            <p:spPr>
              <a:xfrm>
                <a:off x="7137083" y="1984213"/>
                <a:ext cx="2178963" cy="268010"/>
              </a:xfrm>
              <a:prstGeom prst="rect">
                <a:avLst/>
              </a:prstGeom>
              <a:noFill/>
              <a:ln/>
            </p:spPr>
            <p:txBody>
              <a:bodyPr wrap="none" lIns="0" tIns="0" rIns="0" bIns="0" rtlCol="0" anchor="t"/>
              <a:lstStyle/>
              <a:p>
                <a:pPr marL="0" indent="0" algn="l">
                  <a:lnSpc>
                    <a:spcPts val="2100"/>
                  </a:lnSpc>
                  <a:buNone/>
                </a:pPr>
                <a:r>
                  <a:rPr lang="en-US" sz="2400" b="1" dirty="0">
                    <a:solidFill>
                      <a:srgbClr val="000000"/>
                    </a:solidFill>
                    <a:ea typeface="Arial Black Bold" pitchFamily="34" charset="-122"/>
                    <a:cs typeface="Arial Black Bold" pitchFamily="34" charset="-120"/>
                  </a:rPr>
                  <a:t>Initial documentation</a:t>
                </a:r>
                <a:endParaRPr lang="en-US" sz="2400" dirty="0"/>
              </a:p>
            </p:txBody>
          </p:sp>
          <p:sp>
            <p:nvSpPr>
              <p:cNvPr id="9" name="Text 5"/>
              <p:cNvSpPr/>
              <p:nvPr/>
            </p:nvSpPr>
            <p:spPr>
              <a:xfrm>
                <a:off x="7137083" y="2230398"/>
                <a:ext cx="6893123" cy="823317"/>
              </a:xfrm>
              <a:prstGeom prst="rect">
                <a:avLst/>
              </a:prstGeom>
              <a:noFill/>
              <a:ln/>
            </p:spPr>
            <p:txBody>
              <a:bodyPr wrap="square" lIns="0" tIns="0" rIns="0" bIns="0" rtlCol="0" anchor="t"/>
              <a:lstStyle/>
              <a:p>
                <a:pPr marL="0" indent="0" algn="l">
                  <a:buNone/>
                </a:pPr>
                <a:r>
                  <a:rPr lang="en-US" sz="2200" dirty="0">
                    <a:solidFill>
                      <a:srgbClr val="000000"/>
                    </a:solidFill>
                    <a:latin typeface="Arial" panose="020B0604020202020204" pitchFamily="34" charset="0"/>
                    <a:ea typeface="Arial Black" pitchFamily="34" charset="-122"/>
                    <a:cs typeface="Arial" panose="020B0604020202020204" pitchFamily="34" charset="0"/>
                  </a:rPr>
                  <a:t>Comprehensive system documentation provided by manufacturers and installers upon commissioning, including technical specifications, operational parameters, and maintenance requirements.</a:t>
                </a:r>
                <a:endParaRPr lang="en-US" sz="2200" dirty="0"/>
              </a:p>
            </p:txBody>
          </p:sp>
          <p:sp>
            <p:nvSpPr>
              <p:cNvPr id="10" name="Shape 6"/>
              <p:cNvSpPr/>
              <p:nvPr/>
            </p:nvSpPr>
            <p:spPr>
              <a:xfrm>
                <a:off x="6457712" y="3577689"/>
                <a:ext cx="514469" cy="22860"/>
              </a:xfrm>
              <a:prstGeom prst="roundRect">
                <a:avLst>
                  <a:gd name="adj" fmla="val 315119"/>
                </a:avLst>
              </a:prstGeom>
              <a:solidFill>
                <a:srgbClr val="CBCBCC"/>
              </a:solidFill>
              <a:ln/>
            </p:spPr>
            <p:txBody>
              <a:bodyPr/>
              <a:lstStyle/>
              <a:p>
                <a:endParaRPr lang="en-GB" sz="2200"/>
              </a:p>
            </p:txBody>
          </p:sp>
          <p:sp>
            <p:nvSpPr>
              <p:cNvPr id="11" name="Shape 7"/>
              <p:cNvSpPr/>
              <p:nvPr/>
            </p:nvSpPr>
            <p:spPr>
              <a:xfrm>
                <a:off x="6086535" y="3382499"/>
                <a:ext cx="385882" cy="385882"/>
              </a:xfrm>
              <a:prstGeom prst="roundRect">
                <a:avLst>
                  <a:gd name="adj" fmla="val 18668"/>
                </a:avLst>
              </a:prstGeom>
              <a:solidFill>
                <a:srgbClr val="E5E5E6"/>
              </a:solidFill>
              <a:ln w="7620">
                <a:solidFill>
                  <a:srgbClr val="CBCBCC"/>
                </a:solidFill>
                <a:prstDash val="solid"/>
              </a:ln>
            </p:spPr>
            <p:txBody>
              <a:bodyPr/>
              <a:lstStyle/>
              <a:p>
                <a:endParaRPr lang="en-GB" sz="2200"/>
              </a:p>
            </p:txBody>
          </p:sp>
          <p:pic>
            <p:nvPicPr>
              <p:cNvPr id="12" name="Image 2" descr="preencoded.png"/>
              <p:cNvPicPr>
                <a:picLocks noChangeAspect="1"/>
              </p:cNvPicPr>
              <p:nvPr/>
            </p:nvPicPr>
            <p:blipFill>
              <a:blip r:embed="rId5"/>
              <a:stretch>
                <a:fillRect/>
              </a:stretch>
            </p:blipFill>
            <p:spPr>
              <a:xfrm>
                <a:off x="6150828" y="3414646"/>
                <a:ext cx="257175" cy="321588"/>
              </a:xfrm>
              <a:prstGeom prst="rect">
                <a:avLst/>
              </a:prstGeom>
            </p:spPr>
          </p:pic>
          <p:sp>
            <p:nvSpPr>
              <p:cNvPr id="13" name="Text 8"/>
              <p:cNvSpPr/>
              <p:nvPr/>
            </p:nvSpPr>
            <p:spPr>
              <a:xfrm>
                <a:off x="7137083" y="3441435"/>
                <a:ext cx="2143839" cy="268010"/>
              </a:xfrm>
              <a:prstGeom prst="rect">
                <a:avLst/>
              </a:prstGeom>
              <a:noFill/>
              <a:ln/>
            </p:spPr>
            <p:txBody>
              <a:bodyPr wrap="none" lIns="0" tIns="0" rIns="0" bIns="0" rtlCol="0" anchor="t"/>
              <a:lstStyle/>
              <a:p>
                <a:pPr marL="0" indent="0" algn="l">
                  <a:lnSpc>
                    <a:spcPts val="2100"/>
                  </a:lnSpc>
                  <a:buNone/>
                </a:pPr>
                <a:r>
                  <a:rPr lang="en-US" sz="2400" b="1" dirty="0">
                    <a:solidFill>
                      <a:srgbClr val="000000"/>
                    </a:solidFill>
                    <a:ea typeface="Arial Black Bold" pitchFamily="34" charset="-122"/>
                    <a:cs typeface="Arial Black Bold" pitchFamily="34" charset="-120"/>
                  </a:rPr>
                  <a:t>Regular updates</a:t>
                </a:r>
                <a:endParaRPr lang="en-US" sz="2400" dirty="0"/>
              </a:p>
            </p:txBody>
          </p:sp>
          <p:sp>
            <p:nvSpPr>
              <p:cNvPr id="14" name="Text 9"/>
              <p:cNvSpPr/>
              <p:nvPr/>
            </p:nvSpPr>
            <p:spPr>
              <a:xfrm>
                <a:off x="7137083" y="3701475"/>
                <a:ext cx="6893123" cy="548878"/>
              </a:xfrm>
              <a:prstGeom prst="rect">
                <a:avLst/>
              </a:prstGeom>
              <a:noFill/>
              <a:ln/>
            </p:spPr>
            <p:txBody>
              <a:bodyPr wrap="square" lIns="0" tIns="0" rIns="0" bIns="0" rtlCol="0" anchor="t"/>
              <a:lstStyle/>
              <a:p>
                <a:pPr marL="0" indent="0" algn="l">
                  <a:buNone/>
                </a:pPr>
                <a:r>
                  <a:rPr lang="en-US" sz="2200" dirty="0">
                    <a:solidFill>
                      <a:srgbClr val="000000"/>
                    </a:solidFill>
                    <a:latin typeface="Arial" panose="020B0604020202020204" pitchFamily="34" charset="0"/>
                    <a:ea typeface="Arial Black" pitchFamily="34" charset="-122"/>
                    <a:cs typeface="Arial" panose="020B0604020202020204" pitchFamily="34" charset="0"/>
                  </a:rPr>
                  <a:t>Ongoing documentation amendments reflecting system modifications, component replacements, software updates, and changes to maintenance procedures or schedules.</a:t>
                </a:r>
                <a:endParaRPr lang="en-US" sz="2200" dirty="0"/>
              </a:p>
            </p:txBody>
          </p:sp>
          <p:sp>
            <p:nvSpPr>
              <p:cNvPr id="15" name="Shape 10"/>
              <p:cNvSpPr/>
              <p:nvPr/>
            </p:nvSpPr>
            <p:spPr>
              <a:xfrm>
                <a:off x="6484088" y="4942973"/>
                <a:ext cx="514469" cy="22860"/>
              </a:xfrm>
              <a:prstGeom prst="roundRect">
                <a:avLst>
                  <a:gd name="adj" fmla="val 315119"/>
                </a:avLst>
              </a:prstGeom>
              <a:solidFill>
                <a:srgbClr val="CBCBCC"/>
              </a:solidFill>
              <a:ln/>
            </p:spPr>
            <p:txBody>
              <a:bodyPr/>
              <a:lstStyle/>
              <a:p>
                <a:endParaRPr lang="en-GB" sz="2200"/>
              </a:p>
            </p:txBody>
          </p:sp>
          <p:sp>
            <p:nvSpPr>
              <p:cNvPr id="16" name="Shape 11"/>
              <p:cNvSpPr/>
              <p:nvPr/>
            </p:nvSpPr>
            <p:spPr>
              <a:xfrm>
                <a:off x="6086535" y="4772892"/>
                <a:ext cx="385882" cy="385882"/>
              </a:xfrm>
              <a:prstGeom prst="roundRect">
                <a:avLst>
                  <a:gd name="adj" fmla="val 18668"/>
                </a:avLst>
              </a:prstGeom>
              <a:solidFill>
                <a:srgbClr val="E5E5E6"/>
              </a:solidFill>
              <a:ln w="7620">
                <a:solidFill>
                  <a:srgbClr val="CBCBCC"/>
                </a:solidFill>
                <a:prstDash val="solid"/>
              </a:ln>
            </p:spPr>
            <p:txBody>
              <a:bodyPr/>
              <a:lstStyle/>
              <a:p>
                <a:endParaRPr lang="en-GB" sz="2200"/>
              </a:p>
            </p:txBody>
          </p:sp>
          <p:pic>
            <p:nvPicPr>
              <p:cNvPr id="17" name="Image 3" descr="preencoded.png"/>
              <p:cNvPicPr>
                <a:picLocks noChangeAspect="1"/>
              </p:cNvPicPr>
              <p:nvPr/>
            </p:nvPicPr>
            <p:blipFill>
              <a:blip r:embed="rId6"/>
              <a:stretch>
                <a:fillRect/>
              </a:stretch>
            </p:blipFill>
            <p:spPr>
              <a:xfrm>
                <a:off x="6150828" y="4826912"/>
                <a:ext cx="257175" cy="321588"/>
              </a:xfrm>
              <a:prstGeom prst="rect">
                <a:avLst/>
              </a:prstGeom>
            </p:spPr>
          </p:pic>
          <p:sp>
            <p:nvSpPr>
              <p:cNvPr id="18" name="Text 12"/>
              <p:cNvSpPr/>
              <p:nvPr/>
            </p:nvSpPr>
            <p:spPr>
              <a:xfrm>
                <a:off x="7137083" y="4874368"/>
                <a:ext cx="3132296" cy="268010"/>
              </a:xfrm>
              <a:prstGeom prst="rect">
                <a:avLst/>
              </a:prstGeom>
              <a:noFill/>
              <a:ln/>
            </p:spPr>
            <p:txBody>
              <a:bodyPr wrap="none" lIns="0" tIns="0" rIns="0" bIns="0" rtlCol="0" anchor="t"/>
              <a:lstStyle/>
              <a:p>
                <a:pPr marL="0" indent="0" algn="l">
                  <a:lnSpc>
                    <a:spcPts val="2100"/>
                  </a:lnSpc>
                  <a:buNone/>
                </a:pPr>
                <a:r>
                  <a:rPr lang="en-US" sz="2400" b="1" dirty="0">
                    <a:solidFill>
                      <a:srgbClr val="000000"/>
                    </a:solidFill>
                    <a:ea typeface="Arial Black Bold" pitchFamily="34" charset="-122"/>
                    <a:cs typeface="Arial Black Bold" pitchFamily="34" charset="-120"/>
                  </a:rPr>
                  <a:t>Historical record maintenance</a:t>
                </a:r>
                <a:endParaRPr lang="en-US" sz="2400" dirty="0"/>
              </a:p>
            </p:txBody>
          </p:sp>
          <p:sp>
            <p:nvSpPr>
              <p:cNvPr id="19" name="Text 13"/>
              <p:cNvSpPr/>
              <p:nvPr/>
            </p:nvSpPr>
            <p:spPr>
              <a:xfrm>
                <a:off x="7137083" y="5148263"/>
                <a:ext cx="6893123" cy="548878"/>
              </a:xfrm>
              <a:prstGeom prst="rect">
                <a:avLst/>
              </a:prstGeom>
              <a:noFill/>
              <a:ln/>
            </p:spPr>
            <p:txBody>
              <a:bodyPr wrap="square" lIns="0" tIns="0" rIns="0" bIns="0" rtlCol="0" anchor="t"/>
              <a:lstStyle/>
              <a:p>
                <a:pPr marL="0" indent="0" algn="l">
                  <a:buNone/>
                </a:pPr>
                <a:r>
                  <a:rPr lang="en-US" sz="2200" dirty="0">
                    <a:solidFill>
                      <a:srgbClr val="000000"/>
                    </a:solidFill>
                    <a:latin typeface="Arial" panose="020B0604020202020204" pitchFamily="34" charset="0"/>
                    <a:ea typeface="Arial Black" pitchFamily="34" charset="-122"/>
                    <a:cs typeface="Arial" panose="020B0604020202020204" pitchFamily="34" charset="0"/>
                  </a:rPr>
                  <a:t>Creation and preservation of comprehensive maintenance history, including all test results, repairs, and modifications throughout the system lifecycle.</a:t>
                </a:r>
                <a:endParaRPr lang="en-US" sz="2200" dirty="0"/>
              </a:p>
            </p:txBody>
          </p:sp>
          <p:sp>
            <p:nvSpPr>
              <p:cNvPr id="20" name="Shape 14"/>
              <p:cNvSpPr/>
              <p:nvPr/>
            </p:nvSpPr>
            <p:spPr>
              <a:xfrm>
                <a:off x="6458032" y="6402223"/>
                <a:ext cx="514469" cy="22860"/>
              </a:xfrm>
              <a:prstGeom prst="roundRect">
                <a:avLst>
                  <a:gd name="adj" fmla="val 315119"/>
                </a:avLst>
              </a:prstGeom>
              <a:solidFill>
                <a:srgbClr val="CBCBCC"/>
              </a:solidFill>
              <a:ln/>
            </p:spPr>
            <p:txBody>
              <a:bodyPr/>
              <a:lstStyle/>
              <a:p>
                <a:endParaRPr lang="en-GB" sz="2200"/>
              </a:p>
            </p:txBody>
          </p:sp>
          <p:sp>
            <p:nvSpPr>
              <p:cNvPr id="21" name="Shape 15"/>
              <p:cNvSpPr/>
              <p:nvPr/>
            </p:nvSpPr>
            <p:spPr>
              <a:xfrm>
                <a:off x="6086535" y="6292920"/>
                <a:ext cx="385882" cy="385882"/>
              </a:xfrm>
              <a:prstGeom prst="roundRect">
                <a:avLst>
                  <a:gd name="adj" fmla="val 18668"/>
                </a:avLst>
              </a:prstGeom>
              <a:solidFill>
                <a:srgbClr val="E5E5E6"/>
              </a:solidFill>
              <a:ln w="7620">
                <a:solidFill>
                  <a:srgbClr val="CBCBCC"/>
                </a:solidFill>
                <a:prstDash val="solid"/>
              </a:ln>
            </p:spPr>
            <p:txBody>
              <a:bodyPr/>
              <a:lstStyle/>
              <a:p>
                <a:endParaRPr lang="en-GB" sz="2200"/>
              </a:p>
            </p:txBody>
          </p:sp>
          <p:pic>
            <p:nvPicPr>
              <p:cNvPr id="22" name="Image 4" descr="preencoded.png"/>
              <p:cNvPicPr>
                <a:picLocks noChangeAspect="1"/>
              </p:cNvPicPr>
              <p:nvPr/>
            </p:nvPicPr>
            <p:blipFill>
              <a:blip r:embed="rId7"/>
              <a:stretch>
                <a:fillRect/>
              </a:stretch>
            </p:blipFill>
            <p:spPr>
              <a:xfrm>
                <a:off x="6167110" y="6337958"/>
                <a:ext cx="257175" cy="321588"/>
              </a:xfrm>
              <a:prstGeom prst="rect">
                <a:avLst/>
              </a:prstGeom>
            </p:spPr>
          </p:pic>
          <p:sp>
            <p:nvSpPr>
              <p:cNvPr id="23" name="Text 16"/>
              <p:cNvSpPr/>
              <p:nvPr/>
            </p:nvSpPr>
            <p:spPr>
              <a:xfrm>
                <a:off x="7137083" y="6292920"/>
                <a:ext cx="2799040" cy="268010"/>
              </a:xfrm>
              <a:prstGeom prst="rect">
                <a:avLst/>
              </a:prstGeom>
              <a:noFill/>
              <a:ln/>
            </p:spPr>
            <p:txBody>
              <a:bodyPr wrap="none" lIns="0" tIns="0" rIns="0" bIns="0" rtlCol="0" anchor="t"/>
              <a:lstStyle/>
              <a:p>
                <a:pPr marL="0" indent="0" algn="l">
                  <a:lnSpc>
                    <a:spcPts val="2100"/>
                  </a:lnSpc>
                  <a:buNone/>
                </a:pPr>
                <a:r>
                  <a:rPr lang="en-US" sz="2400" b="1" dirty="0">
                    <a:solidFill>
                      <a:srgbClr val="000000"/>
                    </a:solidFill>
                    <a:ea typeface="Arial Black Bold" pitchFamily="34" charset="-122"/>
                    <a:cs typeface="Arial Black Bold" pitchFamily="34" charset="-120"/>
                  </a:rPr>
                  <a:t>Accessibility requirements</a:t>
                </a:r>
                <a:endParaRPr lang="en-US" sz="2400" dirty="0"/>
              </a:p>
            </p:txBody>
          </p:sp>
          <p:sp>
            <p:nvSpPr>
              <p:cNvPr id="24" name="Text 17"/>
              <p:cNvSpPr/>
              <p:nvPr/>
            </p:nvSpPr>
            <p:spPr>
              <a:xfrm>
                <a:off x="7137083" y="6552959"/>
                <a:ext cx="6893123" cy="548878"/>
              </a:xfrm>
              <a:prstGeom prst="rect">
                <a:avLst/>
              </a:prstGeom>
              <a:noFill/>
              <a:ln/>
            </p:spPr>
            <p:txBody>
              <a:bodyPr wrap="square" lIns="0" tIns="0" rIns="0" bIns="0" rtlCol="0" anchor="t"/>
              <a:lstStyle/>
              <a:p>
                <a:pPr marL="0" indent="0" algn="l">
                  <a:buNone/>
                </a:pPr>
                <a:r>
                  <a:rPr lang="en-US" sz="2200" dirty="0">
                    <a:solidFill>
                      <a:srgbClr val="000000"/>
                    </a:solidFill>
                    <a:latin typeface="Arial" panose="020B0604020202020204" pitchFamily="34" charset="0"/>
                    <a:ea typeface="Arial Black" pitchFamily="34" charset="-122"/>
                    <a:cs typeface="Arial" panose="020B0604020202020204" pitchFamily="34" charset="0"/>
                  </a:rPr>
                  <a:t>Ensuring documentation is readily available to all authorised personnel who need access, while maintaining appropriate security for sensitive information.</a:t>
                </a:r>
                <a:endParaRPr lang="en-US" sz="2200" dirty="0"/>
              </a:p>
            </p:txBody>
          </p:sp>
        </p:gr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FB772F-E825-9D87-9E8B-D04BC8A5280C}"/>
              </a:ext>
            </a:extLst>
          </p:cNvPr>
          <p:cNvSpPr>
            <a:spLocks noGrp="1"/>
          </p:cNvSpPr>
          <p:nvPr>
            <p:ph type="title"/>
          </p:nvPr>
        </p:nvSpPr>
        <p:spPr>
          <a:xfrm>
            <a:off x="301224" y="1236159"/>
            <a:ext cx="13899846" cy="646331"/>
          </a:xfrm>
        </p:spPr>
        <p:txBody>
          <a:bodyPr/>
          <a:lstStyle/>
          <a:p>
            <a:r>
              <a:rPr lang="en-GB" sz="3600" dirty="0"/>
              <a:t>Introduction</a:t>
            </a:r>
          </a:p>
        </p:txBody>
      </p:sp>
      <p:sp>
        <p:nvSpPr>
          <p:cNvPr id="4" name="Content Placeholder 3">
            <a:extLst>
              <a:ext uri="{FF2B5EF4-FFF2-40B4-BE49-F238E27FC236}">
                <a16:creationId xmlns:a16="http://schemas.microsoft.com/office/drawing/2014/main" id="{183CA12B-98D8-441B-A2DE-6FF2B2597824}"/>
              </a:ext>
            </a:extLst>
          </p:cNvPr>
          <p:cNvSpPr>
            <a:spLocks noGrp="1"/>
          </p:cNvSpPr>
          <p:nvPr>
            <p:ph sz="quarter" idx="10"/>
          </p:nvPr>
        </p:nvSpPr>
        <p:spPr>
          <a:xfrm>
            <a:off x="430320" y="2165514"/>
            <a:ext cx="13770750" cy="4980682"/>
          </a:xfrm>
        </p:spPr>
        <p:txBody>
          <a:bodyPr/>
          <a:lstStyle/>
          <a:p>
            <a:pPr>
              <a:spcAft>
                <a:spcPts val="1200"/>
              </a:spcAft>
            </a:pPr>
            <a:r>
              <a:rPr lang="en-GB" sz="2400" b="0" i="0" dirty="0">
                <a:solidFill>
                  <a:srgbClr val="111111"/>
                </a:solidFill>
                <a:effectLst/>
                <a:latin typeface="Arial" panose="020B0604020202020204" pitchFamily="34" charset="0"/>
                <a:cs typeface="Arial" panose="020B0604020202020204" pitchFamily="34" charset="0"/>
              </a:rPr>
              <a:t>In this session, we will look at:</a:t>
            </a:r>
          </a:p>
          <a:p>
            <a:pPr marL="342900" indent="-342900">
              <a:spcAft>
                <a:spcPts val="1200"/>
              </a:spcAft>
              <a:buFont typeface="Arial" panose="020B0604020202020204" pitchFamily="34" charset="0"/>
              <a:buChar char="•"/>
            </a:pPr>
            <a:r>
              <a:rPr lang="en-GB" sz="2400" b="0" i="0" dirty="0">
                <a:solidFill>
                  <a:srgbClr val="111111"/>
                </a:solidFill>
                <a:effectLst/>
                <a:latin typeface="Arial" panose="020B0604020202020204" pitchFamily="34" charset="0"/>
                <a:cs typeface="Arial" panose="020B0604020202020204" pitchFamily="34" charset="0"/>
              </a:rPr>
              <a:t>the different approaches to maintaining protection systems</a:t>
            </a:r>
          </a:p>
          <a:p>
            <a:pPr marL="342900" indent="-342900">
              <a:spcAft>
                <a:spcPts val="1200"/>
              </a:spcAft>
              <a:buFont typeface="Arial" panose="020B0604020202020204" pitchFamily="34" charset="0"/>
              <a:buChar char="•"/>
            </a:pPr>
            <a:r>
              <a:rPr lang="en-GB" sz="2400" b="0" i="0" dirty="0">
                <a:solidFill>
                  <a:srgbClr val="111111"/>
                </a:solidFill>
                <a:effectLst/>
                <a:latin typeface="Arial" panose="020B0604020202020204" pitchFamily="34" charset="0"/>
                <a:cs typeface="Arial" panose="020B0604020202020204" pitchFamily="34" charset="0"/>
              </a:rPr>
              <a:t>the legal frameworks that govern these activities, and </a:t>
            </a:r>
          </a:p>
          <a:p>
            <a:pPr marL="342900" indent="-342900">
              <a:spcAft>
                <a:spcPts val="1200"/>
              </a:spcAft>
              <a:buFont typeface="Arial" panose="020B0604020202020204" pitchFamily="34" charset="0"/>
              <a:buChar char="•"/>
            </a:pPr>
            <a:r>
              <a:rPr lang="en-GB" sz="2400" b="0" i="0" dirty="0">
                <a:solidFill>
                  <a:srgbClr val="111111"/>
                </a:solidFill>
                <a:effectLst/>
                <a:latin typeface="Arial" panose="020B0604020202020204" pitchFamily="34" charset="0"/>
                <a:cs typeface="Arial" panose="020B0604020202020204" pitchFamily="34" charset="0"/>
              </a:rPr>
              <a:t>the specific tests required during maintenance procedures. </a:t>
            </a:r>
          </a:p>
          <a:p>
            <a:pPr>
              <a:spcAft>
                <a:spcPts val="1200"/>
              </a:spcAft>
            </a:pPr>
            <a:r>
              <a:rPr lang="en-GB" sz="2400" b="0" i="0" dirty="0">
                <a:solidFill>
                  <a:srgbClr val="111111"/>
                </a:solidFill>
                <a:effectLst/>
                <a:latin typeface="Arial" panose="020B0604020202020204" pitchFamily="34" charset="0"/>
                <a:cs typeface="Arial" panose="020B0604020202020204" pitchFamily="34" charset="0"/>
              </a:rPr>
              <a:t>Whether you're responsible for planning maintenance schedules or performing hands-on testing, this will give you the essential knowledge needed to ensure protection systems remain fully operational and compliant with industry standards and regulations. </a:t>
            </a:r>
          </a:p>
          <a:p>
            <a:endParaRPr lang="en-GB" dirty="0"/>
          </a:p>
        </p:txBody>
      </p:sp>
    </p:spTree>
    <p:extLst>
      <p:ext uri="{BB962C8B-B14F-4D97-AF65-F5344CB8AC3E}">
        <p14:creationId xmlns:p14="http://schemas.microsoft.com/office/powerpoint/2010/main" val="2808480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B9B43-6F97-DEF9-9177-3ABFBB6E622B}"/>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383291DF-463C-27CB-4643-1AD59519A402}"/>
              </a:ext>
            </a:extLst>
          </p:cNvPr>
          <p:cNvPicPr>
            <a:picLocks/>
          </p:cNvPicPr>
          <p:nvPr/>
        </p:nvPicPr>
        <p:blipFill>
          <a:blip r:embed="rId3"/>
          <a:stretch>
            <a:fillRect/>
          </a:stretch>
        </p:blipFill>
        <p:spPr>
          <a:xfrm>
            <a:off x="92468" y="1022687"/>
            <a:ext cx="4153912" cy="6230868"/>
          </a:xfrm>
          <a:prstGeom prst="rect">
            <a:avLst/>
          </a:prstGeom>
        </p:spPr>
      </p:pic>
      <p:sp>
        <p:nvSpPr>
          <p:cNvPr id="3" name="Text 0">
            <a:extLst>
              <a:ext uri="{FF2B5EF4-FFF2-40B4-BE49-F238E27FC236}">
                <a16:creationId xmlns:a16="http://schemas.microsoft.com/office/drawing/2014/main" id="{EDD4E9F9-04F5-5AC3-DDC6-33960BCBBDDE}"/>
              </a:ext>
            </a:extLst>
          </p:cNvPr>
          <p:cNvSpPr>
            <a:spLocks/>
          </p:cNvSpPr>
          <p:nvPr/>
        </p:nvSpPr>
        <p:spPr>
          <a:xfrm>
            <a:off x="4440747" y="1153035"/>
            <a:ext cx="10364313" cy="602218"/>
          </a:xfrm>
          <a:prstGeom prst="rect">
            <a:avLst/>
          </a:prstGeom>
          <a:noFill/>
          <a:ln/>
        </p:spPr>
        <p:txBody>
          <a:bodyPr wrap="square" lIns="0" tIns="0" rIns="0" bIns="0" rtlCol="0" anchor="t"/>
          <a:lstStyle/>
          <a:p>
            <a:pPr marL="0" indent="0" algn="l">
              <a:lnSpc>
                <a:spcPts val="4200"/>
              </a:lnSpc>
              <a:buNone/>
            </a:pPr>
            <a:r>
              <a:rPr lang="en-US" sz="3600" b="1" dirty="0">
                <a:solidFill>
                  <a:srgbClr val="FC4421"/>
                </a:solidFill>
                <a:latin typeface="+mj-lt"/>
                <a:ea typeface="Arial Black Bold" pitchFamily="34" charset="-122"/>
                <a:cs typeface="Arial Black Bold" pitchFamily="34" charset="-120"/>
              </a:rPr>
              <a:t>Operation and maintenance (O&amp;M) manuals</a:t>
            </a:r>
            <a:endParaRPr lang="en-US" sz="3600" dirty="0">
              <a:latin typeface="+mj-lt"/>
            </a:endParaRPr>
          </a:p>
        </p:txBody>
      </p:sp>
      <p:sp>
        <p:nvSpPr>
          <p:cNvPr id="25" name="Text 18">
            <a:extLst>
              <a:ext uri="{FF2B5EF4-FFF2-40B4-BE49-F238E27FC236}">
                <a16:creationId xmlns:a16="http://schemas.microsoft.com/office/drawing/2014/main" id="{47BB4F9E-C743-049D-FD8A-E42758DF4A17}"/>
              </a:ext>
            </a:extLst>
          </p:cNvPr>
          <p:cNvSpPr>
            <a:spLocks/>
          </p:cNvSpPr>
          <p:nvPr/>
        </p:nvSpPr>
        <p:spPr>
          <a:xfrm>
            <a:off x="4536738" y="1986633"/>
            <a:ext cx="8694354" cy="5293816"/>
          </a:xfrm>
          <a:prstGeom prst="rect">
            <a:avLst/>
          </a:prstGeom>
          <a:noFill/>
          <a:ln/>
        </p:spPr>
        <p:txBody>
          <a:bodyPr wrap="square" lIns="0" tIns="0" rIns="0" bIns="0" rtlCol="0" anchor="t"/>
          <a:lstStyle/>
          <a:p>
            <a:pPr marL="0" indent="0" algn="l">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O&amp;M manuals serve as the authoritative reference for all aspects of protection system maintenance and must be kept current to retain their value.</a:t>
            </a:r>
            <a:endParaRPr lang="en-US" sz="2400" dirty="0"/>
          </a:p>
        </p:txBody>
      </p:sp>
    </p:spTree>
    <p:extLst>
      <p:ext uri="{BB962C8B-B14F-4D97-AF65-F5344CB8AC3E}">
        <p14:creationId xmlns:p14="http://schemas.microsoft.com/office/powerpoint/2010/main" val="3500987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a:spLocks/>
          </p:cNvSpPr>
          <p:nvPr/>
        </p:nvSpPr>
        <p:spPr>
          <a:xfrm>
            <a:off x="301224" y="1100191"/>
            <a:ext cx="13899846" cy="646331"/>
          </a:xfrm>
          <a:prstGeom prst="rect">
            <a:avLst/>
          </a:prstGeom>
          <a:noFill/>
          <a:ln/>
        </p:spPr>
        <p:txBody>
          <a:bodyPr wrap="none" lIns="0" tIns="0" rIns="0" bIns="0" rtlCol="0" anchor="t"/>
          <a:lstStyle/>
          <a:p>
            <a:pPr marL="0" indent="0" algn="l">
              <a:lnSpc>
                <a:spcPts val="5400"/>
              </a:lnSpc>
              <a:buNone/>
            </a:pPr>
            <a:r>
              <a:rPr lang="en-US" sz="3600" b="1" dirty="0">
                <a:solidFill>
                  <a:srgbClr val="FC4421"/>
                </a:solidFill>
                <a:latin typeface="+mj-lt"/>
                <a:ea typeface="Arial Black Bold" pitchFamily="34" charset="-122"/>
                <a:cs typeface="Arial Black Bold" pitchFamily="34" charset="-120"/>
              </a:rPr>
              <a:t>Electronic documentation management</a:t>
            </a:r>
            <a:endParaRPr lang="en-US" sz="3600" dirty="0">
              <a:latin typeface="+mj-lt"/>
            </a:endParaRPr>
          </a:p>
        </p:txBody>
      </p:sp>
      <p:sp>
        <p:nvSpPr>
          <p:cNvPr id="3" name="Text 1"/>
          <p:cNvSpPr/>
          <p:nvPr/>
        </p:nvSpPr>
        <p:spPr>
          <a:xfrm>
            <a:off x="301224" y="1851259"/>
            <a:ext cx="4419838" cy="344210"/>
          </a:xfrm>
          <a:prstGeom prst="rect">
            <a:avLst/>
          </a:prstGeom>
          <a:noFill/>
          <a:ln/>
        </p:spPr>
        <p:txBody>
          <a:bodyPr wrap="none" lIns="0" tIns="0" rIns="0" bIns="0" rtlCol="0" anchor="t"/>
          <a:lstStyle/>
          <a:p>
            <a:pPr marL="0" indent="0" algn="l">
              <a:lnSpc>
                <a:spcPts val="2700"/>
              </a:lnSpc>
              <a:buNone/>
            </a:pPr>
            <a:r>
              <a:rPr lang="en-US" sz="2400" b="1" dirty="0">
                <a:ea typeface="Arial Black Bold" pitchFamily="34" charset="-122"/>
                <a:cs typeface="Arial Black Bold" pitchFamily="34" charset="-120"/>
              </a:rPr>
              <a:t>Benefits of digital documentation</a:t>
            </a:r>
            <a:endParaRPr lang="en-US" sz="2400" dirty="0"/>
          </a:p>
        </p:txBody>
      </p:sp>
      <p:sp>
        <p:nvSpPr>
          <p:cNvPr id="4" name="Text 2"/>
          <p:cNvSpPr/>
          <p:nvPr/>
        </p:nvSpPr>
        <p:spPr>
          <a:xfrm>
            <a:off x="301224" y="2223990"/>
            <a:ext cx="6275427" cy="704850"/>
          </a:xfrm>
          <a:prstGeom prst="rect">
            <a:avLst/>
          </a:prstGeom>
          <a:noFill/>
          <a:ln/>
        </p:spPr>
        <p:txBody>
          <a:bodyPr wrap="none" lIns="0" tIns="0" rIns="0" bIns="0" rtlCol="0" anchor="t"/>
          <a:lstStyle/>
          <a:p>
            <a:pPr marL="252000" indent="-252000" fontAlgn="base">
              <a:lnSpc>
                <a:spcPct val="110000"/>
              </a:lnSpc>
              <a:spcAft>
                <a:spcPts val="1200"/>
              </a:spcAft>
              <a:buSzPct val="100000"/>
              <a:buFont typeface="Arial" panose="020B0604020202020204" pitchFamily="34" charset="0"/>
              <a:buChar char="•"/>
            </a:pPr>
            <a:r>
              <a:rPr lang="en-US" sz="2000" dirty="0">
                <a:ea typeface="ＭＳ Ｐゴシック" charset="-128"/>
              </a:rPr>
              <a:t>Centralised information repository accessible </a:t>
            </a:r>
            <a:br>
              <a:rPr lang="en-US" sz="2000" dirty="0">
                <a:ea typeface="ＭＳ Ｐゴシック" charset="-128"/>
              </a:rPr>
            </a:br>
            <a:r>
              <a:rPr lang="en-US" sz="2000" dirty="0">
                <a:ea typeface="ＭＳ Ｐゴシック" charset="-128"/>
              </a:rPr>
              <a:t>to </a:t>
            </a:r>
            <a:r>
              <a:rPr lang="en-US" sz="2000" dirty="0" err="1">
                <a:ea typeface="ＭＳ Ｐゴシック" charset="-128"/>
              </a:rPr>
              <a:t>authorised</a:t>
            </a:r>
            <a:r>
              <a:rPr lang="en-US" sz="2000" dirty="0">
                <a:ea typeface="ＭＳ Ｐゴシック" charset="-128"/>
              </a:rPr>
              <a:t> personnel</a:t>
            </a:r>
          </a:p>
        </p:txBody>
      </p:sp>
      <p:sp>
        <p:nvSpPr>
          <p:cNvPr id="5" name="Text 3"/>
          <p:cNvSpPr/>
          <p:nvPr/>
        </p:nvSpPr>
        <p:spPr>
          <a:xfrm>
            <a:off x="301224" y="3053290"/>
            <a:ext cx="6275427" cy="704850"/>
          </a:xfrm>
          <a:prstGeom prst="rect">
            <a:avLst/>
          </a:prstGeom>
          <a:noFill/>
          <a:ln/>
        </p:spPr>
        <p:txBody>
          <a:bodyPr wrap="none" lIns="0" tIns="0" rIns="0" bIns="0" rtlCol="0" anchor="t"/>
          <a:lstStyle/>
          <a:p>
            <a:pPr marL="252000" indent="-252000" fontAlgn="base">
              <a:lnSpc>
                <a:spcPct val="110000"/>
              </a:lnSpc>
              <a:spcAft>
                <a:spcPts val="1200"/>
              </a:spcAft>
              <a:buSzPct val="100000"/>
              <a:buFont typeface="Arial" panose="020B0604020202020204" pitchFamily="34" charset="0"/>
              <a:buChar char="•"/>
            </a:pPr>
            <a:r>
              <a:rPr lang="en-US" sz="2000" dirty="0">
                <a:ea typeface="ＭＳ Ｐゴシック" charset="-128"/>
              </a:rPr>
              <a:t>Automated tracking of maintenance schedules </a:t>
            </a:r>
            <a:br>
              <a:rPr lang="en-US" sz="2000" dirty="0">
                <a:ea typeface="ＭＳ Ｐゴシック" charset="-128"/>
              </a:rPr>
            </a:br>
            <a:r>
              <a:rPr lang="en-US" sz="2000" dirty="0">
                <a:ea typeface="ＭＳ Ｐゴシック" charset="-128"/>
              </a:rPr>
              <a:t>and completion status</a:t>
            </a:r>
          </a:p>
        </p:txBody>
      </p:sp>
      <p:sp>
        <p:nvSpPr>
          <p:cNvPr id="6" name="Text 4"/>
          <p:cNvSpPr/>
          <p:nvPr/>
        </p:nvSpPr>
        <p:spPr>
          <a:xfrm>
            <a:off x="301224" y="3820046"/>
            <a:ext cx="6275427" cy="704850"/>
          </a:xfrm>
          <a:prstGeom prst="rect">
            <a:avLst/>
          </a:prstGeom>
          <a:noFill/>
          <a:ln/>
        </p:spPr>
        <p:txBody>
          <a:bodyPr wrap="none" lIns="0" tIns="0" rIns="0" bIns="0" rtlCol="0" anchor="t"/>
          <a:lstStyle/>
          <a:p>
            <a:pPr marL="252000" indent="-252000" fontAlgn="base">
              <a:lnSpc>
                <a:spcPct val="110000"/>
              </a:lnSpc>
              <a:spcAft>
                <a:spcPts val="1200"/>
              </a:spcAft>
              <a:buSzPct val="100000"/>
              <a:buFont typeface="Arial" panose="020B0604020202020204" pitchFamily="34" charset="0"/>
              <a:buChar char="•"/>
            </a:pPr>
            <a:r>
              <a:rPr lang="en-US" sz="2000" dirty="0">
                <a:ea typeface="ＭＳ Ｐゴシック" charset="-128"/>
              </a:rPr>
              <a:t>Instant access to historical data for trend analysis </a:t>
            </a:r>
            <a:br>
              <a:rPr lang="en-US" sz="2000" dirty="0">
                <a:ea typeface="ＭＳ Ｐゴシック" charset="-128"/>
              </a:rPr>
            </a:br>
            <a:r>
              <a:rPr lang="en-US" sz="2000" dirty="0">
                <a:ea typeface="ＭＳ Ｐゴシック" charset="-128"/>
              </a:rPr>
              <a:t>and auditing</a:t>
            </a:r>
          </a:p>
        </p:txBody>
      </p:sp>
      <p:sp>
        <p:nvSpPr>
          <p:cNvPr id="7" name="Text 5"/>
          <p:cNvSpPr/>
          <p:nvPr/>
        </p:nvSpPr>
        <p:spPr>
          <a:xfrm>
            <a:off x="301224" y="4578029"/>
            <a:ext cx="6275427" cy="704850"/>
          </a:xfrm>
          <a:prstGeom prst="rect">
            <a:avLst/>
          </a:prstGeom>
          <a:noFill/>
          <a:ln/>
        </p:spPr>
        <p:txBody>
          <a:bodyPr wrap="none" lIns="0" tIns="0" rIns="0" bIns="0" rtlCol="0" anchor="t"/>
          <a:lstStyle/>
          <a:p>
            <a:pPr marL="252000" indent="-252000" fontAlgn="base">
              <a:lnSpc>
                <a:spcPct val="110000"/>
              </a:lnSpc>
              <a:spcAft>
                <a:spcPts val="1200"/>
              </a:spcAft>
              <a:buSzPct val="100000"/>
              <a:buFont typeface="Arial" panose="020B0604020202020204" pitchFamily="34" charset="0"/>
              <a:buChar char="•"/>
            </a:pPr>
            <a:r>
              <a:rPr lang="en-US" sz="2000" dirty="0">
                <a:ea typeface="ＭＳ Ｐゴシック" charset="-128"/>
              </a:rPr>
              <a:t>Reduced physical storage requirements </a:t>
            </a:r>
            <a:br>
              <a:rPr lang="en-US" sz="2000" dirty="0">
                <a:ea typeface="ＭＳ Ｐゴシック" charset="-128"/>
              </a:rPr>
            </a:br>
            <a:r>
              <a:rPr lang="en-US" sz="2000" dirty="0">
                <a:ea typeface="ＭＳ Ｐゴシック" charset="-128"/>
              </a:rPr>
              <a:t>and improved document security</a:t>
            </a:r>
          </a:p>
        </p:txBody>
      </p:sp>
      <p:sp>
        <p:nvSpPr>
          <p:cNvPr id="8" name="Text 6"/>
          <p:cNvSpPr/>
          <p:nvPr/>
        </p:nvSpPr>
        <p:spPr>
          <a:xfrm>
            <a:off x="301224" y="5300758"/>
            <a:ext cx="6275427" cy="704850"/>
          </a:xfrm>
          <a:prstGeom prst="rect">
            <a:avLst/>
          </a:prstGeom>
          <a:noFill/>
          <a:ln/>
        </p:spPr>
        <p:txBody>
          <a:bodyPr wrap="none" lIns="0" tIns="0" rIns="0" bIns="0" rtlCol="0" anchor="t"/>
          <a:lstStyle/>
          <a:p>
            <a:pPr marL="252000" indent="-252000" fontAlgn="base">
              <a:lnSpc>
                <a:spcPct val="110000"/>
              </a:lnSpc>
              <a:spcAft>
                <a:spcPts val="1200"/>
              </a:spcAft>
              <a:buSzPct val="100000"/>
              <a:buFont typeface="Arial" panose="020B0604020202020204" pitchFamily="34" charset="0"/>
              <a:buChar char="•"/>
            </a:pPr>
            <a:r>
              <a:rPr lang="en-US" sz="2000" dirty="0">
                <a:ea typeface="ＭＳ Ｐゴシック" charset="-128"/>
              </a:rPr>
              <a:t>Simplified updating and version control </a:t>
            </a:r>
            <a:br>
              <a:rPr lang="en-US" sz="2000" dirty="0">
                <a:ea typeface="ＭＳ Ｐゴシック" charset="-128"/>
              </a:rPr>
            </a:br>
            <a:r>
              <a:rPr lang="en-US" sz="2000" dirty="0">
                <a:ea typeface="ＭＳ Ｐゴシック" charset="-128"/>
              </a:rPr>
              <a:t>of maintenance procedures</a:t>
            </a:r>
          </a:p>
        </p:txBody>
      </p:sp>
      <p:sp>
        <p:nvSpPr>
          <p:cNvPr id="9" name="Text 7"/>
          <p:cNvSpPr/>
          <p:nvPr/>
        </p:nvSpPr>
        <p:spPr>
          <a:xfrm>
            <a:off x="7591544" y="1852988"/>
            <a:ext cx="3946327" cy="344210"/>
          </a:xfrm>
          <a:prstGeom prst="rect">
            <a:avLst/>
          </a:prstGeom>
          <a:noFill/>
          <a:ln/>
        </p:spPr>
        <p:txBody>
          <a:bodyPr wrap="none" lIns="0" tIns="0" rIns="0" bIns="0" rtlCol="0" anchor="t"/>
          <a:lstStyle/>
          <a:p>
            <a:pPr marL="0" indent="0" algn="l">
              <a:lnSpc>
                <a:spcPts val="2700"/>
              </a:lnSpc>
              <a:buNone/>
            </a:pPr>
            <a:r>
              <a:rPr lang="en-US" sz="2400" b="1" dirty="0">
                <a:ea typeface="Arial Black Bold" pitchFamily="34" charset="-122"/>
                <a:cs typeface="Arial Black Bold" pitchFamily="34" charset="-120"/>
              </a:rPr>
              <a:t>Implementation requirements</a:t>
            </a:r>
            <a:endParaRPr lang="en-US" sz="2400" dirty="0"/>
          </a:p>
        </p:txBody>
      </p:sp>
      <p:sp>
        <p:nvSpPr>
          <p:cNvPr id="10" name="Text 8"/>
          <p:cNvSpPr/>
          <p:nvPr/>
        </p:nvSpPr>
        <p:spPr>
          <a:xfrm>
            <a:off x="7583923" y="2211740"/>
            <a:ext cx="6275427" cy="704850"/>
          </a:xfrm>
          <a:prstGeom prst="rect">
            <a:avLst/>
          </a:prstGeom>
          <a:noFill/>
          <a:ln/>
        </p:spPr>
        <p:txBody>
          <a:bodyPr wrap="none" lIns="0" tIns="0" rIns="0" bIns="0" rtlCol="0" anchor="t"/>
          <a:lstStyle/>
          <a:p>
            <a:pPr marL="252000" indent="-252000" fontAlgn="base">
              <a:lnSpc>
                <a:spcPct val="110000"/>
              </a:lnSpc>
              <a:spcAft>
                <a:spcPts val="1200"/>
              </a:spcAft>
              <a:buSzPct val="100000"/>
              <a:buFont typeface="Arial" panose="020B0604020202020204" pitchFamily="34" charset="0"/>
              <a:buChar char="•"/>
            </a:pPr>
            <a:r>
              <a:rPr lang="en-US" sz="2000" dirty="0">
                <a:ea typeface="ＭＳ Ｐゴシック" charset="-128"/>
              </a:rPr>
              <a:t>Secure backup systems to prevent data loss </a:t>
            </a:r>
            <a:br>
              <a:rPr lang="en-US" sz="2000" dirty="0">
                <a:ea typeface="ＭＳ Ｐゴシック" charset="-128"/>
              </a:rPr>
            </a:br>
            <a:r>
              <a:rPr lang="en-US" sz="2000" dirty="0">
                <a:ea typeface="ＭＳ Ｐゴシック" charset="-128"/>
              </a:rPr>
              <a:t>during system failures</a:t>
            </a:r>
          </a:p>
        </p:txBody>
      </p:sp>
      <p:sp>
        <p:nvSpPr>
          <p:cNvPr id="11" name="Text 9"/>
          <p:cNvSpPr/>
          <p:nvPr/>
        </p:nvSpPr>
        <p:spPr>
          <a:xfrm>
            <a:off x="7583922" y="2966265"/>
            <a:ext cx="6275427" cy="704850"/>
          </a:xfrm>
          <a:prstGeom prst="rect">
            <a:avLst/>
          </a:prstGeom>
          <a:noFill/>
          <a:ln/>
        </p:spPr>
        <p:txBody>
          <a:bodyPr wrap="none" lIns="0" tIns="0" rIns="0" bIns="0" rtlCol="0" anchor="t"/>
          <a:lstStyle/>
          <a:p>
            <a:pPr marL="252000" indent="-252000" fontAlgn="base">
              <a:lnSpc>
                <a:spcPct val="110000"/>
              </a:lnSpc>
              <a:spcAft>
                <a:spcPts val="1200"/>
              </a:spcAft>
              <a:buSzPct val="100000"/>
              <a:buFont typeface="Arial" panose="020B0604020202020204" pitchFamily="34" charset="0"/>
              <a:buChar char="•"/>
            </a:pPr>
            <a:r>
              <a:rPr lang="en-US" sz="2000" dirty="0">
                <a:ea typeface="ＭＳ Ｐゴシック" charset="-128"/>
              </a:rPr>
              <a:t>Access control mechanisms to ensure </a:t>
            </a:r>
            <a:br>
              <a:rPr lang="en-US" sz="2000" dirty="0">
                <a:ea typeface="ＭＳ Ｐゴシック" charset="-128"/>
              </a:rPr>
            </a:br>
            <a:r>
              <a:rPr lang="en-US" sz="2000" dirty="0">
                <a:ea typeface="ＭＳ Ｐゴシック" charset="-128"/>
              </a:rPr>
              <a:t>appropriate information security</a:t>
            </a:r>
          </a:p>
        </p:txBody>
      </p:sp>
      <p:sp>
        <p:nvSpPr>
          <p:cNvPr id="12" name="Text 10"/>
          <p:cNvSpPr/>
          <p:nvPr/>
        </p:nvSpPr>
        <p:spPr>
          <a:xfrm>
            <a:off x="7591544" y="3736991"/>
            <a:ext cx="6275427" cy="352425"/>
          </a:xfrm>
          <a:prstGeom prst="rect">
            <a:avLst/>
          </a:prstGeom>
          <a:noFill/>
          <a:ln/>
        </p:spPr>
        <p:txBody>
          <a:bodyPr wrap="none" lIns="0" tIns="0" rIns="0" bIns="0" rtlCol="0" anchor="t"/>
          <a:lstStyle/>
          <a:p>
            <a:pPr marL="252000" indent="-252000" fontAlgn="base">
              <a:lnSpc>
                <a:spcPct val="110000"/>
              </a:lnSpc>
              <a:spcAft>
                <a:spcPts val="1200"/>
              </a:spcAft>
              <a:buSzPct val="100000"/>
              <a:buFont typeface="Arial" panose="020B0604020202020204" pitchFamily="34" charset="0"/>
              <a:buChar char="•"/>
            </a:pPr>
            <a:r>
              <a:rPr lang="en-US" sz="2000" dirty="0">
                <a:ea typeface="ＭＳ Ｐゴシック" charset="-128"/>
              </a:rPr>
              <a:t>Training for personnel in digital documentation </a:t>
            </a:r>
            <a:br>
              <a:rPr lang="en-US" sz="2000" dirty="0">
                <a:ea typeface="ＭＳ Ｐゴシック" charset="-128"/>
              </a:rPr>
            </a:br>
            <a:r>
              <a:rPr lang="en-US" sz="2000" dirty="0">
                <a:ea typeface="ＭＳ Ｐゴシック" charset="-128"/>
              </a:rPr>
              <a:t>procedures</a:t>
            </a:r>
          </a:p>
        </p:txBody>
      </p:sp>
      <p:sp>
        <p:nvSpPr>
          <p:cNvPr id="13" name="Text 11"/>
          <p:cNvSpPr/>
          <p:nvPr/>
        </p:nvSpPr>
        <p:spPr>
          <a:xfrm>
            <a:off x="7591544" y="4490248"/>
            <a:ext cx="6275427" cy="704850"/>
          </a:xfrm>
          <a:prstGeom prst="rect">
            <a:avLst/>
          </a:prstGeom>
          <a:noFill/>
          <a:ln/>
        </p:spPr>
        <p:txBody>
          <a:bodyPr wrap="none" lIns="0" tIns="0" rIns="0" bIns="0" rtlCol="0" anchor="t"/>
          <a:lstStyle/>
          <a:p>
            <a:pPr marL="252000" indent="-252000" fontAlgn="base">
              <a:lnSpc>
                <a:spcPct val="110000"/>
              </a:lnSpc>
              <a:spcAft>
                <a:spcPts val="1200"/>
              </a:spcAft>
              <a:buSzPct val="100000"/>
              <a:buFont typeface="Arial" panose="020B0604020202020204" pitchFamily="34" charset="0"/>
              <a:buChar char="•"/>
            </a:pPr>
            <a:r>
              <a:rPr lang="en-US" sz="2000" dirty="0">
                <a:ea typeface="ＭＳ Ｐゴシック" charset="-128"/>
              </a:rPr>
              <a:t>Integration with existing asset management </a:t>
            </a:r>
            <a:br>
              <a:rPr lang="en-US" sz="2000" dirty="0">
                <a:ea typeface="ＭＳ Ｐゴシック" charset="-128"/>
              </a:rPr>
            </a:br>
            <a:r>
              <a:rPr lang="en-US" sz="2000" dirty="0">
                <a:ea typeface="ＭＳ Ｐゴシック" charset="-128"/>
              </a:rPr>
              <a:t>and maintenance systems</a:t>
            </a:r>
          </a:p>
        </p:txBody>
      </p:sp>
      <p:sp>
        <p:nvSpPr>
          <p:cNvPr id="14" name="Text 12"/>
          <p:cNvSpPr/>
          <p:nvPr/>
        </p:nvSpPr>
        <p:spPr>
          <a:xfrm>
            <a:off x="7583924" y="5272132"/>
            <a:ext cx="6275427" cy="704850"/>
          </a:xfrm>
          <a:prstGeom prst="rect">
            <a:avLst/>
          </a:prstGeom>
          <a:noFill/>
          <a:ln/>
        </p:spPr>
        <p:txBody>
          <a:bodyPr wrap="none" lIns="0" tIns="0" rIns="0" bIns="0" rtlCol="0" anchor="t"/>
          <a:lstStyle/>
          <a:p>
            <a:pPr marL="252000" indent="-252000" fontAlgn="base">
              <a:lnSpc>
                <a:spcPct val="110000"/>
              </a:lnSpc>
              <a:spcAft>
                <a:spcPts val="1200"/>
              </a:spcAft>
              <a:buSzPct val="100000"/>
              <a:buFont typeface="Arial" panose="020B0604020202020204" pitchFamily="34" charset="0"/>
              <a:buChar char="•"/>
            </a:pPr>
            <a:r>
              <a:rPr lang="en-US" sz="2000" dirty="0">
                <a:ea typeface="ＭＳ Ｐゴシック" charset="-128"/>
              </a:rPr>
              <a:t>Compliance with electronic record-keeping </a:t>
            </a:r>
            <a:br>
              <a:rPr lang="en-US" sz="2000" dirty="0">
                <a:ea typeface="ＭＳ Ｐゴシック" charset="-128"/>
              </a:rPr>
            </a:br>
            <a:r>
              <a:rPr lang="en-US" sz="2000" dirty="0">
                <a:ea typeface="ＭＳ Ｐゴシック" charset="-128"/>
              </a:rPr>
              <a:t>regulations and standards</a:t>
            </a:r>
          </a:p>
        </p:txBody>
      </p:sp>
      <p:sp>
        <p:nvSpPr>
          <p:cNvPr id="15" name="Text 13"/>
          <p:cNvSpPr/>
          <p:nvPr/>
        </p:nvSpPr>
        <p:spPr>
          <a:xfrm>
            <a:off x="301224" y="6102423"/>
            <a:ext cx="13674417" cy="1057275"/>
          </a:xfrm>
          <a:prstGeom prst="rect">
            <a:avLst/>
          </a:prstGeom>
          <a:noFill/>
          <a:ln/>
        </p:spPr>
        <p:txBody>
          <a:bodyPr wrap="square" lIns="0" tIns="0" rIns="0" bIns="0" rtlCol="0" anchor="t"/>
          <a:lstStyle/>
          <a:p>
            <a:pPr marL="0" indent="0" algn="l">
              <a:lnSpc>
                <a:spcPct val="1100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Modern electronic documentation systems offer significant advantages over traditional paper-based methods, particularly for complex protection systems with extensive maintenance requirements. </a:t>
            </a:r>
          </a:p>
          <a:p>
            <a:pPr marL="0" indent="0" algn="l">
              <a:lnSpc>
                <a:spcPct val="1100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However, proper implementation requires careful planning and ongoing management.</a:t>
            </a:r>
            <a:endParaRPr lang="en-US" sz="2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a:spLocks/>
          </p:cNvSpPr>
          <p:nvPr/>
        </p:nvSpPr>
        <p:spPr>
          <a:xfrm>
            <a:off x="301224" y="1166884"/>
            <a:ext cx="13899846" cy="646331"/>
          </a:xfrm>
          <a:prstGeom prst="rect">
            <a:avLst/>
          </a:prstGeom>
          <a:noFill/>
          <a:ln/>
        </p:spPr>
        <p:txBody>
          <a:bodyPr wrap="square" lIns="0" tIns="0" rIns="0" bIns="0" rtlCol="0" anchor="t"/>
          <a:lstStyle/>
          <a:p>
            <a:pPr marL="0" indent="0" algn="l">
              <a:lnSpc>
                <a:spcPts val="5550"/>
              </a:lnSpc>
              <a:buNone/>
            </a:pPr>
            <a:r>
              <a:rPr lang="en-US" sz="3600" b="1" dirty="0">
                <a:solidFill>
                  <a:srgbClr val="FC4421"/>
                </a:solidFill>
                <a:latin typeface="+mj-lt"/>
                <a:ea typeface="Arial Black Bold" pitchFamily="34" charset="-122"/>
                <a:cs typeface="Arial Black Bold" pitchFamily="34" charset="-120"/>
              </a:rPr>
              <a:t>Essential tests: fire detection and alarm systems</a:t>
            </a:r>
            <a:endParaRPr lang="en-US" sz="3600" dirty="0">
              <a:latin typeface="+mj-lt"/>
            </a:endParaRPr>
          </a:p>
        </p:txBody>
      </p:sp>
      <p:grpSp>
        <p:nvGrpSpPr>
          <p:cNvPr id="20" name="Group 19">
            <a:extLst>
              <a:ext uri="{FF2B5EF4-FFF2-40B4-BE49-F238E27FC236}">
                <a16:creationId xmlns:a16="http://schemas.microsoft.com/office/drawing/2014/main" id="{43D9B58A-58F1-D459-7228-0A3CA4AD9A2F}"/>
              </a:ext>
            </a:extLst>
          </p:cNvPr>
          <p:cNvGrpSpPr/>
          <p:nvPr/>
        </p:nvGrpSpPr>
        <p:grpSpPr>
          <a:xfrm>
            <a:off x="301224" y="1923367"/>
            <a:ext cx="13548339" cy="3964835"/>
            <a:chOff x="793790" y="2498884"/>
            <a:chExt cx="13548339" cy="3709631"/>
          </a:xfrm>
        </p:grpSpPr>
        <p:sp>
          <p:nvSpPr>
            <p:cNvPr id="3" name="Shape 1"/>
            <p:cNvSpPr/>
            <p:nvPr/>
          </p:nvSpPr>
          <p:spPr>
            <a:xfrm>
              <a:off x="793790" y="2498884"/>
              <a:ext cx="510302" cy="510302"/>
            </a:xfrm>
            <a:prstGeom prst="roundRect">
              <a:avLst>
                <a:gd name="adj" fmla="val 18669"/>
              </a:avLst>
            </a:prstGeom>
            <a:solidFill>
              <a:srgbClr val="E5E5E6"/>
            </a:solidFill>
            <a:ln w="7620">
              <a:solidFill>
                <a:srgbClr val="CBCBCC"/>
              </a:solidFill>
              <a:prstDash val="solid"/>
            </a:ln>
          </p:spPr>
          <p:txBody>
            <a:bodyPr/>
            <a:lstStyle/>
            <a:p>
              <a:endParaRPr lang="en-GB" sz="2000"/>
            </a:p>
          </p:txBody>
        </p:sp>
        <p:pic>
          <p:nvPicPr>
            <p:cNvPr id="4" name="Image 0" descr="preencoded.png"/>
            <p:cNvPicPr>
              <a:picLocks noChangeAspect="1"/>
            </p:cNvPicPr>
            <p:nvPr/>
          </p:nvPicPr>
          <p:blipFill>
            <a:blip r:embed="rId3"/>
            <a:stretch>
              <a:fillRect/>
            </a:stretch>
          </p:blipFill>
          <p:spPr>
            <a:xfrm>
              <a:off x="878860" y="2541389"/>
              <a:ext cx="340162" cy="425291"/>
            </a:xfrm>
            <a:prstGeom prst="rect">
              <a:avLst/>
            </a:prstGeom>
          </p:spPr>
        </p:pic>
        <p:sp>
          <p:nvSpPr>
            <p:cNvPr id="5" name="Text 2"/>
            <p:cNvSpPr/>
            <p:nvPr/>
          </p:nvSpPr>
          <p:spPr>
            <a:xfrm>
              <a:off x="1530906" y="2576751"/>
              <a:ext cx="4056698" cy="354330"/>
            </a:xfrm>
            <a:prstGeom prst="rect">
              <a:avLst/>
            </a:prstGeom>
            <a:noFill/>
            <a:ln/>
          </p:spPr>
          <p:txBody>
            <a:bodyPr wrap="none" lIns="0" tIns="0" rIns="0" bIns="0" rtlCol="0" anchor="t"/>
            <a:lstStyle/>
            <a:p>
              <a:pPr marL="0" indent="0" algn="l">
                <a:lnSpc>
                  <a:spcPts val="2750"/>
                </a:lnSpc>
                <a:buNone/>
              </a:pPr>
              <a:r>
                <a:rPr lang="en-US" sz="2000" b="1" dirty="0">
                  <a:solidFill>
                    <a:srgbClr val="000000"/>
                  </a:solidFill>
                  <a:ea typeface="Arial Black Bold" pitchFamily="34" charset="-122"/>
                  <a:cs typeface="Arial Black Bold" pitchFamily="34" charset="-120"/>
                </a:rPr>
                <a:t>Detector functionality testing</a:t>
              </a:r>
              <a:endParaRPr lang="en-US" sz="2000" dirty="0"/>
            </a:p>
          </p:txBody>
        </p:sp>
        <p:sp>
          <p:nvSpPr>
            <p:cNvPr id="6" name="Text 3"/>
            <p:cNvSpPr/>
            <p:nvPr/>
          </p:nvSpPr>
          <p:spPr>
            <a:xfrm>
              <a:off x="1530906" y="3033119"/>
              <a:ext cx="5642610" cy="1088708"/>
            </a:xfrm>
            <a:prstGeom prst="rect">
              <a:avLst/>
            </a:prstGeom>
            <a:noFill/>
            <a:ln/>
          </p:spPr>
          <p:txBody>
            <a:bodyPr wrap="square" lIns="0" tIns="0" rIns="0" bIns="0" rtlCol="0" anchor="t"/>
            <a:lstStyle/>
            <a:p>
              <a:pPr marL="0" indent="0" algn="l">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Verification of detector response using appropriate test methods (smoke, heat, CO) according to manufacturer specifications and BS 5839 requirements.</a:t>
              </a:r>
              <a:endParaRPr lang="en-US" sz="2000" dirty="0"/>
            </a:p>
          </p:txBody>
        </p:sp>
        <p:sp>
          <p:nvSpPr>
            <p:cNvPr id="7" name="Shape 4"/>
            <p:cNvSpPr/>
            <p:nvPr/>
          </p:nvSpPr>
          <p:spPr>
            <a:xfrm>
              <a:off x="7457003" y="2498884"/>
              <a:ext cx="510302" cy="510302"/>
            </a:xfrm>
            <a:prstGeom prst="roundRect">
              <a:avLst>
                <a:gd name="adj" fmla="val 18669"/>
              </a:avLst>
            </a:prstGeom>
            <a:solidFill>
              <a:srgbClr val="E5E5E6"/>
            </a:solidFill>
            <a:ln w="7620">
              <a:solidFill>
                <a:srgbClr val="CBCBCC"/>
              </a:solidFill>
              <a:prstDash val="solid"/>
            </a:ln>
          </p:spPr>
          <p:txBody>
            <a:bodyPr/>
            <a:lstStyle/>
            <a:p>
              <a:endParaRPr lang="en-GB" sz="2000"/>
            </a:p>
          </p:txBody>
        </p:sp>
        <p:pic>
          <p:nvPicPr>
            <p:cNvPr id="8" name="Image 1" descr="preencoded.png"/>
            <p:cNvPicPr>
              <a:picLocks noChangeAspect="1"/>
            </p:cNvPicPr>
            <p:nvPr/>
          </p:nvPicPr>
          <p:blipFill>
            <a:blip r:embed="rId4"/>
            <a:stretch>
              <a:fillRect/>
            </a:stretch>
          </p:blipFill>
          <p:spPr>
            <a:xfrm>
              <a:off x="7542074" y="2541389"/>
              <a:ext cx="340162" cy="425291"/>
            </a:xfrm>
            <a:prstGeom prst="rect">
              <a:avLst/>
            </a:prstGeom>
          </p:spPr>
        </p:pic>
        <p:sp>
          <p:nvSpPr>
            <p:cNvPr id="9" name="Text 5"/>
            <p:cNvSpPr/>
            <p:nvPr/>
          </p:nvSpPr>
          <p:spPr>
            <a:xfrm>
              <a:off x="8194119" y="2604461"/>
              <a:ext cx="4466511" cy="354330"/>
            </a:xfrm>
            <a:prstGeom prst="rect">
              <a:avLst/>
            </a:prstGeom>
            <a:noFill/>
            <a:ln/>
          </p:spPr>
          <p:txBody>
            <a:bodyPr wrap="none" lIns="0" tIns="0" rIns="0" bIns="0" rtlCol="0" anchor="t"/>
            <a:lstStyle/>
            <a:p>
              <a:pPr marL="0" indent="0" algn="l">
                <a:lnSpc>
                  <a:spcPts val="2750"/>
                </a:lnSpc>
                <a:buNone/>
              </a:pPr>
              <a:r>
                <a:rPr lang="en-US" sz="2000" b="1" dirty="0">
                  <a:solidFill>
                    <a:srgbClr val="000000"/>
                  </a:solidFill>
                  <a:ea typeface="Arial Black Bold" pitchFamily="34" charset="-122"/>
                  <a:cs typeface="Arial Black Bold" pitchFamily="34" charset="-120"/>
                </a:rPr>
                <a:t>Audible and visual alarm testing</a:t>
              </a:r>
              <a:endParaRPr lang="en-US" sz="2000" dirty="0"/>
            </a:p>
          </p:txBody>
        </p:sp>
        <p:sp>
          <p:nvSpPr>
            <p:cNvPr id="10" name="Text 6"/>
            <p:cNvSpPr/>
            <p:nvPr/>
          </p:nvSpPr>
          <p:spPr>
            <a:xfrm>
              <a:off x="8194118" y="3033119"/>
              <a:ext cx="5642610" cy="1088708"/>
            </a:xfrm>
            <a:prstGeom prst="rect">
              <a:avLst/>
            </a:prstGeom>
            <a:noFill/>
            <a:ln/>
          </p:spPr>
          <p:txBody>
            <a:bodyPr wrap="square" lIns="0" tIns="0" rIns="0" bIns="0" rtlCol="0" anchor="t"/>
            <a:lstStyle/>
            <a:p>
              <a:pPr marL="0" indent="0" algn="l">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Confirmation that all sounders, bells, and visual alarm devices activate properly and achieve required sound levels and visibility.</a:t>
              </a:r>
              <a:endParaRPr lang="en-US" sz="2000" dirty="0"/>
            </a:p>
          </p:txBody>
        </p:sp>
        <p:sp>
          <p:nvSpPr>
            <p:cNvPr id="11" name="Shape 7"/>
            <p:cNvSpPr/>
            <p:nvPr/>
          </p:nvSpPr>
          <p:spPr>
            <a:xfrm>
              <a:off x="793790" y="4609505"/>
              <a:ext cx="510302" cy="510302"/>
            </a:xfrm>
            <a:prstGeom prst="roundRect">
              <a:avLst>
                <a:gd name="adj" fmla="val 18669"/>
              </a:avLst>
            </a:prstGeom>
            <a:solidFill>
              <a:srgbClr val="E5E5E6"/>
            </a:solidFill>
            <a:ln w="7620">
              <a:solidFill>
                <a:srgbClr val="CBCBCC"/>
              </a:solidFill>
              <a:prstDash val="solid"/>
            </a:ln>
          </p:spPr>
          <p:txBody>
            <a:bodyPr/>
            <a:lstStyle/>
            <a:p>
              <a:endParaRPr lang="en-GB" sz="2000"/>
            </a:p>
          </p:txBody>
        </p:sp>
        <p:pic>
          <p:nvPicPr>
            <p:cNvPr id="12" name="Image 2" descr="preencoded.png"/>
            <p:cNvPicPr>
              <a:picLocks noChangeAspect="1"/>
            </p:cNvPicPr>
            <p:nvPr/>
          </p:nvPicPr>
          <p:blipFill>
            <a:blip r:embed="rId5"/>
            <a:stretch>
              <a:fillRect/>
            </a:stretch>
          </p:blipFill>
          <p:spPr>
            <a:xfrm>
              <a:off x="878860" y="4652010"/>
              <a:ext cx="340162" cy="425291"/>
            </a:xfrm>
            <a:prstGeom prst="rect">
              <a:avLst/>
            </a:prstGeom>
          </p:spPr>
        </p:pic>
        <p:sp>
          <p:nvSpPr>
            <p:cNvPr id="13" name="Text 8"/>
            <p:cNvSpPr/>
            <p:nvPr/>
          </p:nvSpPr>
          <p:spPr>
            <a:xfrm>
              <a:off x="1530906" y="4687372"/>
              <a:ext cx="5642610" cy="708660"/>
            </a:xfrm>
            <a:prstGeom prst="rect">
              <a:avLst/>
            </a:prstGeom>
            <a:noFill/>
            <a:ln/>
          </p:spPr>
          <p:txBody>
            <a:bodyPr wrap="square" lIns="0" tIns="0" rIns="0" bIns="0" rtlCol="0" anchor="t"/>
            <a:lstStyle/>
            <a:p>
              <a:pPr marL="0" indent="0" algn="l">
                <a:lnSpc>
                  <a:spcPts val="2750"/>
                </a:lnSpc>
                <a:buNone/>
              </a:pPr>
              <a:r>
                <a:rPr lang="en-US" sz="2000" b="1" dirty="0">
                  <a:solidFill>
                    <a:srgbClr val="000000"/>
                  </a:solidFill>
                  <a:ea typeface="Arial Black Bold" pitchFamily="34" charset="-122"/>
                  <a:cs typeface="Arial Black Bold" pitchFamily="34" charset="-120"/>
                </a:rPr>
                <a:t>Power supply and battery backup testing</a:t>
              </a:r>
              <a:endParaRPr lang="en-US" sz="2000" dirty="0"/>
            </a:p>
          </p:txBody>
        </p:sp>
        <p:sp>
          <p:nvSpPr>
            <p:cNvPr id="14" name="Text 9"/>
            <p:cNvSpPr/>
            <p:nvPr/>
          </p:nvSpPr>
          <p:spPr>
            <a:xfrm>
              <a:off x="1530906" y="5119807"/>
              <a:ext cx="5642610" cy="1088708"/>
            </a:xfrm>
            <a:prstGeom prst="rect">
              <a:avLst/>
            </a:prstGeom>
            <a:noFill/>
            <a:ln/>
          </p:spPr>
          <p:txBody>
            <a:bodyPr wrap="square" lIns="0" tIns="0" rIns="0" bIns="0" rtlCol="0" anchor="t"/>
            <a:lstStyle/>
            <a:p>
              <a:pPr marL="0" indent="0" algn="l">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Verification of primary power supply integrity and battery condition, including load testing to ensure minimum standby duration compliance.</a:t>
              </a:r>
              <a:endParaRPr lang="en-US" sz="2000" dirty="0"/>
            </a:p>
          </p:txBody>
        </p:sp>
        <p:sp>
          <p:nvSpPr>
            <p:cNvPr id="15" name="Shape 10"/>
            <p:cNvSpPr/>
            <p:nvPr/>
          </p:nvSpPr>
          <p:spPr>
            <a:xfrm>
              <a:off x="7457003" y="4609505"/>
              <a:ext cx="510302" cy="510302"/>
            </a:xfrm>
            <a:prstGeom prst="roundRect">
              <a:avLst>
                <a:gd name="adj" fmla="val 18669"/>
              </a:avLst>
            </a:prstGeom>
            <a:solidFill>
              <a:srgbClr val="E5E5E6"/>
            </a:solidFill>
            <a:ln w="7620">
              <a:solidFill>
                <a:srgbClr val="CBCBCC"/>
              </a:solidFill>
              <a:prstDash val="solid"/>
            </a:ln>
          </p:spPr>
          <p:txBody>
            <a:bodyPr/>
            <a:lstStyle/>
            <a:p>
              <a:endParaRPr lang="en-GB" sz="2000"/>
            </a:p>
          </p:txBody>
        </p:sp>
        <p:pic>
          <p:nvPicPr>
            <p:cNvPr id="16" name="Image 3" descr="preencoded.png"/>
            <p:cNvPicPr>
              <a:picLocks noChangeAspect="1"/>
            </p:cNvPicPr>
            <p:nvPr/>
          </p:nvPicPr>
          <p:blipFill>
            <a:blip r:embed="rId6"/>
            <a:stretch>
              <a:fillRect/>
            </a:stretch>
          </p:blipFill>
          <p:spPr>
            <a:xfrm>
              <a:off x="7542074" y="4652010"/>
              <a:ext cx="340162" cy="425291"/>
            </a:xfrm>
            <a:prstGeom prst="rect">
              <a:avLst/>
            </a:prstGeom>
          </p:spPr>
        </p:pic>
        <p:sp>
          <p:nvSpPr>
            <p:cNvPr id="17" name="Text 11"/>
            <p:cNvSpPr/>
            <p:nvPr/>
          </p:nvSpPr>
          <p:spPr>
            <a:xfrm>
              <a:off x="8194118" y="4687372"/>
              <a:ext cx="6148011" cy="708660"/>
            </a:xfrm>
            <a:prstGeom prst="rect">
              <a:avLst/>
            </a:prstGeom>
            <a:noFill/>
            <a:ln/>
          </p:spPr>
          <p:txBody>
            <a:bodyPr wrap="square" lIns="0" tIns="0" rIns="0" bIns="0" rtlCol="0" anchor="t"/>
            <a:lstStyle/>
            <a:p>
              <a:pPr marL="0" indent="0" algn="l">
                <a:lnSpc>
                  <a:spcPts val="2750"/>
                </a:lnSpc>
                <a:buNone/>
              </a:pPr>
              <a:r>
                <a:rPr lang="en-US" sz="2000" b="1" dirty="0">
                  <a:solidFill>
                    <a:srgbClr val="000000"/>
                  </a:solidFill>
                  <a:ea typeface="Arial Black Bold" pitchFamily="34" charset="-122"/>
                  <a:cs typeface="Arial Black Bold" pitchFamily="34" charset="-120"/>
                </a:rPr>
                <a:t>Communication and signal transmission testing</a:t>
              </a:r>
              <a:endParaRPr lang="en-US" sz="2000" dirty="0"/>
            </a:p>
          </p:txBody>
        </p:sp>
        <p:sp>
          <p:nvSpPr>
            <p:cNvPr id="18" name="Text 12"/>
            <p:cNvSpPr/>
            <p:nvPr/>
          </p:nvSpPr>
          <p:spPr>
            <a:xfrm>
              <a:off x="8194119" y="5119807"/>
              <a:ext cx="5642610" cy="1088708"/>
            </a:xfrm>
            <a:prstGeom prst="rect">
              <a:avLst/>
            </a:prstGeom>
            <a:noFill/>
            <a:ln/>
          </p:spPr>
          <p:txBody>
            <a:bodyPr wrap="square" lIns="0" tIns="0" rIns="0" bIns="0" rtlCol="0" anchor="t"/>
            <a:lstStyle/>
            <a:p>
              <a:pPr marL="0" indent="0" algn="l">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Confirmation that alarm signals are correctly transmitted to monitoring stations and integrated systems such as door releases and ventilation controls.</a:t>
              </a:r>
              <a:endParaRPr lang="en-US" sz="2000" dirty="0"/>
            </a:p>
          </p:txBody>
        </p:sp>
      </p:grpSp>
      <p:sp>
        <p:nvSpPr>
          <p:cNvPr id="19" name="Text 13"/>
          <p:cNvSpPr/>
          <p:nvPr/>
        </p:nvSpPr>
        <p:spPr>
          <a:xfrm>
            <a:off x="301224" y="6193393"/>
            <a:ext cx="13836611" cy="775737"/>
          </a:xfrm>
          <a:prstGeom prst="rect">
            <a:avLst/>
          </a:prstGeom>
          <a:noFill/>
          <a:ln/>
        </p:spPr>
        <p:txBody>
          <a:bodyPr wrap="square" lIns="0" tIns="0" rIns="0" bIns="0" rtlCol="0" anchor="t"/>
          <a:lstStyle/>
          <a:p>
            <a:pPr marL="0" indent="0" algn="l">
              <a:lnSpc>
                <a:spcPct val="1100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Each test must be performed according to the specific requirements of BS 5839 and documented in the system logbook with test results and any remedial actions taken.</a:t>
            </a:r>
            <a:endParaRPr lang="en-US" sz="20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a:spLocks/>
          </p:cNvSpPr>
          <p:nvPr/>
        </p:nvSpPr>
        <p:spPr>
          <a:xfrm>
            <a:off x="301224" y="1194594"/>
            <a:ext cx="13899846" cy="646331"/>
          </a:xfrm>
          <a:prstGeom prst="rect">
            <a:avLst/>
          </a:prstGeom>
          <a:noFill/>
          <a:ln/>
        </p:spPr>
        <p:txBody>
          <a:bodyPr wrap="none" lIns="0" tIns="0" rIns="0" bIns="0" rtlCol="0" anchor="t"/>
          <a:lstStyle/>
          <a:p>
            <a:pPr marL="0" indent="0" algn="l">
              <a:lnSpc>
                <a:spcPts val="5050"/>
              </a:lnSpc>
              <a:buNone/>
            </a:pPr>
            <a:r>
              <a:rPr lang="en-US" sz="3600" b="1" dirty="0">
                <a:solidFill>
                  <a:srgbClr val="FC4421"/>
                </a:solidFill>
                <a:latin typeface="+mj-lt"/>
                <a:ea typeface="Arial Black Bold" pitchFamily="34" charset="-122"/>
                <a:cs typeface="Arial Black Bold" pitchFamily="34" charset="-120"/>
              </a:rPr>
              <a:t>Essential tests: fire suppression systems</a:t>
            </a:r>
            <a:endParaRPr lang="en-US" sz="3600" dirty="0">
              <a:latin typeface="+mj-lt"/>
            </a:endParaRPr>
          </a:p>
        </p:txBody>
      </p:sp>
      <p:sp>
        <p:nvSpPr>
          <p:cNvPr id="3" name="Shape 1"/>
          <p:cNvSpPr/>
          <p:nvPr/>
        </p:nvSpPr>
        <p:spPr>
          <a:xfrm>
            <a:off x="723543" y="2027634"/>
            <a:ext cx="13183314" cy="22860"/>
          </a:xfrm>
          <a:prstGeom prst="roundRect">
            <a:avLst>
              <a:gd name="adj" fmla="val 379818"/>
            </a:avLst>
          </a:prstGeom>
          <a:solidFill>
            <a:srgbClr val="CBCBCC"/>
          </a:solidFill>
          <a:ln/>
        </p:spPr>
        <p:txBody>
          <a:bodyPr/>
          <a:lstStyle/>
          <a:p>
            <a:endParaRPr lang="en-GB"/>
          </a:p>
        </p:txBody>
      </p:sp>
      <p:sp>
        <p:nvSpPr>
          <p:cNvPr id="4" name="Shape 2"/>
          <p:cNvSpPr/>
          <p:nvPr/>
        </p:nvSpPr>
        <p:spPr>
          <a:xfrm>
            <a:off x="2263140" y="2027634"/>
            <a:ext cx="22860" cy="620078"/>
          </a:xfrm>
          <a:prstGeom prst="roundRect">
            <a:avLst>
              <a:gd name="adj" fmla="val 379818"/>
            </a:avLst>
          </a:prstGeom>
          <a:solidFill>
            <a:srgbClr val="CBCBCC"/>
          </a:solidFill>
          <a:ln/>
        </p:spPr>
        <p:txBody>
          <a:bodyPr/>
          <a:lstStyle/>
          <a:p>
            <a:endParaRPr lang="en-GB"/>
          </a:p>
        </p:txBody>
      </p:sp>
      <p:sp>
        <p:nvSpPr>
          <p:cNvPr id="5" name="Shape 3"/>
          <p:cNvSpPr/>
          <p:nvPr/>
        </p:nvSpPr>
        <p:spPr>
          <a:xfrm>
            <a:off x="2042041" y="1795105"/>
            <a:ext cx="465058" cy="465058"/>
          </a:xfrm>
          <a:prstGeom prst="roundRect">
            <a:avLst>
              <a:gd name="adj" fmla="val 18670"/>
            </a:avLst>
          </a:prstGeom>
          <a:solidFill>
            <a:srgbClr val="E5E5E6"/>
          </a:solidFill>
          <a:ln w="7620">
            <a:solidFill>
              <a:srgbClr val="CBCBCC"/>
            </a:solidFill>
            <a:prstDash val="solid"/>
          </a:ln>
        </p:spPr>
        <p:txBody>
          <a:bodyPr/>
          <a:lstStyle/>
          <a:p>
            <a:endParaRPr lang="en-GB"/>
          </a:p>
        </p:txBody>
      </p:sp>
      <p:pic>
        <p:nvPicPr>
          <p:cNvPr id="6" name="Image 0" descr="preencoded.png"/>
          <p:cNvPicPr>
            <a:picLocks noChangeAspect="1"/>
          </p:cNvPicPr>
          <p:nvPr/>
        </p:nvPicPr>
        <p:blipFill>
          <a:blip r:embed="rId3"/>
          <a:stretch>
            <a:fillRect/>
          </a:stretch>
        </p:blipFill>
        <p:spPr>
          <a:xfrm>
            <a:off x="2119551" y="1833860"/>
            <a:ext cx="310039" cy="387548"/>
          </a:xfrm>
          <a:prstGeom prst="rect">
            <a:avLst/>
          </a:prstGeom>
        </p:spPr>
      </p:pic>
      <p:sp>
        <p:nvSpPr>
          <p:cNvPr id="7" name="Text 4"/>
          <p:cNvSpPr/>
          <p:nvPr/>
        </p:nvSpPr>
        <p:spPr>
          <a:xfrm>
            <a:off x="854392" y="2673607"/>
            <a:ext cx="2688669" cy="645795"/>
          </a:xfrm>
          <a:prstGeom prst="rect">
            <a:avLst/>
          </a:prstGeom>
          <a:noFill/>
          <a:ln/>
        </p:spPr>
        <p:txBody>
          <a:bodyPr wrap="square" lIns="0" tIns="0" rIns="0" bIns="0" rtlCol="0" anchor="t"/>
          <a:lstStyle/>
          <a:p>
            <a:pPr marL="0" indent="0" algn="ctr">
              <a:lnSpc>
                <a:spcPts val="2500"/>
              </a:lnSpc>
              <a:buNone/>
            </a:pPr>
            <a:r>
              <a:rPr lang="en-US" sz="2400" b="1" dirty="0">
                <a:solidFill>
                  <a:srgbClr val="000000"/>
                </a:solidFill>
                <a:ea typeface="Arial Black Bold" pitchFamily="34" charset="-122"/>
                <a:cs typeface="Arial Black Bold" pitchFamily="34" charset="-120"/>
              </a:rPr>
              <a:t>Sprinkler system testing</a:t>
            </a:r>
            <a:endParaRPr lang="en-US" sz="2400" dirty="0"/>
          </a:p>
        </p:txBody>
      </p:sp>
      <p:sp>
        <p:nvSpPr>
          <p:cNvPr id="8" name="Text 5"/>
          <p:cNvSpPr/>
          <p:nvPr/>
        </p:nvSpPr>
        <p:spPr>
          <a:xfrm>
            <a:off x="753505" y="3323987"/>
            <a:ext cx="3125431" cy="2314456"/>
          </a:xfrm>
          <a:prstGeom prst="rect">
            <a:avLst/>
          </a:prstGeom>
          <a:noFill/>
          <a:ln/>
        </p:spPr>
        <p:txBody>
          <a:bodyPr wrap="square" lIns="0" tIns="0" rIns="0" bIns="0" rtlCol="0" anchor="t"/>
          <a:lstStyle/>
          <a:p>
            <a:pPr marL="0" indent="0" algn="ctr">
              <a:lnSpc>
                <a:spcPts val="26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Pressure testing of pipework, flow switch verification, and inspection of sprinkler heads for damage or obstruction. Water supply and pump testing to verify adequate pressure and flow rates.</a:t>
            </a:r>
            <a:endParaRPr lang="en-US" sz="2000" dirty="0"/>
          </a:p>
        </p:txBody>
      </p:sp>
      <p:sp>
        <p:nvSpPr>
          <p:cNvPr id="9" name="Shape 6"/>
          <p:cNvSpPr/>
          <p:nvPr/>
        </p:nvSpPr>
        <p:spPr>
          <a:xfrm>
            <a:off x="5623560" y="2027634"/>
            <a:ext cx="22860" cy="620078"/>
          </a:xfrm>
          <a:prstGeom prst="roundRect">
            <a:avLst>
              <a:gd name="adj" fmla="val 379818"/>
            </a:avLst>
          </a:prstGeom>
          <a:solidFill>
            <a:srgbClr val="CBCBCC"/>
          </a:solidFill>
          <a:ln/>
        </p:spPr>
        <p:txBody>
          <a:bodyPr/>
          <a:lstStyle/>
          <a:p>
            <a:endParaRPr lang="en-GB"/>
          </a:p>
        </p:txBody>
      </p:sp>
      <p:sp>
        <p:nvSpPr>
          <p:cNvPr id="10" name="Shape 7"/>
          <p:cNvSpPr/>
          <p:nvPr/>
        </p:nvSpPr>
        <p:spPr>
          <a:xfrm>
            <a:off x="5402461" y="1795105"/>
            <a:ext cx="465058" cy="465058"/>
          </a:xfrm>
          <a:prstGeom prst="roundRect">
            <a:avLst>
              <a:gd name="adj" fmla="val 18670"/>
            </a:avLst>
          </a:prstGeom>
          <a:solidFill>
            <a:srgbClr val="E5E5E6"/>
          </a:solidFill>
          <a:ln w="7620">
            <a:solidFill>
              <a:srgbClr val="CBCBCC"/>
            </a:solidFill>
            <a:prstDash val="solid"/>
          </a:ln>
        </p:spPr>
        <p:txBody>
          <a:bodyPr/>
          <a:lstStyle/>
          <a:p>
            <a:endParaRPr lang="en-GB"/>
          </a:p>
        </p:txBody>
      </p:sp>
      <p:pic>
        <p:nvPicPr>
          <p:cNvPr id="11" name="Image 1" descr="preencoded.png"/>
          <p:cNvPicPr>
            <a:picLocks noChangeAspect="1"/>
          </p:cNvPicPr>
          <p:nvPr/>
        </p:nvPicPr>
        <p:blipFill>
          <a:blip r:embed="rId4"/>
          <a:stretch>
            <a:fillRect/>
          </a:stretch>
        </p:blipFill>
        <p:spPr>
          <a:xfrm>
            <a:off x="5479971" y="1833860"/>
            <a:ext cx="310039" cy="387548"/>
          </a:xfrm>
          <a:prstGeom prst="rect">
            <a:avLst/>
          </a:prstGeom>
        </p:spPr>
      </p:pic>
      <p:sp>
        <p:nvSpPr>
          <p:cNvPr id="12" name="Text 8"/>
          <p:cNvSpPr/>
          <p:nvPr/>
        </p:nvSpPr>
        <p:spPr>
          <a:xfrm>
            <a:off x="4214812" y="2673607"/>
            <a:ext cx="2688669" cy="645795"/>
          </a:xfrm>
          <a:prstGeom prst="rect">
            <a:avLst/>
          </a:prstGeom>
          <a:noFill/>
          <a:ln/>
        </p:spPr>
        <p:txBody>
          <a:bodyPr wrap="square" lIns="0" tIns="0" rIns="0" bIns="0" rtlCol="0" anchor="t"/>
          <a:lstStyle/>
          <a:p>
            <a:pPr marL="0" indent="0" algn="ctr">
              <a:lnSpc>
                <a:spcPts val="2500"/>
              </a:lnSpc>
              <a:buNone/>
            </a:pPr>
            <a:r>
              <a:rPr lang="en-US" sz="2400" b="1" dirty="0">
                <a:solidFill>
                  <a:srgbClr val="000000"/>
                </a:solidFill>
                <a:ea typeface="Arial Black Bold" pitchFamily="34" charset="-122"/>
                <a:cs typeface="Arial Black Bold" pitchFamily="34" charset="-120"/>
              </a:rPr>
              <a:t>Gaseous system testing</a:t>
            </a:r>
            <a:endParaRPr lang="en-US" sz="2400" dirty="0"/>
          </a:p>
        </p:txBody>
      </p:sp>
      <p:sp>
        <p:nvSpPr>
          <p:cNvPr id="13" name="Text 9"/>
          <p:cNvSpPr/>
          <p:nvPr/>
        </p:nvSpPr>
        <p:spPr>
          <a:xfrm>
            <a:off x="4214812" y="3319403"/>
            <a:ext cx="3125431" cy="2975729"/>
          </a:xfrm>
          <a:prstGeom prst="rect">
            <a:avLst/>
          </a:prstGeom>
          <a:noFill/>
          <a:ln/>
        </p:spPr>
        <p:txBody>
          <a:bodyPr wrap="square" lIns="0" tIns="0" rIns="0" bIns="0" rtlCol="0" anchor="t"/>
          <a:lstStyle/>
          <a:p>
            <a:pPr marL="0" indent="0" algn="ctr">
              <a:lnSpc>
                <a:spcPts val="26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Cylinder weight and pressure checks, leak testing of pipework, nozzle inspection, and verification of detection and control system integration. Simulation testing of discharge sequences without actual agent release.</a:t>
            </a:r>
            <a:endParaRPr lang="en-US" sz="2000" dirty="0"/>
          </a:p>
        </p:txBody>
      </p:sp>
      <p:sp>
        <p:nvSpPr>
          <p:cNvPr id="14" name="Shape 10"/>
          <p:cNvSpPr/>
          <p:nvPr/>
        </p:nvSpPr>
        <p:spPr>
          <a:xfrm>
            <a:off x="8983980" y="2027634"/>
            <a:ext cx="22860" cy="620078"/>
          </a:xfrm>
          <a:prstGeom prst="roundRect">
            <a:avLst>
              <a:gd name="adj" fmla="val 379818"/>
            </a:avLst>
          </a:prstGeom>
          <a:solidFill>
            <a:srgbClr val="CBCBCC"/>
          </a:solidFill>
          <a:ln/>
        </p:spPr>
        <p:txBody>
          <a:bodyPr/>
          <a:lstStyle/>
          <a:p>
            <a:endParaRPr lang="en-GB"/>
          </a:p>
        </p:txBody>
      </p:sp>
      <p:sp>
        <p:nvSpPr>
          <p:cNvPr id="15" name="Shape 11"/>
          <p:cNvSpPr/>
          <p:nvPr/>
        </p:nvSpPr>
        <p:spPr>
          <a:xfrm>
            <a:off x="8762881" y="1795105"/>
            <a:ext cx="465058" cy="465058"/>
          </a:xfrm>
          <a:prstGeom prst="roundRect">
            <a:avLst>
              <a:gd name="adj" fmla="val 18670"/>
            </a:avLst>
          </a:prstGeom>
          <a:solidFill>
            <a:srgbClr val="E5E5E6"/>
          </a:solidFill>
          <a:ln w="7620">
            <a:solidFill>
              <a:srgbClr val="CBCBCC"/>
            </a:solidFill>
            <a:prstDash val="solid"/>
          </a:ln>
        </p:spPr>
        <p:txBody>
          <a:bodyPr/>
          <a:lstStyle/>
          <a:p>
            <a:endParaRPr lang="en-GB"/>
          </a:p>
        </p:txBody>
      </p:sp>
      <p:pic>
        <p:nvPicPr>
          <p:cNvPr id="16" name="Image 2" descr="preencoded.png"/>
          <p:cNvPicPr>
            <a:picLocks noChangeAspect="1"/>
          </p:cNvPicPr>
          <p:nvPr/>
        </p:nvPicPr>
        <p:blipFill>
          <a:blip r:embed="rId5"/>
          <a:stretch>
            <a:fillRect/>
          </a:stretch>
        </p:blipFill>
        <p:spPr>
          <a:xfrm>
            <a:off x="8840391" y="1833860"/>
            <a:ext cx="310039" cy="387548"/>
          </a:xfrm>
          <a:prstGeom prst="rect">
            <a:avLst/>
          </a:prstGeom>
        </p:spPr>
      </p:pic>
      <p:sp>
        <p:nvSpPr>
          <p:cNvPr id="17" name="Text 12"/>
          <p:cNvSpPr/>
          <p:nvPr/>
        </p:nvSpPr>
        <p:spPr>
          <a:xfrm>
            <a:off x="7575232" y="2673607"/>
            <a:ext cx="2688669" cy="645795"/>
          </a:xfrm>
          <a:prstGeom prst="rect">
            <a:avLst/>
          </a:prstGeom>
          <a:noFill/>
          <a:ln/>
        </p:spPr>
        <p:txBody>
          <a:bodyPr wrap="square" lIns="0" tIns="0" rIns="0" bIns="0" rtlCol="0" anchor="t"/>
          <a:lstStyle/>
          <a:p>
            <a:pPr marL="0" indent="0" algn="ctr">
              <a:lnSpc>
                <a:spcPts val="2500"/>
              </a:lnSpc>
              <a:buNone/>
            </a:pPr>
            <a:r>
              <a:rPr lang="en-US" sz="2400" b="1" dirty="0">
                <a:solidFill>
                  <a:srgbClr val="000000"/>
                </a:solidFill>
                <a:ea typeface="Arial Black Bold" pitchFamily="34" charset="-122"/>
                <a:cs typeface="Arial Black Bold" pitchFamily="34" charset="-120"/>
              </a:rPr>
              <a:t>Water mist system testing</a:t>
            </a:r>
            <a:endParaRPr lang="en-US" sz="2400" dirty="0"/>
          </a:p>
        </p:txBody>
      </p:sp>
      <p:sp>
        <p:nvSpPr>
          <p:cNvPr id="18" name="Text 13"/>
          <p:cNvSpPr/>
          <p:nvPr/>
        </p:nvSpPr>
        <p:spPr>
          <a:xfrm>
            <a:off x="7575232" y="3345356"/>
            <a:ext cx="2970548" cy="2645093"/>
          </a:xfrm>
          <a:prstGeom prst="rect">
            <a:avLst/>
          </a:prstGeom>
          <a:noFill/>
          <a:ln/>
        </p:spPr>
        <p:txBody>
          <a:bodyPr wrap="square" lIns="0" tIns="0" rIns="0" bIns="0" rtlCol="0" anchor="t"/>
          <a:lstStyle/>
          <a:p>
            <a:pPr marL="0" indent="0" algn="ctr">
              <a:lnSpc>
                <a:spcPts val="26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Pump functionality verification, pressure testing of distribution lines, nozzle inspection for blockages, and control system integration testing. Water quality testing for systems with stored water supplies.</a:t>
            </a:r>
            <a:endParaRPr lang="en-US" sz="2000" dirty="0"/>
          </a:p>
        </p:txBody>
      </p:sp>
      <p:sp>
        <p:nvSpPr>
          <p:cNvPr id="19" name="Shape 14"/>
          <p:cNvSpPr/>
          <p:nvPr/>
        </p:nvSpPr>
        <p:spPr>
          <a:xfrm>
            <a:off x="12344400" y="2027634"/>
            <a:ext cx="22860" cy="620078"/>
          </a:xfrm>
          <a:prstGeom prst="roundRect">
            <a:avLst>
              <a:gd name="adj" fmla="val 379818"/>
            </a:avLst>
          </a:prstGeom>
          <a:solidFill>
            <a:srgbClr val="CBCBCC"/>
          </a:solidFill>
          <a:ln/>
        </p:spPr>
        <p:txBody>
          <a:bodyPr/>
          <a:lstStyle/>
          <a:p>
            <a:endParaRPr lang="en-GB"/>
          </a:p>
        </p:txBody>
      </p:sp>
      <p:sp>
        <p:nvSpPr>
          <p:cNvPr id="20" name="Shape 15"/>
          <p:cNvSpPr/>
          <p:nvPr/>
        </p:nvSpPr>
        <p:spPr>
          <a:xfrm>
            <a:off x="12123301" y="1795105"/>
            <a:ext cx="465058" cy="465058"/>
          </a:xfrm>
          <a:prstGeom prst="roundRect">
            <a:avLst>
              <a:gd name="adj" fmla="val 18670"/>
            </a:avLst>
          </a:prstGeom>
          <a:solidFill>
            <a:srgbClr val="E5E5E6"/>
          </a:solidFill>
          <a:ln w="7620">
            <a:solidFill>
              <a:srgbClr val="CBCBCC"/>
            </a:solidFill>
            <a:prstDash val="solid"/>
          </a:ln>
        </p:spPr>
        <p:txBody>
          <a:bodyPr/>
          <a:lstStyle/>
          <a:p>
            <a:endParaRPr lang="en-GB"/>
          </a:p>
        </p:txBody>
      </p:sp>
      <p:pic>
        <p:nvPicPr>
          <p:cNvPr id="21" name="Image 3" descr="preencoded.png"/>
          <p:cNvPicPr>
            <a:picLocks noChangeAspect="1"/>
          </p:cNvPicPr>
          <p:nvPr/>
        </p:nvPicPr>
        <p:blipFill>
          <a:blip r:embed="rId6"/>
          <a:stretch>
            <a:fillRect/>
          </a:stretch>
        </p:blipFill>
        <p:spPr>
          <a:xfrm>
            <a:off x="12200811" y="1833860"/>
            <a:ext cx="310039" cy="387548"/>
          </a:xfrm>
          <a:prstGeom prst="rect">
            <a:avLst/>
          </a:prstGeom>
        </p:spPr>
      </p:pic>
      <p:sp>
        <p:nvSpPr>
          <p:cNvPr id="22" name="Text 16"/>
          <p:cNvSpPr/>
          <p:nvPr/>
        </p:nvSpPr>
        <p:spPr>
          <a:xfrm>
            <a:off x="10954345" y="2673607"/>
            <a:ext cx="2651284" cy="322898"/>
          </a:xfrm>
          <a:prstGeom prst="rect">
            <a:avLst/>
          </a:prstGeom>
          <a:noFill/>
          <a:ln/>
        </p:spPr>
        <p:txBody>
          <a:bodyPr wrap="none" lIns="0" tIns="0" rIns="0" bIns="0" rtlCol="0" anchor="t"/>
          <a:lstStyle/>
          <a:p>
            <a:pPr marL="0" indent="0" algn="ctr">
              <a:lnSpc>
                <a:spcPts val="2500"/>
              </a:lnSpc>
              <a:buNone/>
            </a:pPr>
            <a:r>
              <a:rPr lang="en-US" sz="2400" b="1" dirty="0">
                <a:solidFill>
                  <a:srgbClr val="000000"/>
                </a:solidFill>
                <a:ea typeface="Arial Black Bold" pitchFamily="34" charset="-122"/>
                <a:cs typeface="Arial Black Bold" pitchFamily="34" charset="-120"/>
              </a:rPr>
              <a:t>Foam system testing</a:t>
            </a:r>
            <a:endParaRPr lang="en-US" sz="2400" dirty="0"/>
          </a:p>
        </p:txBody>
      </p:sp>
      <p:sp>
        <p:nvSpPr>
          <p:cNvPr id="23" name="Text 17"/>
          <p:cNvSpPr/>
          <p:nvPr/>
        </p:nvSpPr>
        <p:spPr>
          <a:xfrm>
            <a:off x="10780769" y="3031984"/>
            <a:ext cx="3236906" cy="2975729"/>
          </a:xfrm>
          <a:prstGeom prst="rect">
            <a:avLst/>
          </a:prstGeom>
          <a:noFill/>
          <a:ln/>
        </p:spPr>
        <p:txBody>
          <a:bodyPr wrap="square" lIns="0" tIns="0" rIns="0" bIns="0" rtlCol="0" anchor="t"/>
          <a:lstStyle/>
          <a:p>
            <a:pPr marL="0" indent="0" algn="ctr">
              <a:lnSpc>
                <a:spcPts val="26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Foam concentrate quality testing, proportioning equipment verification, and distribution system inspection. </a:t>
            </a:r>
          </a:p>
          <a:p>
            <a:pPr marL="0" indent="0" algn="ctr">
              <a:lnSpc>
                <a:spcPts val="26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Testing of detection systems and manual activation mechanisms without foam discharge.</a:t>
            </a:r>
            <a:endParaRPr lang="en-US" sz="20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05B6B-635D-A88F-2981-3CC5DD11308E}"/>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680EF265-D760-961E-A786-F39459FFBDCC}"/>
              </a:ext>
            </a:extLst>
          </p:cNvPr>
          <p:cNvSpPr>
            <a:spLocks/>
          </p:cNvSpPr>
          <p:nvPr/>
        </p:nvSpPr>
        <p:spPr>
          <a:xfrm>
            <a:off x="301224" y="1194594"/>
            <a:ext cx="13899846" cy="646331"/>
          </a:xfrm>
          <a:prstGeom prst="rect">
            <a:avLst/>
          </a:prstGeom>
          <a:noFill/>
          <a:ln/>
        </p:spPr>
        <p:txBody>
          <a:bodyPr wrap="none" lIns="0" tIns="0" rIns="0" bIns="0" rtlCol="0" anchor="t"/>
          <a:lstStyle/>
          <a:p>
            <a:pPr marL="0" indent="0" algn="l">
              <a:lnSpc>
                <a:spcPts val="5050"/>
              </a:lnSpc>
              <a:buNone/>
            </a:pPr>
            <a:r>
              <a:rPr lang="en-US" sz="3600" b="1" dirty="0">
                <a:solidFill>
                  <a:srgbClr val="FC4421"/>
                </a:solidFill>
                <a:latin typeface="+mj-lt"/>
                <a:ea typeface="Arial Black Bold" pitchFamily="34" charset="-122"/>
                <a:cs typeface="Arial Black Bold" pitchFamily="34" charset="-120"/>
              </a:rPr>
              <a:t>Essential tests: fire suppression systems</a:t>
            </a:r>
            <a:endParaRPr lang="en-US" sz="3600" dirty="0">
              <a:latin typeface="+mj-lt"/>
            </a:endParaRPr>
          </a:p>
        </p:txBody>
      </p:sp>
      <p:sp>
        <p:nvSpPr>
          <p:cNvPr id="24" name="Text 18">
            <a:extLst>
              <a:ext uri="{FF2B5EF4-FFF2-40B4-BE49-F238E27FC236}">
                <a16:creationId xmlns:a16="http://schemas.microsoft.com/office/drawing/2014/main" id="{426A83B1-67E2-7D0D-6279-C60DCDBB340D}"/>
              </a:ext>
            </a:extLst>
          </p:cNvPr>
          <p:cNvSpPr/>
          <p:nvPr/>
        </p:nvSpPr>
        <p:spPr>
          <a:xfrm>
            <a:off x="510774" y="2084219"/>
            <a:ext cx="11807649" cy="661273"/>
          </a:xfrm>
          <a:prstGeom prst="rect">
            <a:avLst/>
          </a:prstGeom>
          <a:noFill/>
          <a:ln/>
        </p:spPr>
        <p:txBody>
          <a:bodyPr wrap="square" lIns="0" tIns="0" rIns="0" bIns="0" rtlCol="0" anchor="t"/>
          <a:lstStyle/>
          <a:p>
            <a:pPr marL="0" indent="0" algn="l">
              <a:lnSpc>
                <a:spcPct val="110000"/>
              </a:lnSpc>
              <a:spcAft>
                <a:spcPts val="600"/>
              </a:spcAft>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For all:</a:t>
            </a:r>
          </a:p>
          <a:p>
            <a:pPr marL="342900" indent="-342900" algn="l">
              <a:lnSpc>
                <a:spcPct val="110000"/>
              </a:lnSpc>
              <a:spcAft>
                <a:spcPts val="600"/>
              </a:spcAft>
              <a:buFont typeface="Arial" panose="020B0604020202020204" pitchFamily="34" charset="0"/>
              <a:buChar char="•"/>
            </a:pPr>
            <a:r>
              <a:rPr lang="en-US" sz="2400" dirty="0">
                <a:solidFill>
                  <a:srgbClr val="000000"/>
                </a:solidFill>
                <a:latin typeface="Arial" panose="020B0604020202020204" pitchFamily="34" charset="0"/>
                <a:ea typeface="Arial Black" pitchFamily="34" charset="-122"/>
                <a:cs typeface="Arial" panose="020B0604020202020204" pitchFamily="34" charset="0"/>
              </a:rPr>
              <a:t>suppression systems</a:t>
            </a:r>
          </a:p>
          <a:p>
            <a:pPr marL="342900" indent="-342900" algn="l">
              <a:lnSpc>
                <a:spcPct val="110000"/>
              </a:lnSpc>
              <a:spcAft>
                <a:spcPts val="600"/>
              </a:spcAft>
              <a:buFont typeface="Arial" panose="020B0604020202020204" pitchFamily="34" charset="0"/>
              <a:buChar char="•"/>
            </a:pPr>
            <a:r>
              <a:rPr lang="en-US" sz="2400" dirty="0">
                <a:solidFill>
                  <a:srgbClr val="000000"/>
                </a:solidFill>
                <a:latin typeface="Arial" panose="020B0604020202020204" pitchFamily="34" charset="0"/>
                <a:ea typeface="Arial Black" pitchFamily="34" charset="-122"/>
                <a:cs typeface="Arial" panose="020B0604020202020204" pitchFamily="34" charset="0"/>
              </a:rPr>
              <a:t>control panel functionality</a:t>
            </a:r>
          </a:p>
          <a:p>
            <a:pPr marL="342900" indent="-342900" algn="l">
              <a:lnSpc>
                <a:spcPct val="110000"/>
              </a:lnSpc>
              <a:spcAft>
                <a:spcPts val="600"/>
              </a:spcAft>
              <a:buFont typeface="Arial" panose="020B0604020202020204" pitchFamily="34" charset="0"/>
              <a:buChar char="•"/>
            </a:pPr>
            <a:r>
              <a:rPr lang="en-US" sz="2400" dirty="0">
                <a:solidFill>
                  <a:srgbClr val="000000"/>
                </a:solidFill>
                <a:latin typeface="Arial" panose="020B0604020202020204" pitchFamily="34" charset="0"/>
                <a:ea typeface="Arial Black" pitchFamily="34" charset="-122"/>
                <a:cs typeface="Arial" panose="020B0604020202020204" pitchFamily="34" charset="0"/>
              </a:rPr>
              <a:t>power supplies, and </a:t>
            </a:r>
          </a:p>
          <a:p>
            <a:pPr marL="342900" indent="-342900" algn="l">
              <a:lnSpc>
                <a:spcPct val="110000"/>
              </a:lnSpc>
              <a:spcAft>
                <a:spcPts val="600"/>
              </a:spcAft>
              <a:buFont typeface="Arial" panose="020B0604020202020204" pitchFamily="34" charset="0"/>
              <a:buChar char="•"/>
            </a:pPr>
            <a:r>
              <a:rPr lang="en-US" sz="2400" dirty="0">
                <a:solidFill>
                  <a:srgbClr val="000000"/>
                </a:solidFill>
                <a:latin typeface="Arial" panose="020B0604020202020204" pitchFamily="34" charset="0"/>
                <a:ea typeface="Arial Black" pitchFamily="34" charset="-122"/>
                <a:cs typeface="Arial" panose="020B0604020202020204" pitchFamily="34" charset="0"/>
              </a:rPr>
              <a:t>backup batteries </a:t>
            </a:r>
          </a:p>
          <a:p>
            <a:pPr marL="0" indent="0" algn="l">
              <a:lnSpc>
                <a:spcPct val="110000"/>
              </a:lnSpc>
              <a:spcAft>
                <a:spcPts val="600"/>
              </a:spcAft>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must be tested according to manufacturer specifications and relevant standards.</a:t>
            </a:r>
            <a:endParaRPr lang="en-US" sz="2400" dirty="0"/>
          </a:p>
        </p:txBody>
      </p:sp>
    </p:spTree>
    <p:extLst>
      <p:ext uri="{BB962C8B-B14F-4D97-AF65-F5344CB8AC3E}">
        <p14:creationId xmlns:p14="http://schemas.microsoft.com/office/powerpoint/2010/main" val="19079654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a:spLocks/>
          </p:cNvSpPr>
          <p:nvPr/>
        </p:nvSpPr>
        <p:spPr>
          <a:xfrm>
            <a:off x="301224" y="1194594"/>
            <a:ext cx="13899846" cy="646331"/>
          </a:xfrm>
          <a:prstGeom prst="rect">
            <a:avLst/>
          </a:prstGeom>
          <a:noFill/>
          <a:ln/>
        </p:spPr>
        <p:txBody>
          <a:bodyPr wrap="none" lIns="0" tIns="0" rIns="0" bIns="0" rtlCol="0" anchor="t"/>
          <a:lstStyle/>
          <a:p>
            <a:pPr marL="0" indent="0" algn="l">
              <a:lnSpc>
                <a:spcPts val="3850"/>
              </a:lnSpc>
              <a:buNone/>
            </a:pPr>
            <a:r>
              <a:rPr lang="en-US" sz="3600" b="1" dirty="0">
                <a:solidFill>
                  <a:srgbClr val="FC4421"/>
                </a:solidFill>
                <a:ea typeface="Arial Black Bold" pitchFamily="34" charset="-122"/>
                <a:cs typeface="Arial Black Bold" pitchFamily="34" charset="-120"/>
              </a:rPr>
              <a:t>Essential tests: emergency lighting systems</a:t>
            </a:r>
            <a:endParaRPr lang="en-US" sz="3600" dirty="0"/>
          </a:p>
        </p:txBody>
      </p:sp>
      <p:pic>
        <p:nvPicPr>
          <p:cNvPr id="3" name="Image 0" descr="preencoded.png"/>
          <p:cNvPicPr>
            <a:picLocks noChangeAspect="1"/>
          </p:cNvPicPr>
          <p:nvPr/>
        </p:nvPicPr>
        <p:blipFill>
          <a:blip r:embed="rId3"/>
          <a:stretch>
            <a:fillRect/>
          </a:stretch>
        </p:blipFill>
        <p:spPr>
          <a:xfrm>
            <a:off x="549712" y="1904762"/>
            <a:ext cx="3284696" cy="1885117"/>
          </a:xfrm>
          <a:prstGeom prst="rect">
            <a:avLst/>
          </a:prstGeom>
        </p:spPr>
      </p:pic>
      <p:pic>
        <p:nvPicPr>
          <p:cNvPr id="4" name="Image 1" descr="preencoded.png"/>
          <p:cNvPicPr>
            <a:picLocks noChangeAspect="1"/>
          </p:cNvPicPr>
          <p:nvPr/>
        </p:nvPicPr>
        <p:blipFill>
          <a:blip r:embed="rId4"/>
          <a:stretch>
            <a:fillRect/>
          </a:stretch>
        </p:blipFill>
        <p:spPr>
          <a:xfrm>
            <a:off x="3960019" y="1904762"/>
            <a:ext cx="3284696" cy="1885117"/>
          </a:xfrm>
          <a:prstGeom prst="rect">
            <a:avLst/>
          </a:prstGeom>
        </p:spPr>
      </p:pic>
      <p:pic>
        <p:nvPicPr>
          <p:cNvPr id="5" name="Image 2" descr="preencoded.png"/>
          <p:cNvPicPr>
            <a:picLocks noChangeAspect="1"/>
          </p:cNvPicPr>
          <p:nvPr/>
        </p:nvPicPr>
        <p:blipFill>
          <a:blip r:embed="rId5"/>
          <a:stretch>
            <a:fillRect/>
          </a:stretch>
        </p:blipFill>
        <p:spPr>
          <a:xfrm>
            <a:off x="7370326" y="1904762"/>
            <a:ext cx="3284696" cy="1885117"/>
          </a:xfrm>
          <a:prstGeom prst="rect">
            <a:avLst/>
          </a:prstGeom>
        </p:spPr>
      </p:pic>
      <p:pic>
        <p:nvPicPr>
          <p:cNvPr id="6" name="Image 3"/>
          <p:cNvPicPr>
            <a:picLocks noChangeAspect="1"/>
          </p:cNvPicPr>
          <p:nvPr/>
        </p:nvPicPr>
        <p:blipFill>
          <a:blip r:embed="rId6"/>
          <a:srcRect l="-475" t="9421" r="13" b="32331"/>
          <a:stretch>
            <a:fillRect/>
          </a:stretch>
        </p:blipFill>
        <p:spPr>
          <a:xfrm>
            <a:off x="10780634" y="1904762"/>
            <a:ext cx="3251286" cy="1885117"/>
          </a:xfrm>
          <a:prstGeom prst="rect">
            <a:avLst/>
          </a:prstGeom>
        </p:spPr>
      </p:pic>
      <p:grpSp>
        <p:nvGrpSpPr>
          <p:cNvPr id="22" name="Group 21">
            <a:extLst>
              <a:ext uri="{FF2B5EF4-FFF2-40B4-BE49-F238E27FC236}">
                <a16:creationId xmlns:a16="http://schemas.microsoft.com/office/drawing/2014/main" id="{A766B33B-ACEF-8634-9E07-2D064BB77898}"/>
              </a:ext>
            </a:extLst>
          </p:cNvPr>
          <p:cNvGrpSpPr/>
          <p:nvPr/>
        </p:nvGrpSpPr>
        <p:grpSpPr>
          <a:xfrm>
            <a:off x="301223" y="3904179"/>
            <a:ext cx="14195827" cy="3264068"/>
            <a:chOff x="549712" y="4759881"/>
            <a:chExt cx="13668666" cy="2205791"/>
          </a:xfrm>
        </p:grpSpPr>
        <p:sp>
          <p:nvSpPr>
            <p:cNvPr id="7" name="Shape 1"/>
            <p:cNvSpPr/>
            <p:nvPr/>
          </p:nvSpPr>
          <p:spPr>
            <a:xfrm>
              <a:off x="549712" y="4778607"/>
              <a:ext cx="4405670" cy="2187065"/>
            </a:xfrm>
            <a:prstGeom prst="roundRect">
              <a:avLst>
                <a:gd name="adj" fmla="val 3699"/>
              </a:avLst>
            </a:prstGeom>
            <a:solidFill>
              <a:srgbClr val="E5E5E6"/>
            </a:solidFill>
            <a:ln w="7620">
              <a:solidFill>
                <a:srgbClr val="CBCBCC"/>
              </a:solidFill>
              <a:prstDash val="solid"/>
            </a:ln>
          </p:spPr>
          <p:txBody>
            <a:bodyPr/>
            <a:lstStyle/>
            <a:p>
              <a:endParaRPr lang="en-GB"/>
            </a:p>
          </p:txBody>
        </p:sp>
        <p:sp>
          <p:nvSpPr>
            <p:cNvPr id="8" name="Text 2"/>
            <p:cNvSpPr/>
            <p:nvPr/>
          </p:nvSpPr>
          <p:spPr>
            <a:xfrm>
              <a:off x="714375" y="4924544"/>
              <a:ext cx="1963579" cy="245388"/>
            </a:xfrm>
            <a:prstGeom prst="rect">
              <a:avLst/>
            </a:prstGeom>
            <a:noFill/>
            <a:ln/>
          </p:spPr>
          <p:txBody>
            <a:bodyPr wrap="none" lIns="0" tIns="0" rIns="0" bIns="0" rtlCol="0" anchor="t"/>
            <a:lstStyle/>
            <a:p>
              <a:pPr marL="0" indent="0" algn="l">
                <a:lnSpc>
                  <a:spcPts val="1900"/>
                </a:lnSpc>
                <a:buNone/>
              </a:pPr>
              <a:r>
                <a:rPr lang="en-US" sz="2400" b="1" dirty="0">
                  <a:solidFill>
                    <a:srgbClr val="000000"/>
                  </a:solidFill>
                  <a:ea typeface="Arial Black Bold" pitchFamily="34" charset="-122"/>
                  <a:cs typeface="Arial Black Bold" pitchFamily="34" charset="-120"/>
                </a:rPr>
                <a:t>Functional testing</a:t>
              </a:r>
              <a:endParaRPr lang="en-US" sz="2400" dirty="0"/>
            </a:p>
          </p:txBody>
        </p:sp>
        <p:sp>
          <p:nvSpPr>
            <p:cNvPr id="9" name="Text 3"/>
            <p:cNvSpPr/>
            <p:nvPr/>
          </p:nvSpPr>
          <p:spPr>
            <a:xfrm>
              <a:off x="714375" y="5264110"/>
              <a:ext cx="4076343" cy="251222"/>
            </a:xfrm>
            <a:prstGeom prst="rect">
              <a:avLst/>
            </a:prstGeom>
            <a:noFill/>
            <a:ln/>
          </p:spPr>
          <p:txBody>
            <a:bodyPr wrap="none" lIns="0" tIns="0" rIns="0" bIns="0" rtlCol="0" anchor="t"/>
            <a:lstStyle/>
            <a:p>
              <a:pPr marL="252000" indent="-252000" fontAlgn="base">
                <a:lnSpc>
                  <a:spcPct val="110000"/>
                </a:lnSpc>
                <a:spcAft>
                  <a:spcPts val="1200"/>
                </a:spcAft>
                <a:buSzPct val="100000"/>
                <a:buFont typeface="Arial" panose="020B0604020202020204" pitchFamily="34" charset="0"/>
                <a:buChar char="•"/>
              </a:pPr>
              <a:r>
                <a:rPr lang="en-US" sz="2400" dirty="0">
                  <a:ea typeface="ＭＳ Ｐゴシック" charset="-128"/>
                </a:rPr>
                <a:t>Monthly short duration tests </a:t>
              </a:r>
              <a:br>
                <a:rPr lang="en-US" sz="2400" dirty="0">
                  <a:ea typeface="ＭＳ Ｐゴシック" charset="-128"/>
                </a:rPr>
              </a:br>
              <a:r>
                <a:rPr lang="en-US" sz="2400" dirty="0">
                  <a:ea typeface="ＭＳ Ｐゴシック" charset="-128"/>
                </a:rPr>
                <a:t>(typically, 30-seconds).</a:t>
              </a:r>
            </a:p>
          </p:txBody>
        </p:sp>
        <p:sp>
          <p:nvSpPr>
            <p:cNvPr id="10" name="Text 4"/>
            <p:cNvSpPr/>
            <p:nvPr/>
          </p:nvSpPr>
          <p:spPr>
            <a:xfrm>
              <a:off x="714375" y="5815153"/>
              <a:ext cx="4076343" cy="502444"/>
            </a:xfrm>
            <a:prstGeom prst="rect">
              <a:avLst/>
            </a:prstGeom>
            <a:noFill/>
            <a:ln/>
          </p:spPr>
          <p:txBody>
            <a:bodyPr wrap="none" lIns="0" tIns="0" rIns="0" bIns="0" rtlCol="0" anchor="t"/>
            <a:lstStyle/>
            <a:p>
              <a:pPr marL="252000" indent="-252000" fontAlgn="base">
                <a:lnSpc>
                  <a:spcPct val="110000"/>
                </a:lnSpc>
                <a:spcAft>
                  <a:spcPts val="1200"/>
                </a:spcAft>
                <a:buSzPct val="100000"/>
                <a:buFont typeface="Arial" panose="020B0604020202020204" pitchFamily="34" charset="0"/>
                <a:buChar char="•"/>
              </a:pPr>
              <a:r>
                <a:rPr lang="en-US" sz="2400" dirty="0">
                  <a:ea typeface="ＭＳ Ｐゴシック" charset="-128"/>
                </a:rPr>
                <a:t>Annual full duration discharge</a:t>
              </a:r>
              <a:br>
                <a:rPr lang="en-US" sz="2400" dirty="0">
                  <a:ea typeface="ＭＳ Ｐゴシック" charset="-128"/>
                </a:rPr>
              </a:br>
              <a:r>
                <a:rPr lang="en-US" sz="2400" dirty="0">
                  <a:ea typeface="ＭＳ Ｐゴシック" charset="-128"/>
                </a:rPr>
                <a:t>test (</a:t>
              </a:r>
              <a:r>
                <a:rPr lang="en-US" sz="2400" spc="-100" dirty="0">
                  <a:ea typeface="ＭＳ Ｐゴシック" charset="-128"/>
                </a:rPr>
                <a:t>3-hours for most systems</a:t>
              </a:r>
              <a:r>
                <a:rPr lang="en-US" sz="2400" dirty="0">
                  <a:ea typeface="ＭＳ Ｐゴシック" charset="-128"/>
                </a:rPr>
                <a:t>).</a:t>
              </a:r>
            </a:p>
          </p:txBody>
        </p:sp>
        <p:sp>
          <p:nvSpPr>
            <p:cNvPr id="11" name="Text 5"/>
            <p:cNvSpPr/>
            <p:nvPr/>
          </p:nvSpPr>
          <p:spPr>
            <a:xfrm>
              <a:off x="714375" y="6402548"/>
              <a:ext cx="4076343" cy="251222"/>
            </a:xfrm>
            <a:prstGeom prst="rect">
              <a:avLst/>
            </a:prstGeom>
            <a:noFill/>
            <a:ln/>
          </p:spPr>
          <p:txBody>
            <a:bodyPr wrap="none" lIns="0" tIns="0" rIns="0" bIns="0" rtlCol="0" anchor="t"/>
            <a:lstStyle/>
            <a:p>
              <a:pPr marL="252000" indent="-252000" fontAlgn="base">
                <a:lnSpc>
                  <a:spcPct val="110000"/>
                </a:lnSpc>
                <a:spcAft>
                  <a:spcPts val="1200"/>
                </a:spcAft>
                <a:buSzPct val="100000"/>
                <a:buFont typeface="Arial" panose="020B0604020202020204" pitchFamily="34" charset="0"/>
                <a:buChar char="•"/>
              </a:pPr>
              <a:r>
                <a:rPr lang="en-US" sz="2400" dirty="0">
                  <a:ea typeface="ＭＳ Ｐゴシック" charset="-128"/>
                </a:rPr>
                <a:t>Verification of automatic </a:t>
              </a:r>
              <a:br>
                <a:rPr lang="en-US" sz="2400" dirty="0">
                  <a:ea typeface="ＭＳ Ｐゴシック" charset="-128"/>
                </a:rPr>
              </a:br>
              <a:r>
                <a:rPr lang="en-US" sz="2400" dirty="0">
                  <a:ea typeface="ＭＳ Ｐゴシック" charset="-128"/>
                </a:rPr>
                <a:t>activation upon power failure.</a:t>
              </a:r>
            </a:p>
          </p:txBody>
        </p:sp>
        <p:sp>
          <p:nvSpPr>
            <p:cNvPr id="12" name="Shape 6"/>
            <p:cNvSpPr/>
            <p:nvPr/>
          </p:nvSpPr>
          <p:spPr>
            <a:xfrm>
              <a:off x="5112425" y="4759881"/>
              <a:ext cx="4405670" cy="2187066"/>
            </a:xfrm>
            <a:prstGeom prst="roundRect">
              <a:avLst>
                <a:gd name="adj" fmla="val 3699"/>
              </a:avLst>
            </a:prstGeom>
            <a:solidFill>
              <a:srgbClr val="E5E5E6"/>
            </a:solidFill>
            <a:ln w="7620">
              <a:solidFill>
                <a:srgbClr val="CBCBCC"/>
              </a:solidFill>
              <a:prstDash val="solid"/>
            </a:ln>
          </p:spPr>
          <p:txBody>
            <a:bodyPr/>
            <a:lstStyle/>
            <a:p>
              <a:endParaRPr lang="en-GB"/>
            </a:p>
          </p:txBody>
        </p:sp>
        <p:sp>
          <p:nvSpPr>
            <p:cNvPr id="13" name="Text 7"/>
            <p:cNvSpPr/>
            <p:nvPr/>
          </p:nvSpPr>
          <p:spPr>
            <a:xfrm>
              <a:off x="5277088" y="4924544"/>
              <a:ext cx="2394823" cy="245388"/>
            </a:xfrm>
            <a:prstGeom prst="rect">
              <a:avLst/>
            </a:prstGeom>
            <a:noFill/>
            <a:ln/>
          </p:spPr>
          <p:txBody>
            <a:bodyPr wrap="none" lIns="0" tIns="0" rIns="0" bIns="0" rtlCol="0" anchor="t"/>
            <a:lstStyle/>
            <a:p>
              <a:pPr marL="0" indent="0" algn="l">
                <a:lnSpc>
                  <a:spcPts val="1900"/>
                </a:lnSpc>
                <a:buNone/>
              </a:pPr>
              <a:r>
                <a:rPr lang="en-US" sz="2400" b="1" dirty="0">
                  <a:solidFill>
                    <a:srgbClr val="000000"/>
                  </a:solidFill>
                  <a:ea typeface="Arial Black Bold" pitchFamily="34" charset="-122"/>
                  <a:cs typeface="Arial Black Bold" pitchFamily="34" charset="-120"/>
                </a:rPr>
                <a:t>Illumination level testing</a:t>
              </a:r>
              <a:endParaRPr lang="en-US" sz="2400" dirty="0"/>
            </a:p>
          </p:txBody>
        </p:sp>
        <p:sp>
          <p:nvSpPr>
            <p:cNvPr id="14" name="Text 8"/>
            <p:cNvSpPr/>
            <p:nvPr/>
          </p:nvSpPr>
          <p:spPr>
            <a:xfrm>
              <a:off x="5277088" y="5264110"/>
              <a:ext cx="4076343" cy="251222"/>
            </a:xfrm>
            <a:prstGeom prst="rect">
              <a:avLst/>
            </a:prstGeom>
            <a:noFill/>
            <a:ln/>
          </p:spPr>
          <p:txBody>
            <a:bodyPr wrap="none" lIns="0" tIns="0" rIns="0" bIns="0" rtlCol="0" anchor="t"/>
            <a:lstStyle/>
            <a:p>
              <a:pPr marL="252000" indent="-252000" fontAlgn="base">
                <a:lnSpc>
                  <a:spcPct val="110000"/>
                </a:lnSpc>
                <a:spcAft>
                  <a:spcPts val="1200"/>
                </a:spcAft>
                <a:buSzPct val="100000"/>
                <a:buFont typeface="Arial" panose="020B0604020202020204" pitchFamily="34" charset="0"/>
                <a:buChar char="•"/>
              </a:pPr>
              <a:r>
                <a:rPr lang="en-US" sz="2400" dirty="0">
                  <a:ea typeface="ＭＳ Ｐゴシック" charset="-128"/>
                </a:rPr>
                <a:t>Light level measurements at </a:t>
              </a:r>
              <a:br>
                <a:rPr lang="en-US" sz="2400" dirty="0">
                  <a:ea typeface="ＭＳ Ｐゴシック" charset="-128"/>
                </a:rPr>
              </a:br>
              <a:r>
                <a:rPr lang="en-US" sz="2400" dirty="0">
                  <a:ea typeface="ＭＳ Ｐゴシック" charset="-128"/>
                </a:rPr>
                <a:t>key locations.</a:t>
              </a:r>
            </a:p>
          </p:txBody>
        </p:sp>
        <p:sp>
          <p:nvSpPr>
            <p:cNvPr id="15" name="Text 9"/>
            <p:cNvSpPr/>
            <p:nvPr/>
          </p:nvSpPr>
          <p:spPr>
            <a:xfrm>
              <a:off x="5277088" y="5806826"/>
              <a:ext cx="4076343" cy="251222"/>
            </a:xfrm>
            <a:prstGeom prst="rect">
              <a:avLst/>
            </a:prstGeom>
            <a:noFill/>
            <a:ln/>
          </p:spPr>
          <p:txBody>
            <a:bodyPr wrap="none" lIns="0" tIns="0" rIns="0" bIns="0" rtlCol="0" anchor="t"/>
            <a:lstStyle/>
            <a:p>
              <a:pPr marL="252000" indent="-252000" fontAlgn="base">
                <a:lnSpc>
                  <a:spcPct val="110000"/>
                </a:lnSpc>
                <a:spcAft>
                  <a:spcPts val="1200"/>
                </a:spcAft>
                <a:buSzPct val="100000"/>
                <a:buFont typeface="Arial" panose="020B0604020202020204" pitchFamily="34" charset="0"/>
                <a:buChar char="•"/>
              </a:pPr>
              <a:r>
                <a:rPr lang="en-US" sz="2400" dirty="0">
                  <a:ea typeface="ＭＳ Ｐゴシック" charset="-128"/>
                </a:rPr>
                <a:t>Verification against BS 5266 </a:t>
              </a:r>
              <a:br>
                <a:rPr lang="en-US" sz="2400" dirty="0">
                  <a:ea typeface="ＭＳ Ｐゴシック" charset="-128"/>
                </a:rPr>
              </a:br>
              <a:r>
                <a:rPr lang="en-US" sz="2400" dirty="0">
                  <a:ea typeface="ＭＳ Ｐゴシック" charset="-128"/>
                </a:rPr>
                <a:t>requirements.</a:t>
              </a:r>
            </a:p>
          </p:txBody>
        </p:sp>
        <p:sp>
          <p:nvSpPr>
            <p:cNvPr id="16" name="Text 10"/>
            <p:cNvSpPr/>
            <p:nvPr/>
          </p:nvSpPr>
          <p:spPr>
            <a:xfrm>
              <a:off x="5277088" y="6365096"/>
              <a:ext cx="4076343" cy="251222"/>
            </a:xfrm>
            <a:prstGeom prst="rect">
              <a:avLst/>
            </a:prstGeom>
            <a:noFill/>
            <a:ln/>
          </p:spPr>
          <p:txBody>
            <a:bodyPr wrap="none" lIns="0" tIns="0" rIns="0" bIns="0" rtlCol="0" anchor="t"/>
            <a:lstStyle/>
            <a:p>
              <a:pPr marL="252000" indent="-252000" fontAlgn="base">
                <a:lnSpc>
                  <a:spcPct val="110000"/>
                </a:lnSpc>
                <a:spcAft>
                  <a:spcPts val="1200"/>
                </a:spcAft>
                <a:buSzPct val="100000"/>
                <a:buFont typeface="Arial" panose="020B0604020202020204" pitchFamily="34" charset="0"/>
                <a:buChar char="•"/>
              </a:pPr>
              <a:r>
                <a:rPr lang="en-US" sz="2400" dirty="0">
                  <a:ea typeface="ＭＳ Ｐゴシック" charset="-128"/>
                </a:rPr>
                <a:t>Identification of areas with </a:t>
              </a:r>
              <a:br>
                <a:rPr lang="en-US" sz="2400" dirty="0">
                  <a:ea typeface="ＭＳ Ｐゴシック" charset="-128"/>
                </a:rPr>
              </a:br>
              <a:r>
                <a:rPr lang="en-US" sz="2400" dirty="0">
                  <a:ea typeface="ＭＳ Ｐゴシック" charset="-128"/>
                </a:rPr>
                <a:t>inadequate coverage.</a:t>
              </a:r>
            </a:p>
          </p:txBody>
        </p:sp>
        <p:sp>
          <p:nvSpPr>
            <p:cNvPr id="17" name="Shape 11"/>
            <p:cNvSpPr/>
            <p:nvPr/>
          </p:nvSpPr>
          <p:spPr>
            <a:xfrm>
              <a:off x="9675138" y="4759881"/>
              <a:ext cx="4543240" cy="2187066"/>
            </a:xfrm>
            <a:prstGeom prst="roundRect">
              <a:avLst>
                <a:gd name="adj" fmla="val 3699"/>
              </a:avLst>
            </a:prstGeom>
            <a:solidFill>
              <a:srgbClr val="E5E5E6"/>
            </a:solidFill>
            <a:ln w="7620">
              <a:solidFill>
                <a:srgbClr val="CBCBCC"/>
              </a:solidFill>
              <a:prstDash val="solid"/>
            </a:ln>
          </p:spPr>
          <p:txBody>
            <a:bodyPr/>
            <a:lstStyle/>
            <a:p>
              <a:endParaRPr lang="en-GB" dirty="0"/>
            </a:p>
          </p:txBody>
        </p:sp>
        <p:sp>
          <p:nvSpPr>
            <p:cNvPr id="18" name="Text 12"/>
            <p:cNvSpPr/>
            <p:nvPr/>
          </p:nvSpPr>
          <p:spPr>
            <a:xfrm>
              <a:off x="9839801" y="4924544"/>
              <a:ext cx="2125623" cy="245388"/>
            </a:xfrm>
            <a:prstGeom prst="rect">
              <a:avLst/>
            </a:prstGeom>
            <a:noFill/>
            <a:ln/>
          </p:spPr>
          <p:txBody>
            <a:bodyPr wrap="none" lIns="0" tIns="0" rIns="0" bIns="0" rtlCol="0" anchor="t"/>
            <a:lstStyle/>
            <a:p>
              <a:pPr marL="0" indent="0" algn="l">
                <a:lnSpc>
                  <a:spcPts val="1900"/>
                </a:lnSpc>
                <a:buNone/>
              </a:pPr>
              <a:r>
                <a:rPr lang="en-US" sz="2400" b="1" dirty="0">
                  <a:solidFill>
                    <a:srgbClr val="000000"/>
                  </a:solidFill>
                  <a:ea typeface="Arial Black Bold" pitchFamily="34" charset="-122"/>
                  <a:cs typeface="Arial Black Bold" pitchFamily="34" charset="-120"/>
                </a:rPr>
                <a:t>Component inspection</a:t>
              </a:r>
              <a:endParaRPr lang="en-US" sz="2400" dirty="0"/>
            </a:p>
          </p:txBody>
        </p:sp>
        <p:sp>
          <p:nvSpPr>
            <p:cNvPr id="19" name="Text 13"/>
            <p:cNvSpPr/>
            <p:nvPr/>
          </p:nvSpPr>
          <p:spPr>
            <a:xfrm>
              <a:off x="9839801" y="5264110"/>
              <a:ext cx="4076343" cy="251222"/>
            </a:xfrm>
            <a:prstGeom prst="rect">
              <a:avLst/>
            </a:prstGeom>
            <a:noFill/>
            <a:ln/>
          </p:spPr>
          <p:txBody>
            <a:bodyPr wrap="none" lIns="0" tIns="0" rIns="0" bIns="0" rtlCol="0" anchor="t"/>
            <a:lstStyle/>
            <a:p>
              <a:pPr marL="252000" indent="-252000" fontAlgn="base">
                <a:lnSpc>
                  <a:spcPct val="110000"/>
                </a:lnSpc>
                <a:spcAft>
                  <a:spcPts val="1200"/>
                </a:spcAft>
                <a:buSzPct val="100000"/>
                <a:buFont typeface="Arial" panose="020B0604020202020204" pitchFamily="34" charset="0"/>
                <a:buChar char="•"/>
              </a:pPr>
              <a:r>
                <a:rPr lang="en-US" sz="2400" dirty="0">
                  <a:ea typeface="ＭＳ Ｐゴシック" charset="-128"/>
                </a:rPr>
                <a:t>Battery condition assessment.</a:t>
              </a:r>
            </a:p>
          </p:txBody>
        </p:sp>
        <p:sp>
          <p:nvSpPr>
            <p:cNvPr id="20" name="Text 14"/>
            <p:cNvSpPr/>
            <p:nvPr/>
          </p:nvSpPr>
          <p:spPr>
            <a:xfrm>
              <a:off x="9839801" y="5570220"/>
              <a:ext cx="3764101" cy="251222"/>
            </a:xfrm>
            <a:prstGeom prst="rect">
              <a:avLst/>
            </a:prstGeom>
            <a:noFill/>
            <a:ln/>
          </p:spPr>
          <p:txBody>
            <a:bodyPr wrap="none" lIns="0" tIns="0" rIns="0" bIns="0" rtlCol="0" anchor="t"/>
            <a:lstStyle/>
            <a:p>
              <a:pPr marL="252000" indent="-252000" fontAlgn="base">
                <a:lnSpc>
                  <a:spcPct val="110000"/>
                </a:lnSpc>
                <a:spcAft>
                  <a:spcPts val="1200"/>
                </a:spcAft>
                <a:buSzPct val="100000"/>
                <a:buFont typeface="Arial" panose="020B0604020202020204" pitchFamily="34" charset="0"/>
                <a:buChar char="•"/>
              </a:pPr>
              <a:r>
                <a:rPr lang="en-US" sz="2400" dirty="0">
                  <a:ea typeface="ＭＳ Ｐゴシック" charset="-128"/>
                </a:rPr>
                <a:t>Lamp/LED integrity verification.</a:t>
              </a:r>
            </a:p>
          </p:txBody>
        </p:sp>
        <p:sp>
          <p:nvSpPr>
            <p:cNvPr id="21" name="Text 15"/>
            <p:cNvSpPr/>
            <p:nvPr/>
          </p:nvSpPr>
          <p:spPr>
            <a:xfrm>
              <a:off x="9839801" y="5876330"/>
              <a:ext cx="4076343" cy="251222"/>
            </a:xfrm>
            <a:prstGeom prst="rect">
              <a:avLst/>
            </a:prstGeom>
            <a:noFill/>
            <a:ln/>
          </p:spPr>
          <p:txBody>
            <a:bodyPr wrap="none" lIns="0" tIns="0" rIns="0" bIns="0" rtlCol="0" anchor="t"/>
            <a:lstStyle/>
            <a:p>
              <a:pPr marL="252000" indent="-252000" fontAlgn="base">
                <a:lnSpc>
                  <a:spcPct val="110000"/>
                </a:lnSpc>
                <a:spcAft>
                  <a:spcPts val="1200"/>
                </a:spcAft>
                <a:buSzPct val="100000"/>
                <a:buFont typeface="Arial" panose="020B0604020202020204" pitchFamily="34" charset="0"/>
                <a:buChar char="•"/>
              </a:pPr>
              <a:r>
                <a:rPr lang="en-US" sz="2400" dirty="0">
                  <a:ea typeface="ＭＳ Ｐゴシック" charset="-128"/>
                </a:rPr>
                <a:t>Physical damage or </a:t>
              </a:r>
              <a:br>
                <a:rPr lang="en-US" sz="2400" dirty="0">
                  <a:ea typeface="ＭＳ Ｐゴシック" charset="-128"/>
                </a:rPr>
              </a:br>
              <a:r>
                <a:rPr lang="en-US" sz="2400" dirty="0">
                  <a:ea typeface="ＭＳ Ｐゴシック" charset="-128"/>
                </a:rPr>
                <a:t>obstruction checks.</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Text 0"/>
          <p:cNvSpPr>
            <a:spLocks/>
          </p:cNvSpPr>
          <p:nvPr/>
        </p:nvSpPr>
        <p:spPr>
          <a:xfrm>
            <a:off x="301224" y="1049262"/>
            <a:ext cx="13899846" cy="646331"/>
          </a:xfrm>
          <a:prstGeom prst="rect">
            <a:avLst/>
          </a:prstGeom>
          <a:noFill/>
          <a:ln/>
        </p:spPr>
        <p:txBody>
          <a:bodyPr wrap="square" lIns="0" tIns="0" rIns="0" bIns="0" rtlCol="0" anchor="t"/>
          <a:lstStyle/>
          <a:p>
            <a:pPr marL="0" indent="0" algn="l">
              <a:lnSpc>
                <a:spcPts val="5300"/>
              </a:lnSpc>
              <a:buNone/>
            </a:pPr>
            <a:r>
              <a:rPr lang="en-US" sz="3600" b="1" dirty="0">
                <a:solidFill>
                  <a:srgbClr val="FC4421"/>
                </a:solidFill>
                <a:latin typeface="+mj-lt"/>
                <a:ea typeface="Arial Black Bold" pitchFamily="34" charset="-122"/>
                <a:cs typeface="Arial Black Bold" pitchFamily="34" charset="-120"/>
              </a:rPr>
              <a:t>Essential tests: security and access control systems</a:t>
            </a:r>
            <a:endParaRPr lang="en-US" sz="3600" dirty="0">
              <a:latin typeface="+mj-lt"/>
            </a:endParaRPr>
          </a:p>
        </p:txBody>
      </p:sp>
      <p:grpSp>
        <p:nvGrpSpPr>
          <p:cNvPr id="19" name="Group 18">
            <a:extLst>
              <a:ext uri="{FF2B5EF4-FFF2-40B4-BE49-F238E27FC236}">
                <a16:creationId xmlns:a16="http://schemas.microsoft.com/office/drawing/2014/main" id="{0144AC3C-E6A6-3839-13F7-B92130AA8864}"/>
              </a:ext>
            </a:extLst>
          </p:cNvPr>
          <p:cNvGrpSpPr/>
          <p:nvPr/>
        </p:nvGrpSpPr>
        <p:grpSpPr>
          <a:xfrm>
            <a:off x="335075" y="1885740"/>
            <a:ext cx="13148785" cy="4199062"/>
            <a:chOff x="760095" y="2311984"/>
            <a:chExt cx="13148785" cy="4199062"/>
          </a:xfrm>
        </p:grpSpPr>
        <p:sp>
          <p:nvSpPr>
            <p:cNvPr id="3" name="Shape 1"/>
            <p:cNvSpPr/>
            <p:nvPr/>
          </p:nvSpPr>
          <p:spPr>
            <a:xfrm>
              <a:off x="760095" y="2389942"/>
              <a:ext cx="488633" cy="488633"/>
            </a:xfrm>
            <a:prstGeom prst="roundRect">
              <a:avLst>
                <a:gd name="adj" fmla="val 18667"/>
              </a:avLst>
            </a:prstGeom>
            <a:solidFill>
              <a:srgbClr val="E5E5E6"/>
            </a:solidFill>
            <a:ln w="7620">
              <a:solidFill>
                <a:srgbClr val="CBCBCC"/>
              </a:solidFill>
              <a:prstDash val="solid"/>
            </a:ln>
          </p:spPr>
          <p:txBody>
            <a:bodyPr/>
            <a:lstStyle/>
            <a:p>
              <a:endParaRPr lang="en-GB" sz="2200"/>
            </a:p>
          </p:txBody>
        </p:sp>
        <p:pic>
          <p:nvPicPr>
            <p:cNvPr id="4" name="Image 0" descr="preencoded.png"/>
            <p:cNvPicPr>
              <a:picLocks noChangeAspect="1"/>
            </p:cNvPicPr>
            <p:nvPr/>
          </p:nvPicPr>
          <p:blipFill>
            <a:blip r:embed="rId3"/>
            <a:stretch>
              <a:fillRect/>
            </a:stretch>
          </p:blipFill>
          <p:spPr>
            <a:xfrm>
              <a:off x="841534" y="2430661"/>
              <a:ext cx="325755" cy="407194"/>
            </a:xfrm>
            <a:prstGeom prst="rect">
              <a:avLst/>
            </a:prstGeom>
          </p:spPr>
        </p:pic>
        <p:sp>
          <p:nvSpPr>
            <p:cNvPr id="5" name="Text 2"/>
            <p:cNvSpPr/>
            <p:nvPr/>
          </p:nvSpPr>
          <p:spPr>
            <a:xfrm>
              <a:off x="1465898" y="2324932"/>
              <a:ext cx="3010495" cy="339328"/>
            </a:xfrm>
            <a:prstGeom prst="rect">
              <a:avLst/>
            </a:prstGeom>
            <a:noFill/>
            <a:ln/>
          </p:spPr>
          <p:txBody>
            <a:bodyPr wrap="none" lIns="0" tIns="0" rIns="0" bIns="0" rtlCol="0" anchor="t"/>
            <a:lstStyle/>
            <a:p>
              <a:pPr marL="0" indent="0" algn="l">
                <a:lnSpc>
                  <a:spcPts val="2650"/>
                </a:lnSpc>
                <a:buNone/>
              </a:pPr>
              <a:r>
                <a:rPr lang="en-US" sz="2400" b="1" dirty="0">
                  <a:solidFill>
                    <a:srgbClr val="000000"/>
                  </a:solidFill>
                  <a:ea typeface="Arial Black Bold" pitchFamily="34" charset="-122"/>
                  <a:cs typeface="Arial Black Bold" pitchFamily="34" charset="-120"/>
                </a:rPr>
                <a:t>Access control testing</a:t>
              </a:r>
              <a:endParaRPr lang="en-US" sz="2400" dirty="0"/>
            </a:p>
          </p:txBody>
        </p:sp>
        <p:sp>
          <p:nvSpPr>
            <p:cNvPr id="6" name="Text 3"/>
            <p:cNvSpPr/>
            <p:nvPr/>
          </p:nvSpPr>
          <p:spPr>
            <a:xfrm>
              <a:off x="1493044" y="2696127"/>
              <a:ext cx="5713571" cy="1389698"/>
            </a:xfrm>
            <a:prstGeom prst="rect">
              <a:avLst/>
            </a:prstGeom>
            <a:noFill/>
            <a:ln/>
          </p:spPr>
          <p:txBody>
            <a:bodyPr wrap="square" lIns="0" tIns="0" rIns="0" bIns="0" rtlCol="0" anchor="t"/>
            <a:lstStyle/>
            <a:p>
              <a:pPr marL="0" indent="0" algn="l">
                <a:buNone/>
              </a:pPr>
              <a:r>
                <a:rPr lang="en-US" sz="2200" dirty="0">
                  <a:solidFill>
                    <a:srgbClr val="000000"/>
                  </a:solidFill>
                  <a:latin typeface="Arial" panose="020B0604020202020204" pitchFamily="34" charset="0"/>
                  <a:ea typeface="Arial Black" pitchFamily="34" charset="-122"/>
                  <a:cs typeface="Arial" panose="020B0604020202020204" pitchFamily="34" charset="0"/>
                </a:rPr>
                <a:t>Verification of reader functionality, credential recognition, door release mechanisms, and access rights assignment. Testing of anti-tailgating features and forced entry alarms where applicable.</a:t>
              </a:r>
              <a:endParaRPr lang="en-US" sz="2200" dirty="0"/>
            </a:p>
          </p:txBody>
        </p:sp>
        <p:sp>
          <p:nvSpPr>
            <p:cNvPr id="7" name="Shape 4"/>
            <p:cNvSpPr/>
            <p:nvPr/>
          </p:nvSpPr>
          <p:spPr>
            <a:xfrm>
              <a:off x="7450931" y="2389942"/>
              <a:ext cx="488633" cy="488633"/>
            </a:xfrm>
            <a:prstGeom prst="roundRect">
              <a:avLst>
                <a:gd name="adj" fmla="val 18667"/>
              </a:avLst>
            </a:prstGeom>
            <a:solidFill>
              <a:srgbClr val="E5E5E6"/>
            </a:solidFill>
            <a:ln w="7620">
              <a:solidFill>
                <a:srgbClr val="CBCBCC"/>
              </a:solidFill>
              <a:prstDash val="solid"/>
            </a:ln>
          </p:spPr>
          <p:txBody>
            <a:bodyPr/>
            <a:lstStyle/>
            <a:p>
              <a:endParaRPr lang="en-GB" sz="2200"/>
            </a:p>
          </p:txBody>
        </p:sp>
        <p:pic>
          <p:nvPicPr>
            <p:cNvPr id="8" name="Image 1" descr="preencoded.png"/>
            <p:cNvPicPr>
              <a:picLocks noChangeAspect="1"/>
            </p:cNvPicPr>
            <p:nvPr/>
          </p:nvPicPr>
          <p:blipFill>
            <a:blip r:embed="rId4"/>
            <a:stretch>
              <a:fillRect/>
            </a:stretch>
          </p:blipFill>
          <p:spPr>
            <a:xfrm>
              <a:off x="7532370" y="2430661"/>
              <a:ext cx="325755" cy="407194"/>
            </a:xfrm>
            <a:prstGeom prst="rect">
              <a:avLst/>
            </a:prstGeom>
          </p:spPr>
        </p:pic>
        <p:sp>
          <p:nvSpPr>
            <p:cNvPr id="9" name="Text 5"/>
            <p:cNvSpPr/>
            <p:nvPr/>
          </p:nvSpPr>
          <p:spPr>
            <a:xfrm>
              <a:off x="8156734" y="2311984"/>
              <a:ext cx="2799517" cy="339328"/>
            </a:xfrm>
            <a:prstGeom prst="rect">
              <a:avLst/>
            </a:prstGeom>
            <a:noFill/>
            <a:ln/>
          </p:spPr>
          <p:txBody>
            <a:bodyPr wrap="none" lIns="0" tIns="0" rIns="0" bIns="0" rtlCol="0" anchor="t"/>
            <a:lstStyle/>
            <a:p>
              <a:pPr marL="0" indent="0" algn="l">
                <a:lnSpc>
                  <a:spcPts val="2650"/>
                </a:lnSpc>
                <a:buNone/>
              </a:pPr>
              <a:r>
                <a:rPr lang="en-US" sz="2400" b="1" dirty="0">
                  <a:solidFill>
                    <a:srgbClr val="000000"/>
                  </a:solidFill>
                  <a:ea typeface="Arial Black Bold" pitchFamily="34" charset="-122"/>
                  <a:cs typeface="Arial Black Bold" pitchFamily="34" charset="-120"/>
                </a:rPr>
                <a:t>CCTV system testing</a:t>
              </a:r>
              <a:endParaRPr lang="en-US" sz="2400" dirty="0"/>
            </a:p>
          </p:txBody>
        </p:sp>
        <p:sp>
          <p:nvSpPr>
            <p:cNvPr id="10" name="Text 6"/>
            <p:cNvSpPr/>
            <p:nvPr/>
          </p:nvSpPr>
          <p:spPr>
            <a:xfrm>
              <a:off x="8156734" y="2664519"/>
              <a:ext cx="5713571" cy="1389698"/>
            </a:xfrm>
            <a:prstGeom prst="rect">
              <a:avLst/>
            </a:prstGeom>
            <a:noFill/>
            <a:ln/>
          </p:spPr>
          <p:txBody>
            <a:bodyPr wrap="square" lIns="0" tIns="0" rIns="0" bIns="0" rtlCol="0" anchor="t"/>
            <a:lstStyle/>
            <a:p>
              <a:pPr marL="0" indent="0" algn="l">
                <a:buNone/>
              </a:pPr>
              <a:r>
                <a:rPr lang="en-US" sz="2200" dirty="0">
                  <a:solidFill>
                    <a:srgbClr val="000000"/>
                  </a:solidFill>
                  <a:latin typeface="Arial" panose="020B0604020202020204" pitchFamily="34" charset="0"/>
                  <a:ea typeface="Arial Black" pitchFamily="34" charset="-122"/>
                  <a:cs typeface="Arial" panose="020B0604020202020204" pitchFamily="34" charset="0"/>
                </a:rPr>
                <a:t>Image quality assessment, recording functionality verification, motion detection testing, and storage capacity validation. Pan-tilt-zoom functionality testing for applicable cameras.</a:t>
              </a:r>
              <a:endParaRPr lang="en-US" sz="2200" dirty="0"/>
            </a:p>
          </p:txBody>
        </p:sp>
        <p:sp>
          <p:nvSpPr>
            <p:cNvPr id="11" name="Shape 7"/>
            <p:cNvSpPr/>
            <p:nvPr/>
          </p:nvSpPr>
          <p:spPr>
            <a:xfrm>
              <a:off x="760095" y="4692177"/>
              <a:ext cx="488633" cy="488633"/>
            </a:xfrm>
            <a:prstGeom prst="roundRect">
              <a:avLst>
                <a:gd name="adj" fmla="val 18667"/>
              </a:avLst>
            </a:prstGeom>
            <a:solidFill>
              <a:srgbClr val="E5E5E6"/>
            </a:solidFill>
            <a:ln w="7620">
              <a:solidFill>
                <a:srgbClr val="CBCBCC"/>
              </a:solidFill>
              <a:prstDash val="solid"/>
            </a:ln>
          </p:spPr>
          <p:txBody>
            <a:bodyPr/>
            <a:lstStyle/>
            <a:p>
              <a:endParaRPr lang="en-GB" sz="2200"/>
            </a:p>
          </p:txBody>
        </p:sp>
        <p:sp>
          <p:nvSpPr>
            <p:cNvPr id="12" name="Text 8"/>
            <p:cNvSpPr/>
            <p:nvPr/>
          </p:nvSpPr>
          <p:spPr>
            <a:xfrm>
              <a:off x="1493044" y="4762017"/>
              <a:ext cx="3356848" cy="339328"/>
            </a:xfrm>
            <a:prstGeom prst="rect">
              <a:avLst/>
            </a:prstGeom>
            <a:noFill/>
            <a:ln/>
          </p:spPr>
          <p:txBody>
            <a:bodyPr wrap="none" lIns="0" tIns="0" rIns="0" bIns="0" rtlCol="0" anchor="t"/>
            <a:lstStyle/>
            <a:p>
              <a:pPr marL="0" indent="0" algn="l">
                <a:lnSpc>
                  <a:spcPts val="2650"/>
                </a:lnSpc>
                <a:buNone/>
              </a:pPr>
              <a:r>
                <a:rPr lang="en-US" sz="2400" b="1" dirty="0">
                  <a:solidFill>
                    <a:srgbClr val="000000"/>
                  </a:solidFill>
                  <a:ea typeface="Arial Black Bold" pitchFamily="34" charset="-122"/>
                  <a:cs typeface="Arial Black Bold" pitchFamily="34" charset="-120"/>
                </a:rPr>
                <a:t>Intruder detection testing</a:t>
              </a:r>
              <a:endParaRPr lang="en-US" sz="2400" dirty="0"/>
            </a:p>
          </p:txBody>
        </p:sp>
        <p:sp>
          <p:nvSpPr>
            <p:cNvPr id="13" name="Text 9"/>
            <p:cNvSpPr/>
            <p:nvPr/>
          </p:nvSpPr>
          <p:spPr>
            <a:xfrm>
              <a:off x="1465898" y="5121348"/>
              <a:ext cx="5713571" cy="1389698"/>
            </a:xfrm>
            <a:prstGeom prst="rect">
              <a:avLst/>
            </a:prstGeom>
            <a:noFill/>
            <a:ln/>
          </p:spPr>
          <p:txBody>
            <a:bodyPr wrap="square" lIns="0" tIns="0" rIns="0" bIns="0" rtlCol="0" anchor="t"/>
            <a:lstStyle/>
            <a:p>
              <a:pPr marL="0" indent="0" algn="l">
                <a:buNone/>
              </a:pPr>
              <a:r>
                <a:rPr lang="en-US" sz="2200" dirty="0">
                  <a:solidFill>
                    <a:srgbClr val="000000"/>
                  </a:solidFill>
                  <a:latin typeface="Arial" panose="020B0604020202020204" pitchFamily="34" charset="0"/>
                  <a:ea typeface="Arial Black" pitchFamily="34" charset="-122"/>
                  <a:cs typeface="Arial" panose="020B0604020202020204" pitchFamily="34" charset="0"/>
                </a:rPr>
                <a:t>Sensor coverage and sensitivity verification, alarm transmission testing, and tamper protection validation. Testing of integration with other security systems and monitoring services.</a:t>
              </a:r>
              <a:endParaRPr lang="en-US" sz="2200" dirty="0"/>
            </a:p>
          </p:txBody>
        </p:sp>
        <p:sp>
          <p:nvSpPr>
            <p:cNvPr id="14" name="Shape 10"/>
            <p:cNvSpPr/>
            <p:nvPr/>
          </p:nvSpPr>
          <p:spPr>
            <a:xfrm>
              <a:off x="7450931" y="4632715"/>
              <a:ext cx="488633" cy="488633"/>
            </a:xfrm>
            <a:prstGeom prst="roundRect">
              <a:avLst>
                <a:gd name="adj" fmla="val 18667"/>
              </a:avLst>
            </a:prstGeom>
            <a:solidFill>
              <a:srgbClr val="E5E5E6"/>
            </a:solidFill>
            <a:ln w="7620">
              <a:solidFill>
                <a:srgbClr val="CBCBCC"/>
              </a:solidFill>
              <a:prstDash val="solid"/>
            </a:ln>
          </p:spPr>
          <p:txBody>
            <a:bodyPr/>
            <a:lstStyle/>
            <a:p>
              <a:endParaRPr lang="en-GB" sz="2200"/>
            </a:p>
          </p:txBody>
        </p:sp>
        <p:pic>
          <p:nvPicPr>
            <p:cNvPr id="15" name="Image 2" descr="preencoded.png"/>
            <p:cNvPicPr>
              <a:picLocks noChangeAspect="1"/>
            </p:cNvPicPr>
            <p:nvPr/>
          </p:nvPicPr>
          <p:blipFill>
            <a:blip r:embed="rId5"/>
            <a:stretch>
              <a:fillRect/>
            </a:stretch>
          </p:blipFill>
          <p:spPr>
            <a:xfrm>
              <a:off x="7532370" y="4694151"/>
              <a:ext cx="325755" cy="407194"/>
            </a:xfrm>
            <a:prstGeom prst="rect">
              <a:avLst/>
            </a:prstGeom>
          </p:spPr>
        </p:pic>
        <p:sp>
          <p:nvSpPr>
            <p:cNvPr id="16" name="Text 11"/>
            <p:cNvSpPr/>
            <p:nvPr/>
          </p:nvSpPr>
          <p:spPr>
            <a:xfrm>
              <a:off x="8195309" y="4712173"/>
              <a:ext cx="3025378" cy="339328"/>
            </a:xfrm>
            <a:prstGeom prst="rect">
              <a:avLst/>
            </a:prstGeom>
            <a:noFill/>
            <a:ln/>
          </p:spPr>
          <p:txBody>
            <a:bodyPr wrap="none" lIns="0" tIns="0" rIns="0" bIns="0" rtlCol="0" anchor="t"/>
            <a:lstStyle/>
            <a:p>
              <a:pPr marL="0" indent="0" algn="l">
                <a:lnSpc>
                  <a:spcPts val="2650"/>
                </a:lnSpc>
                <a:buNone/>
              </a:pPr>
              <a:r>
                <a:rPr lang="en-US" sz="2400" b="1" dirty="0">
                  <a:solidFill>
                    <a:srgbClr val="000000"/>
                  </a:solidFill>
                  <a:ea typeface="Arial Black Bold" pitchFamily="34" charset="-122"/>
                  <a:cs typeface="Arial Black Bold" pitchFamily="34" charset="-120"/>
                </a:rPr>
                <a:t>Control system testing</a:t>
              </a:r>
              <a:endParaRPr lang="en-US" sz="2400" dirty="0"/>
            </a:p>
          </p:txBody>
        </p:sp>
        <p:sp>
          <p:nvSpPr>
            <p:cNvPr id="17" name="Text 12"/>
            <p:cNvSpPr/>
            <p:nvPr/>
          </p:nvSpPr>
          <p:spPr>
            <a:xfrm>
              <a:off x="8195309" y="5121348"/>
              <a:ext cx="5713571" cy="1389698"/>
            </a:xfrm>
            <a:prstGeom prst="rect">
              <a:avLst/>
            </a:prstGeom>
            <a:noFill/>
            <a:ln/>
          </p:spPr>
          <p:txBody>
            <a:bodyPr wrap="square" lIns="0" tIns="0" rIns="0" bIns="0" rtlCol="0" anchor="t"/>
            <a:lstStyle/>
            <a:p>
              <a:pPr marL="0" indent="0" algn="l">
                <a:buNone/>
              </a:pPr>
              <a:r>
                <a:rPr lang="en-US" sz="2200" dirty="0">
                  <a:solidFill>
                    <a:srgbClr val="000000"/>
                  </a:solidFill>
                  <a:latin typeface="Arial" panose="020B0604020202020204" pitchFamily="34" charset="0"/>
                  <a:ea typeface="Arial Black" pitchFamily="34" charset="-122"/>
                  <a:cs typeface="Arial" panose="020B0604020202020204" pitchFamily="34" charset="0"/>
                </a:rPr>
                <a:t>Verification of central management systems, backup and redundancy features, and user interface functionality. Testing of system response during power outages and emergency scenarios.</a:t>
              </a:r>
              <a:endParaRPr lang="en-US" sz="2200" dirty="0"/>
            </a:p>
          </p:txBody>
        </p:sp>
      </p:grpSp>
      <p:sp>
        <p:nvSpPr>
          <p:cNvPr id="18" name="Text 13"/>
          <p:cNvSpPr/>
          <p:nvPr/>
        </p:nvSpPr>
        <p:spPr>
          <a:xfrm>
            <a:off x="519121" y="6473458"/>
            <a:ext cx="13464052" cy="694849"/>
          </a:xfrm>
          <a:prstGeom prst="rect">
            <a:avLst/>
          </a:prstGeom>
          <a:noFill/>
          <a:ln/>
        </p:spPr>
        <p:txBody>
          <a:bodyPr wrap="square" lIns="0" tIns="0" rIns="0" bIns="0" rtlCol="0" anchor="t"/>
          <a:lstStyle/>
          <a:p>
            <a:pPr marL="0" indent="0" algn="l">
              <a:lnSpc>
                <a:spcPts val="27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Security system testing requires careful planning to minimise </a:t>
            </a:r>
            <a:r>
              <a:rPr lang="en-US" sz="2200" dirty="0">
                <a:solidFill>
                  <a:srgbClr val="000000"/>
                </a:solidFill>
                <a:latin typeface="Arial" panose="020B0604020202020204" pitchFamily="34" charset="0"/>
                <a:ea typeface="Arial Black" pitchFamily="34" charset="-122"/>
                <a:cs typeface="Arial" panose="020B0604020202020204" pitchFamily="34" charset="0"/>
              </a:rPr>
              <a:t>operational</a:t>
            </a:r>
            <a:r>
              <a:rPr lang="en-US" sz="2000" dirty="0">
                <a:solidFill>
                  <a:srgbClr val="000000"/>
                </a:solidFill>
                <a:latin typeface="Arial" panose="020B0604020202020204" pitchFamily="34" charset="0"/>
                <a:ea typeface="Arial Black" pitchFamily="34" charset="-122"/>
                <a:cs typeface="Arial" panose="020B0604020202020204" pitchFamily="34" charset="0"/>
              </a:rPr>
              <a:t> disruption while ensuring thorough verification of all protection features.</a:t>
            </a:r>
            <a:endParaRPr lang="en-US" sz="2000" dirty="0"/>
          </a:p>
        </p:txBody>
      </p:sp>
      <p:pic>
        <p:nvPicPr>
          <p:cNvPr id="21" name="Graphic 20" descr="Alien Face with solid fill">
            <a:extLst>
              <a:ext uri="{FF2B5EF4-FFF2-40B4-BE49-F238E27FC236}">
                <a16:creationId xmlns:a16="http://schemas.microsoft.com/office/drawing/2014/main" id="{9D113F49-78AC-6568-9362-5A4AE8F896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2338" y="4291250"/>
            <a:ext cx="461370" cy="46137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pic>
        <p:nvPicPr>
          <p:cNvPr id="2" name="Image 0"/>
          <p:cNvPicPr>
            <a:picLocks noChangeAspect="1"/>
          </p:cNvPicPr>
          <p:nvPr/>
        </p:nvPicPr>
        <p:blipFill>
          <a:blip r:embed="rId3"/>
          <a:srcRect/>
          <a:stretch/>
        </p:blipFill>
        <p:spPr>
          <a:xfrm>
            <a:off x="92468" y="1022687"/>
            <a:ext cx="4153912" cy="6230868"/>
          </a:xfrm>
          <a:prstGeom prst="rect">
            <a:avLst/>
          </a:prstGeom>
        </p:spPr>
      </p:pic>
      <p:sp>
        <p:nvSpPr>
          <p:cNvPr id="3" name="Text 0"/>
          <p:cNvSpPr>
            <a:spLocks/>
          </p:cNvSpPr>
          <p:nvPr/>
        </p:nvSpPr>
        <p:spPr>
          <a:xfrm>
            <a:off x="4543661" y="1322573"/>
            <a:ext cx="9720290" cy="617458"/>
          </a:xfrm>
          <a:prstGeom prst="rect">
            <a:avLst/>
          </a:prstGeom>
          <a:noFill/>
          <a:ln/>
        </p:spPr>
        <p:txBody>
          <a:bodyPr wrap="none" lIns="0" tIns="0" rIns="0" bIns="0" rtlCol="0" anchor="t"/>
          <a:lstStyle/>
          <a:p>
            <a:pPr marL="0" indent="0" algn="l">
              <a:lnSpc>
                <a:spcPts val="3250"/>
              </a:lnSpc>
              <a:buNone/>
            </a:pPr>
            <a:r>
              <a:rPr lang="en-US" sz="3600" b="1" dirty="0">
                <a:solidFill>
                  <a:srgbClr val="FC4421"/>
                </a:solidFill>
                <a:latin typeface="+mj-lt"/>
                <a:ea typeface="Arial Black Bold" pitchFamily="34" charset="-122"/>
                <a:cs typeface="Arial Black Bold" pitchFamily="34" charset="-120"/>
              </a:rPr>
              <a:t>Essential tests: gas detection systems</a:t>
            </a:r>
            <a:endParaRPr lang="en-US" sz="3600" dirty="0">
              <a:latin typeface="+mj-lt"/>
            </a:endParaRPr>
          </a:p>
        </p:txBody>
      </p:sp>
      <p:grpSp>
        <p:nvGrpSpPr>
          <p:cNvPr id="17" name="Group 16">
            <a:extLst>
              <a:ext uri="{FF2B5EF4-FFF2-40B4-BE49-F238E27FC236}">
                <a16:creationId xmlns:a16="http://schemas.microsoft.com/office/drawing/2014/main" id="{5BE03F92-B4DB-6525-18B9-0AE18B48F02B}"/>
              </a:ext>
            </a:extLst>
          </p:cNvPr>
          <p:cNvGrpSpPr/>
          <p:nvPr/>
        </p:nvGrpSpPr>
        <p:grpSpPr>
          <a:xfrm>
            <a:off x="4335694" y="1772522"/>
            <a:ext cx="10202238" cy="5248495"/>
            <a:chOff x="5951934" y="1283155"/>
            <a:chExt cx="8212931" cy="5248495"/>
          </a:xfrm>
        </p:grpSpPr>
        <p:sp>
          <p:nvSpPr>
            <p:cNvPr id="4" name="Text 1"/>
            <p:cNvSpPr/>
            <p:nvPr/>
          </p:nvSpPr>
          <p:spPr>
            <a:xfrm>
              <a:off x="5951934" y="1283155"/>
              <a:ext cx="8212931" cy="438864"/>
            </a:xfrm>
            <a:prstGeom prst="rect">
              <a:avLst/>
            </a:prstGeom>
            <a:noFill/>
            <a:ln/>
          </p:spPr>
          <p:txBody>
            <a:bodyPr wrap="none" lIns="0" tIns="0" rIns="0" bIns="0" rtlCol="0" anchor="t"/>
            <a:lstStyle/>
            <a:p>
              <a:pPr marL="0" indent="0" algn="ctr">
                <a:buNone/>
              </a:pPr>
              <a:r>
                <a:rPr lang="en-US" sz="3400" b="1" dirty="0">
                  <a:solidFill>
                    <a:srgbClr val="000000"/>
                  </a:solidFill>
                  <a:latin typeface="+mj-lt"/>
                  <a:ea typeface="Arial Black Bold" pitchFamily="34" charset="-122"/>
                  <a:cs typeface="Arial Black Bold" pitchFamily="34" charset="-120"/>
                </a:rPr>
                <a:t>0%</a:t>
              </a:r>
              <a:endParaRPr lang="en-US" sz="3400" dirty="0">
                <a:latin typeface="+mj-lt"/>
              </a:endParaRPr>
            </a:p>
          </p:txBody>
        </p:sp>
        <p:sp>
          <p:nvSpPr>
            <p:cNvPr id="5" name="Text 2"/>
            <p:cNvSpPr/>
            <p:nvPr/>
          </p:nvSpPr>
          <p:spPr>
            <a:xfrm>
              <a:off x="9226987" y="1750561"/>
              <a:ext cx="1662708" cy="207883"/>
            </a:xfrm>
            <a:prstGeom prst="rect">
              <a:avLst/>
            </a:prstGeom>
            <a:noFill/>
            <a:ln/>
          </p:spPr>
          <p:txBody>
            <a:bodyPr wrap="none" lIns="0" tIns="0" rIns="0" bIns="0" rtlCol="0" anchor="t"/>
            <a:lstStyle/>
            <a:p>
              <a:pPr marL="0" indent="0" algn="ctr">
                <a:buNone/>
              </a:pPr>
              <a:r>
                <a:rPr lang="en-US" sz="2400" b="1" dirty="0">
                  <a:solidFill>
                    <a:srgbClr val="000000"/>
                  </a:solidFill>
                  <a:ea typeface="Arial Black Bold" pitchFamily="34" charset="-122"/>
                  <a:cs typeface="Arial Black Bold" pitchFamily="34" charset="-120"/>
                </a:rPr>
                <a:t>Zero calibration</a:t>
              </a:r>
              <a:endParaRPr lang="en-US" sz="2400" dirty="0"/>
            </a:p>
          </p:txBody>
        </p:sp>
        <p:sp>
          <p:nvSpPr>
            <p:cNvPr id="6" name="Text 3"/>
            <p:cNvSpPr/>
            <p:nvPr/>
          </p:nvSpPr>
          <p:spPr>
            <a:xfrm>
              <a:off x="5951934" y="2090161"/>
              <a:ext cx="8212931" cy="212765"/>
            </a:xfrm>
            <a:prstGeom prst="rect">
              <a:avLst/>
            </a:prstGeom>
            <a:noFill/>
            <a:ln/>
          </p:spPr>
          <p:txBody>
            <a:bodyPr wrap="none" lIns="0" tIns="0" rIns="0" bIns="0" rtlCol="0" anchor="t"/>
            <a:lstStyle/>
            <a:p>
              <a:pPr marL="0" indent="0" algn="ctr">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Testing detector response in clean air environment to </a:t>
              </a:r>
            </a:p>
            <a:p>
              <a:pPr marL="0" indent="0" algn="ctr">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establish baseline reading.</a:t>
              </a:r>
              <a:endParaRPr lang="en-US" sz="2400" dirty="0"/>
            </a:p>
          </p:txBody>
        </p:sp>
        <p:sp>
          <p:nvSpPr>
            <p:cNvPr id="7" name="Text 4"/>
            <p:cNvSpPr/>
            <p:nvPr/>
          </p:nvSpPr>
          <p:spPr>
            <a:xfrm>
              <a:off x="5951934" y="2889815"/>
              <a:ext cx="8212931" cy="438864"/>
            </a:xfrm>
            <a:prstGeom prst="rect">
              <a:avLst/>
            </a:prstGeom>
            <a:noFill/>
            <a:ln/>
          </p:spPr>
          <p:txBody>
            <a:bodyPr wrap="none" lIns="0" tIns="0" rIns="0" bIns="0" rtlCol="0" anchor="t"/>
            <a:lstStyle/>
            <a:p>
              <a:pPr marL="0" indent="0" algn="ctr">
                <a:buNone/>
              </a:pPr>
              <a:r>
                <a:rPr lang="en-US" sz="3400" b="1" dirty="0">
                  <a:solidFill>
                    <a:srgbClr val="000000"/>
                  </a:solidFill>
                  <a:latin typeface="+mj-lt"/>
                  <a:ea typeface="Arial Black Bold" pitchFamily="34" charset="-122"/>
                  <a:cs typeface="Arial Black Bold" pitchFamily="34" charset="-120"/>
                </a:rPr>
                <a:t>50%</a:t>
              </a:r>
              <a:endParaRPr lang="en-US" sz="3400" dirty="0">
                <a:latin typeface="+mj-lt"/>
              </a:endParaRPr>
            </a:p>
          </p:txBody>
        </p:sp>
        <p:sp>
          <p:nvSpPr>
            <p:cNvPr id="8" name="Text 5"/>
            <p:cNvSpPr/>
            <p:nvPr/>
          </p:nvSpPr>
          <p:spPr>
            <a:xfrm>
              <a:off x="9226987" y="3304129"/>
              <a:ext cx="1662708" cy="207883"/>
            </a:xfrm>
            <a:prstGeom prst="rect">
              <a:avLst/>
            </a:prstGeom>
            <a:noFill/>
            <a:ln/>
          </p:spPr>
          <p:txBody>
            <a:bodyPr wrap="none" lIns="0" tIns="0" rIns="0" bIns="0" rtlCol="0" anchor="t"/>
            <a:lstStyle/>
            <a:p>
              <a:pPr marL="0" indent="0" algn="ctr">
                <a:buNone/>
              </a:pPr>
              <a:r>
                <a:rPr lang="en-US" sz="2400" b="1" dirty="0">
                  <a:solidFill>
                    <a:srgbClr val="000000"/>
                  </a:solidFill>
                  <a:ea typeface="Arial Black Bold" pitchFamily="34" charset="-122"/>
                  <a:cs typeface="Arial Black Bold" pitchFamily="34" charset="-120"/>
                </a:rPr>
                <a:t>Mid-range test</a:t>
              </a:r>
              <a:endParaRPr lang="en-US" sz="2400" dirty="0"/>
            </a:p>
          </p:txBody>
        </p:sp>
        <p:sp>
          <p:nvSpPr>
            <p:cNvPr id="9" name="Text 6"/>
            <p:cNvSpPr/>
            <p:nvPr/>
          </p:nvSpPr>
          <p:spPr>
            <a:xfrm>
              <a:off x="5951934" y="3671449"/>
              <a:ext cx="8212931" cy="212765"/>
            </a:xfrm>
            <a:prstGeom prst="rect">
              <a:avLst/>
            </a:prstGeom>
            <a:noFill/>
            <a:ln/>
          </p:spPr>
          <p:txBody>
            <a:bodyPr wrap="none" lIns="0" tIns="0" rIns="0" bIns="0" rtlCol="0" anchor="t"/>
            <a:lstStyle/>
            <a:p>
              <a:pPr marL="0" indent="0" algn="ctr">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Verification of detector accuracy at half the alarm threshold level.</a:t>
              </a:r>
              <a:endParaRPr lang="en-US" sz="2400" dirty="0"/>
            </a:p>
          </p:txBody>
        </p:sp>
        <p:sp>
          <p:nvSpPr>
            <p:cNvPr id="10" name="Text 7"/>
            <p:cNvSpPr/>
            <p:nvPr/>
          </p:nvSpPr>
          <p:spPr>
            <a:xfrm>
              <a:off x="5951934" y="4157975"/>
              <a:ext cx="8212931" cy="438864"/>
            </a:xfrm>
            <a:prstGeom prst="rect">
              <a:avLst/>
            </a:prstGeom>
            <a:noFill/>
            <a:ln/>
          </p:spPr>
          <p:txBody>
            <a:bodyPr wrap="none" lIns="0" tIns="0" rIns="0" bIns="0" rtlCol="0" anchor="t"/>
            <a:lstStyle/>
            <a:p>
              <a:pPr marL="0" indent="0" algn="ctr">
                <a:buNone/>
              </a:pPr>
              <a:r>
                <a:rPr lang="en-US" sz="3400" b="1" dirty="0">
                  <a:solidFill>
                    <a:srgbClr val="000000"/>
                  </a:solidFill>
                  <a:latin typeface="+mj-lt"/>
                  <a:ea typeface="Arial Black Bold" pitchFamily="34" charset="-122"/>
                  <a:cs typeface="Arial Black Bold" pitchFamily="34" charset="-120"/>
                </a:rPr>
                <a:t>100%</a:t>
              </a:r>
              <a:endParaRPr lang="en-US" sz="3400" dirty="0">
                <a:latin typeface="+mj-lt"/>
              </a:endParaRPr>
            </a:p>
          </p:txBody>
        </p:sp>
        <p:sp>
          <p:nvSpPr>
            <p:cNvPr id="11" name="Text 8"/>
            <p:cNvSpPr/>
            <p:nvPr/>
          </p:nvSpPr>
          <p:spPr>
            <a:xfrm>
              <a:off x="9226987" y="4607034"/>
              <a:ext cx="1662708" cy="207883"/>
            </a:xfrm>
            <a:prstGeom prst="rect">
              <a:avLst/>
            </a:prstGeom>
            <a:noFill/>
            <a:ln/>
          </p:spPr>
          <p:txBody>
            <a:bodyPr wrap="none" lIns="0" tIns="0" rIns="0" bIns="0" rtlCol="0" anchor="t"/>
            <a:lstStyle/>
            <a:p>
              <a:pPr marL="0" indent="0" algn="ctr">
                <a:buNone/>
              </a:pPr>
              <a:r>
                <a:rPr lang="en-US" sz="2400" b="1" dirty="0">
                  <a:solidFill>
                    <a:srgbClr val="000000"/>
                  </a:solidFill>
                  <a:ea typeface="Arial Black Bold" pitchFamily="34" charset="-122"/>
                  <a:cs typeface="Arial Black Bold" pitchFamily="34" charset="-120"/>
                </a:rPr>
                <a:t>Full alarm test</a:t>
              </a:r>
              <a:endParaRPr lang="en-US" sz="2400" dirty="0"/>
            </a:p>
          </p:txBody>
        </p:sp>
        <p:sp>
          <p:nvSpPr>
            <p:cNvPr id="12" name="Text 9"/>
            <p:cNvSpPr/>
            <p:nvPr/>
          </p:nvSpPr>
          <p:spPr>
            <a:xfrm>
              <a:off x="5951934" y="4974354"/>
              <a:ext cx="8212931" cy="212765"/>
            </a:xfrm>
            <a:prstGeom prst="rect">
              <a:avLst/>
            </a:prstGeom>
            <a:noFill/>
            <a:ln/>
          </p:spPr>
          <p:txBody>
            <a:bodyPr wrap="none" lIns="0" tIns="0" rIns="0" bIns="0" rtlCol="0" anchor="t"/>
            <a:lstStyle/>
            <a:p>
              <a:pPr marL="0" indent="0" algn="ctr">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Confirmation of detector response at alarm threshold concentration.</a:t>
              </a:r>
              <a:endParaRPr lang="en-US" sz="2400" dirty="0"/>
            </a:p>
          </p:txBody>
        </p:sp>
        <p:sp>
          <p:nvSpPr>
            <p:cNvPr id="13" name="Text 10"/>
            <p:cNvSpPr/>
            <p:nvPr/>
          </p:nvSpPr>
          <p:spPr>
            <a:xfrm>
              <a:off x="5951934" y="5495549"/>
              <a:ext cx="8212931" cy="438864"/>
            </a:xfrm>
            <a:prstGeom prst="rect">
              <a:avLst/>
            </a:prstGeom>
            <a:noFill/>
            <a:ln/>
          </p:spPr>
          <p:txBody>
            <a:bodyPr wrap="none" lIns="0" tIns="0" rIns="0" bIns="0" rtlCol="0" anchor="t"/>
            <a:lstStyle/>
            <a:p>
              <a:pPr marL="0" indent="0" algn="ctr">
                <a:buNone/>
              </a:pPr>
              <a:r>
                <a:rPr lang="en-US" sz="3400" b="1" dirty="0">
                  <a:solidFill>
                    <a:srgbClr val="000000"/>
                  </a:solidFill>
                  <a:latin typeface="+mj-lt"/>
                  <a:ea typeface="Arial Black Bold" pitchFamily="34" charset="-122"/>
                  <a:cs typeface="Arial Black Bold" pitchFamily="34" charset="-120"/>
                </a:rPr>
                <a:t>30 sec</a:t>
              </a:r>
              <a:endParaRPr lang="en-US" sz="3400" dirty="0">
                <a:latin typeface="+mj-lt"/>
              </a:endParaRPr>
            </a:p>
          </p:txBody>
        </p:sp>
        <p:sp>
          <p:nvSpPr>
            <p:cNvPr id="14" name="Text 11"/>
            <p:cNvSpPr/>
            <p:nvPr/>
          </p:nvSpPr>
          <p:spPr>
            <a:xfrm>
              <a:off x="9226987" y="5944608"/>
              <a:ext cx="1662708" cy="207883"/>
            </a:xfrm>
            <a:prstGeom prst="rect">
              <a:avLst/>
            </a:prstGeom>
            <a:noFill/>
            <a:ln/>
          </p:spPr>
          <p:txBody>
            <a:bodyPr wrap="none" lIns="0" tIns="0" rIns="0" bIns="0" rtlCol="0" anchor="t"/>
            <a:lstStyle/>
            <a:p>
              <a:pPr marL="0" indent="0" algn="ctr">
                <a:buNone/>
              </a:pPr>
              <a:r>
                <a:rPr lang="en-US" sz="2400" b="1" dirty="0">
                  <a:solidFill>
                    <a:srgbClr val="000000"/>
                  </a:solidFill>
                  <a:ea typeface="Arial Black Bold" pitchFamily="34" charset="-122"/>
                  <a:cs typeface="Arial Black Bold" pitchFamily="34" charset="-120"/>
                </a:rPr>
                <a:t>Response time</a:t>
              </a:r>
              <a:endParaRPr lang="en-US" sz="2400" dirty="0"/>
            </a:p>
          </p:txBody>
        </p:sp>
        <p:sp>
          <p:nvSpPr>
            <p:cNvPr id="15" name="Text 12"/>
            <p:cNvSpPr/>
            <p:nvPr/>
          </p:nvSpPr>
          <p:spPr>
            <a:xfrm>
              <a:off x="5951934" y="6318885"/>
              <a:ext cx="8212931" cy="212765"/>
            </a:xfrm>
            <a:prstGeom prst="rect">
              <a:avLst/>
            </a:prstGeom>
            <a:noFill/>
            <a:ln/>
          </p:spPr>
          <p:txBody>
            <a:bodyPr wrap="none" lIns="0" tIns="0" rIns="0" bIns="0" rtlCol="0" anchor="t"/>
            <a:lstStyle/>
            <a:p>
              <a:pPr marL="0" indent="0" algn="ctr">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Measurement of time between gas introduction and detector response.</a:t>
              </a:r>
              <a:endParaRPr lang="en-US" sz="2400" dirty="0"/>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6DEFE-BC87-64D1-A151-54B8C11D8161}"/>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E4228C24-68FC-AE47-9F0C-D39D450B1DFD}"/>
              </a:ext>
            </a:extLst>
          </p:cNvPr>
          <p:cNvSpPr>
            <a:spLocks/>
          </p:cNvSpPr>
          <p:nvPr/>
        </p:nvSpPr>
        <p:spPr>
          <a:xfrm>
            <a:off x="4543661" y="1322573"/>
            <a:ext cx="9720290" cy="617458"/>
          </a:xfrm>
          <a:prstGeom prst="rect">
            <a:avLst/>
          </a:prstGeom>
          <a:noFill/>
          <a:ln/>
        </p:spPr>
        <p:txBody>
          <a:bodyPr wrap="none" lIns="0" tIns="0" rIns="0" bIns="0" rtlCol="0" anchor="t"/>
          <a:lstStyle/>
          <a:p>
            <a:pPr marL="0" indent="0" algn="l">
              <a:lnSpc>
                <a:spcPts val="3250"/>
              </a:lnSpc>
              <a:buNone/>
            </a:pPr>
            <a:r>
              <a:rPr lang="en-US" sz="3600" b="1" dirty="0">
                <a:solidFill>
                  <a:srgbClr val="FC4421"/>
                </a:solidFill>
                <a:latin typeface="+mj-lt"/>
                <a:ea typeface="Arial Black Bold" pitchFamily="34" charset="-122"/>
                <a:cs typeface="Arial Black Bold" pitchFamily="34" charset="-120"/>
              </a:rPr>
              <a:t>Essential tests: gas detection systems</a:t>
            </a:r>
            <a:endParaRPr lang="en-US" sz="3600" dirty="0">
              <a:latin typeface="+mj-lt"/>
            </a:endParaRPr>
          </a:p>
        </p:txBody>
      </p:sp>
      <p:sp>
        <p:nvSpPr>
          <p:cNvPr id="16" name="Text 13">
            <a:extLst>
              <a:ext uri="{FF2B5EF4-FFF2-40B4-BE49-F238E27FC236}">
                <a16:creationId xmlns:a16="http://schemas.microsoft.com/office/drawing/2014/main" id="{1B86D30A-CB56-4BED-76C3-8D00A7BAA5CC}"/>
              </a:ext>
            </a:extLst>
          </p:cNvPr>
          <p:cNvSpPr/>
          <p:nvPr/>
        </p:nvSpPr>
        <p:spPr>
          <a:xfrm>
            <a:off x="4523828" y="1940031"/>
            <a:ext cx="9358428" cy="638294"/>
          </a:xfrm>
          <a:prstGeom prst="rect">
            <a:avLst/>
          </a:prstGeom>
          <a:noFill/>
          <a:ln/>
        </p:spPr>
        <p:txBody>
          <a:bodyPr wrap="square" lIns="0" tIns="0" rIns="0" bIns="0" rtlCol="0" anchor="t"/>
          <a:lstStyle/>
          <a:p>
            <a:pPr marL="0" indent="0" algn="l">
              <a:lnSpc>
                <a:spcPct val="11000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Gas detection system maintenance requires the use of certified calibration gases specific to each detector type. </a:t>
            </a:r>
          </a:p>
          <a:p>
            <a:pPr marL="0" indent="0" algn="l">
              <a:buNone/>
            </a:pPr>
            <a:endParaRPr lang="en-US" sz="2400" dirty="0">
              <a:solidFill>
                <a:srgbClr val="000000"/>
              </a:solidFill>
              <a:latin typeface="Arial" panose="020B0604020202020204" pitchFamily="34" charset="0"/>
              <a:ea typeface="Arial Black" pitchFamily="34" charset="-122"/>
              <a:cs typeface="Arial" panose="020B0604020202020204" pitchFamily="34" charset="0"/>
            </a:endParaRPr>
          </a:p>
          <a:p>
            <a:pPr marL="0" indent="0" algn="l">
              <a:lnSpc>
                <a:spcPct val="110000"/>
              </a:lnSpc>
              <a:spcAft>
                <a:spcPts val="600"/>
              </a:spcAft>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Tests must verify not only sensor accuracy but also proper functioning of:</a:t>
            </a:r>
          </a:p>
          <a:p>
            <a:pPr marL="342900" indent="-342900" algn="l">
              <a:lnSpc>
                <a:spcPct val="110000"/>
              </a:lnSpc>
              <a:buFont typeface="Arial" panose="020B0604020202020204" pitchFamily="34" charset="0"/>
              <a:buChar char="•"/>
            </a:pPr>
            <a:r>
              <a:rPr lang="en-US" sz="2400" dirty="0">
                <a:solidFill>
                  <a:srgbClr val="000000"/>
                </a:solidFill>
                <a:latin typeface="Arial" panose="020B0604020202020204" pitchFamily="34" charset="0"/>
                <a:ea typeface="Arial Black" pitchFamily="34" charset="-122"/>
                <a:cs typeface="Arial" panose="020B0604020202020204" pitchFamily="34" charset="0"/>
              </a:rPr>
              <a:t>associated alarms</a:t>
            </a:r>
          </a:p>
          <a:p>
            <a:pPr marL="342900" indent="-342900" algn="l">
              <a:lnSpc>
                <a:spcPct val="110000"/>
              </a:lnSpc>
              <a:buFont typeface="Arial" panose="020B0604020202020204" pitchFamily="34" charset="0"/>
              <a:buChar char="•"/>
            </a:pPr>
            <a:r>
              <a:rPr lang="en-US" sz="2400" dirty="0">
                <a:solidFill>
                  <a:srgbClr val="000000"/>
                </a:solidFill>
                <a:latin typeface="Arial" panose="020B0604020202020204" pitchFamily="34" charset="0"/>
                <a:ea typeface="Arial Black" pitchFamily="34" charset="-122"/>
                <a:cs typeface="Arial" panose="020B0604020202020204" pitchFamily="34" charset="0"/>
              </a:rPr>
              <a:t>ventilation controls, and </a:t>
            </a:r>
          </a:p>
          <a:p>
            <a:pPr marL="342900" indent="-342900" algn="l">
              <a:lnSpc>
                <a:spcPct val="110000"/>
              </a:lnSpc>
              <a:spcAft>
                <a:spcPts val="1200"/>
              </a:spcAft>
              <a:buFont typeface="Arial" panose="020B0604020202020204" pitchFamily="34" charset="0"/>
              <a:buChar char="•"/>
            </a:pPr>
            <a:r>
              <a:rPr lang="en-US" sz="2400" dirty="0">
                <a:solidFill>
                  <a:srgbClr val="000000"/>
                </a:solidFill>
                <a:latin typeface="Arial" panose="020B0604020202020204" pitchFamily="34" charset="0"/>
                <a:ea typeface="Arial Black" pitchFamily="34" charset="-122"/>
                <a:cs typeface="Arial" panose="020B0604020202020204" pitchFamily="34" charset="0"/>
              </a:rPr>
              <a:t>emergency shutdown systems. </a:t>
            </a:r>
          </a:p>
          <a:p>
            <a:pPr marL="0" indent="0" algn="l">
              <a:lnSpc>
                <a:spcPct val="11000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Calibration drift must be recorded to identify sensors requiring replacement or more frequent calibration.</a:t>
            </a:r>
            <a:endParaRPr lang="en-US" sz="2400" dirty="0"/>
          </a:p>
        </p:txBody>
      </p:sp>
      <p:pic>
        <p:nvPicPr>
          <p:cNvPr id="4" name="Image 0">
            <a:extLst>
              <a:ext uri="{FF2B5EF4-FFF2-40B4-BE49-F238E27FC236}">
                <a16:creationId xmlns:a16="http://schemas.microsoft.com/office/drawing/2014/main" id="{FCFB2700-A3CB-0998-0E3A-57FF2DF180E8}"/>
              </a:ext>
            </a:extLst>
          </p:cNvPr>
          <p:cNvPicPr>
            <a:picLocks noChangeAspect="1"/>
          </p:cNvPicPr>
          <p:nvPr/>
        </p:nvPicPr>
        <p:blipFill>
          <a:blip r:embed="rId3"/>
          <a:srcRect/>
          <a:stretch/>
        </p:blipFill>
        <p:spPr>
          <a:xfrm>
            <a:off x="92468" y="1022687"/>
            <a:ext cx="4153912" cy="6230868"/>
          </a:xfrm>
          <a:prstGeom prst="rect">
            <a:avLst/>
          </a:prstGeom>
        </p:spPr>
      </p:pic>
    </p:spTree>
    <p:extLst>
      <p:ext uri="{BB962C8B-B14F-4D97-AF65-F5344CB8AC3E}">
        <p14:creationId xmlns:p14="http://schemas.microsoft.com/office/powerpoint/2010/main" val="1643198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Text 0"/>
          <p:cNvSpPr>
            <a:spLocks/>
          </p:cNvSpPr>
          <p:nvPr/>
        </p:nvSpPr>
        <p:spPr>
          <a:xfrm>
            <a:off x="326620" y="1098440"/>
            <a:ext cx="13899846" cy="646331"/>
          </a:xfrm>
          <a:prstGeom prst="rect">
            <a:avLst/>
          </a:prstGeom>
          <a:noFill/>
          <a:ln/>
        </p:spPr>
        <p:txBody>
          <a:bodyPr wrap="none" lIns="0" tIns="0" rIns="0" bIns="0" rtlCol="0" anchor="t"/>
          <a:lstStyle/>
          <a:p>
            <a:pPr marL="0" indent="0" algn="l">
              <a:lnSpc>
                <a:spcPts val="5500"/>
              </a:lnSpc>
              <a:buNone/>
            </a:pPr>
            <a:r>
              <a:rPr lang="en-US" sz="3600" b="1" dirty="0">
                <a:solidFill>
                  <a:srgbClr val="FC4421"/>
                </a:solidFill>
                <a:latin typeface="+mj-lt"/>
                <a:ea typeface="Arial Black Bold" pitchFamily="34" charset="-122"/>
                <a:cs typeface="Arial Black Bold" pitchFamily="34" charset="-120"/>
              </a:rPr>
              <a:t>Documentation best practices for test results</a:t>
            </a:r>
            <a:endParaRPr lang="en-US" sz="3600" dirty="0">
              <a:latin typeface="+mj-lt"/>
            </a:endParaRPr>
          </a:p>
        </p:txBody>
      </p:sp>
      <p:pic>
        <p:nvPicPr>
          <p:cNvPr id="3" name="Image 0" descr="preencoded.png"/>
          <p:cNvPicPr>
            <a:picLocks noChangeAspect="1"/>
          </p:cNvPicPr>
          <p:nvPr/>
        </p:nvPicPr>
        <p:blipFill>
          <a:blip r:embed="rId3"/>
          <a:stretch>
            <a:fillRect/>
          </a:stretch>
        </p:blipFill>
        <p:spPr>
          <a:xfrm>
            <a:off x="787241" y="1835344"/>
            <a:ext cx="2886703" cy="1784114"/>
          </a:xfrm>
          <a:prstGeom prst="rect">
            <a:avLst/>
          </a:prstGeom>
        </p:spPr>
      </p:pic>
      <p:sp>
        <p:nvSpPr>
          <p:cNvPr id="4" name="Text 1"/>
          <p:cNvSpPr/>
          <p:nvPr/>
        </p:nvSpPr>
        <p:spPr>
          <a:xfrm>
            <a:off x="787241" y="3648186"/>
            <a:ext cx="3947160" cy="351472"/>
          </a:xfrm>
          <a:prstGeom prst="rect">
            <a:avLst/>
          </a:prstGeom>
          <a:noFill/>
          <a:ln/>
        </p:spPr>
        <p:txBody>
          <a:bodyPr wrap="none" lIns="0" tIns="0" rIns="0" bIns="0" rtlCol="0" anchor="t"/>
          <a:lstStyle/>
          <a:p>
            <a:pPr marL="0" indent="0" algn="l">
              <a:lnSpc>
                <a:spcPts val="2750"/>
              </a:lnSpc>
              <a:buNone/>
            </a:pPr>
            <a:r>
              <a:rPr lang="en-US" sz="2400" b="1" dirty="0">
                <a:solidFill>
                  <a:srgbClr val="000000"/>
                </a:solidFill>
                <a:ea typeface="Arial Black Bold" pitchFamily="34" charset="-122"/>
                <a:cs typeface="Arial Black Bold" pitchFamily="34" charset="-120"/>
              </a:rPr>
              <a:t>Comprehensive </a:t>
            </a:r>
          </a:p>
          <a:p>
            <a:pPr marL="0" indent="0" algn="l">
              <a:lnSpc>
                <a:spcPts val="2750"/>
              </a:lnSpc>
              <a:buNone/>
            </a:pPr>
            <a:r>
              <a:rPr lang="en-US" sz="2400" b="1" dirty="0">
                <a:solidFill>
                  <a:srgbClr val="000000"/>
                </a:solidFill>
                <a:ea typeface="Arial Black Bold" pitchFamily="34" charset="-122"/>
                <a:cs typeface="Arial Black Bold" pitchFamily="34" charset="-120"/>
              </a:rPr>
              <a:t>test records</a:t>
            </a:r>
            <a:endParaRPr lang="en-US" sz="2400" dirty="0"/>
          </a:p>
        </p:txBody>
      </p:sp>
      <p:sp>
        <p:nvSpPr>
          <p:cNvPr id="5" name="Text 2"/>
          <p:cNvSpPr/>
          <p:nvPr/>
        </p:nvSpPr>
        <p:spPr>
          <a:xfrm>
            <a:off x="787241" y="4413396"/>
            <a:ext cx="4164568" cy="2518648"/>
          </a:xfrm>
          <a:prstGeom prst="rect">
            <a:avLst/>
          </a:prstGeom>
          <a:noFill/>
          <a:ln/>
        </p:spPr>
        <p:txBody>
          <a:bodyPr wrap="square" lIns="0" tIns="0" rIns="0" bIns="0" rtlCol="0" anchor="t"/>
          <a:lstStyle/>
          <a:p>
            <a:pPr marL="0" indent="0" algn="l">
              <a:lnSpc>
                <a:spcPts val="2800"/>
              </a:lnSpc>
              <a:buNone/>
            </a:pPr>
            <a:r>
              <a:rPr lang="en-US" sz="2200" dirty="0">
                <a:solidFill>
                  <a:srgbClr val="000000"/>
                </a:solidFill>
                <a:latin typeface="Arial" panose="020B0604020202020204" pitchFamily="34" charset="0"/>
                <a:ea typeface="Arial Black" pitchFamily="34" charset="-122"/>
                <a:cs typeface="Arial" panose="020B0604020202020204" pitchFamily="34" charset="0"/>
              </a:rPr>
              <a:t>Each test record should include the date, time, specific tests performed, test equipment used, results obtained, and name of the technician. Any variations from expected values must be clearly documented, along with corrective actions taken.</a:t>
            </a:r>
            <a:endParaRPr lang="en-US" sz="2200" dirty="0"/>
          </a:p>
        </p:txBody>
      </p:sp>
      <p:pic>
        <p:nvPicPr>
          <p:cNvPr id="6" name="Image 1" descr="preencoded.png"/>
          <p:cNvPicPr>
            <a:picLocks noChangeAspect="1"/>
          </p:cNvPicPr>
          <p:nvPr/>
        </p:nvPicPr>
        <p:blipFill>
          <a:blip r:embed="rId4"/>
          <a:stretch>
            <a:fillRect/>
          </a:stretch>
        </p:blipFill>
        <p:spPr>
          <a:xfrm>
            <a:off x="5232916" y="1840925"/>
            <a:ext cx="2886703" cy="1784114"/>
          </a:xfrm>
          <a:prstGeom prst="rect">
            <a:avLst/>
          </a:prstGeom>
        </p:spPr>
      </p:pic>
      <p:sp>
        <p:nvSpPr>
          <p:cNvPr id="7" name="Text 3"/>
          <p:cNvSpPr/>
          <p:nvPr/>
        </p:nvSpPr>
        <p:spPr>
          <a:xfrm>
            <a:off x="5219917" y="3689272"/>
            <a:ext cx="4113252" cy="351472"/>
          </a:xfrm>
          <a:prstGeom prst="rect">
            <a:avLst/>
          </a:prstGeom>
          <a:noFill/>
          <a:ln/>
        </p:spPr>
        <p:txBody>
          <a:bodyPr wrap="none" lIns="0" tIns="0" rIns="0" bIns="0" rtlCol="0" anchor="t"/>
          <a:lstStyle/>
          <a:p>
            <a:pPr marL="0" indent="0" algn="l">
              <a:lnSpc>
                <a:spcPts val="2750"/>
              </a:lnSpc>
              <a:buNone/>
            </a:pPr>
            <a:r>
              <a:rPr lang="en-US" sz="2400" b="1" dirty="0">
                <a:solidFill>
                  <a:srgbClr val="000000"/>
                </a:solidFill>
                <a:ea typeface="Arial Black Bold" pitchFamily="34" charset="-122"/>
                <a:cs typeface="Arial Black Bold" pitchFamily="34" charset="-120"/>
              </a:rPr>
              <a:t>Trend analysis </a:t>
            </a:r>
          </a:p>
          <a:p>
            <a:pPr marL="0" indent="0" algn="l">
              <a:lnSpc>
                <a:spcPts val="2750"/>
              </a:lnSpc>
              <a:buNone/>
            </a:pPr>
            <a:r>
              <a:rPr lang="en-US" sz="2400" b="1" dirty="0">
                <a:solidFill>
                  <a:srgbClr val="000000"/>
                </a:solidFill>
                <a:ea typeface="Arial Black Bold" pitchFamily="34" charset="-122"/>
                <a:cs typeface="Arial Black Bold" pitchFamily="34" charset="-120"/>
              </a:rPr>
              <a:t>documentation</a:t>
            </a:r>
            <a:endParaRPr lang="en-US" sz="2200" dirty="0"/>
          </a:p>
        </p:txBody>
      </p:sp>
      <p:sp>
        <p:nvSpPr>
          <p:cNvPr id="8" name="Text 4"/>
          <p:cNvSpPr/>
          <p:nvPr/>
        </p:nvSpPr>
        <p:spPr>
          <a:xfrm>
            <a:off x="5232916" y="4433015"/>
            <a:ext cx="4164568" cy="2158841"/>
          </a:xfrm>
          <a:prstGeom prst="rect">
            <a:avLst/>
          </a:prstGeom>
          <a:noFill/>
          <a:ln/>
        </p:spPr>
        <p:txBody>
          <a:bodyPr wrap="square" lIns="0" tIns="0" rIns="0" bIns="0" rtlCol="0" anchor="t"/>
          <a:lstStyle/>
          <a:p>
            <a:pPr marL="0" indent="0" algn="l">
              <a:lnSpc>
                <a:spcPts val="2800"/>
              </a:lnSpc>
              <a:buNone/>
            </a:pPr>
            <a:r>
              <a:rPr lang="en-US" sz="2200" dirty="0">
                <a:solidFill>
                  <a:srgbClr val="000000"/>
                </a:solidFill>
                <a:latin typeface="Arial" panose="020B0604020202020204" pitchFamily="34" charset="0"/>
                <a:ea typeface="Arial Black" pitchFamily="34" charset="-122"/>
                <a:cs typeface="Arial" panose="020B0604020202020204" pitchFamily="34" charset="0"/>
              </a:rPr>
              <a:t>Sequential test results should be analysed to identify gradual degradation patterns that might indicate potential future failures. This predictive analysis should be formally documented and used to inform maintenance planning.</a:t>
            </a:r>
            <a:endParaRPr lang="en-US" sz="2200" dirty="0"/>
          </a:p>
        </p:txBody>
      </p:sp>
      <p:pic>
        <p:nvPicPr>
          <p:cNvPr id="9" name="Image 2" descr="preencoded.png"/>
          <p:cNvPicPr>
            <a:picLocks noChangeAspect="1"/>
          </p:cNvPicPr>
          <p:nvPr/>
        </p:nvPicPr>
        <p:blipFill>
          <a:blip r:embed="rId5"/>
          <a:stretch>
            <a:fillRect/>
          </a:stretch>
        </p:blipFill>
        <p:spPr>
          <a:xfrm>
            <a:off x="9678591" y="1835344"/>
            <a:ext cx="2886703" cy="1784114"/>
          </a:xfrm>
          <a:prstGeom prst="rect">
            <a:avLst/>
          </a:prstGeom>
        </p:spPr>
      </p:pic>
      <p:sp>
        <p:nvSpPr>
          <p:cNvPr id="10" name="Text 5"/>
          <p:cNvSpPr/>
          <p:nvPr/>
        </p:nvSpPr>
        <p:spPr>
          <a:xfrm>
            <a:off x="9678591" y="3689272"/>
            <a:ext cx="3638788" cy="351472"/>
          </a:xfrm>
          <a:prstGeom prst="rect">
            <a:avLst/>
          </a:prstGeom>
          <a:noFill/>
          <a:ln/>
        </p:spPr>
        <p:txBody>
          <a:bodyPr wrap="none" lIns="0" tIns="0" rIns="0" bIns="0" rtlCol="0" anchor="t"/>
          <a:lstStyle/>
          <a:p>
            <a:pPr marL="0" indent="0" algn="l">
              <a:lnSpc>
                <a:spcPts val="2750"/>
              </a:lnSpc>
              <a:buNone/>
            </a:pPr>
            <a:r>
              <a:rPr lang="en-US" sz="2400" b="1" dirty="0">
                <a:solidFill>
                  <a:srgbClr val="000000"/>
                </a:solidFill>
                <a:ea typeface="Arial Black Bold" pitchFamily="34" charset="-122"/>
                <a:cs typeface="Arial Black Bold" pitchFamily="34" charset="-120"/>
              </a:rPr>
              <a:t>Non-compliance </a:t>
            </a:r>
          </a:p>
          <a:p>
            <a:pPr marL="0" indent="0" algn="l">
              <a:lnSpc>
                <a:spcPts val="2750"/>
              </a:lnSpc>
              <a:buNone/>
            </a:pPr>
            <a:r>
              <a:rPr lang="en-US" sz="2400" b="1" dirty="0">
                <a:solidFill>
                  <a:srgbClr val="000000"/>
                </a:solidFill>
                <a:ea typeface="Arial Black Bold" pitchFamily="34" charset="-122"/>
                <a:cs typeface="Arial Black Bold" pitchFamily="34" charset="-120"/>
              </a:rPr>
              <a:t>reporting</a:t>
            </a:r>
            <a:endParaRPr lang="en-US" sz="2400" dirty="0"/>
          </a:p>
        </p:txBody>
      </p:sp>
      <p:sp>
        <p:nvSpPr>
          <p:cNvPr id="11" name="Text 6"/>
          <p:cNvSpPr/>
          <p:nvPr/>
        </p:nvSpPr>
        <p:spPr>
          <a:xfrm>
            <a:off x="9678591" y="4433015"/>
            <a:ext cx="4164568" cy="2158841"/>
          </a:xfrm>
          <a:prstGeom prst="rect">
            <a:avLst/>
          </a:prstGeom>
          <a:noFill/>
          <a:ln/>
        </p:spPr>
        <p:txBody>
          <a:bodyPr wrap="square" lIns="0" tIns="0" rIns="0" bIns="0" rtlCol="0" anchor="t"/>
          <a:lstStyle/>
          <a:p>
            <a:pPr marL="0" indent="0" algn="l">
              <a:lnSpc>
                <a:spcPts val="2800"/>
              </a:lnSpc>
              <a:buNone/>
            </a:pPr>
            <a:r>
              <a:rPr lang="en-US" sz="2200" dirty="0">
                <a:solidFill>
                  <a:srgbClr val="000000"/>
                </a:solidFill>
                <a:latin typeface="Arial" panose="020B0604020202020204" pitchFamily="34" charset="0"/>
                <a:ea typeface="Arial Black" pitchFamily="34" charset="-122"/>
                <a:cs typeface="Arial" panose="020B0604020202020204" pitchFamily="34" charset="0"/>
              </a:rPr>
              <a:t>Any identified deficiencies must be documented in a standardised format that clearly communicates the nature of the issue, potential implications, recommended corrective actions, and required timeframe for resolution.</a:t>
            </a:r>
            <a:endParaRPr lang="en-US" sz="2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792BCA-8AB6-0FDF-AC08-CE636D202BE9}"/>
              </a:ext>
            </a:extLst>
          </p:cNvPr>
          <p:cNvSpPr>
            <a:spLocks noGrp="1"/>
          </p:cNvSpPr>
          <p:nvPr>
            <p:ph type="title"/>
          </p:nvPr>
        </p:nvSpPr>
        <p:spPr>
          <a:xfrm>
            <a:off x="301224" y="1236159"/>
            <a:ext cx="13899846" cy="646331"/>
          </a:xfrm>
        </p:spPr>
        <p:txBody>
          <a:bodyPr wrap="square" lIns="109301" tIns="54651" rIns="109301" bIns="54651" anchor="ctr" anchorCtr="0">
            <a:spAutoFit/>
          </a:bodyPr>
          <a:lstStyle/>
          <a:p>
            <a:r>
              <a:rPr lang="en-GB" sz="3600" dirty="0">
                <a:ea typeface="ＭＳ Ｐゴシック"/>
                <a:cs typeface="Arial"/>
              </a:rPr>
              <a:t>Objectives</a:t>
            </a:r>
          </a:p>
        </p:txBody>
      </p:sp>
      <p:sp>
        <p:nvSpPr>
          <p:cNvPr id="4" name="Content Placeholder 3">
            <a:extLst>
              <a:ext uri="{FF2B5EF4-FFF2-40B4-BE49-F238E27FC236}">
                <a16:creationId xmlns:a16="http://schemas.microsoft.com/office/drawing/2014/main" id="{BBFFC9DD-99F6-E5CA-5CF5-B1C6B4D6BBC1}"/>
              </a:ext>
            </a:extLst>
          </p:cNvPr>
          <p:cNvSpPr>
            <a:spLocks noGrp="1"/>
          </p:cNvSpPr>
          <p:nvPr>
            <p:ph sz="quarter" idx="10"/>
          </p:nvPr>
        </p:nvSpPr>
        <p:spPr>
          <a:xfrm>
            <a:off x="463284" y="2191633"/>
            <a:ext cx="12310607" cy="4980682"/>
          </a:xfrm>
        </p:spPr>
        <p:txBody>
          <a:bodyPr/>
          <a:lstStyle/>
          <a:p>
            <a:pPr algn="l"/>
            <a:r>
              <a:rPr lang="en-GB" sz="2400" i="0" dirty="0">
                <a:effectLst/>
                <a:latin typeface="Arial"/>
                <a:cs typeface="Arial"/>
              </a:rPr>
              <a:t>By the end of this session, you should be able to:</a:t>
            </a:r>
          </a:p>
          <a:p>
            <a:pPr marL="342900" lvl="0" indent="-342900" eaLnBrk="0" hangingPunct="0">
              <a:spcBef>
                <a:spcPct val="0"/>
              </a:spcBef>
              <a:spcAft>
                <a:spcPts val="1200"/>
              </a:spcAft>
              <a:buFont typeface="Arial" panose="020B0604020202020204" pitchFamily="34" charset="0"/>
              <a:buChar char="•"/>
            </a:pPr>
            <a:r>
              <a:rPr lang="en-US" altLang="en-US" sz="2400" b="1" dirty="0">
                <a:latin typeface="Arial" panose="020B0604020202020204" pitchFamily="34" charset="0"/>
              </a:rPr>
              <a:t>Understand</a:t>
            </a:r>
            <a:r>
              <a:rPr lang="en-US" altLang="en-US" sz="2400" dirty="0">
                <a:latin typeface="Arial" panose="020B0604020202020204" pitchFamily="34" charset="0"/>
              </a:rPr>
              <a:t> the difference between planned (preventive) and reactive (corrective) maintenance.</a:t>
            </a:r>
          </a:p>
          <a:p>
            <a:pPr marL="342900" lvl="0" indent="-342900" eaLnBrk="0" hangingPunct="0">
              <a:spcBef>
                <a:spcPct val="0"/>
              </a:spcBef>
              <a:spcAft>
                <a:spcPts val="1200"/>
              </a:spcAft>
              <a:buFont typeface="Arial" panose="020B0604020202020204" pitchFamily="34" charset="0"/>
              <a:buChar char="•"/>
            </a:pPr>
            <a:r>
              <a:rPr lang="en-US" altLang="en-US" sz="2400" b="1" dirty="0">
                <a:latin typeface="Arial" panose="020B0604020202020204" pitchFamily="34" charset="0"/>
              </a:rPr>
              <a:t>Understand</a:t>
            </a:r>
            <a:r>
              <a:rPr lang="en-US" altLang="en-US" sz="2400" dirty="0">
                <a:latin typeface="Arial" panose="020B0604020202020204" pitchFamily="34" charset="0"/>
              </a:rPr>
              <a:t> the legal and regulatory responsibilities for maintaining protection systems.</a:t>
            </a:r>
          </a:p>
          <a:p>
            <a:pPr marL="342900" lvl="0" indent="-342900" eaLnBrk="0" hangingPunct="0">
              <a:spcBef>
                <a:spcPct val="0"/>
              </a:spcBef>
              <a:spcAft>
                <a:spcPts val="1200"/>
              </a:spcAft>
              <a:buFont typeface="Arial" panose="020B0604020202020204" pitchFamily="34" charset="0"/>
              <a:buChar char="•"/>
            </a:pPr>
            <a:r>
              <a:rPr lang="en-US" altLang="en-US" sz="2400" b="1" dirty="0">
                <a:latin typeface="Arial" panose="020B0604020202020204" pitchFamily="34" charset="0"/>
              </a:rPr>
              <a:t>Understand</a:t>
            </a:r>
            <a:r>
              <a:rPr lang="en-US" altLang="en-US" sz="2400" dirty="0">
                <a:latin typeface="Arial" panose="020B0604020202020204" pitchFamily="34" charset="0"/>
              </a:rPr>
              <a:t> the types of system tests required and their frequencies (weekly, periodic, annual).</a:t>
            </a:r>
          </a:p>
          <a:p>
            <a:pPr marL="342900" lvl="0" indent="-342900" eaLnBrk="0" hangingPunct="0">
              <a:spcBef>
                <a:spcPct val="0"/>
              </a:spcBef>
              <a:spcAft>
                <a:spcPts val="1200"/>
              </a:spcAft>
              <a:buFont typeface="Arial" panose="020B0604020202020204" pitchFamily="34" charset="0"/>
              <a:buChar char="•"/>
            </a:pPr>
            <a:r>
              <a:rPr lang="en-US" altLang="en-US" sz="2400" b="1" dirty="0">
                <a:latin typeface="Arial" panose="020B0604020202020204" pitchFamily="34" charset="0"/>
              </a:rPr>
              <a:t>Record</a:t>
            </a:r>
            <a:r>
              <a:rPr lang="en-US" altLang="en-US" sz="2400" dirty="0">
                <a:latin typeface="Arial" panose="020B0604020202020204" pitchFamily="34" charset="0"/>
              </a:rPr>
              <a:t> maintenance activities accurately, including test results, defects, and updates to documentation.</a:t>
            </a:r>
          </a:p>
          <a:p>
            <a:pPr marL="342900" lvl="0" indent="-342900" eaLnBrk="0" hangingPunct="0">
              <a:spcBef>
                <a:spcPct val="0"/>
              </a:spcBef>
              <a:spcAft>
                <a:spcPts val="1200"/>
              </a:spcAft>
              <a:buFont typeface="Arial" panose="020B0604020202020204" pitchFamily="34" charset="0"/>
              <a:buChar char="•"/>
            </a:pPr>
            <a:r>
              <a:rPr lang="en-US" altLang="en-US" sz="2400" b="1" dirty="0">
                <a:latin typeface="Arial" panose="020B0604020202020204" pitchFamily="34" charset="0"/>
              </a:rPr>
              <a:t>Carry out </a:t>
            </a:r>
            <a:r>
              <a:rPr lang="en-US" altLang="en-US" sz="2400" dirty="0">
                <a:latin typeface="Arial" panose="020B0604020202020204" pitchFamily="34" charset="0"/>
              </a:rPr>
              <a:t>basic maintenance tasks in line with standards and manufacturer instructions.</a:t>
            </a:r>
          </a:p>
          <a:p>
            <a:pPr algn="l"/>
            <a:endParaRPr lang="en-GB" sz="2400" i="0" dirty="0">
              <a:effectLst/>
              <a:latin typeface="Arial"/>
              <a:cs typeface="Arial"/>
            </a:endParaRPr>
          </a:p>
          <a:p>
            <a:endParaRPr lang="en-GB" dirty="0"/>
          </a:p>
        </p:txBody>
      </p:sp>
    </p:spTree>
    <p:extLst>
      <p:ext uri="{BB962C8B-B14F-4D97-AF65-F5344CB8AC3E}">
        <p14:creationId xmlns:p14="http://schemas.microsoft.com/office/powerpoint/2010/main" val="2847982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sp>
        <p:nvSpPr>
          <p:cNvPr id="2" name="Text 0"/>
          <p:cNvSpPr>
            <a:spLocks/>
          </p:cNvSpPr>
          <p:nvPr/>
        </p:nvSpPr>
        <p:spPr>
          <a:xfrm>
            <a:off x="301224" y="1194594"/>
            <a:ext cx="13899846" cy="646331"/>
          </a:xfrm>
          <a:prstGeom prst="rect">
            <a:avLst/>
          </a:prstGeom>
          <a:noFill/>
          <a:ln/>
        </p:spPr>
        <p:txBody>
          <a:bodyPr wrap="square" lIns="0" tIns="0" rIns="0" bIns="0" rtlCol="0" anchor="t"/>
          <a:lstStyle/>
          <a:p>
            <a:pPr marL="0" indent="0" algn="l">
              <a:lnSpc>
                <a:spcPts val="4400"/>
              </a:lnSpc>
              <a:buNone/>
            </a:pPr>
            <a:r>
              <a:rPr lang="en-US" sz="3600" b="1" dirty="0">
                <a:solidFill>
                  <a:srgbClr val="FC4421"/>
                </a:solidFill>
                <a:latin typeface="+mj-lt"/>
                <a:ea typeface="Arial Black Bold" pitchFamily="34" charset="-122"/>
                <a:cs typeface="Arial Black Bold" pitchFamily="34" charset="-120"/>
              </a:rPr>
              <a:t>Integration of maintenance activities across protection systems</a:t>
            </a:r>
            <a:endParaRPr lang="en-US" sz="3600" dirty="0">
              <a:latin typeface="+mj-lt"/>
            </a:endParaRPr>
          </a:p>
        </p:txBody>
      </p:sp>
      <p:sp>
        <p:nvSpPr>
          <p:cNvPr id="3" name="Text 1"/>
          <p:cNvSpPr/>
          <p:nvPr/>
        </p:nvSpPr>
        <p:spPr>
          <a:xfrm>
            <a:off x="2361248" y="2604016"/>
            <a:ext cx="2343983" cy="282178"/>
          </a:xfrm>
          <a:prstGeom prst="rect">
            <a:avLst/>
          </a:prstGeom>
          <a:noFill/>
          <a:ln/>
        </p:spPr>
        <p:txBody>
          <a:bodyPr wrap="none" lIns="0" tIns="0" rIns="0" bIns="0" rtlCol="0" anchor="t"/>
          <a:lstStyle/>
          <a:p>
            <a:pPr marL="0" indent="0" algn="r">
              <a:lnSpc>
                <a:spcPts val="2200"/>
              </a:lnSpc>
              <a:buNone/>
            </a:pPr>
            <a:r>
              <a:rPr lang="en-US" sz="2400" b="1" dirty="0">
                <a:solidFill>
                  <a:srgbClr val="000000"/>
                </a:solidFill>
                <a:ea typeface="Arial Black Bold" pitchFamily="34" charset="-122"/>
                <a:cs typeface="Arial Black Bold" pitchFamily="34" charset="-120"/>
              </a:rPr>
              <a:t>Coordinated planning</a:t>
            </a:r>
            <a:endParaRPr lang="en-US" sz="2400" dirty="0"/>
          </a:p>
        </p:txBody>
      </p:sp>
      <p:sp>
        <p:nvSpPr>
          <p:cNvPr id="4" name="Text 2"/>
          <p:cNvSpPr/>
          <p:nvPr/>
        </p:nvSpPr>
        <p:spPr>
          <a:xfrm>
            <a:off x="631984" y="2994541"/>
            <a:ext cx="4073247" cy="577929"/>
          </a:xfrm>
          <a:prstGeom prst="rect">
            <a:avLst/>
          </a:prstGeom>
          <a:noFill/>
          <a:ln/>
        </p:spPr>
        <p:txBody>
          <a:bodyPr wrap="square" lIns="0" tIns="0" rIns="0" bIns="0" rtlCol="0" anchor="t"/>
          <a:lstStyle/>
          <a:p>
            <a:pPr marL="0" indent="0" algn="r">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Synchronising maintenance schedules across interconnected systems</a:t>
            </a:r>
            <a:endParaRPr lang="en-US" sz="2400" dirty="0"/>
          </a:p>
        </p:txBody>
      </p:sp>
      <p:pic>
        <p:nvPicPr>
          <p:cNvPr id="5" name="Image 0" descr="preencoded.png"/>
          <p:cNvPicPr>
            <a:picLocks noChangeAspect="1"/>
          </p:cNvPicPr>
          <p:nvPr/>
        </p:nvPicPr>
        <p:blipFill>
          <a:blip r:embed="rId3"/>
          <a:stretch>
            <a:fillRect/>
          </a:stretch>
        </p:blipFill>
        <p:spPr>
          <a:xfrm>
            <a:off x="4976098" y="1986439"/>
            <a:ext cx="4678204" cy="4678204"/>
          </a:xfrm>
          <a:prstGeom prst="rect">
            <a:avLst/>
          </a:prstGeom>
        </p:spPr>
      </p:pic>
      <p:pic>
        <p:nvPicPr>
          <p:cNvPr id="6" name="Image 1" descr="preencoded.png"/>
          <p:cNvPicPr>
            <a:picLocks noChangeAspect="1"/>
          </p:cNvPicPr>
          <p:nvPr/>
        </p:nvPicPr>
        <p:blipFill>
          <a:blip r:embed="rId4"/>
          <a:stretch>
            <a:fillRect/>
          </a:stretch>
        </p:blipFill>
        <p:spPr>
          <a:xfrm>
            <a:off x="6238518" y="2817019"/>
            <a:ext cx="270153" cy="337661"/>
          </a:xfrm>
          <a:prstGeom prst="rect">
            <a:avLst/>
          </a:prstGeom>
        </p:spPr>
      </p:pic>
      <p:sp>
        <p:nvSpPr>
          <p:cNvPr id="7" name="Text 3"/>
          <p:cNvSpPr/>
          <p:nvPr/>
        </p:nvSpPr>
        <p:spPr>
          <a:xfrm>
            <a:off x="9925169" y="2604016"/>
            <a:ext cx="2257425" cy="282178"/>
          </a:xfrm>
          <a:prstGeom prst="rect">
            <a:avLst/>
          </a:prstGeom>
          <a:noFill/>
          <a:ln/>
        </p:spPr>
        <p:txBody>
          <a:bodyPr wrap="none" lIns="0" tIns="0" rIns="0" bIns="0" rtlCol="0" anchor="t"/>
          <a:lstStyle/>
          <a:p>
            <a:pPr marL="0" indent="0" algn="l">
              <a:lnSpc>
                <a:spcPts val="2200"/>
              </a:lnSpc>
              <a:buNone/>
            </a:pPr>
            <a:r>
              <a:rPr lang="en-US" sz="2400" b="1" dirty="0">
                <a:solidFill>
                  <a:srgbClr val="000000"/>
                </a:solidFill>
                <a:ea typeface="Arial Black Bold" pitchFamily="34" charset="-122"/>
                <a:cs typeface="Arial Black Bold" pitchFamily="34" charset="-120"/>
              </a:rPr>
              <a:t>Interface testing</a:t>
            </a:r>
            <a:endParaRPr lang="en-US" sz="2400" dirty="0"/>
          </a:p>
        </p:txBody>
      </p:sp>
      <p:sp>
        <p:nvSpPr>
          <p:cNvPr id="8" name="Text 4"/>
          <p:cNvSpPr/>
          <p:nvPr/>
        </p:nvSpPr>
        <p:spPr>
          <a:xfrm>
            <a:off x="9925169" y="2994541"/>
            <a:ext cx="4073247" cy="577929"/>
          </a:xfrm>
          <a:prstGeom prst="rect">
            <a:avLst/>
          </a:prstGeom>
          <a:noFill/>
          <a:ln/>
        </p:spPr>
        <p:txBody>
          <a:bodyPr wrap="square" lIns="0" tIns="0" rIns="0" bIns="0" rtlCol="0" anchor="t"/>
          <a:lstStyle/>
          <a:p>
            <a:pPr marL="0" indent="0" algn="l">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Verifying correct communication between different protection systems</a:t>
            </a:r>
            <a:endParaRPr lang="en-US" sz="2400" dirty="0"/>
          </a:p>
        </p:txBody>
      </p:sp>
      <p:pic>
        <p:nvPicPr>
          <p:cNvPr id="9" name="Image 2" descr="preencoded.png"/>
          <p:cNvPicPr>
            <a:picLocks noChangeAspect="1"/>
          </p:cNvPicPr>
          <p:nvPr/>
        </p:nvPicPr>
        <p:blipFill>
          <a:blip r:embed="rId5"/>
          <a:stretch>
            <a:fillRect/>
          </a:stretch>
        </p:blipFill>
        <p:spPr>
          <a:xfrm>
            <a:off x="4976098" y="1986439"/>
            <a:ext cx="4678204" cy="4678204"/>
          </a:xfrm>
          <a:prstGeom prst="rect">
            <a:avLst/>
          </a:prstGeom>
        </p:spPr>
      </p:pic>
      <p:pic>
        <p:nvPicPr>
          <p:cNvPr id="10" name="Image 3" descr="preencoded.png"/>
          <p:cNvPicPr>
            <a:picLocks noChangeAspect="1"/>
          </p:cNvPicPr>
          <p:nvPr/>
        </p:nvPicPr>
        <p:blipFill>
          <a:blip r:embed="rId6"/>
          <a:stretch>
            <a:fillRect/>
          </a:stretch>
        </p:blipFill>
        <p:spPr>
          <a:xfrm>
            <a:off x="8519636" y="3215164"/>
            <a:ext cx="270153" cy="337661"/>
          </a:xfrm>
          <a:prstGeom prst="rect">
            <a:avLst/>
          </a:prstGeom>
        </p:spPr>
      </p:pic>
      <p:sp>
        <p:nvSpPr>
          <p:cNvPr id="11" name="Text 5"/>
          <p:cNvSpPr/>
          <p:nvPr/>
        </p:nvSpPr>
        <p:spPr>
          <a:xfrm>
            <a:off x="9925169" y="5078492"/>
            <a:ext cx="2749391" cy="282178"/>
          </a:xfrm>
          <a:prstGeom prst="rect">
            <a:avLst/>
          </a:prstGeom>
          <a:noFill/>
          <a:ln/>
        </p:spPr>
        <p:txBody>
          <a:bodyPr wrap="none" lIns="0" tIns="0" rIns="0" bIns="0" rtlCol="0" anchor="t"/>
          <a:lstStyle/>
          <a:p>
            <a:pPr marL="0" indent="0" algn="l">
              <a:lnSpc>
                <a:spcPts val="2200"/>
              </a:lnSpc>
              <a:buNone/>
            </a:pPr>
            <a:r>
              <a:rPr lang="en-US" sz="2400" b="1" dirty="0">
                <a:solidFill>
                  <a:srgbClr val="000000"/>
                </a:solidFill>
                <a:ea typeface="Arial Black Bold" pitchFamily="34" charset="-122"/>
                <a:cs typeface="Arial Black Bold" pitchFamily="34" charset="-120"/>
              </a:rPr>
              <a:t>Multi-discipline approach</a:t>
            </a:r>
            <a:endParaRPr lang="en-US" sz="2400" dirty="0"/>
          </a:p>
        </p:txBody>
      </p:sp>
      <p:sp>
        <p:nvSpPr>
          <p:cNvPr id="12" name="Text 6"/>
          <p:cNvSpPr/>
          <p:nvPr/>
        </p:nvSpPr>
        <p:spPr>
          <a:xfrm>
            <a:off x="9925169" y="5469017"/>
            <a:ext cx="4073247" cy="577929"/>
          </a:xfrm>
          <a:prstGeom prst="rect">
            <a:avLst/>
          </a:prstGeom>
          <a:noFill/>
          <a:ln/>
        </p:spPr>
        <p:txBody>
          <a:bodyPr wrap="square" lIns="0" tIns="0" rIns="0" bIns="0" rtlCol="0" anchor="t"/>
          <a:lstStyle/>
          <a:p>
            <a:pPr marL="0" indent="0" algn="l">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Combining specialist expertise for a comprehensive system evaluation</a:t>
            </a:r>
            <a:endParaRPr lang="en-US" sz="2400" dirty="0"/>
          </a:p>
        </p:txBody>
      </p:sp>
      <p:pic>
        <p:nvPicPr>
          <p:cNvPr id="13" name="Image 4" descr="preencoded.png"/>
          <p:cNvPicPr>
            <a:picLocks noChangeAspect="1"/>
          </p:cNvPicPr>
          <p:nvPr/>
        </p:nvPicPr>
        <p:blipFill>
          <a:blip r:embed="rId7"/>
          <a:stretch>
            <a:fillRect/>
          </a:stretch>
        </p:blipFill>
        <p:spPr>
          <a:xfrm>
            <a:off x="4976098" y="1986439"/>
            <a:ext cx="4678204" cy="4678204"/>
          </a:xfrm>
          <a:prstGeom prst="rect">
            <a:avLst/>
          </a:prstGeom>
        </p:spPr>
      </p:pic>
      <p:pic>
        <p:nvPicPr>
          <p:cNvPr id="14" name="Image 5" descr="preencoded.png"/>
          <p:cNvPicPr>
            <a:picLocks noChangeAspect="1"/>
          </p:cNvPicPr>
          <p:nvPr/>
        </p:nvPicPr>
        <p:blipFill>
          <a:blip r:embed="rId8"/>
          <a:stretch>
            <a:fillRect/>
          </a:stretch>
        </p:blipFill>
        <p:spPr>
          <a:xfrm>
            <a:off x="8121491" y="5496282"/>
            <a:ext cx="270153" cy="337661"/>
          </a:xfrm>
          <a:prstGeom prst="rect">
            <a:avLst/>
          </a:prstGeom>
        </p:spPr>
      </p:pic>
      <p:sp>
        <p:nvSpPr>
          <p:cNvPr id="15" name="Text 7"/>
          <p:cNvSpPr/>
          <p:nvPr/>
        </p:nvSpPr>
        <p:spPr>
          <a:xfrm>
            <a:off x="2185511" y="5078492"/>
            <a:ext cx="2519720" cy="282178"/>
          </a:xfrm>
          <a:prstGeom prst="rect">
            <a:avLst/>
          </a:prstGeom>
          <a:noFill/>
          <a:ln/>
        </p:spPr>
        <p:txBody>
          <a:bodyPr wrap="none" lIns="0" tIns="0" rIns="0" bIns="0" rtlCol="0" anchor="t"/>
          <a:lstStyle/>
          <a:p>
            <a:pPr marL="0" indent="0" algn="r">
              <a:lnSpc>
                <a:spcPts val="2200"/>
              </a:lnSpc>
              <a:buNone/>
            </a:pPr>
            <a:r>
              <a:rPr lang="en-US" sz="2400" b="1" dirty="0">
                <a:solidFill>
                  <a:srgbClr val="000000"/>
                </a:solidFill>
                <a:ea typeface="Arial Black Bold" pitchFamily="34" charset="-122"/>
                <a:cs typeface="Arial Black Bold" pitchFamily="34" charset="-120"/>
              </a:rPr>
              <a:t>Holistic documentation</a:t>
            </a:r>
            <a:endParaRPr lang="en-US" sz="2400" dirty="0"/>
          </a:p>
        </p:txBody>
      </p:sp>
      <p:sp>
        <p:nvSpPr>
          <p:cNvPr id="16" name="Text 8"/>
          <p:cNvSpPr/>
          <p:nvPr/>
        </p:nvSpPr>
        <p:spPr>
          <a:xfrm>
            <a:off x="631984" y="5469017"/>
            <a:ext cx="4073247" cy="577929"/>
          </a:xfrm>
          <a:prstGeom prst="rect">
            <a:avLst/>
          </a:prstGeom>
          <a:noFill/>
          <a:ln/>
        </p:spPr>
        <p:txBody>
          <a:bodyPr wrap="square" lIns="0" tIns="0" rIns="0" bIns="0" rtlCol="0" anchor="t"/>
          <a:lstStyle/>
          <a:p>
            <a:pPr marL="0" indent="0" algn="r">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Maintaining integrated records that capture system interdependencies</a:t>
            </a:r>
            <a:endParaRPr lang="en-US" sz="2400" dirty="0"/>
          </a:p>
        </p:txBody>
      </p:sp>
      <p:pic>
        <p:nvPicPr>
          <p:cNvPr id="17" name="Image 6" descr="preencoded.png"/>
          <p:cNvPicPr>
            <a:picLocks noChangeAspect="1"/>
          </p:cNvPicPr>
          <p:nvPr/>
        </p:nvPicPr>
        <p:blipFill>
          <a:blip r:embed="rId9"/>
          <a:stretch>
            <a:fillRect/>
          </a:stretch>
        </p:blipFill>
        <p:spPr>
          <a:xfrm>
            <a:off x="4976098" y="1986439"/>
            <a:ext cx="4678204" cy="4678204"/>
          </a:xfrm>
          <a:prstGeom prst="rect">
            <a:avLst/>
          </a:prstGeom>
        </p:spPr>
      </p:pic>
      <p:pic>
        <p:nvPicPr>
          <p:cNvPr id="18" name="Image 7" descr="preencoded.png"/>
          <p:cNvPicPr>
            <a:picLocks noChangeAspect="1"/>
          </p:cNvPicPr>
          <p:nvPr/>
        </p:nvPicPr>
        <p:blipFill>
          <a:blip r:embed="rId10"/>
          <a:stretch>
            <a:fillRect/>
          </a:stretch>
        </p:blipFill>
        <p:spPr>
          <a:xfrm>
            <a:off x="5840373" y="5098137"/>
            <a:ext cx="270153" cy="337661"/>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44EF9-59D3-6BF7-6EA6-F3F276F95D23}"/>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01B9A9C8-8CD2-3CE2-96EE-FA459BA72DF5}"/>
              </a:ext>
            </a:extLst>
          </p:cNvPr>
          <p:cNvSpPr>
            <a:spLocks/>
          </p:cNvSpPr>
          <p:nvPr/>
        </p:nvSpPr>
        <p:spPr>
          <a:xfrm>
            <a:off x="301224" y="1194594"/>
            <a:ext cx="13899846" cy="646331"/>
          </a:xfrm>
          <a:prstGeom prst="rect">
            <a:avLst/>
          </a:prstGeom>
          <a:noFill/>
          <a:ln/>
        </p:spPr>
        <p:txBody>
          <a:bodyPr wrap="square" lIns="0" tIns="0" rIns="0" bIns="0" rtlCol="0" anchor="t"/>
          <a:lstStyle/>
          <a:p>
            <a:pPr marL="0" indent="0" algn="l">
              <a:lnSpc>
                <a:spcPts val="4400"/>
              </a:lnSpc>
              <a:buNone/>
            </a:pPr>
            <a:r>
              <a:rPr lang="en-US" sz="3600" b="1" dirty="0">
                <a:solidFill>
                  <a:srgbClr val="FC4421"/>
                </a:solidFill>
                <a:latin typeface="+mj-lt"/>
                <a:ea typeface="Arial Black Bold" pitchFamily="34" charset="-122"/>
                <a:cs typeface="Arial Black Bold" pitchFamily="34" charset="-120"/>
              </a:rPr>
              <a:t>Integration of maintenance activities across protection systems</a:t>
            </a:r>
            <a:endParaRPr lang="en-US" sz="3600" dirty="0">
              <a:latin typeface="+mj-lt"/>
            </a:endParaRPr>
          </a:p>
        </p:txBody>
      </p:sp>
      <p:sp>
        <p:nvSpPr>
          <p:cNvPr id="19" name="Text 9">
            <a:extLst>
              <a:ext uri="{FF2B5EF4-FFF2-40B4-BE49-F238E27FC236}">
                <a16:creationId xmlns:a16="http://schemas.microsoft.com/office/drawing/2014/main" id="{EF766E45-13E5-CA6B-5C6C-714EEE2C27DD}"/>
              </a:ext>
            </a:extLst>
          </p:cNvPr>
          <p:cNvSpPr/>
          <p:nvPr/>
        </p:nvSpPr>
        <p:spPr>
          <a:xfrm>
            <a:off x="301224" y="1890982"/>
            <a:ext cx="13614801" cy="577929"/>
          </a:xfrm>
          <a:prstGeom prst="rect">
            <a:avLst/>
          </a:prstGeom>
          <a:noFill/>
          <a:ln/>
        </p:spPr>
        <p:txBody>
          <a:bodyPr wrap="square" lIns="0" tIns="0" rIns="0" bIns="0" rtlCol="0" anchor="t"/>
          <a:lstStyle/>
          <a:p>
            <a:pPr marL="0" indent="0" algn="l">
              <a:lnSpc>
                <a:spcPct val="110000"/>
              </a:lnSpc>
              <a:spcAft>
                <a:spcPts val="1200"/>
              </a:spcAft>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Modern protection systems rarely operate in isolation, with most facilities implementing integrated approaches where multiple systems interact. </a:t>
            </a:r>
          </a:p>
          <a:p>
            <a:pPr marL="0" indent="0" algn="l">
              <a:lnSpc>
                <a:spcPct val="110000"/>
              </a:lnSpc>
              <a:spcAft>
                <a:spcPts val="1200"/>
              </a:spcAft>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Maintenance activities must account for these interdependencies to ensure that testing one system does not compromise the functionality of another.</a:t>
            </a:r>
            <a:endParaRPr lang="en-US" sz="2400" dirty="0"/>
          </a:p>
        </p:txBody>
      </p:sp>
      <p:sp>
        <p:nvSpPr>
          <p:cNvPr id="20" name="Text 10">
            <a:extLst>
              <a:ext uri="{FF2B5EF4-FFF2-40B4-BE49-F238E27FC236}">
                <a16:creationId xmlns:a16="http://schemas.microsoft.com/office/drawing/2014/main" id="{0A341503-788E-9FEA-C239-53D4496F6969}"/>
              </a:ext>
            </a:extLst>
          </p:cNvPr>
          <p:cNvSpPr/>
          <p:nvPr/>
        </p:nvSpPr>
        <p:spPr>
          <a:xfrm>
            <a:off x="301223" y="3825835"/>
            <a:ext cx="13405251" cy="577929"/>
          </a:xfrm>
          <a:prstGeom prst="rect">
            <a:avLst/>
          </a:prstGeom>
          <a:noFill/>
          <a:ln/>
        </p:spPr>
        <p:txBody>
          <a:bodyPr wrap="square" lIns="0" tIns="0" rIns="0" bIns="0" rtlCol="0" anchor="t"/>
          <a:lstStyle/>
          <a:p>
            <a:pPr marL="0" indent="0" algn="l">
              <a:lnSpc>
                <a:spcPct val="11000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Effective integration of maintenance activities requires a comprehensive understanding of system interfaces and careful planning to minimise operational disruption while ensuring thorough coverage of all protection components.</a:t>
            </a:r>
            <a:endParaRPr lang="en-US" sz="2400" dirty="0"/>
          </a:p>
        </p:txBody>
      </p:sp>
    </p:spTree>
    <p:extLst>
      <p:ext uri="{BB962C8B-B14F-4D97-AF65-F5344CB8AC3E}">
        <p14:creationId xmlns:p14="http://schemas.microsoft.com/office/powerpoint/2010/main" val="2676175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C644A-242E-ABA1-434F-9E6A4A35F9E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A94B90A-30B6-56D1-21EB-457B88DBC0F3}"/>
              </a:ext>
            </a:extLst>
          </p:cNvPr>
          <p:cNvSpPr>
            <a:spLocks noGrp="1"/>
          </p:cNvSpPr>
          <p:nvPr>
            <p:ph type="title"/>
          </p:nvPr>
        </p:nvSpPr>
        <p:spPr>
          <a:xfrm>
            <a:off x="301224" y="1194594"/>
            <a:ext cx="13899846" cy="646331"/>
          </a:xfrm>
        </p:spPr>
        <p:txBody>
          <a:bodyPr/>
          <a:lstStyle/>
          <a:p>
            <a:r>
              <a:rPr lang="en-GB" sz="3600" dirty="0"/>
              <a:t>Summary</a:t>
            </a:r>
          </a:p>
        </p:txBody>
      </p:sp>
      <p:grpSp>
        <p:nvGrpSpPr>
          <p:cNvPr id="4" name="Group 3">
            <a:extLst>
              <a:ext uri="{FF2B5EF4-FFF2-40B4-BE49-F238E27FC236}">
                <a16:creationId xmlns:a16="http://schemas.microsoft.com/office/drawing/2014/main" id="{9A32679B-D280-BC14-20B6-FA6FFB0A9665}"/>
              </a:ext>
            </a:extLst>
          </p:cNvPr>
          <p:cNvGrpSpPr/>
          <p:nvPr/>
        </p:nvGrpSpPr>
        <p:grpSpPr>
          <a:xfrm>
            <a:off x="301224" y="2351901"/>
            <a:ext cx="13260824" cy="4385429"/>
            <a:chOff x="678418" y="1451372"/>
            <a:chExt cx="13260824" cy="4385429"/>
          </a:xfrm>
        </p:grpSpPr>
        <p:pic>
          <p:nvPicPr>
            <p:cNvPr id="2" name="Image 0" descr="preencoded.png"/>
            <p:cNvPicPr>
              <a:picLocks noChangeAspect="1"/>
            </p:cNvPicPr>
            <p:nvPr/>
          </p:nvPicPr>
          <p:blipFill>
            <a:blip r:embed="rId2"/>
            <a:stretch>
              <a:fillRect/>
            </a:stretch>
          </p:blipFill>
          <p:spPr>
            <a:xfrm>
              <a:off x="3154680" y="1451372"/>
              <a:ext cx="1650802" cy="1061799"/>
            </a:xfrm>
            <a:prstGeom prst="rect">
              <a:avLst/>
            </a:prstGeom>
          </p:spPr>
        </p:pic>
        <p:pic>
          <p:nvPicPr>
            <p:cNvPr id="5" name="Image 1" descr="preencoded.png"/>
            <p:cNvPicPr>
              <a:picLocks noChangeAspect="1"/>
            </p:cNvPicPr>
            <p:nvPr/>
          </p:nvPicPr>
          <p:blipFill>
            <a:blip r:embed="rId3"/>
            <a:stretch>
              <a:fillRect/>
            </a:stretch>
          </p:blipFill>
          <p:spPr>
            <a:xfrm>
              <a:off x="3850481" y="1951792"/>
              <a:ext cx="259080" cy="323969"/>
            </a:xfrm>
            <a:prstGeom prst="rect">
              <a:avLst/>
            </a:prstGeom>
          </p:spPr>
        </p:pic>
        <p:sp>
          <p:nvSpPr>
            <p:cNvPr id="6" name="Text 1"/>
            <p:cNvSpPr/>
            <p:nvPr/>
          </p:nvSpPr>
          <p:spPr>
            <a:xfrm>
              <a:off x="4989790" y="1635681"/>
              <a:ext cx="3365421" cy="287893"/>
            </a:xfrm>
            <a:prstGeom prst="rect">
              <a:avLst/>
            </a:prstGeom>
            <a:noFill/>
            <a:ln/>
          </p:spPr>
          <p:txBody>
            <a:bodyPr wrap="none" lIns="0" tIns="0" rIns="0" bIns="0" rtlCol="0" anchor="t"/>
            <a:lstStyle/>
            <a:p>
              <a:pPr marL="0" indent="0" algn="l">
                <a:lnSpc>
                  <a:spcPts val="2250"/>
                </a:lnSpc>
                <a:buNone/>
              </a:pPr>
              <a:r>
                <a:rPr lang="en-US" sz="2400" b="1" dirty="0">
                  <a:solidFill>
                    <a:srgbClr val="000000"/>
                  </a:solidFill>
                  <a:ea typeface="Arial Black Bold" pitchFamily="34" charset="-122"/>
                  <a:cs typeface="Arial Black Bold" pitchFamily="34" charset="-120"/>
                </a:rPr>
                <a:t>Proactive maintenance culture</a:t>
              </a:r>
              <a:endParaRPr lang="en-US" sz="2400" dirty="0"/>
            </a:p>
          </p:txBody>
        </p:sp>
        <p:sp>
          <p:nvSpPr>
            <p:cNvPr id="7" name="Text 2"/>
            <p:cNvSpPr/>
            <p:nvPr/>
          </p:nvSpPr>
          <p:spPr>
            <a:xfrm>
              <a:off x="4989790" y="2034064"/>
              <a:ext cx="3365421" cy="294799"/>
            </a:xfrm>
            <a:prstGeom prst="rect">
              <a:avLst/>
            </a:prstGeom>
            <a:noFill/>
            <a:ln/>
          </p:spPr>
          <p:txBody>
            <a:bodyPr wrap="none" lIns="0" tIns="0" rIns="0" bIns="0" rtlCol="0" anchor="t"/>
            <a:lstStyle/>
            <a:p>
              <a:pPr marL="0" indent="0" algn="l">
                <a:lnSpc>
                  <a:spcPts val="230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Prioritize prevention over reaction</a:t>
              </a:r>
              <a:endParaRPr lang="en-US" sz="2400" dirty="0"/>
            </a:p>
          </p:txBody>
        </p:sp>
        <p:sp>
          <p:nvSpPr>
            <p:cNvPr id="8" name="Shape 3"/>
            <p:cNvSpPr/>
            <p:nvPr/>
          </p:nvSpPr>
          <p:spPr>
            <a:xfrm>
              <a:off x="4851559" y="2526625"/>
              <a:ext cx="9087683" cy="11430"/>
            </a:xfrm>
            <a:prstGeom prst="roundRect">
              <a:avLst>
                <a:gd name="adj" fmla="val 677269"/>
              </a:avLst>
            </a:prstGeom>
            <a:solidFill>
              <a:srgbClr val="CBCBCC"/>
            </a:solidFill>
            <a:ln/>
          </p:spPr>
          <p:txBody>
            <a:bodyPr/>
            <a:lstStyle/>
            <a:p>
              <a:endParaRPr lang="en-GB" sz="2400"/>
            </a:p>
          </p:txBody>
        </p:sp>
        <p:pic>
          <p:nvPicPr>
            <p:cNvPr id="9" name="Image 2" descr="preencoded.png"/>
            <p:cNvPicPr>
              <a:picLocks noChangeAspect="1"/>
            </p:cNvPicPr>
            <p:nvPr/>
          </p:nvPicPr>
          <p:blipFill>
            <a:blip r:embed="rId4"/>
            <a:stretch>
              <a:fillRect/>
            </a:stretch>
          </p:blipFill>
          <p:spPr>
            <a:xfrm>
              <a:off x="2329220" y="2559248"/>
              <a:ext cx="3301603" cy="1061799"/>
            </a:xfrm>
            <a:prstGeom prst="rect">
              <a:avLst/>
            </a:prstGeom>
          </p:spPr>
        </p:pic>
        <p:pic>
          <p:nvPicPr>
            <p:cNvPr id="10" name="Image 3" descr="preencoded.png"/>
            <p:cNvPicPr>
              <a:picLocks noChangeAspect="1"/>
            </p:cNvPicPr>
            <p:nvPr/>
          </p:nvPicPr>
          <p:blipFill>
            <a:blip r:embed="rId5"/>
            <a:stretch>
              <a:fillRect/>
            </a:stretch>
          </p:blipFill>
          <p:spPr>
            <a:xfrm>
              <a:off x="3850362" y="2928104"/>
              <a:ext cx="259080" cy="323969"/>
            </a:xfrm>
            <a:prstGeom prst="rect">
              <a:avLst/>
            </a:prstGeom>
          </p:spPr>
        </p:pic>
        <p:sp>
          <p:nvSpPr>
            <p:cNvPr id="11" name="Text 4"/>
            <p:cNvSpPr/>
            <p:nvPr/>
          </p:nvSpPr>
          <p:spPr>
            <a:xfrm>
              <a:off x="5815132" y="2743557"/>
              <a:ext cx="2384346" cy="287893"/>
            </a:xfrm>
            <a:prstGeom prst="rect">
              <a:avLst/>
            </a:prstGeom>
            <a:noFill/>
            <a:ln/>
          </p:spPr>
          <p:txBody>
            <a:bodyPr wrap="none" lIns="0" tIns="0" rIns="0" bIns="0" rtlCol="0" anchor="t"/>
            <a:lstStyle/>
            <a:p>
              <a:pPr marL="0" indent="0" algn="l">
                <a:lnSpc>
                  <a:spcPts val="2250"/>
                </a:lnSpc>
                <a:buNone/>
              </a:pPr>
              <a:r>
                <a:rPr lang="en-US" sz="2400" b="1" dirty="0">
                  <a:solidFill>
                    <a:srgbClr val="000000"/>
                  </a:solidFill>
                  <a:ea typeface="Arial Black Bold" pitchFamily="34" charset="-122"/>
                  <a:cs typeface="Arial Black Bold" pitchFamily="34" charset="-120"/>
                </a:rPr>
                <a:t>Risk-based approach</a:t>
              </a:r>
              <a:endParaRPr lang="en-US" sz="2400" dirty="0"/>
            </a:p>
          </p:txBody>
        </p:sp>
        <p:sp>
          <p:nvSpPr>
            <p:cNvPr id="12" name="Text 5"/>
            <p:cNvSpPr/>
            <p:nvPr/>
          </p:nvSpPr>
          <p:spPr>
            <a:xfrm>
              <a:off x="5815132" y="3141940"/>
              <a:ext cx="3961567" cy="294799"/>
            </a:xfrm>
            <a:prstGeom prst="rect">
              <a:avLst/>
            </a:prstGeom>
            <a:noFill/>
            <a:ln/>
          </p:spPr>
          <p:txBody>
            <a:bodyPr wrap="none" lIns="0" tIns="0" rIns="0" bIns="0" rtlCol="0" anchor="t"/>
            <a:lstStyle/>
            <a:p>
              <a:pPr marL="0" indent="0" algn="l">
                <a:lnSpc>
                  <a:spcPts val="230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Allocate resources according to system criticality</a:t>
              </a:r>
              <a:endParaRPr lang="en-US" sz="2400" dirty="0"/>
            </a:p>
          </p:txBody>
        </p:sp>
        <p:sp>
          <p:nvSpPr>
            <p:cNvPr id="13" name="Shape 6"/>
            <p:cNvSpPr/>
            <p:nvPr/>
          </p:nvSpPr>
          <p:spPr>
            <a:xfrm>
              <a:off x="5676900" y="3634502"/>
              <a:ext cx="8262342" cy="11430"/>
            </a:xfrm>
            <a:prstGeom prst="roundRect">
              <a:avLst>
                <a:gd name="adj" fmla="val 677269"/>
              </a:avLst>
            </a:prstGeom>
            <a:solidFill>
              <a:srgbClr val="CBCBCC"/>
            </a:solidFill>
            <a:ln/>
          </p:spPr>
          <p:txBody>
            <a:bodyPr/>
            <a:lstStyle/>
            <a:p>
              <a:endParaRPr lang="en-GB" sz="2400"/>
            </a:p>
          </p:txBody>
        </p:sp>
        <p:pic>
          <p:nvPicPr>
            <p:cNvPr id="14" name="Image 4" descr="preencoded.png"/>
            <p:cNvPicPr>
              <a:picLocks noChangeAspect="1"/>
            </p:cNvPicPr>
            <p:nvPr/>
          </p:nvPicPr>
          <p:blipFill>
            <a:blip r:embed="rId6"/>
            <a:stretch>
              <a:fillRect/>
            </a:stretch>
          </p:blipFill>
          <p:spPr>
            <a:xfrm>
              <a:off x="1503759" y="3667125"/>
              <a:ext cx="4952524" cy="1061799"/>
            </a:xfrm>
            <a:prstGeom prst="rect">
              <a:avLst/>
            </a:prstGeom>
          </p:spPr>
        </p:pic>
        <p:sp>
          <p:nvSpPr>
            <p:cNvPr id="15" name="Text 7"/>
            <p:cNvSpPr/>
            <p:nvPr/>
          </p:nvSpPr>
          <p:spPr>
            <a:xfrm>
              <a:off x="3850362" y="4035981"/>
              <a:ext cx="259080" cy="323969"/>
            </a:xfrm>
            <a:prstGeom prst="rect">
              <a:avLst/>
            </a:prstGeom>
            <a:noFill/>
            <a:ln/>
          </p:spPr>
          <p:txBody>
            <a:bodyPr wrap="none" lIns="0" tIns="0" rIns="0" bIns="0" rtlCol="0" anchor="t"/>
            <a:lstStyle/>
            <a:p>
              <a:pPr marL="0" indent="0" algn="ctr">
                <a:lnSpc>
                  <a:spcPts val="3250"/>
                </a:lnSpc>
                <a:buNone/>
              </a:pPr>
              <a:r>
                <a:rPr lang="en-US" sz="2400" b="1" dirty="0">
                  <a:solidFill>
                    <a:srgbClr val="000000"/>
                  </a:solidFill>
                  <a:latin typeface="Arial Black Bold" pitchFamily="34" charset="0"/>
                  <a:ea typeface="Arial Black Bold" pitchFamily="34" charset="-122"/>
                  <a:cs typeface="Arial Black Bold" pitchFamily="34" charset="-120"/>
                </a:rPr>
                <a:t>3</a:t>
              </a:r>
              <a:endParaRPr lang="en-US" sz="2400" dirty="0"/>
            </a:p>
          </p:txBody>
        </p:sp>
        <p:sp>
          <p:nvSpPr>
            <p:cNvPr id="16" name="Text 8"/>
            <p:cNvSpPr/>
            <p:nvPr/>
          </p:nvSpPr>
          <p:spPr>
            <a:xfrm>
              <a:off x="6640592" y="3851434"/>
              <a:ext cx="3467457" cy="287893"/>
            </a:xfrm>
            <a:prstGeom prst="rect">
              <a:avLst/>
            </a:prstGeom>
            <a:noFill/>
            <a:ln/>
          </p:spPr>
          <p:txBody>
            <a:bodyPr wrap="none" lIns="0" tIns="0" rIns="0" bIns="0" rtlCol="0" anchor="t"/>
            <a:lstStyle/>
            <a:p>
              <a:pPr marL="0" indent="0" algn="l">
                <a:lnSpc>
                  <a:spcPts val="2250"/>
                </a:lnSpc>
                <a:buNone/>
              </a:pPr>
              <a:r>
                <a:rPr lang="en-US" sz="2400" b="1" dirty="0">
                  <a:solidFill>
                    <a:srgbClr val="000000"/>
                  </a:solidFill>
                  <a:ea typeface="Arial Black Bold" pitchFamily="34" charset="-122"/>
                  <a:cs typeface="Arial Black Bold" pitchFamily="34" charset="-120"/>
                </a:rPr>
                <a:t>Comprehensive documentation</a:t>
              </a:r>
              <a:endParaRPr lang="en-US" sz="2400" dirty="0"/>
            </a:p>
          </p:txBody>
        </p:sp>
        <p:sp>
          <p:nvSpPr>
            <p:cNvPr id="17" name="Text 9"/>
            <p:cNvSpPr/>
            <p:nvPr/>
          </p:nvSpPr>
          <p:spPr>
            <a:xfrm>
              <a:off x="6640592" y="4249817"/>
              <a:ext cx="4361498" cy="294799"/>
            </a:xfrm>
            <a:prstGeom prst="rect">
              <a:avLst/>
            </a:prstGeom>
            <a:noFill/>
            <a:ln/>
          </p:spPr>
          <p:txBody>
            <a:bodyPr wrap="none" lIns="0" tIns="0" rIns="0" bIns="0" rtlCol="0" anchor="t"/>
            <a:lstStyle/>
            <a:p>
              <a:pPr marL="0" indent="0" algn="l">
                <a:lnSpc>
                  <a:spcPts val="230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Maintain detailed records of all maintenance activities</a:t>
              </a:r>
              <a:endParaRPr lang="en-US" sz="2400" dirty="0"/>
            </a:p>
          </p:txBody>
        </p:sp>
        <p:sp>
          <p:nvSpPr>
            <p:cNvPr id="18" name="Shape 10"/>
            <p:cNvSpPr/>
            <p:nvPr/>
          </p:nvSpPr>
          <p:spPr>
            <a:xfrm>
              <a:off x="6502360" y="4742378"/>
              <a:ext cx="7436882" cy="11430"/>
            </a:xfrm>
            <a:prstGeom prst="roundRect">
              <a:avLst>
                <a:gd name="adj" fmla="val 677269"/>
              </a:avLst>
            </a:prstGeom>
            <a:solidFill>
              <a:srgbClr val="CBCBCC"/>
            </a:solidFill>
            <a:ln/>
          </p:spPr>
          <p:txBody>
            <a:bodyPr/>
            <a:lstStyle/>
            <a:p>
              <a:endParaRPr lang="en-GB" sz="2400"/>
            </a:p>
          </p:txBody>
        </p:sp>
        <p:pic>
          <p:nvPicPr>
            <p:cNvPr id="19" name="Image 5" descr="preencoded.png"/>
            <p:cNvPicPr>
              <a:picLocks noChangeAspect="1"/>
            </p:cNvPicPr>
            <p:nvPr/>
          </p:nvPicPr>
          <p:blipFill>
            <a:blip r:embed="rId7"/>
            <a:stretch>
              <a:fillRect/>
            </a:stretch>
          </p:blipFill>
          <p:spPr>
            <a:xfrm>
              <a:off x="678418" y="4775002"/>
              <a:ext cx="6603325" cy="1061799"/>
            </a:xfrm>
            <a:prstGeom prst="rect">
              <a:avLst/>
            </a:prstGeom>
          </p:spPr>
        </p:pic>
        <p:pic>
          <p:nvPicPr>
            <p:cNvPr id="20" name="Image 6" descr="preencoded.png"/>
            <p:cNvPicPr>
              <a:picLocks noChangeAspect="1"/>
            </p:cNvPicPr>
            <p:nvPr/>
          </p:nvPicPr>
          <p:blipFill>
            <a:blip r:embed="rId8"/>
            <a:stretch>
              <a:fillRect/>
            </a:stretch>
          </p:blipFill>
          <p:spPr>
            <a:xfrm>
              <a:off x="3850481" y="5143857"/>
              <a:ext cx="259080" cy="323969"/>
            </a:xfrm>
            <a:prstGeom prst="rect">
              <a:avLst/>
            </a:prstGeom>
          </p:spPr>
        </p:pic>
        <p:sp>
          <p:nvSpPr>
            <p:cNvPr id="21" name="Text 11"/>
            <p:cNvSpPr/>
            <p:nvPr/>
          </p:nvSpPr>
          <p:spPr>
            <a:xfrm>
              <a:off x="7466052" y="4959310"/>
              <a:ext cx="3353157" cy="287893"/>
            </a:xfrm>
            <a:prstGeom prst="rect">
              <a:avLst/>
            </a:prstGeom>
            <a:noFill/>
            <a:ln/>
          </p:spPr>
          <p:txBody>
            <a:bodyPr wrap="none" lIns="0" tIns="0" rIns="0" bIns="0" rtlCol="0" anchor="t"/>
            <a:lstStyle/>
            <a:p>
              <a:pPr marL="0" indent="0" algn="l">
                <a:lnSpc>
                  <a:spcPts val="2250"/>
                </a:lnSpc>
                <a:buNone/>
              </a:pPr>
              <a:r>
                <a:rPr lang="en-US" sz="2400" b="1" dirty="0">
                  <a:solidFill>
                    <a:srgbClr val="000000"/>
                  </a:solidFill>
                  <a:ea typeface="Arial Black Bold" pitchFamily="34" charset="-122"/>
                  <a:cs typeface="Arial Black Bold" pitchFamily="34" charset="-120"/>
                </a:rPr>
                <a:t>Integrated system perspective</a:t>
              </a:r>
              <a:endParaRPr lang="en-US" sz="2400" dirty="0"/>
            </a:p>
          </p:txBody>
        </p:sp>
        <p:sp>
          <p:nvSpPr>
            <p:cNvPr id="22" name="Text 12"/>
            <p:cNvSpPr/>
            <p:nvPr/>
          </p:nvSpPr>
          <p:spPr>
            <a:xfrm>
              <a:off x="7466052" y="5357693"/>
              <a:ext cx="4064437" cy="294799"/>
            </a:xfrm>
            <a:prstGeom prst="rect">
              <a:avLst/>
            </a:prstGeom>
            <a:noFill/>
            <a:ln/>
          </p:spPr>
          <p:txBody>
            <a:bodyPr wrap="none" lIns="0" tIns="0" rIns="0" bIns="0" rtlCol="0" anchor="t"/>
            <a:lstStyle/>
            <a:p>
              <a:pPr marL="0" indent="0" algn="l">
                <a:lnSpc>
                  <a:spcPts val="230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Consider interactions between protection systems</a:t>
              </a:r>
              <a:endParaRPr lang="en-US" sz="2400" dirty="0"/>
            </a:p>
          </p:txBody>
        </p:sp>
      </p:grpSp>
    </p:spTree>
    <p:extLst>
      <p:ext uri="{BB962C8B-B14F-4D97-AF65-F5344CB8AC3E}">
        <p14:creationId xmlns:p14="http://schemas.microsoft.com/office/powerpoint/2010/main" val="30142199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BCE27-BB03-C0A8-9A3E-61085C22ACD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412989A-42ED-A236-59B8-E10144EEE70E}"/>
              </a:ext>
            </a:extLst>
          </p:cNvPr>
          <p:cNvSpPr>
            <a:spLocks noGrp="1"/>
          </p:cNvSpPr>
          <p:nvPr>
            <p:ph type="title"/>
          </p:nvPr>
        </p:nvSpPr>
        <p:spPr>
          <a:xfrm>
            <a:off x="301224" y="1194594"/>
            <a:ext cx="13899846" cy="646331"/>
          </a:xfrm>
        </p:spPr>
        <p:txBody>
          <a:bodyPr/>
          <a:lstStyle/>
          <a:p>
            <a:r>
              <a:rPr lang="en-GB" sz="3600" dirty="0"/>
              <a:t>Summary</a:t>
            </a:r>
          </a:p>
        </p:txBody>
      </p:sp>
      <p:sp>
        <p:nvSpPr>
          <p:cNvPr id="23" name="Text 13">
            <a:extLst>
              <a:ext uri="{FF2B5EF4-FFF2-40B4-BE49-F238E27FC236}">
                <a16:creationId xmlns:a16="http://schemas.microsoft.com/office/drawing/2014/main" id="{55AC3E3B-F6ED-E44C-A320-01FC73B867BC}"/>
              </a:ext>
            </a:extLst>
          </p:cNvPr>
          <p:cNvSpPr/>
          <p:nvPr/>
        </p:nvSpPr>
        <p:spPr>
          <a:xfrm>
            <a:off x="419049" y="2109087"/>
            <a:ext cx="13899846" cy="884396"/>
          </a:xfrm>
          <a:prstGeom prst="rect">
            <a:avLst/>
          </a:prstGeom>
          <a:noFill/>
          <a:ln/>
        </p:spPr>
        <p:txBody>
          <a:bodyPr wrap="square" lIns="0" tIns="0" rIns="0" bIns="0" rtlCol="0" anchor="t"/>
          <a:lstStyle/>
          <a:p>
            <a:pPr marL="0" marR="0" lvl="0" indent="0" algn="l" defTabSz="914400" rtl="0" eaLnBrk="1" fontAlgn="base" latinLnBrk="0" hangingPunct="1">
              <a:lnSpc>
                <a:spcPct val="110000"/>
              </a:lnSpc>
              <a:spcBef>
                <a:spcPts val="0"/>
              </a:spcBef>
              <a:spcAft>
                <a:spcPts val="1434"/>
              </a:spcAft>
              <a:buClrTx/>
              <a:buSzTx/>
              <a:buFontTx/>
              <a:buNone/>
              <a:tabLst/>
              <a:defRPr/>
            </a:pPr>
            <a:r>
              <a:rPr lang="en-GB" sz="2400" kern="0" dirty="0">
                <a:solidFill>
                  <a:srgbClr val="000000"/>
                </a:solidFill>
                <a:latin typeface="Arial"/>
                <a:ea typeface="ＭＳ Ｐゴシック" charset="-128"/>
                <a:cs typeface="Arial"/>
              </a:rPr>
              <a:t>You</a:t>
            </a:r>
            <a:r>
              <a:rPr kumimoji="0" lang="en-GB" sz="2400" b="0" i="0" u="none" strike="noStrike" kern="0" cap="none" spc="0" normalizeH="0" baseline="0" noProof="0" dirty="0">
                <a:ln>
                  <a:noFill/>
                </a:ln>
                <a:solidFill>
                  <a:srgbClr val="000000"/>
                </a:solidFill>
                <a:effectLst/>
                <a:uLnTx/>
                <a:uFillTx/>
                <a:latin typeface="Arial"/>
                <a:ea typeface="ＭＳ Ｐゴシック" charset="-128"/>
                <a:cs typeface="Arial"/>
              </a:rPr>
              <a:t> should now be able to:</a:t>
            </a:r>
          </a:p>
          <a:p>
            <a:pPr marL="342900" marR="0" lvl="0" indent="-342900" algn="l" defTabSz="914400" rtl="0" eaLnBrk="0" fontAlgn="base" latinLnBrk="0" hangingPunct="0">
              <a:lnSpc>
                <a:spcPct val="110000"/>
              </a:lnSpc>
              <a:spcBef>
                <a:spcPct val="0"/>
              </a:spcBef>
              <a:spcAft>
                <a:spcPts val="1200"/>
              </a:spcAft>
              <a:buClrTx/>
              <a:buSzTx/>
              <a:buFont typeface="Arial" panose="020B0604020202020204" pitchFamily="34" charset="0"/>
              <a:buChar char="•"/>
              <a:tabLst/>
              <a:defRPr/>
            </a:pPr>
            <a:r>
              <a:rPr kumimoji="0" lang="en-US" altLang="en-US"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128"/>
              </a:rPr>
              <a:t>Understand</a:t>
            </a:r>
            <a:r>
              <a:rPr kumimoji="0" lang="en-US" altLang="en-US"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128"/>
              </a:rPr>
              <a:t> the difference between planned (preventive) and reactive (corrective) maintenance.</a:t>
            </a:r>
          </a:p>
          <a:p>
            <a:pPr marL="342900" marR="0" lvl="0" indent="-342900" algn="l" defTabSz="914400" rtl="0" eaLnBrk="0" fontAlgn="base" latinLnBrk="0" hangingPunct="0">
              <a:lnSpc>
                <a:spcPct val="110000"/>
              </a:lnSpc>
              <a:spcBef>
                <a:spcPct val="0"/>
              </a:spcBef>
              <a:spcAft>
                <a:spcPts val="1200"/>
              </a:spcAft>
              <a:buClrTx/>
              <a:buSzTx/>
              <a:buFont typeface="Arial" panose="020B0604020202020204" pitchFamily="34" charset="0"/>
              <a:buChar char="•"/>
              <a:tabLst/>
              <a:defRPr/>
            </a:pPr>
            <a:r>
              <a:rPr kumimoji="0" lang="en-US" altLang="en-US"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128"/>
              </a:rPr>
              <a:t>Understand</a:t>
            </a:r>
            <a:r>
              <a:rPr kumimoji="0" lang="en-US" altLang="en-US"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128"/>
              </a:rPr>
              <a:t> the legal and regulatory responsibilities for maintaining protection systems.</a:t>
            </a:r>
          </a:p>
          <a:p>
            <a:pPr marL="342900" marR="0" lvl="0" indent="-342900" algn="l" defTabSz="914400" rtl="0" eaLnBrk="0" fontAlgn="base" latinLnBrk="0" hangingPunct="0">
              <a:lnSpc>
                <a:spcPct val="110000"/>
              </a:lnSpc>
              <a:spcBef>
                <a:spcPct val="0"/>
              </a:spcBef>
              <a:spcAft>
                <a:spcPts val="1200"/>
              </a:spcAft>
              <a:buClrTx/>
              <a:buSzTx/>
              <a:buFont typeface="Arial" panose="020B0604020202020204" pitchFamily="34" charset="0"/>
              <a:buChar char="•"/>
              <a:tabLst/>
              <a:defRPr/>
            </a:pPr>
            <a:r>
              <a:rPr kumimoji="0" lang="en-US" altLang="en-US"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128"/>
              </a:rPr>
              <a:t>Understand</a:t>
            </a:r>
            <a:r>
              <a:rPr kumimoji="0" lang="en-US" altLang="en-US"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128"/>
              </a:rPr>
              <a:t> the types of system tests required and their frequencies (weekly, periodic, annual).</a:t>
            </a:r>
          </a:p>
          <a:p>
            <a:pPr marL="342900" marR="0" lvl="0" indent="-342900" algn="l" defTabSz="914400" rtl="0" eaLnBrk="0" fontAlgn="base" latinLnBrk="0" hangingPunct="0">
              <a:lnSpc>
                <a:spcPct val="110000"/>
              </a:lnSpc>
              <a:spcBef>
                <a:spcPct val="0"/>
              </a:spcBef>
              <a:spcAft>
                <a:spcPts val="1200"/>
              </a:spcAft>
              <a:buClrTx/>
              <a:buSzTx/>
              <a:buFont typeface="Arial" panose="020B0604020202020204" pitchFamily="34" charset="0"/>
              <a:buChar char="•"/>
              <a:tabLst/>
              <a:defRPr/>
            </a:pPr>
            <a:r>
              <a:rPr kumimoji="0" lang="en-US" altLang="en-US"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128"/>
              </a:rPr>
              <a:t>Record</a:t>
            </a:r>
            <a:r>
              <a:rPr kumimoji="0" lang="en-US" altLang="en-US"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128"/>
              </a:rPr>
              <a:t> maintenance activities accurately, including test results, defects, and updates </a:t>
            </a:r>
            <a:r>
              <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charset="-128"/>
              </a:rPr>
              <a:t>to documentation.</a:t>
            </a:r>
            <a:endParaRPr kumimoji="0" lang="en-US" altLang="en-US"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128"/>
            </a:endParaRPr>
          </a:p>
          <a:p>
            <a:pPr marL="342900" marR="0" lvl="0" indent="-342900" algn="l" defTabSz="914400" rtl="0" eaLnBrk="0" fontAlgn="base" latinLnBrk="0" hangingPunct="0">
              <a:lnSpc>
                <a:spcPct val="110000"/>
              </a:lnSpc>
              <a:spcBef>
                <a:spcPct val="0"/>
              </a:spcBef>
              <a:spcAft>
                <a:spcPts val="1200"/>
              </a:spcAft>
              <a:buClrTx/>
              <a:buSzTx/>
              <a:buFont typeface="Arial" panose="020B0604020202020204" pitchFamily="34" charset="0"/>
              <a:buChar char="•"/>
              <a:tabLst/>
              <a:defRPr/>
            </a:pPr>
            <a:r>
              <a:rPr kumimoji="0" lang="en-US" altLang="en-US"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128"/>
              </a:rPr>
              <a:t>Carry out </a:t>
            </a:r>
            <a:r>
              <a:rPr kumimoji="0" lang="en-US" altLang="en-US"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128"/>
              </a:rPr>
              <a:t>basic maintenance tasks in line with standards and </a:t>
            </a:r>
            <a:r>
              <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charset="-128"/>
              </a:rPr>
              <a:t>manufacturer instructions.</a:t>
            </a:r>
            <a:endParaRPr kumimoji="0" lang="en-US" altLang="en-US"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128"/>
            </a:endParaRPr>
          </a:p>
        </p:txBody>
      </p:sp>
    </p:spTree>
    <p:extLst>
      <p:ext uri="{BB962C8B-B14F-4D97-AF65-F5344CB8AC3E}">
        <p14:creationId xmlns:p14="http://schemas.microsoft.com/office/powerpoint/2010/main" val="42178651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00DF00-DDB1-9E17-D96C-C839324D3C8E}"/>
              </a:ext>
            </a:extLst>
          </p:cNvPr>
          <p:cNvSpPr txBox="1"/>
          <p:nvPr/>
        </p:nvSpPr>
        <p:spPr>
          <a:xfrm>
            <a:off x="4395170" y="1827324"/>
            <a:ext cx="5840060" cy="1085682"/>
          </a:xfrm>
          <a:prstGeom prst="rect">
            <a:avLst/>
          </a:prstGeom>
          <a:noFill/>
        </p:spPr>
        <p:txBody>
          <a:bodyPr wrap="none" rtlCol="0">
            <a:spAutoFit/>
          </a:bodyPr>
          <a:lstStyle/>
          <a:p>
            <a:pPr algn="ctr" defTabSz="1092982" fontAlgn="base">
              <a:spcBef>
                <a:spcPct val="0"/>
              </a:spcBef>
              <a:spcAft>
                <a:spcPct val="0"/>
              </a:spcAft>
            </a:pPr>
            <a:r>
              <a:rPr lang="en-GB" sz="6455" dirty="0">
                <a:solidFill>
                  <a:srgbClr val="FC4421"/>
                </a:solidFill>
                <a:latin typeface="Arial" pitchFamily="-105" charset="0"/>
                <a:ea typeface="ＭＳ Ｐゴシック" pitchFamily="-105" charset="-128"/>
              </a:rPr>
              <a:t>Any questions?</a:t>
            </a:r>
          </a:p>
        </p:txBody>
      </p:sp>
      <p:sp>
        <p:nvSpPr>
          <p:cNvPr id="2" name="TextBox 1">
            <a:extLst>
              <a:ext uri="{FF2B5EF4-FFF2-40B4-BE49-F238E27FC236}">
                <a16:creationId xmlns:a16="http://schemas.microsoft.com/office/drawing/2014/main" id="{85A39A3A-8560-F8CA-12DC-AE1F8AF09C7B}"/>
              </a:ext>
            </a:extLst>
          </p:cNvPr>
          <p:cNvSpPr txBox="1"/>
          <p:nvPr/>
        </p:nvSpPr>
        <p:spPr>
          <a:xfrm>
            <a:off x="847504" y="4587030"/>
            <a:ext cx="12570545" cy="2031325"/>
          </a:xfrm>
          <a:prstGeom prst="rect">
            <a:avLst/>
          </a:prstGeom>
          <a:noFill/>
        </p:spPr>
        <p:txBody>
          <a:bodyPr wrap="square">
            <a:spAutoFit/>
          </a:bodyPr>
          <a:lstStyle/>
          <a:p>
            <a:pPr algn="l" fontAlgn="base">
              <a:buNone/>
            </a:pPr>
            <a:r>
              <a:rPr lang="en-GB" dirty="0">
                <a:solidFill>
                  <a:srgbClr val="000000"/>
                </a:solidFill>
                <a:latin typeface="inherit"/>
              </a:rPr>
              <a:t>Copyright in this document belongs to and is used under licence from the Department for Education, © 2025.</a:t>
            </a:r>
            <a:endParaRPr lang="en-GB" dirty="0">
              <a:solidFill>
                <a:srgbClr val="242424"/>
              </a:solidFill>
              <a:latin typeface="Aptos" panose="020B0004020202020204" pitchFamily="34" charset="0"/>
            </a:endParaRPr>
          </a:p>
          <a:p>
            <a:pPr algn="l" fontAlgn="base">
              <a:buNone/>
            </a:pPr>
            <a:r>
              <a:rPr lang="en-GB" dirty="0">
                <a:solidFill>
                  <a:srgbClr val="000000"/>
                </a:solidFill>
                <a:latin typeface="inherit"/>
              </a:rPr>
              <a:t> </a:t>
            </a:r>
            <a:endParaRPr lang="en-GB" dirty="0">
              <a:solidFill>
                <a:srgbClr val="242424"/>
              </a:solidFill>
              <a:latin typeface="Aptos" panose="020B0004020202020204" pitchFamily="34" charset="0"/>
            </a:endParaRPr>
          </a:p>
          <a:p>
            <a:pPr algn="l" fontAlgn="base">
              <a:buNone/>
            </a:pPr>
            <a:r>
              <a:rPr lang="en-GB" dirty="0">
                <a:solidFill>
                  <a:srgbClr val="000000"/>
                </a:solidFill>
                <a:latin typeface="inherit"/>
              </a:rPr>
              <a:t>‘T-LEVELS’ and ‘T Level’ are registered trademarks of the Department for Education.</a:t>
            </a:r>
            <a:endParaRPr lang="en-GB" dirty="0">
              <a:solidFill>
                <a:srgbClr val="242424"/>
              </a:solidFill>
              <a:latin typeface="Aptos" panose="020B0004020202020204" pitchFamily="34" charset="0"/>
            </a:endParaRPr>
          </a:p>
          <a:p>
            <a:pPr algn="l" fontAlgn="base">
              <a:buNone/>
            </a:pPr>
            <a:r>
              <a:rPr lang="en-GB" dirty="0">
                <a:solidFill>
                  <a:srgbClr val="000000"/>
                </a:solidFill>
                <a:latin typeface="inherit"/>
              </a:rPr>
              <a:t> </a:t>
            </a:r>
            <a:endParaRPr lang="en-GB" dirty="0">
              <a:solidFill>
                <a:srgbClr val="242424"/>
              </a:solidFill>
              <a:latin typeface="Aptos" panose="020B0004020202020204" pitchFamily="34" charset="0"/>
            </a:endParaRPr>
          </a:p>
          <a:p>
            <a:pPr algn="l" fontAlgn="base">
              <a:buNone/>
            </a:pPr>
            <a:r>
              <a:rPr lang="en-GB" dirty="0">
                <a:solidFill>
                  <a:srgbClr val="000000"/>
                </a:solidFill>
                <a:latin typeface="inherit"/>
              </a:rPr>
              <a:t>WJEC is authorised by the Department for Education to develop and deliver this T Level Technical Qualification.</a:t>
            </a:r>
          </a:p>
          <a:p>
            <a:pPr algn="l" fontAlgn="base">
              <a:buNone/>
            </a:pPr>
            <a:endParaRPr lang="en-GB" dirty="0">
              <a:solidFill>
                <a:srgbClr val="000000"/>
              </a:solidFill>
              <a:latin typeface="inherit"/>
            </a:endParaRPr>
          </a:p>
          <a:p>
            <a:r>
              <a:rPr lang="en-US" altLang="en-US" dirty="0">
                <a:solidFill>
                  <a:srgbClr val="000000"/>
                </a:solidFill>
                <a:latin typeface="inherit"/>
              </a:rPr>
              <a:t>WJEC operates in England under the name </a:t>
            </a:r>
            <a:r>
              <a:rPr lang="en-US" altLang="en-US" dirty="0" err="1">
                <a:solidFill>
                  <a:srgbClr val="000000"/>
                </a:solidFill>
                <a:latin typeface="inherit"/>
              </a:rPr>
              <a:t>Eduqas</a:t>
            </a:r>
            <a:r>
              <a:rPr lang="en-US" altLang="en-US" dirty="0">
                <a:solidFill>
                  <a:srgbClr val="000000"/>
                </a:solidFill>
                <a:latin typeface="inherit"/>
              </a:rPr>
              <a:t> which is a registered trademark of WJEC.</a:t>
            </a:r>
          </a:p>
        </p:txBody>
      </p:sp>
    </p:spTree>
    <p:extLst>
      <p:ext uri="{BB962C8B-B14F-4D97-AF65-F5344CB8AC3E}">
        <p14:creationId xmlns:p14="http://schemas.microsoft.com/office/powerpoint/2010/main" val="2402489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309422" y="1399308"/>
            <a:ext cx="3848035" cy="5772053"/>
          </a:xfrm>
          <a:prstGeom prst="rect">
            <a:avLst/>
          </a:prstGeom>
        </p:spPr>
      </p:pic>
      <p:sp>
        <p:nvSpPr>
          <p:cNvPr id="3" name="Text 0"/>
          <p:cNvSpPr/>
          <p:nvPr/>
        </p:nvSpPr>
        <p:spPr>
          <a:xfrm>
            <a:off x="4369783" y="1186987"/>
            <a:ext cx="4940379" cy="617458"/>
          </a:xfrm>
          <a:prstGeom prst="rect">
            <a:avLst/>
          </a:prstGeom>
          <a:noFill/>
          <a:ln/>
        </p:spPr>
        <p:txBody>
          <a:bodyPr wrap="none" lIns="0" tIns="0" rIns="0" bIns="0" rtlCol="0" anchor="t"/>
          <a:lstStyle/>
          <a:p>
            <a:pPr marL="0" indent="0" algn="l">
              <a:lnSpc>
                <a:spcPts val="4850"/>
              </a:lnSpc>
              <a:buNone/>
            </a:pPr>
            <a:r>
              <a:rPr lang="en-US" sz="3600" b="1" dirty="0">
                <a:solidFill>
                  <a:srgbClr val="FC4421"/>
                </a:solidFill>
                <a:latin typeface="+mj-lt"/>
                <a:ea typeface="Arial Black Bold" pitchFamily="34" charset="-122"/>
                <a:cs typeface="Arial Black Bold" pitchFamily="34" charset="-120"/>
              </a:rPr>
              <a:t>Overview</a:t>
            </a:r>
            <a:endParaRPr lang="en-US" sz="3600" dirty="0">
              <a:latin typeface="+mj-lt"/>
            </a:endParaRPr>
          </a:p>
        </p:txBody>
      </p:sp>
      <p:grpSp>
        <p:nvGrpSpPr>
          <p:cNvPr id="17" name="Group 16">
            <a:extLst>
              <a:ext uri="{FF2B5EF4-FFF2-40B4-BE49-F238E27FC236}">
                <a16:creationId xmlns:a16="http://schemas.microsoft.com/office/drawing/2014/main" id="{6D693FAE-BEB9-2C7A-6135-5F24AD2890D2}"/>
              </a:ext>
            </a:extLst>
          </p:cNvPr>
          <p:cNvGrpSpPr/>
          <p:nvPr/>
        </p:nvGrpSpPr>
        <p:grpSpPr>
          <a:xfrm>
            <a:off x="4369783" y="2168282"/>
            <a:ext cx="8904428" cy="4742497"/>
            <a:chOff x="6178034" y="1614964"/>
            <a:chExt cx="7760732" cy="4742497"/>
          </a:xfrm>
        </p:grpSpPr>
        <p:pic>
          <p:nvPicPr>
            <p:cNvPr id="4" name="Image 1" descr="preencoded.png"/>
            <p:cNvPicPr>
              <a:picLocks noChangeAspect="1"/>
            </p:cNvPicPr>
            <p:nvPr/>
          </p:nvPicPr>
          <p:blipFill>
            <a:blip r:embed="rId4"/>
            <a:stretch>
              <a:fillRect/>
            </a:stretch>
          </p:blipFill>
          <p:spPr>
            <a:xfrm>
              <a:off x="6178034" y="1614964"/>
              <a:ext cx="987981" cy="1185624"/>
            </a:xfrm>
            <a:prstGeom prst="rect">
              <a:avLst/>
            </a:prstGeom>
          </p:spPr>
        </p:pic>
        <p:sp>
          <p:nvSpPr>
            <p:cNvPr id="5" name="Text 1"/>
            <p:cNvSpPr/>
            <p:nvPr/>
          </p:nvSpPr>
          <p:spPr>
            <a:xfrm>
              <a:off x="7462361" y="1812488"/>
              <a:ext cx="4798219" cy="308729"/>
            </a:xfrm>
            <a:prstGeom prst="rect">
              <a:avLst/>
            </a:prstGeom>
            <a:noFill/>
            <a:ln/>
          </p:spPr>
          <p:txBody>
            <a:bodyPr wrap="none" lIns="0" tIns="0" rIns="0" bIns="0" rtlCol="0" anchor="t"/>
            <a:lstStyle/>
            <a:p>
              <a:pPr marL="0" indent="0" algn="l">
                <a:lnSpc>
                  <a:spcPts val="2400"/>
                </a:lnSpc>
                <a:buNone/>
              </a:pPr>
              <a:r>
                <a:rPr lang="en-US" sz="2400" b="1" dirty="0">
                  <a:solidFill>
                    <a:srgbClr val="000000"/>
                  </a:solidFill>
                  <a:ea typeface="Arial Black Bold" pitchFamily="34" charset="-122"/>
                  <a:cs typeface="Arial Black Bold" pitchFamily="34" charset="-120"/>
                </a:rPr>
                <a:t>Types of protection system maintenance</a:t>
              </a:r>
              <a:endParaRPr lang="en-US" sz="2400" dirty="0"/>
            </a:p>
          </p:txBody>
        </p:sp>
        <p:sp>
          <p:nvSpPr>
            <p:cNvPr id="6" name="Text 2"/>
            <p:cNvSpPr/>
            <p:nvPr/>
          </p:nvSpPr>
          <p:spPr>
            <a:xfrm>
              <a:off x="7462361" y="2239685"/>
              <a:ext cx="6476405" cy="316230"/>
            </a:xfrm>
            <a:prstGeom prst="rect">
              <a:avLst/>
            </a:prstGeom>
            <a:noFill/>
            <a:ln/>
          </p:spPr>
          <p:txBody>
            <a:bodyPr wrap="none" lIns="0" tIns="0" rIns="0" bIns="0" rtlCol="0" anchor="t"/>
            <a:lstStyle/>
            <a:p>
              <a:pPr marL="0" indent="0" algn="l">
                <a:lnSpc>
                  <a:spcPts val="245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Exploring PPM and reactive maintenance approaches</a:t>
              </a:r>
              <a:endParaRPr lang="en-US" sz="2400" dirty="0"/>
            </a:p>
          </p:txBody>
        </p:sp>
        <p:pic>
          <p:nvPicPr>
            <p:cNvPr id="7" name="Image 2" descr="preencoded.png"/>
            <p:cNvPicPr>
              <a:picLocks noChangeAspect="1"/>
            </p:cNvPicPr>
            <p:nvPr/>
          </p:nvPicPr>
          <p:blipFill>
            <a:blip r:embed="rId5"/>
            <a:stretch>
              <a:fillRect/>
            </a:stretch>
          </p:blipFill>
          <p:spPr>
            <a:xfrm>
              <a:off x="6178034" y="2800588"/>
              <a:ext cx="987981" cy="1185624"/>
            </a:xfrm>
            <a:prstGeom prst="rect">
              <a:avLst/>
            </a:prstGeom>
          </p:spPr>
        </p:pic>
        <p:sp>
          <p:nvSpPr>
            <p:cNvPr id="8" name="Text 3"/>
            <p:cNvSpPr/>
            <p:nvPr/>
          </p:nvSpPr>
          <p:spPr>
            <a:xfrm>
              <a:off x="7462361" y="2998113"/>
              <a:ext cx="4830128" cy="308729"/>
            </a:xfrm>
            <a:prstGeom prst="rect">
              <a:avLst/>
            </a:prstGeom>
            <a:noFill/>
            <a:ln/>
          </p:spPr>
          <p:txBody>
            <a:bodyPr wrap="none" lIns="0" tIns="0" rIns="0" bIns="0" rtlCol="0" anchor="t"/>
            <a:lstStyle/>
            <a:p>
              <a:pPr marL="0" indent="0" algn="l">
                <a:lnSpc>
                  <a:spcPts val="2400"/>
                </a:lnSpc>
                <a:buNone/>
              </a:pPr>
              <a:r>
                <a:rPr lang="en-US" sz="2400" b="1" dirty="0">
                  <a:solidFill>
                    <a:srgbClr val="000000"/>
                  </a:solidFill>
                  <a:ea typeface="Arial Black Bold" pitchFamily="34" charset="-122"/>
                  <a:cs typeface="Arial Black Bold" pitchFamily="34" charset="-120"/>
                </a:rPr>
                <a:t>Legal requirements and responsibilities</a:t>
              </a:r>
              <a:endParaRPr lang="en-US" sz="2400" dirty="0"/>
            </a:p>
          </p:txBody>
        </p:sp>
        <p:sp>
          <p:nvSpPr>
            <p:cNvPr id="9" name="Text 4"/>
            <p:cNvSpPr/>
            <p:nvPr/>
          </p:nvSpPr>
          <p:spPr>
            <a:xfrm>
              <a:off x="7462361" y="3425309"/>
              <a:ext cx="6476405" cy="316230"/>
            </a:xfrm>
            <a:prstGeom prst="rect">
              <a:avLst/>
            </a:prstGeom>
            <a:noFill/>
            <a:ln/>
          </p:spPr>
          <p:txBody>
            <a:bodyPr wrap="none" lIns="0" tIns="0" rIns="0" bIns="0" rtlCol="0" anchor="t"/>
            <a:lstStyle/>
            <a:p>
              <a:pPr marL="0" indent="0" algn="l">
                <a:lnSpc>
                  <a:spcPts val="245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Understanding the regulatory framework</a:t>
              </a:r>
              <a:endParaRPr lang="en-US" sz="2400" dirty="0"/>
            </a:p>
          </p:txBody>
        </p:sp>
        <p:pic>
          <p:nvPicPr>
            <p:cNvPr id="10" name="Image 3" descr="preencoded.png"/>
            <p:cNvPicPr>
              <a:picLocks noChangeAspect="1"/>
            </p:cNvPicPr>
            <p:nvPr/>
          </p:nvPicPr>
          <p:blipFill>
            <a:blip r:embed="rId6"/>
            <a:stretch>
              <a:fillRect/>
            </a:stretch>
          </p:blipFill>
          <p:spPr>
            <a:xfrm>
              <a:off x="6178034" y="3986213"/>
              <a:ext cx="987981" cy="1185624"/>
            </a:xfrm>
            <a:prstGeom prst="rect">
              <a:avLst/>
            </a:prstGeom>
          </p:spPr>
        </p:pic>
        <p:sp>
          <p:nvSpPr>
            <p:cNvPr id="11" name="Text 5"/>
            <p:cNvSpPr/>
            <p:nvPr/>
          </p:nvSpPr>
          <p:spPr>
            <a:xfrm>
              <a:off x="7462361" y="4183737"/>
              <a:ext cx="4006096" cy="308729"/>
            </a:xfrm>
            <a:prstGeom prst="rect">
              <a:avLst/>
            </a:prstGeom>
            <a:noFill/>
            <a:ln/>
          </p:spPr>
          <p:txBody>
            <a:bodyPr wrap="none" lIns="0" tIns="0" rIns="0" bIns="0" rtlCol="0" anchor="t"/>
            <a:lstStyle/>
            <a:p>
              <a:pPr marL="0" indent="0" algn="l">
                <a:lnSpc>
                  <a:spcPts val="2400"/>
                </a:lnSpc>
                <a:buNone/>
              </a:pPr>
              <a:r>
                <a:rPr lang="en-US" sz="2400" b="1" dirty="0">
                  <a:solidFill>
                    <a:srgbClr val="000000"/>
                  </a:solidFill>
                  <a:ea typeface="Arial Black Bold" pitchFamily="34" charset="-122"/>
                  <a:cs typeface="Arial Black Bold" pitchFamily="34" charset="-120"/>
                </a:rPr>
                <a:t>Documentation and O&amp;M manuals</a:t>
              </a:r>
              <a:endParaRPr lang="en-US" sz="2400" dirty="0"/>
            </a:p>
          </p:txBody>
        </p:sp>
        <p:sp>
          <p:nvSpPr>
            <p:cNvPr id="12" name="Text 6"/>
            <p:cNvSpPr/>
            <p:nvPr/>
          </p:nvSpPr>
          <p:spPr>
            <a:xfrm>
              <a:off x="7462361" y="4610933"/>
              <a:ext cx="6476405" cy="316230"/>
            </a:xfrm>
            <a:prstGeom prst="rect">
              <a:avLst/>
            </a:prstGeom>
            <a:noFill/>
            <a:ln/>
          </p:spPr>
          <p:txBody>
            <a:bodyPr wrap="none" lIns="0" tIns="0" rIns="0" bIns="0" rtlCol="0" anchor="t"/>
            <a:lstStyle/>
            <a:p>
              <a:pPr marL="0" indent="0" algn="l">
                <a:lnSpc>
                  <a:spcPts val="245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Proper record-keeping procedures</a:t>
              </a:r>
              <a:endParaRPr lang="en-US" sz="2400" dirty="0"/>
            </a:p>
          </p:txBody>
        </p:sp>
        <p:pic>
          <p:nvPicPr>
            <p:cNvPr id="13" name="Image 4" descr="preencoded.png"/>
            <p:cNvPicPr>
              <a:picLocks noChangeAspect="1"/>
            </p:cNvPicPr>
            <p:nvPr/>
          </p:nvPicPr>
          <p:blipFill>
            <a:blip r:embed="rId7"/>
            <a:stretch>
              <a:fillRect/>
            </a:stretch>
          </p:blipFill>
          <p:spPr>
            <a:xfrm>
              <a:off x="6178034" y="5171837"/>
              <a:ext cx="987981" cy="1185624"/>
            </a:xfrm>
            <a:prstGeom prst="rect">
              <a:avLst/>
            </a:prstGeom>
          </p:spPr>
        </p:pic>
        <p:sp>
          <p:nvSpPr>
            <p:cNvPr id="14" name="Text 7"/>
            <p:cNvSpPr/>
            <p:nvPr/>
          </p:nvSpPr>
          <p:spPr>
            <a:xfrm>
              <a:off x="7462361" y="5369362"/>
              <a:ext cx="3344108" cy="308729"/>
            </a:xfrm>
            <a:prstGeom prst="rect">
              <a:avLst/>
            </a:prstGeom>
            <a:noFill/>
            <a:ln/>
          </p:spPr>
          <p:txBody>
            <a:bodyPr wrap="none" lIns="0" tIns="0" rIns="0" bIns="0" rtlCol="0" anchor="t"/>
            <a:lstStyle/>
            <a:p>
              <a:pPr marL="0" indent="0" algn="l">
                <a:lnSpc>
                  <a:spcPts val="2400"/>
                </a:lnSpc>
                <a:buNone/>
              </a:pPr>
              <a:r>
                <a:rPr lang="en-US" sz="2400" b="1" dirty="0">
                  <a:solidFill>
                    <a:srgbClr val="000000"/>
                  </a:solidFill>
                  <a:ea typeface="Arial Black Bold" pitchFamily="34" charset="-122"/>
                  <a:cs typeface="Arial Black Bold" pitchFamily="34" charset="-120"/>
                </a:rPr>
                <a:t>Essential maintenance tests</a:t>
              </a:r>
              <a:endParaRPr lang="en-US" sz="2400" dirty="0"/>
            </a:p>
          </p:txBody>
        </p:sp>
        <p:sp>
          <p:nvSpPr>
            <p:cNvPr id="15" name="Text 8"/>
            <p:cNvSpPr/>
            <p:nvPr/>
          </p:nvSpPr>
          <p:spPr>
            <a:xfrm>
              <a:off x="7462361" y="5796558"/>
              <a:ext cx="6476405" cy="316230"/>
            </a:xfrm>
            <a:prstGeom prst="rect">
              <a:avLst/>
            </a:prstGeom>
            <a:noFill/>
            <a:ln/>
          </p:spPr>
          <p:txBody>
            <a:bodyPr wrap="none" lIns="0" tIns="0" rIns="0" bIns="0" rtlCol="0" anchor="t"/>
            <a:lstStyle/>
            <a:p>
              <a:pPr marL="0" indent="0" algn="l">
                <a:lnSpc>
                  <a:spcPts val="245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Required testing for various protection systems</a:t>
              </a:r>
              <a:endParaRPr lang="en-US" sz="2400" dirty="0"/>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2F85F-2496-3783-C12E-10F4C68FF3CB}"/>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3A1B2B68-0C3C-98D3-38ED-29E558C9392A}"/>
              </a:ext>
            </a:extLst>
          </p:cNvPr>
          <p:cNvPicPr>
            <a:picLocks/>
          </p:cNvPicPr>
          <p:nvPr/>
        </p:nvPicPr>
        <p:blipFill>
          <a:blip r:embed="rId3"/>
          <a:stretch>
            <a:fillRect/>
          </a:stretch>
        </p:blipFill>
        <p:spPr>
          <a:xfrm>
            <a:off x="309422" y="1399308"/>
            <a:ext cx="3848035" cy="5772053"/>
          </a:xfrm>
          <a:prstGeom prst="rect">
            <a:avLst/>
          </a:prstGeom>
        </p:spPr>
      </p:pic>
      <p:sp>
        <p:nvSpPr>
          <p:cNvPr id="3" name="Text 0">
            <a:extLst>
              <a:ext uri="{FF2B5EF4-FFF2-40B4-BE49-F238E27FC236}">
                <a16:creationId xmlns:a16="http://schemas.microsoft.com/office/drawing/2014/main" id="{1E487B82-4F01-4164-B783-584A50C77BE0}"/>
              </a:ext>
            </a:extLst>
          </p:cNvPr>
          <p:cNvSpPr>
            <a:spLocks/>
          </p:cNvSpPr>
          <p:nvPr/>
        </p:nvSpPr>
        <p:spPr>
          <a:xfrm>
            <a:off x="4369783" y="1186987"/>
            <a:ext cx="4940379" cy="617458"/>
          </a:xfrm>
          <a:prstGeom prst="rect">
            <a:avLst/>
          </a:prstGeom>
          <a:noFill/>
          <a:ln/>
        </p:spPr>
        <p:txBody>
          <a:bodyPr wrap="none" lIns="0" tIns="0" rIns="0" bIns="0" rtlCol="0" anchor="t"/>
          <a:lstStyle/>
          <a:p>
            <a:pPr marL="0" indent="0" algn="l">
              <a:lnSpc>
                <a:spcPts val="4850"/>
              </a:lnSpc>
              <a:buNone/>
            </a:pPr>
            <a:r>
              <a:rPr lang="en-US" sz="3600" b="1" dirty="0">
                <a:solidFill>
                  <a:srgbClr val="FC4421"/>
                </a:solidFill>
                <a:latin typeface="+mj-lt"/>
                <a:ea typeface="Arial Black Bold" pitchFamily="34" charset="-122"/>
                <a:cs typeface="Arial Black Bold" pitchFamily="34" charset="-120"/>
              </a:rPr>
              <a:t>Overview</a:t>
            </a:r>
            <a:endParaRPr lang="en-US" sz="3600" dirty="0">
              <a:latin typeface="+mj-lt"/>
            </a:endParaRPr>
          </a:p>
        </p:txBody>
      </p:sp>
      <p:sp>
        <p:nvSpPr>
          <p:cNvPr id="16" name="Text 9">
            <a:extLst>
              <a:ext uri="{FF2B5EF4-FFF2-40B4-BE49-F238E27FC236}">
                <a16:creationId xmlns:a16="http://schemas.microsoft.com/office/drawing/2014/main" id="{130B39A9-1454-8A6D-4566-781B17F8F612}"/>
              </a:ext>
            </a:extLst>
          </p:cNvPr>
          <p:cNvSpPr>
            <a:spLocks/>
          </p:cNvSpPr>
          <p:nvPr/>
        </p:nvSpPr>
        <p:spPr>
          <a:xfrm>
            <a:off x="4369783" y="2168282"/>
            <a:ext cx="9664716" cy="4742497"/>
          </a:xfrm>
          <a:prstGeom prst="rect">
            <a:avLst/>
          </a:prstGeom>
          <a:noFill/>
          <a:ln/>
        </p:spPr>
        <p:txBody>
          <a:bodyPr wrap="square" lIns="0" tIns="0" rIns="0" bIns="0" rtlCol="0" anchor="t"/>
          <a:lstStyle/>
          <a:p>
            <a:pPr marL="0" indent="0" algn="l">
              <a:lnSpc>
                <a:spcPct val="11000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We'll begin by examining the differences between planned preventative maintenance and reactive maintenance before exploring the advantages and limitations of each.</a:t>
            </a:r>
            <a:endParaRPr lang="en-US" sz="2400" dirty="0"/>
          </a:p>
        </p:txBody>
      </p:sp>
    </p:spTree>
    <p:extLst>
      <p:ext uri="{BB962C8B-B14F-4D97-AF65-F5344CB8AC3E}">
        <p14:creationId xmlns:p14="http://schemas.microsoft.com/office/powerpoint/2010/main" val="3648976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a:spLocks/>
          </p:cNvSpPr>
          <p:nvPr/>
        </p:nvSpPr>
        <p:spPr>
          <a:xfrm>
            <a:off x="301224" y="1194594"/>
            <a:ext cx="13899846" cy="646331"/>
          </a:xfrm>
          <a:prstGeom prst="rect">
            <a:avLst/>
          </a:prstGeom>
          <a:noFill/>
          <a:ln/>
        </p:spPr>
        <p:txBody>
          <a:bodyPr wrap="square" lIns="0" tIns="0" rIns="0" bIns="0" rtlCol="0" anchor="t"/>
          <a:lstStyle/>
          <a:p>
            <a:pPr marL="0" indent="0" algn="l">
              <a:lnSpc>
                <a:spcPts val="5550"/>
              </a:lnSpc>
              <a:buNone/>
            </a:pPr>
            <a:r>
              <a:rPr lang="en-US" sz="3600" b="1" dirty="0">
                <a:solidFill>
                  <a:srgbClr val="FC4421"/>
                </a:solidFill>
                <a:latin typeface="+mj-lt"/>
                <a:ea typeface="Arial Black Bold" pitchFamily="34" charset="-122"/>
                <a:cs typeface="Arial Black Bold" pitchFamily="34" charset="-120"/>
              </a:rPr>
              <a:t>Overview of protection system maintenance types</a:t>
            </a:r>
            <a:endParaRPr lang="en-US" sz="3600" dirty="0">
              <a:latin typeface="+mj-lt"/>
            </a:endParaRPr>
          </a:p>
        </p:txBody>
      </p:sp>
      <p:grpSp>
        <p:nvGrpSpPr>
          <p:cNvPr id="9" name="Group 8">
            <a:extLst>
              <a:ext uri="{FF2B5EF4-FFF2-40B4-BE49-F238E27FC236}">
                <a16:creationId xmlns:a16="http://schemas.microsoft.com/office/drawing/2014/main" id="{7F70726A-B8B2-C390-100F-A58605DADA70}"/>
              </a:ext>
            </a:extLst>
          </p:cNvPr>
          <p:cNvGrpSpPr/>
          <p:nvPr/>
        </p:nvGrpSpPr>
        <p:grpSpPr>
          <a:xfrm>
            <a:off x="301224" y="2031023"/>
            <a:ext cx="13707237" cy="4653407"/>
            <a:chOff x="793790" y="3160752"/>
            <a:chExt cx="13165565" cy="3458758"/>
          </a:xfrm>
        </p:grpSpPr>
        <p:sp>
          <p:nvSpPr>
            <p:cNvPr id="3" name="Text 1"/>
            <p:cNvSpPr/>
            <p:nvPr/>
          </p:nvSpPr>
          <p:spPr>
            <a:xfrm>
              <a:off x="793790" y="3160752"/>
              <a:ext cx="5543074" cy="354330"/>
            </a:xfrm>
            <a:prstGeom prst="rect">
              <a:avLst/>
            </a:prstGeom>
            <a:noFill/>
            <a:ln/>
          </p:spPr>
          <p:txBody>
            <a:bodyPr wrap="none" lIns="0" tIns="0" rIns="0" bIns="0" rtlCol="0" anchor="t"/>
            <a:lstStyle/>
            <a:p>
              <a:pPr marL="0" indent="0" algn="l">
                <a:lnSpc>
                  <a:spcPts val="2750"/>
                </a:lnSpc>
                <a:buNone/>
              </a:pPr>
              <a:r>
                <a:rPr lang="en-US" sz="2400" b="1" dirty="0">
                  <a:ea typeface="Arial Black Bold" pitchFamily="34" charset="-122"/>
                  <a:cs typeface="Arial Black Bold" pitchFamily="34" charset="-120"/>
                </a:rPr>
                <a:t>Planned preventative maintenance (PPM)</a:t>
              </a:r>
              <a:endParaRPr lang="en-US" sz="2400" dirty="0"/>
            </a:p>
          </p:txBody>
        </p:sp>
        <p:sp>
          <p:nvSpPr>
            <p:cNvPr id="4" name="Text 2"/>
            <p:cNvSpPr/>
            <p:nvPr/>
          </p:nvSpPr>
          <p:spPr>
            <a:xfrm>
              <a:off x="793790" y="3615686"/>
              <a:ext cx="6359834" cy="1814513"/>
            </a:xfrm>
            <a:prstGeom prst="rect">
              <a:avLst/>
            </a:prstGeom>
            <a:noFill/>
            <a:ln/>
          </p:spPr>
          <p:txBody>
            <a:bodyPr wrap="square" lIns="0" tIns="0" rIns="0" bIns="0" rtlCol="0" anchor="t"/>
            <a:lstStyle/>
            <a:p>
              <a:pPr marL="0" indent="0" algn="l">
                <a:lnSpc>
                  <a:spcPct val="11000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A scheduled approach to maintenance that aims to identify and address potential issues before they cause system failure. Maintenance activities are performed at predetermined intervals based on manufacturer recommendations, industry standards, and operational experience.</a:t>
              </a:r>
              <a:endParaRPr lang="en-US" sz="2400" dirty="0"/>
            </a:p>
          </p:txBody>
        </p:sp>
        <p:sp>
          <p:nvSpPr>
            <p:cNvPr id="5" name="Text 3"/>
            <p:cNvSpPr/>
            <p:nvPr/>
          </p:nvSpPr>
          <p:spPr>
            <a:xfrm>
              <a:off x="793790" y="5448419"/>
              <a:ext cx="6507857" cy="1088708"/>
            </a:xfrm>
            <a:prstGeom prst="rect">
              <a:avLst/>
            </a:prstGeom>
            <a:noFill/>
            <a:ln/>
          </p:spPr>
          <p:txBody>
            <a:bodyPr wrap="square" lIns="0" tIns="0" rIns="0" bIns="0" rtlCol="0" anchor="t"/>
            <a:lstStyle/>
            <a:p>
              <a:pPr marL="0" indent="0" algn="l">
                <a:lnSpc>
                  <a:spcPct val="11000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PPM includes routine inspections, testing, cleaning, calibration, and component replacement to maintain optimal system performance and extend service life.</a:t>
              </a:r>
              <a:endParaRPr lang="en-US" sz="2400" dirty="0"/>
            </a:p>
          </p:txBody>
        </p:sp>
        <p:sp>
          <p:nvSpPr>
            <p:cNvPr id="6" name="Text 4"/>
            <p:cNvSpPr/>
            <p:nvPr/>
          </p:nvSpPr>
          <p:spPr>
            <a:xfrm>
              <a:off x="7599521" y="3160752"/>
              <a:ext cx="2960846" cy="354330"/>
            </a:xfrm>
            <a:prstGeom prst="rect">
              <a:avLst/>
            </a:prstGeom>
            <a:noFill/>
            <a:ln/>
          </p:spPr>
          <p:txBody>
            <a:bodyPr wrap="none" lIns="0" tIns="0" rIns="0" bIns="0" rtlCol="0" anchor="t"/>
            <a:lstStyle/>
            <a:p>
              <a:pPr marL="0" indent="0" algn="l">
                <a:lnSpc>
                  <a:spcPts val="2750"/>
                </a:lnSpc>
                <a:buNone/>
              </a:pPr>
              <a:r>
                <a:rPr lang="en-US" sz="2400" b="1" dirty="0">
                  <a:ea typeface="Arial Black Bold" pitchFamily="34" charset="-122"/>
                  <a:cs typeface="Arial Black Bold" pitchFamily="34" charset="-120"/>
                </a:rPr>
                <a:t>Reactive maintenance</a:t>
              </a:r>
              <a:endParaRPr lang="en-US" sz="2400" dirty="0"/>
            </a:p>
          </p:txBody>
        </p:sp>
        <p:sp>
          <p:nvSpPr>
            <p:cNvPr id="7" name="Text 5"/>
            <p:cNvSpPr/>
            <p:nvPr/>
          </p:nvSpPr>
          <p:spPr>
            <a:xfrm>
              <a:off x="7599520" y="3615686"/>
              <a:ext cx="6359834" cy="1451610"/>
            </a:xfrm>
            <a:prstGeom prst="rect">
              <a:avLst/>
            </a:prstGeom>
            <a:noFill/>
            <a:ln/>
          </p:spPr>
          <p:txBody>
            <a:bodyPr wrap="square" lIns="0" tIns="0" rIns="0" bIns="0" rtlCol="0" anchor="t"/>
            <a:lstStyle/>
            <a:p>
              <a:pPr marL="0" indent="0" algn="l">
                <a:lnSpc>
                  <a:spcPct val="11000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An approach where maintenance is performed only after equipment failure or malfunction has occurred. This method addresses issues as they arise rather than attempting to prevent them proactively.</a:t>
              </a:r>
              <a:endParaRPr lang="en-US" sz="2400" dirty="0"/>
            </a:p>
          </p:txBody>
        </p:sp>
        <p:sp>
          <p:nvSpPr>
            <p:cNvPr id="8" name="Text 6"/>
            <p:cNvSpPr/>
            <p:nvPr/>
          </p:nvSpPr>
          <p:spPr>
            <a:xfrm>
              <a:off x="7599521" y="5167900"/>
              <a:ext cx="6359834" cy="1451610"/>
            </a:xfrm>
            <a:prstGeom prst="rect">
              <a:avLst/>
            </a:prstGeom>
            <a:noFill/>
            <a:ln/>
          </p:spPr>
          <p:txBody>
            <a:bodyPr wrap="square" lIns="0" tIns="0" rIns="0" bIns="0" rtlCol="0" anchor="t"/>
            <a:lstStyle/>
            <a:p>
              <a:pPr marL="0" indent="0" algn="l">
                <a:lnSpc>
                  <a:spcPct val="11000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Reactive maintenance involves emergency repairs, troubleshooting, component replacement, and system restoration following a failure event, often requiring immediate attention to restore protection functionality.</a:t>
              </a:r>
              <a:endParaRPr lang="en-US" sz="2400" dirty="0"/>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p:cNvPicPr>
          <p:nvPr/>
        </p:nvPicPr>
        <p:blipFill>
          <a:blip r:embed="rId3"/>
          <a:stretch>
            <a:fillRect/>
          </a:stretch>
        </p:blipFill>
        <p:spPr>
          <a:xfrm>
            <a:off x="309422" y="1399308"/>
            <a:ext cx="3848035" cy="5772053"/>
          </a:xfrm>
          <a:prstGeom prst="rect">
            <a:avLst/>
          </a:prstGeom>
        </p:spPr>
      </p:pic>
      <p:sp>
        <p:nvSpPr>
          <p:cNvPr id="3" name="Text 0"/>
          <p:cNvSpPr>
            <a:spLocks/>
          </p:cNvSpPr>
          <p:nvPr/>
        </p:nvSpPr>
        <p:spPr>
          <a:xfrm>
            <a:off x="4543662" y="1172151"/>
            <a:ext cx="9720290" cy="617458"/>
          </a:xfrm>
          <a:prstGeom prst="rect">
            <a:avLst/>
          </a:prstGeom>
          <a:noFill/>
          <a:ln/>
        </p:spPr>
        <p:txBody>
          <a:bodyPr wrap="square" lIns="0" tIns="0" rIns="0" bIns="0" rtlCol="0" anchor="t"/>
          <a:lstStyle/>
          <a:p>
            <a:pPr marL="0" indent="0" algn="l">
              <a:lnSpc>
                <a:spcPts val="4600"/>
              </a:lnSpc>
              <a:buNone/>
            </a:pPr>
            <a:r>
              <a:rPr lang="en-US" sz="3600" b="1" dirty="0">
                <a:solidFill>
                  <a:srgbClr val="FC4421"/>
                </a:solidFill>
                <a:latin typeface="+mj-lt"/>
                <a:ea typeface="Arial Black Bold" pitchFamily="34" charset="-122"/>
                <a:cs typeface="Arial Black Bold" pitchFamily="34" charset="-120"/>
              </a:rPr>
              <a:t>What is planned preventative maintenance?</a:t>
            </a:r>
            <a:endParaRPr lang="en-US" sz="3600" dirty="0">
              <a:latin typeface="+mj-lt"/>
            </a:endParaRPr>
          </a:p>
        </p:txBody>
      </p:sp>
      <p:grpSp>
        <p:nvGrpSpPr>
          <p:cNvPr id="20" name="Group 19">
            <a:extLst>
              <a:ext uri="{FF2B5EF4-FFF2-40B4-BE49-F238E27FC236}">
                <a16:creationId xmlns:a16="http://schemas.microsoft.com/office/drawing/2014/main" id="{8BBFA32A-83C9-BB29-26C8-C30DA6FE6CE6}"/>
              </a:ext>
            </a:extLst>
          </p:cNvPr>
          <p:cNvGrpSpPr/>
          <p:nvPr/>
        </p:nvGrpSpPr>
        <p:grpSpPr>
          <a:xfrm>
            <a:off x="4444267" y="1877545"/>
            <a:ext cx="10093663" cy="5293816"/>
            <a:chOff x="6140708" y="2273082"/>
            <a:chExt cx="7829014" cy="5293816"/>
          </a:xfrm>
        </p:grpSpPr>
        <p:sp>
          <p:nvSpPr>
            <p:cNvPr id="4" name="Shape 1"/>
            <p:cNvSpPr/>
            <p:nvPr/>
          </p:nvSpPr>
          <p:spPr>
            <a:xfrm>
              <a:off x="6166354" y="2273082"/>
              <a:ext cx="424696" cy="424696"/>
            </a:xfrm>
            <a:prstGeom prst="roundRect">
              <a:avLst>
                <a:gd name="adj" fmla="val 18670"/>
              </a:avLst>
            </a:prstGeom>
            <a:solidFill>
              <a:srgbClr val="E5E5E6"/>
            </a:solidFill>
            <a:ln w="7620">
              <a:solidFill>
                <a:srgbClr val="CBCBCC"/>
              </a:solidFill>
              <a:prstDash val="solid"/>
            </a:ln>
          </p:spPr>
          <p:txBody>
            <a:bodyPr/>
            <a:lstStyle/>
            <a:p>
              <a:endParaRPr lang="en-GB" sz="2000"/>
            </a:p>
          </p:txBody>
        </p:sp>
        <p:pic>
          <p:nvPicPr>
            <p:cNvPr id="5" name="Image 1" descr="preencoded.png"/>
            <p:cNvPicPr>
              <a:picLocks noChangeAspect="1"/>
            </p:cNvPicPr>
            <p:nvPr/>
          </p:nvPicPr>
          <p:blipFill>
            <a:blip r:embed="rId4"/>
            <a:stretch>
              <a:fillRect/>
            </a:stretch>
          </p:blipFill>
          <p:spPr>
            <a:xfrm>
              <a:off x="6249677" y="2298064"/>
              <a:ext cx="283131" cy="353973"/>
            </a:xfrm>
            <a:prstGeom prst="rect">
              <a:avLst/>
            </a:prstGeom>
          </p:spPr>
        </p:pic>
        <p:sp>
          <p:nvSpPr>
            <p:cNvPr id="6" name="Text 2"/>
            <p:cNvSpPr/>
            <p:nvPr/>
          </p:nvSpPr>
          <p:spPr>
            <a:xfrm>
              <a:off x="6760488" y="2402860"/>
              <a:ext cx="3241596" cy="294918"/>
            </a:xfrm>
            <a:prstGeom prst="rect">
              <a:avLst/>
            </a:prstGeom>
            <a:noFill/>
            <a:ln/>
          </p:spPr>
          <p:txBody>
            <a:bodyPr wrap="none" lIns="0" tIns="0" rIns="0" bIns="0" rtlCol="0" anchor="t"/>
            <a:lstStyle/>
            <a:p>
              <a:pPr marL="0" indent="0" algn="l">
                <a:lnSpc>
                  <a:spcPts val="2300"/>
                </a:lnSpc>
                <a:buNone/>
              </a:pPr>
              <a:r>
                <a:rPr lang="en-US" sz="2400" b="1" dirty="0">
                  <a:solidFill>
                    <a:srgbClr val="000000"/>
                  </a:solidFill>
                  <a:ea typeface="Arial Black Bold" pitchFamily="34" charset="-122"/>
                  <a:cs typeface="Arial Black Bold" pitchFamily="34" charset="-120"/>
                </a:rPr>
                <a:t>Scheduled routine activities</a:t>
              </a:r>
              <a:endParaRPr lang="en-US" sz="2400" dirty="0"/>
            </a:p>
          </p:txBody>
        </p:sp>
        <p:sp>
          <p:nvSpPr>
            <p:cNvPr id="7" name="Text 3"/>
            <p:cNvSpPr/>
            <p:nvPr/>
          </p:nvSpPr>
          <p:spPr>
            <a:xfrm>
              <a:off x="6760488" y="2767712"/>
              <a:ext cx="7209234" cy="604123"/>
            </a:xfrm>
            <a:prstGeom prst="rect">
              <a:avLst/>
            </a:prstGeom>
            <a:noFill/>
            <a:ln/>
          </p:spPr>
          <p:txBody>
            <a:bodyPr wrap="square" lIns="0" tIns="0" rIns="0" bIns="0" rtlCol="0" anchor="t"/>
            <a:lstStyle/>
            <a:p>
              <a:pPr marL="0" indent="0" algn="l">
                <a:lnSpc>
                  <a:spcPts val="235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Regular inspections and tests conducted according to predetermined intervals established by risk assessment, manufacturer guidelines and regulatory requirements.</a:t>
              </a:r>
              <a:endParaRPr lang="en-US" sz="2000" dirty="0"/>
            </a:p>
          </p:txBody>
        </p:sp>
        <p:sp>
          <p:nvSpPr>
            <p:cNvPr id="8" name="Shape 4"/>
            <p:cNvSpPr/>
            <p:nvPr/>
          </p:nvSpPr>
          <p:spPr>
            <a:xfrm>
              <a:off x="6148394" y="3838143"/>
              <a:ext cx="424696" cy="424696"/>
            </a:xfrm>
            <a:prstGeom prst="roundRect">
              <a:avLst>
                <a:gd name="adj" fmla="val 18670"/>
              </a:avLst>
            </a:prstGeom>
            <a:solidFill>
              <a:srgbClr val="E5E5E6"/>
            </a:solidFill>
            <a:ln w="7620">
              <a:solidFill>
                <a:srgbClr val="CBCBCC"/>
              </a:solidFill>
              <a:prstDash val="solid"/>
            </a:ln>
          </p:spPr>
          <p:txBody>
            <a:bodyPr/>
            <a:lstStyle/>
            <a:p>
              <a:endParaRPr lang="en-GB" sz="2000"/>
            </a:p>
          </p:txBody>
        </p:sp>
        <p:pic>
          <p:nvPicPr>
            <p:cNvPr id="9" name="Image 2" descr="preencoded.png"/>
            <p:cNvPicPr>
              <a:picLocks noChangeAspect="1"/>
            </p:cNvPicPr>
            <p:nvPr/>
          </p:nvPicPr>
          <p:blipFill>
            <a:blip r:embed="rId5"/>
            <a:stretch>
              <a:fillRect/>
            </a:stretch>
          </p:blipFill>
          <p:spPr>
            <a:xfrm>
              <a:off x="6236256" y="3878044"/>
              <a:ext cx="283131" cy="353973"/>
            </a:xfrm>
            <a:prstGeom prst="rect">
              <a:avLst/>
            </a:prstGeom>
          </p:spPr>
        </p:pic>
        <p:sp>
          <p:nvSpPr>
            <p:cNvPr id="10" name="Text 5"/>
            <p:cNvSpPr/>
            <p:nvPr/>
          </p:nvSpPr>
          <p:spPr>
            <a:xfrm>
              <a:off x="6760488" y="3938394"/>
              <a:ext cx="3604379" cy="294918"/>
            </a:xfrm>
            <a:prstGeom prst="rect">
              <a:avLst/>
            </a:prstGeom>
            <a:noFill/>
            <a:ln/>
          </p:spPr>
          <p:txBody>
            <a:bodyPr wrap="none" lIns="0" tIns="0" rIns="0" bIns="0" rtlCol="0" anchor="t"/>
            <a:lstStyle/>
            <a:p>
              <a:pPr marL="0" indent="0" algn="l">
                <a:lnSpc>
                  <a:spcPts val="2300"/>
                </a:lnSpc>
                <a:buNone/>
              </a:pPr>
              <a:r>
                <a:rPr lang="en-US" sz="2400" b="1" dirty="0">
                  <a:solidFill>
                    <a:srgbClr val="000000"/>
                  </a:solidFill>
                  <a:ea typeface="Arial Black Bold" pitchFamily="34" charset="-122"/>
                  <a:cs typeface="Arial Black Bold" pitchFamily="34" charset="-120"/>
                </a:rPr>
                <a:t>Proactive problem identification</a:t>
              </a:r>
              <a:endParaRPr lang="en-US" sz="2400" dirty="0"/>
            </a:p>
          </p:txBody>
        </p:sp>
        <p:sp>
          <p:nvSpPr>
            <p:cNvPr id="11" name="Text 6"/>
            <p:cNvSpPr/>
            <p:nvPr/>
          </p:nvSpPr>
          <p:spPr>
            <a:xfrm>
              <a:off x="6758726" y="4258240"/>
              <a:ext cx="7209234" cy="604123"/>
            </a:xfrm>
            <a:prstGeom prst="rect">
              <a:avLst/>
            </a:prstGeom>
            <a:noFill/>
            <a:ln/>
          </p:spPr>
          <p:txBody>
            <a:bodyPr wrap="square" lIns="0" tIns="0" rIns="0" bIns="0" rtlCol="0" anchor="t"/>
            <a:lstStyle/>
            <a:p>
              <a:pPr marL="0" indent="0" algn="l">
                <a:lnSpc>
                  <a:spcPts val="235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Systematic examination of protection systems to detect potential issues before they result in system failure or compromised protection.</a:t>
              </a:r>
              <a:endParaRPr lang="en-US" sz="2000" dirty="0"/>
            </a:p>
          </p:txBody>
        </p:sp>
        <p:sp>
          <p:nvSpPr>
            <p:cNvPr id="12" name="Shape 7"/>
            <p:cNvSpPr/>
            <p:nvPr/>
          </p:nvSpPr>
          <p:spPr>
            <a:xfrm>
              <a:off x="6140708" y="5191507"/>
              <a:ext cx="424696" cy="424696"/>
            </a:xfrm>
            <a:prstGeom prst="roundRect">
              <a:avLst>
                <a:gd name="adj" fmla="val 18670"/>
              </a:avLst>
            </a:prstGeom>
            <a:solidFill>
              <a:srgbClr val="E5E5E6"/>
            </a:solidFill>
            <a:ln w="7620">
              <a:solidFill>
                <a:srgbClr val="CBCBCC"/>
              </a:solidFill>
              <a:prstDash val="solid"/>
            </a:ln>
          </p:spPr>
          <p:txBody>
            <a:bodyPr/>
            <a:lstStyle/>
            <a:p>
              <a:endParaRPr lang="en-GB" sz="2000"/>
            </a:p>
          </p:txBody>
        </p:sp>
        <p:pic>
          <p:nvPicPr>
            <p:cNvPr id="13" name="Image 3" descr="preencoded.png"/>
            <p:cNvPicPr>
              <a:picLocks noChangeAspect="1"/>
            </p:cNvPicPr>
            <p:nvPr/>
          </p:nvPicPr>
          <p:blipFill>
            <a:blip r:embed="rId6"/>
            <a:stretch>
              <a:fillRect/>
            </a:stretch>
          </p:blipFill>
          <p:spPr>
            <a:xfrm>
              <a:off x="6217801" y="5226869"/>
              <a:ext cx="283131" cy="353973"/>
            </a:xfrm>
            <a:prstGeom prst="rect">
              <a:avLst/>
            </a:prstGeom>
          </p:spPr>
        </p:pic>
        <p:sp>
          <p:nvSpPr>
            <p:cNvPr id="14" name="Text 8"/>
            <p:cNvSpPr/>
            <p:nvPr/>
          </p:nvSpPr>
          <p:spPr>
            <a:xfrm>
              <a:off x="6760488" y="5316057"/>
              <a:ext cx="2359819" cy="294918"/>
            </a:xfrm>
            <a:prstGeom prst="rect">
              <a:avLst/>
            </a:prstGeom>
            <a:noFill/>
            <a:ln/>
          </p:spPr>
          <p:txBody>
            <a:bodyPr wrap="none" lIns="0" tIns="0" rIns="0" bIns="0" rtlCol="0" anchor="t"/>
            <a:lstStyle/>
            <a:p>
              <a:pPr marL="0" indent="0" algn="l">
                <a:lnSpc>
                  <a:spcPts val="2300"/>
                </a:lnSpc>
                <a:buNone/>
              </a:pPr>
              <a:r>
                <a:rPr lang="en-US" sz="2400" b="1" dirty="0">
                  <a:solidFill>
                    <a:srgbClr val="000000"/>
                  </a:solidFill>
                  <a:ea typeface="Arial Black Bold" pitchFamily="34" charset="-122"/>
                  <a:cs typeface="Arial Black Bold" pitchFamily="34" charset="-120"/>
                </a:rPr>
                <a:t>Preventative actions</a:t>
              </a:r>
              <a:endParaRPr lang="en-US" sz="2400" dirty="0"/>
            </a:p>
          </p:txBody>
        </p:sp>
        <p:sp>
          <p:nvSpPr>
            <p:cNvPr id="15" name="Text 9"/>
            <p:cNvSpPr/>
            <p:nvPr/>
          </p:nvSpPr>
          <p:spPr>
            <a:xfrm>
              <a:off x="6760488" y="5660831"/>
              <a:ext cx="7209234" cy="604123"/>
            </a:xfrm>
            <a:prstGeom prst="rect">
              <a:avLst/>
            </a:prstGeom>
            <a:noFill/>
            <a:ln/>
          </p:spPr>
          <p:txBody>
            <a:bodyPr wrap="square" lIns="0" tIns="0" rIns="0" bIns="0" rtlCol="0" anchor="t"/>
            <a:lstStyle/>
            <a:p>
              <a:pPr marL="0" indent="0" algn="l">
                <a:lnSpc>
                  <a:spcPts val="235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Calibration, cleaning, lubrication, component replacement and system adjustments performed to maintain optimal functionality and prevent degradation.</a:t>
              </a:r>
              <a:endParaRPr lang="en-US" sz="2000" dirty="0"/>
            </a:p>
          </p:txBody>
        </p:sp>
        <p:sp>
          <p:nvSpPr>
            <p:cNvPr id="16" name="Shape 10"/>
            <p:cNvSpPr/>
            <p:nvPr/>
          </p:nvSpPr>
          <p:spPr>
            <a:xfrm>
              <a:off x="6147018" y="6573440"/>
              <a:ext cx="424696" cy="424696"/>
            </a:xfrm>
            <a:prstGeom prst="roundRect">
              <a:avLst>
                <a:gd name="adj" fmla="val 18670"/>
              </a:avLst>
            </a:prstGeom>
            <a:solidFill>
              <a:srgbClr val="E5E5E6"/>
            </a:solidFill>
            <a:ln w="7620">
              <a:solidFill>
                <a:srgbClr val="CBCBCC"/>
              </a:solidFill>
              <a:prstDash val="solid"/>
            </a:ln>
          </p:spPr>
          <p:txBody>
            <a:bodyPr/>
            <a:lstStyle/>
            <a:p>
              <a:endParaRPr lang="en-GB" sz="2000"/>
            </a:p>
          </p:txBody>
        </p:sp>
        <p:pic>
          <p:nvPicPr>
            <p:cNvPr id="17" name="Image 4" descr="preencoded.png"/>
            <p:cNvPicPr>
              <a:picLocks noChangeAspect="1"/>
            </p:cNvPicPr>
            <p:nvPr/>
          </p:nvPicPr>
          <p:blipFill>
            <a:blip r:embed="rId7"/>
            <a:stretch>
              <a:fillRect/>
            </a:stretch>
          </p:blipFill>
          <p:spPr>
            <a:xfrm>
              <a:off x="6217801" y="6608802"/>
              <a:ext cx="283131" cy="353973"/>
            </a:xfrm>
            <a:prstGeom prst="rect">
              <a:avLst/>
            </a:prstGeom>
          </p:spPr>
        </p:pic>
        <p:sp>
          <p:nvSpPr>
            <p:cNvPr id="18" name="Text 11"/>
            <p:cNvSpPr/>
            <p:nvPr/>
          </p:nvSpPr>
          <p:spPr>
            <a:xfrm>
              <a:off x="6760488" y="6680244"/>
              <a:ext cx="2725817" cy="294918"/>
            </a:xfrm>
            <a:prstGeom prst="rect">
              <a:avLst/>
            </a:prstGeom>
            <a:noFill/>
            <a:ln/>
          </p:spPr>
          <p:txBody>
            <a:bodyPr wrap="none" lIns="0" tIns="0" rIns="0" bIns="0" rtlCol="0" anchor="t"/>
            <a:lstStyle/>
            <a:p>
              <a:pPr marL="0" indent="0" algn="l">
                <a:lnSpc>
                  <a:spcPts val="2300"/>
                </a:lnSpc>
                <a:buNone/>
              </a:pPr>
              <a:r>
                <a:rPr lang="en-US" sz="2400" b="1" dirty="0">
                  <a:solidFill>
                    <a:srgbClr val="000000"/>
                  </a:solidFill>
                  <a:ea typeface="Arial Black Bold" pitchFamily="34" charset="-122"/>
                  <a:cs typeface="Arial Black Bold" pitchFamily="34" charset="-120"/>
                </a:rPr>
                <a:t>Performance monitoring</a:t>
              </a:r>
              <a:endParaRPr lang="en-US" sz="2400" dirty="0"/>
            </a:p>
          </p:txBody>
        </p:sp>
        <p:sp>
          <p:nvSpPr>
            <p:cNvPr id="19" name="Text 12"/>
            <p:cNvSpPr/>
            <p:nvPr/>
          </p:nvSpPr>
          <p:spPr>
            <a:xfrm>
              <a:off x="6760488" y="6962775"/>
              <a:ext cx="7209234" cy="604123"/>
            </a:xfrm>
            <a:prstGeom prst="rect">
              <a:avLst/>
            </a:prstGeom>
            <a:noFill/>
            <a:ln/>
          </p:spPr>
          <p:txBody>
            <a:bodyPr wrap="square" lIns="0" tIns="0" rIns="0" bIns="0" rtlCol="0" anchor="t"/>
            <a:lstStyle/>
            <a:p>
              <a:pPr marL="0" indent="0" algn="l">
                <a:lnSpc>
                  <a:spcPts val="235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Ongoing assessment of system metrics and response characteristics to identify trends and potential deterioration requiring intervention.</a:t>
              </a:r>
              <a:endParaRPr lang="en-US" sz="2000" dirty="0"/>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p:cNvPicPr>
          <p:nvPr/>
        </p:nvPicPr>
        <p:blipFill>
          <a:blip r:embed="rId3"/>
          <a:stretch>
            <a:fillRect/>
          </a:stretch>
        </p:blipFill>
        <p:spPr>
          <a:xfrm>
            <a:off x="309422" y="1399308"/>
            <a:ext cx="3848035" cy="5772053"/>
          </a:xfrm>
          <a:prstGeom prst="rect">
            <a:avLst/>
          </a:prstGeom>
        </p:spPr>
      </p:pic>
      <p:sp>
        <p:nvSpPr>
          <p:cNvPr id="3" name="Text 0"/>
          <p:cNvSpPr>
            <a:spLocks/>
          </p:cNvSpPr>
          <p:nvPr/>
        </p:nvSpPr>
        <p:spPr>
          <a:xfrm>
            <a:off x="4543661" y="1172151"/>
            <a:ext cx="9720290" cy="617458"/>
          </a:xfrm>
          <a:prstGeom prst="rect">
            <a:avLst/>
          </a:prstGeom>
          <a:noFill/>
          <a:ln/>
        </p:spPr>
        <p:txBody>
          <a:bodyPr wrap="none" lIns="0" tIns="0" rIns="0" bIns="0" rtlCol="0" anchor="t"/>
          <a:lstStyle/>
          <a:p>
            <a:pPr marL="0" indent="0" algn="l">
              <a:lnSpc>
                <a:spcPts val="4750"/>
              </a:lnSpc>
              <a:buNone/>
            </a:pPr>
            <a:r>
              <a:rPr lang="en-US" sz="3600" b="1" dirty="0">
                <a:solidFill>
                  <a:srgbClr val="FC4421"/>
                </a:solidFill>
                <a:latin typeface="+mj-lt"/>
                <a:ea typeface="Arial Black Bold" pitchFamily="34" charset="-122"/>
                <a:cs typeface="Arial Black Bold" pitchFamily="34" charset="-120"/>
              </a:rPr>
              <a:t>What is reactive maintenance?</a:t>
            </a:r>
            <a:endParaRPr lang="en-US" sz="3600" dirty="0">
              <a:latin typeface="+mj-lt"/>
            </a:endParaRPr>
          </a:p>
        </p:txBody>
      </p:sp>
      <p:grpSp>
        <p:nvGrpSpPr>
          <p:cNvPr id="14" name="Group 13">
            <a:extLst>
              <a:ext uri="{FF2B5EF4-FFF2-40B4-BE49-F238E27FC236}">
                <a16:creationId xmlns:a16="http://schemas.microsoft.com/office/drawing/2014/main" id="{966847E8-EF43-8909-2194-7EECEAD06261}"/>
              </a:ext>
            </a:extLst>
          </p:cNvPr>
          <p:cNvGrpSpPr/>
          <p:nvPr/>
        </p:nvGrpSpPr>
        <p:grpSpPr>
          <a:xfrm>
            <a:off x="4543660" y="1900449"/>
            <a:ext cx="9758350" cy="4230549"/>
            <a:chOff x="6427861" y="1924271"/>
            <a:chExt cx="7522810" cy="4230549"/>
          </a:xfrm>
        </p:grpSpPr>
        <p:sp>
          <p:nvSpPr>
            <p:cNvPr id="5" name="Text 2"/>
            <p:cNvSpPr/>
            <p:nvPr/>
          </p:nvSpPr>
          <p:spPr>
            <a:xfrm>
              <a:off x="6456288" y="1924271"/>
              <a:ext cx="2476026" cy="303371"/>
            </a:xfrm>
            <a:prstGeom prst="rect">
              <a:avLst/>
            </a:prstGeom>
            <a:noFill/>
            <a:ln/>
          </p:spPr>
          <p:txBody>
            <a:bodyPr wrap="none" lIns="0" tIns="0" rIns="0" bIns="0" rtlCol="0" anchor="t"/>
            <a:lstStyle/>
            <a:p>
              <a:pPr marL="0" indent="0" algn="l">
                <a:lnSpc>
                  <a:spcPts val="2350"/>
                </a:lnSpc>
                <a:buNone/>
              </a:pPr>
              <a:r>
                <a:rPr lang="en-US" sz="2400" b="1" dirty="0">
                  <a:solidFill>
                    <a:srgbClr val="000000"/>
                  </a:solidFill>
                  <a:ea typeface="Arial Black Bold" pitchFamily="34" charset="-122"/>
                  <a:cs typeface="Arial Black Bold" pitchFamily="34" charset="-120"/>
                </a:rPr>
                <a:t>Failure detection</a:t>
              </a:r>
              <a:endParaRPr lang="en-US" sz="2400" dirty="0"/>
            </a:p>
          </p:txBody>
        </p:sp>
        <p:sp>
          <p:nvSpPr>
            <p:cNvPr id="6" name="Text 3"/>
            <p:cNvSpPr/>
            <p:nvPr/>
          </p:nvSpPr>
          <p:spPr>
            <a:xfrm>
              <a:off x="6456287" y="2278709"/>
              <a:ext cx="7494384" cy="621268"/>
            </a:xfrm>
            <a:prstGeom prst="rect">
              <a:avLst/>
            </a:prstGeom>
            <a:noFill/>
            <a:ln/>
          </p:spPr>
          <p:txBody>
            <a:bodyPr wrap="square" lIns="0" tIns="0" rIns="0" bIns="0" rtlCol="0" anchor="t"/>
            <a:lstStyle/>
            <a:p>
              <a:pPr marL="0" indent="0" algn="l">
                <a:lnSpc>
                  <a:spcPts val="2400"/>
                </a:lnSpc>
                <a:buNone/>
              </a:pPr>
              <a:r>
                <a:rPr lang="en-US" sz="2200" dirty="0">
                  <a:solidFill>
                    <a:srgbClr val="000000"/>
                  </a:solidFill>
                  <a:latin typeface="Arial" panose="020B0604020202020204" pitchFamily="34" charset="0"/>
                  <a:ea typeface="Arial Black" pitchFamily="34" charset="-122"/>
                  <a:cs typeface="Arial" panose="020B0604020202020204" pitchFamily="34" charset="0"/>
                </a:rPr>
                <a:t>System malfunction or failure is identified through alarms, monitoring systems, user reports, or during routine operations. This triggers the reactive maintenance process.</a:t>
              </a:r>
              <a:endParaRPr lang="en-US" sz="2200" dirty="0"/>
            </a:p>
          </p:txBody>
        </p:sp>
        <p:sp>
          <p:nvSpPr>
            <p:cNvPr id="8" name="Text 5"/>
            <p:cNvSpPr/>
            <p:nvPr/>
          </p:nvSpPr>
          <p:spPr>
            <a:xfrm>
              <a:off x="6456288" y="3317676"/>
              <a:ext cx="2669192" cy="303371"/>
            </a:xfrm>
            <a:prstGeom prst="rect">
              <a:avLst/>
            </a:prstGeom>
            <a:noFill/>
            <a:ln/>
          </p:spPr>
          <p:txBody>
            <a:bodyPr wrap="none" lIns="0" tIns="0" rIns="0" bIns="0" rtlCol="0" anchor="t"/>
            <a:lstStyle/>
            <a:p>
              <a:pPr marL="0" indent="0" algn="l">
                <a:lnSpc>
                  <a:spcPts val="2350"/>
                </a:lnSpc>
                <a:buNone/>
              </a:pPr>
              <a:r>
                <a:rPr lang="en-US" sz="2400" b="1" dirty="0">
                  <a:solidFill>
                    <a:srgbClr val="000000"/>
                  </a:solidFill>
                  <a:ea typeface="Arial Black Bold" pitchFamily="34" charset="-122"/>
                  <a:cs typeface="Arial Black Bold" pitchFamily="34" charset="-120"/>
                </a:rPr>
                <a:t>Emergency response</a:t>
              </a:r>
              <a:endParaRPr lang="en-US" sz="2400" dirty="0"/>
            </a:p>
          </p:txBody>
        </p:sp>
        <p:sp>
          <p:nvSpPr>
            <p:cNvPr id="9" name="Text 6"/>
            <p:cNvSpPr/>
            <p:nvPr/>
          </p:nvSpPr>
          <p:spPr>
            <a:xfrm>
              <a:off x="6427861" y="3709780"/>
              <a:ext cx="7428740" cy="931902"/>
            </a:xfrm>
            <a:prstGeom prst="rect">
              <a:avLst/>
            </a:prstGeom>
            <a:noFill/>
            <a:ln/>
          </p:spPr>
          <p:txBody>
            <a:bodyPr wrap="square" lIns="0" tIns="0" rIns="0" bIns="0" rtlCol="0" anchor="t"/>
            <a:lstStyle/>
            <a:p>
              <a:pPr marL="0" indent="0" algn="l">
                <a:lnSpc>
                  <a:spcPts val="2400"/>
                </a:lnSpc>
                <a:buNone/>
              </a:pPr>
              <a:r>
                <a:rPr lang="en-US" sz="2200" dirty="0">
                  <a:solidFill>
                    <a:srgbClr val="000000"/>
                  </a:solidFill>
                  <a:latin typeface="Arial" panose="020B0604020202020204" pitchFamily="34" charset="0"/>
                  <a:ea typeface="Arial Black" pitchFamily="34" charset="-122"/>
                  <a:cs typeface="Arial" panose="020B0604020202020204" pitchFamily="34" charset="0"/>
                </a:rPr>
                <a:t>Maintenance personnel are dispatched to assess the situation and implement immediate corrective actions to address the failure. This may involve temporary measures to restore basic functionality.</a:t>
              </a:r>
              <a:endParaRPr lang="en-US" sz="2200" dirty="0"/>
            </a:p>
          </p:txBody>
        </p:sp>
        <p:sp>
          <p:nvSpPr>
            <p:cNvPr id="11" name="Text 8"/>
            <p:cNvSpPr/>
            <p:nvPr/>
          </p:nvSpPr>
          <p:spPr>
            <a:xfrm>
              <a:off x="6427861" y="4831815"/>
              <a:ext cx="2819645" cy="303371"/>
            </a:xfrm>
            <a:prstGeom prst="rect">
              <a:avLst/>
            </a:prstGeom>
            <a:noFill/>
            <a:ln/>
          </p:spPr>
          <p:txBody>
            <a:bodyPr wrap="none" lIns="0" tIns="0" rIns="0" bIns="0" rtlCol="0" anchor="t"/>
            <a:lstStyle/>
            <a:p>
              <a:pPr marL="0" indent="0" algn="l">
                <a:lnSpc>
                  <a:spcPts val="2350"/>
                </a:lnSpc>
                <a:buNone/>
              </a:pPr>
              <a:r>
                <a:rPr lang="en-US" sz="2400" b="1" dirty="0">
                  <a:solidFill>
                    <a:srgbClr val="000000"/>
                  </a:solidFill>
                  <a:ea typeface="Arial Black Bold" pitchFamily="34" charset="-122"/>
                  <a:cs typeface="Arial Black Bold" pitchFamily="34" charset="-120"/>
                </a:rPr>
                <a:t>Repair and restoration</a:t>
              </a:r>
              <a:endParaRPr lang="en-US" sz="2400" dirty="0"/>
            </a:p>
          </p:txBody>
        </p:sp>
        <p:sp>
          <p:nvSpPr>
            <p:cNvPr id="12" name="Text 9"/>
            <p:cNvSpPr/>
            <p:nvPr/>
          </p:nvSpPr>
          <p:spPr>
            <a:xfrm>
              <a:off x="6427861" y="5222918"/>
              <a:ext cx="7145314" cy="931902"/>
            </a:xfrm>
            <a:prstGeom prst="rect">
              <a:avLst/>
            </a:prstGeom>
            <a:noFill/>
            <a:ln/>
          </p:spPr>
          <p:txBody>
            <a:bodyPr wrap="square" lIns="0" tIns="0" rIns="0" bIns="0" rtlCol="0" anchor="t"/>
            <a:lstStyle/>
            <a:p>
              <a:pPr marL="0" indent="0" algn="l">
                <a:lnSpc>
                  <a:spcPts val="2400"/>
                </a:lnSpc>
                <a:buNone/>
              </a:pPr>
              <a:r>
                <a:rPr lang="en-US" sz="2200" dirty="0">
                  <a:solidFill>
                    <a:srgbClr val="000000"/>
                  </a:solidFill>
                  <a:latin typeface="Arial" panose="020B0604020202020204" pitchFamily="34" charset="0"/>
                  <a:ea typeface="Arial Black" pitchFamily="34" charset="-122"/>
                  <a:cs typeface="Arial" panose="020B0604020202020204" pitchFamily="34" charset="0"/>
                </a:rPr>
                <a:t>Damaged or malfunctioning components are repaired or replaced to restore the system to full operational status. This includes comprehensive testing to verify system functionality.</a:t>
              </a:r>
              <a:endParaRPr lang="en-US" sz="2200" dirty="0"/>
            </a:p>
          </p:txBody>
        </p:sp>
      </p:grpSp>
      <p:sp>
        <p:nvSpPr>
          <p:cNvPr id="13" name="Text 10"/>
          <p:cNvSpPr/>
          <p:nvPr/>
        </p:nvSpPr>
        <p:spPr>
          <a:xfrm>
            <a:off x="4543661" y="6306391"/>
            <a:ext cx="9758349" cy="931902"/>
          </a:xfrm>
          <a:prstGeom prst="rect">
            <a:avLst/>
          </a:prstGeom>
          <a:noFill/>
          <a:ln/>
        </p:spPr>
        <p:txBody>
          <a:bodyPr wrap="square" lIns="0" tIns="0" rIns="0" bIns="0" rtlCol="0" anchor="t"/>
          <a:lstStyle/>
          <a:p>
            <a:pPr marL="0" indent="0" algn="l">
              <a:lnSpc>
                <a:spcPts val="2400"/>
              </a:lnSpc>
              <a:buNone/>
            </a:pPr>
            <a:r>
              <a:rPr lang="en-US" sz="2200" dirty="0">
                <a:solidFill>
                  <a:srgbClr val="000000"/>
                </a:solidFill>
                <a:latin typeface="Arial" panose="020B0604020202020204" pitchFamily="34" charset="0"/>
                <a:ea typeface="Arial Black" pitchFamily="34" charset="-122"/>
                <a:cs typeface="Arial" panose="020B0604020202020204" pitchFamily="34" charset="0"/>
              </a:rPr>
              <a:t>Reactive maintenance is a "run to failure" approach where intervention occurs only after a system fault has been detected. While sometimes unavoidable, it represents a higher risk profile than preventative approaches.</a:t>
            </a:r>
            <a:endParaRPr lang="en-US" sz="2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a:spLocks/>
          </p:cNvSpPr>
          <p:nvPr/>
        </p:nvSpPr>
        <p:spPr>
          <a:xfrm>
            <a:off x="246319" y="1059069"/>
            <a:ext cx="13899846" cy="646331"/>
          </a:xfrm>
          <a:prstGeom prst="rect">
            <a:avLst/>
          </a:prstGeom>
          <a:noFill/>
          <a:ln/>
        </p:spPr>
        <p:txBody>
          <a:bodyPr wrap="square" lIns="0" tIns="0" rIns="0" bIns="0" rtlCol="0" anchor="t"/>
          <a:lstStyle/>
          <a:p>
            <a:pPr marL="0" indent="0" algn="l">
              <a:lnSpc>
                <a:spcPts val="5350"/>
              </a:lnSpc>
              <a:buNone/>
            </a:pPr>
            <a:r>
              <a:rPr lang="en-US" sz="3600" b="1" dirty="0">
                <a:solidFill>
                  <a:srgbClr val="FC4421"/>
                </a:solidFill>
                <a:latin typeface="+mj-lt"/>
                <a:ea typeface="Arial Black Bold" pitchFamily="34" charset="-122"/>
                <a:cs typeface="Arial Black Bold" pitchFamily="34" charset="-120"/>
              </a:rPr>
              <a:t>Legal requirements for protection system maintenance</a:t>
            </a:r>
            <a:endParaRPr lang="en-US" sz="3600" dirty="0">
              <a:latin typeface="+mj-lt"/>
            </a:endParaRPr>
          </a:p>
        </p:txBody>
      </p:sp>
      <p:grpSp>
        <p:nvGrpSpPr>
          <p:cNvPr id="15" name="Group 14">
            <a:extLst>
              <a:ext uri="{FF2B5EF4-FFF2-40B4-BE49-F238E27FC236}">
                <a16:creationId xmlns:a16="http://schemas.microsoft.com/office/drawing/2014/main" id="{8E722D3F-08AD-EAA2-F61B-C4F14A364FBC}"/>
              </a:ext>
            </a:extLst>
          </p:cNvPr>
          <p:cNvGrpSpPr/>
          <p:nvPr/>
        </p:nvGrpSpPr>
        <p:grpSpPr>
          <a:xfrm>
            <a:off x="195207" y="1790355"/>
            <a:ext cx="14239986" cy="5292587"/>
            <a:chOff x="766167" y="2581037"/>
            <a:chExt cx="13098065" cy="4873466"/>
          </a:xfrm>
        </p:grpSpPr>
        <p:sp>
          <p:nvSpPr>
            <p:cNvPr id="3" name="Shape 1"/>
            <p:cNvSpPr/>
            <p:nvPr/>
          </p:nvSpPr>
          <p:spPr>
            <a:xfrm>
              <a:off x="766167" y="2581037"/>
              <a:ext cx="6439614" cy="2327315"/>
            </a:xfrm>
            <a:prstGeom prst="roundRect">
              <a:avLst>
                <a:gd name="adj" fmla="val 3951"/>
              </a:avLst>
            </a:prstGeom>
            <a:solidFill>
              <a:srgbClr val="E5E5E6"/>
            </a:solidFill>
            <a:ln w="7620">
              <a:solidFill>
                <a:srgbClr val="CBCBCC"/>
              </a:solidFill>
              <a:prstDash val="solid"/>
            </a:ln>
          </p:spPr>
          <p:txBody>
            <a:bodyPr/>
            <a:lstStyle/>
            <a:p>
              <a:endParaRPr lang="en-GB" sz="2400"/>
            </a:p>
          </p:txBody>
        </p:sp>
        <p:sp>
          <p:nvSpPr>
            <p:cNvPr id="4" name="Text 2"/>
            <p:cNvSpPr/>
            <p:nvPr/>
          </p:nvSpPr>
          <p:spPr>
            <a:xfrm>
              <a:off x="992624" y="2807494"/>
              <a:ext cx="3877032" cy="341948"/>
            </a:xfrm>
            <a:prstGeom prst="rect">
              <a:avLst/>
            </a:prstGeom>
            <a:noFill/>
            <a:ln/>
          </p:spPr>
          <p:txBody>
            <a:bodyPr wrap="none" lIns="0" tIns="0" rIns="0" bIns="0" rtlCol="0" anchor="t"/>
            <a:lstStyle/>
            <a:p>
              <a:pPr marL="0" indent="0" algn="l">
                <a:lnSpc>
                  <a:spcPts val="2650"/>
                </a:lnSpc>
                <a:buNone/>
              </a:pPr>
              <a:r>
                <a:rPr lang="en-US" sz="2400" b="1" dirty="0">
                  <a:solidFill>
                    <a:srgbClr val="000000"/>
                  </a:solidFill>
                  <a:ea typeface="Arial Black Bold" pitchFamily="34" charset="-122"/>
                  <a:cs typeface="Arial Black Bold" pitchFamily="34" charset="-120"/>
                </a:rPr>
                <a:t>Health and Safety at Work Act</a:t>
              </a:r>
              <a:endParaRPr lang="en-US" sz="2400" b="1" dirty="0"/>
            </a:p>
          </p:txBody>
        </p:sp>
        <p:sp>
          <p:nvSpPr>
            <p:cNvPr id="5" name="Text 3"/>
            <p:cNvSpPr/>
            <p:nvPr/>
          </p:nvSpPr>
          <p:spPr>
            <a:xfrm>
              <a:off x="992623" y="3175817"/>
              <a:ext cx="6095771" cy="1401128"/>
            </a:xfrm>
            <a:prstGeom prst="rect">
              <a:avLst/>
            </a:prstGeom>
            <a:noFill/>
            <a:ln/>
          </p:spPr>
          <p:txBody>
            <a:bodyPr wrap="square" lIns="0" tIns="0" rIns="0" bIns="0" rtlCol="0" anchor="t"/>
            <a:lstStyle/>
            <a:p>
              <a:pPr marL="0" indent="0" algn="l">
                <a:lnSpc>
                  <a:spcPts val="275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Establishes the general duty of employers to ensure workplace safety, including the proper functioning of protection systems. Requires employers to take reasonable steps to identify hazards and implement appropriate controls.</a:t>
              </a:r>
              <a:endParaRPr lang="en-US" sz="2400" dirty="0"/>
            </a:p>
          </p:txBody>
        </p:sp>
        <p:sp>
          <p:nvSpPr>
            <p:cNvPr id="6" name="Shape 4"/>
            <p:cNvSpPr/>
            <p:nvPr/>
          </p:nvSpPr>
          <p:spPr>
            <a:xfrm>
              <a:off x="7424618" y="2581037"/>
              <a:ext cx="6439614" cy="2327315"/>
            </a:xfrm>
            <a:prstGeom prst="roundRect">
              <a:avLst>
                <a:gd name="adj" fmla="val 3951"/>
              </a:avLst>
            </a:prstGeom>
            <a:solidFill>
              <a:srgbClr val="E5E5E6"/>
            </a:solidFill>
            <a:ln w="7620">
              <a:solidFill>
                <a:srgbClr val="CBCBCC"/>
              </a:solidFill>
              <a:prstDash val="solid"/>
            </a:ln>
          </p:spPr>
          <p:txBody>
            <a:bodyPr/>
            <a:lstStyle/>
            <a:p>
              <a:endParaRPr lang="en-GB" sz="2400"/>
            </a:p>
          </p:txBody>
        </p:sp>
        <p:sp>
          <p:nvSpPr>
            <p:cNvPr id="7" name="Text 5"/>
            <p:cNvSpPr/>
            <p:nvPr/>
          </p:nvSpPr>
          <p:spPr>
            <a:xfrm>
              <a:off x="7651075" y="2807494"/>
              <a:ext cx="4941213" cy="341948"/>
            </a:xfrm>
            <a:prstGeom prst="rect">
              <a:avLst/>
            </a:prstGeom>
            <a:noFill/>
            <a:ln/>
          </p:spPr>
          <p:txBody>
            <a:bodyPr wrap="none" lIns="0" tIns="0" rIns="0" bIns="0" rtlCol="0" anchor="t"/>
            <a:lstStyle/>
            <a:p>
              <a:pPr marL="0" indent="0" algn="l">
                <a:lnSpc>
                  <a:spcPts val="2650"/>
                </a:lnSpc>
                <a:buNone/>
              </a:pPr>
              <a:r>
                <a:rPr lang="en-US" sz="2400" b="1" dirty="0">
                  <a:solidFill>
                    <a:srgbClr val="000000"/>
                  </a:solidFill>
                  <a:ea typeface="Arial Black Bold" pitchFamily="34" charset="-122"/>
                </a:rPr>
                <a:t>Regulatory</a:t>
              </a:r>
              <a:r>
                <a:rPr lang="en-US" sz="2400" b="1" dirty="0">
                  <a:solidFill>
                    <a:srgbClr val="000000"/>
                  </a:solidFill>
                  <a:latin typeface="Arial Black Bold" pitchFamily="34" charset="0"/>
                  <a:ea typeface="Arial Black Bold" pitchFamily="34" charset="-122"/>
                  <a:cs typeface="Arial Black Bold" pitchFamily="34" charset="-120"/>
                </a:rPr>
                <a:t> </a:t>
              </a:r>
              <a:r>
                <a:rPr lang="en-US" sz="2400" b="1" dirty="0">
                  <a:solidFill>
                    <a:srgbClr val="000000"/>
                  </a:solidFill>
                  <a:ea typeface="Arial Black Bold" pitchFamily="34" charset="-122"/>
                </a:rPr>
                <a:t>Reform (Fire Safety) Order</a:t>
              </a:r>
            </a:p>
          </p:txBody>
        </p:sp>
        <p:sp>
          <p:nvSpPr>
            <p:cNvPr id="8" name="Text 6"/>
            <p:cNvSpPr/>
            <p:nvPr/>
          </p:nvSpPr>
          <p:spPr>
            <a:xfrm>
              <a:off x="7651075" y="3202562"/>
              <a:ext cx="5986701" cy="1401128"/>
            </a:xfrm>
            <a:prstGeom prst="rect">
              <a:avLst/>
            </a:prstGeom>
            <a:noFill/>
            <a:ln/>
          </p:spPr>
          <p:txBody>
            <a:bodyPr wrap="square" lIns="0" tIns="0" rIns="0" bIns="0" rtlCol="0" anchor="t"/>
            <a:lstStyle/>
            <a:p>
              <a:pPr marL="0" indent="0" algn="l">
                <a:lnSpc>
                  <a:spcPts val="275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Mandates regular maintenance of fire protection systems according to manufacturer recommendations and industry standards. Requires the appointment of responsible persons to oversee fire safety measures.</a:t>
              </a:r>
              <a:endParaRPr lang="en-US" sz="2400" dirty="0"/>
            </a:p>
          </p:txBody>
        </p:sp>
        <p:sp>
          <p:nvSpPr>
            <p:cNvPr id="9" name="Shape 7"/>
            <p:cNvSpPr/>
            <p:nvPr/>
          </p:nvSpPr>
          <p:spPr>
            <a:xfrm>
              <a:off x="766167" y="5127188"/>
              <a:ext cx="6439614" cy="2327315"/>
            </a:xfrm>
            <a:prstGeom prst="roundRect">
              <a:avLst>
                <a:gd name="adj" fmla="val 3951"/>
              </a:avLst>
            </a:prstGeom>
            <a:solidFill>
              <a:srgbClr val="E5E5E6"/>
            </a:solidFill>
            <a:ln w="7620">
              <a:solidFill>
                <a:srgbClr val="CBCBCC"/>
              </a:solidFill>
              <a:prstDash val="solid"/>
            </a:ln>
          </p:spPr>
          <p:txBody>
            <a:bodyPr/>
            <a:lstStyle/>
            <a:p>
              <a:endParaRPr lang="en-GB" sz="2400"/>
            </a:p>
          </p:txBody>
        </p:sp>
        <p:sp>
          <p:nvSpPr>
            <p:cNvPr id="10" name="Text 8"/>
            <p:cNvSpPr/>
            <p:nvPr/>
          </p:nvSpPr>
          <p:spPr>
            <a:xfrm>
              <a:off x="992624" y="5353645"/>
              <a:ext cx="4024074" cy="341948"/>
            </a:xfrm>
            <a:prstGeom prst="rect">
              <a:avLst/>
            </a:prstGeom>
            <a:noFill/>
            <a:ln/>
          </p:spPr>
          <p:txBody>
            <a:bodyPr wrap="none" lIns="0" tIns="0" rIns="0" bIns="0" rtlCol="0" anchor="t"/>
            <a:lstStyle/>
            <a:p>
              <a:pPr marL="0" indent="0" algn="l">
                <a:lnSpc>
                  <a:spcPts val="2650"/>
                </a:lnSpc>
                <a:buNone/>
              </a:pPr>
              <a:r>
                <a:rPr lang="en-US" sz="2400" b="1" dirty="0">
                  <a:solidFill>
                    <a:srgbClr val="000000"/>
                  </a:solidFill>
                  <a:ea typeface="Arial Black Bold" pitchFamily="34" charset="-122"/>
                  <a:cs typeface="Arial Black Bold" pitchFamily="34" charset="-120"/>
                </a:rPr>
                <a:t>Electricity at Work Regulations</a:t>
              </a:r>
              <a:endParaRPr lang="en-US" sz="2400" dirty="0"/>
            </a:p>
          </p:txBody>
        </p:sp>
        <p:sp>
          <p:nvSpPr>
            <p:cNvPr id="11" name="Text 9"/>
            <p:cNvSpPr/>
            <p:nvPr/>
          </p:nvSpPr>
          <p:spPr>
            <a:xfrm>
              <a:off x="992624" y="5714144"/>
              <a:ext cx="5986701" cy="1401128"/>
            </a:xfrm>
            <a:prstGeom prst="rect">
              <a:avLst/>
            </a:prstGeom>
            <a:noFill/>
            <a:ln/>
          </p:spPr>
          <p:txBody>
            <a:bodyPr wrap="square" lIns="0" tIns="0" rIns="0" bIns="0" rtlCol="0" anchor="t"/>
            <a:lstStyle/>
            <a:p>
              <a:pPr marL="0" indent="0" algn="l">
                <a:lnSpc>
                  <a:spcPts val="275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Requires that electrical protection systems be maintained in safe working order and specifies that maintenance activities must be carried out by competent persons with appropriate qualifications.</a:t>
              </a:r>
              <a:endParaRPr lang="en-US" sz="2400" dirty="0"/>
            </a:p>
          </p:txBody>
        </p:sp>
        <p:sp>
          <p:nvSpPr>
            <p:cNvPr id="12" name="Shape 10"/>
            <p:cNvSpPr/>
            <p:nvPr/>
          </p:nvSpPr>
          <p:spPr>
            <a:xfrm>
              <a:off x="7424618" y="5127188"/>
              <a:ext cx="6439614" cy="2327315"/>
            </a:xfrm>
            <a:prstGeom prst="roundRect">
              <a:avLst>
                <a:gd name="adj" fmla="val 3951"/>
              </a:avLst>
            </a:prstGeom>
            <a:solidFill>
              <a:srgbClr val="E5E5E6"/>
            </a:solidFill>
            <a:ln w="7620">
              <a:solidFill>
                <a:srgbClr val="CBCBCC"/>
              </a:solidFill>
              <a:prstDash val="solid"/>
            </a:ln>
          </p:spPr>
          <p:txBody>
            <a:bodyPr/>
            <a:lstStyle/>
            <a:p>
              <a:endParaRPr lang="en-GB" sz="2400"/>
            </a:p>
          </p:txBody>
        </p:sp>
        <p:sp>
          <p:nvSpPr>
            <p:cNvPr id="13" name="Text 11"/>
            <p:cNvSpPr/>
            <p:nvPr/>
          </p:nvSpPr>
          <p:spPr>
            <a:xfrm>
              <a:off x="7651075" y="5353645"/>
              <a:ext cx="5986701" cy="683895"/>
            </a:xfrm>
            <a:prstGeom prst="rect">
              <a:avLst/>
            </a:prstGeom>
            <a:noFill/>
            <a:ln/>
          </p:spPr>
          <p:txBody>
            <a:bodyPr wrap="square" lIns="0" tIns="0" rIns="0" bIns="0" rtlCol="0" anchor="t"/>
            <a:lstStyle/>
            <a:p>
              <a:pPr marL="0" indent="0" algn="l">
                <a:lnSpc>
                  <a:spcPts val="2650"/>
                </a:lnSpc>
                <a:buNone/>
              </a:pPr>
              <a:r>
                <a:rPr lang="en-US" sz="2400" b="1" dirty="0">
                  <a:solidFill>
                    <a:srgbClr val="000000"/>
                  </a:solidFill>
                  <a:ea typeface="Arial Black Bold" pitchFamily="34" charset="-122"/>
                  <a:cs typeface="Arial Black Bold" pitchFamily="34" charset="-120"/>
                </a:rPr>
                <a:t>Provision and Use of Work Equipment Regulations (PUWER)</a:t>
              </a:r>
              <a:endParaRPr lang="en-US" sz="2400" dirty="0"/>
            </a:p>
          </p:txBody>
        </p:sp>
        <p:sp>
          <p:nvSpPr>
            <p:cNvPr id="14" name="Text 12"/>
            <p:cNvSpPr/>
            <p:nvPr/>
          </p:nvSpPr>
          <p:spPr>
            <a:xfrm>
              <a:off x="7651075" y="6029076"/>
              <a:ext cx="5986701" cy="1050846"/>
            </a:xfrm>
            <a:prstGeom prst="rect">
              <a:avLst/>
            </a:prstGeom>
            <a:noFill/>
            <a:ln/>
          </p:spPr>
          <p:txBody>
            <a:bodyPr wrap="square" lIns="0" tIns="0" rIns="0" bIns="0" rtlCol="0" anchor="t"/>
            <a:lstStyle/>
            <a:p>
              <a:pPr marL="0" indent="0" algn="l">
                <a:lnSpc>
                  <a:spcPts val="275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Specifies that all work equipment, including protection systems, must be maintained in an efficient state, in efficient working order and in good repair.</a:t>
              </a:r>
              <a:endParaRPr lang="en-US" sz="2400" dirty="0"/>
            </a:p>
          </p:txBody>
        </p:sp>
      </p:grpSp>
    </p:spTree>
  </p:cSld>
  <p:clrMapOvr>
    <a:masterClrMapping/>
  </p:clrMapOvr>
</p:sld>
</file>

<file path=ppt/theme/theme1.xml><?xml version="1.0" encoding="utf-8"?>
<a:theme xmlns:a="http://schemas.openxmlformats.org/drawingml/2006/main" name="1_Default Design">
  <a:themeElements>
    <a:clrScheme name="Custom 3">
      <a:dk1>
        <a:srgbClr val="000000"/>
      </a:dk1>
      <a:lt1>
        <a:srgbClr val="FFFFFF"/>
      </a:lt1>
      <a:dk2>
        <a:srgbClr val="000000"/>
      </a:dk2>
      <a:lt2>
        <a:srgbClr val="808080"/>
      </a:lt2>
      <a:accent1>
        <a:srgbClr val="FFFFFF"/>
      </a:accent1>
      <a:accent2>
        <a:srgbClr val="FC4421"/>
      </a:accent2>
      <a:accent3>
        <a:srgbClr val="FFFFFF"/>
      </a:accent3>
      <a:accent4>
        <a:srgbClr val="000000"/>
      </a:accent4>
      <a:accent5>
        <a:srgbClr val="DAEDEF"/>
      </a:accent5>
      <a:accent6>
        <a:srgbClr val="FC4421"/>
      </a:accent6>
      <a:hlink>
        <a:srgbClr val="FC4421"/>
      </a:hlink>
      <a:folHlink>
        <a:srgbClr val="FC442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6B563CFC-CD60-4224-AB25-9DCADAE5E69D}" vid="{1152999A-4C62-4532-9CB6-CBBF7EC67142}"/>
    </a:ext>
  </a:extLst>
</a:theme>
</file>

<file path=ppt/theme/theme2.xml><?xml version="1.0" encoding="utf-8"?>
<a:theme xmlns:a="http://schemas.openxmlformats.org/drawingml/2006/main" name="2_Default Design">
  <a:themeElements>
    <a:clrScheme name="Custom 3">
      <a:dk1>
        <a:srgbClr val="000000"/>
      </a:dk1>
      <a:lt1>
        <a:srgbClr val="FFFFFF"/>
      </a:lt1>
      <a:dk2>
        <a:srgbClr val="000000"/>
      </a:dk2>
      <a:lt2>
        <a:srgbClr val="808080"/>
      </a:lt2>
      <a:accent1>
        <a:srgbClr val="FFFFFF"/>
      </a:accent1>
      <a:accent2>
        <a:srgbClr val="FC4421"/>
      </a:accent2>
      <a:accent3>
        <a:srgbClr val="FFFFFF"/>
      </a:accent3>
      <a:accent4>
        <a:srgbClr val="000000"/>
      </a:accent4>
      <a:accent5>
        <a:srgbClr val="DAEDEF"/>
      </a:accent5>
      <a:accent6>
        <a:srgbClr val="FC4421"/>
      </a:accent6>
      <a:hlink>
        <a:srgbClr val="FC4421"/>
      </a:hlink>
      <a:folHlink>
        <a:srgbClr val="FC442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6B563CFC-CD60-4224-AB25-9DCADAE5E69D}" vid="{1152999A-4C62-4532-9CB6-CBBF7EC6714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DD05C0E7E0E414EB79F81A23986EA6A" ma:contentTypeVersion="11" ma:contentTypeDescription="Create a new document." ma:contentTypeScope="" ma:versionID="a6f930148186a8a3d9c5bc00b37c8558">
  <xsd:schema xmlns:xsd="http://www.w3.org/2001/XMLSchema" xmlns:xs="http://www.w3.org/2001/XMLSchema" xmlns:p="http://schemas.microsoft.com/office/2006/metadata/properties" xmlns:ns2="7c04300a-231c-4281-9146-a98f6f4a7aff" xmlns:ns3="01e15224-84b2-4570-bdea-a67bb94d0921" targetNamespace="http://schemas.microsoft.com/office/2006/metadata/properties" ma:root="true" ma:fieldsID="ef8fa4cbc806802382e5c5506b25357a" ns2:_="" ns3:_="">
    <xsd:import namespace="7c04300a-231c-4281-9146-a98f6f4a7aff"/>
    <xsd:import namespace="01e15224-84b2-4570-bdea-a67bb94d092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04300a-231c-4281-9146-a98f6f4a7a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fd004107-dac0-45af-83fb-11757b2c839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e15224-84b2-4570-bdea-a67bb94d0921"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b8a52c73-49a1-4329-875b-4831fc8e3540}" ma:internalName="TaxCatchAll" ma:showField="CatchAllData" ma:web="01e15224-84b2-4570-bdea-a67bb94d09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1e15224-84b2-4570-bdea-a67bb94d0921" xsi:nil="true"/>
    <lcf76f155ced4ddcb4097134ff3c332f xmlns="7c04300a-231c-4281-9146-a98f6f4a7af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975F9FF-9ABF-49AB-A8C6-606DA84E96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04300a-231c-4281-9146-a98f6f4a7aff"/>
    <ds:schemaRef ds:uri="01e15224-84b2-4570-bdea-a67bb94d09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128B141-137F-4FA1-996D-D41204E8B5CC}">
  <ds:schemaRefs>
    <ds:schemaRef ds:uri="http://schemas.microsoft.com/sharepoint/v3/contenttype/forms"/>
  </ds:schemaRefs>
</ds:datastoreItem>
</file>

<file path=customXml/itemProps3.xml><?xml version="1.0" encoding="utf-8"?>
<ds:datastoreItem xmlns:ds="http://schemas.openxmlformats.org/officeDocument/2006/customXml" ds:itemID="{51B90E7E-E75B-414C-8333-508C5AF7C2CA}">
  <ds:schemaRefs>
    <ds:schemaRef ds:uri="http://www.w3.org/XML/1998/namespace"/>
    <ds:schemaRef ds:uri="http://schemas.microsoft.com/office/2006/metadata/properties"/>
    <ds:schemaRef ds:uri="http://schemas.microsoft.com/office/2006/documentManagement/types"/>
    <ds:schemaRef ds:uri="http://purl.org/dc/elements/1.1/"/>
    <ds:schemaRef ds:uri="http://purl.org/dc/dcmitype/"/>
    <ds:schemaRef ds:uri="http://schemas.microsoft.com/office/infopath/2007/PartnerControls"/>
    <ds:schemaRef ds:uri="http://schemas.openxmlformats.org/package/2006/metadata/core-properties"/>
    <ds:schemaRef ds:uri="01e15224-84b2-4570-bdea-a67bb94d0921"/>
    <ds:schemaRef ds:uri="7c04300a-231c-4281-9146-a98f6f4a7aff"/>
    <ds:schemaRef ds:uri="http://purl.org/dc/terms/"/>
  </ds:schemaRefs>
</ds:datastoreItem>
</file>

<file path=docMetadata/LabelInfo.xml><?xml version="1.0" encoding="utf-8"?>
<clbl:labelList xmlns:clbl="http://schemas.microsoft.com/office/2020/mipLabelMetadata">
  <clbl:label id="{cdb5124c-a56e-47e1-8444-7a6f9085be98}" enabled="1" method="Standard" siteId="{0b26221c-c008-47b1-94c7-58a0b89761cc}" removed="0"/>
</clbl:labelList>
</file>

<file path=docProps/app.xml><?xml version="1.0" encoding="utf-8"?>
<Properties xmlns="http://schemas.openxmlformats.org/officeDocument/2006/extended-properties" xmlns:vt="http://schemas.openxmlformats.org/officeDocument/2006/docPropsVTypes">
  <Template/>
  <TotalTime>324</TotalTime>
  <Words>3112</Words>
  <Application>Microsoft Office PowerPoint</Application>
  <PresentationFormat>Custom</PresentationFormat>
  <Paragraphs>329</Paragraphs>
  <Slides>34</Slides>
  <Notes>30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34</vt:i4>
      </vt:variant>
    </vt:vector>
  </HeadingPairs>
  <TitlesOfParts>
    <vt:vector size="42" baseType="lpstr">
      <vt:lpstr>ＭＳ Ｐゴシック</vt:lpstr>
      <vt:lpstr>Aptos</vt:lpstr>
      <vt:lpstr>Arial</vt:lpstr>
      <vt:lpstr>Arial Black Bold</vt:lpstr>
      <vt:lpstr>inherit</vt:lpstr>
      <vt:lpstr>Lucida Grande</vt:lpstr>
      <vt:lpstr>1_Default Design</vt:lpstr>
      <vt:lpstr>2_Default Design</vt:lpstr>
      <vt:lpstr>PowerPoint Presentation</vt:lpstr>
      <vt:lpstr>Introduction</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Summary</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Hazell, Danielle</cp:lastModifiedBy>
  <cp:revision>7</cp:revision>
  <dcterms:created xsi:type="dcterms:W3CDTF">2025-05-19T15:02:51Z</dcterms:created>
  <dcterms:modified xsi:type="dcterms:W3CDTF">2025-11-25T12:55:55Z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0x010100CDD05C0E7E0E414EB79F81A23986EA6A</vt:lpwstr>
  </property>
  <property fmtid="{D5CDD505-2E9C-101B-9397-08002B2CF9AE}" pid="3" name="MediaServiceImageTags">
    <vt:lpwstr/>
  </property>
  <property fmtid="{D5CDD505-2E9C-101B-9397-08002B2CF9AE}" pid="4" name="MSIP_Label_8330bda6-d095-477b-8893-df3ed8791773_Enabled">
    <vt:lpwstr>true</vt:lpwstr>
  </property>
  <property fmtid="{D5CDD505-2E9C-101B-9397-08002B2CF9AE}" pid="5" name="MSIP_Label_8330bda6-d095-477b-8893-df3ed8791773_SetDate">
    <vt:lpwstr>2025-11-17T20:05:08Z</vt:lpwstr>
  </property>
  <property fmtid="{D5CDD505-2E9C-101B-9397-08002B2CF9AE}" pid="6" name="MSIP_Label_8330bda6-d095-477b-8893-df3ed8791773_Method">
    <vt:lpwstr>Privileged</vt:lpwstr>
  </property>
  <property fmtid="{D5CDD505-2E9C-101B-9397-08002B2CF9AE}" pid="7" name="MSIP_Label_8330bda6-d095-477b-8893-df3ed8791773_Name">
    <vt:lpwstr>8330bda6-d095-477b-8893-df3ed8791773</vt:lpwstr>
  </property>
  <property fmtid="{D5CDD505-2E9C-101B-9397-08002B2CF9AE}" pid="8" name="MSIP_Label_8330bda6-d095-477b-8893-df3ed8791773_SiteId">
    <vt:lpwstr>b6d3492e-0aa1-4a60-840d-b706a96e670d</vt:lpwstr>
  </property>
  <property fmtid="{D5CDD505-2E9C-101B-9397-08002B2CF9AE}" pid="9" name="MSIP_Label_8330bda6-d095-477b-8893-df3ed8791773_ActionId">
    <vt:lpwstr>52c576fb-7cd0-4d1c-b5d7-71e8ec106c4e</vt:lpwstr>
  </property>
  <property fmtid="{D5CDD505-2E9C-101B-9397-08002B2CF9AE}" pid="10" name="MSIP_Label_8330bda6-d095-477b-8893-df3ed8791773_ContentBits">
    <vt:lpwstr>0</vt:lpwstr>
  </property>
  <property fmtid="{D5CDD505-2E9C-101B-9397-08002B2CF9AE}" pid="11" name="MSIP_Label_8330bda6-d095-477b-8893-df3ed8791773_Tag">
    <vt:lpwstr>10, 0, 1, 1</vt:lpwstr>
  </property>
</Properties>
</file>