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5" r:id="rId4"/>
    <p:sldMasterId id="2147483703" r:id="rId5"/>
  </p:sldMasterIdLst>
  <p:notesMasterIdLst>
    <p:notesMasterId r:id="rId44"/>
  </p:notesMasterIdLst>
  <p:handoutMasterIdLst>
    <p:handoutMasterId r:id="rId45"/>
  </p:handoutMasterIdLst>
  <p:sldIdLst>
    <p:sldId id="462" r:id="rId6"/>
    <p:sldId id="840" r:id="rId7"/>
    <p:sldId id="843" r:id="rId8"/>
    <p:sldId id="257" r:id="rId9"/>
    <p:sldId id="844" r:id="rId10"/>
    <p:sldId id="258" r:id="rId11"/>
    <p:sldId id="866" r:id="rId12"/>
    <p:sldId id="845" r:id="rId13"/>
    <p:sldId id="259" r:id="rId14"/>
    <p:sldId id="867" r:id="rId15"/>
    <p:sldId id="260" r:id="rId16"/>
    <p:sldId id="846" r:id="rId17"/>
    <p:sldId id="261" r:id="rId18"/>
    <p:sldId id="847" r:id="rId19"/>
    <p:sldId id="262" r:id="rId20"/>
    <p:sldId id="848" r:id="rId21"/>
    <p:sldId id="263" r:id="rId22"/>
    <p:sldId id="849" r:id="rId23"/>
    <p:sldId id="264" r:id="rId24"/>
    <p:sldId id="851" r:id="rId25"/>
    <p:sldId id="265" r:id="rId26"/>
    <p:sldId id="852" r:id="rId27"/>
    <p:sldId id="266" r:id="rId28"/>
    <p:sldId id="853" r:id="rId29"/>
    <p:sldId id="268" r:id="rId30"/>
    <p:sldId id="855" r:id="rId31"/>
    <p:sldId id="856" r:id="rId32"/>
    <p:sldId id="857" r:id="rId33"/>
    <p:sldId id="271" r:id="rId34"/>
    <p:sldId id="868" r:id="rId35"/>
    <p:sldId id="858" r:id="rId36"/>
    <p:sldId id="274" r:id="rId37"/>
    <p:sldId id="859" r:id="rId38"/>
    <p:sldId id="275" r:id="rId39"/>
    <p:sldId id="860" r:id="rId40"/>
    <p:sldId id="276" r:id="rId41"/>
    <p:sldId id="838" r:id="rId42"/>
    <p:sldId id="512" r:id="rId43"/>
  </p:sldIdLst>
  <p:sldSz cx="14630400" cy="8229600"/>
  <p:notesSz cx="8229600" cy="1463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47ABF19-EFAA-E4E4-4CE3-6D31362C3AC9}" name="Andrasko, Rhiannon" initials="RA" userId="S::Rhiannon.Andrasko@wjec.co.uk::15be4c62-2de6-4343-a7f4-3c209826edd1" providerId="AD"/>
  <p188:author id="{5BD82555-537F-E2F1-613C-D8E839C8829C}" name="Andrasko, Rhiannon" initials="AR" userId="S::rhiannon.andrasko@wjec.co.uk::15be4c62-2de6-4343-a7f4-3c209826edd1" providerId="AD"/>
  <p188:author id="{9DEE27D4-7D94-F0A1-22B9-1983F428D68E}" name="Bonita Searle-Barnes" initials="BS" userId="S::Bonita.Searle-Barnes@eal.org.uk::e782127f-826a-4a83-a372-afedaa2e0d4f"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5DA382-BC7B-4AE6-8525-5D66E8758FF1}" v="1" dt="2025-11-25T14:51:40.6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85" d="100"/>
          <a:sy n="85" d="100"/>
        </p:scale>
        <p:origin x="96" y="294"/>
      </p:cViewPr>
      <p:guideLst/>
    </p:cSldViewPr>
  </p:slideViewPr>
  <p:notesTextViewPr>
    <p:cViewPr>
      <p:scale>
        <a:sx n="1" d="1"/>
        <a:sy n="1" d="1"/>
      </p:scale>
      <p:origin x="0" y="0"/>
    </p:cViewPr>
  </p:notesTextViewPr>
  <p:notesViewPr>
    <p:cSldViewPr snapToGrid="0" snapToObjects="1">
      <p:cViewPr varScale="1">
        <p:scale>
          <a:sx n="53" d="100"/>
          <a:sy n="53" d="100"/>
        </p:scale>
        <p:origin x="436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notesMaster" Target="notesMasters/notesMaster1.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theme" Target="theme/theme1.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asko, Rhiannon" userId="S::rhiannon.andrasko@wjec.co.uk::15be4c62-2de6-4343-a7f4-3c209826edd1" providerId="AD" clId="Web-{44E4906B-F06D-EA15-2D84-4F67EDED082F}"/>
    <pc:docChg chg="mod modSld">
      <pc:chgData name="Andrasko, Rhiannon" userId="S::rhiannon.andrasko@wjec.co.uk::15be4c62-2de6-4343-a7f4-3c209826edd1" providerId="AD" clId="Web-{44E4906B-F06D-EA15-2D84-4F67EDED082F}" dt="2025-11-19T16:58:13.518" v="25" actId="20577"/>
      <pc:docMkLst>
        <pc:docMk/>
      </pc:docMkLst>
      <pc:sldChg chg="modSp">
        <pc:chgData name="Andrasko, Rhiannon" userId="S::rhiannon.andrasko@wjec.co.uk::15be4c62-2de6-4343-a7f4-3c209826edd1" providerId="AD" clId="Web-{44E4906B-F06D-EA15-2D84-4F67EDED082F}" dt="2025-11-19T16:20:36.634" v="1" actId="20577"/>
        <pc:sldMkLst>
          <pc:docMk/>
          <pc:sldMk cId="1366252379" sldId="844"/>
        </pc:sldMkLst>
        <pc:spChg chg="mod">
          <ac:chgData name="Andrasko, Rhiannon" userId="S::rhiannon.andrasko@wjec.co.uk::15be4c62-2de6-4343-a7f4-3c209826edd1" providerId="AD" clId="Web-{44E4906B-F06D-EA15-2D84-4F67EDED082F}" dt="2025-11-19T16:20:36.634" v="1" actId="20577"/>
          <ac:spMkLst>
            <pc:docMk/>
            <pc:sldMk cId="1366252379" sldId="844"/>
            <ac:spMk id="23" creationId="{D4E0B608-5807-C5DD-AD07-DDEC044143A0}"/>
          </ac:spMkLst>
        </pc:spChg>
      </pc:sldChg>
      <pc:sldChg chg="modSp">
        <pc:chgData name="Andrasko, Rhiannon" userId="S::rhiannon.andrasko@wjec.co.uk::15be4c62-2de6-4343-a7f4-3c209826edd1" providerId="AD" clId="Web-{44E4906B-F06D-EA15-2D84-4F67EDED082F}" dt="2025-11-19T16:46:03.999" v="23" actId="20577"/>
        <pc:sldMkLst>
          <pc:docMk/>
          <pc:sldMk cId="3265935275" sldId="857"/>
        </pc:sldMkLst>
        <pc:spChg chg="mod">
          <ac:chgData name="Andrasko, Rhiannon" userId="S::rhiannon.andrasko@wjec.co.uk::15be4c62-2de6-4343-a7f4-3c209826edd1" providerId="AD" clId="Web-{44E4906B-F06D-EA15-2D84-4F67EDED082F}" dt="2025-11-19T16:46:03.999" v="23" actId="20577"/>
          <ac:spMkLst>
            <pc:docMk/>
            <pc:sldMk cId="3265935275" sldId="857"/>
            <ac:spMk id="15" creationId="{124B50A4-D22F-AD52-837D-5921FF31C76D}"/>
          </ac:spMkLst>
        </pc:spChg>
      </pc:sldChg>
      <pc:sldChg chg="modSp">
        <pc:chgData name="Andrasko, Rhiannon" userId="S::rhiannon.andrasko@wjec.co.uk::15be4c62-2de6-4343-a7f4-3c209826edd1" providerId="AD" clId="Web-{44E4906B-F06D-EA15-2D84-4F67EDED082F}" dt="2025-11-19T16:58:13.518" v="25" actId="20577"/>
        <pc:sldMkLst>
          <pc:docMk/>
          <pc:sldMk cId="3777755264" sldId="860"/>
        </pc:sldMkLst>
        <pc:spChg chg="mod">
          <ac:chgData name="Andrasko, Rhiannon" userId="S::rhiannon.andrasko@wjec.co.uk::15be4c62-2de6-4343-a7f4-3c209826edd1" providerId="AD" clId="Web-{44E4906B-F06D-EA15-2D84-4F67EDED082F}" dt="2025-11-19T16:58:13.518" v="25" actId="20577"/>
          <ac:spMkLst>
            <pc:docMk/>
            <pc:sldMk cId="3777755264" sldId="860"/>
            <ac:spMk id="13" creationId="{528262D2-0D78-4A36-FE2E-D3863EF99896}"/>
          </ac:spMkLst>
        </pc:spChg>
      </pc:sldChg>
    </pc:docChg>
  </pc:docChgLst>
  <pc:docChgLst>
    <pc:chgData name="Andrasko, Rhiannon" userId="15be4c62-2de6-4343-a7f4-3c209826edd1" providerId="ADAL" clId="{D858F336-8203-4BDB-85A5-7FAFC1D36E2D}"/>
    <pc:docChg chg="undo redo custSel modSld">
      <pc:chgData name="Andrasko, Rhiannon" userId="15be4c62-2de6-4343-a7f4-3c209826edd1" providerId="ADAL" clId="{D858F336-8203-4BDB-85A5-7FAFC1D36E2D}" dt="2025-11-20T11:28:44.575" v="27" actId="20577"/>
      <pc:docMkLst>
        <pc:docMk/>
      </pc:docMkLst>
      <pc:sldChg chg="addSp delSp modSp mod">
        <pc:chgData name="Andrasko, Rhiannon" userId="15be4c62-2de6-4343-a7f4-3c209826edd1" providerId="ADAL" clId="{D858F336-8203-4BDB-85A5-7FAFC1D36E2D}" dt="2025-11-20T11:28:41.105" v="25" actId="1076"/>
        <pc:sldMkLst>
          <pc:docMk/>
          <pc:sldMk cId="0" sldId="266"/>
        </pc:sldMkLst>
        <pc:picChg chg="del">
          <ac:chgData name="Andrasko, Rhiannon" userId="15be4c62-2de6-4343-a7f4-3c209826edd1" providerId="ADAL" clId="{D858F336-8203-4BDB-85A5-7FAFC1D36E2D}" dt="2025-11-20T11:26:49.152" v="2" actId="478"/>
          <ac:picMkLst>
            <pc:docMk/>
            <pc:sldMk cId="0" sldId="266"/>
            <ac:picMk id="21" creationId="{00000000-0000-0000-0000-000000000000}"/>
          </ac:picMkLst>
        </pc:picChg>
        <pc:picChg chg="add mod">
          <ac:chgData name="Andrasko, Rhiannon" userId="15be4c62-2de6-4343-a7f4-3c209826edd1" providerId="ADAL" clId="{D858F336-8203-4BDB-85A5-7FAFC1D36E2D}" dt="2025-11-20T11:28:41.105" v="25" actId="1076"/>
          <ac:picMkLst>
            <pc:docMk/>
            <pc:sldMk cId="0" sldId="266"/>
            <ac:picMk id="24" creationId="{EC0235E2-DFD1-76CA-D441-697BC9AC3C44}"/>
          </ac:picMkLst>
        </pc:picChg>
      </pc:sldChg>
      <pc:sldChg chg="modSp mod modCm">
        <pc:chgData name="Andrasko, Rhiannon" userId="15be4c62-2de6-4343-a7f4-3c209826edd1" providerId="ADAL" clId="{D858F336-8203-4BDB-85A5-7FAFC1D36E2D}" dt="2025-11-20T11:28:44.575" v="27" actId="20577"/>
        <pc:sldMkLst>
          <pc:docMk/>
          <pc:sldMk cId="3777755264" sldId="860"/>
        </pc:sldMkLst>
        <pc:spChg chg="mod">
          <ac:chgData name="Andrasko, Rhiannon" userId="15be4c62-2de6-4343-a7f4-3c209826edd1" providerId="ADAL" clId="{D858F336-8203-4BDB-85A5-7FAFC1D36E2D}" dt="2025-11-20T11:28:44.575" v="27" actId="20577"/>
          <ac:spMkLst>
            <pc:docMk/>
            <pc:sldMk cId="3777755264" sldId="860"/>
            <ac:spMk id="13" creationId="{528262D2-0D78-4A36-FE2E-D3863EF99896}"/>
          </ac:spMkLst>
        </pc:spChg>
        <pc:extLst>
          <p:ext xmlns:p="http://schemas.openxmlformats.org/presentationml/2006/main" uri="{D6D511B9-2390-475A-947B-AFAB55BFBCF1}">
            <pc226:cmChg xmlns:pc226="http://schemas.microsoft.com/office/powerpoint/2022/06/main/command" chg="mod">
              <pc226:chgData name="Andrasko, Rhiannon" userId="15be4c62-2de6-4343-a7f4-3c209826edd1" providerId="ADAL" clId="{D858F336-8203-4BDB-85A5-7FAFC1D36E2D}" dt="2025-11-20T11:28:44.575" v="27" actId="20577"/>
              <pc2:cmMkLst xmlns:pc2="http://schemas.microsoft.com/office/powerpoint/2019/9/main/command">
                <pc:docMk/>
                <pc:sldMk cId="3777755264" sldId="860"/>
                <pc2:cmMk id="{13CF2D7C-CA28-46D5-B4D4-7D9F0E617B3A}"/>
              </pc2:cmMkLst>
            </pc226:cmChg>
          </p:ext>
        </pc:extLst>
      </pc:sldChg>
    </pc:docChg>
  </pc:docChgLst>
  <pc:docChgLst>
    <pc:chgData name="Bonita Searle-Barnes" userId="S::bonita.searle-barnes@eal.org.uk::e782127f-826a-4a83-a372-afedaa2e0d4f" providerId="AD" clId="Web-{8FC7C1F7-B04C-7153-7946-2CA4074B0997}"/>
    <pc:docChg chg="modSld">
      <pc:chgData name="Bonita Searle-Barnes" userId="S::bonita.searle-barnes@eal.org.uk::e782127f-826a-4a83-a372-afedaa2e0d4f" providerId="AD" clId="Web-{8FC7C1F7-B04C-7153-7946-2CA4074B0997}" dt="2025-11-14T12:40:38.505" v="0" actId="20577"/>
      <pc:docMkLst>
        <pc:docMk/>
      </pc:docMkLst>
      <pc:sldChg chg="modSp">
        <pc:chgData name="Bonita Searle-Barnes" userId="S::bonita.searle-barnes@eal.org.uk::e782127f-826a-4a83-a372-afedaa2e0d4f" providerId="AD" clId="Web-{8FC7C1F7-B04C-7153-7946-2CA4074B0997}" dt="2025-11-14T12:40:38.505" v="0" actId="20577"/>
        <pc:sldMkLst>
          <pc:docMk/>
          <pc:sldMk cId="4139293381" sldId="462"/>
        </pc:sldMkLst>
        <pc:spChg chg="mod">
          <ac:chgData name="Bonita Searle-Barnes" userId="S::bonita.searle-barnes@eal.org.uk::e782127f-826a-4a83-a372-afedaa2e0d4f" providerId="AD" clId="Web-{8FC7C1F7-B04C-7153-7946-2CA4074B0997}" dt="2025-11-14T12:40:38.505" v="0" actId="20577"/>
          <ac:spMkLst>
            <pc:docMk/>
            <pc:sldMk cId="4139293381" sldId="462"/>
            <ac:spMk id="3" creationId="{C071156A-2242-124B-AF49-34A979232ED8}"/>
          </ac:spMkLst>
        </pc:spChg>
      </pc:sldChg>
    </pc:docChg>
  </pc:docChgLst>
  <pc:docChgLst>
    <pc:chgData name="Hazell, Danielle" userId="S::danielle.hazell@wjec.co.uk::16322be0-50ef-46ff-b0c0-d304bc10d5d2" providerId="AD" clId="Web-{968A9F4F-F44A-64AC-BB7B-0BE9D6D798D2}"/>
    <pc:docChg chg="modSld">
      <pc:chgData name="Hazell, Danielle" userId="S::danielle.hazell@wjec.co.uk::16322be0-50ef-46ff-b0c0-d304bc10d5d2" providerId="AD" clId="Web-{968A9F4F-F44A-64AC-BB7B-0BE9D6D798D2}" dt="2025-11-19T22:05:39.777" v="2" actId="14100"/>
      <pc:docMkLst>
        <pc:docMk/>
      </pc:docMkLst>
      <pc:sldChg chg="modSp">
        <pc:chgData name="Hazell, Danielle" userId="S::danielle.hazell@wjec.co.uk::16322be0-50ef-46ff-b0c0-d304bc10d5d2" providerId="AD" clId="Web-{968A9F4F-F44A-64AC-BB7B-0BE9D6D798D2}" dt="2025-11-19T22:05:39.777" v="2" actId="14100"/>
        <pc:sldMkLst>
          <pc:docMk/>
          <pc:sldMk cId="0" sldId="276"/>
        </pc:sldMkLst>
        <pc:picChg chg="mod">
          <ac:chgData name="Hazell, Danielle" userId="S::danielle.hazell@wjec.co.uk::16322be0-50ef-46ff-b0c0-d304bc10d5d2" providerId="AD" clId="Web-{968A9F4F-F44A-64AC-BB7B-0BE9D6D798D2}" dt="2025-11-19T22:05:39.777" v="2" actId="14100"/>
          <ac:picMkLst>
            <pc:docMk/>
            <pc:sldMk cId="0" sldId="276"/>
            <ac:picMk id="3" creationId="{00000000-0000-0000-0000-000000000000}"/>
          </ac:picMkLst>
        </pc:picChg>
      </pc:sldChg>
    </pc:docChg>
  </pc:docChgLst>
  <pc:docChgLst>
    <pc:chgData name="Hazell, Danielle" userId="16322be0-50ef-46ff-b0c0-d304bc10d5d2" providerId="ADAL" clId="{E6D12E1F-DF63-450C-A9ED-E72C5F6C045B}"/>
    <pc:docChg chg="undo custSel mod modSld modMainMaster">
      <pc:chgData name="Hazell, Danielle" userId="16322be0-50ef-46ff-b0c0-d304bc10d5d2" providerId="ADAL" clId="{E6D12E1F-DF63-450C-A9ED-E72C5F6C045B}" dt="2025-11-25T14:52:04.363" v="97" actId="1076"/>
      <pc:docMkLst>
        <pc:docMk/>
      </pc:docMkLst>
      <pc:sldChg chg="modSp mod">
        <pc:chgData name="Hazell, Danielle" userId="16322be0-50ef-46ff-b0c0-d304bc10d5d2" providerId="ADAL" clId="{E6D12E1F-DF63-450C-A9ED-E72C5F6C045B}" dt="2025-11-17T21:59:54.710" v="21" actId="20577"/>
        <pc:sldMkLst>
          <pc:docMk/>
          <pc:sldMk cId="0" sldId="261"/>
        </pc:sldMkLst>
        <pc:spChg chg="mod">
          <ac:chgData name="Hazell, Danielle" userId="16322be0-50ef-46ff-b0c0-d304bc10d5d2" providerId="ADAL" clId="{E6D12E1F-DF63-450C-A9ED-E72C5F6C045B}" dt="2025-11-17T21:59:46.963" v="19" actId="20577"/>
          <ac:spMkLst>
            <pc:docMk/>
            <pc:sldMk cId="0" sldId="261"/>
            <ac:spMk id="4" creationId="{00000000-0000-0000-0000-000000000000}"/>
          </ac:spMkLst>
        </pc:spChg>
        <pc:spChg chg="mod">
          <ac:chgData name="Hazell, Danielle" userId="16322be0-50ef-46ff-b0c0-d304bc10d5d2" providerId="ADAL" clId="{E6D12E1F-DF63-450C-A9ED-E72C5F6C045B}" dt="2025-11-17T21:59:54.710" v="21" actId="20577"/>
          <ac:spMkLst>
            <pc:docMk/>
            <pc:sldMk cId="0" sldId="261"/>
            <ac:spMk id="12" creationId="{00000000-0000-0000-0000-000000000000}"/>
          </ac:spMkLst>
        </pc:spChg>
        <pc:spChg chg="mod">
          <ac:chgData name="Hazell, Danielle" userId="16322be0-50ef-46ff-b0c0-d304bc10d5d2" providerId="ADAL" clId="{E6D12E1F-DF63-450C-A9ED-E72C5F6C045B}" dt="2025-11-17T21:59:48.642" v="20" actId="20577"/>
          <ac:spMkLst>
            <pc:docMk/>
            <pc:sldMk cId="0" sldId="261"/>
            <ac:spMk id="16" creationId="{00000000-0000-0000-0000-000000000000}"/>
          </ac:spMkLst>
        </pc:spChg>
      </pc:sldChg>
      <pc:sldChg chg="modSp mod">
        <pc:chgData name="Hazell, Danielle" userId="16322be0-50ef-46ff-b0c0-d304bc10d5d2" providerId="ADAL" clId="{E6D12E1F-DF63-450C-A9ED-E72C5F6C045B}" dt="2025-11-17T22:00:20.233" v="30" actId="20577"/>
        <pc:sldMkLst>
          <pc:docMk/>
          <pc:sldMk cId="0" sldId="262"/>
        </pc:sldMkLst>
        <pc:spChg chg="mod">
          <ac:chgData name="Hazell, Danielle" userId="16322be0-50ef-46ff-b0c0-d304bc10d5d2" providerId="ADAL" clId="{E6D12E1F-DF63-450C-A9ED-E72C5F6C045B}" dt="2025-11-17T22:00:12.875" v="24" actId="20577"/>
          <ac:spMkLst>
            <pc:docMk/>
            <pc:sldMk cId="0" sldId="262"/>
            <ac:spMk id="6" creationId="{00000000-0000-0000-0000-000000000000}"/>
          </ac:spMkLst>
        </pc:spChg>
        <pc:spChg chg="mod">
          <ac:chgData name="Hazell, Danielle" userId="16322be0-50ef-46ff-b0c0-d304bc10d5d2" providerId="ADAL" clId="{E6D12E1F-DF63-450C-A9ED-E72C5F6C045B}" dt="2025-11-17T22:00:14.530" v="25" actId="20577"/>
          <ac:spMkLst>
            <pc:docMk/>
            <pc:sldMk cId="0" sldId="262"/>
            <ac:spMk id="7" creationId="{00000000-0000-0000-0000-000000000000}"/>
          </ac:spMkLst>
        </pc:spChg>
        <pc:spChg chg="mod">
          <ac:chgData name="Hazell, Danielle" userId="16322be0-50ef-46ff-b0c0-d304bc10d5d2" providerId="ADAL" clId="{E6D12E1F-DF63-450C-A9ED-E72C5F6C045B}" dt="2025-11-17T22:00:16.008" v="26" actId="20577"/>
          <ac:spMkLst>
            <pc:docMk/>
            <pc:sldMk cId="0" sldId="262"/>
            <ac:spMk id="10" creationId="{00000000-0000-0000-0000-000000000000}"/>
          </ac:spMkLst>
        </pc:spChg>
        <pc:spChg chg="mod">
          <ac:chgData name="Hazell, Danielle" userId="16322be0-50ef-46ff-b0c0-d304bc10d5d2" providerId="ADAL" clId="{E6D12E1F-DF63-450C-A9ED-E72C5F6C045B}" dt="2025-11-17T22:00:16.738" v="27" actId="20577"/>
          <ac:spMkLst>
            <pc:docMk/>
            <pc:sldMk cId="0" sldId="262"/>
            <ac:spMk id="11" creationId="{00000000-0000-0000-0000-000000000000}"/>
          </ac:spMkLst>
        </pc:spChg>
        <pc:spChg chg="mod">
          <ac:chgData name="Hazell, Danielle" userId="16322be0-50ef-46ff-b0c0-d304bc10d5d2" providerId="ADAL" clId="{E6D12E1F-DF63-450C-A9ED-E72C5F6C045B}" dt="2025-11-17T22:00:17.690" v="28" actId="20577"/>
          <ac:spMkLst>
            <pc:docMk/>
            <pc:sldMk cId="0" sldId="262"/>
            <ac:spMk id="15" creationId="{00000000-0000-0000-0000-000000000000}"/>
          </ac:spMkLst>
        </pc:spChg>
        <pc:spChg chg="mod">
          <ac:chgData name="Hazell, Danielle" userId="16322be0-50ef-46ff-b0c0-d304bc10d5d2" providerId="ADAL" clId="{E6D12E1F-DF63-450C-A9ED-E72C5F6C045B}" dt="2025-11-17T22:00:19.278" v="29" actId="20577"/>
          <ac:spMkLst>
            <pc:docMk/>
            <pc:sldMk cId="0" sldId="262"/>
            <ac:spMk id="16" creationId="{00000000-0000-0000-0000-000000000000}"/>
          </ac:spMkLst>
        </pc:spChg>
        <pc:spChg chg="mod">
          <ac:chgData name="Hazell, Danielle" userId="16322be0-50ef-46ff-b0c0-d304bc10d5d2" providerId="ADAL" clId="{E6D12E1F-DF63-450C-A9ED-E72C5F6C045B}" dt="2025-11-17T22:00:20.233" v="30" actId="20577"/>
          <ac:spMkLst>
            <pc:docMk/>
            <pc:sldMk cId="0" sldId="262"/>
            <ac:spMk id="17" creationId="{00000000-0000-0000-0000-000000000000}"/>
          </ac:spMkLst>
        </pc:spChg>
      </pc:sldChg>
      <pc:sldChg chg="addSp delSp modSp mod">
        <pc:chgData name="Hazell, Danielle" userId="16322be0-50ef-46ff-b0c0-d304bc10d5d2" providerId="ADAL" clId="{E6D12E1F-DF63-450C-A9ED-E72C5F6C045B}" dt="2025-11-25T14:52:04.363" v="97" actId="1076"/>
        <pc:sldMkLst>
          <pc:docMk/>
          <pc:sldMk cId="0" sldId="263"/>
        </pc:sldMkLst>
        <pc:grpChg chg="mod">
          <ac:chgData name="Hazell, Danielle" userId="16322be0-50ef-46ff-b0c0-d304bc10d5d2" providerId="ADAL" clId="{E6D12E1F-DF63-450C-A9ED-E72C5F6C045B}" dt="2025-11-25T14:51:58.402" v="96" actId="1076"/>
          <ac:grpSpMkLst>
            <pc:docMk/>
            <pc:sldMk cId="0" sldId="263"/>
            <ac:grpSpMk id="20" creationId="{B8F1CFB9-2EDA-C873-2E7F-F55894C7D806}"/>
          </ac:grpSpMkLst>
        </pc:grpChg>
        <pc:picChg chg="del">
          <ac:chgData name="Hazell, Danielle" userId="16322be0-50ef-46ff-b0c0-d304bc10d5d2" providerId="ADAL" clId="{E6D12E1F-DF63-450C-A9ED-E72C5F6C045B}" dt="2025-11-25T14:51:45.396" v="90" actId="478"/>
          <ac:picMkLst>
            <pc:docMk/>
            <pc:sldMk cId="0" sldId="263"/>
            <ac:picMk id="14" creationId="{00000000-0000-0000-0000-000000000000}"/>
          </ac:picMkLst>
        </pc:picChg>
        <pc:picChg chg="add mod">
          <ac:chgData name="Hazell, Danielle" userId="16322be0-50ef-46ff-b0c0-d304bc10d5d2" providerId="ADAL" clId="{E6D12E1F-DF63-450C-A9ED-E72C5F6C045B}" dt="2025-11-25T14:52:04.363" v="97" actId="1076"/>
          <ac:picMkLst>
            <pc:docMk/>
            <pc:sldMk cId="0" sldId="263"/>
            <ac:picMk id="18" creationId="{8C27B9C0-1A9A-FAA1-BA0A-FBE1C66A9866}"/>
          </ac:picMkLst>
        </pc:picChg>
      </pc:sldChg>
      <pc:sldChg chg="modSp mod">
        <pc:chgData name="Hazell, Danielle" userId="16322be0-50ef-46ff-b0c0-d304bc10d5d2" providerId="ADAL" clId="{E6D12E1F-DF63-450C-A9ED-E72C5F6C045B}" dt="2025-11-17T22:01:04.353" v="37" actId="1076"/>
        <pc:sldMkLst>
          <pc:docMk/>
          <pc:sldMk cId="0" sldId="264"/>
        </pc:sldMkLst>
        <pc:picChg chg="mod">
          <ac:chgData name="Hazell, Danielle" userId="16322be0-50ef-46ff-b0c0-d304bc10d5d2" providerId="ADAL" clId="{E6D12E1F-DF63-450C-A9ED-E72C5F6C045B}" dt="2025-11-17T22:01:04.353" v="37" actId="1076"/>
          <ac:picMkLst>
            <pc:docMk/>
            <pc:sldMk cId="0" sldId="264"/>
            <ac:picMk id="13" creationId="{00000000-0000-0000-0000-000000000000}"/>
          </ac:picMkLst>
        </pc:picChg>
      </pc:sldChg>
      <pc:sldChg chg="modSp mod">
        <pc:chgData name="Hazell, Danielle" userId="16322be0-50ef-46ff-b0c0-d304bc10d5d2" providerId="ADAL" clId="{E6D12E1F-DF63-450C-A9ED-E72C5F6C045B}" dt="2025-11-17T22:01:47.100" v="42" actId="14100"/>
        <pc:sldMkLst>
          <pc:docMk/>
          <pc:sldMk cId="0" sldId="265"/>
        </pc:sldMkLst>
        <pc:grpChg chg="mod">
          <ac:chgData name="Hazell, Danielle" userId="16322be0-50ef-46ff-b0c0-d304bc10d5d2" providerId="ADAL" clId="{E6D12E1F-DF63-450C-A9ED-E72C5F6C045B}" dt="2025-11-17T22:01:47.100" v="42" actId="14100"/>
          <ac:grpSpMkLst>
            <pc:docMk/>
            <pc:sldMk cId="0" sldId="265"/>
            <ac:grpSpMk id="14" creationId="{1E115221-3235-D600-A4D5-5002A1572300}"/>
          </ac:grpSpMkLst>
        </pc:grpChg>
      </pc:sldChg>
      <pc:sldChg chg="modSp mod">
        <pc:chgData name="Hazell, Danielle" userId="16322be0-50ef-46ff-b0c0-d304bc10d5d2" providerId="ADAL" clId="{E6D12E1F-DF63-450C-A9ED-E72C5F6C045B}" dt="2025-11-17T22:02:41.981" v="48" actId="1076"/>
        <pc:sldMkLst>
          <pc:docMk/>
          <pc:sldMk cId="0" sldId="268"/>
        </pc:sldMkLst>
        <pc:spChg chg="mod">
          <ac:chgData name="Hazell, Danielle" userId="16322be0-50ef-46ff-b0c0-d304bc10d5d2" providerId="ADAL" clId="{E6D12E1F-DF63-450C-A9ED-E72C5F6C045B}" dt="2025-11-17T22:02:41.981" v="48" actId="1076"/>
          <ac:spMkLst>
            <pc:docMk/>
            <pc:sldMk cId="0" sldId="268"/>
            <ac:spMk id="2"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4"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5"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7"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8"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10" creationId="{00000000-0000-0000-0000-000000000000}"/>
          </ac:spMkLst>
        </pc:spChg>
        <pc:spChg chg="mod">
          <ac:chgData name="Hazell, Danielle" userId="16322be0-50ef-46ff-b0c0-d304bc10d5d2" providerId="ADAL" clId="{E6D12E1F-DF63-450C-A9ED-E72C5F6C045B}" dt="2025-11-17T22:02:39.045" v="47" actId="1076"/>
          <ac:spMkLst>
            <pc:docMk/>
            <pc:sldMk cId="0" sldId="268"/>
            <ac:spMk id="11" creationId="{00000000-0000-0000-0000-000000000000}"/>
          </ac:spMkLst>
        </pc:spChg>
        <pc:picChg chg="mod">
          <ac:chgData name="Hazell, Danielle" userId="16322be0-50ef-46ff-b0c0-d304bc10d5d2" providerId="ADAL" clId="{E6D12E1F-DF63-450C-A9ED-E72C5F6C045B}" dt="2025-11-17T22:02:39.045" v="47" actId="1076"/>
          <ac:picMkLst>
            <pc:docMk/>
            <pc:sldMk cId="0" sldId="268"/>
            <ac:picMk id="3" creationId="{00000000-0000-0000-0000-000000000000}"/>
          </ac:picMkLst>
        </pc:picChg>
        <pc:picChg chg="mod">
          <ac:chgData name="Hazell, Danielle" userId="16322be0-50ef-46ff-b0c0-d304bc10d5d2" providerId="ADAL" clId="{E6D12E1F-DF63-450C-A9ED-E72C5F6C045B}" dt="2025-11-17T22:02:39.045" v="47" actId="1076"/>
          <ac:picMkLst>
            <pc:docMk/>
            <pc:sldMk cId="0" sldId="268"/>
            <ac:picMk id="6" creationId="{00000000-0000-0000-0000-000000000000}"/>
          </ac:picMkLst>
        </pc:picChg>
        <pc:picChg chg="mod">
          <ac:chgData name="Hazell, Danielle" userId="16322be0-50ef-46ff-b0c0-d304bc10d5d2" providerId="ADAL" clId="{E6D12E1F-DF63-450C-A9ED-E72C5F6C045B}" dt="2025-11-17T22:02:39.045" v="47" actId="1076"/>
          <ac:picMkLst>
            <pc:docMk/>
            <pc:sldMk cId="0" sldId="268"/>
            <ac:picMk id="9" creationId="{00000000-0000-0000-0000-000000000000}"/>
          </ac:picMkLst>
        </pc:picChg>
      </pc:sldChg>
      <pc:sldChg chg="modSp mod">
        <pc:chgData name="Hazell, Danielle" userId="16322be0-50ef-46ff-b0c0-d304bc10d5d2" providerId="ADAL" clId="{E6D12E1F-DF63-450C-A9ED-E72C5F6C045B}" dt="2025-11-17T22:04:32.269" v="67" actId="20577"/>
        <pc:sldMkLst>
          <pc:docMk/>
          <pc:sldMk cId="0" sldId="274"/>
        </pc:sldMkLst>
        <pc:spChg chg="mod">
          <ac:chgData name="Hazell, Danielle" userId="16322be0-50ef-46ff-b0c0-d304bc10d5d2" providerId="ADAL" clId="{E6D12E1F-DF63-450C-A9ED-E72C5F6C045B}" dt="2025-11-17T22:04:21.006" v="57" actId="20577"/>
          <ac:spMkLst>
            <pc:docMk/>
            <pc:sldMk cId="0" sldId="274"/>
            <ac:spMk id="5" creationId="{00000000-0000-0000-0000-000000000000}"/>
          </ac:spMkLst>
        </pc:spChg>
        <pc:spChg chg="mod">
          <ac:chgData name="Hazell, Danielle" userId="16322be0-50ef-46ff-b0c0-d304bc10d5d2" providerId="ADAL" clId="{E6D12E1F-DF63-450C-A9ED-E72C5F6C045B}" dt="2025-11-17T22:04:22.330" v="58" actId="20577"/>
          <ac:spMkLst>
            <pc:docMk/>
            <pc:sldMk cId="0" sldId="274"/>
            <ac:spMk id="6" creationId="{00000000-0000-0000-0000-000000000000}"/>
          </ac:spMkLst>
        </pc:spChg>
        <pc:spChg chg="mod">
          <ac:chgData name="Hazell, Danielle" userId="16322be0-50ef-46ff-b0c0-d304bc10d5d2" providerId="ADAL" clId="{E6D12E1F-DF63-450C-A9ED-E72C5F6C045B}" dt="2025-11-17T22:04:23.604" v="59" actId="20577"/>
          <ac:spMkLst>
            <pc:docMk/>
            <pc:sldMk cId="0" sldId="274"/>
            <ac:spMk id="7" creationId="{00000000-0000-0000-0000-000000000000}"/>
          </ac:spMkLst>
        </pc:spChg>
        <pc:spChg chg="mod">
          <ac:chgData name="Hazell, Danielle" userId="16322be0-50ef-46ff-b0c0-d304bc10d5d2" providerId="ADAL" clId="{E6D12E1F-DF63-450C-A9ED-E72C5F6C045B}" dt="2025-11-17T22:04:24.390" v="60" actId="20577"/>
          <ac:spMkLst>
            <pc:docMk/>
            <pc:sldMk cId="0" sldId="274"/>
            <ac:spMk id="8" creationId="{00000000-0000-0000-0000-000000000000}"/>
          </ac:spMkLst>
        </pc:spChg>
        <pc:spChg chg="mod">
          <ac:chgData name="Hazell, Danielle" userId="16322be0-50ef-46ff-b0c0-d304bc10d5d2" providerId="ADAL" clId="{E6D12E1F-DF63-450C-A9ED-E72C5F6C045B}" dt="2025-11-17T22:04:25.909" v="61" actId="20577"/>
          <ac:spMkLst>
            <pc:docMk/>
            <pc:sldMk cId="0" sldId="274"/>
            <ac:spMk id="11" creationId="{00000000-0000-0000-0000-000000000000}"/>
          </ac:spMkLst>
        </pc:spChg>
        <pc:spChg chg="mod">
          <ac:chgData name="Hazell, Danielle" userId="16322be0-50ef-46ff-b0c0-d304bc10d5d2" providerId="ADAL" clId="{E6D12E1F-DF63-450C-A9ED-E72C5F6C045B}" dt="2025-11-17T22:04:26.969" v="62" actId="20577"/>
          <ac:spMkLst>
            <pc:docMk/>
            <pc:sldMk cId="0" sldId="274"/>
            <ac:spMk id="12" creationId="{00000000-0000-0000-0000-000000000000}"/>
          </ac:spMkLst>
        </pc:spChg>
        <pc:spChg chg="mod">
          <ac:chgData name="Hazell, Danielle" userId="16322be0-50ef-46ff-b0c0-d304bc10d5d2" providerId="ADAL" clId="{E6D12E1F-DF63-450C-A9ED-E72C5F6C045B}" dt="2025-11-17T22:04:27.693" v="63" actId="20577"/>
          <ac:spMkLst>
            <pc:docMk/>
            <pc:sldMk cId="0" sldId="274"/>
            <ac:spMk id="13" creationId="{00000000-0000-0000-0000-000000000000}"/>
          </ac:spMkLst>
        </pc:spChg>
        <pc:spChg chg="mod">
          <ac:chgData name="Hazell, Danielle" userId="16322be0-50ef-46ff-b0c0-d304bc10d5d2" providerId="ADAL" clId="{E6D12E1F-DF63-450C-A9ED-E72C5F6C045B}" dt="2025-11-17T22:04:28.475" v="64" actId="20577"/>
          <ac:spMkLst>
            <pc:docMk/>
            <pc:sldMk cId="0" sldId="274"/>
            <ac:spMk id="14" creationId="{00000000-0000-0000-0000-000000000000}"/>
          </ac:spMkLst>
        </pc:spChg>
        <pc:spChg chg="mod">
          <ac:chgData name="Hazell, Danielle" userId="16322be0-50ef-46ff-b0c0-d304bc10d5d2" providerId="ADAL" clId="{E6D12E1F-DF63-450C-A9ED-E72C5F6C045B}" dt="2025-11-17T22:04:30.555" v="65" actId="20577"/>
          <ac:spMkLst>
            <pc:docMk/>
            <pc:sldMk cId="0" sldId="274"/>
            <ac:spMk id="17" creationId="{00000000-0000-0000-0000-000000000000}"/>
          </ac:spMkLst>
        </pc:spChg>
        <pc:spChg chg="mod">
          <ac:chgData name="Hazell, Danielle" userId="16322be0-50ef-46ff-b0c0-d304bc10d5d2" providerId="ADAL" clId="{E6D12E1F-DF63-450C-A9ED-E72C5F6C045B}" dt="2025-11-17T22:04:31.444" v="66" actId="20577"/>
          <ac:spMkLst>
            <pc:docMk/>
            <pc:sldMk cId="0" sldId="274"/>
            <ac:spMk id="19" creationId="{00000000-0000-0000-0000-000000000000}"/>
          </ac:spMkLst>
        </pc:spChg>
        <pc:spChg chg="mod">
          <ac:chgData name="Hazell, Danielle" userId="16322be0-50ef-46ff-b0c0-d304bc10d5d2" providerId="ADAL" clId="{E6D12E1F-DF63-450C-A9ED-E72C5F6C045B}" dt="2025-11-17T22:04:32.269" v="67" actId="20577"/>
          <ac:spMkLst>
            <pc:docMk/>
            <pc:sldMk cId="0" sldId="274"/>
            <ac:spMk id="20" creationId="{00000000-0000-0000-0000-000000000000}"/>
          </ac:spMkLst>
        </pc:spChg>
      </pc:sldChg>
      <pc:sldChg chg="modSp mod">
        <pc:chgData name="Hazell, Danielle" userId="16322be0-50ef-46ff-b0c0-d304bc10d5d2" providerId="ADAL" clId="{E6D12E1F-DF63-450C-A9ED-E72C5F6C045B}" dt="2025-11-17T22:06:58.742" v="76" actId="1076"/>
        <pc:sldMkLst>
          <pc:docMk/>
          <pc:sldMk cId="0" sldId="275"/>
        </pc:sldMkLst>
        <pc:spChg chg="mod">
          <ac:chgData name="Hazell, Danielle" userId="16322be0-50ef-46ff-b0c0-d304bc10d5d2" providerId="ADAL" clId="{E6D12E1F-DF63-450C-A9ED-E72C5F6C045B}" dt="2025-11-17T22:06:56.638" v="75" actId="1076"/>
          <ac:spMkLst>
            <pc:docMk/>
            <pc:sldMk cId="0" sldId="275"/>
            <ac:spMk id="7" creationId="{00000000-0000-0000-0000-000000000000}"/>
          </ac:spMkLst>
        </pc:spChg>
        <pc:spChg chg="mod">
          <ac:chgData name="Hazell, Danielle" userId="16322be0-50ef-46ff-b0c0-d304bc10d5d2" providerId="ADAL" clId="{E6D12E1F-DF63-450C-A9ED-E72C5F6C045B}" dt="2025-11-17T22:06:58.742" v="76" actId="1076"/>
          <ac:spMkLst>
            <pc:docMk/>
            <pc:sldMk cId="0" sldId="275"/>
            <ac:spMk id="8" creationId="{00000000-0000-0000-0000-000000000000}"/>
          </ac:spMkLst>
        </pc:spChg>
        <pc:spChg chg="mod">
          <ac:chgData name="Hazell, Danielle" userId="16322be0-50ef-46ff-b0c0-d304bc10d5d2" providerId="ADAL" clId="{E6D12E1F-DF63-450C-A9ED-E72C5F6C045B}" dt="2025-11-17T22:06:49.711" v="73" actId="1076"/>
          <ac:spMkLst>
            <pc:docMk/>
            <pc:sldMk cId="0" sldId="275"/>
            <ac:spMk id="10" creationId="{00000000-0000-0000-0000-000000000000}"/>
          </ac:spMkLst>
        </pc:spChg>
        <pc:spChg chg="mod">
          <ac:chgData name="Hazell, Danielle" userId="16322be0-50ef-46ff-b0c0-d304bc10d5d2" providerId="ADAL" clId="{E6D12E1F-DF63-450C-A9ED-E72C5F6C045B}" dt="2025-11-17T22:06:41.568" v="71" actId="1076"/>
          <ac:spMkLst>
            <pc:docMk/>
            <pc:sldMk cId="0" sldId="275"/>
            <ac:spMk id="12" creationId="{5AD9D01C-1F05-922B-779E-8589804F6644}"/>
          </ac:spMkLst>
        </pc:spChg>
        <pc:spChg chg="mod">
          <ac:chgData name="Hazell, Danielle" userId="16322be0-50ef-46ff-b0c0-d304bc10d5d2" providerId="ADAL" clId="{E6D12E1F-DF63-450C-A9ED-E72C5F6C045B}" dt="2025-11-17T22:06:53.848" v="74" actId="1076"/>
          <ac:spMkLst>
            <pc:docMk/>
            <pc:sldMk cId="0" sldId="275"/>
            <ac:spMk id="13" creationId="{0D1506E1-C8A5-D925-1C32-650D32A3401E}"/>
          </ac:spMkLst>
        </pc:spChg>
        <pc:spChg chg="mod">
          <ac:chgData name="Hazell, Danielle" userId="16322be0-50ef-46ff-b0c0-d304bc10d5d2" providerId="ADAL" clId="{E6D12E1F-DF63-450C-A9ED-E72C5F6C045B}" dt="2025-11-17T22:06:44.290" v="72" actId="1076"/>
          <ac:spMkLst>
            <pc:docMk/>
            <pc:sldMk cId="0" sldId="275"/>
            <ac:spMk id="15" creationId="{BF09565E-6613-FD0D-68A8-189B2549B641}"/>
          </ac:spMkLst>
        </pc:spChg>
      </pc:sldChg>
      <pc:sldChg chg="addSp modSp mod">
        <pc:chgData name="Hazell, Danielle" userId="16322be0-50ef-46ff-b0c0-d304bc10d5d2" providerId="ADAL" clId="{E6D12E1F-DF63-450C-A9ED-E72C5F6C045B}" dt="2025-11-17T21:43:43.706" v="5"/>
        <pc:sldMkLst>
          <pc:docMk/>
          <pc:sldMk cId="2402489006" sldId="512"/>
        </pc:sldMkLst>
        <pc:spChg chg="mod">
          <ac:chgData name="Hazell, Danielle" userId="16322be0-50ef-46ff-b0c0-d304bc10d5d2" providerId="ADAL" clId="{E6D12E1F-DF63-450C-A9ED-E72C5F6C045B}" dt="2025-11-17T21:42:59.665" v="1" actId="1076"/>
          <ac:spMkLst>
            <pc:docMk/>
            <pc:sldMk cId="2402489006" sldId="512"/>
            <ac:spMk id="3" creationId="{C100DF00-DDB1-9E17-D96C-C839324D3C8E}"/>
          </ac:spMkLst>
        </pc:spChg>
        <pc:spChg chg="add mod">
          <ac:chgData name="Hazell, Danielle" userId="16322be0-50ef-46ff-b0c0-d304bc10d5d2" providerId="ADAL" clId="{E6D12E1F-DF63-450C-A9ED-E72C5F6C045B}" dt="2025-11-17T21:43:43.706" v="5"/>
          <ac:spMkLst>
            <pc:docMk/>
            <pc:sldMk cId="2402489006" sldId="512"/>
            <ac:spMk id="7" creationId="{67D19EC6-5DF0-205B-6117-B5C477A3A4C4}"/>
          </ac:spMkLst>
        </pc:spChg>
      </pc:sldChg>
      <pc:sldChg chg="modSp mod">
        <pc:chgData name="Hazell, Danielle" userId="16322be0-50ef-46ff-b0c0-d304bc10d5d2" providerId="ADAL" clId="{E6D12E1F-DF63-450C-A9ED-E72C5F6C045B}" dt="2025-11-17T22:07:45.141" v="88" actId="20577"/>
        <pc:sldMkLst>
          <pc:docMk/>
          <pc:sldMk cId="3014219946" sldId="838"/>
        </pc:sldMkLst>
        <pc:spChg chg="mod">
          <ac:chgData name="Hazell, Danielle" userId="16322be0-50ef-46ff-b0c0-d304bc10d5d2" providerId="ADAL" clId="{E6D12E1F-DF63-450C-A9ED-E72C5F6C045B}" dt="2025-11-17T22:07:45.141" v="88" actId="20577"/>
          <ac:spMkLst>
            <pc:docMk/>
            <pc:sldMk cId="3014219946" sldId="838"/>
            <ac:spMk id="4" creationId="{93E98F04-331F-CCC4-AA81-C88F3473D389}"/>
          </ac:spMkLst>
        </pc:spChg>
      </pc:sldChg>
      <pc:sldChg chg="modSp mod">
        <pc:chgData name="Hazell, Danielle" userId="16322be0-50ef-46ff-b0c0-d304bc10d5d2" providerId="ADAL" clId="{E6D12E1F-DF63-450C-A9ED-E72C5F6C045B}" dt="2025-11-17T21:56:54.309" v="6" actId="14100"/>
        <pc:sldMkLst>
          <pc:docMk/>
          <pc:sldMk cId="2808480706" sldId="840"/>
        </pc:sldMkLst>
        <pc:spChg chg="mod">
          <ac:chgData name="Hazell, Danielle" userId="16322be0-50ef-46ff-b0c0-d304bc10d5d2" providerId="ADAL" clId="{E6D12E1F-DF63-450C-A9ED-E72C5F6C045B}" dt="2025-11-17T21:56:54.309" v="6" actId="14100"/>
          <ac:spMkLst>
            <pc:docMk/>
            <pc:sldMk cId="2808480706" sldId="840"/>
            <ac:spMk id="4" creationId="{183CA12B-98D8-441B-A2DE-6FF2B2597824}"/>
          </ac:spMkLst>
        </pc:spChg>
      </pc:sldChg>
      <pc:sldChg chg="modSp mod">
        <pc:chgData name="Hazell, Danielle" userId="16322be0-50ef-46ff-b0c0-d304bc10d5d2" providerId="ADAL" clId="{E6D12E1F-DF63-450C-A9ED-E72C5F6C045B}" dt="2025-11-17T21:57:03.878" v="9" actId="20577"/>
        <pc:sldMkLst>
          <pc:docMk/>
          <pc:sldMk cId="2847982734" sldId="843"/>
        </pc:sldMkLst>
        <pc:spChg chg="mod">
          <ac:chgData name="Hazell, Danielle" userId="16322be0-50ef-46ff-b0c0-d304bc10d5d2" providerId="ADAL" clId="{E6D12E1F-DF63-450C-A9ED-E72C5F6C045B}" dt="2025-11-17T21:57:03.878" v="9" actId="20577"/>
          <ac:spMkLst>
            <pc:docMk/>
            <pc:sldMk cId="2847982734" sldId="843"/>
            <ac:spMk id="4" creationId="{BBFFC9DD-99F6-E5CA-5CF5-B1C6B4D6BBC1}"/>
          </ac:spMkLst>
        </pc:spChg>
      </pc:sldChg>
      <pc:sldChg chg="modSp mod">
        <pc:chgData name="Hazell, Danielle" userId="16322be0-50ef-46ff-b0c0-d304bc10d5d2" providerId="ADAL" clId="{E6D12E1F-DF63-450C-A9ED-E72C5F6C045B}" dt="2025-11-17T21:58:25.410" v="14" actId="1076"/>
        <pc:sldMkLst>
          <pc:docMk/>
          <pc:sldMk cId="1366252379" sldId="844"/>
        </pc:sldMkLst>
        <pc:spChg chg="mod">
          <ac:chgData name="Hazell, Danielle" userId="16322be0-50ef-46ff-b0c0-d304bc10d5d2" providerId="ADAL" clId="{E6D12E1F-DF63-450C-A9ED-E72C5F6C045B}" dt="2025-11-17T21:58:01.190" v="10" actId="1076"/>
          <ac:spMkLst>
            <pc:docMk/>
            <pc:sldMk cId="1366252379" sldId="844"/>
            <ac:spMk id="2" creationId="{A28E3604-CC59-D7CA-D50B-9911ADF61A6A}"/>
          </ac:spMkLst>
        </pc:spChg>
        <pc:spChg chg="mod">
          <ac:chgData name="Hazell, Danielle" userId="16322be0-50ef-46ff-b0c0-d304bc10d5d2" providerId="ADAL" clId="{E6D12E1F-DF63-450C-A9ED-E72C5F6C045B}" dt="2025-11-17T21:58:10.978" v="12" actId="14100"/>
          <ac:spMkLst>
            <pc:docMk/>
            <pc:sldMk cId="1366252379" sldId="844"/>
            <ac:spMk id="22" creationId="{B4955C31-DAD1-5912-5EFB-7678335FE071}"/>
          </ac:spMkLst>
        </pc:spChg>
        <pc:spChg chg="mod">
          <ac:chgData name="Hazell, Danielle" userId="16322be0-50ef-46ff-b0c0-d304bc10d5d2" providerId="ADAL" clId="{E6D12E1F-DF63-450C-A9ED-E72C5F6C045B}" dt="2025-11-17T21:58:25.410" v="14" actId="1076"/>
          <ac:spMkLst>
            <pc:docMk/>
            <pc:sldMk cId="1366252379" sldId="844"/>
            <ac:spMk id="23" creationId="{D4E0B608-5807-C5DD-AD07-DDEC044143A0}"/>
          </ac:spMkLst>
        </pc:spChg>
      </pc:sldChg>
      <pc:sldChg chg="modSp mod">
        <pc:chgData name="Hazell, Danielle" userId="16322be0-50ef-46ff-b0c0-d304bc10d5d2" providerId="ADAL" clId="{E6D12E1F-DF63-450C-A9ED-E72C5F6C045B}" dt="2025-11-17T21:59:13.929" v="16" actId="14100"/>
        <pc:sldMkLst>
          <pc:docMk/>
          <pc:sldMk cId="4192186499" sldId="845"/>
        </pc:sldMkLst>
        <pc:spChg chg="mod">
          <ac:chgData name="Hazell, Danielle" userId="16322be0-50ef-46ff-b0c0-d304bc10d5d2" providerId="ADAL" clId="{E6D12E1F-DF63-450C-A9ED-E72C5F6C045B}" dt="2025-11-17T21:59:13.929" v="16" actId="14100"/>
          <ac:spMkLst>
            <pc:docMk/>
            <pc:sldMk cId="4192186499" sldId="845"/>
            <ac:spMk id="15" creationId="{705D8B64-DB3A-FA68-27F6-8F39E9903B4B}"/>
          </ac:spMkLst>
        </pc:spChg>
      </pc:sldChg>
      <pc:sldChg chg="modSp mod">
        <pc:chgData name="Hazell, Danielle" userId="16322be0-50ef-46ff-b0c0-d304bc10d5d2" providerId="ADAL" clId="{E6D12E1F-DF63-450C-A9ED-E72C5F6C045B}" dt="2025-11-17T21:59:35.608" v="18" actId="14100"/>
        <pc:sldMkLst>
          <pc:docMk/>
          <pc:sldMk cId="3158191999" sldId="846"/>
        </pc:sldMkLst>
        <pc:spChg chg="mod">
          <ac:chgData name="Hazell, Danielle" userId="16322be0-50ef-46ff-b0c0-d304bc10d5d2" providerId="ADAL" clId="{E6D12E1F-DF63-450C-A9ED-E72C5F6C045B}" dt="2025-11-17T21:59:32.912" v="17" actId="14100"/>
          <ac:spMkLst>
            <pc:docMk/>
            <pc:sldMk cId="3158191999" sldId="846"/>
            <ac:spMk id="19" creationId="{C7371960-03BE-3AE1-0519-A09F83A18B86}"/>
          </ac:spMkLst>
        </pc:spChg>
        <pc:spChg chg="mod">
          <ac:chgData name="Hazell, Danielle" userId="16322be0-50ef-46ff-b0c0-d304bc10d5d2" providerId="ADAL" clId="{E6D12E1F-DF63-450C-A9ED-E72C5F6C045B}" dt="2025-11-17T21:59:35.608" v="18" actId="14100"/>
          <ac:spMkLst>
            <pc:docMk/>
            <pc:sldMk cId="3158191999" sldId="846"/>
            <ac:spMk id="20" creationId="{248C019E-4F9B-D842-71D1-E2E9A4813C83}"/>
          </ac:spMkLst>
        </pc:spChg>
      </pc:sldChg>
      <pc:sldChg chg="modSp mod">
        <pc:chgData name="Hazell, Danielle" userId="16322be0-50ef-46ff-b0c0-d304bc10d5d2" providerId="ADAL" clId="{E6D12E1F-DF63-450C-A9ED-E72C5F6C045B}" dt="2025-11-17T22:00:03.487" v="23" actId="14100"/>
        <pc:sldMkLst>
          <pc:docMk/>
          <pc:sldMk cId="2584056501" sldId="847"/>
        </pc:sldMkLst>
        <pc:spChg chg="mod">
          <ac:chgData name="Hazell, Danielle" userId="16322be0-50ef-46ff-b0c0-d304bc10d5d2" providerId="ADAL" clId="{E6D12E1F-DF63-450C-A9ED-E72C5F6C045B}" dt="2025-11-17T22:00:00.329" v="22" actId="14100"/>
          <ac:spMkLst>
            <pc:docMk/>
            <pc:sldMk cId="2584056501" sldId="847"/>
            <ac:spMk id="19" creationId="{0E85E797-9527-F6BD-7414-7FBA3A4DA2FD}"/>
          </ac:spMkLst>
        </pc:spChg>
        <pc:spChg chg="mod">
          <ac:chgData name="Hazell, Danielle" userId="16322be0-50ef-46ff-b0c0-d304bc10d5d2" providerId="ADAL" clId="{E6D12E1F-DF63-450C-A9ED-E72C5F6C045B}" dt="2025-11-17T22:00:03.487" v="23" actId="14100"/>
          <ac:spMkLst>
            <pc:docMk/>
            <pc:sldMk cId="2584056501" sldId="847"/>
            <ac:spMk id="20" creationId="{F7652AD6-62B7-2AC3-F18B-AB4756658746}"/>
          </ac:spMkLst>
        </pc:spChg>
      </pc:sldChg>
      <pc:sldChg chg="modSp mod">
        <pc:chgData name="Hazell, Danielle" userId="16322be0-50ef-46ff-b0c0-d304bc10d5d2" providerId="ADAL" clId="{E6D12E1F-DF63-450C-A9ED-E72C5F6C045B}" dt="2025-11-17T22:00:29.328" v="32" actId="14100"/>
        <pc:sldMkLst>
          <pc:docMk/>
          <pc:sldMk cId="3264843625" sldId="848"/>
        </pc:sldMkLst>
        <pc:spChg chg="mod">
          <ac:chgData name="Hazell, Danielle" userId="16322be0-50ef-46ff-b0c0-d304bc10d5d2" providerId="ADAL" clId="{E6D12E1F-DF63-450C-A9ED-E72C5F6C045B}" dt="2025-11-17T22:00:27.049" v="31" actId="14100"/>
          <ac:spMkLst>
            <pc:docMk/>
            <pc:sldMk cId="3264843625" sldId="848"/>
            <ac:spMk id="18" creationId="{D656B8C3-518C-17C3-914D-538AB5EF8FCF}"/>
          </ac:spMkLst>
        </pc:spChg>
        <pc:spChg chg="mod">
          <ac:chgData name="Hazell, Danielle" userId="16322be0-50ef-46ff-b0c0-d304bc10d5d2" providerId="ADAL" clId="{E6D12E1F-DF63-450C-A9ED-E72C5F6C045B}" dt="2025-11-17T22:00:29.328" v="32" actId="14100"/>
          <ac:spMkLst>
            <pc:docMk/>
            <pc:sldMk cId="3264843625" sldId="848"/>
            <ac:spMk id="19" creationId="{A143844B-3B7D-3E32-AB4C-E6F806C84134}"/>
          </ac:spMkLst>
        </pc:spChg>
      </pc:sldChg>
      <pc:sldChg chg="modSp mod">
        <pc:chgData name="Hazell, Danielle" userId="16322be0-50ef-46ff-b0c0-d304bc10d5d2" providerId="ADAL" clId="{E6D12E1F-DF63-450C-A9ED-E72C5F6C045B}" dt="2025-11-17T22:00:50.531" v="35" actId="33524"/>
        <pc:sldMkLst>
          <pc:docMk/>
          <pc:sldMk cId="3150449520" sldId="849"/>
        </pc:sldMkLst>
        <pc:spChg chg="mod">
          <ac:chgData name="Hazell, Danielle" userId="16322be0-50ef-46ff-b0c0-d304bc10d5d2" providerId="ADAL" clId="{E6D12E1F-DF63-450C-A9ED-E72C5F6C045B}" dt="2025-11-17T22:00:40.483" v="33" actId="14100"/>
          <ac:spMkLst>
            <pc:docMk/>
            <pc:sldMk cId="3150449520" sldId="849"/>
            <ac:spMk id="17" creationId="{8F44B9D4-9F4D-FD87-A833-67164511140A}"/>
          </ac:spMkLst>
        </pc:spChg>
        <pc:spChg chg="mod">
          <ac:chgData name="Hazell, Danielle" userId="16322be0-50ef-46ff-b0c0-d304bc10d5d2" providerId="ADAL" clId="{E6D12E1F-DF63-450C-A9ED-E72C5F6C045B}" dt="2025-11-17T22:00:50.531" v="35" actId="33524"/>
          <ac:spMkLst>
            <pc:docMk/>
            <pc:sldMk cId="3150449520" sldId="849"/>
            <ac:spMk id="18" creationId="{D79EBFCC-C671-0D34-9AE1-1648D0E3C82B}"/>
          </ac:spMkLst>
        </pc:spChg>
      </pc:sldChg>
      <pc:sldChg chg="delSp modSp mod">
        <pc:chgData name="Hazell, Danielle" userId="16322be0-50ef-46ff-b0c0-d304bc10d5d2" providerId="ADAL" clId="{E6D12E1F-DF63-450C-A9ED-E72C5F6C045B}" dt="2025-11-17T22:01:27.522" v="41" actId="1076"/>
        <pc:sldMkLst>
          <pc:docMk/>
          <pc:sldMk cId="2215112284" sldId="851"/>
        </pc:sldMkLst>
        <pc:spChg chg="mod">
          <ac:chgData name="Hazell, Danielle" userId="16322be0-50ef-46ff-b0c0-d304bc10d5d2" providerId="ADAL" clId="{E6D12E1F-DF63-450C-A9ED-E72C5F6C045B}" dt="2025-11-17T22:01:21.322" v="39" actId="14100"/>
          <ac:spMkLst>
            <pc:docMk/>
            <pc:sldMk cId="2215112284" sldId="851"/>
            <ac:spMk id="14" creationId="{1AB9BE38-3A2E-D8F1-7DDB-FA0ED65E2C91}"/>
          </ac:spMkLst>
        </pc:spChg>
        <pc:spChg chg="mod">
          <ac:chgData name="Hazell, Danielle" userId="16322be0-50ef-46ff-b0c0-d304bc10d5d2" providerId="ADAL" clId="{E6D12E1F-DF63-450C-A9ED-E72C5F6C045B}" dt="2025-11-17T22:01:27.522" v="41" actId="1076"/>
          <ac:spMkLst>
            <pc:docMk/>
            <pc:sldMk cId="2215112284" sldId="851"/>
            <ac:spMk id="15" creationId="{918A1EB4-8A3D-278F-9EBE-BB2161B0EE55}"/>
          </ac:spMkLst>
        </pc:spChg>
      </pc:sldChg>
      <pc:sldChg chg="modSp mod">
        <pc:chgData name="Hazell, Danielle" userId="16322be0-50ef-46ff-b0c0-d304bc10d5d2" providerId="ADAL" clId="{E6D12E1F-DF63-450C-A9ED-E72C5F6C045B}" dt="2025-11-17T22:02:00.869" v="44" actId="14100"/>
        <pc:sldMkLst>
          <pc:docMk/>
          <pc:sldMk cId="2261318279" sldId="852"/>
        </pc:sldMkLst>
        <pc:spChg chg="mod">
          <ac:chgData name="Hazell, Danielle" userId="16322be0-50ef-46ff-b0c0-d304bc10d5d2" providerId="ADAL" clId="{E6D12E1F-DF63-450C-A9ED-E72C5F6C045B}" dt="2025-11-17T22:01:57.380" v="43" actId="14100"/>
          <ac:spMkLst>
            <pc:docMk/>
            <pc:sldMk cId="2261318279" sldId="852"/>
            <ac:spMk id="12" creationId="{578F4C87-C7AE-61B8-14DE-F308CC948A16}"/>
          </ac:spMkLst>
        </pc:spChg>
        <pc:spChg chg="mod">
          <ac:chgData name="Hazell, Danielle" userId="16322be0-50ef-46ff-b0c0-d304bc10d5d2" providerId="ADAL" clId="{E6D12E1F-DF63-450C-A9ED-E72C5F6C045B}" dt="2025-11-17T22:02:00.869" v="44" actId="14100"/>
          <ac:spMkLst>
            <pc:docMk/>
            <pc:sldMk cId="2261318279" sldId="852"/>
            <ac:spMk id="13" creationId="{14F689AE-888F-D13D-992D-8D1FDF3F8835}"/>
          </ac:spMkLst>
        </pc:spChg>
      </pc:sldChg>
      <pc:sldChg chg="modSp mod">
        <pc:chgData name="Hazell, Danielle" userId="16322be0-50ef-46ff-b0c0-d304bc10d5d2" providerId="ADAL" clId="{E6D12E1F-DF63-450C-A9ED-E72C5F6C045B}" dt="2025-11-17T22:02:16.140" v="46" actId="14100"/>
        <pc:sldMkLst>
          <pc:docMk/>
          <pc:sldMk cId="361484418" sldId="853"/>
        </pc:sldMkLst>
        <pc:spChg chg="mod">
          <ac:chgData name="Hazell, Danielle" userId="16322be0-50ef-46ff-b0c0-d304bc10d5d2" providerId="ADAL" clId="{E6D12E1F-DF63-450C-A9ED-E72C5F6C045B}" dt="2025-11-17T22:02:13.381" v="45" actId="14100"/>
          <ac:spMkLst>
            <pc:docMk/>
            <pc:sldMk cId="361484418" sldId="853"/>
            <ac:spMk id="24" creationId="{486C469D-036D-CD32-619A-8FDF2A9B88CD}"/>
          </ac:spMkLst>
        </pc:spChg>
        <pc:spChg chg="mod">
          <ac:chgData name="Hazell, Danielle" userId="16322be0-50ef-46ff-b0c0-d304bc10d5d2" providerId="ADAL" clId="{E6D12E1F-DF63-450C-A9ED-E72C5F6C045B}" dt="2025-11-17T22:02:16.140" v="46" actId="14100"/>
          <ac:spMkLst>
            <pc:docMk/>
            <pc:sldMk cId="361484418" sldId="853"/>
            <ac:spMk id="25" creationId="{922EA005-FC76-557F-42A2-277CB6714774}"/>
          </ac:spMkLst>
        </pc:spChg>
      </pc:sldChg>
      <pc:sldChg chg="modSp mod">
        <pc:chgData name="Hazell, Danielle" userId="16322be0-50ef-46ff-b0c0-d304bc10d5d2" providerId="ADAL" clId="{E6D12E1F-DF63-450C-A9ED-E72C5F6C045B}" dt="2025-11-17T22:02:55.012" v="50" actId="14100"/>
        <pc:sldMkLst>
          <pc:docMk/>
          <pc:sldMk cId="2756559916" sldId="856"/>
        </pc:sldMkLst>
        <pc:spChg chg="mod">
          <ac:chgData name="Hazell, Danielle" userId="16322be0-50ef-46ff-b0c0-d304bc10d5d2" providerId="ADAL" clId="{E6D12E1F-DF63-450C-A9ED-E72C5F6C045B}" dt="2025-11-17T22:02:52.091" v="49" actId="14100"/>
          <ac:spMkLst>
            <pc:docMk/>
            <pc:sldMk cId="2756559916" sldId="856"/>
            <ac:spMk id="29" creationId="{91D20570-78A4-9E0A-B50C-600385728E91}"/>
          </ac:spMkLst>
        </pc:spChg>
        <pc:spChg chg="mod">
          <ac:chgData name="Hazell, Danielle" userId="16322be0-50ef-46ff-b0c0-d304bc10d5d2" providerId="ADAL" clId="{E6D12E1F-DF63-450C-A9ED-E72C5F6C045B}" dt="2025-11-17T22:02:55.012" v="50" actId="14100"/>
          <ac:spMkLst>
            <pc:docMk/>
            <pc:sldMk cId="2756559916" sldId="856"/>
            <ac:spMk id="30" creationId="{C4B87D6F-FC05-BD37-E953-C8A3CC8930A8}"/>
          </ac:spMkLst>
        </pc:spChg>
      </pc:sldChg>
      <pc:sldChg chg="modSp mod">
        <pc:chgData name="Hazell, Danielle" userId="16322be0-50ef-46ff-b0c0-d304bc10d5d2" providerId="ADAL" clId="{E6D12E1F-DF63-450C-A9ED-E72C5F6C045B}" dt="2025-11-17T22:03:42.308" v="52" actId="14100"/>
        <pc:sldMkLst>
          <pc:docMk/>
          <pc:sldMk cId="3265935275" sldId="857"/>
        </pc:sldMkLst>
        <pc:spChg chg="mod">
          <ac:chgData name="Hazell, Danielle" userId="16322be0-50ef-46ff-b0c0-d304bc10d5d2" providerId="ADAL" clId="{E6D12E1F-DF63-450C-A9ED-E72C5F6C045B}" dt="2025-11-17T22:03:39.173" v="51" actId="14100"/>
          <ac:spMkLst>
            <pc:docMk/>
            <pc:sldMk cId="3265935275" sldId="857"/>
            <ac:spMk id="15" creationId="{124B50A4-D22F-AD52-837D-5921FF31C76D}"/>
          </ac:spMkLst>
        </pc:spChg>
        <pc:spChg chg="mod">
          <ac:chgData name="Hazell, Danielle" userId="16322be0-50ef-46ff-b0c0-d304bc10d5d2" providerId="ADAL" clId="{E6D12E1F-DF63-450C-A9ED-E72C5F6C045B}" dt="2025-11-17T22:03:42.308" v="52" actId="14100"/>
          <ac:spMkLst>
            <pc:docMk/>
            <pc:sldMk cId="3265935275" sldId="857"/>
            <ac:spMk id="16" creationId="{41D5A1F0-35CA-440D-088A-65898F3E7F38}"/>
          </ac:spMkLst>
        </pc:spChg>
      </pc:sldChg>
      <pc:sldChg chg="modSp mod">
        <pc:chgData name="Hazell, Danielle" userId="16322be0-50ef-46ff-b0c0-d304bc10d5d2" providerId="ADAL" clId="{E6D12E1F-DF63-450C-A9ED-E72C5F6C045B}" dt="2025-11-17T22:04:11.228" v="56" actId="1076"/>
        <pc:sldMkLst>
          <pc:docMk/>
          <pc:sldMk cId="3979646608" sldId="858"/>
        </pc:sldMkLst>
        <pc:spChg chg="mod">
          <ac:chgData name="Hazell, Danielle" userId="16322be0-50ef-46ff-b0c0-d304bc10d5d2" providerId="ADAL" clId="{E6D12E1F-DF63-450C-A9ED-E72C5F6C045B}" dt="2025-11-17T22:04:05.811" v="54" actId="14100"/>
          <ac:spMkLst>
            <pc:docMk/>
            <pc:sldMk cId="3979646608" sldId="858"/>
            <ac:spMk id="19" creationId="{B82A320B-4AA3-4385-1B11-08F5DD77BF5C}"/>
          </ac:spMkLst>
        </pc:spChg>
        <pc:spChg chg="mod">
          <ac:chgData name="Hazell, Danielle" userId="16322be0-50ef-46ff-b0c0-d304bc10d5d2" providerId="ADAL" clId="{E6D12E1F-DF63-450C-A9ED-E72C5F6C045B}" dt="2025-11-17T22:04:11.228" v="56" actId="1076"/>
          <ac:spMkLst>
            <pc:docMk/>
            <pc:sldMk cId="3979646608" sldId="858"/>
            <ac:spMk id="20" creationId="{72823B4A-DFE7-7F13-87FA-A7655BCA7D19}"/>
          </ac:spMkLst>
        </pc:spChg>
      </pc:sldChg>
      <pc:sldChg chg="modSp mod">
        <pc:chgData name="Hazell, Danielle" userId="16322be0-50ef-46ff-b0c0-d304bc10d5d2" providerId="ADAL" clId="{E6D12E1F-DF63-450C-A9ED-E72C5F6C045B}" dt="2025-11-17T22:06:03.999" v="70" actId="1076"/>
        <pc:sldMkLst>
          <pc:docMk/>
          <pc:sldMk cId="2578175439" sldId="859"/>
        </pc:sldMkLst>
        <pc:spChg chg="mod">
          <ac:chgData name="Hazell, Danielle" userId="16322be0-50ef-46ff-b0c0-d304bc10d5d2" providerId="ADAL" clId="{E6D12E1F-DF63-450C-A9ED-E72C5F6C045B}" dt="2025-11-17T22:05:56.809" v="68" actId="14100"/>
          <ac:spMkLst>
            <pc:docMk/>
            <pc:sldMk cId="2578175439" sldId="859"/>
            <ac:spMk id="21" creationId="{4FDD0EAD-7AB9-4D66-B6C1-5B8F8F6737CB}"/>
          </ac:spMkLst>
        </pc:spChg>
        <pc:spChg chg="mod">
          <ac:chgData name="Hazell, Danielle" userId="16322be0-50ef-46ff-b0c0-d304bc10d5d2" providerId="ADAL" clId="{E6D12E1F-DF63-450C-A9ED-E72C5F6C045B}" dt="2025-11-17T22:06:03.999" v="70" actId="1076"/>
          <ac:spMkLst>
            <pc:docMk/>
            <pc:sldMk cId="2578175439" sldId="859"/>
            <ac:spMk id="22" creationId="{9FDB4FE4-2922-9087-4C49-9C9F43D988AF}"/>
          </ac:spMkLst>
        </pc:spChg>
      </pc:sldChg>
      <pc:sldChg chg="modSp mod">
        <pc:chgData name="Hazell, Danielle" userId="16322be0-50ef-46ff-b0c0-d304bc10d5d2" providerId="ADAL" clId="{E6D12E1F-DF63-450C-A9ED-E72C5F6C045B}" dt="2025-11-17T22:07:27.671" v="84" actId="20577"/>
        <pc:sldMkLst>
          <pc:docMk/>
          <pc:sldMk cId="3777755264" sldId="860"/>
        </pc:sldMkLst>
        <pc:spChg chg="mod">
          <ac:chgData name="Hazell, Danielle" userId="16322be0-50ef-46ff-b0c0-d304bc10d5d2" providerId="ADAL" clId="{E6D12E1F-DF63-450C-A9ED-E72C5F6C045B}" dt="2025-11-17T22:07:19.134" v="77" actId="14100"/>
          <ac:spMkLst>
            <pc:docMk/>
            <pc:sldMk cId="3777755264" sldId="860"/>
            <ac:spMk id="12" creationId="{B20E18B7-60F5-6185-819A-DE45E0E50C2F}"/>
          </ac:spMkLst>
        </pc:spChg>
        <pc:spChg chg="mod">
          <ac:chgData name="Hazell, Danielle" userId="16322be0-50ef-46ff-b0c0-d304bc10d5d2" providerId="ADAL" clId="{E6D12E1F-DF63-450C-A9ED-E72C5F6C045B}" dt="2025-11-17T22:07:27.671" v="84" actId="20577"/>
          <ac:spMkLst>
            <pc:docMk/>
            <pc:sldMk cId="3777755264" sldId="860"/>
            <ac:spMk id="13" creationId="{528262D2-0D78-4A36-FE2E-D3863EF99896}"/>
          </ac:spMkLst>
        </pc:spChg>
      </pc:sldChg>
      <pc:sldChg chg="modSp">
        <pc:chgData name="Hazell, Danielle" userId="16322be0-50ef-46ff-b0c0-d304bc10d5d2" providerId="ADAL" clId="{E6D12E1F-DF63-450C-A9ED-E72C5F6C045B}" dt="2025-11-17T21:59:08.397" v="15" actId="14100"/>
        <pc:sldMkLst>
          <pc:docMk/>
          <pc:sldMk cId="1415533830" sldId="866"/>
        </pc:sldMkLst>
        <pc:spChg chg="mod">
          <ac:chgData name="Hazell, Danielle" userId="16322be0-50ef-46ff-b0c0-d304bc10d5d2" providerId="ADAL" clId="{E6D12E1F-DF63-450C-A9ED-E72C5F6C045B}" dt="2025-11-17T21:59:08.397" v="15" actId="14100"/>
          <ac:spMkLst>
            <pc:docMk/>
            <pc:sldMk cId="1415533830" sldId="866"/>
            <ac:spMk id="15" creationId="{07FA16A5-E9A4-3327-58C5-ACA3EBB5AC18}"/>
          </ac:spMkLst>
        </pc:spChg>
      </pc:sldChg>
      <pc:sldChg chg="modSp mod">
        <pc:chgData name="Hazell, Danielle" userId="16322be0-50ef-46ff-b0c0-d304bc10d5d2" providerId="ADAL" clId="{E6D12E1F-DF63-450C-A9ED-E72C5F6C045B}" dt="2025-11-17T22:03:58.429" v="53" actId="1076"/>
        <pc:sldMkLst>
          <pc:docMk/>
          <pc:sldMk cId="2113931717" sldId="868"/>
        </pc:sldMkLst>
        <pc:spChg chg="mod">
          <ac:chgData name="Hazell, Danielle" userId="16322be0-50ef-46ff-b0c0-d304bc10d5d2" providerId="ADAL" clId="{E6D12E1F-DF63-450C-A9ED-E72C5F6C045B}" dt="2025-11-17T22:03:58.429" v="53" actId="1076"/>
          <ac:spMkLst>
            <pc:docMk/>
            <pc:sldMk cId="2113931717" sldId="868"/>
            <ac:spMk id="8" creationId="{D1818E89-3F1E-C18D-0ABC-540013647D6F}"/>
          </ac:spMkLst>
        </pc:spChg>
        <pc:picChg chg="mod">
          <ac:chgData name="Hazell, Danielle" userId="16322be0-50ef-46ff-b0c0-d304bc10d5d2" providerId="ADAL" clId="{E6D12E1F-DF63-450C-A9ED-E72C5F6C045B}" dt="2025-11-17T22:03:58.429" v="53" actId="1076"/>
          <ac:picMkLst>
            <pc:docMk/>
            <pc:sldMk cId="2113931717" sldId="868"/>
            <ac:picMk id="3" creationId="{A8B0E20B-4B5F-E75C-ABB5-0FDCBC36419C}"/>
          </ac:picMkLst>
        </pc:picChg>
        <pc:picChg chg="mod">
          <ac:chgData name="Hazell, Danielle" userId="16322be0-50ef-46ff-b0c0-d304bc10d5d2" providerId="ADAL" clId="{E6D12E1F-DF63-450C-A9ED-E72C5F6C045B}" dt="2025-11-17T22:03:58.429" v="53" actId="1076"/>
          <ac:picMkLst>
            <pc:docMk/>
            <pc:sldMk cId="2113931717" sldId="868"/>
            <ac:picMk id="4" creationId="{112C4DAA-213D-501E-F35C-95A219249A91}"/>
          </ac:picMkLst>
        </pc:picChg>
        <pc:picChg chg="mod">
          <ac:chgData name="Hazell, Danielle" userId="16322be0-50ef-46ff-b0c0-d304bc10d5d2" providerId="ADAL" clId="{E6D12E1F-DF63-450C-A9ED-E72C5F6C045B}" dt="2025-11-17T22:03:58.429" v="53" actId="1076"/>
          <ac:picMkLst>
            <pc:docMk/>
            <pc:sldMk cId="2113931717" sldId="868"/>
            <ac:picMk id="5" creationId="{A5B7641E-BF85-87BB-7006-5CB6F0F64CA9}"/>
          </ac:picMkLst>
        </pc:picChg>
        <pc:picChg chg="mod">
          <ac:chgData name="Hazell, Danielle" userId="16322be0-50ef-46ff-b0c0-d304bc10d5d2" providerId="ADAL" clId="{E6D12E1F-DF63-450C-A9ED-E72C5F6C045B}" dt="2025-11-17T22:03:58.429" v="53" actId="1076"/>
          <ac:picMkLst>
            <pc:docMk/>
            <pc:sldMk cId="2113931717" sldId="868"/>
            <ac:picMk id="6" creationId="{9B3C5B18-C4CE-2265-B393-B3312644A233}"/>
          </ac:picMkLst>
        </pc:picChg>
      </pc:sldChg>
      <pc:sldMasterChg chg="addSp delSp modSp mod">
        <pc:chgData name="Hazell, Danielle" userId="16322be0-50ef-46ff-b0c0-d304bc10d5d2" providerId="ADAL" clId="{E6D12E1F-DF63-450C-A9ED-E72C5F6C045B}" dt="2025-11-17T21:43:13.823" v="4"/>
        <pc:sldMasterMkLst>
          <pc:docMk/>
          <pc:sldMasterMk cId="2597752177" sldId="2147483703"/>
        </pc:sldMasterMkLst>
        <pc:spChg chg="add mod">
          <ac:chgData name="Hazell, Danielle" userId="16322be0-50ef-46ff-b0c0-d304bc10d5d2" providerId="ADAL" clId="{E6D12E1F-DF63-450C-A9ED-E72C5F6C045B}" dt="2025-11-17T21:43:13.823" v="4"/>
          <ac:spMkLst>
            <pc:docMk/>
            <pc:sldMasterMk cId="2597752177" sldId="2147483703"/>
            <ac:spMk id="5" creationId="{E71C160C-4E39-F418-EBC9-DC9DDF5EA62B}"/>
          </ac:spMkLst>
        </pc:spChg>
        <pc:picChg chg="add mod">
          <ac:chgData name="Hazell, Danielle" userId="16322be0-50ef-46ff-b0c0-d304bc10d5d2" providerId="ADAL" clId="{E6D12E1F-DF63-450C-A9ED-E72C5F6C045B}" dt="2025-11-17T21:43:13.823" v="4"/>
          <ac:picMkLst>
            <pc:docMk/>
            <pc:sldMasterMk cId="2597752177" sldId="2147483703"/>
            <ac:picMk id="2" creationId="{F24941BC-B204-1716-7DE9-77266B7D777A}"/>
          </ac:picMkLst>
        </pc:picChg>
        <pc:picChg chg="add mod">
          <ac:chgData name="Hazell, Danielle" userId="16322be0-50ef-46ff-b0c0-d304bc10d5d2" providerId="ADAL" clId="{E6D12E1F-DF63-450C-A9ED-E72C5F6C045B}" dt="2025-11-17T21:43:13.823" v="4"/>
          <ac:picMkLst>
            <pc:docMk/>
            <pc:sldMasterMk cId="2597752177" sldId="2147483703"/>
            <ac:picMk id="4" creationId="{1F05CDBE-38C2-165C-19BE-04D8286587B5}"/>
          </ac:picMkLst>
        </pc:picChg>
        <pc:picChg chg="add mod">
          <ac:chgData name="Hazell, Danielle" userId="16322be0-50ef-46ff-b0c0-d304bc10d5d2" providerId="ADAL" clId="{E6D12E1F-DF63-450C-A9ED-E72C5F6C045B}" dt="2025-11-17T21:43:13.823" v="4"/>
          <ac:picMkLst>
            <pc:docMk/>
            <pc:sldMasterMk cId="2597752177" sldId="2147483703"/>
            <ac:picMk id="7" creationId="{8C020A86-6067-F2CF-A88D-605AA1343607}"/>
          </ac:picMkLst>
        </pc:picChg>
      </pc:sldMasterChg>
    </pc:docChg>
  </pc:docChgLst>
  <pc:docChgLst>
    <pc:chgData name="Bonita Searle-Barnes" userId="S::bonita.searle-barnes@eal.org.uk::e782127f-826a-4a83-a372-afedaa2e0d4f" providerId="AD" clId="Web-{E1DD1F7C-A534-A412-5284-58AAC5B0421F}"/>
    <pc:docChg chg="delSld modSld">
      <pc:chgData name="Bonita Searle-Barnes" userId="S::bonita.searle-barnes@eal.org.uk::e782127f-826a-4a83-a372-afedaa2e0d4f" providerId="AD" clId="Web-{E1DD1F7C-A534-A412-5284-58AAC5B0421F}" dt="2025-11-10T12:38:30.812" v="1"/>
      <pc:docMkLst>
        <pc:docMk/>
      </pc:docMkLst>
      <pc:sldChg chg="modSp">
        <pc:chgData name="Bonita Searle-Barnes" userId="S::bonita.searle-barnes@eal.org.uk::e782127f-826a-4a83-a372-afedaa2e0d4f" providerId="AD" clId="Web-{E1DD1F7C-A534-A412-5284-58AAC5B0421F}" dt="2025-11-10T12:38:14.500" v="0" actId="1076"/>
        <pc:sldMkLst>
          <pc:docMk/>
          <pc:sldMk cId="0" sldId="276"/>
        </pc:sldMkLst>
        <pc:picChg chg="mod">
          <ac:chgData name="Bonita Searle-Barnes" userId="S::bonita.searle-barnes@eal.org.uk::e782127f-826a-4a83-a372-afedaa2e0d4f" providerId="AD" clId="Web-{E1DD1F7C-A534-A412-5284-58AAC5B0421F}" dt="2025-11-10T12:38:14.500" v="0" actId="1076"/>
          <ac:picMkLst>
            <pc:docMk/>
            <pc:sldMk cId="0" sldId="276"/>
            <ac:picMk id="6" creationId="{00000000-0000-0000-0000-000000000000}"/>
          </ac:picMkLst>
        </pc:picChg>
      </pc:sldChg>
    </pc:docChg>
  </pc:docChgLst>
  <pc:docChgLst>
    <pc:chgData name="Bonita Searle-Barnes" userId="e782127f-826a-4a83-a372-afedaa2e0d4f" providerId="ADAL" clId="{FA3BD239-4B9A-4CBA-8CF5-F7BFBEA885D5}"/>
    <pc:docChg chg="undo redo custSel addSld delSld modSld modMainMaster">
      <pc:chgData name="Bonita Searle-Barnes" userId="e782127f-826a-4a83-a372-afedaa2e0d4f" providerId="ADAL" clId="{FA3BD239-4B9A-4CBA-8CF5-F7BFBEA885D5}" dt="2025-10-22T15:37:50.616" v="2701" actId="1076"/>
      <pc:docMkLst>
        <pc:docMk/>
      </pc:docMkLst>
      <pc:sldChg chg="modSp mod">
        <pc:chgData name="Bonita Searle-Barnes" userId="e782127f-826a-4a83-a372-afedaa2e0d4f" providerId="ADAL" clId="{FA3BD239-4B9A-4CBA-8CF5-F7BFBEA885D5}" dt="2025-10-22T15:29:33.583" v="2534" actId="1035"/>
        <pc:sldMkLst>
          <pc:docMk/>
          <pc:sldMk cId="0" sldId="257"/>
        </pc:sldMkLst>
        <pc:spChg chg="mod">
          <ac:chgData name="Bonita Searle-Barnes" userId="e782127f-826a-4a83-a372-afedaa2e0d4f" providerId="ADAL" clId="{FA3BD239-4B9A-4CBA-8CF5-F7BFBEA885D5}" dt="2025-10-22T15:29:33.583" v="2534" actId="1035"/>
          <ac:spMkLst>
            <pc:docMk/>
            <pc:sldMk cId="0" sldId="257"/>
            <ac:spMk id="2" creationId="{00000000-0000-0000-0000-000000000000}"/>
          </ac:spMkLst>
        </pc:spChg>
        <pc:spChg chg="mod">
          <ac:chgData name="Bonita Searle-Barnes" userId="e782127f-826a-4a83-a372-afedaa2e0d4f" providerId="ADAL" clId="{FA3BD239-4B9A-4CBA-8CF5-F7BFBEA885D5}" dt="2025-10-21T11:12:42.233" v="486"/>
          <ac:spMkLst>
            <pc:docMk/>
            <pc:sldMk cId="0" sldId="257"/>
            <ac:spMk id="5" creationId="{00000000-0000-0000-0000-000000000000}"/>
          </ac:spMkLst>
        </pc:spChg>
        <pc:spChg chg="mod">
          <ac:chgData name="Bonita Searle-Barnes" userId="e782127f-826a-4a83-a372-afedaa2e0d4f" providerId="ADAL" clId="{FA3BD239-4B9A-4CBA-8CF5-F7BFBEA885D5}" dt="2025-10-21T11:12:49.518" v="488"/>
          <ac:spMkLst>
            <pc:docMk/>
            <pc:sldMk cId="0" sldId="257"/>
            <ac:spMk id="10" creationId="{00000000-0000-0000-0000-000000000000}"/>
          </ac:spMkLst>
        </pc:spChg>
        <pc:spChg chg="mod">
          <ac:chgData name="Bonita Searle-Barnes" userId="e782127f-826a-4a83-a372-afedaa2e0d4f" providerId="ADAL" clId="{FA3BD239-4B9A-4CBA-8CF5-F7BFBEA885D5}" dt="2025-10-21T11:13:15.849" v="492"/>
          <ac:spMkLst>
            <pc:docMk/>
            <pc:sldMk cId="0" sldId="257"/>
            <ac:spMk id="15" creationId="{00000000-0000-0000-0000-000000000000}"/>
          </ac:spMkLst>
        </pc:spChg>
        <pc:spChg chg="mod">
          <ac:chgData name="Bonita Searle-Barnes" userId="e782127f-826a-4a83-a372-afedaa2e0d4f" providerId="ADAL" clId="{FA3BD239-4B9A-4CBA-8CF5-F7BFBEA885D5}" dt="2025-10-21T11:13:05.370" v="491"/>
          <ac:spMkLst>
            <pc:docMk/>
            <pc:sldMk cId="0" sldId="257"/>
            <ac:spMk id="20" creationId="{00000000-0000-0000-0000-000000000000}"/>
          </ac:spMkLst>
        </pc:spChg>
      </pc:sldChg>
      <pc:sldChg chg="modSp mod">
        <pc:chgData name="Bonita Searle-Barnes" userId="e782127f-826a-4a83-a372-afedaa2e0d4f" providerId="ADAL" clId="{FA3BD239-4B9A-4CBA-8CF5-F7BFBEA885D5}" dt="2025-10-22T15:30:43.494" v="2578" actId="1036"/>
        <pc:sldMkLst>
          <pc:docMk/>
          <pc:sldMk cId="0" sldId="258"/>
        </pc:sldMkLst>
        <pc:spChg chg="mod">
          <ac:chgData name="Bonita Searle-Barnes" userId="e782127f-826a-4a83-a372-afedaa2e0d4f" providerId="ADAL" clId="{FA3BD239-4B9A-4CBA-8CF5-F7BFBEA885D5}" dt="2025-10-22T15:30:43.494" v="2578" actId="1036"/>
          <ac:spMkLst>
            <pc:docMk/>
            <pc:sldMk cId="0" sldId="258"/>
            <ac:spMk id="2" creationId="{00000000-0000-0000-0000-000000000000}"/>
          </ac:spMkLst>
        </pc:spChg>
        <pc:spChg chg="mod">
          <ac:chgData name="Bonita Searle-Barnes" userId="e782127f-826a-4a83-a372-afedaa2e0d4f" providerId="ADAL" clId="{FA3BD239-4B9A-4CBA-8CF5-F7BFBEA885D5}" dt="2025-10-21T11:18:29.649" v="622" actId="2711"/>
          <ac:spMkLst>
            <pc:docMk/>
            <pc:sldMk cId="0" sldId="258"/>
            <ac:spMk id="4" creationId="{00000000-0000-0000-0000-000000000000}"/>
          </ac:spMkLst>
        </pc:spChg>
        <pc:spChg chg="mod">
          <ac:chgData name="Bonita Searle-Barnes" userId="e782127f-826a-4a83-a372-afedaa2e0d4f" providerId="ADAL" clId="{FA3BD239-4B9A-4CBA-8CF5-F7BFBEA885D5}" dt="2025-10-21T11:18:35.378" v="623" actId="2711"/>
          <ac:spMkLst>
            <pc:docMk/>
            <pc:sldMk cId="0" sldId="258"/>
            <ac:spMk id="7" creationId="{00000000-0000-0000-0000-000000000000}"/>
          </ac:spMkLst>
        </pc:spChg>
        <pc:spChg chg="mod">
          <ac:chgData name="Bonita Searle-Barnes" userId="e782127f-826a-4a83-a372-afedaa2e0d4f" providerId="ADAL" clId="{FA3BD239-4B9A-4CBA-8CF5-F7BFBEA885D5}" dt="2025-10-21T11:18:49.852" v="625"/>
          <ac:spMkLst>
            <pc:docMk/>
            <pc:sldMk cId="0" sldId="258"/>
            <ac:spMk id="10" creationId="{00000000-0000-0000-0000-000000000000}"/>
          </ac:spMkLst>
        </pc:spChg>
        <pc:spChg chg="mod">
          <ac:chgData name="Bonita Searle-Barnes" userId="e782127f-826a-4a83-a372-afedaa2e0d4f" providerId="ADAL" clId="{FA3BD239-4B9A-4CBA-8CF5-F7BFBEA885D5}" dt="2025-10-21T11:18:57.257" v="626" actId="2711"/>
          <ac:spMkLst>
            <pc:docMk/>
            <pc:sldMk cId="0" sldId="258"/>
            <ac:spMk id="13" creationId="{00000000-0000-0000-0000-000000000000}"/>
          </ac:spMkLst>
        </pc:spChg>
      </pc:sldChg>
      <pc:sldChg chg="delSp modSp mod">
        <pc:chgData name="Bonita Searle-Barnes" userId="e782127f-826a-4a83-a372-afedaa2e0d4f" providerId="ADAL" clId="{FA3BD239-4B9A-4CBA-8CF5-F7BFBEA885D5}" dt="2025-10-22T15:31:42.161" v="2647"/>
        <pc:sldMkLst>
          <pc:docMk/>
          <pc:sldMk cId="0" sldId="259"/>
        </pc:sldMkLst>
        <pc:spChg chg="mod">
          <ac:chgData name="Bonita Searle-Barnes" userId="e782127f-826a-4a83-a372-afedaa2e0d4f" providerId="ADAL" clId="{FA3BD239-4B9A-4CBA-8CF5-F7BFBEA885D5}" dt="2025-10-22T15:31:42.161" v="2647"/>
          <ac:spMkLst>
            <pc:docMk/>
            <pc:sldMk cId="0" sldId="259"/>
            <ac:spMk id="2" creationId="{00000000-0000-0000-0000-000000000000}"/>
          </ac:spMkLst>
        </pc:spChg>
        <pc:spChg chg="mod">
          <ac:chgData name="Bonita Searle-Barnes" userId="e782127f-826a-4a83-a372-afedaa2e0d4f" providerId="ADAL" clId="{FA3BD239-4B9A-4CBA-8CF5-F7BFBEA885D5}" dt="2025-10-21T15:50:29.774" v="798" actId="1076"/>
          <ac:spMkLst>
            <pc:docMk/>
            <pc:sldMk cId="0" sldId="259"/>
            <ac:spMk id="3" creationId="{00000000-0000-0000-0000-000000000000}"/>
          </ac:spMkLst>
        </pc:spChg>
        <pc:spChg chg="mod">
          <ac:chgData name="Bonita Searle-Barnes" userId="e782127f-826a-4a83-a372-afedaa2e0d4f" providerId="ADAL" clId="{FA3BD239-4B9A-4CBA-8CF5-F7BFBEA885D5}" dt="2025-10-21T15:48:59.104" v="781"/>
          <ac:spMkLst>
            <pc:docMk/>
            <pc:sldMk cId="0" sldId="259"/>
            <ac:spMk id="4" creationId="{00000000-0000-0000-0000-000000000000}"/>
          </ac:spMkLst>
        </pc:spChg>
        <pc:spChg chg="mod">
          <ac:chgData name="Bonita Searle-Barnes" userId="e782127f-826a-4a83-a372-afedaa2e0d4f" providerId="ADAL" clId="{FA3BD239-4B9A-4CBA-8CF5-F7BFBEA885D5}" dt="2025-10-21T15:52:30.051" v="821" actId="20577"/>
          <ac:spMkLst>
            <pc:docMk/>
            <pc:sldMk cId="0" sldId="259"/>
            <ac:spMk id="5" creationId="{00000000-0000-0000-0000-000000000000}"/>
          </ac:spMkLst>
        </pc:spChg>
        <pc:spChg chg="mod">
          <ac:chgData name="Bonita Searle-Barnes" userId="e782127f-826a-4a83-a372-afedaa2e0d4f" providerId="ADAL" clId="{FA3BD239-4B9A-4CBA-8CF5-F7BFBEA885D5}" dt="2025-10-21T15:50:32.030" v="799" actId="1076"/>
          <ac:spMkLst>
            <pc:docMk/>
            <pc:sldMk cId="0" sldId="259"/>
            <ac:spMk id="6" creationId="{00000000-0000-0000-0000-000000000000}"/>
          </ac:spMkLst>
        </pc:spChg>
        <pc:spChg chg="mod">
          <ac:chgData name="Bonita Searle-Barnes" userId="e782127f-826a-4a83-a372-afedaa2e0d4f" providerId="ADAL" clId="{FA3BD239-4B9A-4CBA-8CF5-F7BFBEA885D5}" dt="2025-10-21T15:50:17.093" v="796" actId="1076"/>
          <ac:spMkLst>
            <pc:docMk/>
            <pc:sldMk cId="0" sldId="259"/>
            <ac:spMk id="7" creationId="{00000000-0000-0000-0000-000000000000}"/>
          </ac:spMkLst>
        </pc:spChg>
        <pc:spChg chg="mod">
          <ac:chgData name="Bonita Searle-Barnes" userId="e782127f-826a-4a83-a372-afedaa2e0d4f" providerId="ADAL" clId="{FA3BD239-4B9A-4CBA-8CF5-F7BFBEA885D5}" dt="2025-10-21T15:52:32.309" v="822" actId="20577"/>
          <ac:spMkLst>
            <pc:docMk/>
            <pc:sldMk cId="0" sldId="259"/>
            <ac:spMk id="8" creationId="{00000000-0000-0000-0000-000000000000}"/>
          </ac:spMkLst>
        </pc:spChg>
        <pc:spChg chg="mod">
          <ac:chgData name="Bonita Searle-Barnes" userId="e782127f-826a-4a83-a372-afedaa2e0d4f" providerId="ADAL" clId="{FA3BD239-4B9A-4CBA-8CF5-F7BFBEA885D5}" dt="2025-10-21T15:50:35.599" v="800" actId="1076"/>
          <ac:spMkLst>
            <pc:docMk/>
            <pc:sldMk cId="0" sldId="259"/>
            <ac:spMk id="9" creationId="{00000000-0000-0000-0000-000000000000}"/>
          </ac:spMkLst>
        </pc:spChg>
        <pc:spChg chg="mod">
          <ac:chgData name="Bonita Searle-Barnes" userId="e782127f-826a-4a83-a372-afedaa2e0d4f" providerId="ADAL" clId="{FA3BD239-4B9A-4CBA-8CF5-F7BFBEA885D5}" dt="2025-10-21T15:50:21.007" v="797" actId="1076"/>
          <ac:spMkLst>
            <pc:docMk/>
            <pc:sldMk cId="0" sldId="259"/>
            <ac:spMk id="10" creationId="{00000000-0000-0000-0000-000000000000}"/>
          </ac:spMkLst>
        </pc:spChg>
        <pc:spChg chg="mod">
          <ac:chgData name="Bonita Searle-Barnes" userId="e782127f-826a-4a83-a372-afedaa2e0d4f" providerId="ADAL" clId="{FA3BD239-4B9A-4CBA-8CF5-F7BFBEA885D5}" dt="2025-10-21T15:52:35.009" v="823" actId="20577"/>
          <ac:spMkLst>
            <pc:docMk/>
            <pc:sldMk cId="0" sldId="259"/>
            <ac:spMk id="11" creationId="{00000000-0000-0000-0000-000000000000}"/>
          </ac:spMkLst>
        </pc:spChg>
        <pc:grpChg chg="mod">
          <ac:chgData name="Bonita Searle-Barnes" userId="e782127f-826a-4a83-a372-afedaa2e0d4f" providerId="ADAL" clId="{FA3BD239-4B9A-4CBA-8CF5-F7BFBEA885D5}" dt="2025-10-21T15:50:50.027" v="803" actId="14100"/>
          <ac:grpSpMkLst>
            <pc:docMk/>
            <pc:sldMk cId="0" sldId="259"/>
            <ac:grpSpMk id="14" creationId="{63447ACB-5F8B-04CD-42DD-68CDA0A472F3}"/>
          </ac:grpSpMkLst>
        </pc:grpChg>
      </pc:sldChg>
      <pc:sldChg chg="modSp mod">
        <pc:chgData name="Bonita Searle-Barnes" userId="e782127f-826a-4a83-a372-afedaa2e0d4f" providerId="ADAL" clId="{FA3BD239-4B9A-4CBA-8CF5-F7BFBEA885D5}" dt="2025-10-22T09:18:14.127" v="1132"/>
        <pc:sldMkLst>
          <pc:docMk/>
          <pc:sldMk cId="0" sldId="260"/>
        </pc:sldMkLst>
        <pc:spChg chg="mod">
          <ac:chgData name="Bonita Searle-Barnes" userId="e782127f-826a-4a83-a372-afedaa2e0d4f" providerId="ADAL" clId="{FA3BD239-4B9A-4CBA-8CF5-F7BFBEA885D5}" dt="2025-10-22T09:18:14.127" v="1132"/>
          <ac:spMkLst>
            <pc:docMk/>
            <pc:sldMk cId="0" sldId="260"/>
            <ac:spMk id="2" creationId="{00000000-0000-0000-0000-000000000000}"/>
          </ac:spMkLst>
        </pc:spChg>
        <pc:spChg chg="mod">
          <ac:chgData name="Bonita Searle-Barnes" userId="e782127f-826a-4a83-a372-afedaa2e0d4f" providerId="ADAL" clId="{FA3BD239-4B9A-4CBA-8CF5-F7BFBEA885D5}" dt="2025-10-21T15:56:18.398" v="857" actId="1076"/>
          <ac:spMkLst>
            <pc:docMk/>
            <pc:sldMk cId="0" sldId="260"/>
            <ac:spMk id="3" creationId="{00000000-0000-0000-0000-000000000000}"/>
          </ac:spMkLst>
        </pc:spChg>
        <pc:spChg chg="mod">
          <ac:chgData name="Bonita Searle-Barnes" userId="e782127f-826a-4a83-a372-afedaa2e0d4f" providerId="ADAL" clId="{FA3BD239-4B9A-4CBA-8CF5-F7BFBEA885D5}" dt="2025-10-21T15:56:05.558" v="854" actId="1076"/>
          <ac:spMkLst>
            <pc:docMk/>
            <pc:sldMk cId="0" sldId="260"/>
            <ac:spMk id="5" creationId="{00000000-0000-0000-0000-000000000000}"/>
          </ac:spMkLst>
        </pc:spChg>
        <pc:spChg chg="mod">
          <ac:chgData name="Bonita Searle-Barnes" userId="e782127f-826a-4a83-a372-afedaa2e0d4f" providerId="ADAL" clId="{FA3BD239-4B9A-4CBA-8CF5-F7BFBEA885D5}" dt="2025-10-21T15:55:57.488" v="852" actId="1076"/>
          <ac:spMkLst>
            <pc:docMk/>
            <pc:sldMk cId="0" sldId="260"/>
            <ac:spMk id="6" creationId="{00000000-0000-0000-0000-000000000000}"/>
          </ac:spMkLst>
        </pc:spChg>
        <pc:spChg chg="mod">
          <ac:chgData name="Bonita Searle-Barnes" userId="e782127f-826a-4a83-a372-afedaa2e0d4f" providerId="ADAL" clId="{FA3BD239-4B9A-4CBA-8CF5-F7BFBEA885D5}" dt="2025-10-21T15:56:28.375" v="859" actId="1076"/>
          <ac:spMkLst>
            <pc:docMk/>
            <pc:sldMk cId="0" sldId="260"/>
            <ac:spMk id="7" creationId="{00000000-0000-0000-0000-000000000000}"/>
          </ac:spMkLst>
        </pc:spChg>
        <pc:spChg chg="mod">
          <ac:chgData name="Bonita Searle-Barnes" userId="e782127f-826a-4a83-a372-afedaa2e0d4f" providerId="ADAL" clId="{FA3BD239-4B9A-4CBA-8CF5-F7BFBEA885D5}" dt="2025-10-21T15:56:09.616" v="855" actId="1076"/>
          <ac:spMkLst>
            <pc:docMk/>
            <pc:sldMk cId="0" sldId="260"/>
            <ac:spMk id="9" creationId="{00000000-0000-0000-0000-000000000000}"/>
          </ac:spMkLst>
        </pc:spChg>
        <pc:spChg chg="mod">
          <ac:chgData name="Bonita Searle-Barnes" userId="e782127f-826a-4a83-a372-afedaa2e0d4f" providerId="ADAL" clId="{FA3BD239-4B9A-4CBA-8CF5-F7BFBEA885D5}" dt="2025-10-21T15:56:01.351" v="853" actId="1076"/>
          <ac:spMkLst>
            <pc:docMk/>
            <pc:sldMk cId="0" sldId="260"/>
            <ac:spMk id="10" creationId="{00000000-0000-0000-0000-000000000000}"/>
          </ac:spMkLst>
        </pc:spChg>
        <pc:spChg chg="mod">
          <ac:chgData name="Bonita Searle-Barnes" userId="e782127f-826a-4a83-a372-afedaa2e0d4f" providerId="ADAL" clId="{FA3BD239-4B9A-4CBA-8CF5-F7BFBEA885D5}" dt="2025-10-21T15:54:25.160" v="840"/>
          <ac:spMkLst>
            <pc:docMk/>
            <pc:sldMk cId="0" sldId="260"/>
            <ac:spMk id="13" creationId="{00000000-0000-0000-0000-000000000000}"/>
          </ac:spMkLst>
        </pc:spChg>
        <pc:spChg chg="mod">
          <ac:chgData name="Bonita Searle-Barnes" userId="e782127f-826a-4a83-a372-afedaa2e0d4f" providerId="ADAL" clId="{FA3BD239-4B9A-4CBA-8CF5-F7BFBEA885D5}" dt="2025-10-21T15:55:24.357" v="849" actId="948"/>
          <ac:spMkLst>
            <pc:docMk/>
            <pc:sldMk cId="0" sldId="260"/>
            <ac:spMk id="14" creationId="{00000000-0000-0000-0000-000000000000}"/>
          </ac:spMkLst>
        </pc:spChg>
        <pc:spChg chg="mod">
          <ac:chgData name="Bonita Searle-Barnes" userId="e782127f-826a-4a83-a372-afedaa2e0d4f" providerId="ADAL" clId="{FA3BD239-4B9A-4CBA-8CF5-F7BFBEA885D5}" dt="2025-10-21T15:54:53.902" v="847"/>
          <ac:spMkLst>
            <pc:docMk/>
            <pc:sldMk cId="0" sldId="260"/>
            <ac:spMk id="17" creationId="{00000000-0000-0000-0000-000000000000}"/>
          </ac:spMkLst>
        </pc:spChg>
        <pc:spChg chg="mod">
          <ac:chgData name="Bonita Searle-Barnes" userId="e782127f-826a-4a83-a372-afedaa2e0d4f" providerId="ADAL" clId="{FA3BD239-4B9A-4CBA-8CF5-F7BFBEA885D5}" dt="2025-10-21T15:55:46.927" v="851" actId="948"/>
          <ac:spMkLst>
            <pc:docMk/>
            <pc:sldMk cId="0" sldId="260"/>
            <ac:spMk id="18" creationId="{00000000-0000-0000-0000-000000000000}"/>
          </ac:spMkLst>
        </pc:spChg>
        <pc:picChg chg="mod">
          <ac:chgData name="Bonita Searle-Barnes" userId="e782127f-826a-4a83-a372-afedaa2e0d4f" providerId="ADAL" clId="{FA3BD239-4B9A-4CBA-8CF5-F7BFBEA885D5}" dt="2025-10-21T15:56:14.176" v="856" actId="1076"/>
          <ac:picMkLst>
            <pc:docMk/>
            <pc:sldMk cId="0" sldId="260"/>
            <ac:picMk id="4" creationId="{00000000-0000-0000-0000-000000000000}"/>
          </ac:picMkLst>
        </pc:picChg>
        <pc:picChg chg="mod">
          <ac:chgData name="Bonita Searle-Barnes" userId="e782127f-826a-4a83-a372-afedaa2e0d4f" providerId="ADAL" clId="{FA3BD239-4B9A-4CBA-8CF5-F7BFBEA885D5}" dt="2025-10-21T15:56:24.728" v="858" actId="1076"/>
          <ac:picMkLst>
            <pc:docMk/>
            <pc:sldMk cId="0" sldId="260"/>
            <ac:picMk id="8" creationId="{00000000-0000-0000-0000-000000000000}"/>
          </ac:picMkLst>
        </pc:picChg>
      </pc:sldChg>
      <pc:sldChg chg="modSp mod">
        <pc:chgData name="Bonita Searle-Barnes" userId="e782127f-826a-4a83-a372-afedaa2e0d4f" providerId="ADAL" clId="{FA3BD239-4B9A-4CBA-8CF5-F7BFBEA885D5}" dt="2025-10-22T09:19:03.424" v="1223" actId="1035"/>
        <pc:sldMkLst>
          <pc:docMk/>
          <pc:sldMk cId="0" sldId="261"/>
        </pc:sldMkLst>
        <pc:spChg chg="mod">
          <ac:chgData name="Bonita Searle-Barnes" userId="e782127f-826a-4a83-a372-afedaa2e0d4f" providerId="ADAL" clId="{FA3BD239-4B9A-4CBA-8CF5-F7BFBEA885D5}" dt="2025-10-22T09:19:03.424" v="1223" actId="1035"/>
          <ac:spMkLst>
            <pc:docMk/>
            <pc:sldMk cId="0" sldId="261"/>
            <ac:spMk id="2" creationId="{00000000-0000-0000-0000-000000000000}"/>
          </ac:spMkLst>
        </pc:spChg>
        <pc:spChg chg="mod">
          <ac:chgData name="Bonita Searle-Barnes" userId="e782127f-826a-4a83-a372-afedaa2e0d4f" providerId="ADAL" clId="{FA3BD239-4B9A-4CBA-8CF5-F7BFBEA885D5}" dt="2025-10-21T16:02:50.424" v="903" actId="1076"/>
          <ac:spMkLst>
            <pc:docMk/>
            <pc:sldMk cId="0" sldId="261"/>
            <ac:spMk id="3" creationId="{00000000-0000-0000-0000-000000000000}"/>
          </ac:spMkLst>
        </pc:spChg>
        <pc:spChg chg="mod">
          <ac:chgData name="Bonita Searle-Barnes" userId="e782127f-826a-4a83-a372-afedaa2e0d4f" providerId="ADAL" clId="{FA3BD239-4B9A-4CBA-8CF5-F7BFBEA885D5}" dt="2025-10-21T16:02:54.873" v="904" actId="1076"/>
          <ac:spMkLst>
            <pc:docMk/>
            <pc:sldMk cId="0" sldId="261"/>
            <ac:spMk id="4" creationId="{00000000-0000-0000-0000-000000000000}"/>
          </ac:spMkLst>
        </pc:spChg>
        <pc:spChg chg="mod">
          <ac:chgData name="Bonita Searle-Barnes" userId="e782127f-826a-4a83-a372-afedaa2e0d4f" providerId="ADAL" clId="{FA3BD239-4B9A-4CBA-8CF5-F7BFBEA885D5}" dt="2025-10-21T16:02:19.888" v="897" actId="1076"/>
          <ac:spMkLst>
            <pc:docMk/>
            <pc:sldMk cId="0" sldId="261"/>
            <ac:spMk id="7" creationId="{00000000-0000-0000-0000-000000000000}"/>
          </ac:spMkLst>
        </pc:spChg>
        <pc:spChg chg="mod">
          <ac:chgData name="Bonita Searle-Barnes" userId="e782127f-826a-4a83-a372-afedaa2e0d4f" providerId="ADAL" clId="{FA3BD239-4B9A-4CBA-8CF5-F7BFBEA885D5}" dt="2025-10-21T16:02:14.017" v="896" actId="1076"/>
          <ac:spMkLst>
            <pc:docMk/>
            <pc:sldMk cId="0" sldId="261"/>
            <ac:spMk id="8" creationId="{00000000-0000-0000-0000-000000000000}"/>
          </ac:spMkLst>
        </pc:spChg>
        <pc:spChg chg="mod">
          <ac:chgData name="Bonita Searle-Barnes" userId="e782127f-826a-4a83-a372-afedaa2e0d4f" providerId="ADAL" clId="{FA3BD239-4B9A-4CBA-8CF5-F7BFBEA885D5}" dt="2025-10-21T16:02:10.335" v="895" actId="1076"/>
          <ac:spMkLst>
            <pc:docMk/>
            <pc:sldMk cId="0" sldId="261"/>
            <ac:spMk id="11" creationId="{00000000-0000-0000-0000-000000000000}"/>
          </ac:spMkLst>
        </pc:spChg>
        <pc:spChg chg="mod">
          <ac:chgData name="Bonita Searle-Barnes" userId="e782127f-826a-4a83-a372-afedaa2e0d4f" providerId="ADAL" clId="{FA3BD239-4B9A-4CBA-8CF5-F7BFBEA885D5}" dt="2025-10-21T16:02:02.519" v="894" actId="1076"/>
          <ac:spMkLst>
            <pc:docMk/>
            <pc:sldMk cId="0" sldId="261"/>
            <ac:spMk id="12" creationId="{00000000-0000-0000-0000-000000000000}"/>
          </ac:spMkLst>
        </pc:spChg>
        <pc:spChg chg="mod">
          <ac:chgData name="Bonita Searle-Barnes" userId="e782127f-826a-4a83-a372-afedaa2e0d4f" providerId="ADAL" clId="{FA3BD239-4B9A-4CBA-8CF5-F7BFBEA885D5}" dt="2025-10-21T16:02:33.833" v="899" actId="1076"/>
          <ac:spMkLst>
            <pc:docMk/>
            <pc:sldMk cId="0" sldId="261"/>
            <ac:spMk id="15" creationId="{00000000-0000-0000-0000-000000000000}"/>
          </ac:spMkLst>
        </pc:spChg>
        <pc:spChg chg="mod">
          <ac:chgData name="Bonita Searle-Barnes" userId="e782127f-826a-4a83-a372-afedaa2e0d4f" providerId="ADAL" clId="{FA3BD239-4B9A-4CBA-8CF5-F7BFBEA885D5}" dt="2025-10-21T16:02:38.817" v="901" actId="1076"/>
          <ac:spMkLst>
            <pc:docMk/>
            <pc:sldMk cId="0" sldId="261"/>
            <ac:spMk id="16" creationId="{00000000-0000-0000-0000-000000000000}"/>
          </ac:spMkLst>
        </pc:spChg>
        <pc:picChg chg="mod">
          <ac:chgData name="Bonita Searle-Barnes" userId="e782127f-826a-4a83-a372-afedaa2e0d4f" providerId="ADAL" clId="{FA3BD239-4B9A-4CBA-8CF5-F7BFBEA885D5}" dt="2025-10-21T15:58:50.395" v="876" actId="1076"/>
          <ac:picMkLst>
            <pc:docMk/>
            <pc:sldMk cId="0" sldId="261"/>
            <ac:picMk id="5" creationId="{00000000-0000-0000-0000-000000000000}"/>
          </ac:picMkLst>
        </pc:picChg>
        <pc:picChg chg="mod">
          <ac:chgData name="Bonita Searle-Barnes" userId="e782127f-826a-4a83-a372-afedaa2e0d4f" providerId="ADAL" clId="{FA3BD239-4B9A-4CBA-8CF5-F7BFBEA885D5}" dt="2025-10-21T16:03:01.194" v="906" actId="1076"/>
          <ac:picMkLst>
            <pc:docMk/>
            <pc:sldMk cId="0" sldId="261"/>
            <ac:picMk id="6" creationId="{00000000-0000-0000-0000-000000000000}"/>
          </ac:picMkLst>
        </pc:picChg>
        <pc:picChg chg="mod ord">
          <ac:chgData name="Bonita Searle-Barnes" userId="e782127f-826a-4a83-a372-afedaa2e0d4f" providerId="ADAL" clId="{FA3BD239-4B9A-4CBA-8CF5-F7BFBEA885D5}" dt="2025-10-21T15:59:07.754" v="878" actId="1076"/>
          <ac:picMkLst>
            <pc:docMk/>
            <pc:sldMk cId="0" sldId="261"/>
            <ac:picMk id="9" creationId="{00000000-0000-0000-0000-000000000000}"/>
          </ac:picMkLst>
        </pc:picChg>
        <pc:picChg chg="mod">
          <ac:chgData name="Bonita Searle-Barnes" userId="e782127f-826a-4a83-a372-afedaa2e0d4f" providerId="ADAL" clId="{FA3BD239-4B9A-4CBA-8CF5-F7BFBEA885D5}" dt="2025-10-21T16:03:05.209" v="907" actId="1076"/>
          <ac:picMkLst>
            <pc:docMk/>
            <pc:sldMk cId="0" sldId="261"/>
            <ac:picMk id="10" creationId="{00000000-0000-0000-0000-000000000000}"/>
          </ac:picMkLst>
        </pc:picChg>
        <pc:picChg chg="mod ord">
          <ac:chgData name="Bonita Searle-Barnes" userId="e782127f-826a-4a83-a372-afedaa2e0d4f" providerId="ADAL" clId="{FA3BD239-4B9A-4CBA-8CF5-F7BFBEA885D5}" dt="2025-10-21T16:02:57.831" v="905" actId="167"/>
          <ac:picMkLst>
            <pc:docMk/>
            <pc:sldMk cId="0" sldId="261"/>
            <ac:picMk id="13" creationId="{00000000-0000-0000-0000-000000000000}"/>
          </ac:picMkLst>
        </pc:picChg>
        <pc:picChg chg="mod">
          <ac:chgData name="Bonita Searle-Barnes" userId="e782127f-826a-4a83-a372-afedaa2e0d4f" providerId="ADAL" clId="{FA3BD239-4B9A-4CBA-8CF5-F7BFBEA885D5}" dt="2025-10-21T15:59:34.211" v="881" actId="1076"/>
          <ac:picMkLst>
            <pc:docMk/>
            <pc:sldMk cId="0" sldId="261"/>
            <ac:picMk id="14" creationId="{00000000-0000-0000-0000-000000000000}"/>
          </ac:picMkLst>
        </pc:picChg>
        <pc:picChg chg="mod ord">
          <ac:chgData name="Bonita Searle-Barnes" userId="e782127f-826a-4a83-a372-afedaa2e0d4f" providerId="ADAL" clId="{FA3BD239-4B9A-4CBA-8CF5-F7BFBEA885D5}" dt="2025-10-21T15:59:25.793" v="880" actId="167"/>
          <ac:picMkLst>
            <pc:docMk/>
            <pc:sldMk cId="0" sldId="261"/>
            <ac:picMk id="17" creationId="{00000000-0000-0000-0000-000000000000}"/>
          </ac:picMkLst>
        </pc:picChg>
        <pc:picChg chg="mod">
          <ac:chgData name="Bonita Searle-Barnes" userId="e782127f-826a-4a83-a372-afedaa2e0d4f" providerId="ADAL" clId="{FA3BD239-4B9A-4CBA-8CF5-F7BFBEA885D5}" dt="2025-10-21T15:58:32.617" v="874" actId="1076"/>
          <ac:picMkLst>
            <pc:docMk/>
            <pc:sldMk cId="0" sldId="261"/>
            <ac:picMk id="18" creationId="{00000000-0000-0000-0000-000000000000}"/>
          </ac:picMkLst>
        </pc:picChg>
      </pc:sldChg>
      <pc:sldChg chg="modSp mod">
        <pc:chgData name="Bonita Searle-Barnes" userId="e782127f-826a-4a83-a372-afedaa2e0d4f" providerId="ADAL" clId="{FA3BD239-4B9A-4CBA-8CF5-F7BFBEA885D5}" dt="2025-10-22T09:18:36.219" v="1186"/>
        <pc:sldMkLst>
          <pc:docMk/>
          <pc:sldMk cId="0" sldId="262"/>
        </pc:sldMkLst>
        <pc:spChg chg="mod">
          <ac:chgData name="Bonita Searle-Barnes" userId="e782127f-826a-4a83-a372-afedaa2e0d4f" providerId="ADAL" clId="{FA3BD239-4B9A-4CBA-8CF5-F7BFBEA885D5}" dt="2025-10-22T09:18:36.219" v="1186"/>
          <ac:spMkLst>
            <pc:docMk/>
            <pc:sldMk cId="0" sldId="262"/>
            <ac:spMk id="2" creationId="{00000000-0000-0000-0000-000000000000}"/>
          </ac:spMkLst>
        </pc:spChg>
        <pc:spChg chg="mod">
          <ac:chgData name="Bonita Searle-Barnes" userId="e782127f-826a-4a83-a372-afedaa2e0d4f" providerId="ADAL" clId="{FA3BD239-4B9A-4CBA-8CF5-F7BFBEA885D5}" dt="2025-10-22T09:08:35.665" v="973" actId="14100"/>
          <ac:spMkLst>
            <pc:docMk/>
            <pc:sldMk cId="0" sldId="262"/>
            <ac:spMk id="3" creationId="{00000000-0000-0000-0000-000000000000}"/>
          </ac:spMkLst>
        </pc:spChg>
        <pc:spChg chg="mod">
          <ac:chgData name="Bonita Searle-Barnes" userId="e782127f-826a-4a83-a372-afedaa2e0d4f" providerId="ADAL" clId="{FA3BD239-4B9A-4CBA-8CF5-F7BFBEA885D5}" dt="2025-10-22T09:07:22.535" v="963" actId="1076"/>
          <ac:spMkLst>
            <pc:docMk/>
            <pc:sldMk cId="0" sldId="262"/>
            <ac:spMk id="4" creationId="{00000000-0000-0000-0000-000000000000}"/>
          </ac:spMkLst>
        </pc:spChg>
        <pc:spChg chg="mod">
          <ac:chgData name="Bonita Searle-Barnes" userId="e782127f-826a-4a83-a372-afedaa2e0d4f" providerId="ADAL" clId="{FA3BD239-4B9A-4CBA-8CF5-F7BFBEA885D5}" dt="2025-10-22T09:07:14.175" v="962" actId="1076"/>
          <ac:spMkLst>
            <pc:docMk/>
            <pc:sldMk cId="0" sldId="262"/>
            <ac:spMk id="5" creationId="{00000000-0000-0000-0000-000000000000}"/>
          </ac:spMkLst>
        </pc:spChg>
        <pc:spChg chg="mod">
          <ac:chgData name="Bonita Searle-Barnes" userId="e782127f-826a-4a83-a372-afedaa2e0d4f" providerId="ADAL" clId="{FA3BD239-4B9A-4CBA-8CF5-F7BFBEA885D5}" dt="2025-10-22T09:07:34.303" v="964" actId="1076"/>
          <ac:spMkLst>
            <pc:docMk/>
            <pc:sldMk cId="0" sldId="262"/>
            <ac:spMk id="6" creationId="{00000000-0000-0000-0000-000000000000}"/>
          </ac:spMkLst>
        </pc:spChg>
        <pc:spChg chg="mod">
          <ac:chgData name="Bonita Searle-Barnes" userId="e782127f-826a-4a83-a372-afedaa2e0d4f" providerId="ADAL" clId="{FA3BD239-4B9A-4CBA-8CF5-F7BFBEA885D5}" dt="2025-10-22T09:07:46.871" v="966" actId="1076"/>
          <ac:spMkLst>
            <pc:docMk/>
            <pc:sldMk cId="0" sldId="262"/>
            <ac:spMk id="7" creationId="{00000000-0000-0000-0000-000000000000}"/>
          </ac:spMkLst>
        </pc:spChg>
        <pc:spChg chg="mod">
          <ac:chgData name="Bonita Searle-Barnes" userId="e782127f-826a-4a83-a372-afedaa2e0d4f" providerId="ADAL" clId="{FA3BD239-4B9A-4CBA-8CF5-F7BFBEA885D5}" dt="2025-10-22T09:08:32.569" v="972" actId="14100"/>
          <ac:spMkLst>
            <pc:docMk/>
            <pc:sldMk cId="0" sldId="262"/>
            <ac:spMk id="8" creationId="{00000000-0000-0000-0000-000000000000}"/>
          </ac:spMkLst>
        </pc:spChg>
        <pc:spChg chg="mod">
          <ac:chgData name="Bonita Searle-Barnes" userId="e782127f-826a-4a83-a372-afedaa2e0d4f" providerId="ADAL" clId="{FA3BD239-4B9A-4CBA-8CF5-F7BFBEA885D5}" dt="2025-10-22T09:08:01.855" v="969" actId="1076"/>
          <ac:spMkLst>
            <pc:docMk/>
            <pc:sldMk cId="0" sldId="262"/>
            <ac:spMk id="9" creationId="{00000000-0000-0000-0000-000000000000}"/>
          </ac:spMkLst>
        </pc:spChg>
        <pc:spChg chg="mod">
          <ac:chgData name="Bonita Searle-Barnes" userId="e782127f-826a-4a83-a372-afedaa2e0d4f" providerId="ADAL" clId="{FA3BD239-4B9A-4CBA-8CF5-F7BFBEA885D5}" dt="2025-10-22T09:08:14.343" v="970" actId="1076"/>
          <ac:spMkLst>
            <pc:docMk/>
            <pc:sldMk cId="0" sldId="262"/>
            <ac:spMk id="10" creationId="{00000000-0000-0000-0000-000000000000}"/>
          </ac:spMkLst>
        </pc:spChg>
        <pc:spChg chg="mod">
          <ac:chgData name="Bonita Searle-Barnes" userId="e782127f-826a-4a83-a372-afedaa2e0d4f" providerId="ADAL" clId="{FA3BD239-4B9A-4CBA-8CF5-F7BFBEA885D5}" dt="2025-10-22T09:08:22.241" v="971" actId="1076"/>
          <ac:spMkLst>
            <pc:docMk/>
            <pc:sldMk cId="0" sldId="262"/>
            <ac:spMk id="11" creationId="{00000000-0000-0000-0000-000000000000}"/>
          </ac:spMkLst>
        </pc:spChg>
        <pc:spChg chg="mod">
          <ac:chgData name="Bonita Searle-Barnes" userId="e782127f-826a-4a83-a372-afedaa2e0d4f" providerId="ADAL" clId="{FA3BD239-4B9A-4CBA-8CF5-F7BFBEA885D5}" dt="2025-10-22T09:09:16.952" v="982" actId="14100"/>
          <ac:spMkLst>
            <pc:docMk/>
            <pc:sldMk cId="0" sldId="262"/>
            <ac:spMk id="13" creationId="{00000000-0000-0000-0000-000000000000}"/>
          </ac:spMkLst>
        </pc:spChg>
        <pc:spChg chg="mod">
          <ac:chgData name="Bonita Searle-Barnes" userId="e782127f-826a-4a83-a372-afedaa2e0d4f" providerId="ADAL" clId="{FA3BD239-4B9A-4CBA-8CF5-F7BFBEA885D5}" dt="2025-10-22T09:08:59.265" v="978" actId="1076"/>
          <ac:spMkLst>
            <pc:docMk/>
            <pc:sldMk cId="0" sldId="262"/>
            <ac:spMk id="14" creationId="{00000000-0000-0000-0000-000000000000}"/>
          </ac:spMkLst>
        </pc:spChg>
        <pc:spChg chg="mod">
          <ac:chgData name="Bonita Searle-Barnes" userId="e782127f-826a-4a83-a372-afedaa2e0d4f" providerId="ADAL" clId="{FA3BD239-4B9A-4CBA-8CF5-F7BFBEA885D5}" dt="2025-10-22T09:09:03.706" v="979" actId="1076"/>
          <ac:spMkLst>
            <pc:docMk/>
            <pc:sldMk cId="0" sldId="262"/>
            <ac:spMk id="15" creationId="{00000000-0000-0000-0000-000000000000}"/>
          </ac:spMkLst>
        </pc:spChg>
        <pc:spChg chg="mod">
          <ac:chgData name="Bonita Searle-Barnes" userId="e782127f-826a-4a83-a372-afedaa2e0d4f" providerId="ADAL" clId="{FA3BD239-4B9A-4CBA-8CF5-F7BFBEA885D5}" dt="2025-10-22T09:09:08.921" v="980" actId="1076"/>
          <ac:spMkLst>
            <pc:docMk/>
            <pc:sldMk cId="0" sldId="262"/>
            <ac:spMk id="16" creationId="{00000000-0000-0000-0000-000000000000}"/>
          </ac:spMkLst>
        </pc:spChg>
        <pc:spChg chg="mod">
          <ac:chgData name="Bonita Searle-Barnes" userId="e782127f-826a-4a83-a372-afedaa2e0d4f" providerId="ADAL" clId="{FA3BD239-4B9A-4CBA-8CF5-F7BFBEA885D5}" dt="2025-10-22T09:09:13.009" v="981" actId="1076"/>
          <ac:spMkLst>
            <pc:docMk/>
            <pc:sldMk cId="0" sldId="262"/>
            <ac:spMk id="17" creationId="{00000000-0000-0000-0000-000000000000}"/>
          </ac:spMkLst>
        </pc:spChg>
      </pc:sldChg>
      <pc:sldChg chg="modSp mod">
        <pc:chgData name="Bonita Searle-Barnes" userId="e782127f-826a-4a83-a372-afedaa2e0d4f" providerId="ADAL" clId="{FA3BD239-4B9A-4CBA-8CF5-F7BFBEA885D5}" dt="2025-10-22T09:16:22.946" v="1084" actId="20577"/>
        <pc:sldMkLst>
          <pc:docMk/>
          <pc:sldMk cId="0" sldId="263"/>
        </pc:sldMkLst>
        <pc:spChg chg="mod">
          <ac:chgData name="Bonita Searle-Barnes" userId="e782127f-826a-4a83-a372-afedaa2e0d4f" providerId="ADAL" clId="{FA3BD239-4B9A-4CBA-8CF5-F7BFBEA885D5}" dt="2025-10-22T09:15:52.024" v="1078"/>
          <ac:spMkLst>
            <pc:docMk/>
            <pc:sldMk cId="0" sldId="263"/>
            <ac:spMk id="2" creationId="{00000000-0000-0000-0000-000000000000}"/>
          </ac:spMkLst>
        </pc:spChg>
        <pc:spChg chg="mod">
          <ac:chgData name="Bonita Searle-Barnes" userId="e782127f-826a-4a83-a372-afedaa2e0d4f" providerId="ADAL" clId="{FA3BD239-4B9A-4CBA-8CF5-F7BFBEA885D5}" dt="2025-10-22T09:16:01.382" v="1079" actId="2711"/>
          <ac:spMkLst>
            <pc:docMk/>
            <pc:sldMk cId="0" sldId="263"/>
            <ac:spMk id="5" creationId="{00000000-0000-0000-0000-000000000000}"/>
          </ac:spMkLst>
        </pc:spChg>
        <pc:spChg chg="mod">
          <ac:chgData name="Bonita Searle-Barnes" userId="e782127f-826a-4a83-a372-afedaa2e0d4f" providerId="ADAL" clId="{FA3BD239-4B9A-4CBA-8CF5-F7BFBEA885D5}" dt="2025-10-22T09:16:22.946" v="1084" actId="20577"/>
          <ac:spMkLst>
            <pc:docMk/>
            <pc:sldMk cId="0" sldId="263"/>
            <ac:spMk id="6" creationId="{00000000-0000-0000-0000-000000000000}"/>
          </ac:spMkLst>
        </pc:spChg>
        <pc:spChg chg="mod">
          <ac:chgData name="Bonita Searle-Barnes" userId="e782127f-826a-4a83-a372-afedaa2e0d4f" providerId="ADAL" clId="{FA3BD239-4B9A-4CBA-8CF5-F7BFBEA885D5}" dt="2025-10-22T09:16:11.504" v="1081"/>
          <ac:spMkLst>
            <pc:docMk/>
            <pc:sldMk cId="0" sldId="263"/>
            <ac:spMk id="10" creationId="{00000000-0000-0000-0000-000000000000}"/>
          </ac:spMkLst>
        </pc:spChg>
        <pc:spChg chg="mod">
          <ac:chgData name="Bonita Searle-Barnes" userId="e782127f-826a-4a83-a372-afedaa2e0d4f" providerId="ADAL" clId="{FA3BD239-4B9A-4CBA-8CF5-F7BFBEA885D5}" dt="2025-10-22T09:16:17.750" v="1082" actId="2711"/>
          <ac:spMkLst>
            <pc:docMk/>
            <pc:sldMk cId="0" sldId="263"/>
            <ac:spMk id="15" creationId="{00000000-0000-0000-0000-000000000000}"/>
          </ac:spMkLst>
        </pc:spChg>
      </pc:sldChg>
      <pc:sldChg chg="modSp mod">
        <pc:chgData name="Bonita Searle-Barnes" userId="e782127f-826a-4a83-a372-afedaa2e0d4f" providerId="ADAL" clId="{FA3BD239-4B9A-4CBA-8CF5-F7BFBEA885D5}" dt="2025-10-22T15:36:17.510" v="2698" actId="12"/>
        <pc:sldMkLst>
          <pc:docMk/>
          <pc:sldMk cId="0" sldId="264"/>
        </pc:sldMkLst>
        <pc:spChg chg="mod">
          <ac:chgData name="Bonita Searle-Barnes" userId="e782127f-826a-4a83-a372-afedaa2e0d4f" providerId="ADAL" clId="{FA3BD239-4B9A-4CBA-8CF5-F7BFBEA885D5}" dt="2025-10-22T13:30:58.688" v="1290"/>
          <ac:spMkLst>
            <pc:docMk/>
            <pc:sldMk cId="0" sldId="264"/>
            <ac:spMk id="2" creationId="{00000000-0000-0000-0000-000000000000}"/>
          </ac:spMkLst>
        </pc:spChg>
        <pc:spChg chg="mod">
          <ac:chgData name="Bonita Searle-Barnes" userId="e782127f-826a-4a83-a372-afedaa2e0d4f" providerId="ADAL" clId="{FA3BD239-4B9A-4CBA-8CF5-F7BFBEA885D5}" dt="2025-10-22T13:31:21.990" v="1294"/>
          <ac:spMkLst>
            <pc:docMk/>
            <pc:sldMk cId="0" sldId="264"/>
            <ac:spMk id="3" creationId="{00000000-0000-0000-0000-000000000000}"/>
          </ac:spMkLst>
        </pc:spChg>
        <pc:spChg chg="mod">
          <ac:chgData name="Bonita Searle-Barnes" userId="e782127f-826a-4a83-a372-afedaa2e0d4f" providerId="ADAL" clId="{FA3BD239-4B9A-4CBA-8CF5-F7BFBEA885D5}" dt="2025-10-22T13:31:51.985" v="1300" actId="948"/>
          <ac:spMkLst>
            <pc:docMk/>
            <pc:sldMk cId="0" sldId="264"/>
            <ac:spMk id="4" creationId="{00000000-0000-0000-0000-000000000000}"/>
          </ac:spMkLst>
        </pc:spChg>
        <pc:spChg chg="mod">
          <ac:chgData name="Bonita Searle-Barnes" userId="e782127f-826a-4a83-a372-afedaa2e0d4f" providerId="ADAL" clId="{FA3BD239-4B9A-4CBA-8CF5-F7BFBEA885D5}" dt="2025-10-22T13:32:15.043" v="1305" actId="12"/>
          <ac:spMkLst>
            <pc:docMk/>
            <pc:sldMk cId="0" sldId="264"/>
            <ac:spMk id="5" creationId="{00000000-0000-0000-0000-000000000000}"/>
          </ac:spMkLst>
        </pc:spChg>
        <pc:spChg chg="mod">
          <ac:chgData name="Bonita Searle-Barnes" userId="e782127f-826a-4a83-a372-afedaa2e0d4f" providerId="ADAL" clId="{FA3BD239-4B9A-4CBA-8CF5-F7BFBEA885D5}" dt="2025-10-22T13:32:31.251" v="1308" actId="12"/>
          <ac:spMkLst>
            <pc:docMk/>
            <pc:sldMk cId="0" sldId="264"/>
            <ac:spMk id="6" creationId="{00000000-0000-0000-0000-000000000000}"/>
          </ac:spMkLst>
        </pc:spChg>
        <pc:spChg chg="mod">
          <ac:chgData name="Bonita Searle-Barnes" userId="e782127f-826a-4a83-a372-afedaa2e0d4f" providerId="ADAL" clId="{FA3BD239-4B9A-4CBA-8CF5-F7BFBEA885D5}" dt="2025-10-22T13:32:42.595" v="1310" actId="12"/>
          <ac:spMkLst>
            <pc:docMk/>
            <pc:sldMk cId="0" sldId="264"/>
            <ac:spMk id="7" creationId="{00000000-0000-0000-0000-000000000000}"/>
          </ac:spMkLst>
        </pc:spChg>
        <pc:spChg chg="mod">
          <ac:chgData name="Bonita Searle-Barnes" userId="e782127f-826a-4a83-a372-afedaa2e0d4f" providerId="ADAL" clId="{FA3BD239-4B9A-4CBA-8CF5-F7BFBEA885D5}" dt="2025-10-22T13:31:37.588" v="1298" actId="207"/>
          <ac:spMkLst>
            <pc:docMk/>
            <pc:sldMk cId="0" sldId="264"/>
            <ac:spMk id="8" creationId="{00000000-0000-0000-0000-000000000000}"/>
          </ac:spMkLst>
        </pc:spChg>
        <pc:spChg chg="mod">
          <ac:chgData name="Bonita Searle-Barnes" userId="e782127f-826a-4a83-a372-afedaa2e0d4f" providerId="ADAL" clId="{FA3BD239-4B9A-4CBA-8CF5-F7BFBEA885D5}" dt="2025-10-22T13:33:03.684" v="1312" actId="948"/>
          <ac:spMkLst>
            <pc:docMk/>
            <pc:sldMk cId="0" sldId="264"/>
            <ac:spMk id="9" creationId="{00000000-0000-0000-0000-000000000000}"/>
          </ac:spMkLst>
        </pc:spChg>
        <pc:spChg chg="mod">
          <ac:chgData name="Bonita Searle-Barnes" userId="e782127f-826a-4a83-a372-afedaa2e0d4f" providerId="ADAL" clId="{FA3BD239-4B9A-4CBA-8CF5-F7BFBEA885D5}" dt="2025-10-22T15:36:02.085" v="2696" actId="12"/>
          <ac:spMkLst>
            <pc:docMk/>
            <pc:sldMk cId="0" sldId="264"/>
            <ac:spMk id="10" creationId="{00000000-0000-0000-0000-000000000000}"/>
          </ac:spMkLst>
        </pc:spChg>
        <pc:spChg chg="mod">
          <ac:chgData name="Bonita Searle-Barnes" userId="e782127f-826a-4a83-a372-afedaa2e0d4f" providerId="ADAL" clId="{FA3BD239-4B9A-4CBA-8CF5-F7BFBEA885D5}" dt="2025-10-22T15:36:10.061" v="2697" actId="12"/>
          <ac:spMkLst>
            <pc:docMk/>
            <pc:sldMk cId="0" sldId="264"/>
            <ac:spMk id="11" creationId="{00000000-0000-0000-0000-000000000000}"/>
          </ac:spMkLst>
        </pc:spChg>
        <pc:spChg chg="mod">
          <ac:chgData name="Bonita Searle-Barnes" userId="e782127f-826a-4a83-a372-afedaa2e0d4f" providerId="ADAL" clId="{FA3BD239-4B9A-4CBA-8CF5-F7BFBEA885D5}" dt="2025-10-22T15:36:17.510" v="2698" actId="12"/>
          <ac:spMkLst>
            <pc:docMk/>
            <pc:sldMk cId="0" sldId="264"/>
            <ac:spMk id="12" creationId="{00000000-0000-0000-0000-000000000000}"/>
          </ac:spMkLst>
        </pc:spChg>
        <pc:picChg chg="mod">
          <ac:chgData name="Bonita Searle-Barnes" userId="e782127f-826a-4a83-a372-afedaa2e0d4f" providerId="ADAL" clId="{FA3BD239-4B9A-4CBA-8CF5-F7BFBEA885D5}" dt="2025-10-22T13:34:20.502" v="1329" actId="1038"/>
          <ac:picMkLst>
            <pc:docMk/>
            <pc:sldMk cId="0" sldId="264"/>
            <ac:picMk id="13" creationId="{00000000-0000-0000-0000-000000000000}"/>
          </ac:picMkLst>
        </pc:picChg>
      </pc:sldChg>
      <pc:sldChg chg="modSp mod">
        <pc:chgData name="Bonita Searle-Barnes" userId="e782127f-826a-4a83-a372-afedaa2e0d4f" providerId="ADAL" clId="{FA3BD239-4B9A-4CBA-8CF5-F7BFBEA885D5}" dt="2025-10-22T14:04:58.213" v="1524" actId="1076"/>
        <pc:sldMkLst>
          <pc:docMk/>
          <pc:sldMk cId="0" sldId="265"/>
        </pc:sldMkLst>
        <pc:spChg chg="mod">
          <ac:chgData name="Bonita Searle-Barnes" userId="e782127f-826a-4a83-a372-afedaa2e0d4f" providerId="ADAL" clId="{FA3BD239-4B9A-4CBA-8CF5-F7BFBEA885D5}" dt="2025-10-22T14:02:40.287" v="1488"/>
          <ac:spMkLst>
            <pc:docMk/>
            <pc:sldMk cId="0" sldId="265"/>
            <ac:spMk id="2" creationId="{00000000-0000-0000-0000-000000000000}"/>
          </ac:spMkLst>
        </pc:spChg>
        <pc:spChg chg="mod">
          <ac:chgData name="Bonita Searle-Barnes" userId="e782127f-826a-4a83-a372-afedaa2e0d4f" providerId="ADAL" clId="{FA3BD239-4B9A-4CBA-8CF5-F7BFBEA885D5}" dt="2025-10-22T14:02:23.848" v="1468"/>
          <ac:spMkLst>
            <pc:docMk/>
            <pc:sldMk cId="0" sldId="265"/>
            <ac:spMk id="4" creationId="{00000000-0000-0000-0000-000000000000}"/>
          </ac:spMkLst>
        </pc:spChg>
        <pc:spChg chg="mod">
          <ac:chgData name="Bonita Searle-Barnes" userId="e782127f-826a-4a83-a372-afedaa2e0d4f" providerId="ADAL" clId="{FA3BD239-4B9A-4CBA-8CF5-F7BFBEA885D5}" dt="2025-10-22T14:02:23.848" v="1468"/>
          <ac:spMkLst>
            <pc:docMk/>
            <pc:sldMk cId="0" sldId="265"/>
            <ac:spMk id="5" creationId="{00000000-0000-0000-0000-000000000000}"/>
          </ac:spMkLst>
        </pc:spChg>
        <pc:spChg chg="mod">
          <ac:chgData name="Bonita Searle-Barnes" userId="e782127f-826a-4a83-a372-afedaa2e0d4f" providerId="ADAL" clId="{FA3BD239-4B9A-4CBA-8CF5-F7BFBEA885D5}" dt="2025-10-22T14:02:23.848" v="1468"/>
          <ac:spMkLst>
            <pc:docMk/>
            <pc:sldMk cId="0" sldId="265"/>
            <ac:spMk id="7" creationId="{00000000-0000-0000-0000-000000000000}"/>
          </ac:spMkLst>
        </pc:spChg>
        <pc:spChg chg="mod">
          <ac:chgData name="Bonita Searle-Barnes" userId="e782127f-826a-4a83-a372-afedaa2e0d4f" providerId="ADAL" clId="{FA3BD239-4B9A-4CBA-8CF5-F7BFBEA885D5}" dt="2025-10-22T14:02:23.848" v="1468"/>
          <ac:spMkLst>
            <pc:docMk/>
            <pc:sldMk cId="0" sldId="265"/>
            <ac:spMk id="8" creationId="{00000000-0000-0000-0000-000000000000}"/>
          </ac:spMkLst>
        </pc:spChg>
        <pc:spChg chg="mod">
          <ac:chgData name="Bonita Searle-Barnes" userId="e782127f-826a-4a83-a372-afedaa2e0d4f" providerId="ADAL" clId="{FA3BD239-4B9A-4CBA-8CF5-F7BFBEA885D5}" dt="2025-10-22T14:04:54.876" v="1523" actId="1076"/>
          <ac:spMkLst>
            <pc:docMk/>
            <pc:sldMk cId="0" sldId="265"/>
            <ac:spMk id="10" creationId="{00000000-0000-0000-0000-000000000000}"/>
          </ac:spMkLst>
        </pc:spChg>
        <pc:spChg chg="mod">
          <ac:chgData name="Bonita Searle-Barnes" userId="e782127f-826a-4a83-a372-afedaa2e0d4f" providerId="ADAL" clId="{FA3BD239-4B9A-4CBA-8CF5-F7BFBEA885D5}" dt="2025-10-22T14:04:50.988" v="1522" actId="1076"/>
          <ac:spMkLst>
            <pc:docMk/>
            <pc:sldMk cId="0" sldId="265"/>
            <ac:spMk id="11" creationId="{00000000-0000-0000-0000-000000000000}"/>
          </ac:spMkLst>
        </pc:spChg>
        <pc:grpChg chg="mod">
          <ac:chgData name="Bonita Searle-Barnes" userId="e782127f-826a-4a83-a372-afedaa2e0d4f" providerId="ADAL" clId="{FA3BD239-4B9A-4CBA-8CF5-F7BFBEA885D5}" dt="2025-10-22T14:04:21.428" v="1518" actId="14100"/>
          <ac:grpSpMkLst>
            <pc:docMk/>
            <pc:sldMk cId="0" sldId="265"/>
            <ac:grpSpMk id="14" creationId="{1E115221-3235-D600-A4D5-5002A1572300}"/>
          </ac:grpSpMkLst>
        </pc:grpChg>
        <pc:picChg chg="mod">
          <ac:chgData name="Bonita Searle-Barnes" userId="e782127f-826a-4a83-a372-afedaa2e0d4f" providerId="ADAL" clId="{FA3BD239-4B9A-4CBA-8CF5-F7BFBEA885D5}" dt="2025-10-22T14:02:23.848" v="1468"/>
          <ac:picMkLst>
            <pc:docMk/>
            <pc:sldMk cId="0" sldId="265"/>
            <ac:picMk id="3" creationId="{00000000-0000-0000-0000-000000000000}"/>
          </ac:picMkLst>
        </pc:picChg>
        <pc:picChg chg="mod">
          <ac:chgData name="Bonita Searle-Barnes" userId="e782127f-826a-4a83-a372-afedaa2e0d4f" providerId="ADAL" clId="{FA3BD239-4B9A-4CBA-8CF5-F7BFBEA885D5}" dt="2025-10-22T14:02:23.848" v="1468"/>
          <ac:picMkLst>
            <pc:docMk/>
            <pc:sldMk cId="0" sldId="265"/>
            <ac:picMk id="6" creationId="{00000000-0000-0000-0000-000000000000}"/>
          </ac:picMkLst>
        </pc:picChg>
        <pc:picChg chg="mod">
          <ac:chgData name="Bonita Searle-Barnes" userId="e782127f-826a-4a83-a372-afedaa2e0d4f" providerId="ADAL" clId="{FA3BD239-4B9A-4CBA-8CF5-F7BFBEA885D5}" dt="2025-10-22T14:04:58.213" v="1524" actId="1076"/>
          <ac:picMkLst>
            <pc:docMk/>
            <pc:sldMk cId="0" sldId="265"/>
            <ac:picMk id="9" creationId="{00000000-0000-0000-0000-000000000000}"/>
          </ac:picMkLst>
        </pc:picChg>
      </pc:sldChg>
      <pc:sldChg chg="modSp mod">
        <pc:chgData name="Bonita Searle-Barnes" userId="e782127f-826a-4a83-a372-afedaa2e0d4f" providerId="ADAL" clId="{FA3BD239-4B9A-4CBA-8CF5-F7BFBEA885D5}" dt="2025-10-22T15:37:09.845" v="2700" actId="14100"/>
        <pc:sldMkLst>
          <pc:docMk/>
          <pc:sldMk cId="0" sldId="266"/>
        </pc:sldMkLst>
        <pc:spChg chg="mod">
          <ac:chgData name="Bonita Searle-Barnes" userId="e782127f-826a-4a83-a372-afedaa2e0d4f" providerId="ADAL" clId="{FA3BD239-4B9A-4CBA-8CF5-F7BFBEA885D5}" dt="2025-10-22T14:06:55.941" v="1559"/>
          <ac:spMkLst>
            <pc:docMk/>
            <pc:sldMk cId="0" sldId="266"/>
            <ac:spMk id="2" creationId="{00000000-0000-0000-0000-000000000000}"/>
          </ac:spMkLst>
        </pc:spChg>
        <pc:spChg chg="mod">
          <ac:chgData name="Bonita Searle-Barnes" userId="e782127f-826a-4a83-a372-afedaa2e0d4f" providerId="ADAL" clId="{FA3BD239-4B9A-4CBA-8CF5-F7BFBEA885D5}" dt="2025-10-22T15:37:09.845" v="2700" actId="14100"/>
          <ac:spMkLst>
            <pc:docMk/>
            <pc:sldMk cId="0" sldId="266"/>
            <ac:spMk id="3" creationId="{00000000-0000-0000-0000-000000000000}"/>
          </ac:spMkLst>
        </pc:spChg>
        <pc:spChg chg="mod">
          <ac:chgData name="Bonita Searle-Barnes" userId="e782127f-826a-4a83-a372-afedaa2e0d4f" providerId="ADAL" clId="{FA3BD239-4B9A-4CBA-8CF5-F7BFBEA885D5}" dt="2025-10-22T14:07:08.713" v="1561"/>
          <ac:spMkLst>
            <pc:docMk/>
            <pc:sldMk cId="0" sldId="266"/>
            <ac:spMk id="7" creationId="{00000000-0000-0000-0000-000000000000}"/>
          </ac:spMkLst>
        </pc:spChg>
        <pc:spChg chg="mod">
          <ac:chgData name="Bonita Searle-Barnes" userId="e782127f-826a-4a83-a372-afedaa2e0d4f" providerId="ADAL" clId="{FA3BD239-4B9A-4CBA-8CF5-F7BFBEA885D5}" dt="2025-10-22T14:10:38.411" v="1581" actId="1035"/>
          <ac:spMkLst>
            <pc:docMk/>
            <pc:sldMk cId="0" sldId="266"/>
            <ac:spMk id="8" creationId="{00000000-0000-0000-0000-000000000000}"/>
          </ac:spMkLst>
        </pc:spChg>
        <pc:spChg chg="mod">
          <ac:chgData name="Bonita Searle-Barnes" userId="e782127f-826a-4a83-a372-afedaa2e0d4f" providerId="ADAL" clId="{FA3BD239-4B9A-4CBA-8CF5-F7BFBEA885D5}" dt="2025-10-22T14:07:50.439" v="1565"/>
          <ac:spMkLst>
            <pc:docMk/>
            <pc:sldMk cId="0" sldId="266"/>
            <ac:spMk id="12" creationId="{00000000-0000-0000-0000-000000000000}"/>
          </ac:spMkLst>
        </pc:spChg>
        <pc:spChg chg="mod">
          <ac:chgData name="Bonita Searle-Barnes" userId="e782127f-826a-4a83-a372-afedaa2e0d4f" providerId="ADAL" clId="{FA3BD239-4B9A-4CBA-8CF5-F7BFBEA885D5}" dt="2025-10-22T14:10:47.529" v="1589" actId="1035"/>
          <ac:spMkLst>
            <pc:docMk/>
            <pc:sldMk cId="0" sldId="266"/>
            <ac:spMk id="13" creationId="{00000000-0000-0000-0000-000000000000}"/>
          </ac:spMkLst>
        </pc:spChg>
        <pc:spChg chg="mod">
          <ac:chgData name="Bonita Searle-Barnes" userId="e782127f-826a-4a83-a372-afedaa2e0d4f" providerId="ADAL" clId="{FA3BD239-4B9A-4CBA-8CF5-F7BFBEA885D5}" dt="2025-10-22T14:07:41.183" v="1563"/>
          <ac:spMkLst>
            <pc:docMk/>
            <pc:sldMk cId="0" sldId="266"/>
            <ac:spMk id="17" creationId="{00000000-0000-0000-0000-000000000000}"/>
          </ac:spMkLst>
        </pc:spChg>
        <pc:spChg chg="mod">
          <ac:chgData name="Bonita Searle-Barnes" userId="e782127f-826a-4a83-a372-afedaa2e0d4f" providerId="ADAL" clId="{FA3BD239-4B9A-4CBA-8CF5-F7BFBEA885D5}" dt="2025-10-22T14:10:42.301" v="1585" actId="1035"/>
          <ac:spMkLst>
            <pc:docMk/>
            <pc:sldMk cId="0" sldId="266"/>
            <ac:spMk id="18" creationId="{00000000-0000-0000-0000-000000000000}"/>
          </ac:spMkLst>
        </pc:spChg>
        <pc:spChg chg="mod">
          <ac:chgData name="Bonita Searle-Barnes" userId="e782127f-826a-4a83-a372-afedaa2e0d4f" providerId="ADAL" clId="{FA3BD239-4B9A-4CBA-8CF5-F7BFBEA885D5}" dt="2025-10-22T14:08:05.285" v="1567"/>
          <ac:spMkLst>
            <pc:docMk/>
            <pc:sldMk cId="0" sldId="266"/>
            <ac:spMk id="22" creationId="{00000000-0000-0000-0000-000000000000}"/>
          </ac:spMkLst>
        </pc:spChg>
        <pc:spChg chg="mod">
          <ac:chgData name="Bonita Searle-Barnes" userId="e782127f-826a-4a83-a372-afedaa2e0d4f" providerId="ADAL" clId="{FA3BD239-4B9A-4CBA-8CF5-F7BFBEA885D5}" dt="2025-10-22T14:10:51.290" v="1593" actId="1035"/>
          <ac:spMkLst>
            <pc:docMk/>
            <pc:sldMk cId="0" sldId="266"/>
            <ac:spMk id="23" creationId="{00000000-0000-0000-0000-000000000000}"/>
          </ac:spMkLst>
        </pc:spChg>
        <pc:grpChg chg="mod">
          <ac:chgData name="Bonita Searle-Barnes" userId="e782127f-826a-4a83-a372-afedaa2e0d4f" providerId="ADAL" clId="{FA3BD239-4B9A-4CBA-8CF5-F7BFBEA885D5}" dt="2025-10-22T15:37:04.095" v="2699" actId="14100"/>
          <ac:grpSpMkLst>
            <pc:docMk/>
            <pc:sldMk cId="0" sldId="266"/>
            <ac:grpSpMk id="34" creationId="{DD611804-5D7D-1D7E-1B5A-A5BC8926F4E7}"/>
          </ac:grpSpMkLst>
        </pc:grpChg>
      </pc:sldChg>
      <pc:sldChg chg="modSp mod">
        <pc:chgData name="Bonita Searle-Barnes" userId="e782127f-826a-4a83-a372-afedaa2e0d4f" providerId="ADAL" clId="{FA3BD239-4B9A-4CBA-8CF5-F7BFBEA885D5}" dt="2025-10-22T14:38:13.367" v="1808" actId="1035"/>
        <pc:sldMkLst>
          <pc:docMk/>
          <pc:sldMk cId="0" sldId="268"/>
        </pc:sldMkLst>
        <pc:spChg chg="mod">
          <ac:chgData name="Bonita Searle-Barnes" userId="e782127f-826a-4a83-a372-afedaa2e0d4f" providerId="ADAL" clId="{FA3BD239-4B9A-4CBA-8CF5-F7BFBEA885D5}" dt="2025-10-22T14:38:13.367" v="1808" actId="1035"/>
          <ac:spMkLst>
            <pc:docMk/>
            <pc:sldMk cId="0" sldId="268"/>
            <ac:spMk id="2" creationId="{00000000-0000-0000-0000-000000000000}"/>
          </ac:spMkLst>
        </pc:spChg>
        <pc:spChg chg="mod">
          <ac:chgData name="Bonita Searle-Barnes" userId="e782127f-826a-4a83-a372-afedaa2e0d4f" providerId="ADAL" clId="{FA3BD239-4B9A-4CBA-8CF5-F7BFBEA885D5}" dt="2025-10-22T14:34:01.064" v="1706" actId="1076"/>
          <ac:spMkLst>
            <pc:docMk/>
            <pc:sldMk cId="0" sldId="268"/>
            <ac:spMk id="4" creationId="{00000000-0000-0000-0000-000000000000}"/>
          </ac:spMkLst>
        </pc:spChg>
        <pc:spChg chg="mod">
          <ac:chgData name="Bonita Searle-Barnes" userId="e782127f-826a-4a83-a372-afedaa2e0d4f" providerId="ADAL" clId="{FA3BD239-4B9A-4CBA-8CF5-F7BFBEA885D5}" dt="2025-10-22T14:35:39.672" v="1757" actId="20577"/>
          <ac:spMkLst>
            <pc:docMk/>
            <pc:sldMk cId="0" sldId="268"/>
            <ac:spMk id="5" creationId="{00000000-0000-0000-0000-000000000000}"/>
          </ac:spMkLst>
        </pc:spChg>
        <pc:spChg chg="mod">
          <ac:chgData name="Bonita Searle-Barnes" userId="e782127f-826a-4a83-a372-afedaa2e0d4f" providerId="ADAL" clId="{FA3BD239-4B9A-4CBA-8CF5-F7BFBEA885D5}" dt="2025-10-22T14:34:07.408" v="1707" actId="1076"/>
          <ac:spMkLst>
            <pc:docMk/>
            <pc:sldMk cId="0" sldId="268"/>
            <ac:spMk id="7" creationId="{00000000-0000-0000-0000-000000000000}"/>
          </ac:spMkLst>
        </pc:spChg>
        <pc:spChg chg="mod">
          <ac:chgData name="Bonita Searle-Barnes" userId="e782127f-826a-4a83-a372-afedaa2e0d4f" providerId="ADAL" clId="{FA3BD239-4B9A-4CBA-8CF5-F7BFBEA885D5}" dt="2025-10-22T14:32:56.088" v="1692" actId="20577"/>
          <ac:spMkLst>
            <pc:docMk/>
            <pc:sldMk cId="0" sldId="268"/>
            <ac:spMk id="8" creationId="{00000000-0000-0000-0000-000000000000}"/>
          </ac:spMkLst>
        </pc:spChg>
        <pc:spChg chg="mod">
          <ac:chgData name="Bonita Searle-Barnes" userId="e782127f-826a-4a83-a372-afedaa2e0d4f" providerId="ADAL" clId="{FA3BD239-4B9A-4CBA-8CF5-F7BFBEA885D5}" dt="2025-10-22T14:34:11.680" v="1708" actId="1076"/>
          <ac:spMkLst>
            <pc:docMk/>
            <pc:sldMk cId="0" sldId="268"/>
            <ac:spMk id="10" creationId="{00000000-0000-0000-0000-000000000000}"/>
          </ac:spMkLst>
        </pc:spChg>
        <pc:spChg chg="mod">
          <ac:chgData name="Bonita Searle-Barnes" userId="e782127f-826a-4a83-a372-afedaa2e0d4f" providerId="ADAL" clId="{FA3BD239-4B9A-4CBA-8CF5-F7BFBEA885D5}" dt="2025-10-22T14:33:26.705" v="1703" actId="20577"/>
          <ac:spMkLst>
            <pc:docMk/>
            <pc:sldMk cId="0" sldId="268"/>
            <ac:spMk id="11" creationId="{00000000-0000-0000-0000-000000000000}"/>
          </ac:spMkLst>
        </pc:spChg>
        <pc:picChg chg="mod">
          <ac:chgData name="Bonita Searle-Barnes" userId="e782127f-826a-4a83-a372-afedaa2e0d4f" providerId="ADAL" clId="{FA3BD239-4B9A-4CBA-8CF5-F7BFBEA885D5}" dt="2025-10-22T14:34:25.869" v="1718" actId="1036"/>
          <ac:picMkLst>
            <pc:docMk/>
            <pc:sldMk cId="0" sldId="268"/>
            <ac:picMk id="3" creationId="{00000000-0000-0000-0000-000000000000}"/>
          </ac:picMkLst>
        </pc:picChg>
        <pc:picChg chg="mod">
          <ac:chgData name="Bonita Searle-Barnes" userId="e782127f-826a-4a83-a372-afedaa2e0d4f" providerId="ADAL" clId="{FA3BD239-4B9A-4CBA-8CF5-F7BFBEA885D5}" dt="2025-10-22T14:34:39.465" v="1719" actId="1076"/>
          <ac:picMkLst>
            <pc:docMk/>
            <pc:sldMk cId="0" sldId="268"/>
            <ac:picMk id="6" creationId="{00000000-0000-0000-0000-000000000000}"/>
          </ac:picMkLst>
        </pc:picChg>
        <pc:picChg chg="mod">
          <ac:chgData name="Bonita Searle-Barnes" userId="e782127f-826a-4a83-a372-afedaa2e0d4f" providerId="ADAL" clId="{FA3BD239-4B9A-4CBA-8CF5-F7BFBEA885D5}" dt="2025-10-22T14:34:45.162" v="1720" actId="1076"/>
          <ac:picMkLst>
            <pc:docMk/>
            <pc:sldMk cId="0" sldId="268"/>
            <ac:picMk id="9" creationId="{00000000-0000-0000-0000-000000000000}"/>
          </ac:picMkLst>
        </pc:picChg>
      </pc:sldChg>
      <pc:sldChg chg="delSp modSp mod">
        <pc:chgData name="Bonita Searle-Barnes" userId="e782127f-826a-4a83-a372-afedaa2e0d4f" providerId="ADAL" clId="{FA3BD239-4B9A-4CBA-8CF5-F7BFBEA885D5}" dt="2025-10-22T14:58:40.776" v="2086" actId="20577"/>
        <pc:sldMkLst>
          <pc:docMk/>
          <pc:sldMk cId="0" sldId="271"/>
        </pc:sldMkLst>
        <pc:spChg chg="mod">
          <ac:chgData name="Bonita Searle-Barnes" userId="e782127f-826a-4a83-a372-afedaa2e0d4f" providerId="ADAL" clId="{FA3BD239-4B9A-4CBA-8CF5-F7BFBEA885D5}" dt="2025-10-22T14:57:08.486" v="2044" actId="1035"/>
          <ac:spMkLst>
            <pc:docMk/>
            <pc:sldMk cId="0" sldId="271"/>
            <ac:spMk id="2" creationId="{00000000-0000-0000-0000-000000000000}"/>
          </ac:spMkLst>
        </pc:spChg>
        <pc:spChg chg="mod">
          <ac:chgData name="Bonita Searle-Barnes" userId="e782127f-826a-4a83-a372-afedaa2e0d4f" providerId="ADAL" clId="{FA3BD239-4B9A-4CBA-8CF5-F7BFBEA885D5}" dt="2025-10-22T14:58:40.776" v="2086" actId="20577"/>
          <ac:spMkLst>
            <pc:docMk/>
            <pc:sldMk cId="0" sldId="271"/>
            <ac:spMk id="7" creationId="{00000000-0000-0000-0000-000000000000}"/>
          </ac:spMkLst>
        </pc:spChg>
        <pc:picChg chg="mod">
          <ac:chgData name="Bonita Searle-Barnes" userId="e782127f-826a-4a83-a372-afedaa2e0d4f" providerId="ADAL" clId="{FA3BD239-4B9A-4CBA-8CF5-F7BFBEA885D5}" dt="2025-10-22T14:57:38.739" v="2051" actId="1076"/>
          <ac:picMkLst>
            <pc:docMk/>
            <pc:sldMk cId="0" sldId="271"/>
            <ac:picMk id="3" creationId="{00000000-0000-0000-0000-000000000000}"/>
          </ac:picMkLst>
        </pc:picChg>
        <pc:picChg chg="mod">
          <ac:chgData name="Bonita Searle-Barnes" userId="e782127f-826a-4a83-a372-afedaa2e0d4f" providerId="ADAL" clId="{FA3BD239-4B9A-4CBA-8CF5-F7BFBEA885D5}" dt="2025-10-22T14:57:41.250" v="2052" actId="1076"/>
          <ac:picMkLst>
            <pc:docMk/>
            <pc:sldMk cId="0" sldId="271"/>
            <ac:picMk id="4" creationId="{00000000-0000-0000-0000-000000000000}"/>
          </ac:picMkLst>
        </pc:picChg>
        <pc:picChg chg="mod">
          <ac:chgData name="Bonita Searle-Barnes" userId="e782127f-826a-4a83-a372-afedaa2e0d4f" providerId="ADAL" clId="{FA3BD239-4B9A-4CBA-8CF5-F7BFBEA885D5}" dt="2025-10-22T14:57:44.355" v="2053" actId="1076"/>
          <ac:picMkLst>
            <pc:docMk/>
            <pc:sldMk cId="0" sldId="271"/>
            <ac:picMk id="5" creationId="{00000000-0000-0000-0000-000000000000}"/>
          </ac:picMkLst>
        </pc:picChg>
        <pc:picChg chg="mod">
          <ac:chgData name="Bonita Searle-Barnes" userId="e782127f-826a-4a83-a372-afedaa2e0d4f" providerId="ADAL" clId="{FA3BD239-4B9A-4CBA-8CF5-F7BFBEA885D5}" dt="2025-10-22T14:57:52.452" v="2055" actId="1076"/>
          <ac:picMkLst>
            <pc:docMk/>
            <pc:sldMk cId="0" sldId="271"/>
            <ac:picMk id="6" creationId="{00000000-0000-0000-0000-000000000000}"/>
          </ac:picMkLst>
        </pc:picChg>
      </pc:sldChg>
      <pc:sldChg chg="modSp mod">
        <pc:chgData name="Bonita Searle-Barnes" userId="e782127f-826a-4a83-a372-afedaa2e0d4f" providerId="ADAL" clId="{FA3BD239-4B9A-4CBA-8CF5-F7BFBEA885D5}" dt="2025-10-22T15:12:28.146" v="2325" actId="1036"/>
        <pc:sldMkLst>
          <pc:docMk/>
          <pc:sldMk cId="0" sldId="274"/>
        </pc:sldMkLst>
        <pc:spChg chg="mod">
          <ac:chgData name="Bonita Searle-Barnes" userId="e782127f-826a-4a83-a372-afedaa2e0d4f" providerId="ADAL" clId="{FA3BD239-4B9A-4CBA-8CF5-F7BFBEA885D5}" dt="2025-10-22T15:02:43.169" v="2217"/>
          <ac:spMkLst>
            <pc:docMk/>
            <pc:sldMk cId="0" sldId="274"/>
            <ac:spMk id="2" creationId="{00000000-0000-0000-0000-000000000000}"/>
          </ac:spMkLst>
        </pc:spChg>
        <pc:spChg chg="mod">
          <ac:chgData name="Bonita Searle-Barnes" userId="e782127f-826a-4a83-a372-afedaa2e0d4f" providerId="ADAL" clId="{FA3BD239-4B9A-4CBA-8CF5-F7BFBEA885D5}" dt="2025-10-22T15:08:36.515" v="2285" actId="1076"/>
          <ac:spMkLst>
            <pc:docMk/>
            <pc:sldMk cId="0" sldId="274"/>
            <ac:spMk id="3" creationId="{00000000-0000-0000-0000-000000000000}"/>
          </ac:spMkLst>
        </pc:spChg>
        <pc:spChg chg="mod">
          <ac:chgData name="Bonita Searle-Barnes" userId="e782127f-826a-4a83-a372-afedaa2e0d4f" providerId="ADAL" clId="{FA3BD239-4B9A-4CBA-8CF5-F7BFBEA885D5}" dt="2025-10-22T15:09:42.366" v="2294" actId="1076"/>
          <ac:spMkLst>
            <pc:docMk/>
            <pc:sldMk cId="0" sldId="274"/>
            <ac:spMk id="4" creationId="{00000000-0000-0000-0000-000000000000}"/>
          </ac:spMkLst>
        </pc:spChg>
        <pc:spChg chg="mod">
          <ac:chgData name="Bonita Searle-Barnes" userId="e782127f-826a-4a83-a372-afedaa2e0d4f" providerId="ADAL" clId="{FA3BD239-4B9A-4CBA-8CF5-F7BFBEA885D5}" dt="2025-10-22T15:09:35.260" v="2293" actId="1076"/>
          <ac:spMkLst>
            <pc:docMk/>
            <pc:sldMk cId="0" sldId="274"/>
            <ac:spMk id="5" creationId="{00000000-0000-0000-0000-000000000000}"/>
          </ac:spMkLst>
        </pc:spChg>
        <pc:spChg chg="mod">
          <ac:chgData name="Bonita Searle-Barnes" userId="e782127f-826a-4a83-a372-afedaa2e0d4f" providerId="ADAL" clId="{FA3BD239-4B9A-4CBA-8CF5-F7BFBEA885D5}" dt="2025-10-22T15:09:27.669" v="2292" actId="1076"/>
          <ac:spMkLst>
            <pc:docMk/>
            <pc:sldMk cId="0" sldId="274"/>
            <ac:spMk id="6" creationId="{00000000-0000-0000-0000-000000000000}"/>
          </ac:spMkLst>
        </pc:spChg>
        <pc:spChg chg="mod">
          <ac:chgData name="Bonita Searle-Barnes" userId="e782127f-826a-4a83-a372-afedaa2e0d4f" providerId="ADAL" clId="{FA3BD239-4B9A-4CBA-8CF5-F7BFBEA885D5}" dt="2025-10-22T15:09:55.229" v="2295" actId="1076"/>
          <ac:spMkLst>
            <pc:docMk/>
            <pc:sldMk cId="0" sldId="274"/>
            <ac:spMk id="7" creationId="{00000000-0000-0000-0000-000000000000}"/>
          </ac:spMkLst>
        </pc:spChg>
        <pc:spChg chg="mod">
          <ac:chgData name="Bonita Searle-Barnes" userId="e782127f-826a-4a83-a372-afedaa2e0d4f" providerId="ADAL" clId="{FA3BD239-4B9A-4CBA-8CF5-F7BFBEA885D5}" dt="2025-10-22T15:10:01.349" v="2296" actId="1076"/>
          <ac:spMkLst>
            <pc:docMk/>
            <pc:sldMk cId="0" sldId="274"/>
            <ac:spMk id="8" creationId="{00000000-0000-0000-0000-000000000000}"/>
          </ac:spMkLst>
        </pc:spChg>
        <pc:spChg chg="mod">
          <ac:chgData name="Bonita Searle-Barnes" userId="e782127f-826a-4a83-a372-afedaa2e0d4f" providerId="ADAL" clId="{FA3BD239-4B9A-4CBA-8CF5-F7BFBEA885D5}" dt="2025-10-22T15:08:45.107" v="2286" actId="1076"/>
          <ac:spMkLst>
            <pc:docMk/>
            <pc:sldMk cId="0" sldId="274"/>
            <ac:spMk id="9" creationId="{00000000-0000-0000-0000-000000000000}"/>
          </ac:spMkLst>
        </pc:spChg>
        <pc:spChg chg="mod">
          <ac:chgData name="Bonita Searle-Barnes" userId="e782127f-826a-4a83-a372-afedaa2e0d4f" providerId="ADAL" clId="{FA3BD239-4B9A-4CBA-8CF5-F7BFBEA885D5}" dt="2025-10-22T15:10:10.607" v="2297" actId="1076"/>
          <ac:spMkLst>
            <pc:docMk/>
            <pc:sldMk cId="0" sldId="274"/>
            <ac:spMk id="10" creationId="{00000000-0000-0000-0000-000000000000}"/>
          </ac:spMkLst>
        </pc:spChg>
        <pc:spChg chg="mod">
          <ac:chgData name="Bonita Searle-Barnes" userId="e782127f-826a-4a83-a372-afedaa2e0d4f" providerId="ADAL" clId="{FA3BD239-4B9A-4CBA-8CF5-F7BFBEA885D5}" dt="2025-10-22T15:10:43.735" v="2302" actId="1076"/>
          <ac:spMkLst>
            <pc:docMk/>
            <pc:sldMk cId="0" sldId="274"/>
            <ac:spMk id="11" creationId="{00000000-0000-0000-0000-000000000000}"/>
          </ac:spMkLst>
        </pc:spChg>
        <pc:spChg chg="mod">
          <ac:chgData name="Bonita Searle-Barnes" userId="e782127f-826a-4a83-a372-afedaa2e0d4f" providerId="ADAL" clId="{FA3BD239-4B9A-4CBA-8CF5-F7BFBEA885D5}" dt="2025-10-22T15:10:49.391" v="2303" actId="1076"/>
          <ac:spMkLst>
            <pc:docMk/>
            <pc:sldMk cId="0" sldId="274"/>
            <ac:spMk id="12" creationId="{00000000-0000-0000-0000-000000000000}"/>
          </ac:spMkLst>
        </pc:spChg>
        <pc:spChg chg="mod">
          <ac:chgData name="Bonita Searle-Barnes" userId="e782127f-826a-4a83-a372-afedaa2e0d4f" providerId="ADAL" clId="{FA3BD239-4B9A-4CBA-8CF5-F7BFBEA885D5}" dt="2025-10-22T15:10:58.824" v="2304" actId="1076"/>
          <ac:spMkLst>
            <pc:docMk/>
            <pc:sldMk cId="0" sldId="274"/>
            <ac:spMk id="13" creationId="{00000000-0000-0000-0000-000000000000}"/>
          </ac:spMkLst>
        </pc:spChg>
        <pc:spChg chg="mod">
          <ac:chgData name="Bonita Searle-Barnes" userId="e782127f-826a-4a83-a372-afedaa2e0d4f" providerId="ADAL" clId="{FA3BD239-4B9A-4CBA-8CF5-F7BFBEA885D5}" dt="2025-10-22T15:11:07.649" v="2305" actId="1076"/>
          <ac:spMkLst>
            <pc:docMk/>
            <pc:sldMk cId="0" sldId="274"/>
            <ac:spMk id="14" creationId="{00000000-0000-0000-0000-000000000000}"/>
          </ac:spMkLst>
        </pc:spChg>
        <pc:spChg chg="mod">
          <ac:chgData name="Bonita Searle-Barnes" userId="e782127f-826a-4a83-a372-afedaa2e0d4f" providerId="ADAL" clId="{FA3BD239-4B9A-4CBA-8CF5-F7BFBEA885D5}" dt="2025-10-22T15:11:44.628" v="2311" actId="1076"/>
          <ac:spMkLst>
            <pc:docMk/>
            <pc:sldMk cId="0" sldId="274"/>
            <ac:spMk id="15" creationId="{00000000-0000-0000-0000-000000000000}"/>
          </ac:spMkLst>
        </pc:spChg>
        <pc:spChg chg="mod">
          <ac:chgData name="Bonita Searle-Barnes" userId="e782127f-826a-4a83-a372-afedaa2e0d4f" providerId="ADAL" clId="{FA3BD239-4B9A-4CBA-8CF5-F7BFBEA885D5}" dt="2025-10-22T15:10:22.775" v="2298" actId="1076"/>
          <ac:spMkLst>
            <pc:docMk/>
            <pc:sldMk cId="0" sldId="274"/>
            <ac:spMk id="16" creationId="{00000000-0000-0000-0000-000000000000}"/>
          </ac:spMkLst>
        </pc:spChg>
        <pc:spChg chg="mod">
          <ac:chgData name="Bonita Searle-Barnes" userId="e782127f-826a-4a83-a372-afedaa2e0d4f" providerId="ADAL" clId="{FA3BD239-4B9A-4CBA-8CF5-F7BFBEA885D5}" dt="2025-10-22T15:12:19.750" v="2321" actId="1036"/>
          <ac:spMkLst>
            <pc:docMk/>
            <pc:sldMk cId="0" sldId="274"/>
            <ac:spMk id="17" creationId="{00000000-0000-0000-0000-000000000000}"/>
          </ac:spMkLst>
        </pc:spChg>
        <pc:spChg chg="mod">
          <ac:chgData name="Bonita Searle-Barnes" userId="e782127f-826a-4a83-a372-afedaa2e0d4f" providerId="ADAL" clId="{FA3BD239-4B9A-4CBA-8CF5-F7BFBEA885D5}" dt="2025-10-22T15:12:28.146" v="2325" actId="1036"/>
          <ac:spMkLst>
            <pc:docMk/>
            <pc:sldMk cId="0" sldId="274"/>
            <ac:spMk id="19" creationId="{00000000-0000-0000-0000-000000000000}"/>
          </ac:spMkLst>
        </pc:spChg>
        <pc:spChg chg="mod">
          <ac:chgData name="Bonita Searle-Barnes" userId="e782127f-826a-4a83-a372-afedaa2e0d4f" providerId="ADAL" clId="{FA3BD239-4B9A-4CBA-8CF5-F7BFBEA885D5}" dt="2025-10-22T15:12:10.880" v="2318" actId="1035"/>
          <ac:spMkLst>
            <pc:docMk/>
            <pc:sldMk cId="0" sldId="274"/>
            <ac:spMk id="20" creationId="{00000000-0000-0000-0000-000000000000}"/>
          </ac:spMkLst>
        </pc:spChg>
      </pc:sldChg>
      <pc:sldChg chg="addSp delSp modSp mod">
        <pc:chgData name="Bonita Searle-Barnes" userId="e782127f-826a-4a83-a372-afedaa2e0d4f" providerId="ADAL" clId="{FA3BD239-4B9A-4CBA-8CF5-F7BFBEA885D5}" dt="2025-10-22T15:33:21.937" v="2664" actId="14100"/>
        <pc:sldMkLst>
          <pc:docMk/>
          <pc:sldMk cId="0" sldId="275"/>
        </pc:sldMkLst>
        <pc:spChg chg="mod">
          <ac:chgData name="Bonita Searle-Barnes" userId="e782127f-826a-4a83-a372-afedaa2e0d4f" providerId="ADAL" clId="{FA3BD239-4B9A-4CBA-8CF5-F7BFBEA885D5}" dt="2025-10-22T15:16:53.811" v="2361"/>
          <ac:spMkLst>
            <pc:docMk/>
            <pc:sldMk cId="0" sldId="275"/>
            <ac:spMk id="2" creationId="{00000000-0000-0000-0000-000000000000}"/>
          </ac:spMkLst>
        </pc:spChg>
        <pc:spChg chg="mod">
          <ac:chgData name="Bonita Searle-Barnes" userId="e782127f-826a-4a83-a372-afedaa2e0d4f" providerId="ADAL" clId="{FA3BD239-4B9A-4CBA-8CF5-F7BFBEA885D5}" dt="2025-10-22T15:17:58.209" v="2378" actId="1076"/>
          <ac:spMkLst>
            <pc:docMk/>
            <pc:sldMk cId="0" sldId="275"/>
            <ac:spMk id="4" creationId="{00000000-0000-0000-0000-000000000000}"/>
          </ac:spMkLst>
        </pc:spChg>
        <pc:spChg chg="mod">
          <ac:chgData name="Bonita Searle-Barnes" userId="e782127f-826a-4a83-a372-afedaa2e0d4f" providerId="ADAL" clId="{FA3BD239-4B9A-4CBA-8CF5-F7BFBEA885D5}" dt="2025-10-22T15:19:31.110" v="2395" actId="1036"/>
          <ac:spMkLst>
            <pc:docMk/>
            <pc:sldMk cId="0" sldId="275"/>
            <ac:spMk id="5" creationId="{00000000-0000-0000-0000-000000000000}"/>
          </ac:spMkLst>
        </pc:spChg>
        <pc:spChg chg="mod">
          <ac:chgData name="Bonita Searle-Barnes" userId="e782127f-826a-4a83-a372-afedaa2e0d4f" providerId="ADAL" clId="{FA3BD239-4B9A-4CBA-8CF5-F7BFBEA885D5}" dt="2025-10-22T15:18:03.211" v="2379" actId="1076"/>
          <ac:spMkLst>
            <pc:docMk/>
            <pc:sldMk cId="0" sldId="275"/>
            <ac:spMk id="7" creationId="{00000000-0000-0000-0000-000000000000}"/>
          </ac:spMkLst>
        </pc:spChg>
        <pc:spChg chg="mod">
          <ac:chgData name="Bonita Searle-Barnes" userId="e782127f-826a-4a83-a372-afedaa2e0d4f" providerId="ADAL" clId="{FA3BD239-4B9A-4CBA-8CF5-F7BFBEA885D5}" dt="2025-10-22T15:19:45.859" v="2398" actId="1038"/>
          <ac:spMkLst>
            <pc:docMk/>
            <pc:sldMk cId="0" sldId="275"/>
            <ac:spMk id="8" creationId="{00000000-0000-0000-0000-000000000000}"/>
          </ac:spMkLst>
        </pc:spChg>
        <pc:spChg chg="mod">
          <ac:chgData name="Bonita Searle-Barnes" userId="e782127f-826a-4a83-a372-afedaa2e0d4f" providerId="ADAL" clId="{FA3BD239-4B9A-4CBA-8CF5-F7BFBEA885D5}" dt="2025-10-22T15:18:16.586" v="2382" actId="1036"/>
          <ac:spMkLst>
            <pc:docMk/>
            <pc:sldMk cId="0" sldId="275"/>
            <ac:spMk id="10" creationId="{00000000-0000-0000-0000-000000000000}"/>
          </ac:spMkLst>
        </pc:spChg>
        <pc:spChg chg="mod">
          <ac:chgData name="Bonita Searle-Barnes" userId="e782127f-826a-4a83-a372-afedaa2e0d4f" providerId="ADAL" clId="{FA3BD239-4B9A-4CBA-8CF5-F7BFBEA885D5}" dt="2025-10-22T15:19:55.788" v="2399" actId="1076"/>
          <ac:spMkLst>
            <pc:docMk/>
            <pc:sldMk cId="0" sldId="275"/>
            <ac:spMk id="11" creationId="{00000000-0000-0000-0000-000000000000}"/>
          </ac:spMkLst>
        </pc:spChg>
        <pc:spChg chg="add mod">
          <ac:chgData name="Bonita Searle-Barnes" userId="e782127f-826a-4a83-a372-afedaa2e0d4f" providerId="ADAL" clId="{FA3BD239-4B9A-4CBA-8CF5-F7BFBEA885D5}" dt="2025-10-22T15:32:08.967" v="2649" actId="1076"/>
          <ac:spMkLst>
            <pc:docMk/>
            <pc:sldMk cId="0" sldId="275"/>
            <ac:spMk id="12" creationId="{5AD9D01C-1F05-922B-779E-8589804F6644}"/>
          </ac:spMkLst>
        </pc:spChg>
        <pc:spChg chg="add mod">
          <ac:chgData name="Bonita Searle-Barnes" userId="e782127f-826a-4a83-a372-afedaa2e0d4f" providerId="ADAL" clId="{FA3BD239-4B9A-4CBA-8CF5-F7BFBEA885D5}" dt="2025-10-22T15:32:58.146" v="2660" actId="14100"/>
          <ac:spMkLst>
            <pc:docMk/>
            <pc:sldMk cId="0" sldId="275"/>
            <ac:spMk id="13" creationId="{0D1506E1-C8A5-D925-1C32-650D32A3401E}"/>
          </ac:spMkLst>
        </pc:spChg>
        <pc:spChg chg="add mod">
          <ac:chgData name="Bonita Searle-Barnes" userId="e782127f-826a-4a83-a372-afedaa2e0d4f" providerId="ADAL" clId="{FA3BD239-4B9A-4CBA-8CF5-F7BFBEA885D5}" dt="2025-10-22T15:33:21.937" v="2664" actId="14100"/>
          <ac:spMkLst>
            <pc:docMk/>
            <pc:sldMk cId="0" sldId="275"/>
            <ac:spMk id="15" creationId="{BF09565E-6613-FD0D-68A8-189B2549B641}"/>
          </ac:spMkLst>
        </pc:spChg>
        <pc:grpChg chg="add del">
          <ac:chgData name="Bonita Searle-Barnes" userId="e782127f-826a-4a83-a372-afedaa2e0d4f" providerId="ADAL" clId="{FA3BD239-4B9A-4CBA-8CF5-F7BFBEA885D5}" dt="2025-10-22T15:17:46.045" v="2375" actId="478"/>
          <ac:grpSpMkLst>
            <pc:docMk/>
            <pc:sldMk cId="0" sldId="275"/>
            <ac:grpSpMk id="14" creationId="{2BCFD319-14AC-F877-0884-E051B385C022}"/>
          </ac:grpSpMkLst>
        </pc:grpChg>
      </pc:sldChg>
      <pc:sldChg chg="modSp mod">
        <pc:chgData name="Bonita Searle-Barnes" userId="e782127f-826a-4a83-a372-afedaa2e0d4f" providerId="ADAL" clId="{FA3BD239-4B9A-4CBA-8CF5-F7BFBEA885D5}" dt="2025-10-22T15:33:45.862" v="2668" actId="1035"/>
        <pc:sldMkLst>
          <pc:docMk/>
          <pc:sldMk cId="0" sldId="276"/>
        </pc:sldMkLst>
        <pc:spChg chg="mod">
          <ac:chgData name="Bonita Searle-Barnes" userId="e782127f-826a-4a83-a372-afedaa2e0d4f" providerId="ADAL" clId="{FA3BD239-4B9A-4CBA-8CF5-F7BFBEA885D5}" dt="2025-10-22T15:33:45.862" v="2668" actId="1035"/>
          <ac:spMkLst>
            <pc:docMk/>
            <pc:sldMk cId="0" sldId="276"/>
            <ac:spMk id="2" creationId="{00000000-0000-0000-0000-000000000000}"/>
          </ac:spMkLst>
        </pc:spChg>
        <pc:spChg chg="mod">
          <ac:chgData name="Bonita Searle-Barnes" userId="e782127f-826a-4a83-a372-afedaa2e0d4f" providerId="ADAL" clId="{FA3BD239-4B9A-4CBA-8CF5-F7BFBEA885D5}" dt="2025-10-22T15:26:13.485" v="2480" actId="20577"/>
          <ac:spMkLst>
            <pc:docMk/>
            <pc:sldMk cId="0" sldId="276"/>
            <ac:spMk id="8" creationId="{00000000-0000-0000-0000-000000000000}"/>
          </ac:spMkLst>
        </pc:spChg>
        <pc:picChg chg="mod">
          <ac:chgData name="Bonita Searle-Barnes" userId="e782127f-826a-4a83-a372-afedaa2e0d4f" providerId="ADAL" clId="{FA3BD239-4B9A-4CBA-8CF5-F7BFBEA885D5}" dt="2025-10-22T15:24:23.778" v="2453" actId="1076"/>
          <ac:picMkLst>
            <pc:docMk/>
            <pc:sldMk cId="0" sldId="276"/>
            <ac:picMk id="3" creationId="{00000000-0000-0000-0000-000000000000}"/>
          </ac:picMkLst>
        </pc:picChg>
        <pc:picChg chg="mod">
          <ac:chgData name="Bonita Searle-Barnes" userId="e782127f-826a-4a83-a372-afedaa2e0d4f" providerId="ADAL" clId="{FA3BD239-4B9A-4CBA-8CF5-F7BFBEA885D5}" dt="2025-10-22T15:26:26.942" v="2481" actId="1076"/>
          <ac:picMkLst>
            <pc:docMk/>
            <pc:sldMk cId="0" sldId="276"/>
            <ac:picMk id="4" creationId="{00000000-0000-0000-0000-000000000000}"/>
          </ac:picMkLst>
        </pc:picChg>
        <pc:picChg chg="mod">
          <ac:chgData name="Bonita Searle-Barnes" userId="e782127f-826a-4a83-a372-afedaa2e0d4f" providerId="ADAL" clId="{FA3BD239-4B9A-4CBA-8CF5-F7BFBEA885D5}" dt="2025-10-22T15:26:31.078" v="2482" actId="1076"/>
          <ac:picMkLst>
            <pc:docMk/>
            <pc:sldMk cId="0" sldId="276"/>
            <ac:picMk id="5" creationId="{00000000-0000-0000-0000-000000000000}"/>
          </ac:picMkLst>
        </pc:picChg>
        <pc:picChg chg="mod">
          <ac:chgData name="Bonita Searle-Barnes" userId="e782127f-826a-4a83-a372-afedaa2e0d4f" providerId="ADAL" clId="{FA3BD239-4B9A-4CBA-8CF5-F7BFBEA885D5}" dt="2025-10-22T15:26:56.215" v="2487" actId="1076"/>
          <ac:picMkLst>
            <pc:docMk/>
            <pc:sldMk cId="0" sldId="276"/>
            <ac:picMk id="6" creationId="{00000000-0000-0000-0000-000000000000}"/>
          </ac:picMkLst>
        </pc:picChg>
        <pc:picChg chg="mod">
          <ac:chgData name="Bonita Searle-Barnes" userId="e782127f-826a-4a83-a372-afedaa2e0d4f" providerId="ADAL" clId="{FA3BD239-4B9A-4CBA-8CF5-F7BFBEA885D5}" dt="2025-10-22T15:26:51.318" v="2486" actId="1076"/>
          <ac:picMkLst>
            <pc:docMk/>
            <pc:sldMk cId="0" sldId="276"/>
            <ac:picMk id="7" creationId="{00000000-0000-0000-0000-000000000000}"/>
          </ac:picMkLst>
        </pc:picChg>
      </pc:sldChg>
      <pc:sldChg chg="modSp mod">
        <pc:chgData name="Bonita Searle-Barnes" userId="e782127f-826a-4a83-a372-afedaa2e0d4f" providerId="ADAL" clId="{FA3BD239-4B9A-4CBA-8CF5-F7BFBEA885D5}" dt="2025-10-21T11:05:55.495" v="14" actId="6549"/>
        <pc:sldMkLst>
          <pc:docMk/>
          <pc:sldMk cId="4139293381" sldId="462"/>
        </pc:sldMkLst>
        <pc:spChg chg="mod">
          <ac:chgData name="Bonita Searle-Barnes" userId="e782127f-826a-4a83-a372-afedaa2e0d4f" providerId="ADAL" clId="{FA3BD239-4B9A-4CBA-8CF5-F7BFBEA885D5}" dt="2025-10-21T11:05:55.495" v="14" actId="6549"/>
          <ac:spMkLst>
            <pc:docMk/>
            <pc:sldMk cId="4139293381" sldId="462"/>
            <ac:spMk id="3" creationId="{C071156A-2242-124B-AF49-34A979232ED8}"/>
          </ac:spMkLst>
        </pc:spChg>
      </pc:sldChg>
      <pc:sldChg chg="modSp mod">
        <pc:chgData name="Bonita Searle-Barnes" userId="e782127f-826a-4a83-a372-afedaa2e0d4f" providerId="ADAL" clId="{FA3BD239-4B9A-4CBA-8CF5-F7BFBEA885D5}" dt="2025-10-22T15:37:50.616" v="2701" actId="1076"/>
        <pc:sldMkLst>
          <pc:docMk/>
          <pc:sldMk cId="3014219946" sldId="838"/>
        </pc:sldMkLst>
        <pc:spChg chg="mod">
          <ac:chgData name="Bonita Searle-Barnes" userId="e782127f-826a-4a83-a372-afedaa2e0d4f" providerId="ADAL" clId="{FA3BD239-4B9A-4CBA-8CF5-F7BFBEA885D5}" dt="2025-10-21T11:11:15.607" v="429"/>
          <ac:spMkLst>
            <pc:docMk/>
            <pc:sldMk cId="3014219946" sldId="838"/>
            <ac:spMk id="3" creationId="{3A94B90A-30B6-56D1-21EB-457B88DBC0F3}"/>
          </ac:spMkLst>
        </pc:spChg>
        <pc:spChg chg="mod">
          <ac:chgData name="Bonita Searle-Barnes" userId="e782127f-826a-4a83-a372-afedaa2e0d4f" providerId="ADAL" clId="{FA3BD239-4B9A-4CBA-8CF5-F7BFBEA885D5}" dt="2025-10-22T15:37:50.616" v="2701" actId="1076"/>
          <ac:spMkLst>
            <pc:docMk/>
            <pc:sldMk cId="3014219946" sldId="838"/>
            <ac:spMk id="4" creationId="{93E98F04-331F-CCC4-AA81-C88F3473D389}"/>
          </ac:spMkLst>
        </pc:spChg>
      </pc:sldChg>
      <pc:sldChg chg="modSp mod">
        <pc:chgData name="Bonita Searle-Barnes" userId="e782127f-826a-4a83-a372-afedaa2e0d4f" providerId="ADAL" clId="{FA3BD239-4B9A-4CBA-8CF5-F7BFBEA885D5}" dt="2025-10-22T15:28:51.260" v="2504" actId="1035"/>
        <pc:sldMkLst>
          <pc:docMk/>
          <pc:sldMk cId="2808480706" sldId="840"/>
        </pc:sldMkLst>
        <pc:spChg chg="mod">
          <ac:chgData name="Bonita Searle-Barnes" userId="e782127f-826a-4a83-a372-afedaa2e0d4f" providerId="ADAL" clId="{FA3BD239-4B9A-4CBA-8CF5-F7BFBEA885D5}" dt="2025-10-21T11:09:36.039" v="33" actId="404"/>
          <ac:spMkLst>
            <pc:docMk/>
            <pc:sldMk cId="2808480706" sldId="840"/>
            <ac:spMk id="3" creationId="{6FFB772F-E825-9D87-9E8B-D04BC8A5280C}"/>
          </ac:spMkLst>
        </pc:spChg>
        <pc:spChg chg="mod">
          <ac:chgData name="Bonita Searle-Barnes" userId="e782127f-826a-4a83-a372-afedaa2e0d4f" providerId="ADAL" clId="{FA3BD239-4B9A-4CBA-8CF5-F7BFBEA885D5}" dt="2025-10-22T15:28:51.260" v="2504" actId="1035"/>
          <ac:spMkLst>
            <pc:docMk/>
            <pc:sldMk cId="2808480706" sldId="840"/>
            <ac:spMk id="4" creationId="{183CA12B-98D8-441B-A2DE-6FF2B2597824}"/>
          </ac:spMkLst>
        </pc:spChg>
      </pc:sldChg>
      <pc:sldChg chg="modSp mod">
        <pc:chgData name="Bonita Searle-Barnes" userId="e782127f-826a-4a83-a372-afedaa2e0d4f" providerId="ADAL" clId="{FA3BD239-4B9A-4CBA-8CF5-F7BFBEA885D5}" dt="2025-10-22T15:29:12.841" v="2530"/>
        <pc:sldMkLst>
          <pc:docMk/>
          <pc:sldMk cId="2847982734" sldId="843"/>
        </pc:sldMkLst>
        <pc:spChg chg="mod">
          <ac:chgData name="Bonita Searle-Barnes" userId="e782127f-826a-4a83-a372-afedaa2e0d4f" providerId="ADAL" clId="{FA3BD239-4B9A-4CBA-8CF5-F7BFBEA885D5}" dt="2025-10-22T15:29:12.841" v="2530"/>
          <ac:spMkLst>
            <pc:docMk/>
            <pc:sldMk cId="2847982734" sldId="843"/>
            <ac:spMk id="3" creationId="{F0792BCA-8AB6-0FDF-AC08-CE636D202BE9}"/>
          </ac:spMkLst>
        </pc:spChg>
        <pc:spChg chg="mod">
          <ac:chgData name="Bonita Searle-Barnes" userId="e782127f-826a-4a83-a372-afedaa2e0d4f" providerId="ADAL" clId="{FA3BD239-4B9A-4CBA-8CF5-F7BFBEA885D5}" dt="2025-10-22T15:29:00.984" v="2515"/>
          <ac:spMkLst>
            <pc:docMk/>
            <pc:sldMk cId="2847982734" sldId="843"/>
            <ac:spMk id="4" creationId="{BBFFC9DD-99F6-E5CA-5CF5-B1C6B4D6BBC1}"/>
          </ac:spMkLst>
        </pc:spChg>
      </pc:sldChg>
      <pc:sldChg chg="modSp mod">
        <pc:chgData name="Bonita Searle-Barnes" userId="e782127f-826a-4a83-a372-afedaa2e0d4f" providerId="ADAL" clId="{FA3BD239-4B9A-4CBA-8CF5-F7BFBEA885D5}" dt="2025-10-22T15:29:46.215" v="2545"/>
        <pc:sldMkLst>
          <pc:docMk/>
          <pc:sldMk cId="1366252379" sldId="844"/>
        </pc:sldMkLst>
        <pc:spChg chg="mod">
          <ac:chgData name="Bonita Searle-Barnes" userId="e782127f-826a-4a83-a372-afedaa2e0d4f" providerId="ADAL" clId="{FA3BD239-4B9A-4CBA-8CF5-F7BFBEA885D5}" dt="2025-10-22T15:29:46.215" v="2545"/>
          <ac:spMkLst>
            <pc:docMk/>
            <pc:sldMk cId="1366252379" sldId="844"/>
            <ac:spMk id="2" creationId="{A28E3604-CC59-D7CA-D50B-9911ADF61A6A}"/>
          </ac:spMkLst>
        </pc:spChg>
        <pc:spChg chg="mod">
          <ac:chgData name="Bonita Searle-Barnes" userId="e782127f-826a-4a83-a372-afedaa2e0d4f" providerId="ADAL" clId="{FA3BD239-4B9A-4CBA-8CF5-F7BFBEA885D5}" dt="2025-10-21T11:18:13.974" v="621" actId="1076"/>
          <ac:spMkLst>
            <pc:docMk/>
            <pc:sldMk cId="1366252379" sldId="844"/>
            <ac:spMk id="22" creationId="{B4955C31-DAD1-5912-5EFB-7678335FE071}"/>
          </ac:spMkLst>
        </pc:spChg>
        <pc:spChg chg="mod">
          <ac:chgData name="Bonita Searle-Barnes" userId="e782127f-826a-4a83-a372-afedaa2e0d4f" providerId="ADAL" clId="{FA3BD239-4B9A-4CBA-8CF5-F7BFBEA885D5}" dt="2025-10-21T11:17:28.340" v="613" actId="1035"/>
          <ac:spMkLst>
            <pc:docMk/>
            <pc:sldMk cId="1366252379" sldId="844"/>
            <ac:spMk id="23" creationId="{D4E0B608-5807-C5DD-AD07-DDEC044143A0}"/>
          </ac:spMkLst>
        </pc:spChg>
      </pc:sldChg>
      <pc:sldChg chg="modSp mod">
        <pc:chgData name="Bonita Searle-Barnes" userId="e782127f-826a-4a83-a372-afedaa2e0d4f" providerId="ADAL" clId="{FA3BD239-4B9A-4CBA-8CF5-F7BFBEA885D5}" dt="2025-10-22T15:31:29.183" v="2604"/>
        <pc:sldMkLst>
          <pc:docMk/>
          <pc:sldMk cId="4192186499" sldId="845"/>
        </pc:sldMkLst>
        <pc:spChg chg="mod">
          <ac:chgData name="Bonita Searle-Barnes" userId="e782127f-826a-4a83-a372-afedaa2e0d4f" providerId="ADAL" clId="{FA3BD239-4B9A-4CBA-8CF5-F7BFBEA885D5}" dt="2025-10-22T15:31:29.183" v="2604"/>
          <ac:spMkLst>
            <pc:docMk/>
            <pc:sldMk cId="4192186499" sldId="845"/>
            <ac:spMk id="2" creationId="{D4C29411-C438-FAC6-F614-19B289E4F3A4}"/>
          </ac:spMkLst>
        </pc:spChg>
        <pc:spChg chg="mod">
          <ac:chgData name="Bonita Searle-Barnes" userId="e782127f-826a-4a83-a372-afedaa2e0d4f" providerId="ADAL" clId="{FA3BD239-4B9A-4CBA-8CF5-F7BFBEA885D5}" dt="2025-10-21T11:22:02.308" v="767" actId="14100"/>
          <ac:spMkLst>
            <pc:docMk/>
            <pc:sldMk cId="4192186499" sldId="845"/>
            <ac:spMk id="15" creationId="{705D8B64-DB3A-FA68-27F6-8F39E9903B4B}"/>
          </ac:spMkLst>
        </pc:spChg>
        <pc:spChg chg="mod">
          <ac:chgData name="Bonita Searle-Barnes" userId="e782127f-826a-4a83-a372-afedaa2e0d4f" providerId="ADAL" clId="{FA3BD239-4B9A-4CBA-8CF5-F7BFBEA885D5}" dt="2025-10-21T11:23:03.283" v="777" actId="6549"/>
          <ac:spMkLst>
            <pc:docMk/>
            <pc:sldMk cId="4192186499" sldId="845"/>
            <ac:spMk id="16" creationId="{417EE68A-FF22-0AA8-EF14-31BB52BEB1C4}"/>
          </ac:spMkLst>
        </pc:spChg>
      </pc:sldChg>
      <pc:sldChg chg="modSp mod">
        <pc:chgData name="Bonita Searle-Barnes" userId="e782127f-826a-4a83-a372-afedaa2e0d4f" providerId="ADAL" clId="{FA3BD239-4B9A-4CBA-8CF5-F7BFBEA885D5}" dt="2025-10-22T15:34:28.875" v="2671" actId="1076"/>
        <pc:sldMkLst>
          <pc:docMk/>
          <pc:sldMk cId="3158191999" sldId="846"/>
        </pc:sldMkLst>
        <pc:spChg chg="mod">
          <ac:chgData name="Bonita Searle-Barnes" userId="e782127f-826a-4a83-a372-afedaa2e0d4f" providerId="ADAL" clId="{FA3BD239-4B9A-4CBA-8CF5-F7BFBEA885D5}" dt="2025-10-22T09:18:16.433" v="1145"/>
          <ac:spMkLst>
            <pc:docMk/>
            <pc:sldMk cId="3158191999" sldId="846"/>
            <ac:spMk id="2" creationId="{4241805B-277D-E309-52D1-C23B3C608063}"/>
          </ac:spMkLst>
        </pc:spChg>
        <pc:spChg chg="mod">
          <ac:chgData name="Bonita Searle-Barnes" userId="e782127f-826a-4a83-a372-afedaa2e0d4f" providerId="ADAL" clId="{FA3BD239-4B9A-4CBA-8CF5-F7BFBEA885D5}" dt="2025-10-22T15:34:28.875" v="2671" actId="1076"/>
          <ac:spMkLst>
            <pc:docMk/>
            <pc:sldMk cId="3158191999" sldId="846"/>
            <ac:spMk id="19" creationId="{C7371960-03BE-3AE1-0519-A09F83A18B86}"/>
          </ac:spMkLst>
        </pc:spChg>
        <pc:spChg chg="mod">
          <ac:chgData name="Bonita Searle-Barnes" userId="e782127f-826a-4a83-a372-afedaa2e0d4f" providerId="ADAL" clId="{FA3BD239-4B9A-4CBA-8CF5-F7BFBEA885D5}" dt="2025-10-22T09:13:13.484" v="1059" actId="12"/>
          <ac:spMkLst>
            <pc:docMk/>
            <pc:sldMk cId="3158191999" sldId="846"/>
            <ac:spMk id="20" creationId="{248C019E-4F9B-D842-71D1-E2E9A4813C83}"/>
          </ac:spMkLst>
        </pc:spChg>
      </pc:sldChg>
      <pc:sldChg chg="modSp mod">
        <pc:chgData name="Bonita Searle-Barnes" userId="e782127f-826a-4a83-a372-afedaa2e0d4f" providerId="ADAL" clId="{FA3BD239-4B9A-4CBA-8CF5-F7BFBEA885D5}" dt="2025-10-22T15:35:23.049" v="2695" actId="20577"/>
        <pc:sldMkLst>
          <pc:docMk/>
          <pc:sldMk cId="2584056501" sldId="847"/>
        </pc:sldMkLst>
        <pc:spChg chg="mod">
          <ac:chgData name="Bonita Searle-Barnes" userId="e782127f-826a-4a83-a372-afedaa2e0d4f" providerId="ADAL" clId="{FA3BD239-4B9A-4CBA-8CF5-F7BFBEA885D5}" dt="2025-10-22T09:18:56.839" v="1217" actId="1036"/>
          <ac:spMkLst>
            <pc:docMk/>
            <pc:sldMk cId="2584056501" sldId="847"/>
            <ac:spMk id="2" creationId="{9EC6CCA9-8BCD-7996-320D-A8271F57FC4E}"/>
          </ac:spMkLst>
        </pc:spChg>
        <pc:spChg chg="mod">
          <ac:chgData name="Bonita Searle-Barnes" userId="e782127f-826a-4a83-a372-afedaa2e0d4f" providerId="ADAL" clId="{FA3BD239-4B9A-4CBA-8CF5-F7BFBEA885D5}" dt="2025-10-22T15:34:50.873" v="2686"/>
          <ac:spMkLst>
            <pc:docMk/>
            <pc:sldMk cId="2584056501" sldId="847"/>
            <ac:spMk id="19" creationId="{0E85E797-9527-F6BD-7414-7FBA3A4DA2FD}"/>
          </ac:spMkLst>
        </pc:spChg>
        <pc:spChg chg="mod">
          <ac:chgData name="Bonita Searle-Barnes" userId="e782127f-826a-4a83-a372-afedaa2e0d4f" providerId="ADAL" clId="{FA3BD239-4B9A-4CBA-8CF5-F7BFBEA885D5}" dt="2025-10-22T15:35:23.049" v="2695" actId="20577"/>
          <ac:spMkLst>
            <pc:docMk/>
            <pc:sldMk cId="2584056501" sldId="847"/>
            <ac:spMk id="20" creationId="{F7652AD6-62B7-2AC3-F18B-AB4756658746}"/>
          </ac:spMkLst>
        </pc:spChg>
      </pc:sldChg>
      <pc:sldChg chg="modSp mod">
        <pc:chgData name="Bonita Searle-Barnes" userId="e782127f-826a-4a83-a372-afedaa2e0d4f" providerId="ADAL" clId="{FA3BD239-4B9A-4CBA-8CF5-F7BFBEA885D5}" dt="2025-10-22T09:18:38.918" v="1199"/>
        <pc:sldMkLst>
          <pc:docMk/>
          <pc:sldMk cId="3264843625" sldId="848"/>
        </pc:sldMkLst>
        <pc:spChg chg="mod">
          <ac:chgData name="Bonita Searle-Barnes" userId="e782127f-826a-4a83-a372-afedaa2e0d4f" providerId="ADAL" clId="{FA3BD239-4B9A-4CBA-8CF5-F7BFBEA885D5}" dt="2025-10-22T09:18:38.918" v="1199"/>
          <ac:spMkLst>
            <pc:docMk/>
            <pc:sldMk cId="3264843625" sldId="848"/>
            <ac:spMk id="2" creationId="{543E3BFA-ED5A-DA37-F377-F229D43273AE}"/>
          </ac:spMkLst>
        </pc:spChg>
        <pc:spChg chg="mod">
          <ac:chgData name="Bonita Searle-Barnes" userId="e782127f-826a-4a83-a372-afedaa2e0d4f" providerId="ADAL" clId="{FA3BD239-4B9A-4CBA-8CF5-F7BFBEA885D5}" dt="2025-10-22T09:14:35.203" v="1072" actId="20577"/>
          <ac:spMkLst>
            <pc:docMk/>
            <pc:sldMk cId="3264843625" sldId="848"/>
            <ac:spMk id="18" creationId="{D656B8C3-518C-17C3-914D-538AB5EF8FCF}"/>
          </ac:spMkLst>
        </pc:spChg>
        <pc:spChg chg="mod">
          <ac:chgData name="Bonita Searle-Barnes" userId="e782127f-826a-4a83-a372-afedaa2e0d4f" providerId="ADAL" clId="{FA3BD239-4B9A-4CBA-8CF5-F7BFBEA885D5}" dt="2025-10-22T09:15:32.162" v="1076" actId="14100"/>
          <ac:spMkLst>
            <pc:docMk/>
            <pc:sldMk cId="3264843625" sldId="848"/>
            <ac:spMk id="19" creationId="{A143844B-3B7D-3E32-AB4C-E6F806C84134}"/>
          </ac:spMkLst>
        </pc:spChg>
      </pc:sldChg>
      <pc:sldChg chg="modSp mod">
        <pc:chgData name="Bonita Searle-Barnes" userId="e782127f-826a-4a83-a372-afedaa2e0d4f" providerId="ADAL" clId="{FA3BD239-4B9A-4CBA-8CF5-F7BFBEA885D5}" dt="2025-10-22T13:30:14.020" v="1288" actId="12"/>
        <pc:sldMkLst>
          <pc:docMk/>
          <pc:sldMk cId="3150449520" sldId="849"/>
        </pc:sldMkLst>
        <pc:spChg chg="mod">
          <ac:chgData name="Bonita Searle-Barnes" userId="e782127f-826a-4a83-a372-afedaa2e0d4f" providerId="ADAL" clId="{FA3BD239-4B9A-4CBA-8CF5-F7BFBEA885D5}" dt="2025-10-22T13:21:48.400" v="1225"/>
          <ac:spMkLst>
            <pc:docMk/>
            <pc:sldMk cId="3150449520" sldId="849"/>
            <ac:spMk id="2" creationId="{41CA2C3C-C0FD-5473-A5B8-E546FFFAA5CC}"/>
          </ac:spMkLst>
        </pc:spChg>
        <pc:spChg chg="mod">
          <ac:chgData name="Bonita Searle-Barnes" userId="e782127f-826a-4a83-a372-afedaa2e0d4f" providerId="ADAL" clId="{FA3BD239-4B9A-4CBA-8CF5-F7BFBEA885D5}" dt="2025-10-22T13:30:05.076" v="1285" actId="12"/>
          <ac:spMkLst>
            <pc:docMk/>
            <pc:sldMk cId="3150449520" sldId="849"/>
            <ac:spMk id="17" creationId="{8F44B9D4-9F4D-FD87-A833-67164511140A}"/>
          </ac:spMkLst>
        </pc:spChg>
        <pc:spChg chg="mod">
          <ac:chgData name="Bonita Searle-Barnes" userId="e782127f-826a-4a83-a372-afedaa2e0d4f" providerId="ADAL" clId="{FA3BD239-4B9A-4CBA-8CF5-F7BFBEA885D5}" dt="2025-10-22T13:30:14.020" v="1288" actId="12"/>
          <ac:spMkLst>
            <pc:docMk/>
            <pc:sldMk cId="3150449520" sldId="849"/>
            <ac:spMk id="18" creationId="{D79EBFCC-C671-0D34-9AE1-1648D0E3C82B}"/>
          </ac:spMkLst>
        </pc:spChg>
      </pc:sldChg>
      <pc:sldChg chg="modSp mod">
        <pc:chgData name="Bonita Searle-Barnes" userId="e782127f-826a-4a83-a372-afedaa2e0d4f" providerId="ADAL" clId="{FA3BD239-4B9A-4CBA-8CF5-F7BFBEA885D5}" dt="2025-10-22T14:00:34.133" v="1395"/>
        <pc:sldMkLst>
          <pc:docMk/>
          <pc:sldMk cId="2215112284" sldId="851"/>
        </pc:sldMkLst>
        <pc:spChg chg="mod">
          <ac:chgData name="Bonita Searle-Barnes" userId="e782127f-826a-4a83-a372-afedaa2e0d4f" providerId="ADAL" clId="{FA3BD239-4B9A-4CBA-8CF5-F7BFBEA885D5}" dt="2025-10-22T13:57:23.652" v="1333"/>
          <ac:spMkLst>
            <pc:docMk/>
            <pc:sldMk cId="2215112284" sldId="851"/>
            <ac:spMk id="2" creationId="{816702A9-B9CC-E1C4-74F5-EE3D6EE75C67}"/>
          </ac:spMkLst>
        </pc:spChg>
        <pc:spChg chg="mod">
          <ac:chgData name="Bonita Searle-Barnes" userId="e782127f-826a-4a83-a372-afedaa2e0d4f" providerId="ADAL" clId="{FA3BD239-4B9A-4CBA-8CF5-F7BFBEA885D5}" dt="2025-10-22T13:58:57.798" v="1356" actId="12"/>
          <ac:spMkLst>
            <pc:docMk/>
            <pc:sldMk cId="2215112284" sldId="851"/>
            <ac:spMk id="14" creationId="{1AB9BE38-3A2E-D8F1-7DDB-FA0ED65E2C91}"/>
          </ac:spMkLst>
        </pc:spChg>
        <pc:spChg chg="mod">
          <ac:chgData name="Bonita Searle-Barnes" userId="e782127f-826a-4a83-a372-afedaa2e0d4f" providerId="ADAL" clId="{FA3BD239-4B9A-4CBA-8CF5-F7BFBEA885D5}" dt="2025-10-22T14:00:17.682" v="1384" actId="1035"/>
          <ac:spMkLst>
            <pc:docMk/>
            <pc:sldMk cId="2215112284" sldId="851"/>
            <ac:spMk id="15" creationId="{918A1EB4-8A3D-278F-9EBE-BB2161B0EE55}"/>
          </ac:spMkLst>
        </pc:spChg>
      </pc:sldChg>
      <pc:sldChg chg="modSp mod">
        <pc:chgData name="Bonita Searle-Barnes" userId="e782127f-826a-4a83-a372-afedaa2e0d4f" providerId="ADAL" clId="{FA3BD239-4B9A-4CBA-8CF5-F7BFBEA885D5}" dt="2025-10-22T14:06:37.169" v="1557" actId="20577"/>
        <pc:sldMkLst>
          <pc:docMk/>
          <pc:sldMk cId="2261318279" sldId="852"/>
        </pc:sldMkLst>
        <pc:spChg chg="mod">
          <ac:chgData name="Bonita Searle-Barnes" userId="e782127f-826a-4a83-a372-afedaa2e0d4f" providerId="ADAL" clId="{FA3BD239-4B9A-4CBA-8CF5-F7BFBEA885D5}" dt="2025-10-22T14:03:31.885" v="1503"/>
          <ac:spMkLst>
            <pc:docMk/>
            <pc:sldMk cId="2261318279" sldId="852"/>
            <ac:spMk id="2" creationId="{901C253E-4EDC-E847-DEA7-92214EFA7B87}"/>
          </ac:spMkLst>
        </pc:spChg>
        <pc:spChg chg="mod">
          <ac:chgData name="Bonita Searle-Barnes" userId="e782127f-826a-4a83-a372-afedaa2e0d4f" providerId="ADAL" clId="{FA3BD239-4B9A-4CBA-8CF5-F7BFBEA885D5}" dt="2025-10-22T14:05:49.880" v="1548" actId="20577"/>
          <ac:spMkLst>
            <pc:docMk/>
            <pc:sldMk cId="2261318279" sldId="852"/>
            <ac:spMk id="12" creationId="{578F4C87-C7AE-61B8-14DE-F308CC948A16}"/>
          </ac:spMkLst>
        </pc:spChg>
        <pc:spChg chg="mod">
          <ac:chgData name="Bonita Searle-Barnes" userId="e782127f-826a-4a83-a372-afedaa2e0d4f" providerId="ADAL" clId="{FA3BD239-4B9A-4CBA-8CF5-F7BFBEA885D5}" dt="2025-10-22T14:06:37.169" v="1557" actId="20577"/>
          <ac:spMkLst>
            <pc:docMk/>
            <pc:sldMk cId="2261318279" sldId="852"/>
            <ac:spMk id="13" creationId="{14F689AE-888F-D13D-992D-8D1FDF3F8835}"/>
          </ac:spMkLst>
        </pc:spChg>
      </pc:sldChg>
      <pc:sldChg chg="modSp mod">
        <pc:chgData name="Bonita Searle-Barnes" userId="e782127f-826a-4a83-a372-afedaa2e0d4f" providerId="ADAL" clId="{FA3BD239-4B9A-4CBA-8CF5-F7BFBEA885D5}" dt="2025-10-22T14:30:43.730" v="1668" actId="20577"/>
        <pc:sldMkLst>
          <pc:docMk/>
          <pc:sldMk cId="361484418" sldId="853"/>
        </pc:sldMkLst>
        <pc:spChg chg="mod">
          <ac:chgData name="Bonita Searle-Barnes" userId="e782127f-826a-4a83-a372-afedaa2e0d4f" providerId="ADAL" clId="{FA3BD239-4B9A-4CBA-8CF5-F7BFBEA885D5}" dt="2025-10-22T14:11:18.501" v="1595"/>
          <ac:spMkLst>
            <pc:docMk/>
            <pc:sldMk cId="361484418" sldId="853"/>
            <ac:spMk id="2" creationId="{65A201E8-B290-5211-74B0-6B34F4CF373F}"/>
          </ac:spMkLst>
        </pc:spChg>
        <pc:spChg chg="mod">
          <ac:chgData name="Bonita Searle-Barnes" userId="e782127f-826a-4a83-a372-afedaa2e0d4f" providerId="ADAL" clId="{FA3BD239-4B9A-4CBA-8CF5-F7BFBEA885D5}" dt="2025-10-22T14:30:00.969" v="1623" actId="14100"/>
          <ac:spMkLst>
            <pc:docMk/>
            <pc:sldMk cId="361484418" sldId="853"/>
            <ac:spMk id="24" creationId="{486C469D-036D-CD32-619A-8FDF2A9B88CD}"/>
          </ac:spMkLst>
        </pc:spChg>
        <pc:spChg chg="mod">
          <ac:chgData name="Bonita Searle-Barnes" userId="e782127f-826a-4a83-a372-afedaa2e0d4f" providerId="ADAL" clId="{FA3BD239-4B9A-4CBA-8CF5-F7BFBEA885D5}" dt="2025-10-22T14:30:43.730" v="1668" actId="20577"/>
          <ac:spMkLst>
            <pc:docMk/>
            <pc:sldMk cId="361484418" sldId="853"/>
            <ac:spMk id="25" creationId="{922EA005-FC76-557F-42A2-277CB6714774}"/>
          </ac:spMkLst>
        </pc:spChg>
      </pc:sldChg>
      <pc:sldChg chg="modSp mod">
        <pc:chgData name="Bonita Searle-Barnes" userId="e782127f-826a-4a83-a372-afedaa2e0d4f" providerId="ADAL" clId="{FA3BD239-4B9A-4CBA-8CF5-F7BFBEA885D5}" dt="2025-10-22T14:38:25.546" v="1821"/>
        <pc:sldMkLst>
          <pc:docMk/>
          <pc:sldMk cId="3849980388" sldId="855"/>
        </pc:sldMkLst>
        <pc:spChg chg="mod">
          <ac:chgData name="Bonita Searle-Barnes" userId="e782127f-826a-4a83-a372-afedaa2e0d4f" providerId="ADAL" clId="{FA3BD239-4B9A-4CBA-8CF5-F7BFBEA885D5}" dt="2025-10-22T14:38:25.546" v="1821"/>
          <ac:spMkLst>
            <pc:docMk/>
            <pc:sldMk cId="3849980388" sldId="855"/>
            <ac:spMk id="2" creationId="{5D4F7746-405E-61E1-3D8A-C1B3C4FC855A}"/>
          </ac:spMkLst>
        </pc:spChg>
        <pc:spChg chg="mod">
          <ac:chgData name="Bonita Searle-Barnes" userId="e782127f-826a-4a83-a372-afedaa2e0d4f" providerId="ADAL" clId="{FA3BD239-4B9A-4CBA-8CF5-F7BFBEA885D5}" dt="2025-10-22T14:37:52.512" v="1803" actId="20577"/>
          <ac:spMkLst>
            <pc:docMk/>
            <pc:sldMk cId="3849980388" sldId="855"/>
            <ac:spMk id="12" creationId="{F9851F3C-9BA4-B3D3-14FE-EC7BE76A5867}"/>
          </ac:spMkLst>
        </pc:spChg>
        <pc:spChg chg="mod">
          <ac:chgData name="Bonita Searle-Barnes" userId="e782127f-826a-4a83-a372-afedaa2e0d4f" providerId="ADAL" clId="{FA3BD239-4B9A-4CBA-8CF5-F7BFBEA885D5}" dt="2025-10-22T14:37:56.855" v="1804" actId="1076"/>
          <ac:spMkLst>
            <pc:docMk/>
            <pc:sldMk cId="3849980388" sldId="855"/>
            <ac:spMk id="13" creationId="{A77451DF-FD22-6B54-B7A2-CD489724921B}"/>
          </ac:spMkLst>
        </pc:spChg>
        <pc:picChg chg="mod">
          <ac:chgData name="Bonita Searle-Barnes" userId="e782127f-826a-4a83-a372-afedaa2e0d4f" providerId="ADAL" clId="{FA3BD239-4B9A-4CBA-8CF5-F7BFBEA885D5}" dt="2025-10-22T14:36:58.135" v="1776"/>
          <ac:picMkLst>
            <pc:docMk/>
            <pc:sldMk cId="3849980388" sldId="855"/>
            <ac:picMk id="3" creationId="{06C0DA3C-6A8D-A78C-9969-6B15608D22D7}"/>
          </ac:picMkLst>
        </pc:picChg>
        <pc:picChg chg="mod">
          <ac:chgData name="Bonita Searle-Barnes" userId="e782127f-826a-4a83-a372-afedaa2e0d4f" providerId="ADAL" clId="{FA3BD239-4B9A-4CBA-8CF5-F7BFBEA885D5}" dt="2025-10-22T14:37:12.167" v="1787"/>
          <ac:picMkLst>
            <pc:docMk/>
            <pc:sldMk cId="3849980388" sldId="855"/>
            <ac:picMk id="6" creationId="{03D8271A-3836-4043-8875-B7C71E29B963}"/>
          </ac:picMkLst>
        </pc:picChg>
        <pc:picChg chg="mod">
          <ac:chgData name="Bonita Searle-Barnes" userId="e782127f-826a-4a83-a372-afedaa2e0d4f" providerId="ADAL" clId="{FA3BD239-4B9A-4CBA-8CF5-F7BFBEA885D5}" dt="2025-10-22T14:37:21.962" v="1800"/>
          <ac:picMkLst>
            <pc:docMk/>
            <pc:sldMk cId="3849980388" sldId="855"/>
            <ac:picMk id="9" creationId="{C444DA33-5594-B29C-CF2D-E2245EE31412}"/>
          </ac:picMkLst>
        </pc:picChg>
      </pc:sldChg>
      <pc:sldChg chg="modSp mod">
        <pc:chgData name="Bonita Searle-Barnes" userId="e782127f-826a-4a83-a372-afedaa2e0d4f" providerId="ADAL" clId="{FA3BD239-4B9A-4CBA-8CF5-F7BFBEA885D5}" dt="2025-10-22T14:52:55.701" v="1949" actId="1076"/>
        <pc:sldMkLst>
          <pc:docMk/>
          <pc:sldMk cId="2756559916" sldId="856"/>
        </pc:sldMkLst>
        <pc:spChg chg="mod">
          <ac:chgData name="Bonita Searle-Barnes" userId="e782127f-826a-4a83-a372-afedaa2e0d4f" providerId="ADAL" clId="{FA3BD239-4B9A-4CBA-8CF5-F7BFBEA885D5}" dt="2025-10-22T14:52:46.506" v="1948" actId="1035"/>
          <ac:spMkLst>
            <pc:docMk/>
            <pc:sldMk cId="2756559916" sldId="856"/>
            <ac:spMk id="2" creationId="{472973B3-281E-1313-01A3-810E256934AD}"/>
          </ac:spMkLst>
        </pc:spChg>
        <pc:spChg chg="mod">
          <ac:chgData name="Bonita Searle-Barnes" userId="e782127f-826a-4a83-a372-afedaa2e0d4f" providerId="ADAL" clId="{FA3BD239-4B9A-4CBA-8CF5-F7BFBEA885D5}" dt="2025-10-22T14:52:55.701" v="1949" actId="1076"/>
          <ac:spMkLst>
            <pc:docMk/>
            <pc:sldMk cId="2756559916" sldId="856"/>
            <ac:spMk id="29" creationId="{91D20570-78A4-9E0A-B50C-600385728E91}"/>
          </ac:spMkLst>
        </pc:spChg>
        <pc:spChg chg="mod">
          <ac:chgData name="Bonita Searle-Barnes" userId="e782127f-826a-4a83-a372-afedaa2e0d4f" providerId="ADAL" clId="{FA3BD239-4B9A-4CBA-8CF5-F7BFBEA885D5}" dt="2025-10-22T14:51:38.553" v="1898" actId="20577"/>
          <ac:spMkLst>
            <pc:docMk/>
            <pc:sldMk cId="2756559916" sldId="856"/>
            <ac:spMk id="30" creationId="{C4B87D6F-FC05-BD37-E953-C8A3CC8930A8}"/>
          </ac:spMkLst>
        </pc:spChg>
      </pc:sldChg>
      <pc:sldChg chg="modSp mod">
        <pc:chgData name="Bonita Searle-Barnes" userId="e782127f-826a-4a83-a372-afedaa2e0d4f" providerId="ADAL" clId="{FA3BD239-4B9A-4CBA-8CF5-F7BFBEA885D5}" dt="2025-10-22T14:56:19.926" v="2008" actId="1035"/>
        <pc:sldMkLst>
          <pc:docMk/>
          <pc:sldMk cId="3265935275" sldId="857"/>
        </pc:sldMkLst>
        <pc:spChg chg="mod">
          <ac:chgData name="Bonita Searle-Barnes" userId="e782127f-826a-4a83-a372-afedaa2e0d4f" providerId="ADAL" clId="{FA3BD239-4B9A-4CBA-8CF5-F7BFBEA885D5}" dt="2025-10-22T14:51:51.693" v="1900"/>
          <ac:spMkLst>
            <pc:docMk/>
            <pc:sldMk cId="3265935275" sldId="857"/>
            <ac:spMk id="2" creationId="{86EF3837-44B0-C835-277C-8CF7B5C9D11C}"/>
          </ac:spMkLst>
        </pc:spChg>
        <pc:spChg chg="mod">
          <ac:chgData name="Bonita Searle-Barnes" userId="e782127f-826a-4a83-a372-afedaa2e0d4f" providerId="ADAL" clId="{FA3BD239-4B9A-4CBA-8CF5-F7BFBEA885D5}" dt="2025-10-22T14:55:08.362" v="1990" actId="20577"/>
          <ac:spMkLst>
            <pc:docMk/>
            <pc:sldMk cId="3265935275" sldId="857"/>
            <ac:spMk id="15" creationId="{124B50A4-D22F-AD52-837D-5921FF31C76D}"/>
          </ac:spMkLst>
        </pc:spChg>
        <pc:spChg chg="mod">
          <ac:chgData name="Bonita Searle-Barnes" userId="e782127f-826a-4a83-a372-afedaa2e0d4f" providerId="ADAL" clId="{FA3BD239-4B9A-4CBA-8CF5-F7BFBEA885D5}" dt="2025-10-22T14:56:19.926" v="2008" actId="1035"/>
          <ac:spMkLst>
            <pc:docMk/>
            <pc:sldMk cId="3265935275" sldId="857"/>
            <ac:spMk id="16" creationId="{41D5A1F0-35CA-440D-088A-65898F3E7F38}"/>
          </ac:spMkLst>
        </pc:spChg>
      </pc:sldChg>
      <pc:sldChg chg="modSp mod">
        <pc:chgData name="Bonita Searle-Barnes" userId="e782127f-826a-4a83-a372-afedaa2e0d4f" providerId="ADAL" clId="{FA3BD239-4B9A-4CBA-8CF5-F7BFBEA885D5}" dt="2025-10-22T15:02:28.819" v="2215" actId="20577"/>
        <pc:sldMkLst>
          <pc:docMk/>
          <pc:sldMk cId="3979646608" sldId="858"/>
        </pc:sldMkLst>
        <pc:spChg chg="mod">
          <ac:chgData name="Bonita Searle-Barnes" userId="e782127f-826a-4a83-a372-afedaa2e0d4f" providerId="ADAL" clId="{FA3BD239-4B9A-4CBA-8CF5-F7BFBEA885D5}" dt="2025-10-22T15:00:47.372" v="2176"/>
          <ac:spMkLst>
            <pc:docMk/>
            <pc:sldMk cId="3979646608" sldId="858"/>
            <ac:spMk id="2" creationId="{38D73B16-A7E0-8CCF-26E7-24CEDBEB2766}"/>
          </ac:spMkLst>
        </pc:spChg>
        <pc:spChg chg="mod">
          <ac:chgData name="Bonita Searle-Barnes" userId="e782127f-826a-4a83-a372-afedaa2e0d4f" providerId="ADAL" clId="{FA3BD239-4B9A-4CBA-8CF5-F7BFBEA885D5}" dt="2025-10-22T15:01:32.784" v="2210" actId="20577"/>
          <ac:spMkLst>
            <pc:docMk/>
            <pc:sldMk cId="3979646608" sldId="858"/>
            <ac:spMk id="19" creationId="{B82A320B-4AA3-4385-1B11-08F5DD77BF5C}"/>
          </ac:spMkLst>
        </pc:spChg>
        <pc:spChg chg="mod">
          <ac:chgData name="Bonita Searle-Barnes" userId="e782127f-826a-4a83-a372-afedaa2e0d4f" providerId="ADAL" clId="{FA3BD239-4B9A-4CBA-8CF5-F7BFBEA885D5}" dt="2025-10-22T15:02:28.819" v="2215" actId="20577"/>
          <ac:spMkLst>
            <pc:docMk/>
            <pc:sldMk cId="3979646608" sldId="858"/>
            <ac:spMk id="20" creationId="{72823B4A-DFE7-7F13-87FA-A7655BCA7D19}"/>
          </ac:spMkLst>
        </pc:spChg>
      </pc:sldChg>
      <pc:sldChg chg="modSp mod">
        <pc:chgData name="Bonita Searle-Barnes" userId="e782127f-826a-4a83-a372-afedaa2e0d4f" providerId="ADAL" clId="{FA3BD239-4B9A-4CBA-8CF5-F7BFBEA885D5}" dt="2025-10-22T15:20:43.317" v="2402" actId="6549"/>
        <pc:sldMkLst>
          <pc:docMk/>
          <pc:sldMk cId="2578175439" sldId="859"/>
        </pc:sldMkLst>
        <pc:spChg chg="mod">
          <ac:chgData name="Bonita Searle-Barnes" userId="e782127f-826a-4a83-a372-afedaa2e0d4f" providerId="ADAL" clId="{FA3BD239-4B9A-4CBA-8CF5-F7BFBEA885D5}" dt="2025-10-22T15:12:51.967" v="2327"/>
          <ac:spMkLst>
            <pc:docMk/>
            <pc:sldMk cId="2578175439" sldId="859"/>
            <ac:spMk id="2" creationId="{382B5F56-0D0A-496E-17E1-68B583225282}"/>
          </ac:spMkLst>
        </pc:spChg>
        <pc:spChg chg="mod">
          <ac:chgData name="Bonita Searle-Barnes" userId="e782127f-826a-4a83-a372-afedaa2e0d4f" providerId="ADAL" clId="{FA3BD239-4B9A-4CBA-8CF5-F7BFBEA885D5}" dt="2025-10-22T15:20:43.317" v="2402" actId="6549"/>
          <ac:spMkLst>
            <pc:docMk/>
            <pc:sldMk cId="2578175439" sldId="859"/>
            <ac:spMk id="21" creationId="{4FDD0EAD-7AB9-4D66-B6C1-5B8F8F6737CB}"/>
          </ac:spMkLst>
        </pc:spChg>
        <pc:spChg chg="mod">
          <ac:chgData name="Bonita Searle-Barnes" userId="e782127f-826a-4a83-a372-afedaa2e0d4f" providerId="ADAL" clId="{FA3BD239-4B9A-4CBA-8CF5-F7BFBEA885D5}" dt="2025-10-22T15:16:41.479" v="2359" actId="14100"/>
          <ac:spMkLst>
            <pc:docMk/>
            <pc:sldMk cId="2578175439" sldId="859"/>
            <ac:spMk id="22" creationId="{9FDB4FE4-2922-9087-4C49-9C9F43D988AF}"/>
          </ac:spMkLst>
        </pc:spChg>
      </pc:sldChg>
      <pc:sldChg chg="modSp mod">
        <pc:chgData name="Bonita Searle-Barnes" userId="e782127f-826a-4a83-a372-afedaa2e0d4f" providerId="ADAL" clId="{FA3BD239-4B9A-4CBA-8CF5-F7BFBEA885D5}" dt="2025-10-22T15:23:43.594" v="2448" actId="179"/>
        <pc:sldMkLst>
          <pc:docMk/>
          <pc:sldMk cId="3777755264" sldId="860"/>
        </pc:sldMkLst>
        <pc:spChg chg="mod">
          <ac:chgData name="Bonita Searle-Barnes" userId="e782127f-826a-4a83-a372-afedaa2e0d4f" providerId="ADAL" clId="{FA3BD239-4B9A-4CBA-8CF5-F7BFBEA885D5}" dt="2025-10-22T15:20:37.002" v="2401"/>
          <ac:spMkLst>
            <pc:docMk/>
            <pc:sldMk cId="3777755264" sldId="860"/>
            <ac:spMk id="2" creationId="{F7BD82E0-B326-3D1D-9DF0-9D3A7A8FEB0B}"/>
          </ac:spMkLst>
        </pc:spChg>
        <pc:spChg chg="mod">
          <ac:chgData name="Bonita Searle-Barnes" userId="e782127f-826a-4a83-a372-afedaa2e0d4f" providerId="ADAL" clId="{FA3BD239-4B9A-4CBA-8CF5-F7BFBEA885D5}" dt="2025-10-22T15:22:57.349" v="2432" actId="12"/>
          <ac:spMkLst>
            <pc:docMk/>
            <pc:sldMk cId="3777755264" sldId="860"/>
            <ac:spMk id="12" creationId="{B20E18B7-60F5-6185-819A-DE45E0E50C2F}"/>
          </ac:spMkLst>
        </pc:spChg>
        <pc:spChg chg="mod">
          <ac:chgData name="Bonita Searle-Barnes" userId="e782127f-826a-4a83-a372-afedaa2e0d4f" providerId="ADAL" clId="{FA3BD239-4B9A-4CBA-8CF5-F7BFBEA885D5}" dt="2025-10-22T15:23:43.594" v="2448" actId="179"/>
          <ac:spMkLst>
            <pc:docMk/>
            <pc:sldMk cId="3777755264" sldId="860"/>
            <ac:spMk id="13" creationId="{528262D2-0D78-4A36-FE2E-D3863EF99896}"/>
          </ac:spMkLst>
        </pc:spChg>
      </pc:sldChg>
      <pc:sldChg chg="modSp mod">
        <pc:chgData name="Bonita Searle-Barnes" userId="e782127f-826a-4a83-a372-afedaa2e0d4f" providerId="ADAL" clId="{FA3BD239-4B9A-4CBA-8CF5-F7BFBEA885D5}" dt="2025-10-22T15:31:11.765" v="2591"/>
        <pc:sldMkLst>
          <pc:docMk/>
          <pc:sldMk cId="1415533830" sldId="866"/>
        </pc:sldMkLst>
        <pc:spChg chg="mod">
          <ac:chgData name="Bonita Searle-Barnes" userId="e782127f-826a-4a83-a372-afedaa2e0d4f" providerId="ADAL" clId="{FA3BD239-4B9A-4CBA-8CF5-F7BFBEA885D5}" dt="2025-10-22T15:31:11.765" v="2591"/>
          <ac:spMkLst>
            <pc:docMk/>
            <pc:sldMk cId="1415533830" sldId="866"/>
            <ac:spMk id="2" creationId="{8371726F-8B92-2EEE-DFAE-EB3A3F7AD64E}"/>
          </ac:spMkLst>
        </pc:spChg>
        <pc:spChg chg="mod">
          <ac:chgData name="Bonita Searle-Barnes" userId="e782127f-826a-4a83-a372-afedaa2e0d4f" providerId="ADAL" clId="{FA3BD239-4B9A-4CBA-8CF5-F7BFBEA885D5}" dt="2025-10-21T11:19:38.729" v="631" actId="1076"/>
          <ac:spMkLst>
            <pc:docMk/>
            <pc:sldMk cId="1415533830" sldId="866"/>
            <ac:spMk id="15" creationId="{07FA16A5-E9A4-3327-58C5-ACA3EBB5AC18}"/>
          </ac:spMkLst>
        </pc:spChg>
      </pc:sldChg>
      <pc:sldChg chg="delSp modSp add mod">
        <pc:chgData name="Bonita Searle-Barnes" userId="e782127f-826a-4a83-a372-afedaa2e0d4f" providerId="ADAL" clId="{FA3BD239-4B9A-4CBA-8CF5-F7BFBEA885D5}" dt="2025-10-22T15:34:14.258" v="2670" actId="1076"/>
        <pc:sldMkLst>
          <pc:docMk/>
          <pc:sldMk cId="868934612" sldId="867"/>
        </pc:sldMkLst>
        <pc:spChg chg="mod">
          <ac:chgData name="Bonita Searle-Barnes" userId="e782127f-826a-4a83-a372-afedaa2e0d4f" providerId="ADAL" clId="{FA3BD239-4B9A-4CBA-8CF5-F7BFBEA885D5}" dt="2025-10-22T09:18:08.389" v="1119"/>
          <ac:spMkLst>
            <pc:docMk/>
            <pc:sldMk cId="868934612" sldId="867"/>
            <ac:spMk id="2" creationId="{7C7D63A3-84E0-5D87-1E9A-AD6FCBAD8D0F}"/>
          </ac:spMkLst>
        </pc:spChg>
        <pc:spChg chg="mod">
          <ac:chgData name="Bonita Searle-Barnes" userId="e782127f-826a-4a83-a372-afedaa2e0d4f" providerId="ADAL" clId="{FA3BD239-4B9A-4CBA-8CF5-F7BFBEA885D5}" dt="2025-10-22T15:34:09.954" v="2669" actId="1076"/>
          <ac:spMkLst>
            <pc:docMk/>
            <pc:sldMk cId="868934612" sldId="867"/>
            <ac:spMk id="12" creationId="{4A632F28-378A-BCF0-79D0-181AE886A322}"/>
          </ac:spMkLst>
        </pc:spChg>
        <pc:spChg chg="mod">
          <ac:chgData name="Bonita Searle-Barnes" userId="e782127f-826a-4a83-a372-afedaa2e0d4f" providerId="ADAL" clId="{FA3BD239-4B9A-4CBA-8CF5-F7BFBEA885D5}" dt="2025-10-22T15:34:14.258" v="2670" actId="1076"/>
          <ac:spMkLst>
            <pc:docMk/>
            <pc:sldMk cId="868934612" sldId="867"/>
            <ac:spMk id="13" creationId="{BC62E245-5D8E-4B09-835F-FA8232E17174}"/>
          </ac:spMkLst>
        </pc:spChg>
      </pc:sldChg>
      <pc:sldChg chg="delSp modSp add mod">
        <pc:chgData name="Bonita Searle-Barnes" userId="e782127f-826a-4a83-a372-afedaa2e0d4f" providerId="ADAL" clId="{FA3BD239-4B9A-4CBA-8CF5-F7BFBEA885D5}" dt="2025-10-22T15:00:33.530" v="2174" actId="1035"/>
        <pc:sldMkLst>
          <pc:docMk/>
          <pc:sldMk cId="2113931717" sldId="868"/>
        </pc:sldMkLst>
        <pc:spChg chg="mod">
          <ac:chgData name="Bonita Searle-Barnes" userId="e782127f-826a-4a83-a372-afedaa2e0d4f" providerId="ADAL" clId="{FA3BD239-4B9A-4CBA-8CF5-F7BFBEA885D5}" dt="2025-10-22T15:00:33.530" v="2174" actId="1035"/>
          <ac:spMkLst>
            <pc:docMk/>
            <pc:sldMk cId="2113931717" sldId="868"/>
            <ac:spMk id="8" creationId="{D1818E89-3F1E-C18D-0ABC-540013647D6F}"/>
          </ac:spMkLst>
        </pc:spChg>
        <pc:picChg chg="mod">
          <ac:chgData name="Bonita Searle-Barnes" userId="e782127f-826a-4a83-a372-afedaa2e0d4f" providerId="ADAL" clId="{FA3BD239-4B9A-4CBA-8CF5-F7BFBEA885D5}" dt="2025-10-22T14:59:01.165" v="2100"/>
          <ac:picMkLst>
            <pc:docMk/>
            <pc:sldMk cId="2113931717" sldId="868"/>
            <ac:picMk id="3" creationId="{A8B0E20B-4B5F-E75C-ABB5-0FDCBC36419C}"/>
          </ac:picMkLst>
        </pc:picChg>
        <pc:picChg chg="mod">
          <ac:chgData name="Bonita Searle-Barnes" userId="e782127f-826a-4a83-a372-afedaa2e0d4f" providerId="ADAL" clId="{FA3BD239-4B9A-4CBA-8CF5-F7BFBEA885D5}" dt="2025-10-22T14:59:08.353" v="2113"/>
          <ac:picMkLst>
            <pc:docMk/>
            <pc:sldMk cId="2113931717" sldId="868"/>
            <ac:picMk id="4" creationId="{112C4DAA-213D-501E-F35C-95A219249A91}"/>
          </ac:picMkLst>
        </pc:picChg>
        <pc:picChg chg="mod">
          <ac:chgData name="Bonita Searle-Barnes" userId="e782127f-826a-4a83-a372-afedaa2e0d4f" providerId="ADAL" clId="{FA3BD239-4B9A-4CBA-8CF5-F7BFBEA885D5}" dt="2025-10-22T14:59:15.992" v="2124"/>
          <ac:picMkLst>
            <pc:docMk/>
            <pc:sldMk cId="2113931717" sldId="868"/>
            <ac:picMk id="5" creationId="{A5B7641E-BF85-87BB-7006-5CB6F0F64CA9}"/>
          </ac:picMkLst>
        </pc:picChg>
        <pc:picChg chg="mod">
          <ac:chgData name="Bonita Searle-Barnes" userId="e782127f-826a-4a83-a372-afedaa2e0d4f" providerId="ADAL" clId="{FA3BD239-4B9A-4CBA-8CF5-F7BFBEA885D5}" dt="2025-10-22T14:59:27.665" v="2137"/>
          <ac:picMkLst>
            <pc:docMk/>
            <pc:sldMk cId="2113931717" sldId="868"/>
            <ac:picMk id="6" creationId="{9B3C5B18-C4CE-2265-B393-B3312644A233}"/>
          </ac:picMkLst>
        </pc:picChg>
      </pc:sldChg>
      <pc:sldMasterChg chg="modSp mod">
        <pc:chgData name="Bonita Searle-Barnes" userId="e782127f-826a-4a83-a372-afedaa2e0d4f" providerId="ADAL" clId="{FA3BD239-4B9A-4CBA-8CF5-F7BFBEA885D5}" dt="2025-10-21T11:06:50.691" v="18" actId="20577"/>
        <pc:sldMasterMkLst>
          <pc:docMk/>
          <pc:sldMasterMk cId="2597752177" sldId="2147483703"/>
        </pc:sldMasterMkLst>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A67F1F-B475-49E9-7C1C-F4CB8E3B043B}"/>
              </a:ext>
            </a:extLst>
          </p:cNvPr>
          <p:cNvSpPr>
            <a:spLocks noGrp="1"/>
          </p:cNvSpPr>
          <p:nvPr>
            <p:ph type="hdr" sz="quarter"/>
          </p:nvPr>
        </p:nvSpPr>
        <p:spPr>
          <a:xfrm>
            <a:off x="0" y="0"/>
            <a:ext cx="3565525" cy="7334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06FBE3-5D8A-4CCF-5192-54F4210B0ACE}"/>
              </a:ext>
            </a:extLst>
          </p:cNvPr>
          <p:cNvSpPr>
            <a:spLocks noGrp="1"/>
          </p:cNvSpPr>
          <p:nvPr>
            <p:ph type="dt" sz="quarter" idx="1"/>
          </p:nvPr>
        </p:nvSpPr>
        <p:spPr>
          <a:xfrm>
            <a:off x="4660900" y="0"/>
            <a:ext cx="3567113" cy="733425"/>
          </a:xfrm>
          <a:prstGeom prst="rect">
            <a:avLst/>
          </a:prstGeom>
        </p:spPr>
        <p:txBody>
          <a:bodyPr vert="horz" lIns="91440" tIns="45720" rIns="91440" bIns="45720" rtlCol="0"/>
          <a:lstStyle>
            <a:lvl1pPr algn="r">
              <a:defRPr sz="1200"/>
            </a:lvl1pPr>
          </a:lstStyle>
          <a:p>
            <a:fld id="{33EF2B0D-5E7F-45E9-9122-C6884D8ED8B5}" type="datetimeFigureOut">
              <a:rPr lang="en-GB" smtClean="0"/>
              <a:t>25/11/2025</a:t>
            </a:fld>
            <a:endParaRPr lang="en-GB"/>
          </a:p>
        </p:txBody>
      </p:sp>
      <p:sp>
        <p:nvSpPr>
          <p:cNvPr id="4" name="Footer Placeholder 3">
            <a:extLst>
              <a:ext uri="{FF2B5EF4-FFF2-40B4-BE49-F238E27FC236}">
                <a16:creationId xmlns:a16="http://schemas.microsoft.com/office/drawing/2014/main" id="{54EFA11E-C832-F0AE-51EA-992B4328C756}"/>
              </a:ext>
            </a:extLst>
          </p:cNvPr>
          <p:cNvSpPr>
            <a:spLocks noGrp="1"/>
          </p:cNvSpPr>
          <p:nvPr>
            <p:ph type="ftr" sz="quarter" idx="2"/>
          </p:nvPr>
        </p:nvSpPr>
        <p:spPr>
          <a:xfrm>
            <a:off x="0" y="13896975"/>
            <a:ext cx="3565525" cy="7334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280D167B-011D-BE6F-6417-6EB922323990}"/>
              </a:ext>
            </a:extLst>
          </p:cNvPr>
          <p:cNvSpPr>
            <a:spLocks noGrp="1"/>
          </p:cNvSpPr>
          <p:nvPr>
            <p:ph type="sldNum" sz="quarter" idx="3"/>
          </p:nvPr>
        </p:nvSpPr>
        <p:spPr>
          <a:xfrm>
            <a:off x="4660900" y="13896975"/>
            <a:ext cx="3567113" cy="733425"/>
          </a:xfrm>
          <a:prstGeom prst="rect">
            <a:avLst/>
          </a:prstGeom>
        </p:spPr>
        <p:txBody>
          <a:bodyPr vert="horz" lIns="91440" tIns="45720" rIns="91440" bIns="45720" rtlCol="0" anchor="b"/>
          <a:lstStyle>
            <a:lvl1pPr algn="r">
              <a:defRPr sz="1200"/>
            </a:lvl1pPr>
          </a:lstStyle>
          <a:p>
            <a:fld id="{D9F715A8-F850-44DF-A486-A44372014FAE}" type="slidenum">
              <a:rPr lang="en-GB" smtClean="0"/>
              <a:t>‹#›</a:t>
            </a:fld>
            <a:endParaRPr lang="en-GB"/>
          </a:p>
        </p:txBody>
      </p:sp>
    </p:spTree>
    <p:extLst>
      <p:ext uri="{BB962C8B-B14F-4D97-AF65-F5344CB8AC3E}">
        <p14:creationId xmlns:p14="http://schemas.microsoft.com/office/powerpoint/2010/main" val="36008941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70449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1736937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BF104F-C95C-FBF7-ED68-4BBA1CAC23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5ACC11F-F5B1-7EFB-2AC6-035E09BEB6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BC1993-EACA-994F-8536-6FBF70AD50C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F2D4C0F-F2BA-7A80-7BF1-2775BB4C4BF2}"/>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7406067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BB1AD3-6CA9-B16E-74EC-2C6F816180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157DB-AE97-4EF8-15B0-4E31041DCD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42BAA-E151-7B0F-60D9-D5D582DC91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F1D880E-41BF-A02A-5C23-082C0EF50E90}"/>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7447353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D37AF-13E8-03C5-BC27-0A9BF0DC13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84AEA9-3591-BE6B-512E-2558E75DA4D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CC06FF-A5A1-940F-CFE9-26590BBBF0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9D67C5C-3BC1-118F-F018-08A079FF3A79}"/>
              </a:ext>
            </a:extLst>
          </p:cNvPr>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46452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48AC91-89B7-5134-08D4-0A01555DD73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63D0748-8857-1DF0-7DA4-0B9D1404E3E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9FE55CD-2117-091E-FF6D-850A24D6121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57C78E6-122F-F543-21B0-55C52DC75E80}"/>
              </a:ext>
            </a:extLst>
          </p:cNvPr>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42344368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77EFE-98C0-1BEA-1016-E0A825327A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59E1B1-77AE-7385-B847-5239882B5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67DFD-978C-0F70-BBD5-5246B8484E6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B2F9833-9399-500C-2A1B-EE2E0ED51B0D}"/>
              </a:ext>
            </a:extLst>
          </p:cNvPr>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35957357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A0234-93E3-480C-74EF-2B75ECA378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5938B5-722D-15A6-D8CF-E29E4F804A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11FB75-FDE3-77F6-1920-149C193A40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7F830D0-2BBD-56B6-D6A2-70C585FFF4F7}"/>
              </a:ext>
            </a:extLst>
          </p:cNvPr>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154675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1A18F-3607-9705-5AF8-E70F4C82F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2C1A05-63F0-12B9-794F-169EDFE9CA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1EB335-9BD8-D3E2-DC01-A155B469A90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CD3A824-8BD7-5535-20C4-6699A4C9A63D}"/>
              </a:ext>
            </a:extLst>
          </p:cNvPr>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2518297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361505-5702-2E61-6863-66D46214E7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54D158-4B66-D336-57D0-FB63C43DBB1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1F913E-128F-DACA-2C90-CAB9A350747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2C8D7A5-4288-76C5-816C-23AFCB450838}"/>
              </a:ext>
            </a:extLst>
          </p:cNvPr>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75273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FB138-264C-9D64-38B8-0368510EB3B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197B3A-2529-0728-C45C-67BCDA5FCEA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D4228F-F6AE-FABB-B48B-FDB6C3BEEE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B9A76A1-0568-81F9-45A5-72A1ED888699}"/>
              </a:ext>
            </a:extLst>
          </p:cNvPr>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1182711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5B88D-8DDA-659F-DAC8-282C37324B6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FC7FDE-92AD-B117-291F-9750E7EB61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B53779-BDC4-E8C0-7576-58C81349069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CC4670E-AC4F-2E2B-177A-0D00C4A9B88F}"/>
              </a:ext>
            </a:extLst>
          </p:cNvPr>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13679082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B42A4-3D42-9230-880C-F19185EBC9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82C3856-12BC-B3F0-94E0-ED218E2CB4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5A53A4-7818-A48B-CDF1-9C95B8882D0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266626-5688-E582-D421-19F552F1A182}"/>
              </a:ext>
            </a:extLst>
          </p:cNvPr>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13518711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C2CEC-0B20-2395-EFCE-A86E202FBE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19465A-AF0E-E18E-5A86-422158EF53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42AD90-3EA2-25F9-25A8-9402BDF56E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9417B6B-4984-C6E4-48D0-460D0BFF6E97}"/>
              </a:ext>
            </a:extLst>
          </p:cNvPr>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11893163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D9A7A1-6D72-C035-DB6B-D24AC91BB8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5B2AD8-1174-44E0-9E64-626C1CEC90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B4F51-3E7A-00AE-7061-19C90B06491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44AE491-52F2-3A56-3F3A-7BD091F6DBC6}"/>
              </a:ext>
            </a:extLst>
          </p:cNvPr>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8615927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B46F1C-6AF6-DEF7-E52B-ABBDCAA14D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787AE6-792B-747C-E2D7-42337AC09F8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EE22A5-7432-0AE5-73C0-E716605D2A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A49522F-6D1A-BC07-30E6-905A2D862EB9}"/>
              </a:ext>
            </a:extLst>
          </p:cNvPr>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15498147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8F4BA0-D3D5-8C3D-787C-9CF6215D1E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2FA5D7-B177-79C6-642A-4B55C37337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3A3BA85-1FFB-3A44-371C-7F83DEE42AE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476FB29-9383-9751-FBB6-3B92B7978F93}"/>
              </a:ext>
            </a:extLst>
          </p:cNvPr>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38148121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019175"/>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7FF5B3C-53B5-664F-A361-196110A59AE4}" type="slidenum">
              <a:rPr kumimoji="0" lang="en-US" sz="1200" b="0" i="0" u="none" strike="noStrike" kern="1200" cap="none" spc="0" normalizeH="0" baseline="0" noProof="0" smtClean="0">
                <a:ln>
                  <a:noFill/>
                </a:ln>
                <a:solidFill>
                  <a:srgbClr val="000000"/>
                </a:solidFill>
                <a:effectLst/>
                <a:uLnTx/>
                <a:uFillTx/>
                <a:latin typeface="Arial" pitchFamily="-105" charset="0"/>
                <a:ea typeface="ＭＳ Ｐゴシック" pitchFamily="-105" charset="-128"/>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srgbClr val="000000"/>
              </a:solidFill>
              <a:effectLst/>
              <a:uLnTx/>
              <a:uFillTx/>
              <a:latin typeface="Arial" pitchFamily="-105" charset="0"/>
              <a:ea typeface="ＭＳ Ｐゴシック" pitchFamily="-105" charset="-128"/>
            </a:endParaRPr>
          </a:p>
        </p:txBody>
      </p:sp>
    </p:spTree>
    <p:extLst>
      <p:ext uri="{BB962C8B-B14F-4D97-AF65-F5344CB8AC3E}">
        <p14:creationId xmlns:p14="http://schemas.microsoft.com/office/powerpoint/2010/main" val="41381138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D34D5-32C2-FA0A-1C31-6DF2BD1EFE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7D3C64-EEF6-E019-48FF-94B05D1E34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512E96-33F8-F9E2-07A4-2040DE48F9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0EE9B1-5E93-A099-74A7-7BD9B41D5C88}"/>
              </a:ext>
            </a:extLst>
          </p:cNvPr>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581194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59AD-9CE9-7759-EFA6-5550E5BB72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86230DF-E8F9-BA14-CD2D-1D8C27DA09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E748453-8090-3085-6AE2-7DD5FD46EFE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CAAACE9-31EB-F785-9BEA-C2DEA6A7CBE1}"/>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29398306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CBC7C0-CF33-F9F6-A9EC-5F316F7392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AAD099-2C17-498A-01B7-8CFFCAFCB52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5656EA-EF50-11C5-BF69-A74ECFC4208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BCC8D44-88C0-C9AF-347A-3F592CE3E4F9}"/>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413223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789135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223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3550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89735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0139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8496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Slide 1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3973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74134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447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7855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07686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497134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92437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19983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29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81017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Slide 2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55566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Slide 2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83444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Slide 2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37500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Slide 2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2594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11188549"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Tree>
    <p:extLst>
      <p:ext uri="{BB962C8B-B14F-4D97-AF65-F5344CB8AC3E}">
        <p14:creationId xmlns:p14="http://schemas.microsoft.com/office/powerpoint/2010/main" val="2764622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430319" y="2165514"/>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9897400" y="2165514"/>
            <a:ext cx="4304145" cy="4980681"/>
          </a:xfrm>
        </p:spPr>
        <p:txBody>
          <a:bodyPr/>
          <a:lstStyle/>
          <a:p>
            <a:endParaRPr lang="en-GB"/>
          </a:p>
        </p:txBody>
      </p:sp>
    </p:spTree>
    <p:extLst>
      <p:ext uri="{BB962C8B-B14F-4D97-AF65-F5344CB8AC3E}">
        <p14:creationId xmlns:p14="http://schemas.microsoft.com/office/powerpoint/2010/main" val="25750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34043107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left and text">
    <p:spTree>
      <p:nvGrpSpPr>
        <p:cNvPr id="1" name=""/>
        <p:cNvGrpSpPr/>
        <p:nvPr/>
      </p:nvGrpSpPr>
      <p:grpSpPr>
        <a:xfrm>
          <a:off x="0" y="0"/>
          <a:ext cx="0" cy="0"/>
          <a:chOff x="0" y="0"/>
          <a:chExt cx="0" cy="0"/>
        </a:xfrm>
      </p:grpSpPr>
      <p:sp>
        <p:nvSpPr>
          <p:cNvPr id="3" name="Title 2"/>
          <p:cNvSpPr>
            <a:spLocks noGrp="1"/>
          </p:cNvSpPr>
          <p:nvPr>
            <p:ph type="title" hasCustomPrompt="1"/>
          </p:nvPr>
        </p:nvSpPr>
        <p:spPr>
          <a:xfrm>
            <a:off x="301223" y="1165543"/>
            <a:ext cx="13899846" cy="754502"/>
          </a:xfrm>
          <a:noFill/>
        </p:spPr>
        <p:txBody>
          <a:bodyPr wrap="square">
            <a:spAutoFit/>
          </a:bodyPr>
          <a:lstStyle>
            <a:lvl1pPr>
              <a:defRPr lang="en-GB" dirty="0"/>
            </a:lvl1pPr>
          </a:lstStyle>
          <a:p>
            <a:pPr lvl="0"/>
            <a:r>
              <a:rPr lang="en-GB"/>
              <a:t>Add title here</a:t>
            </a:r>
          </a:p>
        </p:txBody>
      </p:sp>
      <p:sp>
        <p:nvSpPr>
          <p:cNvPr id="5" name="Content Placeholder 4"/>
          <p:cNvSpPr>
            <a:spLocks noGrp="1"/>
          </p:cNvSpPr>
          <p:nvPr>
            <p:ph sz="quarter" idx="10"/>
          </p:nvPr>
        </p:nvSpPr>
        <p:spPr>
          <a:xfrm>
            <a:off x="5163829" y="2165513"/>
            <a:ext cx="9036700" cy="4980682"/>
          </a:xfrm>
        </p:spPr>
        <p:txBody>
          <a:bodyPr/>
          <a:lstStyle>
            <a:lvl1pPr>
              <a:lnSpc>
                <a:spcPct val="110000"/>
              </a:lnSpc>
              <a:spcBef>
                <a:spcPts val="0"/>
              </a:spcBef>
              <a:spcAft>
                <a:spcPts val="1434"/>
              </a:spcAft>
              <a:defRPr sz="2869"/>
            </a:lvl1pPr>
            <a:lvl2pPr>
              <a:buClr>
                <a:srgbClr val="FC4421"/>
              </a:buClr>
              <a:defRPr sz="2869"/>
            </a:lvl2pPr>
            <a:lvl3pPr>
              <a:defRPr sz="2869"/>
            </a:lvl3pPr>
            <a:lvl4pPr>
              <a:buClr>
                <a:srgbClr val="FC4421"/>
              </a:buClr>
              <a:defRPr sz="2869"/>
            </a:lvl4pPr>
            <a:lvl5pPr>
              <a:defRPr sz="2869"/>
            </a:lvl5pPr>
          </a:lstStyle>
          <a:p>
            <a:pPr lvl="0"/>
            <a:r>
              <a:rPr lang="en-GB"/>
              <a:t>Click to edit Master text styles</a:t>
            </a:r>
          </a:p>
        </p:txBody>
      </p:sp>
      <p:sp>
        <p:nvSpPr>
          <p:cNvPr id="4" name="Picture Placeholder 3">
            <a:extLst>
              <a:ext uri="{FF2B5EF4-FFF2-40B4-BE49-F238E27FC236}">
                <a16:creationId xmlns:a16="http://schemas.microsoft.com/office/drawing/2014/main" id="{75149BBC-E612-58D3-5504-2B010FA75EC7}"/>
              </a:ext>
            </a:extLst>
          </p:cNvPr>
          <p:cNvSpPr>
            <a:spLocks noGrp="1"/>
          </p:cNvSpPr>
          <p:nvPr>
            <p:ph type="pic" sz="quarter" idx="11"/>
          </p:nvPr>
        </p:nvSpPr>
        <p:spPr>
          <a:xfrm>
            <a:off x="430319" y="2165514"/>
            <a:ext cx="4304145" cy="4980681"/>
          </a:xfrm>
        </p:spPr>
        <p:txBody>
          <a:bodyPr/>
          <a:lstStyle/>
          <a:p>
            <a:endParaRPr lang="en-GB"/>
          </a:p>
        </p:txBody>
      </p:sp>
    </p:spTree>
    <p:extLst>
      <p:ext uri="{BB962C8B-B14F-4D97-AF65-F5344CB8AC3E}">
        <p14:creationId xmlns:p14="http://schemas.microsoft.com/office/powerpoint/2010/main" val="2998072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15371784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lide 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744939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74819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99186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235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188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lide 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205054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lide 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34641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lide 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280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97DBAA5-A1A5-E447-B3A6-3E2DEB396A51}"/>
              </a:ext>
            </a:extLst>
          </p:cNvPr>
          <p:cNvSpPr>
            <a:spLocks noGrp="1"/>
          </p:cNvSpPr>
          <p:nvPr>
            <p:ph type="body" sz="quarter" idx="10"/>
          </p:nvPr>
        </p:nvSpPr>
        <p:spPr>
          <a:xfrm>
            <a:off x="429330" y="1516431"/>
            <a:ext cx="10328804" cy="5196738"/>
          </a:xfrm>
        </p:spPr>
        <p:txBody>
          <a:bodyPr/>
          <a:lstStyle>
            <a:lvl1pPr>
              <a:defRPr sz="2869"/>
            </a:lvl1pPr>
          </a:lstStyle>
          <a:p>
            <a:pPr lvl="0"/>
            <a:r>
              <a:rPr lang="en-GB"/>
              <a:t>Click to edit Master text styles</a:t>
            </a:r>
          </a:p>
        </p:txBody>
      </p:sp>
    </p:spTree>
    <p:extLst>
      <p:ext uri="{BB962C8B-B14F-4D97-AF65-F5344CB8AC3E}">
        <p14:creationId xmlns:p14="http://schemas.microsoft.com/office/powerpoint/2010/main" val="31738438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lide 1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43543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lide 1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91029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lide 1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3591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Slide 1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26563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lide 1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3144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lide 2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298642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Slide 2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7346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Slide 1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583264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Slide 1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659078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Slide 2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211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96795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cSld name="Slide 2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62678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cSld name="Slide 2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57703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cSld name="Slide 3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72376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Slide 3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36300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name="Slide 3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695032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Slide 3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711018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Slide 3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37358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cSld name="Slide 3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72762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Slide 3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5212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Slide 3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65131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Slide 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7957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cSld name="Slide 3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799956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lide 3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884782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lide 4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932981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Slide 4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62597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Slide 4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58400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Slide 4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97343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Slide 4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1375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Slide 4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74338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cSld name="Slide 48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77706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Slide 49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242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Slide 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596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cSld name="Slide 50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0896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cSld name="Slide 51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63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Slide 5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55744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Slide 53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9305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Slide 5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6679078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Slide 5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1480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Slide 5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166852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Slide 5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77116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cSld name="Slide 2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44351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cSld name="Slide 14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07769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lide 5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183978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Slide 17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914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Slide 6 mas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941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9" Type="http://schemas.openxmlformats.org/officeDocument/2006/relationships/slideLayout" Target="../slideLayouts/slideLayout66.xml"/><Relationship Id="rId21" Type="http://schemas.openxmlformats.org/officeDocument/2006/relationships/slideLayout" Target="../slideLayouts/slideLayout48.xml"/><Relationship Id="rId34" Type="http://schemas.openxmlformats.org/officeDocument/2006/relationships/slideLayout" Target="../slideLayouts/slideLayout61.xml"/><Relationship Id="rId42" Type="http://schemas.openxmlformats.org/officeDocument/2006/relationships/slideLayout" Target="../slideLayouts/slideLayout69.xml"/><Relationship Id="rId47" Type="http://schemas.openxmlformats.org/officeDocument/2006/relationships/slideLayout" Target="../slideLayouts/slideLayout74.xml"/><Relationship Id="rId50" Type="http://schemas.openxmlformats.org/officeDocument/2006/relationships/slideLayout" Target="../slideLayouts/slideLayout77.xml"/><Relationship Id="rId55" Type="http://schemas.openxmlformats.org/officeDocument/2006/relationships/image" Target="../media/image3.png"/><Relationship Id="rId7" Type="http://schemas.openxmlformats.org/officeDocument/2006/relationships/slideLayout" Target="../slideLayouts/slideLayout3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9" Type="http://schemas.openxmlformats.org/officeDocument/2006/relationships/slideLayout" Target="../slideLayouts/slideLayout56.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32" Type="http://schemas.openxmlformats.org/officeDocument/2006/relationships/slideLayout" Target="../slideLayouts/slideLayout59.xml"/><Relationship Id="rId37" Type="http://schemas.openxmlformats.org/officeDocument/2006/relationships/slideLayout" Target="../slideLayouts/slideLayout64.xml"/><Relationship Id="rId40" Type="http://schemas.openxmlformats.org/officeDocument/2006/relationships/slideLayout" Target="../slideLayouts/slideLayout67.xml"/><Relationship Id="rId45" Type="http://schemas.openxmlformats.org/officeDocument/2006/relationships/slideLayout" Target="../slideLayouts/slideLayout72.xml"/><Relationship Id="rId53" Type="http://schemas.openxmlformats.org/officeDocument/2006/relationships/slideLayout" Target="../slideLayouts/slideLayout80.xml"/><Relationship Id="rId58" Type="http://schemas.openxmlformats.org/officeDocument/2006/relationships/image" Target="../media/image4.png"/><Relationship Id="rId5" Type="http://schemas.openxmlformats.org/officeDocument/2006/relationships/slideLayout" Target="../slideLayouts/slideLayout32.xml"/><Relationship Id="rId19" Type="http://schemas.openxmlformats.org/officeDocument/2006/relationships/slideLayout" Target="../slideLayouts/slideLayout46.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slideLayout" Target="../slideLayouts/slideLayout57.xml"/><Relationship Id="rId35" Type="http://schemas.openxmlformats.org/officeDocument/2006/relationships/slideLayout" Target="../slideLayouts/slideLayout62.xml"/><Relationship Id="rId43" Type="http://schemas.openxmlformats.org/officeDocument/2006/relationships/slideLayout" Target="../slideLayouts/slideLayout70.xml"/><Relationship Id="rId48" Type="http://schemas.openxmlformats.org/officeDocument/2006/relationships/slideLayout" Target="../slideLayouts/slideLayout75.xml"/><Relationship Id="rId56" Type="http://schemas.openxmlformats.org/officeDocument/2006/relationships/image" Target="../media/image1.png"/><Relationship Id="rId8" Type="http://schemas.openxmlformats.org/officeDocument/2006/relationships/slideLayout" Target="../slideLayouts/slideLayout35.xml"/><Relationship Id="rId51" Type="http://schemas.openxmlformats.org/officeDocument/2006/relationships/slideLayout" Target="../slideLayouts/slideLayout78.xml"/><Relationship Id="rId3" Type="http://schemas.openxmlformats.org/officeDocument/2006/relationships/slideLayout" Target="../slideLayouts/slideLayout30.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33" Type="http://schemas.openxmlformats.org/officeDocument/2006/relationships/slideLayout" Target="../slideLayouts/slideLayout60.xml"/><Relationship Id="rId38" Type="http://schemas.openxmlformats.org/officeDocument/2006/relationships/slideLayout" Target="../slideLayouts/slideLayout65.xml"/><Relationship Id="rId46" Type="http://schemas.openxmlformats.org/officeDocument/2006/relationships/slideLayout" Target="../slideLayouts/slideLayout73.xml"/><Relationship Id="rId20" Type="http://schemas.openxmlformats.org/officeDocument/2006/relationships/slideLayout" Target="../slideLayouts/slideLayout47.xml"/><Relationship Id="rId41" Type="http://schemas.openxmlformats.org/officeDocument/2006/relationships/slideLayout" Target="../slideLayouts/slideLayout68.xml"/><Relationship Id="rId54" Type="http://schemas.openxmlformats.org/officeDocument/2006/relationships/theme" Target="../theme/theme2.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36" Type="http://schemas.openxmlformats.org/officeDocument/2006/relationships/slideLayout" Target="../slideLayouts/slideLayout63.xml"/><Relationship Id="rId49" Type="http://schemas.openxmlformats.org/officeDocument/2006/relationships/slideLayout" Target="../slideLayouts/slideLayout76.xml"/><Relationship Id="rId57" Type="http://schemas.openxmlformats.org/officeDocument/2006/relationships/image" Target="../media/image2.png"/><Relationship Id="rId10" Type="http://schemas.openxmlformats.org/officeDocument/2006/relationships/slideLayout" Target="../slideLayouts/slideLayout37.xml"/><Relationship Id="rId31" Type="http://schemas.openxmlformats.org/officeDocument/2006/relationships/slideLayout" Target="../slideLayouts/slideLayout58.xml"/><Relationship Id="rId44" Type="http://schemas.openxmlformats.org/officeDocument/2006/relationships/slideLayout" Target="../slideLayouts/slideLayout71.xml"/><Relationship Id="rId52"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p:cNvPicPr>
          <p:nvPr userDrawn="1"/>
        </p:nvPicPr>
        <p:blipFill>
          <a:blip r:embed="rId29">
            <a:extLst>
              <a:ext uri="{28A0092B-C50C-407E-A947-70E740481C1C}">
                <a14:useLocalDpi xmlns:a14="http://schemas.microsoft.com/office/drawing/2010/main" val="0"/>
              </a:ext>
            </a:extLst>
          </a:blip>
          <a:srcRect/>
          <a:stretch>
            <a:fillRect/>
          </a:stretch>
        </p:blipFill>
        <p:spPr bwMode="auto">
          <a:xfrm>
            <a:off x="277373" y="205229"/>
            <a:ext cx="707237" cy="526296"/>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984610" y="205518"/>
            <a:ext cx="9941438" cy="709071"/>
          </a:xfrm>
          <a:prstGeom prst="rect">
            <a:avLst/>
          </a:prstGeom>
          <a:noFill/>
          <a:ln w="9525">
            <a:noFill/>
            <a:miter lim="800000"/>
            <a:headEnd/>
            <a:tailEnd/>
          </a:ln>
        </p:spPr>
        <p:txBody>
          <a:bodyPr rot="0" vert="horz" wrap="square" lIns="109728" tIns="54864" rIns="109728" bIns="54864" anchor="t" anchorCtr="0">
            <a:noAutofit/>
          </a:bodyPr>
          <a:lstStyle/>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1092982" rtl="0" eaLnBrk="1" fontAlgn="base" latinLnBrk="0" hangingPunct="1">
              <a:lnSpc>
                <a:spcPts val="1560"/>
              </a:lnSpc>
              <a:spcBef>
                <a:spcPts val="481"/>
              </a:spcBef>
              <a:spcAft>
                <a:spcPts val="481"/>
              </a:spcAft>
              <a:buClrTx/>
              <a:buSzTx/>
              <a:buFontTx/>
              <a:buNone/>
              <a:tabLst/>
              <a:defRPr/>
            </a:pPr>
            <a:r>
              <a:rPr lang="en-GB" sz="1673" b="1" i="1">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Plumbing &amp; Heating Engineering </a:t>
            </a:r>
            <a:endParaRPr lang="en-GB" sz="1255">
              <a:effectLst/>
              <a:latin typeface="Arial" panose="020B0604020202020204" pitchFamily="34" charset="0"/>
              <a:ea typeface="Cambria" panose="02040503050406030204" pitchFamily="18" charset="0"/>
              <a:cs typeface="Times New Roman" panose="02020603050405020304" pitchFamily="18" charset="0"/>
            </a:endParaRPr>
          </a:p>
        </p:txBody>
      </p:sp>
      <p:sp>
        <p:nvSpPr>
          <p:cNvPr id="12" name="Text Box 11"/>
          <p:cNvSpPr txBox="1">
            <a:spLocks noChangeArrowheads="1"/>
          </p:cNvSpPr>
          <p:nvPr userDrawn="1"/>
        </p:nvSpPr>
        <p:spPr bwMode="auto">
          <a:xfrm>
            <a:off x="430320" y="7687714"/>
            <a:ext cx="703501" cy="183896"/>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195" baseline="0">
                <a:latin typeface="+mn-lt"/>
                <a:ea typeface="Arial" pitchFamily="-105" charset="0"/>
                <a:cs typeface="Arial" pitchFamily="-105" charset="0"/>
              </a:rPr>
              <a:pPr algn="l">
                <a:spcBef>
                  <a:spcPts val="720"/>
                </a:spcBef>
              </a:pPr>
              <a:t>‹#›</a:t>
            </a:fld>
            <a:r>
              <a:rPr lang="en-US" sz="1195" baseline="0" dirty="0">
                <a:latin typeface="+mn-lt"/>
                <a:ea typeface="Arial" pitchFamily="-105" charset="0"/>
                <a:cs typeface="Arial" pitchFamily="-105" charset="0"/>
              </a:rPr>
              <a:t> of 50</a:t>
            </a:r>
          </a:p>
        </p:txBody>
      </p:sp>
      <p:pic>
        <p:nvPicPr>
          <p:cNvPr id="10" name="Picture 9" descr="A black and white logo&#10;&#10;AI-generated content may be incorrect.">
            <a:extLst>
              <a:ext uri="{FF2B5EF4-FFF2-40B4-BE49-F238E27FC236}">
                <a16:creationId xmlns:a16="http://schemas.microsoft.com/office/drawing/2014/main" id="{9F3B6811-98F9-78F6-2493-AACB6F69F7B0}"/>
              </a:ext>
            </a:extLst>
          </p:cNvPr>
          <p:cNvPicPr>
            <a:picLocks noChangeAspect="1"/>
          </p:cNvPicPr>
          <p:nvPr userDrawn="1"/>
        </p:nvPicPr>
        <p:blipFill>
          <a:blip r:embed="rId30">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31">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545725138"/>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1" y="548640"/>
            <a:ext cx="14630400" cy="18288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2160">
                <a:solidFill>
                  <a:srgbClr val="D9D9D9"/>
                </a:solidFill>
                <a:cs typeface="Arial" charset="0"/>
              </a:rPr>
              <a:t> </a:t>
            </a:r>
          </a:p>
        </p:txBody>
      </p:sp>
      <p:sp>
        <p:nvSpPr>
          <p:cNvPr id="1035" name="Title Placeholder 10"/>
          <p:cNvSpPr>
            <a:spLocks noGrp="1"/>
          </p:cNvSpPr>
          <p:nvPr>
            <p:ph type="title"/>
          </p:nvPr>
        </p:nvSpPr>
        <p:spPr bwMode="auto">
          <a:xfrm>
            <a:off x="301223" y="1191033"/>
            <a:ext cx="13899306" cy="777577"/>
          </a:xfrm>
          <a:prstGeom prst="rect">
            <a:avLst/>
          </a:prstGeom>
          <a:noFill/>
        </p:spPr>
        <p:txBody>
          <a:bodyPr wrap="square" anchor="ctr" anchorCtr="0">
            <a:spAutoFit/>
          </a:bodyPr>
          <a:lstStyle/>
          <a:p>
            <a:pPr lvl="0"/>
            <a:r>
              <a:rPr lang="en-GB"/>
              <a:t>Click to edit Master title style</a:t>
            </a:r>
            <a:endParaRPr lang="en-US"/>
          </a:p>
        </p:txBody>
      </p:sp>
      <p:sp>
        <p:nvSpPr>
          <p:cNvPr id="1036" name="Text Placeholder 13"/>
          <p:cNvSpPr>
            <a:spLocks noGrp="1"/>
          </p:cNvSpPr>
          <p:nvPr>
            <p:ph type="body" idx="1"/>
          </p:nvPr>
        </p:nvSpPr>
        <p:spPr bwMode="auto">
          <a:xfrm>
            <a:off x="432000" y="2165514"/>
            <a:ext cx="13770210" cy="498068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7" y="909516"/>
            <a:ext cx="14630401" cy="43310"/>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sz="2400"/>
          </a:p>
        </p:txBody>
      </p:sp>
      <p:sp>
        <p:nvSpPr>
          <p:cNvPr id="12" name="Text Box 11"/>
          <p:cNvSpPr txBox="1">
            <a:spLocks noChangeArrowheads="1"/>
          </p:cNvSpPr>
          <p:nvPr userDrawn="1"/>
        </p:nvSpPr>
        <p:spPr bwMode="auto">
          <a:xfrm>
            <a:off x="430320" y="7632539"/>
            <a:ext cx="703501" cy="294248"/>
          </a:xfrm>
          <a:prstGeom prst="rect">
            <a:avLst/>
          </a:prstGeom>
          <a:noFill/>
          <a:ln w="9525">
            <a:noFill/>
            <a:miter lim="800000"/>
            <a:headEnd/>
            <a:tailEnd/>
          </a:ln>
        </p:spPr>
        <p:txBody>
          <a:bodyPr lIns="0" tIns="0" rIns="0" bIns="0" anchor="ctr">
            <a:prstTxWarp prst="textNoShape">
              <a:avLst/>
            </a:prstTxWarp>
            <a:spAutoFit/>
          </a:bodyPr>
          <a:lstStyle/>
          <a:p>
            <a:pPr algn="l">
              <a:spcBef>
                <a:spcPts val="720"/>
              </a:spcBef>
            </a:pPr>
            <a:fld id="{6152C911-7D81-1845-9D20-613E63F035EB}" type="slidenum">
              <a:rPr lang="en-US" sz="1912" baseline="0" smtClean="0">
                <a:latin typeface="+mn-lt"/>
                <a:ea typeface="Arial" pitchFamily="-105" charset="0"/>
                <a:cs typeface="Arial" pitchFamily="-105" charset="0"/>
              </a:rPr>
              <a:pPr algn="l">
                <a:spcBef>
                  <a:spcPts val="720"/>
                </a:spcBef>
              </a:pPr>
              <a:t>‹#›</a:t>
            </a:fld>
            <a:endParaRPr lang="en-US" sz="1912" baseline="0" dirty="0">
              <a:latin typeface="+mn-lt"/>
              <a:ea typeface="Arial" pitchFamily="-105" charset="0"/>
              <a:cs typeface="Arial" pitchFamily="-105" charset="0"/>
            </a:endParaRPr>
          </a:p>
        </p:txBody>
      </p:sp>
      <p:pic>
        <p:nvPicPr>
          <p:cNvPr id="11" name="Picture 10" descr="A purple and white logo&#10;&#10;AI-generated content may be incorrect.">
            <a:extLst>
              <a:ext uri="{FF2B5EF4-FFF2-40B4-BE49-F238E27FC236}">
                <a16:creationId xmlns:a16="http://schemas.microsoft.com/office/drawing/2014/main" id="{FDCAB167-3DB8-1DBB-F44F-644CAB60BD46}"/>
              </a:ext>
            </a:extLst>
          </p:cNvPr>
          <p:cNvPicPr>
            <a:picLocks noChangeAspect="1"/>
          </p:cNvPicPr>
          <p:nvPr userDrawn="1"/>
        </p:nvPicPr>
        <p:blipFill>
          <a:blip r:embed="rId55">
            <a:extLst>
              <a:ext uri="{28A0092B-C50C-407E-A947-70E740481C1C}">
                <a14:useLocalDpi xmlns:a14="http://schemas.microsoft.com/office/drawing/2010/main" val="0"/>
              </a:ext>
            </a:extLst>
          </a:blip>
          <a:srcRect/>
          <a:stretch>
            <a:fillRect/>
          </a:stretch>
        </p:blipFill>
        <p:spPr bwMode="auto">
          <a:xfrm>
            <a:off x="11188296" y="7492678"/>
            <a:ext cx="3012233" cy="549242"/>
          </a:xfrm>
          <a:prstGeom prst="rect">
            <a:avLst/>
          </a:prstGeom>
          <a:noFill/>
          <a:ln>
            <a:noFill/>
          </a:ln>
        </p:spPr>
      </p:pic>
      <p:cxnSp>
        <p:nvCxnSpPr>
          <p:cNvPr id="3" name="Straight Connector 2">
            <a:extLst>
              <a:ext uri="{FF2B5EF4-FFF2-40B4-BE49-F238E27FC236}">
                <a16:creationId xmlns:a16="http://schemas.microsoft.com/office/drawing/2014/main" id="{4F6FB0EF-50E1-BEA5-42FC-4B590EC0611E}"/>
              </a:ext>
            </a:extLst>
          </p:cNvPr>
          <p:cNvCxnSpPr/>
          <p:nvPr userDrawn="1"/>
        </p:nvCxnSpPr>
        <p:spPr>
          <a:xfrm>
            <a:off x="0" y="7319437"/>
            <a:ext cx="14630848" cy="0"/>
          </a:xfrm>
          <a:prstGeom prst="line">
            <a:avLst/>
          </a:prstGeom>
          <a:ln>
            <a:solidFill>
              <a:srgbClr val="000000"/>
            </a:solidFill>
          </a:ln>
        </p:spPr>
        <p:style>
          <a:lnRef idx="1">
            <a:schemeClr val="accent6"/>
          </a:lnRef>
          <a:fillRef idx="0">
            <a:schemeClr val="accent6"/>
          </a:fillRef>
          <a:effectRef idx="0">
            <a:schemeClr val="accent6"/>
          </a:effectRef>
          <a:fontRef idx="minor">
            <a:schemeClr val="tx1"/>
          </a:fontRef>
        </p:style>
      </p:cxnSp>
      <p:pic>
        <p:nvPicPr>
          <p:cNvPr id="2" name="Picture 1" descr="A red arrow pointing up&#10;&#10;AI-generated content may be incorrect.">
            <a:extLst>
              <a:ext uri="{FF2B5EF4-FFF2-40B4-BE49-F238E27FC236}">
                <a16:creationId xmlns:a16="http://schemas.microsoft.com/office/drawing/2014/main" id="{F24941BC-B204-1716-7DE9-77266B7D777A}"/>
              </a:ext>
            </a:extLst>
          </p:cNvPr>
          <p:cNvPicPr>
            <a:picLocks/>
          </p:cNvPicPr>
          <p:nvPr userDrawn="1"/>
        </p:nvPicPr>
        <p:blipFill>
          <a:blip r:embed="rId56">
            <a:extLst>
              <a:ext uri="{28A0092B-C50C-407E-A947-70E740481C1C}">
                <a14:useLocalDpi xmlns:a14="http://schemas.microsoft.com/office/drawing/2010/main" val="0"/>
              </a:ext>
            </a:extLst>
          </a:blip>
          <a:srcRect/>
          <a:stretch>
            <a:fillRect/>
          </a:stretch>
        </p:blipFill>
        <p:spPr bwMode="auto">
          <a:xfrm>
            <a:off x="277374" y="205230"/>
            <a:ext cx="707237" cy="526296"/>
          </a:xfrm>
          <a:prstGeom prst="rect">
            <a:avLst/>
          </a:prstGeom>
          <a:noFill/>
          <a:ln>
            <a:noFill/>
          </a:ln>
        </p:spPr>
      </p:pic>
      <p:pic>
        <p:nvPicPr>
          <p:cNvPr id="4" name="Picture 3" descr="A black and white logo&#10;&#10;AI-generated content may be incorrect.">
            <a:extLst>
              <a:ext uri="{FF2B5EF4-FFF2-40B4-BE49-F238E27FC236}">
                <a16:creationId xmlns:a16="http://schemas.microsoft.com/office/drawing/2014/main" id="{1F05CDBE-38C2-165C-19BE-04D8286587B5}"/>
              </a:ext>
            </a:extLst>
          </p:cNvPr>
          <p:cNvPicPr>
            <a:picLocks noChangeAspect="1"/>
          </p:cNvPicPr>
          <p:nvPr userDrawn="1"/>
        </p:nvPicPr>
        <p:blipFill>
          <a:blip r:embed="rId57">
            <a:extLst>
              <a:ext uri="{28A0092B-C50C-407E-A947-70E740481C1C}">
                <a14:useLocalDpi xmlns:a14="http://schemas.microsoft.com/office/drawing/2010/main" val="0"/>
              </a:ext>
            </a:extLst>
          </a:blip>
          <a:srcRect/>
          <a:stretch>
            <a:fillRect/>
          </a:stretch>
        </p:blipFill>
        <p:spPr bwMode="auto">
          <a:xfrm>
            <a:off x="11246112" y="189070"/>
            <a:ext cx="3064224" cy="599418"/>
          </a:xfrm>
          <a:prstGeom prst="rect">
            <a:avLst/>
          </a:prstGeom>
          <a:noFill/>
          <a:ln>
            <a:noFill/>
          </a:ln>
        </p:spPr>
      </p:pic>
      <p:sp>
        <p:nvSpPr>
          <p:cNvPr id="5" name="Text Box 2">
            <a:extLst>
              <a:ext uri="{FF2B5EF4-FFF2-40B4-BE49-F238E27FC236}">
                <a16:creationId xmlns:a16="http://schemas.microsoft.com/office/drawing/2014/main" id="{E71C160C-4E39-F418-EBC9-DC9DDF5EA62B}"/>
              </a:ext>
            </a:extLst>
          </p:cNvPr>
          <p:cNvSpPr txBox="1">
            <a:spLocks noChangeArrowheads="1"/>
          </p:cNvSpPr>
          <p:nvPr userDrawn="1"/>
        </p:nvSpPr>
        <p:spPr bwMode="auto">
          <a:xfrm>
            <a:off x="5152281" y="51111"/>
            <a:ext cx="6036014" cy="970619"/>
          </a:xfrm>
          <a:prstGeom prst="rect">
            <a:avLst/>
          </a:prstGeom>
          <a:noFill/>
          <a:ln w="9525">
            <a:noFill/>
            <a:miter lim="800000"/>
            <a:headEnd/>
            <a:tailEnd/>
          </a:ln>
        </p:spPr>
        <p:txBody>
          <a:bodyPr rot="0" vert="horz" wrap="square" lIns="91797" tIns="45899" rIns="91797" bIns="45899" anchor="t" anchorCtr="0">
            <a:noAutofit/>
          </a:bodyPr>
          <a:lstStyle/>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rPr>
              <a:t>T Level Technical Qualification in Building Services Engineering for Construction (Level 3)</a:t>
            </a:r>
          </a:p>
          <a:p>
            <a:pPr marL="0" marR="0" lvl="0" indent="0" algn="l" defTabSz="914393" rtl="0" eaLnBrk="1" fontAlgn="base" latinLnBrk="0" hangingPunct="1">
              <a:lnSpc>
                <a:spcPct val="100000"/>
              </a:lnSpc>
              <a:spcBef>
                <a:spcPts val="401"/>
              </a:spcBef>
              <a:spcAft>
                <a:spcPts val="401"/>
              </a:spcAft>
              <a:buClrTx/>
              <a:buSzTx/>
              <a:buFontTx/>
              <a:buNone/>
              <a:tabLst/>
              <a:defRPr/>
            </a:pPr>
            <a:r>
              <a:rPr lang="en-GB" sz="1500" b="1" i="0" dirty="0">
                <a:solidFill>
                  <a:srgbClr val="FC4421"/>
                </a:solidFill>
                <a:effectLst/>
                <a:latin typeface="Arial" panose="020B0604020202020204" pitchFamily="34" charset="0"/>
                <a:ea typeface="Cambria" panose="02040503050406030204" pitchFamily="18" charset="0"/>
                <a:cs typeface="Arial" panose="020B0604020202020204" pitchFamily="34" charset="0"/>
              </a:rPr>
              <a:t>Occupational Specialism: Protection Systems Engineering </a:t>
            </a:r>
            <a:endParaRPr lang="en-GB" sz="1500" i="0" dirty="0">
              <a:effectLst/>
              <a:latin typeface="Arial" panose="020B0604020202020204" pitchFamily="34" charset="0"/>
              <a:ea typeface="Cambria" panose="02040503050406030204" pitchFamily="18" charset="0"/>
              <a:cs typeface="Times New Roman" panose="02020603050405020304" pitchFamily="18" charset="0"/>
            </a:endParaRPr>
          </a:p>
        </p:txBody>
      </p:sp>
      <p:pic>
        <p:nvPicPr>
          <p:cNvPr id="7" name="Picture 6" descr="A black background with a black square&#10;&#10;AI-generated content may be incorrect.">
            <a:extLst>
              <a:ext uri="{FF2B5EF4-FFF2-40B4-BE49-F238E27FC236}">
                <a16:creationId xmlns:a16="http://schemas.microsoft.com/office/drawing/2014/main" id="{8C020A86-6067-F2CF-A88D-605AA1343607}"/>
              </a:ext>
            </a:extLst>
          </p:cNvPr>
          <p:cNvPicPr>
            <a:picLocks noChangeAspect="1"/>
          </p:cNvPicPr>
          <p:nvPr userDrawn="1"/>
        </p:nvPicPr>
        <p:blipFill>
          <a:blip r:embed="rId58"/>
          <a:stretch>
            <a:fillRect/>
          </a:stretch>
        </p:blipFill>
        <p:spPr>
          <a:xfrm>
            <a:off x="1300539" y="195870"/>
            <a:ext cx="3416615" cy="560714"/>
          </a:xfrm>
          <a:prstGeom prst="rect">
            <a:avLst/>
          </a:prstGeom>
        </p:spPr>
      </p:pic>
    </p:spTree>
    <p:extLst>
      <p:ext uri="{BB962C8B-B14F-4D97-AF65-F5344CB8AC3E}">
        <p14:creationId xmlns:p14="http://schemas.microsoft.com/office/powerpoint/2010/main" val="259775217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9" r:id="rId15"/>
    <p:sldLayoutId id="2147483720" r:id="rId16"/>
    <p:sldLayoutId id="2147483721" r:id="rId17"/>
    <p:sldLayoutId id="2147483722" r:id="rId18"/>
    <p:sldLayoutId id="2147483723" r:id="rId19"/>
    <p:sldLayoutId id="2147483728" r:id="rId20"/>
    <p:sldLayoutId id="2147483729" r:id="rId21"/>
    <p:sldLayoutId id="2147483730" r:id="rId22"/>
    <p:sldLayoutId id="2147483731" r:id="rId23"/>
    <p:sldLayoutId id="2147483732" r:id="rId24"/>
    <p:sldLayoutId id="2147483733" r:id="rId25"/>
    <p:sldLayoutId id="2147483734" r:id="rId26"/>
    <p:sldLayoutId id="2147483735" r:id="rId27"/>
    <p:sldLayoutId id="2147483736" r:id="rId28"/>
    <p:sldLayoutId id="2147483737" r:id="rId29"/>
    <p:sldLayoutId id="2147483738" r:id="rId30"/>
    <p:sldLayoutId id="2147483739" r:id="rId31"/>
    <p:sldLayoutId id="2147483740" r:id="rId32"/>
    <p:sldLayoutId id="2147483741" r:id="rId33"/>
    <p:sldLayoutId id="2147483742" r:id="rId34"/>
    <p:sldLayoutId id="2147483743" r:id="rId35"/>
    <p:sldLayoutId id="2147483744" r:id="rId36"/>
    <p:sldLayoutId id="2147483745" r:id="rId37"/>
    <p:sldLayoutId id="2147483746" r:id="rId38"/>
    <p:sldLayoutId id="2147483747" r:id="rId39"/>
    <p:sldLayoutId id="2147483748" r:id="rId40"/>
    <p:sldLayoutId id="2147483749" r:id="rId41"/>
    <p:sldLayoutId id="2147483750" r:id="rId42"/>
    <p:sldLayoutId id="2147483751" r:id="rId43"/>
    <p:sldLayoutId id="2147483752" r:id="rId44"/>
    <p:sldLayoutId id="2147483753" r:id="rId45"/>
    <p:sldLayoutId id="2147483754" r:id="rId46"/>
    <p:sldLayoutId id="2147483755" r:id="rId47"/>
    <p:sldLayoutId id="2147483756" r:id="rId48"/>
    <p:sldLayoutId id="2147483757" r:id="rId49"/>
    <p:sldLayoutId id="2147483758" r:id="rId50"/>
    <p:sldLayoutId id="2147483759" r:id="rId51"/>
    <p:sldLayoutId id="2147483760" r:id="rId52"/>
    <p:sldLayoutId id="2147483761" r:id="rId53"/>
  </p:sldLayoutIdLst>
  <p:hf hdr="0" ftr="0" dt="0"/>
  <p:txStyles>
    <p:titleStyle>
      <a:lvl1pPr algn="l" rtl="0" eaLnBrk="1" fontAlgn="base" hangingPunct="1">
        <a:spcBef>
          <a:spcPct val="0"/>
        </a:spcBef>
        <a:spcAft>
          <a:spcPct val="0"/>
        </a:spcAft>
        <a:defRPr lang="en-US" sz="4303" b="1" kern="1200" baseline="0" dirty="0">
          <a:solidFill>
            <a:srgbClr val="FC4421"/>
          </a:solidFill>
          <a:latin typeface="+mj-lt"/>
          <a:ea typeface="ＭＳ Ｐゴシック" pitchFamily="-105" charset="-128"/>
          <a:cs typeface="Arial" panose="020B0604020202020204" pitchFamily="34" charset="0"/>
        </a:defRPr>
      </a:lvl1pPr>
      <a:lvl2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879" b="1">
          <a:solidFill>
            <a:srgbClr val="E30613"/>
          </a:solidFill>
          <a:latin typeface="Arial" charset="0"/>
          <a:ea typeface="ＭＳ Ｐゴシック" charset="-128"/>
          <a:cs typeface="ＭＳ Ｐゴシック" charset="-128"/>
        </a:defRPr>
      </a:lvl5pPr>
      <a:lvl6pPr marL="548622" algn="ctr" rtl="0" eaLnBrk="1" fontAlgn="base" hangingPunct="1">
        <a:spcBef>
          <a:spcPct val="0"/>
        </a:spcBef>
        <a:spcAft>
          <a:spcPct val="0"/>
        </a:spcAft>
        <a:defRPr sz="5280">
          <a:solidFill>
            <a:srgbClr val="CC0000"/>
          </a:solidFill>
          <a:latin typeface="Arial" charset="0"/>
        </a:defRPr>
      </a:lvl6pPr>
      <a:lvl7pPr marL="1097245" algn="ctr" rtl="0" eaLnBrk="1" fontAlgn="base" hangingPunct="1">
        <a:spcBef>
          <a:spcPct val="0"/>
        </a:spcBef>
        <a:spcAft>
          <a:spcPct val="0"/>
        </a:spcAft>
        <a:defRPr sz="5280">
          <a:solidFill>
            <a:srgbClr val="CC0000"/>
          </a:solidFill>
          <a:latin typeface="Arial" charset="0"/>
        </a:defRPr>
      </a:lvl7pPr>
      <a:lvl8pPr marL="1645867" algn="ctr" rtl="0" eaLnBrk="1" fontAlgn="base" hangingPunct="1">
        <a:spcBef>
          <a:spcPct val="0"/>
        </a:spcBef>
        <a:spcAft>
          <a:spcPct val="0"/>
        </a:spcAft>
        <a:defRPr sz="5280">
          <a:solidFill>
            <a:srgbClr val="CC0000"/>
          </a:solidFill>
          <a:latin typeface="Arial" charset="0"/>
        </a:defRPr>
      </a:lvl8pPr>
      <a:lvl9pPr marL="2194490" algn="ctr" rtl="0" eaLnBrk="1" fontAlgn="base" hangingPunct="1">
        <a:spcBef>
          <a:spcPct val="0"/>
        </a:spcBef>
        <a:spcAft>
          <a:spcPct val="0"/>
        </a:spcAft>
        <a:defRPr sz="5280">
          <a:solidFill>
            <a:srgbClr val="CC0000"/>
          </a:solidFill>
          <a:latin typeface="Arial" charset="0"/>
        </a:defRPr>
      </a:lvl9pPr>
    </p:titleStyle>
    <p:bodyStyle>
      <a:lvl1pPr marL="0" indent="0" algn="l" rtl="0" eaLnBrk="1" fontAlgn="base" hangingPunct="1">
        <a:lnSpc>
          <a:spcPts val="2879"/>
        </a:lnSpc>
        <a:spcBef>
          <a:spcPts val="1200"/>
        </a:spcBef>
        <a:spcAft>
          <a:spcPts val="1200"/>
        </a:spcAft>
        <a:defRPr lang="en-GB" sz="2391" dirty="0">
          <a:solidFill>
            <a:schemeClr val="tx1"/>
          </a:solidFill>
          <a:latin typeface="+mn-lt"/>
          <a:ea typeface="ＭＳ Ｐゴシック" charset="-128"/>
          <a:cs typeface="ＭＳ Ｐゴシック" charset="-128"/>
        </a:defRPr>
      </a:lvl1pPr>
      <a:lvl2pPr marL="259072" indent="-259072" algn="l" rtl="0" eaLnBrk="1" fontAlgn="base" hangingPunct="1">
        <a:lnSpc>
          <a:spcPts val="2879"/>
        </a:lnSpc>
        <a:spcBef>
          <a:spcPts val="600"/>
        </a:spcBef>
        <a:spcAft>
          <a:spcPts val="600"/>
        </a:spcAft>
        <a:buClr>
          <a:srgbClr val="FC4421"/>
        </a:buClr>
        <a:buFont typeface="Arial" pitchFamily="-105" charset="0"/>
        <a:buChar char="•"/>
        <a:defRPr lang="en-GB" sz="2391" dirty="0">
          <a:solidFill>
            <a:schemeClr val="tx1"/>
          </a:solidFill>
          <a:latin typeface="+mn-lt"/>
          <a:ea typeface="ＭＳ Ｐゴシック" charset="-128"/>
          <a:cs typeface="+mn-cs"/>
        </a:defRPr>
      </a:lvl2pPr>
      <a:lvl3pPr marL="0" indent="0" algn="l" rtl="0" eaLnBrk="1" fontAlgn="base" hangingPunct="1">
        <a:lnSpc>
          <a:spcPts val="2400"/>
        </a:lnSpc>
        <a:spcBef>
          <a:spcPts val="600"/>
        </a:spcBef>
        <a:spcAft>
          <a:spcPts val="600"/>
        </a:spcAft>
        <a:buFont typeface="Lucida Grande" pitchFamily="-105" charset="0"/>
        <a:defRPr lang="en-GB" sz="1920" dirty="0">
          <a:solidFill>
            <a:schemeClr val="tx1"/>
          </a:solidFill>
          <a:latin typeface="+mn-lt"/>
          <a:ea typeface="ＭＳ Ｐゴシック" charset="-128"/>
          <a:cs typeface="+mn-cs"/>
        </a:defRPr>
      </a:lvl3pPr>
      <a:lvl4pPr marL="259072" indent="-259072" algn="l" rtl="0" eaLnBrk="1" fontAlgn="base" hangingPunct="1">
        <a:lnSpc>
          <a:spcPts val="2400"/>
        </a:lnSpc>
        <a:spcBef>
          <a:spcPts val="600"/>
        </a:spcBef>
        <a:spcAft>
          <a:spcPts val="600"/>
        </a:spcAft>
        <a:buClr>
          <a:srgbClr val="FC4421"/>
        </a:buClr>
        <a:buFont typeface="Arial" pitchFamily="-105" charset="0"/>
        <a:buChar char="•"/>
        <a:defRPr lang="en-GB" sz="1920" dirty="0">
          <a:solidFill>
            <a:schemeClr val="tx1"/>
          </a:solidFill>
          <a:latin typeface="+mn-lt"/>
          <a:ea typeface="ＭＳ Ｐゴシック" charset="-128"/>
          <a:cs typeface="ＭＳ Ｐゴシック" charset="-128"/>
        </a:defRPr>
      </a:lvl4pPr>
      <a:lvl5pPr marL="518143" indent="-259072" algn="l" rtl="0" eaLnBrk="1" fontAlgn="base" hangingPunct="1">
        <a:lnSpc>
          <a:spcPts val="2400"/>
        </a:lnSpc>
        <a:spcBef>
          <a:spcPct val="0"/>
        </a:spcBef>
        <a:spcAft>
          <a:spcPts val="600"/>
        </a:spcAft>
        <a:buFont typeface="Arial" pitchFamily="-105" charset="0"/>
        <a:buChar char="–"/>
        <a:defRPr lang="en-US" sz="1920" dirty="0">
          <a:solidFill>
            <a:schemeClr val="tx1"/>
          </a:solidFill>
          <a:latin typeface="+mn-lt"/>
          <a:ea typeface="ＭＳ Ｐゴシック" charset="-128"/>
          <a:cs typeface="ＭＳ Ｐゴシック" charset="-128"/>
        </a:defRPr>
      </a:lvl5pPr>
      <a:lvl6pPr marL="548622" indent="-548622" algn="l" defTabSz="1097245" rtl="0" eaLnBrk="1" fontAlgn="base" hangingPunct="1">
        <a:spcBef>
          <a:spcPct val="20000"/>
        </a:spcBef>
        <a:spcAft>
          <a:spcPct val="0"/>
        </a:spcAft>
        <a:buChar char="»"/>
        <a:defRPr lang="en-GB" sz="1920" kern="0" baseline="0" dirty="0" smtClean="0">
          <a:solidFill>
            <a:schemeClr val="tx1"/>
          </a:solidFill>
          <a:latin typeface="+mn-lt"/>
          <a:ea typeface="ＭＳ Ｐゴシック" charset="-128"/>
          <a:cs typeface="ＭＳ Ｐゴシック" charset="-128"/>
        </a:defRPr>
      </a:lvl6pPr>
      <a:lvl7pPr marL="3566046" indent="-274312" algn="l" defTabSz="1097245" rtl="0" eaLnBrk="1" fontAlgn="base" hangingPunct="1">
        <a:spcBef>
          <a:spcPct val="20000"/>
        </a:spcBef>
        <a:spcAft>
          <a:spcPct val="0"/>
        </a:spcAft>
        <a:buClr>
          <a:srgbClr val="E30613"/>
        </a:buClr>
        <a:buChar char="»"/>
        <a:defRPr lang="en-GB" sz="1920" kern="0" baseline="0" dirty="0" smtClean="0">
          <a:solidFill>
            <a:schemeClr val="tx1"/>
          </a:solidFill>
          <a:latin typeface="+mn-lt"/>
          <a:ea typeface="ＭＳ Ｐゴシック" charset="-128"/>
          <a:cs typeface="ＭＳ Ｐゴシック" charset="-128"/>
        </a:defRPr>
      </a:lvl7pPr>
      <a:lvl8pPr marL="4114668" indent="-274312" algn="l" defTabSz="1097245" rtl="0" eaLnBrk="1" fontAlgn="base" hangingPunct="1">
        <a:spcBef>
          <a:spcPct val="20000"/>
        </a:spcBef>
        <a:spcAft>
          <a:spcPct val="0"/>
        </a:spcAft>
        <a:buChar char="»"/>
        <a:defRPr lang="en-GB" sz="1920" kern="0" dirty="0" smtClean="0">
          <a:solidFill>
            <a:schemeClr val="tx1"/>
          </a:solidFill>
          <a:latin typeface="+mn-lt"/>
          <a:ea typeface="ＭＳ Ｐゴシック" charset="-128"/>
          <a:cs typeface="ＭＳ Ｐゴシック" charset="-128"/>
        </a:defRPr>
      </a:lvl8pPr>
      <a:lvl9pPr marL="4663291" indent="-274312" algn="l" defTabSz="1097245" rtl="0" eaLnBrk="1" fontAlgn="base" hangingPunct="1">
        <a:spcBef>
          <a:spcPct val="20000"/>
        </a:spcBef>
        <a:spcAft>
          <a:spcPct val="0"/>
        </a:spcAft>
        <a:buChar char="»"/>
        <a:defRPr lang="en-GB" sz="12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548622" rtl="0" eaLnBrk="1" latinLnBrk="0" hangingPunct="1">
        <a:defRPr sz="2160" kern="1200">
          <a:solidFill>
            <a:schemeClr val="tx1"/>
          </a:solidFill>
          <a:latin typeface="+mn-lt"/>
          <a:ea typeface="+mn-ea"/>
          <a:cs typeface="+mn-cs"/>
        </a:defRPr>
      </a:lvl1pPr>
      <a:lvl2pPr marL="548622" algn="l" defTabSz="548622" rtl="0" eaLnBrk="1" latinLnBrk="0" hangingPunct="1">
        <a:defRPr sz="2160" kern="1200">
          <a:solidFill>
            <a:schemeClr val="tx1"/>
          </a:solidFill>
          <a:latin typeface="+mn-lt"/>
          <a:ea typeface="+mn-ea"/>
          <a:cs typeface="+mn-cs"/>
        </a:defRPr>
      </a:lvl2pPr>
      <a:lvl3pPr marL="1097245" algn="l" defTabSz="548622" rtl="0" eaLnBrk="1" latinLnBrk="0" hangingPunct="1">
        <a:defRPr sz="2160" kern="1200">
          <a:solidFill>
            <a:schemeClr val="tx1"/>
          </a:solidFill>
          <a:latin typeface="+mn-lt"/>
          <a:ea typeface="+mn-ea"/>
          <a:cs typeface="+mn-cs"/>
        </a:defRPr>
      </a:lvl3pPr>
      <a:lvl4pPr marL="1645867" algn="l" defTabSz="548622" rtl="0" eaLnBrk="1" latinLnBrk="0" hangingPunct="1">
        <a:defRPr sz="2160" kern="1200">
          <a:solidFill>
            <a:schemeClr val="tx1"/>
          </a:solidFill>
          <a:latin typeface="+mn-lt"/>
          <a:ea typeface="+mn-ea"/>
          <a:cs typeface="+mn-cs"/>
        </a:defRPr>
      </a:lvl4pPr>
      <a:lvl5pPr marL="2194490" algn="l" defTabSz="548622" rtl="0" eaLnBrk="1" latinLnBrk="0" hangingPunct="1">
        <a:defRPr sz="2160" kern="1200">
          <a:solidFill>
            <a:schemeClr val="tx1"/>
          </a:solidFill>
          <a:latin typeface="+mn-lt"/>
          <a:ea typeface="+mn-ea"/>
          <a:cs typeface="+mn-cs"/>
        </a:defRPr>
      </a:lvl5pPr>
      <a:lvl6pPr marL="2743112" algn="l" defTabSz="548622" rtl="0" eaLnBrk="1" latinLnBrk="0" hangingPunct="1">
        <a:defRPr sz="2160" kern="1200">
          <a:solidFill>
            <a:schemeClr val="tx1"/>
          </a:solidFill>
          <a:latin typeface="+mn-lt"/>
          <a:ea typeface="+mn-ea"/>
          <a:cs typeface="+mn-cs"/>
        </a:defRPr>
      </a:lvl6pPr>
      <a:lvl7pPr marL="3291734" algn="l" defTabSz="548622" rtl="0" eaLnBrk="1" latinLnBrk="0" hangingPunct="1">
        <a:defRPr sz="2160" kern="1200">
          <a:solidFill>
            <a:schemeClr val="tx1"/>
          </a:solidFill>
          <a:latin typeface="+mn-lt"/>
          <a:ea typeface="+mn-ea"/>
          <a:cs typeface="+mn-cs"/>
        </a:defRPr>
      </a:lvl7pPr>
      <a:lvl8pPr marL="3840358" algn="l" defTabSz="548622" rtl="0" eaLnBrk="1" latinLnBrk="0" hangingPunct="1">
        <a:defRPr sz="2160" kern="1200">
          <a:solidFill>
            <a:schemeClr val="tx1"/>
          </a:solidFill>
          <a:latin typeface="+mn-lt"/>
          <a:ea typeface="+mn-ea"/>
          <a:cs typeface="+mn-cs"/>
        </a:defRPr>
      </a:lvl8pPr>
      <a:lvl9pPr marL="4388980" algn="l" defTabSz="548622"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3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6.xml"/><Relationship Id="rId6" Type="http://schemas.openxmlformats.org/officeDocument/2006/relationships/image" Target="../media/image24.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22.png"/><Relationship Id="rId9" Type="http://schemas.openxmlformats.org/officeDocument/2006/relationships/image" Target="../media/image2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38.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0.xml"/><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39.png"/><Relationship Id="rId4" Type="http://schemas.openxmlformats.org/officeDocument/2006/relationships/image" Target="../media/image3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1.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42.xml"/><Relationship Id="rId5" Type="http://schemas.openxmlformats.org/officeDocument/2006/relationships/image" Target="../media/image42.png"/><Relationship Id="rId4" Type="http://schemas.openxmlformats.org/officeDocument/2006/relationships/image" Target="../media/image41.png"/></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42.xml"/><Relationship Id="rId5" Type="http://schemas.openxmlformats.org/officeDocument/2006/relationships/image" Target="../media/image42.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4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8.xml"/><Relationship Id="rId1" Type="http://schemas.openxmlformats.org/officeDocument/2006/relationships/slideLayout" Target="../slideLayouts/slideLayout4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5.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34.xml"/><Relationship Id="rId1" Type="http://schemas.openxmlformats.org/officeDocument/2006/relationships/slideLayout" Target="../slideLayouts/slideLayout4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8.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71156A-2242-124B-AF49-34A979232ED8}"/>
              </a:ext>
            </a:extLst>
          </p:cNvPr>
          <p:cNvSpPr txBox="1">
            <a:spLocks/>
          </p:cNvSpPr>
          <p:nvPr/>
        </p:nvSpPr>
        <p:spPr>
          <a:xfrm>
            <a:off x="430320" y="2393334"/>
            <a:ext cx="12909572" cy="4518219"/>
          </a:xfrm>
          <a:prstGeom prst="rect">
            <a:avLst/>
          </a:prstGeom>
        </p:spPr>
        <p:txBody>
          <a:bodyPr lIns="0" tIns="0" rIns="0" bIns="0" anchor="t" anchorCtr="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1"/>
                </a:solidFill>
                <a:latin typeface="Poppins" pitchFamily="2" charset="77"/>
                <a:ea typeface="+mn-ea"/>
                <a:cs typeface="Poppins" pitchFamily="2" charset="77"/>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1"/>
                </a:solidFill>
                <a:latin typeface="Poppins" pitchFamily="2" charset="77"/>
                <a:ea typeface="+mn-ea"/>
                <a:cs typeface="Poppins" pitchFamily="2" charset="77"/>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1"/>
                </a:solidFill>
                <a:latin typeface="Poppins" pitchFamily="2" charset="77"/>
                <a:ea typeface="+mn-ea"/>
                <a:cs typeface="Poppins" pitchFamily="2" charset="77"/>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1"/>
                </a:solidFill>
                <a:latin typeface="Poppins" pitchFamily="2" charset="77"/>
                <a:ea typeface="+mn-ea"/>
                <a:cs typeface="Poppins" pitchFamily="2" charset="77"/>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defTabSz="726778">
              <a:lnSpc>
                <a:spcPct val="100000"/>
              </a:lnSpc>
              <a:spcBef>
                <a:spcPts val="0"/>
              </a:spcBef>
              <a:buNone/>
              <a:defRPr/>
            </a:pPr>
            <a:r>
              <a:rPr lang="en-GB" sz="2800" b="1" dirty="0">
                <a:solidFill>
                  <a:srgbClr val="170130"/>
                </a:solidFill>
                <a:latin typeface="Arial"/>
                <a:ea typeface="ＭＳ Ｐゴシック"/>
                <a:cs typeface="Arial"/>
              </a:rPr>
              <a:t>Occupational Specialism: Protection Systems Engineering</a:t>
            </a:r>
          </a:p>
          <a:p>
            <a:pPr marL="0" indent="0" defTabSz="726778">
              <a:lnSpc>
                <a:spcPct val="100000"/>
              </a:lnSpc>
              <a:spcBef>
                <a:spcPts val="0"/>
              </a:spcBef>
              <a:buNone/>
              <a:defRPr/>
            </a:pPr>
            <a:endParaRPr lang="en-GB" sz="2800" b="1" dirty="0">
              <a:solidFill>
                <a:srgbClr val="170130"/>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GB" sz="2800" b="1" dirty="0">
                <a:solidFill>
                  <a:srgbClr val="000000"/>
                </a:solidFill>
                <a:latin typeface="Arial"/>
                <a:ea typeface="ＭＳ Ｐゴシック"/>
                <a:cs typeface="Arial"/>
              </a:rPr>
              <a:t>K1.9 Termination of cables</a:t>
            </a:r>
          </a:p>
          <a:p>
            <a:pPr marL="0" indent="0" defTabSz="819737" fontAlgn="base">
              <a:spcBef>
                <a:spcPts val="896"/>
              </a:spcBef>
              <a:spcAft>
                <a:spcPct val="0"/>
              </a:spcAft>
              <a:buNone/>
            </a:pPr>
            <a:endParaRPr lang="en-GB" sz="2800" dirty="0">
              <a:solidFill>
                <a:srgbClr val="3432E1"/>
              </a:solidFill>
              <a:latin typeface="Arial" panose="020B0604020202020204" pitchFamily="34" charset="0"/>
              <a:ea typeface="ＭＳ Ｐゴシック" panose="020B0600070205080204" pitchFamily="34" charset="-128"/>
              <a:cs typeface="Arial" panose="020B0604020202020204" pitchFamily="34" charset="0"/>
            </a:endParaRPr>
          </a:p>
          <a:p>
            <a:pPr marL="0" indent="0" defTabSz="819737" fontAlgn="base">
              <a:spcBef>
                <a:spcPts val="896"/>
              </a:spcBef>
              <a:spcAft>
                <a:spcPct val="0"/>
              </a:spcAft>
              <a:buNone/>
            </a:pPr>
            <a:r>
              <a:rPr lang="en-US" sz="2800" b="1" dirty="0">
                <a:solidFill>
                  <a:srgbClr val="FC4421"/>
                </a:solidFill>
                <a:latin typeface="Arial"/>
                <a:ea typeface="ＭＳ Ｐゴシック"/>
                <a:cs typeface="Arial"/>
              </a:rPr>
              <a:t>PowerPoint 1.9: Termination of cables</a:t>
            </a:r>
          </a:p>
        </p:txBody>
      </p:sp>
    </p:spTree>
    <p:extLst>
      <p:ext uri="{BB962C8B-B14F-4D97-AF65-F5344CB8AC3E}">
        <p14:creationId xmlns:p14="http://schemas.microsoft.com/office/powerpoint/2010/main" val="413929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72F199-0300-5535-B3A0-906C2067CE2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7C7D63A3-84E0-5D87-1E9A-AD6FCBAD8D0F}"/>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Thermoplastic cable termination</a:t>
            </a:r>
            <a:endParaRPr lang="en-US" sz="3600" dirty="0">
              <a:latin typeface="+mj-lt"/>
            </a:endParaRPr>
          </a:p>
        </p:txBody>
      </p:sp>
      <p:sp>
        <p:nvSpPr>
          <p:cNvPr id="12" name="Text 10">
            <a:extLst>
              <a:ext uri="{FF2B5EF4-FFF2-40B4-BE49-F238E27FC236}">
                <a16:creationId xmlns:a16="http://schemas.microsoft.com/office/drawing/2014/main" id="{4A632F28-378A-BCF0-79D0-181AE886A322}"/>
              </a:ext>
            </a:extLst>
          </p:cNvPr>
          <p:cNvSpPr/>
          <p:nvPr/>
        </p:nvSpPr>
        <p:spPr>
          <a:xfrm>
            <a:off x="301224" y="2160566"/>
            <a:ext cx="13719034" cy="1080492"/>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Single and multi-core thermoplastic cables are among the most common in electrical installations. When terminating these cables, precision in stripping the outer sheath and individual conductors is essential to prevent short circuits and ensure long-term reliability.</a:t>
            </a:r>
            <a:endParaRPr lang="en-US" sz="2400" dirty="0"/>
          </a:p>
        </p:txBody>
      </p:sp>
      <p:sp>
        <p:nvSpPr>
          <p:cNvPr id="13" name="Text 11">
            <a:extLst>
              <a:ext uri="{FF2B5EF4-FFF2-40B4-BE49-F238E27FC236}">
                <a16:creationId xmlns:a16="http://schemas.microsoft.com/office/drawing/2014/main" id="{BC62E245-5D8E-4B09-835F-FA8232E17174}"/>
              </a:ext>
            </a:extLst>
          </p:cNvPr>
          <p:cNvSpPr/>
          <p:nvPr/>
        </p:nvSpPr>
        <p:spPr>
          <a:xfrm>
            <a:off x="301224" y="3588490"/>
            <a:ext cx="13719034" cy="108049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stranded conductors, ferrules should be used to prevent stray strands and ensure proper contact pressure. Terminals must be tightened to the manufacturer's specified torque—too loose creates resistance and heating, while over-tightening can damage conductors.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arrange conductors to minimise mechanical stress and ensure adequate space between terminals.</a:t>
            </a:r>
            <a:endParaRPr lang="en-US" sz="2400" dirty="0"/>
          </a:p>
        </p:txBody>
      </p:sp>
    </p:spTree>
    <p:extLst>
      <p:ext uri="{BB962C8B-B14F-4D97-AF65-F5344CB8AC3E}">
        <p14:creationId xmlns:p14="http://schemas.microsoft.com/office/powerpoint/2010/main" val="8689346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Common mistakes with thermoplastic cables</a:t>
            </a:r>
            <a:endParaRPr lang="en-US" sz="3600" dirty="0">
              <a:latin typeface="+mj-lt"/>
            </a:endParaRPr>
          </a:p>
        </p:txBody>
      </p:sp>
      <p:sp>
        <p:nvSpPr>
          <p:cNvPr id="3" name="Shape 1"/>
          <p:cNvSpPr/>
          <p:nvPr/>
        </p:nvSpPr>
        <p:spPr>
          <a:xfrm>
            <a:off x="737235" y="2014555"/>
            <a:ext cx="473869" cy="47386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4" name="Image 0" descr="preencoded.png"/>
          <p:cNvPicPr>
            <a:picLocks noChangeAspect="1"/>
          </p:cNvPicPr>
          <p:nvPr/>
        </p:nvPicPr>
        <p:blipFill>
          <a:blip r:embed="rId3"/>
          <a:stretch>
            <a:fillRect/>
          </a:stretch>
        </p:blipFill>
        <p:spPr>
          <a:xfrm>
            <a:off x="816233" y="2093494"/>
            <a:ext cx="315873" cy="394930"/>
          </a:xfrm>
          <a:prstGeom prst="rect">
            <a:avLst/>
          </a:prstGeom>
        </p:spPr>
      </p:pic>
      <p:sp>
        <p:nvSpPr>
          <p:cNvPr id="5" name="Text 2"/>
          <p:cNvSpPr/>
          <p:nvPr/>
        </p:nvSpPr>
        <p:spPr>
          <a:xfrm>
            <a:off x="1421725" y="2093494"/>
            <a:ext cx="2632948" cy="328970"/>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Excessive stripping</a:t>
            </a:r>
            <a:endParaRPr lang="en-US" sz="2400" dirty="0"/>
          </a:p>
        </p:txBody>
      </p:sp>
      <p:sp>
        <p:nvSpPr>
          <p:cNvPr id="6" name="Text 3"/>
          <p:cNvSpPr/>
          <p:nvPr/>
        </p:nvSpPr>
        <p:spPr>
          <a:xfrm>
            <a:off x="1421725" y="2524240"/>
            <a:ext cx="5761911" cy="1010841"/>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Removing too much insulation exposes conductors beyond the terminal, creating potential contact points for short circuits or electrical shock.</a:t>
            </a:r>
            <a:endParaRPr lang="en-US" sz="2400" dirty="0"/>
          </a:p>
        </p:txBody>
      </p:sp>
      <p:sp>
        <p:nvSpPr>
          <p:cNvPr id="7" name="Shape 4"/>
          <p:cNvSpPr/>
          <p:nvPr/>
        </p:nvSpPr>
        <p:spPr>
          <a:xfrm>
            <a:off x="7446883" y="1981575"/>
            <a:ext cx="473869" cy="47386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8" name="Image 1" descr="preencoded.png"/>
          <p:cNvPicPr>
            <a:picLocks noChangeAspect="1"/>
          </p:cNvPicPr>
          <p:nvPr/>
        </p:nvPicPr>
        <p:blipFill>
          <a:blip r:embed="rId4"/>
          <a:stretch>
            <a:fillRect/>
          </a:stretch>
        </p:blipFill>
        <p:spPr>
          <a:xfrm>
            <a:off x="7552253" y="2060514"/>
            <a:ext cx="315873" cy="394930"/>
          </a:xfrm>
          <a:prstGeom prst="rect">
            <a:avLst/>
          </a:prstGeom>
        </p:spPr>
      </p:pic>
      <p:sp>
        <p:nvSpPr>
          <p:cNvPr id="9" name="Text 5"/>
          <p:cNvSpPr/>
          <p:nvPr/>
        </p:nvSpPr>
        <p:spPr>
          <a:xfrm>
            <a:off x="8131373" y="2093494"/>
            <a:ext cx="2632948" cy="328970"/>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Improper torque</a:t>
            </a:r>
            <a:endParaRPr lang="en-US" sz="2400" dirty="0"/>
          </a:p>
        </p:txBody>
      </p:sp>
      <p:sp>
        <p:nvSpPr>
          <p:cNvPr id="10" name="Text 6"/>
          <p:cNvSpPr/>
          <p:nvPr/>
        </p:nvSpPr>
        <p:spPr>
          <a:xfrm>
            <a:off x="8131373" y="2524239"/>
            <a:ext cx="5761911" cy="1010841"/>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Under-tightened connections cause resistance and heating; over-tightened connections damage conductors and terminals, leading to failure.</a:t>
            </a:r>
            <a:endParaRPr lang="en-US" sz="2400" dirty="0"/>
          </a:p>
        </p:txBody>
      </p:sp>
      <p:sp>
        <p:nvSpPr>
          <p:cNvPr id="11" name="Shape 7"/>
          <p:cNvSpPr/>
          <p:nvPr/>
        </p:nvSpPr>
        <p:spPr>
          <a:xfrm>
            <a:off x="725708" y="4559736"/>
            <a:ext cx="473869" cy="47386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2" name="Image 2" descr="preencoded.png"/>
          <p:cNvPicPr>
            <a:picLocks noChangeAspect="1"/>
          </p:cNvPicPr>
          <p:nvPr/>
        </p:nvPicPr>
        <p:blipFill>
          <a:blip r:embed="rId5"/>
          <a:stretch>
            <a:fillRect/>
          </a:stretch>
        </p:blipFill>
        <p:spPr>
          <a:xfrm>
            <a:off x="804706" y="4599206"/>
            <a:ext cx="315873" cy="394930"/>
          </a:xfrm>
          <a:prstGeom prst="rect">
            <a:avLst/>
          </a:prstGeom>
        </p:spPr>
      </p:pic>
      <p:sp>
        <p:nvSpPr>
          <p:cNvPr id="13" name="Text 8"/>
          <p:cNvSpPr/>
          <p:nvPr/>
        </p:nvSpPr>
        <p:spPr>
          <a:xfrm>
            <a:off x="1410198" y="4632126"/>
            <a:ext cx="3242905" cy="328970"/>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Visual inspection failures</a:t>
            </a:r>
            <a:endParaRPr lang="en-US" sz="2400" dirty="0"/>
          </a:p>
        </p:txBody>
      </p:sp>
      <p:sp>
        <p:nvSpPr>
          <p:cNvPr id="14" name="Text 9"/>
          <p:cNvSpPr/>
          <p:nvPr/>
        </p:nvSpPr>
        <p:spPr>
          <a:xfrm>
            <a:off x="1410198" y="5087421"/>
            <a:ext cx="5761911" cy="1010841"/>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Not visually confirming that all strands are properly captured in terminals is a common oversight that leads to system failures.</a:t>
            </a:r>
            <a:endParaRPr lang="en-US" sz="2400" dirty="0"/>
          </a:p>
        </p:txBody>
      </p:sp>
      <p:sp>
        <p:nvSpPr>
          <p:cNvPr id="15" name="Shape 10"/>
          <p:cNvSpPr/>
          <p:nvPr/>
        </p:nvSpPr>
        <p:spPr>
          <a:xfrm>
            <a:off x="7435356" y="4559736"/>
            <a:ext cx="473869" cy="473869"/>
          </a:xfrm>
          <a:prstGeom prst="roundRect">
            <a:avLst>
              <a:gd name="adj" fmla="val 18669"/>
            </a:avLst>
          </a:prstGeom>
          <a:solidFill>
            <a:srgbClr val="E5E5E6"/>
          </a:solidFill>
          <a:ln w="7620">
            <a:solidFill>
              <a:srgbClr val="CBCBCC"/>
            </a:solidFill>
            <a:prstDash val="solid"/>
          </a:ln>
        </p:spPr>
        <p:txBody>
          <a:bodyPr/>
          <a:lstStyle/>
          <a:p>
            <a:endParaRPr lang="en-GB"/>
          </a:p>
        </p:txBody>
      </p:sp>
      <p:pic>
        <p:nvPicPr>
          <p:cNvPr id="16" name="Image 3" descr="preencoded.png"/>
          <p:cNvPicPr>
            <a:picLocks noChangeAspect="1"/>
          </p:cNvPicPr>
          <p:nvPr/>
        </p:nvPicPr>
        <p:blipFill>
          <a:blip r:embed="rId6"/>
          <a:stretch>
            <a:fillRect/>
          </a:stretch>
        </p:blipFill>
        <p:spPr>
          <a:xfrm>
            <a:off x="7514354" y="4599206"/>
            <a:ext cx="315873" cy="394930"/>
          </a:xfrm>
          <a:prstGeom prst="rect">
            <a:avLst/>
          </a:prstGeom>
        </p:spPr>
      </p:pic>
      <p:sp>
        <p:nvSpPr>
          <p:cNvPr id="17" name="Text 11"/>
          <p:cNvSpPr/>
          <p:nvPr/>
        </p:nvSpPr>
        <p:spPr>
          <a:xfrm>
            <a:off x="8119846" y="4632126"/>
            <a:ext cx="3261717" cy="328970"/>
          </a:xfrm>
          <a:prstGeom prst="rect">
            <a:avLst/>
          </a:prstGeom>
          <a:noFill/>
          <a:ln/>
        </p:spPr>
        <p:txBody>
          <a:bodyPr wrap="none" lIns="0" tIns="0" rIns="0" bIns="0" rtlCol="0" anchor="t"/>
          <a:lstStyle/>
          <a:p>
            <a:pPr marL="0" indent="0" algn="l">
              <a:lnSpc>
                <a:spcPts val="2550"/>
              </a:lnSpc>
              <a:buNone/>
            </a:pPr>
            <a:r>
              <a:rPr lang="en-US" sz="2400" b="1" dirty="0">
                <a:solidFill>
                  <a:srgbClr val="000000"/>
                </a:solidFill>
                <a:ea typeface="Arial Black Bold" pitchFamily="34" charset="-122"/>
                <a:cs typeface="Arial Black Bold" pitchFamily="34" charset="-120"/>
              </a:rPr>
              <a:t>Inadequate cable support</a:t>
            </a:r>
            <a:endParaRPr lang="en-US" sz="2400" dirty="0"/>
          </a:p>
        </p:txBody>
      </p:sp>
      <p:sp>
        <p:nvSpPr>
          <p:cNvPr id="18" name="Text 12"/>
          <p:cNvSpPr/>
          <p:nvPr/>
        </p:nvSpPr>
        <p:spPr>
          <a:xfrm>
            <a:off x="8119846" y="5087421"/>
            <a:ext cx="5761911" cy="673894"/>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Failing to provide proper mechanical support causes strain on terminations, particularly under thermal cycling conditions.</a:t>
            </a:r>
            <a:endParaRPr lang="en-US"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349BE-2AC1-9754-8A34-662BC4C2BC2D}"/>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241805B-277D-E309-52D1-C23B3C608063}"/>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Common mistakes with thermoplastic cables</a:t>
            </a:r>
            <a:endParaRPr lang="en-US" sz="3600" dirty="0">
              <a:latin typeface="+mj-lt"/>
            </a:endParaRPr>
          </a:p>
        </p:txBody>
      </p:sp>
      <p:sp>
        <p:nvSpPr>
          <p:cNvPr id="19" name="Text 13">
            <a:extLst>
              <a:ext uri="{FF2B5EF4-FFF2-40B4-BE49-F238E27FC236}">
                <a16:creationId xmlns:a16="http://schemas.microsoft.com/office/drawing/2014/main" id="{C7371960-03BE-3AE1-0519-A09F83A18B86}"/>
              </a:ext>
            </a:extLst>
          </p:cNvPr>
          <p:cNvSpPr/>
          <p:nvPr/>
        </p:nvSpPr>
        <p:spPr>
          <a:xfrm>
            <a:off x="301223" y="1980815"/>
            <a:ext cx="13214751" cy="67389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working with thermoplastic cables, avoiding common mistakes is as important as following proper procedures.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Excessive stripping of insulation creates a shock hazard and potential short circuit points that may not be immediately apparent.</a:t>
            </a:r>
            <a:endParaRPr lang="en-US" sz="2400" dirty="0"/>
          </a:p>
        </p:txBody>
      </p:sp>
      <p:sp>
        <p:nvSpPr>
          <p:cNvPr id="20" name="Text 14">
            <a:extLst>
              <a:ext uri="{FF2B5EF4-FFF2-40B4-BE49-F238E27FC236}">
                <a16:creationId xmlns:a16="http://schemas.microsoft.com/office/drawing/2014/main" id="{248C019E-4F9B-D842-71D1-E2E9A4813C83}"/>
              </a:ext>
            </a:extLst>
          </p:cNvPr>
          <p:cNvSpPr/>
          <p:nvPr/>
        </p:nvSpPr>
        <p:spPr>
          <a:xfrm>
            <a:off x="301223" y="3932679"/>
            <a:ext cx="13138551" cy="1010841"/>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Terminal torque issues are frequently overlooked – use a calibrated torque screwdriver where specified.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cable support is critical; cables should be secured within 150mm of terminations to prevent mechanical strain. Such strain can gradually pull conductors from terminals, especially when thermal expansion and contraction occur during load cycling.</a:t>
            </a:r>
            <a:endParaRPr lang="en-US" sz="2400" dirty="0"/>
          </a:p>
        </p:txBody>
      </p:sp>
    </p:spTree>
    <p:extLst>
      <p:ext uri="{BB962C8B-B14F-4D97-AF65-F5344CB8AC3E}">
        <p14:creationId xmlns:p14="http://schemas.microsoft.com/office/powerpoint/2010/main" val="31581919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13" name="Image 4" descr="preencoded.png"/>
          <p:cNvPicPr>
            <a:picLocks noChangeAspect="1"/>
          </p:cNvPicPr>
          <p:nvPr/>
        </p:nvPicPr>
        <p:blipFill>
          <a:blip r:embed="rId3"/>
          <a:stretch>
            <a:fillRect/>
          </a:stretch>
        </p:blipFill>
        <p:spPr>
          <a:xfrm>
            <a:off x="4909190" y="2211840"/>
            <a:ext cx="4679156" cy="4679156"/>
          </a:xfrm>
          <a:prstGeom prst="rect">
            <a:avLst/>
          </a:prstGeom>
        </p:spPr>
      </p:pic>
      <p:pic>
        <p:nvPicPr>
          <p:cNvPr id="17" name="Image 6" descr="preencoded.png"/>
          <p:cNvPicPr>
            <a:picLocks noChangeAspect="1"/>
          </p:cNvPicPr>
          <p:nvPr/>
        </p:nvPicPr>
        <p:blipFill>
          <a:blip r:embed="rId4"/>
          <a:stretch>
            <a:fillRect/>
          </a:stretch>
        </p:blipFill>
        <p:spPr>
          <a:xfrm>
            <a:off x="4909190" y="2191762"/>
            <a:ext cx="4679156" cy="4679156"/>
          </a:xfrm>
          <a:prstGeom prst="rect">
            <a:avLst/>
          </a:prstGeom>
        </p:spPr>
      </p:pic>
      <p:pic>
        <p:nvPicPr>
          <p:cNvPr id="9" name="Image 2" descr="preencoded.png"/>
          <p:cNvPicPr>
            <a:picLocks noChangeAspect="1"/>
          </p:cNvPicPr>
          <p:nvPr/>
        </p:nvPicPr>
        <p:blipFill>
          <a:blip r:embed="rId5"/>
          <a:stretch>
            <a:fillRect/>
          </a:stretch>
        </p:blipFill>
        <p:spPr>
          <a:xfrm>
            <a:off x="4926152" y="2179450"/>
            <a:ext cx="4679156" cy="4679156"/>
          </a:xfrm>
          <a:prstGeom prst="rect">
            <a:avLst/>
          </a:prstGeom>
        </p:spPr>
      </p:pic>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400"/>
              </a:lnSpc>
              <a:buNone/>
            </a:pPr>
            <a:r>
              <a:rPr lang="en-US" sz="3500" b="1" dirty="0">
                <a:solidFill>
                  <a:srgbClr val="FC4421"/>
                </a:solidFill>
                <a:latin typeface="+mj-lt"/>
                <a:ea typeface="Arial Black Bold" pitchFamily="34" charset="-122"/>
                <a:cs typeface="Arial Black Bold" pitchFamily="34" charset="-120"/>
              </a:rPr>
              <a:t>FP200 fire resistant cable termination</a:t>
            </a:r>
            <a:endParaRPr lang="en-US" sz="3500" dirty="0">
              <a:latin typeface="+mj-lt"/>
            </a:endParaRPr>
          </a:p>
        </p:txBody>
      </p:sp>
      <p:sp>
        <p:nvSpPr>
          <p:cNvPr id="3" name="Text 1"/>
          <p:cNvSpPr/>
          <p:nvPr/>
        </p:nvSpPr>
        <p:spPr>
          <a:xfrm>
            <a:off x="2453045" y="2211840"/>
            <a:ext cx="2252305" cy="281583"/>
          </a:xfrm>
          <a:prstGeom prst="rect">
            <a:avLst/>
          </a:prstGeom>
          <a:noFill/>
          <a:ln/>
        </p:spPr>
        <p:txBody>
          <a:bodyPr wrap="none" lIns="0" tIns="0" rIns="0" bIns="0" rtlCol="0" anchor="t"/>
          <a:lstStyle/>
          <a:p>
            <a:pPr marL="0" indent="0" algn="r">
              <a:lnSpc>
                <a:spcPts val="2200"/>
              </a:lnSpc>
              <a:buNone/>
            </a:pPr>
            <a:r>
              <a:rPr lang="en-US" sz="2400" b="1" dirty="0">
                <a:solidFill>
                  <a:srgbClr val="000000"/>
                </a:solidFill>
                <a:ea typeface="Arial Black Bold" pitchFamily="34" charset="-122"/>
                <a:cs typeface="Arial Black Bold" pitchFamily="34" charset="-120"/>
              </a:rPr>
              <a:t>Careful stripping</a:t>
            </a:r>
            <a:endParaRPr lang="en-US" sz="2400" dirty="0"/>
          </a:p>
        </p:txBody>
      </p:sp>
      <p:sp>
        <p:nvSpPr>
          <p:cNvPr id="4" name="Text 2"/>
          <p:cNvSpPr/>
          <p:nvPr/>
        </p:nvSpPr>
        <p:spPr>
          <a:xfrm>
            <a:off x="630555" y="2551076"/>
            <a:ext cx="4074795" cy="576263"/>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appropriate tools to avoid damaging the special fire-resistant layers.</a:t>
            </a:r>
            <a:endParaRPr lang="en-US" sz="2400" dirty="0"/>
          </a:p>
        </p:txBody>
      </p:sp>
      <p:pic>
        <p:nvPicPr>
          <p:cNvPr id="5" name="Image 0" descr="preencoded.png"/>
          <p:cNvPicPr>
            <a:picLocks noChangeAspect="1"/>
          </p:cNvPicPr>
          <p:nvPr/>
        </p:nvPicPr>
        <p:blipFill>
          <a:blip r:embed="rId6"/>
          <a:stretch>
            <a:fillRect/>
          </a:stretch>
        </p:blipFill>
        <p:spPr>
          <a:xfrm>
            <a:off x="4926152" y="2167138"/>
            <a:ext cx="4679156" cy="4679156"/>
          </a:xfrm>
          <a:prstGeom prst="rect">
            <a:avLst/>
          </a:prstGeom>
        </p:spPr>
      </p:pic>
      <p:pic>
        <p:nvPicPr>
          <p:cNvPr id="6" name="Image 1" descr="preencoded.png"/>
          <p:cNvPicPr>
            <a:picLocks noChangeAspect="1"/>
          </p:cNvPicPr>
          <p:nvPr/>
        </p:nvPicPr>
        <p:blipFill>
          <a:blip r:embed="rId7"/>
          <a:stretch>
            <a:fillRect/>
          </a:stretch>
        </p:blipFill>
        <p:spPr>
          <a:xfrm>
            <a:off x="6225875" y="2984837"/>
            <a:ext cx="269558" cy="336947"/>
          </a:xfrm>
          <a:prstGeom prst="rect">
            <a:avLst/>
          </a:prstGeom>
        </p:spPr>
      </p:pic>
      <p:sp>
        <p:nvSpPr>
          <p:cNvPr id="7" name="Text 3"/>
          <p:cNvSpPr/>
          <p:nvPr/>
        </p:nvSpPr>
        <p:spPr>
          <a:xfrm>
            <a:off x="9908088" y="2211840"/>
            <a:ext cx="2252305" cy="281583"/>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Screen treatment</a:t>
            </a:r>
            <a:endParaRPr lang="en-US" sz="2400" dirty="0"/>
          </a:p>
        </p:txBody>
      </p:sp>
      <p:sp>
        <p:nvSpPr>
          <p:cNvPr id="8" name="Text 4"/>
          <p:cNvSpPr/>
          <p:nvPr/>
        </p:nvSpPr>
        <p:spPr>
          <a:xfrm>
            <a:off x="9925050" y="2474841"/>
            <a:ext cx="4074795" cy="57626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Properly terminate the metallic screen for electrical continuity earthing where appropriate (not all variants of FP200 have screen).</a:t>
            </a:r>
            <a:endParaRPr lang="en-US" sz="2400" dirty="0"/>
          </a:p>
        </p:txBody>
      </p:sp>
      <p:pic>
        <p:nvPicPr>
          <p:cNvPr id="10" name="Image 3" descr="preencoded.png"/>
          <p:cNvPicPr>
            <a:picLocks noChangeAspect="1"/>
          </p:cNvPicPr>
          <p:nvPr/>
        </p:nvPicPr>
        <p:blipFill>
          <a:blip r:embed="rId8"/>
          <a:stretch>
            <a:fillRect/>
          </a:stretch>
        </p:blipFill>
        <p:spPr>
          <a:xfrm>
            <a:off x="8520172" y="3321784"/>
            <a:ext cx="269558" cy="336947"/>
          </a:xfrm>
          <a:prstGeom prst="rect">
            <a:avLst/>
          </a:prstGeom>
        </p:spPr>
      </p:pic>
      <p:sp>
        <p:nvSpPr>
          <p:cNvPr id="11" name="Text 5"/>
          <p:cNvSpPr/>
          <p:nvPr/>
        </p:nvSpPr>
        <p:spPr>
          <a:xfrm>
            <a:off x="9925050" y="4983122"/>
            <a:ext cx="2438876" cy="281583"/>
          </a:xfrm>
          <a:prstGeom prst="rect">
            <a:avLst/>
          </a:prstGeom>
          <a:noFill/>
          <a:ln/>
        </p:spPr>
        <p:txBody>
          <a:bodyPr wrap="none" lIns="0" tIns="0" rIns="0" bIns="0" rtlCol="0" anchor="t"/>
          <a:lstStyle/>
          <a:p>
            <a:pPr marL="0" indent="0" algn="l">
              <a:lnSpc>
                <a:spcPts val="2200"/>
              </a:lnSpc>
              <a:buNone/>
            </a:pPr>
            <a:r>
              <a:rPr lang="en-US" sz="2400" b="1" dirty="0">
                <a:solidFill>
                  <a:srgbClr val="000000"/>
                </a:solidFill>
                <a:ea typeface="Arial Black Bold" pitchFamily="34" charset="-122"/>
                <a:cs typeface="Arial Black Bold" pitchFamily="34" charset="-120"/>
              </a:rPr>
              <a:t>Conductor connection</a:t>
            </a:r>
            <a:endParaRPr lang="en-US" sz="2400" dirty="0"/>
          </a:p>
        </p:txBody>
      </p:sp>
      <p:sp>
        <p:nvSpPr>
          <p:cNvPr id="12" name="Text 6"/>
          <p:cNvSpPr/>
          <p:nvPr/>
        </p:nvSpPr>
        <p:spPr>
          <a:xfrm>
            <a:off x="9925049" y="5264705"/>
            <a:ext cx="4074795" cy="57626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 secure termination with proper torque settings.</a:t>
            </a:r>
            <a:endParaRPr lang="en-US" sz="2400" dirty="0"/>
          </a:p>
        </p:txBody>
      </p:sp>
      <p:pic>
        <p:nvPicPr>
          <p:cNvPr id="14" name="Image 5" descr="preencoded.png"/>
          <p:cNvPicPr>
            <a:picLocks noChangeAspect="1"/>
          </p:cNvPicPr>
          <p:nvPr/>
        </p:nvPicPr>
        <p:blipFill>
          <a:blip r:embed="rId9"/>
          <a:stretch>
            <a:fillRect/>
          </a:stretch>
        </p:blipFill>
        <p:spPr>
          <a:xfrm>
            <a:off x="8122027" y="5478542"/>
            <a:ext cx="269558" cy="336947"/>
          </a:xfrm>
          <a:prstGeom prst="rect">
            <a:avLst/>
          </a:prstGeom>
        </p:spPr>
      </p:pic>
      <p:sp>
        <p:nvSpPr>
          <p:cNvPr id="15" name="Text 7"/>
          <p:cNvSpPr/>
          <p:nvPr/>
        </p:nvSpPr>
        <p:spPr>
          <a:xfrm>
            <a:off x="2315647" y="4983122"/>
            <a:ext cx="2389703" cy="281583"/>
          </a:xfrm>
          <a:prstGeom prst="rect">
            <a:avLst/>
          </a:prstGeom>
          <a:noFill/>
          <a:ln/>
        </p:spPr>
        <p:txBody>
          <a:bodyPr wrap="none" lIns="0" tIns="0" rIns="0" bIns="0" rtlCol="0" anchor="t"/>
          <a:lstStyle/>
          <a:p>
            <a:pPr marL="0" indent="0" algn="r">
              <a:lnSpc>
                <a:spcPts val="2200"/>
              </a:lnSpc>
              <a:buNone/>
            </a:pPr>
            <a:r>
              <a:rPr lang="en-US" sz="2400" b="1" dirty="0">
                <a:solidFill>
                  <a:srgbClr val="000000"/>
                </a:solidFill>
                <a:ea typeface="Arial Black Bold" pitchFamily="34" charset="-122"/>
                <a:cs typeface="Arial Black Bold" pitchFamily="34" charset="-120"/>
              </a:rPr>
              <a:t>Mechanical protection</a:t>
            </a:r>
            <a:endParaRPr lang="en-US" sz="2400" dirty="0"/>
          </a:p>
        </p:txBody>
      </p:sp>
      <p:sp>
        <p:nvSpPr>
          <p:cNvPr id="16" name="Text 8"/>
          <p:cNvSpPr/>
          <p:nvPr/>
        </p:nvSpPr>
        <p:spPr>
          <a:xfrm>
            <a:off x="630555" y="5273661"/>
            <a:ext cx="4074795" cy="576263"/>
          </a:xfrm>
          <a:prstGeom prst="rect">
            <a:avLst/>
          </a:prstGeom>
          <a:noFill/>
          <a:ln/>
        </p:spPr>
        <p:txBody>
          <a:bodyPr wrap="square" lIns="0" tIns="0" rIns="0" bIns="0" rtlCol="0" anchor="t"/>
          <a:lstStyle/>
          <a:p>
            <a:pPr marL="0" indent="0" algn="r">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Apply appropriate glands with fire-resistant properties.</a:t>
            </a:r>
            <a:endParaRPr lang="en-US" sz="2400" dirty="0"/>
          </a:p>
        </p:txBody>
      </p:sp>
      <p:pic>
        <p:nvPicPr>
          <p:cNvPr id="18" name="Image 7" descr="preencoded.png"/>
          <p:cNvPicPr>
            <a:picLocks noChangeAspect="1"/>
          </p:cNvPicPr>
          <p:nvPr/>
        </p:nvPicPr>
        <p:blipFill>
          <a:blip r:embed="rId10"/>
          <a:stretch>
            <a:fillRect/>
          </a:stretch>
        </p:blipFill>
        <p:spPr>
          <a:xfrm>
            <a:off x="5840432" y="5266432"/>
            <a:ext cx="269558" cy="33694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36075-06F2-DC20-22EC-5C4686A4404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EC6CCA9-8BCD-7996-320D-A8271F57FC4E}"/>
              </a:ext>
            </a:extLst>
          </p:cNvPr>
          <p:cNvSpPr>
            <a:spLocks/>
          </p:cNvSpPr>
          <p:nvPr/>
        </p:nvSpPr>
        <p:spPr>
          <a:xfrm>
            <a:off x="301224" y="1222304"/>
            <a:ext cx="13899846" cy="646331"/>
          </a:xfrm>
          <a:prstGeom prst="rect">
            <a:avLst/>
          </a:prstGeom>
          <a:noFill/>
          <a:ln/>
        </p:spPr>
        <p:txBody>
          <a:bodyPr wrap="none" lIns="0" tIns="0" rIns="0" bIns="0" rtlCol="0" anchor="t"/>
          <a:lstStyle/>
          <a:p>
            <a:pPr marL="0" indent="0" algn="l">
              <a:lnSpc>
                <a:spcPts val="4400"/>
              </a:lnSpc>
              <a:buNone/>
            </a:pPr>
            <a:r>
              <a:rPr lang="en-US" sz="3600" b="1" dirty="0">
                <a:solidFill>
                  <a:srgbClr val="FC4421"/>
                </a:solidFill>
                <a:latin typeface="+mj-lt"/>
                <a:ea typeface="Arial Black Bold" pitchFamily="34" charset="-122"/>
                <a:cs typeface="Arial Black Bold" pitchFamily="34" charset="-120"/>
              </a:rPr>
              <a:t>FP200 fire resistant cable termination</a:t>
            </a:r>
            <a:endParaRPr lang="en-US" sz="3600" dirty="0">
              <a:latin typeface="+mj-lt"/>
            </a:endParaRPr>
          </a:p>
        </p:txBody>
      </p:sp>
      <p:sp>
        <p:nvSpPr>
          <p:cNvPr id="19" name="Text 9">
            <a:extLst>
              <a:ext uri="{FF2B5EF4-FFF2-40B4-BE49-F238E27FC236}">
                <a16:creationId xmlns:a16="http://schemas.microsoft.com/office/drawing/2014/main" id="{0E85E797-9527-F6BD-7414-7FBA3A4DA2FD}"/>
              </a:ext>
            </a:extLst>
          </p:cNvPr>
          <p:cNvSpPr>
            <a:spLocks/>
          </p:cNvSpPr>
          <p:nvPr/>
        </p:nvSpPr>
        <p:spPr>
          <a:xfrm>
            <a:off x="301223" y="1980815"/>
            <a:ext cx="13595751" cy="673894"/>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FP200 fire-resistant cables require specific handling during termination to maintain their critical safety properties. These cables feature a robust construction with special insulating materials designed to function during fire conditions, and incorrect termination can compromise this essential functionality.</a:t>
            </a:r>
            <a:endParaRPr lang="en-US" sz="2400" dirty="0"/>
          </a:p>
        </p:txBody>
      </p:sp>
      <p:sp>
        <p:nvSpPr>
          <p:cNvPr id="20" name="Text 10">
            <a:extLst>
              <a:ext uri="{FF2B5EF4-FFF2-40B4-BE49-F238E27FC236}">
                <a16:creationId xmlns:a16="http://schemas.microsoft.com/office/drawing/2014/main" id="{F7652AD6-62B7-2AC3-F18B-AB4756658746}"/>
              </a:ext>
            </a:extLst>
          </p:cNvPr>
          <p:cNvSpPr/>
          <p:nvPr/>
        </p:nvSpPr>
        <p:spPr>
          <a:xfrm>
            <a:off x="301224" y="3682603"/>
            <a:ext cx="13595750" cy="864394"/>
          </a:xfrm>
          <a:prstGeom prst="rect">
            <a:avLst/>
          </a:prstGeom>
          <a:noFill/>
          <a:ln/>
        </p:spPr>
        <p:txBody>
          <a:bodyPr wrap="square" lIns="0" tIns="0" rIns="0" bIns="0" rtlCol="0" anchor="t"/>
          <a:lstStyle/>
          <a:p>
            <a:pPr>
              <a:lnSpc>
                <a:spcPct val="110000"/>
              </a:lnSpc>
            </a:pPr>
            <a:r>
              <a:rPr lang="en-US" sz="2400" dirty="0">
                <a:solidFill>
                  <a:srgbClr val="000000"/>
                </a:solidFill>
                <a:latin typeface="Arial" panose="020B0604020202020204" pitchFamily="34" charset="0"/>
                <a:ea typeface="Arial Black" pitchFamily="34" charset="-122"/>
                <a:cs typeface="Arial" panose="020B0604020202020204" pitchFamily="34" charset="0"/>
              </a:rPr>
              <a:t>When terminating the metallic screen, take care to ensure proper earthing and continuity. Additionally, the cable's unique construction requires specific stripping techniques to avoid damaging the fire-resistant layers</a:t>
            </a:r>
            <a:r>
              <a:rPr lang="en-GB" sz="2400" dirty="0">
                <a:solidFill>
                  <a:srgbClr val="000000"/>
                </a:solidFill>
                <a:latin typeface="Arial" panose="020B0604020202020204" pitchFamily="34" charset="0"/>
                <a:ea typeface="Arial Black" pitchFamily="34" charset="-122"/>
                <a:cs typeface="Arial" panose="020B0604020202020204" pitchFamily="34" charset="0"/>
              </a:rPr>
              <a:t>; standard cable strippers may need to be adjusted or replaced</a:t>
            </a:r>
            <a:r>
              <a:rPr lang="en-US" sz="2400" dirty="0">
                <a:solidFill>
                  <a:srgbClr val="000000"/>
                </a:solidFill>
                <a:latin typeface="Arial" panose="020B0604020202020204" pitchFamily="34" charset="0"/>
                <a:ea typeface="Arial Black" pitchFamily="34" charset="-122"/>
                <a:cs typeface="Arial" panose="020B0604020202020204" pitchFamily="34" charset="0"/>
              </a:rPr>
              <a:t> with tools designed for this purpose.</a:t>
            </a:r>
            <a:endParaRPr lang="en-US" sz="2400" dirty="0"/>
          </a:p>
        </p:txBody>
      </p:sp>
    </p:spTree>
    <p:extLst>
      <p:ext uri="{BB962C8B-B14F-4D97-AF65-F5344CB8AC3E}">
        <p14:creationId xmlns:p14="http://schemas.microsoft.com/office/powerpoint/2010/main" val="2584056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200"/>
              </a:lnSpc>
              <a:buNone/>
            </a:pPr>
            <a:r>
              <a:rPr lang="en-US" sz="3600" b="1" dirty="0">
                <a:solidFill>
                  <a:srgbClr val="FC4421"/>
                </a:solidFill>
                <a:latin typeface="+mj-lt"/>
                <a:ea typeface="Arial Black Bold" pitchFamily="34" charset="-122"/>
                <a:cs typeface="Arial Black Bold" pitchFamily="34" charset="-120"/>
              </a:rPr>
              <a:t>Gland selection for fire resistant cables</a:t>
            </a:r>
            <a:endParaRPr lang="en-US" sz="3600" dirty="0">
              <a:latin typeface="+mj-lt"/>
            </a:endParaRPr>
          </a:p>
        </p:txBody>
      </p:sp>
      <p:sp>
        <p:nvSpPr>
          <p:cNvPr id="3" name="Shape 1"/>
          <p:cNvSpPr/>
          <p:nvPr/>
        </p:nvSpPr>
        <p:spPr>
          <a:xfrm>
            <a:off x="710985" y="2292564"/>
            <a:ext cx="4237315" cy="3955836"/>
          </a:xfrm>
          <a:prstGeom prst="roundRect">
            <a:avLst>
              <a:gd name="adj" fmla="val 2890"/>
            </a:avLst>
          </a:prstGeom>
          <a:solidFill>
            <a:srgbClr val="E5E5E6"/>
          </a:solidFill>
          <a:ln w="7620">
            <a:solidFill>
              <a:srgbClr val="CBCBCC"/>
            </a:solidFill>
            <a:prstDash val="solid"/>
          </a:ln>
        </p:spPr>
        <p:txBody>
          <a:bodyPr/>
          <a:lstStyle/>
          <a:p>
            <a:endParaRPr lang="en-GB"/>
          </a:p>
        </p:txBody>
      </p:sp>
      <p:sp>
        <p:nvSpPr>
          <p:cNvPr id="4" name="Text 2"/>
          <p:cNvSpPr/>
          <p:nvPr/>
        </p:nvSpPr>
        <p:spPr>
          <a:xfrm>
            <a:off x="821355" y="2460003"/>
            <a:ext cx="2664976" cy="33301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Fire rated glands</a:t>
            </a:r>
            <a:endParaRPr lang="en-US" sz="2400" dirty="0"/>
          </a:p>
        </p:txBody>
      </p:sp>
      <p:sp>
        <p:nvSpPr>
          <p:cNvPr id="5" name="Text 3"/>
          <p:cNvSpPr/>
          <p:nvPr/>
        </p:nvSpPr>
        <p:spPr>
          <a:xfrm>
            <a:off x="821355" y="2913967"/>
            <a:ext cx="4016573" cy="68222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Fire rated glands are available but not mandated</a:t>
            </a:r>
            <a:r>
              <a:rPr lang="en-US" sz="2000" dirty="0">
                <a:ea typeface="ＭＳ Ｐゴシック" charset="-128"/>
              </a:rPr>
              <a:t>.</a:t>
            </a:r>
          </a:p>
        </p:txBody>
      </p:sp>
      <p:sp>
        <p:nvSpPr>
          <p:cNvPr id="6" name="Text 4"/>
          <p:cNvSpPr/>
          <p:nvPr/>
        </p:nvSpPr>
        <p:spPr>
          <a:xfrm>
            <a:off x="821355" y="3811214"/>
            <a:ext cx="3795832" cy="68222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Typically rated to match cable (e.g., 30/60/120 minutes).</a:t>
            </a:r>
          </a:p>
        </p:txBody>
      </p:sp>
      <p:sp>
        <p:nvSpPr>
          <p:cNvPr id="7" name="Text 5"/>
          <p:cNvSpPr/>
          <p:nvPr/>
        </p:nvSpPr>
        <p:spPr>
          <a:xfrm>
            <a:off x="821355" y="5036694"/>
            <a:ext cx="3795832" cy="68222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Often require special installation methods.</a:t>
            </a:r>
          </a:p>
        </p:txBody>
      </p:sp>
      <p:sp>
        <p:nvSpPr>
          <p:cNvPr id="8" name="Shape 6"/>
          <p:cNvSpPr/>
          <p:nvPr/>
        </p:nvSpPr>
        <p:spPr>
          <a:xfrm>
            <a:off x="5192792" y="2292563"/>
            <a:ext cx="4237315" cy="3955837"/>
          </a:xfrm>
          <a:prstGeom prst="roundRect">
            <a:avLst>
              <a:gd name="adj" fmla="val 2890"/>
            </a:avLst>
          </a:prstGeom>
          <a:solidFill>
            <a:srgbClr val="E5E5E6"/>
          </a:solidFill>
          <a:ln w="7620">
            <a:solidFill>
              <a:srgbClr val="CBCBCC"/>
            </a:solidFill>
            <a:prstDash val="solid"/>
          </a:ln>
        </p:spPr>
        <p:txBody>
          <a:bodyPr/>
          <a:lstStyle/>
          <a:p>
            <a:endParaRPr lang="en-GB"/>
          </a:p>
        </p:txBody>
      </p:sp>
      <p:sp>
        <p:nvSpPr>
          <p:cNvPr id="9" name="Text 7"/>
          <p:cNvSpPr/>
          <p:nvPr/>
        </p:nvSpPr>
        <p:spPr>
          <a:xfrm>
            <a:off x="5417344" y="2460003"/>
            <a:ext cx="3000851" cy="33301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IP rating requirements</a:t>
            </a:r>
            <a:endParaRPr lang="en-US" sz="2400" dirty="0"/>
          </a:p>
        </p:txBody>
      </p:sp>
      <p:sp>
        <p:nvSpPr>
          <p:cNvPr id="10" name="Text 8"/>
          <p:cNvSpPr/>
          <p:nvPr/>
        </p:nvSpPr>
        <p:spPr>
          <a:xfrm>
            <a:off x="5417344" y="2867566"/>
            <a:ext cx="3795832" cy="3411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Minimum IP54 for most installations.</a:t>
            </a:r>
          </a:p>
        </p:txBody>
      </p:sp>
      <p:sp>
        <p:nvSpPr>
          <p:cNvPr id="11" name="Text 9"/>
          <p:cNvSpPr/>
          <p:nvPr/>
        </p:nvSpPr>
        <p:spPr>
          <a:xfrm>
            <a:off x="5413533" y="3719872"/>
            <a:ext cx="3795832" cy="68222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Up to IP68 for underground or wet locations.</a:t>
            </a:r>
          </a:p>
        </p:txBody>
      </p:sp>
      <p:sp>
        <p:nvSpPr>
          <p:cNvPr id="12" name="Text 10"/>
          <p:cNvSpPr/>
          <p:nvPr/>
        </p:nvSpPr>
        <p:spPr>
          <a:xfrm>
            <a:off x="5417344" y="4114800"/>
            <a:ext cx="3795832" cy="682228"/>
          </a:xfrm>
          <a:prstGeom prst="rect">
            <a:avLst/>
          </a:prstGeom>
          <a:noFill/>
          <a:ln/>
        </p:spPr>
        <p:txBody>
          <a:bodyPr wrap="square" lIns="0" tIns="0" rIns="0" bIns="0" rtlCol="0" anchor="t"/>
          <a:lstStyle/>
          <a:p>
            <a:pPr fontAlgn="base">
              <a:lnSpc>
                <a:spcPct val="110000"/>
              </a:lnSpc>
              <a:spcAft>
                <a:spcPts val="1200"/>
              </a:spcAft>
              <a:buClr>
                <a:srgbClr val="FC4421"/>
              </a:buClr>
              <a:buSzPct val="100000"/>
            </a:pPr>
            <a:endParaRPr lang="en-US" sz="2000" dirty="0">
              <a:ea typeface="ＭＳ Ｐゴシック" charset="-128"/>
            </a:endParaRPr>
          </a:p>
        </p:txBody>
      </p:sp>
      <p:sp>
        <p:nvSpPr>
          <p:cNvPr id="13" name="Shape 11"/>
          <p:cNvSpPr/>
          <p:nvPr/>
        </p:nvSpPr>
        <p:spPr>
          <a:xfrm>
            <a:off x="9682100" y="2292564"/>
            <a:ext cx="4237315" cy="3955836"/>
          </a:xfrm>
          <a:prstGeom prst="roundRect">
            <a:avLst>
              <a:gd name="adj" fmla="val 2890"/>
            </a:avLst>
          </a:prstGeom>
          <a:solidFill>
            <a:srgbClr val="E5E5E6"/>
          </a:solidFill>
          <a:ln w="7620">
            <a:solidFill>
              <a:srgbClr val="CBCBCC"/>
            </a:solidFill>
            <a:prstDash val="solid"/>
          </a:ln>
        </p:spPr>
        <p:txBody>
          <a:bodyPr/>
          <a:lstStyle/>
          <a:p>
            <a:endParaRPr lang="en-GB"/>
          </a:p>
        </p:txBody>
      </p:sp>
      <p:sp>
        <p:nvSpPr>
          <p:cNvPr id="14" name="Text 12"/>
          <p:cNvSpPr/>
          <p:nvPr/>
        </p:nvSpPr>
        <p:spPr>
          <a:xfrm>
            <a:off x="9895340" y="2460003"/>
            <a:ext cx="2768798" cy="333018"/>
          </a:xfrm>
          <a:prstGeom prst="rect">
            <a:avLst/>
          </a:prstGeom>
          <a:noFill/>
          <a:ln/>
        </p:spPr>
        <p:txBody>
          <a:bodyPr wrap="none" lIns="0" tIns="0" rIns="0" bIns="0" rtlCol="0" anchor="t"/>
          <a:lstStyle/>
          <a:p>
            <a:pPr marL="0" indent="0" algn="l">
              <a:lnSpc>
                <a:spcPts val="2600"/>
              </a:lnSpc>
              <a:buNone/>
            </a:pPr>
            <a:r>
              <a:rPr lang="en-US" sz="2400" b="1" dirty="0">
                <a:solidFill>
                  <a:srgbClr val="000000"/>
                </a:solidFill>
                <a:ea typeface="Arial Black Bold" pitchFamily="34" charset="-122"/>
                <a:cs typeface="Arial Black Bold" pitchFamily="34" charset="-120"/>
              </a:rPr>
              <a:t>Material compatibility</a:t>
            </a:r>
            <a:endParaRPr lang="en-US" sz="2400" dirty="0"/>
          </a:p>
        </p:txBody>
      </p:sp>
      <p:sp>
        <p:nvSpPr>
          <p:cNvPr id="15" name="Text 13"/>
          <p:cNvSpPr/>
          <p:nvPr/>
        </p:nvSpPr>
        <p:spPr>
          <a:xfrm>
            <a:off x="9867781" y="2913967"/>
            <a:ext cx="3795832" cy="3411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Brass for standard installations.</a:t>
            </a:r>
          </a:p>
        </p:txBody>
      </p:sp>
      <p:sp>
        <p:nvSpPr>
          <p:cNvPr id="16" name="Text 14"/>
          <p:cNvSpPr/>
          <p:nvPr/>
        </p:nvSpPr>
        <p:spPr>
          <a:xfrm>
            <a:off x="9867781" y="3719872"/>
            <a:ext cx="3795832" cy="68222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Stainless steel for corrosive environments.</a:t>
            </a:r>
          </a:p>
        </p:txBody>
      </p:sp>
      <p:sp>
        <p:nvSpPr>
          <p:cNvPr id="17" name="Text 15"/>
          <p:cNvSpPr/>
          <p:nvPr/>
        </p:nvSpPr>
        <p:spPr>
          <a:xfrm>
            <a:off x="9867781" y="4576893"/>
            <a:ext cx="3795832" cy="3411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Nickel-plated for special applications.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9A37-D7C0-4E43-8EDB-8BF049F694A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43E3BFA-ED5A-DA37-F377-F229D43273AE}"/>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200"/>
              </a:lnSpc>
              <a:buNone/>
            </a:pPr>
            <a:r>
              <a:rPr lang="en-US" sz="3600" b="1" dirty="0">
                <a:solidFill>
                  <a:srgbClr val="FC4421"/>
                </a:solidFill>
                <a:latin typeface="+mj-lt"/>
                <a:ea typeface="Arial Black Bold" pitchFamily="34" charset="-122"/>
                <a:cs typeface="Arial Black Bold" pitchFamily="34" charset="-120"/>
              </a:rPr>
              <a:t>Gland selection for fire resistant cables</a:t>
            </a:r>
            <a:endParaRPr lang="en-US" sz="3600" dirty="0">
              <a:latin typeface="+mj-lt"/>
            </a:endParaRPr>
          </a:p>
        </p:txBody>
      </p:sp>
      <p:sp>
        <p:nvSpPr>
          <p:cNvPr id="18" name="Text 16">
            <a:extLst>
              <a:ext uri="{FF2B5EF4-FFF2-40B4-BE49-F238E27FC236}">
                <a16:creationId xmlns:a16="http://schemas.microsoft.com/office/drawing/2014/main" id="{D656B8C3-518C-17C3-914D-538AB5EF8FCF}"/>
              </a:ext>
            </a:extLst>
          </p:cNvPr>
          <p:cNvSpPr>
            <a:spLocks/>
          </p:cNvSpPr>
          <p:nvPr/>
        </p:nvSpPr>
        <p:spPr>
          <a:xfrm>
            <a:off x="301223" y="1994862"/>
            <a:ext cx="13367151" cy="673894"/>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Selecting the appropriate gland for fire-resistant cables is critical to maintaining system integrity during emergency conditions. </a:t>
            </a:r>
          </a:p>
          <a:p>
            <a:pPr algn="l">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Glands must be approved for use with the specific cable type and must provide the same fire resistance rating as the cable itself. Failure to match these ratings compromises the entire system's performance in fire conditions.</a:t>
            </a:r>
            <a:endParaRPr lang="en-US" sz="2400" dirty="0"/>
          </a:p>
        </p:txBody>
      </p:sp>
      <p:sp>
        <p:nvSpPr>
          <p:cNvPr id="19" name="Text 17">
            <a:extLst>
              <a:ext uri="{FF2B5EF4-FFF2-40B4-BE49-F238E27FC236}">
                <a16:creationId xmlns:a16="http://schemas.microsoft.com/office/drawing/2014/main" id="{A143844B-3B7D-3E32-AB4C-E6F806C84134}"/>
              </a:ext>
            </a:extLst>
          </p:cNvPr>
          <p:cNvSpPr/>
          <p:nvPr/>
        </p:nvSpPr>
        <p:spPr>
          <a:xfrm>
            <a:off x="301224" y="4324027"/>
            <a:ext cx="13538601" cy="1023342"/>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Environmental conditions must also be considered; in wet areas or outdoor installations, glands must provide adequate ingress protection while maintaining fire-resistant properties.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verify that the gland material is compatible with both the cable construction and the environment where it will be installed. Documentation of gland selection should be maintained as part of the system certification.</a:t>
            </a:r>
            <a:endParaRPr lang="en-US" sz="2400" dirty="0"/>
          </a:p>
        </p:txBody>
      </p:sp>
    </p:spTree>
    <p:extLst>
      <p:ext uri="{BB962C8B-B14F-4D97-AF65-F5344CB8AC3E}">
        <p14:creationId xmlns:p14="http://schemas.microsoft.com/office/powerpoint/2010/main" val="3264843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mj-lt"/>
                <a:ea typeface="Arial Black Bold" pitchFamily="34" charset="-122"/>
                <a:cs typeface="Arial Black Bold" pitchFamily="34" charset="-120"/>
              </a:rPr>
              <a:t>CAT5e/6e data cable termination</a:t>
            </a:r>
            <a:endParaRPr lang="en-US" sz="3600" dirty="0">
              <a:latin typeface="+mj-lt"/>
            </a:endParaRPr>
          </a:p>
        </p:txBody>
      </p:sp>
      <p:grpSp>
        <p:nvGrpSpPr>
          <p:cNvPr id="20" name="Group 19">
            <a:extLst>
              <a:ext uri="{FF2B5EF4-FFF2-40B4-BE49-F238E27FC236}">
                <a16:creationId xmlns:a16="http://schemas.microsoft.com/office/drawing/2014/main" id="{B8F1CFB9-2EDA-C873-2E7F-F55894C7D806}"/>
              </a:ext>
            </a:extLst>
          </p:cNvPr>
          <p:cNvGrpSpPr/>
          <p:nvPr/>
        </p:nvGrpSpPr>
        <p:grpSpPr>
          <a:xfrm>
            <a:off x="474602" y="2719505"/>
            <a:ext cx="13173075" cy="3553302"/>
            <a:chOff x="680085" y="1684853"/>
            <a:chExt cx="13173075" cy="3553302"/>
          </a:xfrm>
        </p:grpSpPr>
        <p:sp>
          <p:nvSpPr>
            <p:cNvPr id="3" name="Shape 1"/>
            <p:cNvSpPr/>
            <p:nvPr/>
          </p:nvSpPr>
          <p:spPr>
            <a:xfrm>
              <a:off x="680085" y="1684853"/>
              <a:ext cx="2211586" cy="1119664"/>
            </a:xfrm>
            <a:prstGeom prst="roundRect">
              <a:avLst>
                <a:gd name="adj" fmla="val 7289"/>
              </a:avLst>
            </a:prstGeom>
            <a:solidFill>
              <a:srgbClr val="E5E5E6"/>
            </a:solidFill>
            <a:ln w="7620">
              <a:solidFill>
                <a:srgbClr val="CBCBCC"/>
              </a:solidFill>
              <a:prstDash val="solid"/>
            </a:ln>
          </p:spPr>
          <p:txBody>
            <a:bodyPr/>
            <a:lstStyle/>
            <a:p>
              <a:endParaRPr lang="en-GB" sz="2400"/>
            </a:p>
          </p:txBody>
        </p:sp>
        <p:sp>
          <p:nvSpPr>
            <p:cNvPr id="5" name="Text 2"/>
            <p:cNvSpPr/>
            <p:nvPr/>
          </p:nvSpPr>
          <p:spPr>
            <a:xfrm>
              <a:off x="3085981" y="1879163"/>
              <a:ext cx="3359348" cy="303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Careful outer sheath removal</a:t>
              </a:r>
              <a:endParaRPr lang="en-US" sz="2400" dirty="0"/>
            </a:p>
          </p:txBody>
        </p:sp>
        <p:sp>
          <p:nvSpPr>
            <p:cNvPr id="6" name="Text 3"/>
            <p:cNvSpPr/>
            <p:nvPr/>
          </p:nvSpPr>
          <p:spPr>
            <a:xfrm>
              <a:off x="3085981" y="2299335"/>
              <a:ext cx="3779163" cy="310872"/>
            </a:xfrm>
            <a:prstGeom prst="rect">
              <a:avLst/>
            </a:prstGeom>
            <a:noFill/>
            <a:ln/>
          </p:spPr>
          <p:txBody>
            <a:bodyPr wrap="none" lIns="0" tIns="0" rIns="0" bIns="0" rtlCol="0" anchor="t"/>
            <a:lstStyle/>
            <a:p>
              <a:pPr marL="0" indent="0" algn="l">
                <a:lnSpc>
                  <a:spcPts val="2400"/>
                </a:lnSpc>
                <a:buNone/>
              </a:pP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Minimise</a:t>
              </a:r>
              <a:r>
                <a:rPr lang="en-US" sz="2400" dirty="0">
                  <a:solidFill>
                    <a:srgbClr val="000000"/>
                  </a:solidFill>
                  <a:latin typeface="Arial" panose="020B0604020202020204" pitchFamily="34" charset="0"/>
                  <a:ea typeface="Arial Black" pitchFamily="34" charset="-122"/>
                  <a:cs typeface="Arial" panose="020B0604020202020204" pitchFamily="34" charset="0"/>
                </a:rPr>
                <a:t> jacket removal to 25mm maximum</a:t>
              </a:r>
              <a:endParaRPr lang="en-US" sz="2400" dirty="0"/>
            </a:p>
          </p:txBody>
        </p:sp>
        <p:sp>
          <p:nvSpPr>
            <p:cNvPr id="7" name="Shape 4"/>
            <p:cNvSpPr/>
            <p:nvPr/>
          </p:nvSpPr>
          <p:spPr>
            <a:xfrm>
              <a:off x="2988826" y="2794992"/>
              <a:ext cx="10864334" cy="11430"/>
            </a:xfrm>
            <a:prstGeom prst="roundRect">
              <a:avLst>
                <a:gd name="adj" fmla="val 714061"/>
              </a:avLst>
            </a:prstGeom>
            <a:solidFill>
              <a:srgbClr val="CBCBCC"/>
            </a:solidFill>
            <a:ln/>
          </p:spPr>
          <p:txBody>
            <a:bodyPr/>
            <a:lstStyle/>
            <a:p>
              <a:endParaRPr lang="en-GB" sz="2400"/>
            </a:p>
          </p:txBody>
        </p:sp>
        <p:sp>
          <p:nvSpPr>
            <p:cNvPr id="8" name="Shape 5"/>
            <p:cNvSpPr/>
            <p:nvPr/>
          </p:nvSpPr>
          <p:spPr>
            <a:xfrm>
              <a:off x="680085" y="2901672"/>
              <a:ext cx="4423291" cy="1119664"/>
            </a:xfrm>
            <a:prstGeom prst="roundRect">
              <a:avLst>
                <a:gd name="adj" fmla="val 7289"/>
              </a:avLst>
            </a:prstGeom>
            <a:solidFill>
              <a:srgbClr val="E5E5E6"/>
            </a:solidFill>
            <a:ln w="7620">
              <a:solidFill>
                <a:srgbClr val="CBCBCC"/>
              </a:solidFill>
              <a:prstDash val="solid"/>
            </a:ln>
          </p:spPr>
          <p:txBody>
            <a:bodyPr/>
            <a:lstStyle/>
            <a:p>
              <a:endParaRPr lang="en-GB" sz="2400"/>
            </a:p>
          </p:txBody>
        </p:sp>
        <p:sp>
          <p:nvSpPr>
            <p:cNvPr id="10" name="Text 6"/>
            <p:cNvSpPr/>
            <p:nvPr/>
          </p:nvSpPr>
          <p:spPr>
            <a:xfrm>
              <a:off x="5297686" y="3095982"/>
              <a:ext cx="3561159" cy="303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Maintain twisted pairs integrity</a:t>
              </a:r>
              <a:endParaRPr lang="en-US" sz="2400" dirty="0"/>
            </a:p>
          </p:txBody>
        </p:sp>
        <p:sp>
          <p:nvSpPr>
            <p:cNvPr id="11" name="Text 7"/>
            <p:cNvSpPr/>
            <p:nvPr/>
          </p:nvSpPr>
          <p:spPr>
            <a:xfrm>
              <a:off x="5297686" y="3516154"/>
              <a:ext cx="5251847" cy="310872"/>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Untwist pairs less than 13mm for CAT5e and 6mm for CAT6e</a:t>
              </a:r>
              <a:endParaRPr lang="en-US" sz="2400" dirty="0"/>
            </a:p>
          </p:txBody>
        </p:sp>
        <p:sp>
          <p:nvSpPr>
            <p:cNvPr id="12" name="Shape 8"/>
            <p:cNvSpPr/>
            <p:nvPr/>
          </p:nvSpPr>
          <p:spPr>
            <a:xfrm>
              <a:off x="5200531" y="4011811"/>
              <a:ext cx="8652629" cy="11430"/>
            </a:xfrm>
            <a:prstGeom prst="roundRect">
              <a:avLst>
                <a:gd name="adj" fmla="val 714061"/>
              </a:avLst>
            </a:prstGeom>
            <a:solidFill>
              <a:srgbClr val="CBCBCC"/>
            </a:solidFill>
            <a:ln/>
          </p:spPr>
          <p:txBody>
            <a:bodyPr/>
            <a:lstStyle/>
            <a:p>
              <a:endParaRPr lang="en-GB" sz="2400"/>
            </a:p>
          </p:txBody>
        </p:sp>
        <p:sp>
          <p:nvSpPr>
            <p:cNvPr id="13" name="Shape 9"/>
            <p:cNvSpPr/>
            <p:nvPr/>
          </p:nvSpPr>
          <p:spPr>
            <a:xfrm>
              <a:off x="680085" y="4118491"/>
              <a:ext cx="6635115" cy="1119664"/>
            </a:xfrm>
            <a:prstGeom prst="roundRect">
              <a:avLst>
                <a:gd name="adj" fmla="val 7289"/>
              </a:avLst>
            </a:prstGeom>
            <a:solidFill>
              <a:srgbClr val="E5E5E6"/>
            </a:solidFill>
            <a:ln w="7620">
              <a:solidFill>
                <a:srgbClr val="CBCBCC"/>
              </a:solidFill>
              <a:prstDash val="solid"/>
            </a:ln>
          </p:spPr>
          <p:txBody>
            <a:bodyPr/>
            <a:lstStyle/>
            <a:p>
              <a:endParaRPr lang="en-GB" sz="2400"/>
            </a:p>
          </p:txBody>
        </p:sp>
        <p:grpSp>
          <p:nvGrpSpPr>
            <p:cNvPr id="19" name="Group 18">
              <a:extLst>
                <a:ext uri="{FF2B5EF4-FFF2-40B4-BE49-F238E27FC236}">
                  <a16:creationId xmlns:a16="http://schemas.microsoft.com/office/drawing/2014/main" id="{5265A26C-BF53-DD5A-199B-5800C8070E0B}"/>
                </a:ext>
              </a:extLst>
            </p:cNvPr>
            <p:cNvGrpSpPr/>
            <p:nvPr/>
          </p:nvGrpSpPr>
          <p:grpSpPr>
            <a:xfrm>
              <a:off x="1649254" y="2073950"/>
              <a:ext cx="1379100" cy="1558289"/>
              <a:chOff x="1649254" y="2073950"/>
              <a:chExt cx="1379100" cy="1558289"/>
            </a:xfrm>
          </p:grpSpPr>
          <p:pic>
            <p:nvPicPr>
              <p:cNvPr id="4" name="Image 0" descr="preencoded.png"/>
              <p:cNvPicPr>
                <a:picLocks noChangeAspect="1"/>
              </p:cNvPicPr>
              <p:nvPr/>
            </p:nvPicPr>
            <p:blipFill>
              <a:blip r:embed="rId3"/>
              <a:stretch>
                <a:fillRect/>
              </a:stretch>
            </p:blipFill>
            <p:spPr>
              <a:xfrm>
                <a:off x="1649254" y="2073950"/>
                <a:ext cx="273248" cy="341471"/>
              </a:xfrm>
              <a:prstGeom prst="rect">
                <a:avLst/>
              </a:prstGeom>
            </p:spPr>
          </p:pic>
          <p:pic>
            <p:nvPicPr>
              <p:cNvPr id="9" name="Image 1" descr="preencoded.png"/>
              <p:cNvPicPr>
                <a:picLocks noChangeAspect="1"/>
              </p:cNvPicPr>
              <p:nvPr/>
            </p:nvPicPr>
            <p:blipFill>
              <a:blip r:embed="rId4"/>
              <a:stretch>
                <a:fillRect/>
              </a:stretch>
            </p:blipFill>
            <p:spPr>
              <a:xfrm>
                <a:off x="2755106" y="3290768"/>
                <a:ext cx="273248" cy="341471"/>
              </a:xfrm>
              <a:prstGeom prst="rect">
                <a:avLst/>
              </a:prstGeom>
            </p:spPr>
          </p:pic>
        </p:grpSp>
        <p:sp>
          <p:nvSpPr>
            <p:cNvPr id="15" name="Text 10"/>
            <p:cNvSpPr/>
            <p:nvPr/>
          </p:nvSpPr>
          <p:spPr>
            <a:xfrm>
              <a:off x="7509510" y="4312801"/>
              <a:ext cx="3386495" cy="303609"/>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Precise conductor placement</a:t>
              </a:r>
              <a:endParaRPr lang="en-US" sz="2400" dirty="0"/>
            </a:p>
          </p:txBody>
        </p:sp>
        <p:sp>
          <p:nvSpPr>
            <p:cNvPr id="16" name="Text 11"/>
            <p:cNvSpPr/>
            <p:nvPr/>
          </p:nvSpPr>
          <p:spPr>
            <a:xfrm>
              <a:off x="7509510" y="4732973"/>
              <a:ext cx="4485680" cy="310872"/>
            </a:xfrm>
            <a:prstGeom prst="rect">
              <a:avLst/>
            </a:prstGeom>
            <a:noFill/>
            <a:ln/>
          </p:spPr>
          <p:txBody>
            <a:bodyPr wrap="none" lIns="0" tIns="0" rIns="0" bIns="0" rtlCol="0" anchor="t"/>
            <a:lstStyle/>
            <a:p>
              <a:pPr marL="0" indent="0" algn="l">
                <a:lnSpc>
                  <a:spcPts val="24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Follow T568B wiring schemes consistently</a:t>
              </a:r>
              <a:endParaRPr lang="en-US" sz="2400" dirty="0"/>
            </a:p>
          </p:txBody>
        </p:sp>
      </p:grpSp>
      <p:pic>
        <p:nvPicPr>
          <p:cNvPr id="18" name="Graphic 17" descr="Pin outline">
            <a:extLst>
              <a:ext uri="{FF2B5EF4-FFF2-40B4-BE49-F238E27FC236}">
                <a16:creationId xmlns:a16="http://schemas.microsoft.com/office/drawing/2014/main" id="{8C27B9C0-1A9A-FAA1-BA0A-FBE1C66A986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48378" y="5460286"/>
            <a:ext cx="434622" cy="434622"/>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E073E6-793F-FCE0-63E6-9CD67893A8B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1CA2C3C-C0FD-5473-A5B8-E546FFFAA5CC}"/>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mj-lt"/>
                <a:ea typeface="Arial Black Bold" pitchFamily="34" charset="-122"/>
                <a:cs typeface="Arial Black Bold" pitchFamily="34" charset="-120"/>
              </a:rPr>
              <a:t>CAT5e/6e data cable termination</a:t>
            </a:r>
            <a:endParaRPr lang="en-US" sz="3600" dirty="0">
              <a:latin typeface="+mj-lt"/>
            </a:endParaRPr>
          </a:p>
        </p:txBody>
      </p:sp>
      <p:sp>
        <p:nvSpPr>
          <p:cNvPr id="17" name="Text 12">
            <a:extLst>
              <a:ext uri="{FF2B5EF4-FFF2-40B4-BE49-F238E27FC236}">
                <a16:creationId xmlns:a16="http://schemas.microsoft.com/office/drawing/2014/main" id="{8F44B9D4-9F4D-FD87-A833-67164511140A}"/>
              </a:ext>
            </a:extLst>
          </p:cNvPr>
          <p:cNvSpPr>
            <a:spLocks/>
          </p:cNvSpPr>
          <p:nvPr/>
        </p:nvSpPr>
        <p:spPr>
          <a:xfrm>
            <a:off x="301224" y="1994862"/>
            <a:ext cx="13281426" cy="673894"/>
          </a:xfrm>
          <a:prstGeom prst="rect">
            <a:avLst/>
          </a:prstGeom>
          <a:noFill/>
          <a:ln/>
        </p:spPr>
        <p:txBody>
          <a:bodyPr wrap="square" lIns="0" tIns="0" rIns="0" bIns="0" rtlCol="0" anchor="t"/>
          <a:lstStyle/>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Data cable termination requires precision and attention to detail that exceeds most power cable requirements. </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CAT5e and CAT6e cables rely on tightly controlled twist ratios to maintain their performance characteristics, and improper termination is the leading cause of network performance issues.</a:t>
            </a:r>
            <a:endParaRPr lang="en-US" sz="2400" dirty="0"/>
          </a:p>
        </p:txBody>
      </p:sp>
      <p:sp>
        <p:nvSpPr>
          <p:cNvPr id="18" name="Text 13">
            <a:extLst>
              <a:ext uri="{FF2B5EF4-FFF2-40B4-BE49-F238E27FC236}">
                <a16:creationId xmlns:a16="http://schemas.microsoft.com/office/drawing/2014/main" id="{D79EBFCC-C671-0D34-9AE1-1648D0E3C82B}"/>
              </a:ext>
            </a:extLst>
          </p:cNvPr>
          <p:cNvSpPr/>
          <p:nvPr/>
        </p:nvSpPr>
        <p:spPr>
          <a:xfrm>
            <a:off x="301224" y="4149979"/>
            <a:ext cx="13548126" cy="1243489"/>
          </a:xfrm>
          <a:prstGeom prst="rect">
            <a:avLst/>
          </a:prstGeom>
          <a:noFill/>
          <a:ln/>
        </p:spPr>
        <p:txBody>
          <a:bodyPr wrap="square" lIns="0" tIns="0" rIns="0" bIns="0" rtlCol="0" anchor="t"/>
          <a:lstStyle/>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 key performance factor is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minimising</a:t>
            </a:r>
            <a:r>
              <a:rPr lang="en-US" sz="2400" dirty="0">
                <a:solidFill>
                  <a:srgbClr val="000000"/>
                </a:solidFill>
                <a:latin typeface="Arial" panose="020B0604020202020204" pitchFamily="34" charset="0"/>
                <a:ea typeface="Arial Black" pitchFamily="34" charset="-122"/>
                <a:cs typeface="Arial" panose="020B0604020202020204" pitchFamily="34" charset="0"/>
              </a:rPr>
              <a:t> the untwisted length of each pair - exceeding the standard (13mm for CAT5e, 6mm for CAT6e) degrades performance significantly. </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use proper termination tools designed for the specific connector type and verify the wiring scheme (T568A or T568B) is consistent throughout the installation.</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After termination, testing with a calibrated cable </a:t>
            </a:r>
            <a:r>
              <a:rPr lang="en-US" sz="2400" dirty="0" err="1">
                <a:solidFill>
                  <a:srgbClr val="000000"/>
                </a:solidFill>
                <a:latin typeface="Arial" panose="020B0604020202020204" pitchFamily="34" charset="0"/>
                <a:ea typeface="Arial Black" pitchFamily="34" charset="-122"/>
                <a:cs typeface="Arial" panose="020B0604020202020204" pitchFamily="34" charset="0"/>
              </a:rPr>
              <a:t>analyser</a:t>
            </a:r>
            <a:r>
              <a:rPr lang="en-US" sz="2400" dirty="0">
                <a:solidFill>
                  <a:srgbClr val="000000"/>
                </a:solidFill>
                <a:latin typeface="Arial" panose="020B0604020202020204" pitchFamily="34" charset="0"/>
                <a:ea typeface="Arial Black" pitchFamily="34" charset="-122"/>
                <a:cs typeface="Arial" panose="020B0604020202020204" pitchFamily="34" charset="0"/>
              </a:rPr>
              <a:t> is essential to verify performance meets the required category standards.</a:t>
            </a:r>
            <a:endParaRPr lang="en-US" sz="2400" dirty="0"/>
          </a:p>
        </p:txBody>
      </p:sp>
    </p:spTree>
    <p:extLst>
      <p:ext uri="{BB962C8B-B14F-4D97-AF65-F5344CB8AC3E}">
        <p14:creationId xmlns:p14="http://schemas.microsoft.com/office/powerpoint/2010/main" val="3150449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50"/>
              </a:lnSpc>
              <a:buNone/>
            </a:pPr>
            <a:r>
              <a:rPr lang="en-US" sz="3600" b="1" dirty="0">
                <a:solidFill>
                  <a:srgbClr val="FC4421"/>
                </a:solidFill>
                <a:latin typeface="+mj-lt"/>
                <a:ea typeface="Arial Black Bold" pitchFamily="34" charset="-122"/>
                <a:cs typeface="Arial Black Bold" pitchFamily="34" charset="-120"/>
              </a:rPr>
              <a:t>UTP vs STP data cable termination</a:t>
            </a:r>
            <a:endParaRPr lang="en-US" sz="3600" dirty="0">
              <a:latin typeface="+mj-lt"/>
            </a:endParaRPr>
          </a:p>
        </p:txBody>
      </p:sp>
      <p:sp>
        <p:nvSpPr>
          <p:cNvPr id="3" name="Text 1"/>
          <p:cNvSpPr/>
          <p:nvPr/>
        </p:nvSpPr>
        <p:spPr>
          <a:xfrm>
            <a:off x="361316" y="2054873"/>
            <a:ext cx="3633787" cy="315278"/>
          </a:xfrm>
          <a:prstGeom prst="rect">
            <a:avLst/>
          </a:prstGeom>
          <a:noFill/>
          <a:ln/>
        </p:spPr>
        <p:txBody>
          <a:bodyPr wrap="none" lIns="0" tIns="0" rIns="0" bIns="0" rtlCol="0" anchor="t"/>
          <a:lstStyle/>
          <a:p>
            <a:pPr marL="0" indent="0" algn="l">
              <a:lnSpc>
                <a:spcPts val="2450"/>
              </a:lnSpc>
              <a:buNone/>
            </a:pPr>
            <a:r>
              <a:rPr lang="en-US" sz="2400" b="1" dirty="0">
                <a:ea typeface="Arial Black Bold" pitchFamily="34" charset="-122"/>
                <a:cs typeface="Arial Black Bold" pitchFamily="34" charset="-120"/>
              </a:rPr>
              <a:t>UTP (unshielded twisted pair)</a:t>
            </a:r>
            <a:endParaRPr lang="en-US" sz="2400" dirty="0"/>
          </a:p>
        </p:txBody>
      </p:sp>
      <p:sp>
        <p:nvSpPr>
          <p:cNvPr id="4" name="Text 2"/>
          <p:cNvSpPr/>
          <p:nvPr/>
        </p:nvSpPr>
        <p:spPr>
          <a:xfrm>
            <a:off x="361316" y="2437388"/>
            <a:ext cx="4077295" cy="1614488"/>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Simpler termination process with fewer components. No shield to terminate, reducing installation time and complexity. More susceptible to EMI interference if improperly routed.</a:t>
            </a:r>
            <a:endParaRPr lang="en-US" sz="2400" dirty="0"/>
          </a:p>
        </p:txBody>
      </p:sp>
      <p:sp>
        <p:nvSpPr>
          <p:cNvPr id="5" name="Text 3"/>
          <p:cNvSpPr/>
          <p:nvPr/>
        </p:nvSpPr>
        <p:spPr>
          <a:xfrm>
            <a:off x="361316" y="5088508"/>
            <a:ext cx="4077295" cy="32289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Direct conductor termination</a:t>
            </a:r>
          </a:p>
        </p:txBody>
      </p:sp>
      <p:sp>
        <p:nvSpPr>
          <p:cNvPr id="6" name="Text 4"/>
          <p:cNvSpPr/>
          <p:nvPr/>
        </p:nvSpPr>
        <p:spPr>
          <a:xfrm>
            <a:off x="361316" y="5560909"/>
            <a:ext cx="4077295" cy="32289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Standard RJ45 connectors</a:t>
            </a:r>
          </a:p>
        </p:txBody>
      </p:sp>
      <p:sp>
        <p:nvSpPr>
          <p:cNvPr id="7" name="Text 5"/>
          <p:cNvSpPr/>
          <p:nvPr/>
        </p:nvSpPr>
        <p:spPr>
          <a:xfrm>
            <a:off x="361316" y="6013278"/>
            <a:ext cx="4077295" cy="32289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No shield continuity required</a:t>
            </a:r>
          </a:p>
        </p:txBody>
      </p:sp>
      <p:sp>
        <p:nvSpPr>
          <p:cNvPr id="8" name="Text 6"/>
          <p:cNvSpPr/>
          <p:nvPr/>
        </p:nvSpPr>
        <p:spPr>
          <a:xfrm>
            <a:off x="5265104" y="2058400"/>
            <a:ext cx="3311723" cy="315278"/>
          </a:xfrm>
          <a:prstGeom prst="rect">
            <a:avLst/>
          </a:prstGeom>
          <a:noFill/>
          <a:ln/>
        </p:spPr>
        <p:txBody>
          <a:bodyPr wrap="none" lIns="0" tIns="0" rIns="0" bIns="0" rtlCol="0" anchor="t"/>
          <a:lstStyle/>
          <a:p>
            <a:pPr marL="0" indent="0" algn="l">
              <a:lnSpc>
                <a:spcPts val="2450"/>
              </a:lnSpc>
              <a:buNone/>
            </a:pPr>
            <a:r>
              <a:rPr lang="en-US" sz="2400" b="1" dirty="0">
                <a:ea typeface="Arial Black Bold" pitchFamily="34" charset="-122"/>
                <a:cs typeface="Arial Black Bold" pitchFamily="34" charset="-120"/>
              </a:rPr>
              <a:t>STP (shielded twisted pair)</a:t>
            </a:r>
            <a:endParaRPr lang="en-US" sz="2400" dirty="0"/>
          </a:p>
        </p:txBody>
      </p:sp>
      <p:sp>
        <p:nvSpPr>
          <p:cNvPr id="9" name="Text 7"/>
          <p:cNvSpPr/>
          <p:nvPr/>
        </p:nvSpPr>
        <p:spPr>
          <a:xfrm>
            <a:off x="5265104" y="2403038"/>
            <a:ext cx="4384584" cy="1291590"/>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More complex termination requiring shield continuity. Provides better noise immunity in high-interference environments. Requires special connectors and termination methods.</a:t>
            </a:r>
            <a:endParaRPr lang="en-US" sz="2400" dirty="0"/>
          </a:p>
        </p:txBody>
      </p:sp>
      <p:sp>
        <p:nvSpPr>
          <p:cNvPr id="10" name="Text 8"/>
          <p:cNvSpPr/>
          <p:nvPr/>
        </p:nvSpPr>
        <p:spPr>
          <a:xfrm>
            <a:off x="5265103" y="5195008"/>
            <a:ext cx="4563430" cy="32289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Shield drain wire must be terminated</a:t>
            </a:r>
          </a:p>
        </p:txBody>
      </p:sp>
      <p:sp>
        <p:nvSpPr>
          <p:cNvPr id="11" name="Text 9"/>
          <p:cNvSpPr/>
          <p:nvPr/>
        </p:nvSpPr>
        <p:spPr>
          <a:xfrm>
            <a:off x="5265104" y="6049027"/>
            <a:ext cx="4384584" cy="322898"/>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Shielded connectors required</a:t>
            </a:r>
          </a:p>
        </p:txBody>
      </p:sp>
      <p:sp>
        <p:nvSpPr>
          <p:cNvPr id="12" name="Text 10"/>
          <p:cNvSpPr/>
          <p:nvPr/>
        </p:nvSpPr>
        <p:spPr>
          <a:xfrm>
            <a:off x="5265103" y="6555303"/>
            <a:ext cx="4563430" cy="347743"/>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Continuity testing needed for shield</a:t>
            </a:r>
          </a:p>
        </p:txBody>
      </p:sp>
      <p:pic>
        <p:nvPicPr>
          <p:cNvPr id="13" name="Image 0" descr="preencoded.png"/>
          <p:cNvPicPr>
            <a:picLocks noChangeAspect="1"/>
          </p:cNvPicPr>
          <p:nvPr/>
        </p:nvPicPr>
        <p:blipFill>
          <a:blip r:embed="rId3"/>
          <a:stretch>
            <a:fillRect/>
          </a:stretch>
        </p:blipFill>
        <p:spPr>
          <a:xfrm>
            <a:off x="9649688" y="2919887"/>
            <a:ext cx="4620616" cy="277237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FB772F-E825-9D87-9E8B-D04BC8A5280C}"/>
              </a:ext>
            </a:extLst>
          </p:cNvPr>
          <p:cNvSpPr>
            <a:spLocks noGrp="1"/>
          </p:cNvSpPr>
          <p:nvPr>
            <p:ph type="title"/>
          </p:nvPr>
        </p:nvSpPr>
        <p:spPr>
          <a:xfrm>
            <a:off x="301224" y="1236159"/>
            <a:ext cx="13899846" cy="646331"/>
          </a:xfrm>
        </p:spPr>
        <p:txBody>
          <a:bodyPr/>
          <a:lstStyle/>
          <a:p>
            <a:r>
              <a:rPr lang="en-GB" sz="3600" dirty="0"/>
              <a:t>Introduction</a:t>
            </a:r>
          </a:p>
        </p:txBody>
      </p:sp>
      <p:sp>
        <p:nvSpPr>
          <p:cNvPr id="4" name="Content Placeholder 3">
            <a:extLst>
              <a:ext uri="{FF2B5EF4-FFF2-40B4-BE49-F238E27FC236}">
                <a16:creationId xmlns:a16="http://schemas.microsoft.com/office/drawing/2014/main" id="{183CA12B-98D8-441B-A2DE-6FF2B2597824}"/>
              </a:ext>
            </a:extLst>
          </p:cNvPr>
          <p:cNvSpPr>
            <a:spLocks noGrp="1"/>
          </p:cNvSpPr>
          <p:nvPr>
            <p:ph sz="quarter" idx="10"/>
          </p:nvPr>
        </p:nvSpPr>
        <p:spPr>
          <a:xfrm>
            <a:off x="430320" y="2054674"/>
            <a:ext cx="13361880" cy="4980682"/>
          </a:xfrm>
        </p:spPr>
        <p:txBody>
          <a:bodyPr/>
          <a:lstStyle/>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This session covers industry best practices, regulatory requirements and technical specifications for terminating various cable types according to BS 7671 and other relevant UK standards.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We'll explore proper termination methods for thermoplastic, fire-resistant, data, and coaxial cables, with special attention to securing techniques and the appropriate use of cable glands. </a:t>
            </a:r>
          </a:p>
          <a:p>
            <a:pPr>
              <a:spcAft>
                <a:spcPts val="1200"/>
              </a:spcAft>
            </a:pPr>
            <a:r>
              <a:rPr lang="en-GB" sz="2400" b="0" i="0" dirty="0">
                <a:solidFill>
                  <a:srgbClr val="111111"/>
                </a:solidFill>
                <a:effectLst/>
                <a:latin typeface="Arial" panose="020B0604020202020204" pitchFamily="34" charset="0"/>
                <a:cs typeface="Arial" panose="020B0604020202020204" pitchFamily="34" charset="0"/>
              </a:rPr>
              <a:t>Our focus is ensuring all installations meet current British Standards while maintaining system integrity and safety.</a:t>
            </a:r>
          </a:p>
          <a:p>
            <a:endParaRPr lang="en-GB" sz="2400" b="0" i="0" dirty="0">
              <a:solidFill>
                <a:srgbClr val="111111"/>
              </a:solidFill>
              <a:effectLst/>
              <a:latin typeface="Arial" panose="020B0604020202020204" pitchFamily="34" charset="0"/>
              <a:cs typeface="Arial" panose="020B0604020202020204" pitchFamily="34" charset="0"/>
            </a:endParaRPr>
          </a:p>
          <a:p>
            <a:endParaRPr lang="en-GB" sz="2400" dirty="0"/>
          </a:p>
        </p:txBody>
      </p:sp>
    </p:spTree>
    <p:extLst>
      <p:ext uri="{BB962C8B-B14F-4D97-AF65-F5344CB8AC3E}">
        <p14:creationId xmlns:p14="http://schemas.microsoft.com/office/powerpoint/2010/main" val="280848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6BC7BA-142A-720F-C7C3-803542901BA4}"/>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16702A9-B9CC-E1C4-74F5-EE3D6EE75C67}"/>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50"/>
              </a:lnSpc>
              <a:buNone/>
            </a:pPr>
            <a:r>
              <a:rPr lang="en-US" sz="3600" b="1" dirty="0">
                <a:solidFill>
                  <a:srgbClr val="FC4421"/>
                </a:solidFill>
                <a:latin typeface="+mj-lt"/>
                <a:ea typeface="Arial Black Bold" pitchFamily="34" charset="-122"/>
                <a:cs typeface="Arial Black Bold" pitchFamily="34" charset="-120"/>
              </a:rPr>
              <a:t>UTP vs STP data cable termination</a:t>
            </a:r>
            <a:endParaRPr lang="en-US" sz="3600" dirty="0">
              <a:latin typeface="+mj-lt"/>
            </a:endParaRPr>
          </a:p>
        </p:txBody>
      </p:sp>
      <p:sp>
        <p:nvSpPr>
          <p:cNvPr id="14" name="Text 11">
            <a:extLst>
              <a:ext uri="{FF2B5EF4-FFF2-40B4-BE49-F238E27FC236}">
                <a16:creationId xmlns:a16="http://schemas.microsoft.com/office/drawing/2014/main" id="{1AB9BE38-3A2E-D8F1-7DDB-FA0ED65E2C91}"/>
              </a:ext>
            </a:extLst>
          </p:cNvPr>
          <p:cNvSpPr>
            <a:spLocks/>
          </p:cNvSpPr>
          <p:nvPr/>
        </p:nvSpPr>
        <p:spPr>
          <a:xfrm>
            <a:off x="301224" y="1994862"/>
            <a:ext cx="13376676" cy="67389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choice between UTP and STP cables significantly impacts the termination process and overall system performance.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UTP cables offer simpler installation but less protection against electromagnetic interference, while STP cables provide superior noise immunity at the cost of more complex termination procedures.</a:t>
            </a:r>
            <a:endParaRPr lang="en-US" sz="2400" dirty="0"/>
          </a:p>
        </p:txBody>
      </p:sp>
      <p:sp>
        <p:nvSpPr>
          <p:cNvPr id="15" name="Text 12">
            <a:extLst>
              <a:ext uri="{FF2B5EF4-FFF2-40B4-BE49-F238E27FC236}">
                <a16:creationId xmlns:a16="http://schemas.microsoft.com/office/drawing/2014/main" id="{918A1EB4-8A3D-278F-9EBE-BB2161B0EE55}"/>
              </a:ext>
            </a:extLst>
          </p:cNvPr>
          <p:cNvSpPr/>
          <p:nvPr/>
        </p:nvSpPr>
        <p:spPr>
          <a:xfrm>
            <a:off x="262135" y="4299021"/>
            <a:ext cx="13539590" cy="968693"/>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When terminating STP cables, maintain shield continuity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throughout the entire channel is critical - any break in the shield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continuity creates an "antenna effect" that can actually increase interference.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Special attention must be paid to the drain wire, which must make solid contact with the shielded connector.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use components rated for the same category to maintain system performance.</a:t>
            </a:r>
            <a:endParaRPr lang="en-US" sz="2400" dirty="0"/>
          </a:p>
        </p:txBody>
      </p:sp>
    </p:spTree>
    <p:extLst>
      <p:ext uri="{BB962C8B-B14F-4D97-AF65-F5344CB8AC3E}">
        <p14:creationId xmlns:p14="http://schemas.microsoft.com/office/powerpoint/2010/main" val="2215112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mj-lt"/>
                <a:ea typeface="Arial Black Bold" pitchFamily="34" charset="-122"/>
                <a:cs typeface="Arial Black Bold" pitchFamily="34" charset="-120"/>
              </a:rPr>
              <a:t>Coaxial cable termination</a:t>
            </a:r>
            <a:endParaRPr lang="en-US" sz="3600" dirty="0">
              <a:latin typeface="+mj-lt"/>
            </a:endParaRPr>
          </a:p>
        </p:txBody>
      </p:sp>
      <p:grpSp>
        <p:nvGrpSpPr>
          <p:cNvPr id="14" name="Group 13">
            <a:extLst>
              <a:ext uri="{FF2B5EF4-FFF2-40B4-BE49-F238E27FC236}">
                <a16:creationId xmlns:a16="http://schemas.microsoft.com/office/drawing/2014/main" id="{1E115221-3235-D600-A4D5-5002A1572300}"/>
              </a:ext>
            </a:extLst>
          </p:cNvPr>
          <p:cNvGrpSpPr/>
          <p:nvPr/>
        </p:nvGrpSpPr>
        <p:grpSpPr>
          <a:xfrm>
            <a:off x="298449" y="2179898"/>
            <a:ext cx="13646151" cy="4500768"/>
            <a:chOff x="646476" y="1495544"/>
            <a:chExt cx="13334557" cy="4500768"/>
          </a:xfrm>
        </p:grpSpPr>
        <p:pic>
          <p:nvPicPr>
            <p:cNvPr id="3" name="Image 0" descr="preencoded.png"/>
            <p:cNvPicPr>
              <a:picLocks noChangeAspect="1"/>
            </p:cNvPicPr>
            <p:nvPr/>
          </p:nvPicPr>
          <p:blipFill>
            <a:blip r:embed="rId3"/>
            <a:stretch>
              <a:fillRect/>
            </a:stretch>
          </p:blipFill>
          <p:spPr>
            <a:xfrm>
              <a:off x="649367" y="1495544"/>
              <a:ext cx="463748" cy="463747"/>
            </a:xfrm>
            <a:prstGeom prst="rect">
              <a:avLst/>
            </a:prstGeom>
          </p:spPr>
        </p:pic>
        <p:sp>
          <p:nvSpPr>
            <p:cNvPr id="4" name="Text 1"/>
            <p:cNvSpPr/>
            <p:nvPr/>
          </p:nvSpPr>
          <p:spPr>
            <a:xfrm>
              <a:off x="1298614" y="1573289"/>
              <a:ext cx="2319218" cy="28992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Precision cutting</a:t>
              </a:r>
              <a:endParaRPr lang="en-US" sz="2400" dirty="0"/>
            </a:p>
          </p:txBody>
        </p:sp>
        <p:sp>
          <p:nvSpPr>
            <p:cNvPr id="5" name="Text 2"/>
            <p:cNvSpPr/>
            <p:nvPr/>
          </p:nvSpPr>
          <p:spPr>
            <a:xfrm>
              <a:off x="1298614" y="1974536"/>
              <a:ext cx="12682419" cy="59340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specialized tools to ensure perfect dimensions when stripping the outer jacket, shield, and dielectric. Improper dimensions lead to impedance mismatches and signal reflection.</a:t>
              </a:r>
              <a:endParaRPr lang="en-US" sz="2400" dirty="0"/>
            </a:p>
          </p:txBody>
        </p:sp>
        <p:pic>
          <p:nvPicPr>
            <p:cNvPr id="6" name="Image 1" descr="preencoded.png"/>
            <p:cNvPicPr>
              <a:picLocks noChangeAspect="1"/>
            </p:cNvPicPr>
            <p:nvPr/>
          </p:nvPicPr>
          <p:blipFill>
            <a:blip r:embed="rId4"/>
            <a:stretch>
              <a:fillRect/>
            </a:stretch>
          </p:blipFill>
          <p:spPr>
            <a:xfrm>
              <a:off x="649367" y="2971326"/>
              <a:ext cx="463748" cy="463747"/>
            </a:xfrm>
            <a:prstGeom prst="rect">
              <a:avLst/>
            </a:prstGeom>
          </p:spPr>
        </p:pic>
        <p:sp>
          <p:nvSpPr>
            <p:cNvPr id="7" name="Text 3"/>
            <p:cNvSpPr/>
            <p:nvPr/>
          </p:nvSpPr>
          <p:spPr>
            <a:xfrm>
              <a:off x="1298614" y="3049071"/>
              <a:ext cx="2369820" cy="28992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Compression method</a:t>
              </a:r>
              <a:endParaRPr lang="en-US" sz="2400" dirty="0"/>
            </a:p>
          </p:txBody>
        </p:sp>
        <p:sp>
          <p:nvSpPr>
            <p:cNvPr id="8" name="Text 4"/>
            <p:cNvSpPr/>
            <p:nvPr/>
          </p:nvSpPr>
          <p:spPr>
            <a:xfrm>
              <a:off x="1298614" y="3450312"/>
              <a:ext cx="12682419" cy="59340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Use professional-grade compression tools for F-connectors and BNC terminations. Crimped connections should be made with calibrated crimping tools specific to the connector type.</a:t>
              </a:r>
              <a:endParaRPr lang="en-US" sz="2400" dirty="0"/>
            </a:p>
          </p:txBody>
        </p:sp>
        <p:pic>
          <p:nvPicPr>
            <p:cNvPr id="9" name="Image 2" descr="preencoded.png"/>
            <p:cNvPicPr>
              <a:picLocks noChangeAspect="1"/>
            </p:cNvPicPr>
            <p:nvPr/>
          </p:nvPicPr>
          <p:blipFill>
            <a:blip r:embed="rId5"/>
            <a:stretch>
              <a:fillRect/>
            </a:stretch>
          </p:blipFill>
          <p:spPr>
            <a:xfrm>
              <a:off x="646476" y="4901602"/>
              <a:ext cx="463748" cy="463747"/>
            </a:xfrm>
            <a:prstGeom prst="rect">
              <a:avLst/>
            </a:prstGeom>
          </p:spPr>
        </p:pic>
        <p:sp>
          <p:nvSpPr>
            <p:cNvPr id="10" name="Text 5"/>
            <p:cNvSpPr/>
            <p:nvPr/>
          </p:nvSpPr>
          <p:spPr>
            <a:xfrm>
              <a:off x="1298614" y="4926088"/>
              <a:ext cx="2319218" cy="289920"/>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Testing</a:t>
              </a:r>
              <a:endParaRPr lang="en-US" sz="2400" dirty="0"/>
            </a:p>
          </p:txBody>
        </p:sp>
        <p:sp>
          <p:nvSpPr>
            <p:cNvPr id="11" name="Text 6"/>
            <p:cNvSpPr/>
            <p:nvPr/>
          </p:nvSpPr>
          <p:spPr>
            <a:xfrm>
              <a:off x="1298614" y="5402906"/>
              <a:ext cx="12682419" cy="593406"/>
            </a:xfrm>
            <a:prstGeom prst="rect">
              <a:avLst/>
            </a:prstGeom>
            <a:noFill/>
            <a:ln/>
          </p:spPr>
          <p:txBody>
            <a:bodyPr wrap="squar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terminations with appropriate testing equipment. </a:t>
              </a:r>
              <a:endParaRPr lang="en-US" sz="2400" dirty="0"/>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787C6F-D5B9-E931-6C60-469DDE8163F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901C253E-4EDC-E847-DEA7-92214EFA7B87}"/>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550"/>
              </a:lnSpc>
              <a:buNone/>
            </a:pPr>
            <a:r>
              <a:rPr lang="en-US" sz="3600" b="1" dirty="0">
                <a:solidFill>
                  <a:srgbClr val="FC4421"/>
                </a:solidFill>
                <a:latin typeface="+mj-lt"/>
                <a:ea typeface="Arial Black Bold" pitchFamily="34" charset="-122"/>
                <a:cs typeface="Arial Black Bold" pitchFamily="34" charset="-120"/>
              </a:rPr>
              <a:t>Coaxial cable termination</a:t>
            </a:r>
            <a:endParaRPr lang="en-US" sz="3600" dirty="0">
              <a:latin typeface="+mj-lt"/>
            </a:endParaRPr>
          </a:p>
        </p:txBody>
      </p:sp>
      <p:sp>
        <p:nvSpPr>
          <p:cNvPr id="12" name="Text 7">
            <a:extLst>
              <a:ext uri="{FF2B5EF4-FFF2-40B4-BE49-F238E27FC236}">
                <a16:creationId xmlns:a16="http://schemas.microsoft.com/office/drawing/2014/main" id="{578F4C87-C7AE-61B8-14DE-F308CC948A16}"/>
              </a:ext>
            </a:extLst>
          </p:cNvPr>
          <p:cNvSpPr>
            <a:spLocks/>
          </p:cNvSpPr>
          <p:nvPr/>
        </p:nvSpPr>
        <p:spPr>
          <a:xfrm>
            <a:off x="301224" y="1994862"/>
            <a:ext cx="13233801" cy="673894"/>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Coaxial cable termination presents unique challenges due to the critical need to maintain characteristic impedance throughout the connection. Each cable type </a:t>
            </a:r>
            <a:br>
              <a:rPr lang="en-US" sz="2400" dirty="0">
                <a:solidFill>
                  <a:srgbClr val="000000"/>
                </a:solidFill>
                <a:latin typeface="Arial" panose="020B0604020202020204" pitchFamily="34" charset="0"/>
                <a:ea typeface="Arial Black" pitchFamily="34" charset="-122"/>
                <a:cs typeface="Arial" panose="020B0604020202020204" pitchFamily="34" charset="0"/>
              </a:rPr>
            </a:br>
            <a:r>
              <a:rPr lang="en-US" sz="2400" dirty="0">
                <a:solidFill>
                  <a:srgbClr val="000000"/>
                </a:solidFill>
                <a:latin typeface="Arial" panose="020B0604020202020204" pitchFamily="34" charset="0"/>
                <a:ea typeface="Arial Black" pitchFamily="34" charset="-122"/>
                <a:cs typeface="Arial" panose="020B0604020202020204" pitchFamily="34" charset="0"/>
              </a:rPr>
              <a:t>(e.g. RG6, RG11, RG59, etc.) requires specific preparation dimensions that must be followed precisely to avoid signal degradation.</a:t>
            </a:r>
            <a:endParaRPr lang="en-US" sz="2400" dirty="0"/>
          </a:p>
        </p:txBody>
      </p:sp>
      <p:sp>
        <p:nvSpPr>
          <p:cNvPr id="13" name="Text 8">
            <a:extLst>
              <a:ext uri="{FF2B5EF4-FFF2-40B4-BE49-F238E27FC236}">
                <a16:creationId xmlns:a16="http://schemas.microsoft.com/office/drawing/2014/main" id="{14F689AE-888F-D13D-992D-8D1FDF3F8835}"/>
              </a:ext>
            </a:extLst>
          </p:cNvPr>
          <p:cNvSpPr/>
          <p:nvPr/>
        </p:nvSpPr>
        <p:spPr>
          <a:xfrm>
            <a:off x="301224" y="3798483"/>
            <a:ext cx="13605276" cy="118681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Modern compression connectors have largely replaced older crimp-style connectors due to their superior performance and reliability. These connectors form a moisture-resistant seal when properly installed.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For outdoor or underground installations, additional weatherproofing measures</a:t>
            </a:r>
            <a:r>
              <a:rPr lang="en-GB" sz="2400" dirty="0">
                <a:solidFill>
                  <a:srgbClr val="000000"/>
                </a:solidFill>
                <a:latin typeface="Arial" panose="020B0604020202020204" pitchFamily="34" charset="0"/>
                <a:ea typeface="Arial Black" pitchFamily="34" charset="-122"/>
                <a:cs typeface="Arial" panose="020B0604020202020204" pitchFamily="34" charset="0"/>
              </a:rPr>
              <a:t>, such as self-amalgamating tape or heat-shrink tubing with an adhesive lining,</a:t>
            </a:r>
            <a:r>
              <a:rPr lang="en-US" sz="2400" dirty="0">
                <a:solidFill>
                  <a:srgbClr val="000000"/>
                </a:solidFill>
                <a:latin typeface="Arial" panose="020B0604020202020204" pitchFamily="34" charset="0"/>
                <a:ea typeface="Arial Black" pitchFamily="34" charset="-122"/>
                <a:cs typeface="Arial" panose="020B0604020202020204" pitchFamily="34" charset="0"/>
              </a:rPr>
              <a:t> should be applied. Always verify the connector type is appropriate for the specific application (e.g. digital TV, CCTV, satellite, etc.).</a:t>
            </a:r>
            <a:endParaRPr lang="en-US" sz="2400" dirty="0"/>
          </a:p>
        </p:txBody>
      </p:sp>
    </p:spTree>
    <p:extLst>
      <p:ext uri="{BB962C8B-B14F-4D97-AF65-F5344CB8AC3E}">
        <p14:creationId xmlns:p14="http://schemas.microsoft.com/office/powerpoint/2010/main" val="22613182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250"/>
              </a:lnSpc>
              <a:buNone/>
            </a:pPr>
            <a:r>
              <a:rPr lang="en-US" sz="3600" b="1" dirty="0">
                <a:solidFill>
                  <a:srgbClr val="FC4421"/>
                </a:solidFill>
                <a:latin typeface="+mj-lt"/>
                <a:ea typeface="Arial Black Bold" pitchFamily="34" charset="-122"/>
                <a:cs typeface="Arial Black Bold" pitchFamily="34" charset="-120"/>
              </a:rPr>
              <a:t>Shielded data cable considerations</a:t>
            </a:r>
            <a:endParaRPr lang="en-US" sz="3600" dirty="0">
              <a:latin typeface="+mj-lt"/>
            </a:endParaRPr>
          </a:p>
        </p:txBody>
      </p:sp>
      <p:grpSp>
        <p:nvGrpSpPr>
          <p:cNvPr id="34" name="Group 33">
            <a:extLst>
              <a:ext uri="{FF2B5EF4-FFF2-40B4-BE49-F238E27FC236}">
                <a16:creationId xmlns:a16="http://schemas.microsoft.com/office/drawing/2014/main" id="{DD611804-5D7D-1D7E-1B5A-A5BC8926F4E7}"/>
              </a:ext>
            </a:extLst>
          </p:cNvPr>
          <p:cNvGrpSpPr/>
          <p:nvPr/>
        </p:nvGrpSpPr>
        <p:grpSpPr>
          <a:xfrm>
            <a:off x="468511" y="2293505"/>
            <a:ext cx="13408818" cy="4017746"/>
            <a:chOff x="610791" y="1374338"/>
            <a:chExt cx="13408818" cy="3792323"/>
          </a:xfrm>
        </p:grpSpPr>
        <p:sp>
          <p:nvSpPr>
            <p:cNvPr id="7" name="Text 4"/>
            <p:cNvSpPr/>
            <p:nvPr/>
          </p:nvSpPr>
          <p:spPr>
            <a:xfrm>
              <a:off x="4260890" y="1434227"/>
              <a:ext cx="2181701" cy="272653"/>
            </a:xfrm>
            <a:prstGeom prst="rect">
              <a:avLst/>
            </a:prstGeom>
            <a:noFill/>
            <a:ln/>
          </p:spPr>
          <p:txBody>
            <a:bodyPr wrap="none" lIns="0" tIns="0" rIns="0" bIns="0" rtlCol="0" anchor="t"/>
            <a:lstStyle/>
            <a:p>
              <a:pPr marL="0" indent="0" algn="r">
                <a:lnSpc>
                  <a:spcPts val="2100"/>
                </a:lnSpc>
                <a:buNone/>
              </a:pPr>
              <a:r>
                <a:rPr lang="en-US" sz="2400" b="1">
                  <a:solidFill>
                    <a:srgbClr val="000000"/>
                  </a:solidFill>
                  <a:ea typeface="Arial Black Bold" pitchFamily="34" charset="-122"/>
                  <a:cs typeface="Arial Black Bold" pitchFamily="34" charset="-120"/>
                </a:rPr>
                <a:t>Careful preparation</a:t>
              </a:r>
              <a:endParaRPr lang="en-US" sz="2400"/>
            </a:p>
          </p:txBody>
        </p:sp>
        <p:sp>
          <p:nvSpPr>
            <p:cNvPr id="8" name="Text 5"/>
            <p:cNvSpPr/>
            <p:nvPr/>
          </p:nvSpPr>
          <p:spPr>
            <a:xfrm>
              <a:off x="610791" y="1742261"/>
              <a:ext cx="5831800" cy="558403"/>
            </a:xfrm>
            <a:prstGeom prst="rect">
              <a:avLst/>
            </a:prstGeom>
            <a:noFill/>
            <a:ln/>
          </p:spPr>
          <p:txBody>
            <a:bodyPr wrap="square" lIns="0" tIns="0" rIns="0" bIns="0" rtlCol="0" anchor="t"/>
            <a:lstStyle/>
            <a:p>
              <a:pPr marL="0" indent="0" algn="r">
                <a:lnSpc>
                  <a:spcPct val="1100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Avoid damaging shield during outer jacket removal. Specialist tools with precise depth settings prevent shield damage</a:t>
              </a:r>
              <a:endParaRPr lang="en-US" sz="2400"/>
            </a:p>
          </p:txBody>
        </p:sp>
        <p:sp>
          <p:nvSpPr>
            <p:cNvPr id="12" name="Text 8"/>
            <p:cNvSpPr/>
            <p:nvPr/>
          </p:nvSpPr>
          <p:spPr>
            <a:xfrm>
              <a:off x="8187809" y="2481262"/>
              <a:ext cx="2181701" cy="272653"/>
            </a:xfrm>
            <a:prstGeom prst="rect">
              <a:avLst/>
            </a:prstGeom>
            <a:noFill/>
            <a:ln/>
          </p:spPr>
          <p:txBody>
            <a:bodyPr wrap="none" lIns="0" tIns="0" rIns="0" bIns="0" rtlCol="0" anchor="t"/>
            <a:lstStyle/>
            <a:p>
              <a:pPr marL="0" indent="0" algn="l">
                <a:lnSpc>
                  <a:spcPts val="2100"/>
                </a:lnSpc>
                <a:buNone/>
              </a:pPr>
              <a:r>
                <a:rPr lang="en-US" sz="2400" b="1">
                  <a:solidFill>
                    <a:srgbClr val="000000"/>
                  </a:solidFill>
                  <a:ea typeface="Arial Black Bold" pitchFamily="34" charset="-122"/>
                  <a:cs typeface="Arial Black Bold" pitchFamily="34" charset="-120"/>
                </a:rPr>
                <a:t>Shield treatment</a:t>
              </a:r>
              <a:endParaRPr lang="en-US" sz="2400"/>
            </a:p>
          </p:txBody>
        </p:sp>
        <p:sp>
          <p:nvSpPr>
            <p:cNvPr id="13" name="Text 9"/>
            <p:cNvSpPr/>
            <p:nvPr/>
          </p:nvSpPr>
          <p:spPr>
            <a:xfrm>
              <a:off x="8187809" y="2803152"/>
              <a:ext cx="5831800" cy="558403"/>
            </a:xfrm>
            <a:prstGeom prst="rect">
              <a:avLst/>
            </a:prstGeom>
            <a:noFill/>
            <a:ln/>
          </p:spPr>
          <p:txBody>
            <a:bodyPr wrap="square" lIns="0" tIns="0" rIns="0" bIns="0" rtlCol="0" anchor="t"/>
            <a:lstStyle/>
            <a:p>
              <a:pPr marL="0" indent="0" algn="l">
                <a:lnSpc>
                  <a:spcPct val="1100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Fold back foil shield over outer jacket. Ensure drain wire is properly positioned for termination</a:t>
              </a:r>
              <a:endParaRPr lang="en-US" sz="2400"/>
            </a:p>
          </p:txBody>
        </p:sp>
        <p:sp>
          <p:nvSpPr>
            <p:cNvPr id="17" name="Text 12"/>
            <p:cNvSpPr/>
            <p:nvPr/>
          </p:nvSpPr>
          <p:spPr>
            <a:xfrm>
              <a:off x="4260890" y="3383756"/>
              <a:ext cx="2181701" cy="272653"/>
            </a:xfrm>
            <a:prstGeom prst="rect">
              <a:avLst/>
            </a:prstGeom>
            <a:noFill/>
            <a:ln/>
          </p:spPr>
          <p:txBody>
            <a:bodyPr wrap="none" lIns="0" tIns="0" rIns="0" bIns="0" rtlCol="0" anchor="t"/>
            <a:lstStyle/>
            <a:p>
              <a:pPr marL="0" indent="0" algn="r">
                <a:lnSpc>
                  <a:spcPts val="2100"/>
                </a:lnSpc>
                <a:buNone/>
              </a:pPr>
              <a:r>
                <a:rPr lang="en-US" sz="2400" b="1">
                  <a:solidFill>
                    <a:srgbClr val="000000"/>
                  </a:solidFill>
                  <a:ea typeface="Arial Black Bold" pitchFamily="34" charset="-122"/>
                  <a:cs typeface="Arial Black Bold" pitchFamily="34" charset="-120"/>
                </a:rPr>
                <a:t>Connector selection</a:t>
              </a:r>
              <a:endParaRPr lang="en-US" sz="2400"/>
            </a:p>
          </p:txBody>
        </p:sp>
        <p:sp>
          <p:nvSpPr>
            <p:cNvPr id="18" name="Text 13"/>
            <p:cNvSpPr/>
            <p:nvPr/>
          </p:nvSpPr>
          <p:spPr>
            <a:xfrm>
              <a:off x="610791" y="3705645"/>
              <a:ext cx="5831800" cy="558403"/>
            </a:xfrm>
            <a:prstGeom prst="rect">
              <a:avLst/>
            </a:prstGeom>
            <a:noFill/>
            <a:ln/>
          </p:spPr>
          <p:txBody>
            <a:bodyPr wrap="square" lIns="0" tIns="0" rIns="0" bIns="0" rtlCol="0" anchor="t"/>
            <a:lstStyle/>
            <a:p>
              <a:pPr marL="0" indent="0" algn="r">
                <a:lnSpc>
                  <a:spcPct val="110000"/>
                </a:lnSpc>
                <a:buNone/>
              </a:pPr>
              <a:r>
                <a:rPr lang="en-US" sz="2400">
                  <a:solidFill>
                    <a:srgbClr val="000000"/>
                  </a:solidFill>
                  <a:latin typeface="Arial" panose="020B0604020202020204" pitchFamily="34" charset="0"/>
                  <a:ea typeface="Arial Black" pitchFamily="34" charset="-122"/>
                  <a:cs typeface="Arial" panose="020B0604020202020204" pitchFamily="34" charset="0"/>
                </a:rPr>
                <a:t>Use only shielded connectors designed for the specific cable category. Verify shield contact mechanism is appropriate</a:t>
              </a:r>
              <a:endParaRPr lang="en-US" sz="2400"/>
            </a:p>
          </p:txBody>
        </p:sp>
        <p:grpSp>
          <p:nvGrpSpPr>
            <p:cNvPr id="27" name="Group 26">
              <a:extLst>
                <a:ext uri="{FF2B5EF4-FFF2-40B4-BE49-F238E27FC236}">
                  <a16:creationId xmlns:a16="http://schemas.microsoft.com/office/drawing/2014/main" id="{77B762F8-6C5B-E205-E02D-CF69421E58E9}"/>
                </a:ext>
              </a:extLst>
            </p:cNvPr>
            <p:cNvGrpSpPr/>
            <p:nvPr/>
          </p:nvGrpSpPr>
          <p:grpSpPr>
            <a:xfrm>
              <a:off x="6618208" y="1374338"/>
              <a:ext cx="1393984" cy="3244811"/>
              <a:chOff x="6618208" y="1374338"/>
              <a:chExt cx="1393984" cy="3244811"/>
            </a:xfrm>
          </p:grpSpPr>
          <p:sp>
            <p:nvSpPr>
              <p:cNvPr id="3" name="Shape 1"/>
              <p:cNvSpPr/>
              <p:nvPr/>
            </p:nvSpPr>
            <p:spPr>
              <a:xfrm>
                <a:off x="7303769" y="1374338"/>
                <a:ext cx="45719" cy="3233920"/>
              </a:xfrm>
              <a:prstGeom prst="roundRect">
                <a:avLst>
                  <a:gd name="adj" fmla="val 320676"/>
                </a:avLst>
              </a:prstGeom>
              <a:solidFill>
                <a:srgbClr val="CBCBCC"/>
              </a:solidFill>
              <a:ln/>
            </p:spPr>
            <p:txBody>
              <a:bodyPr/>
              <a:lstStyle/>
              <a:p>
                <a:endParaRPr lang="en-GB" sz="2400"/>
              </a:p>
            </p:txBody>
          </p:sp>
          <p:sp>
            <p:nvSpPr>
              <p:cNvPr id="4" name="Shape 2"/>
              <p:cNvSpPr/>
              <p:nvPr/>
            </p:nvSpPr>
            <p:spPr>
              <a:xfrm>
                <a:off x="6618208" y="1559243"/>
                <a:ext cx="523518" cy="22860"/>
              </a:xfrm>
              <a:prstGeom prst="roundRect">
                <a:avLst>
                  <a:gd name="adj" fmla="val 320676"/>
                </a:avLst>
              </a:prstGeom>
              <a:solidFill>
                <a:srgbClr val="CBCBCC"/>
              </a:solidFill>
              <a:ln/>
            </p:spPr>
            <p:txBody>
              <a:bodyPr/>
              <a:lstStyle/>
              <a:p>
                <a:endParaRPr lang="en-GB" sz="2400"/>
              </a:p>
            </p:txBody>
          </p:sp>
          <p:sp>
            <p:nvSpPr>
              <p:cNvPr id="5" name="Shape 3"/>
              <p:cNvSpPr/>
              <p:nvPr/>
            </p:nvSpPr>
            <p:spPr>
              <a:xfrm>
                <a:off x="7118866" y="1374338"/>
                <a:ext cx="392668" cy="392668"/>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9" name="Shape 6"/>
              <p:cNvSpPr/>
              <p:nvPr/>
            </p:nvSpPr>
            <p:spPr>
              <a:xfrm>
                <a:off x="7488674" y="2606278"/>
                <a:ext cx="523518" cy="22860"/>
              </a:xfrm>
              <a:prstGeom prst="roundRect">
                <a:avLst>
                  <a:gd name="adj" fmla="val 320676"/>
                </a:avLst>
              </a:prstGeom>
              <a:solidFill>
                <a:srgbClr val="CBCBCC"/>
              </a:solidFill>
              <a:ln/>
            </p:spPr>
            <p:txBody>
              <a:bodyPr/>
              <a:lstStyle/>
              <a:p>
                <a:endParaRPr lang="en-GB" sz="2400"/>
              </a:p>
            </p:txBody>
          </p:sp>
          <p:sp>
            <p:nvSpPr>
              <p:cNvPr id="10" name="Shape 7"/>
              <p:cNvSpPr/>
              <p:nvPr/>
            </p:nvSpPr>
            <p:spPr>
              <a:xfrm>
                <a:off x="7118866" y="2421374"/>
                <a:ext cx="392668" cy="392668"/>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14" name="Shape 10"/>
              <p:cNvSpPr/>
              <p:nvPr/>
            </p:nvSpPr>
            <p:spPr>
              <a:xfrm>
                <a:off x="6618208" y="3508772"/>
                <a:ext cx="523518" cy="22860"/>
              </a:xfrm>
              <a:prstGeom prst="roundRect">
                <a:avLst>
                  <a:gd name="adj" fmla="val 320676"/>
                </a:avLst>
              </a:prstGeom>
              <a:solidFill>
                <a:srgbClr val="CBCBCC"/>
              </a:solidFill>
              <a:ln/>
            </p:spPr>
            <p:txBody>
              <a:bodyPr/>
              <a:lstStyle/>
              <a:p>
                <a:endParaRPr lang="en-GB" sz="2400"/>
              </a:p>
            </p:txBody>
          </p:sp>
          <p:sp>
            <p:nvSpPr>
              <p:cNvPr id="15" name="Shape 11"/>
              <p:cNvSpPr/>
              <p:nvPr/>
            </p:nvSpPr>
            <p:spPr>
              <a:xfrm>
                <a:off x="7118866" y="3323868"/>
                <a:ext cx="392668" cy="392668"/>
              </a:xfrm>
              <a:prstGeom prst="roundRect">
                <a:avLst>
                  <a:gd name="adj" fmla="val 18669"/>
                </a:avLst>
              </a:prstGeom>
              <a:solidFill>
                <a:srgbClr val="E5E5E6"/>
              </a:solidFill>
              <a:ln w="7620">
                <a:solidFill>
                  <a:srgbClr val="CBCBCC"/>
                </a:solidFill>
                <a:prstDash val="solid"/>
              </a:ln>
            </p:spPr>
            <p:txBody>
              <a:bodyPr/>
              <a:lstStyle/>
              <a:p>
                <a:endParaRPr lang="en-GB" sz="2400"/>
              </a:p>
            </p:txBody>
          </p:sp>
          <p:sp>
            <p:nvSpPr>
              <p:cNvPr id="19" name="Shape 14"/>
              <p:cNvSpPr/>
              <p:nvPr/>
            </p:nvSpPr>
            <p:spPr>
              <a:xfrm>
                <a:off x="7488674" y="4411385"/>
                <a:ext cx="523518" cy="22860"/>
              </a:xfrm>
              <a:prstGeom prst="roundRect">
                <a:avLst>
                  <a:gd name="adj" fmla="val 320676"/>
                </a:avLst>
              </a:prstGeom>
              <a:solidFill>
                <a:srgbClr val="CBCBCC"/>
              </a:solidFill>
              <a:ln/>
            </p:spPr>
            <p:txBody>
              <a:bodyPr/>
              <a:lstStyle/>
              <a:p>
                <a:endParaRPr lang="en-GB" sz="2400"/>
              </a:p>
            </p:txBody>
          </p:sp>
          <p:sp>
            <p:nvSpPr>
              <p:cNvPr id="20" name="Shape 15"/>
              <p:cNvSpPr/>
              <p:nvPr/>
            </p:nvSpPr>
            <p:spPr>
              <a:xfrm>
                <a:off x="7118866" y="4226481"/>
                <a:ext cx="392668" cy="392668"/>
              </a:xfrm>
              <a:prstGeom prst="roundRect">
                <a:avLst>
                  <a:gd name="adj" fmla="val 18669"/>
                </a:avLst>
              </a:prstGeom>
              <a:solidFill>
                <a:srgbClr val="E5E5E6"/>
              </a:solidFill>
              <a:ln w="7620">
                <a:solidFill>
                  <a:srgbClr val="CBCBCC"/>
                </a:solidFill>
                <a:prstDash val="solid"/>
              </a:ln>
            </p:spPr>
            <p:txBody>
              <a:bodyPr/>
              <a:lstStyle/>
              <a:p>
                <a:endParaRPr lang="en-GB" sz="2400"/>
              </a:p>
            </p:txBody>
          </p:sp>
          <p:grpSp>
            <p:nvGrpSpPr>
              <p:cNvPr id="26" name="Group 25">
                <a:extLst>
                  <a:ext uri="{FF2B5EF4-FFF2-40B4-BE49-F238E27FC236}">
                    <a16:creationId xmlns:a16="http://schemas.microsoft.com/office/drawing/2014/main" id="{70DF4B0C-00CC-8D60-F1AF-AFCC281B0E44}"/>
                  </a:ext>
                </a:extLst>
              </p:cNvPr>
              <p:cNvGrpSpPr/>
              <p:nvPr/>
            </p:nvGrpSpPr>
            <p:grpSpPr>
              <a:xfrm>
                <a:off x="7184350" y="1407081"/>
                <a:ext cx="261699" cy="2276713"/>
                <a:chOff x="7184350" y="1407081"/>
                <a:chExt cx="261699" cy="2276713"/>
              </a:xfrm>
            </p:grpSpPr>
            <p:pic>
              <p:nvPicPr>
                <p:cNvPr id="6" name="Image 0" descr="preencoded.png"/>
                <p:cNvPicPr>
                  <a:picLocks noChangeAspect="1"/>
                </p:cNvPicPr>
                <p:nvPr/>
              </p:nvPicPr>
              <p:blipFill>
                <a:blip r:embed="rId3"/>
                <a:stretch>
                  <a:fillRect/>
                </a:stretch>
              </p:blipFill>
              <p:spPr>
                <a:xfrm>
                  <a:off x="7184350" y="1407081"/>
                  <a:ext cx="261699" cy="327184"/>
                </a:xfrm>
                <a:prstGeom prst="rect">
                  <a:avLst/>
                </a:prstGeom>
              </p:spPr>
            </p:pic>
            <p:pic>
              <p:nvPicPr>
                <p:cNvPr id="11" name="Image 1" descr="preencoded.png"/>
                <p:cNvPicPr>
                  <a:picLocks noChangeAspect="1"/>
                </p:cNvPicPr>
                <p:nvPr/>
              </p:nvPicPr>
              <p:blipFill>
                <a:blip r:embed="rId4"/>
                <a:stretch>
                  <a:fillRect/>
                </a:stretch>
              </p:blipFill>
              <p:spPr>
                <a:xfrm>
                  <a:off x="7184350" y="2454116"/>
                  <a:ext cx="261699" cy="327184"/>
                </a:xfrm>
                <a:prstGeom prst="rect">
                  <a:avLst/>
                </a:prstGeom>
              </p:spPr>
            </p:pic>
            <p:pic>
              <p:nvPicPr>
                <p:cNvPr id="16" name="Image 2" descr="preencoded.png"/>
                <p:cNvPicPr>
                  <a:picLocks noChangeAspect="1"/>
                </p:cNvPicPr>
                <p:nvPr/>
              </p:nvPicPr>
              <p:blipFill>
                <a:blip r:embed="rId5"/>
                <a:stretch>
                  <a:fillRect/>
                </a:stretch>
              </p:blipFill>
              <p:spPr>
                <a:xfrm>
                  <a:off x="7184350" y="3356610"/>
                  <a:ext cx="261699" cy="327184"/>
                </a:xfrm>
                <a:prstGeom prst="rect">
                  <a:avLst/>
                </a:prstGeom>
              </p:spPr>
            </p:pic>
          </p:grpSp>
        </p:grpSp>
        <p:sp>
          <p:nvSpPr>
            <p:cNvPr id="22" name="Text 16"/>
            <p:cNvSpPr/>
            <p:nvPr/>
          </p:nvSpPr>
          <p:spPr>
            <a:xfrm>
              <a:off x="8187809" y="4286369"/>
              <a:ext cx="2532936" cy="272653"/>
            </a:xfrm>
            <a:prstGeom prst="rect">
              <a:avLst/>
            </a:prstGeom>
            <a:noFill/>
            <a:ln/>
          </p:spPr>
          <p:txBody>
            <a:bodyPr wrap="none" lIns="0" tIns="0" rIns="0" bIns="0" rtlCol="0" anchor="t"/>
            <a:lstStyle/>
            <a:p>
              <a:pPr marL="0" indent="0" algn="l">
                <a:lnSpc>
                  <a:spcPts val="2100"/>
                </a:lnSpc>
                <a:buNone/>
              </a:pPr>
              <a:r>
                <a:rPr lang="en-US" sz="2400" b="1">
                  <a:solidFill>
                    <a:srgbClr val="000000"/>
                  </a:solidFill>
                  <a:ea typeface="Arial Black Bold" pitchFamily="34" charset="-122"/>
                  <a:cs typeface="Arial Black Bold" pitchFamily="34" charset="-120"/>
                </a:rPr>
                <a:t>Earthing considerations</a:t>
              </a:r>
              <a:endParaRPr lang="en-US" sz="2400"/>
            </a:p>
          </p:txBody>
        </p:sp>
        <p:sp>
          <p:nvSpPr>
            <p:cNvPr id="23" name="Text 17"/>
            <p:cNvSpPr/>
            <p:nvPr/>
          </p:nvSpPr>
          <p:spPr>
            <a:xfrm>
              <a:off x="8187809" y="4608258"/>
              <a:ext cx="5831800" cy="558403"/>
            </a:xfrm>
            <a:prstGeom prst="rect">
              <a:avLst/>
            </a:prstGeom>
            <a:noFill/>
            <a:ln/>
          </p:spPr>
          <p:txBody>
            <a:bodyPr wrap="square" lIns="0" tIns="0" rIns="0" bIns="0" rtlCol="0" anchor="t"/>
            <a:lstStyle/>
            <a:p>
              <a:pPr marL="0" indent="0" algn="l">
                <a:lnSpc>
                  <a:spcPct val="110000"/>
                </a:lnSpc>
                <a:buNone/>
              </a:pPr>
              <a:r>
                <a:rPr lang="en-US" sz="2400">
                  <a:solidFill>
                    <a:srgbClr val="000000"/>
                  </a:solidFill>
                  <a:ea typeface="Arial Black" pitchFamily="34" charset="-122"/>
                  <a:cs typeface="Arial" panose="020B0604020202020204" pitchFamily="34" charset="0"/>
                </a:rPr>
                <a:t>Connect shield to earth at one end only to prevent ground loops. Document earthing scheme for future reference.</a:t>
              </a:r>
              <a:endParaRPr lang="en-US" sz="2400"/>
            </a:p>
          </p:txBody>
        </p:sp>
      </p:grpSp>
      <p:pic>
        <p:nvPicPr>
          <p:cNvPr id="24" name="Image 5" descr="preencoded.png">
            <a:extLst>
              <a:ext uri="{FF2B5EF4-FFF2-40B4-BE49-F238E27FC236}">
                <a16:creationId xmlns:a16="http://schemas.microsoft.com/office/drawing/2014/main" id="{EC0235E2-DFD1-76CA-D441-697BC9AC3C44}"/>
              </a:ext>
            </a:extLst>
          </p:cNvPr>
          <p:cNvPicPr>
            <a:picLocks noChangeAspect="1"/>
          </p:cNvPicPr>
          <p:nvPr/>
        </p:nvPicPr>
        <p:blipFill>
          <a:blip r:embed="rId6"/>
          <a:stretch>
            <a:fillRect/>
          </a:stretch>
        </p:blipFill>
        <p:spPr>
          <a:xfrm>
            <a:off x="7052493" y="5339279"/>
            <a:ext cx="262707" cy="387423"/>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50AB47-5864-949C-B4E3-EC43C035A47E}"/>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65A201E8-B290-5211-74B0-6B34F4CF373F}"/>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250"/>
              </a:lnSpc>
              <a:buNone/>
            </a:pPr>
            <a:r>
              <a:rPr lang="en-US" sz="3600" b="1" dirty="0">
                <a:solidFill>
                  <a:srgbClr val="FC4421"/>
                </a:solidFill>
                <a:latin typeface="+mj-lt"/>
                <a:ea typeface="Arial Black Bold" pitchFamily="34" charset="-122"/>
                <a:cs typeface="Arial Black Bold" pitchFamily="34" charset="-120"/>
              </a:rPr>
              <a:t>Shielded data cable considerations</a:t>
            </a:r>
            <a:endParaRPr lang="en-US" sz="3600" dirty="0">
              <a:latin typeface="+mj-lt"/>
            </a:endParaRPr>
          </a:p>
        </p:txBody>
      </p:sp>
      <p:sp>
        <p:nvSpPr>
          <p:cNvPr id="24" name="Text 18">
            <a:extLst>
              <a:ext uri="{FF2B5EF4-FFF2-40B4-BE49-F238E27FC236}">
                <a16:creationId xmlns:a16="http://schemas.microsoft.com/office/drawing/2014/main" id="{486C469D-036D-CD32-619A-8FDF2A9B88CD}"/>
              </a:ext>
            </a:extLst>
          </p:cNvPr>
          <p:cNvSpPr/>
          <p:nvPr/>
        </p:nvSpPr>
        <p:spPr>
          <a:xfrm>
            <a:off x="301224" y="1946610"/>
            <a:ext cx="13510026" cy="837605"/>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Shielded data cables offer superior noise immunity but introduce additional complexities during termination.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 integrity of the shield is paramount - even small breaches can significantly reduce effectiveness against electromagnetic interference.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When stripping the outer jacket, specialised tools with precise depth settings should be used to avoid nicking or cutting the delicate foil shield.</a:t>
            </a:r>
            <a:endParaRPr lang="en-US" sz="2400" dirty="0"/>
          </a:p>
        </p:txBody>
      </p:sp>
      <p:sp>
        <p:nvSpPr>
          <p:cNvPr id="25" name="Text 19">
            <a:extLst>
              <a:ext uri="{FF2B5EF4-FFF2-40B4-BE49-F238E27FC236}">
                <a16:creationId xmlns:a16="http://schemas.microsoft.com/office/drawing/2014/main" id="{922EA005-FC76-557F-42A2-277CB6714774}"/>
              </a:ext>
            </a:extLst>
          </p:cNvPr>
          <p:cNvSpPr/>
          <p:nvPr/>
        </p:nvSpPr>
        <p:spPr>
          <a:xfrm>
            <a:off x="301224" y="4767229"/>
            <a:ext cx="13786251" cy="837605"/>
          </a:xfrm>
          <a:prstGeom prst="rect">
            <a:avLst/>
          </a:prstGeom>
          <a:noFill/>
          <a:ln/>
        </p:spPr>
        <p:txBody>
          <a:bodyPr wrap="square" lIns="0" tIns="0" rIns="0" bIns="0" rtlCol="0" anchor="t"/>
          <a:lstStyle/>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The earthing strategy for shielded systems requires careful planning. Earth shields at one end only to prevent current flow through the shield (ground loops). In high-frequency applications or long runs, this approach may require modification to meet specific electromagnetic compatibility requirements. </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document the earthing scheme implemented to facilitate future troubleshooting and modifications.</a:t>
            </a:r>
            <a:endParaRPr lang="en-US" sz="2400" dirty="0"/>
          </a:p>
        </p:txBody>
      </p:sp>
    </p:spTree>
    <p:extLst>
      <p:ext uri="{BB962C8B-B14F-4D97-AF65-F5344CB8AC3E}">
        <p14:creationId xmlns:p14="http://schemas.microsoft.com/office/powerpoint/2010/main" val="3614844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a:spLocks/>
          </p:cNvSpPr>
          <p:nvPr/>
        </p:nvSpPr>
        <p:spPr>
          <a:xfrm>
            <a:off x="312059" y="1056940"/>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latin typeface="+mj-lt"/>
                <a:ea typeface="Arial Black Bold" pitchFamily="34" charset="-122"/>
                <a:cs typeface="Arial Black Bold" pitchFamily="34" charset="-120"/>
              </a:rPr>
              <a:t>Cable securing methods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817851" y="1771782"/>
            <a:ext cx="3322601" cy="2053467"/>
          </a:xfrm>
          <a:prstGeom prst="rect">
            <a:avLst/>
          </a:prstGeom>
        </p:spPr>
      </p:pic>
      <p:sp>
        <p:nvSpPr>
          <p:cNvPr id="4" name="Text 1"/>
          <p:cNvSpPr/>
          <p:nvPr/>
        </p:nvSpPr>
        <p:spPr>
          <a:xfrm>
            <a:off x="500902" y="3962243"/>
            <a:ext cx="2207776" cy="2758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Cable ties</a:t>
            </a:r>
            <a:endParaRPr lang="en-US" sz="2400" dirty="0"/>
          </a:p>
        </p:txBody>
      </p:sp>
      <p:sp>
        <p:nvSpPr>
          <p:cNvPr id="5" name="Text 2"/>
          <p:cNvSpPr/>
          <p:nvPr/>
        </p:nvSpPr>
        <p:spPr>
          <a:xfrm>
            <a:off x="500902" y="4238111"/>
            <a:ext cx="4634393" cy="1412081"/>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Provide quick and versatile securing options but must be used correctly. Select UV-resistant ties for outdoor use and low-smoke zero-halogen (LSZH) ties for indoor use. Avoid over-tightening, which damages cable jackets and affects performance.</a:t>
            </a:r>
            <a:endParaRPr lang="en-US" sz="2400" dirty="0"/>
          </a:p>
        </p:txBody>
      </p:sp>
      <p:pic>
        <p:nvPicPr>
          <p:cNvPr id="6" name="Image 1" descr="preencoded.png"/>
          <p:cNvPicPr>
            <a:picLocks noChangeAspect="1"/>
          </p:cNvPicPr>
          <p:nvPr/>
        </p:nvPicPr>
        <p:blipFill>
          <a:blip r:embed="rId4"/>
          <a:stretch>
            <a:fillRect/>
          </a:stretch>
        </p:blipFill>
        <p:spPr>
          <a:xfrm>
            <a:off x="5333548" y="1771782"/>
            <a:ext cx="3322693" cy="2053559"/>
          </a:xfrm>
          <a:prstGeom prst="rect">
            <a:avLst/>
          </a:prstGeom>
        </p:spPr>
      </p:pic>
      <p:sp>
        <p:nvSpPr>
          <p:cNvPr id="7" name="Text 3"/>
          <p:cNvSpPr/>
          <p:nvPr/>
        </p:nvSpPr>
        <p:spPr>
          <a:xfrm>
            <a:off x="5356037" y="3962243"/>
            <a:ext cx="2207776" cy="2758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Cable cleats</a:t>
            </a:r>
            <a:endParaRPr lang="en-US" sz="2400" dirty="0"/>
          </a:p>
        </p:txBody>
      </p:sp>
      <p:sp>
        <p:nvSpPr>
          <p:cNvPr id="8" name="Text 4"/>
          <p:cNvSpPr/>
          <p:nvPr/>
        </p:nvSpPr>
        <p:spPr>
          <a:xfrm>
            <a:off x="5356037" y="4238230"/>
            <a:ext cx="4317563" cy="1412081"/>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Provide superior mechanical support and short-circuit protection. Must be installed at manufacturer-specified intervals and correctly torqued. Selection must consider fault current levels and dynamic forces during fault conditions.</a:t>
            </a:r>
            <a:endParaRPr lang="en-US" sz="2400" dirty="0"/>
          </a:p>
        </p:txBody>
      </p:sp>
      <p:pic>
        <p:nvPicPr>
          <p:cNvPr id="9" name="Image 2" descr="preencoded.png"/>
          <p:cNvPicPr>
            <a:picLocks noChangeAspect="1"/>
          </p:cNvPicPr>
          <p:nvPr/>
        </p:nvPicPr>
        <p:blipFill>
          <a:blip r:embed="rId5"/>
          <a:stretch>
            <a:fillRect/>
          </a:stretch>
        </p:blipFill>
        <p:spPr>
          <a:xfrm>
            <a:off x="9886864" y="1771782"/>
            <a:ext cx="3322693" cy="2053559"/>
          </a:xfrm>
          <a:prstGeom prst="rect">
            <a:avLst/>
          </a:prstGeom>
        </p:spPr>
      </p:pic>
      <p:sp>
        <p:nvSpPr>
          <p:cNvPr id="10" name="Text 5"/>
          <p:cNvSpPr/>
          <p:nvPr/>
        </p:nvSpPr>
        <p:spPr>
          <a:xfrm>
            <a:off x="9894342" y="3962362"/>
            <a:ext cx="2207776" cy="275868"/>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Saddle clips</a:t>
            </a:r>
            <a:endParaRPr lang="en-US" sz="2400" dirty="0"/>
          </a:p>
        </p:txBody>
      </p:sp>
      <p:sp>
        <p:nvSpPr>
          <p:cNvPr id="11" name="Text 6"/>
          <p:cNvSpPr/>
          <p:nvPr/>
        </p:nvSpPr>
        <p:spPr>
          <a:xfrm>
            <a:off x="9894342" y="4238230"/>
            <a:ext cx="4317563" cy="1412081"/>
          </a:xfrm>
          <a:prstGeom prst="rect">
            <a:avLst/>
          </a:prstGeom>
          <a:noFill/>
          <a:ln/>
        </p:spPr>
        <p:txBody>
          <a:bodyPr wrap="square" lIns="0" tIns="0" rIns="0" bIns="0" rtlCol="0" anchor="t"/>
          <a:lstStyle/>
          <a:p>
            <a:pPr marL="0" indent="0" algn="l">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Offer a balance between security and installation speed. Suitable for most indoor installations where aesthetic appearance is important. Must use screw size specified by manufacturer and avoid over-compression.</a:t>
            </a:r>
            <a:endParaRPr lang="en-US" sz="2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26CC3-025A-3AFC-0884-94E5FA77A508}"/>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5D4F7746-405E-61E1-3D8A-C1B3C4FC855A}"/>
              </a:ext>
            </a:extLst>
          </p:cNvPr>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4300"/>
              </a:lnSpc>
              <a:buNone/>
            </a:pPr>
            <a:r>
              <a:rPr lang="en-US" sz="3600" b="1" dirty="0">
                <a:solidFill>
                  <a:srgbClr val="FC4421"/>
                </a:solidFill>
                <a:ea typeface="Arial Black Bold" pitchFamily="34" charset="-122"/>
                <a:cs typeface="Arial Black Bold" pitchFamily="34" charset="-120"/>
              </a:rPr>
              <a:t>Cable securing methods</a:t>
            </a:r>
            <a:endParaRPr lang="en-US" sz="3600" dirty="0"/>
          </a:p>
        </p:txBody>
      </p:sp>
      <p:pic>
        <p:nvPicPr>
          <p:cNvPr id="3" name="Image 0" descr="preencoded.png">
            <a:extLst>
              <a:ext uri="{FF2B5EF4-FFF2-40B4-BE49-F238E27FC236}">
                <a16:creationId xmlns:a16="http://schemas.microsoft.com/office/drawing/2014/main" id="{06C0DA3C-6A8D-A78C-9969-6B15608D22D7}"/>
              </a:ext>
            </a:extLst>
          </p:cNvPr>
          <p:cNvPicPr>
            <a:picLocks/>
          </p:cNvPicPr>
          <p:nvPr/>
        </p:nvPicPr>
        <p:blipFill>
          <a:blip r:embed="rId3"/>
          <a:stretch>
            <a:fillRect/>
          </a:stretch>
        </p:blipFill>
        <p:spPr>
          <a:xfrm>
            <a:off x="618173" y="1771782"/>
            <a:ext cx="3322601" cy="2053467"/>
          </a:xfrm>
          <a:prstGeom prst="rect">
            <a:avLst/>
          </a:prstGeom>
        </p:spPr>
      </p:pic>
      <p:pic>
        <p:nvPicPr>
          <p:cNvPr id="6" name="Image 1" descr="preencoded.png">
            <a:extLst>
              <a:ext uri="{FF2B5EF4-FFF2-40B4-BE49-F238E27FC236}">
                <a16:creationId xmlns:a16="http://schemas.microsoft.com/office/drawing/2014/main" id="{03D8271A-3836-4043-8875-B7C71E29B963}"/>
              </a:ext>
            </a:extLst>
          </p:cNvPr>
          <p:cNvPicPr>
            <a:picLocks/>
          </p:cNvPicPr>
          <p:nvPr/>
        </p:nvPicPr>
        <p:blipFill>
          <a:blip r:embed="rId4"/>
          <a:stretch>
            <a:fillRect/>
          </a:stretch>
        </p:blipFill>
        <p:spPr>
          <a:xfrm>
            <a:off x="5133870" y="1771782"/>
            <a:ext cx="3322693" cy="2053559"/>
          </a:xfrm>
          <a:prstGeom prst="rect">
            <a:avLst/>
          </a:prstGeom>
        </p:spPr>
      </p:pic>
      <p:pic>
        <p:nvPicPr>
          <p:cNvPr id="9" name="Image 2" descr="preencoded.png">
            <a:extLst>
              <a:ext uri="{FF2B5EF4-FFF2-40B4-BE49-F238E27FC236}">
                <a16:creationId xmlns:a16="http://schemas.microsoft.com/office/drawing/2014/main" id="{C444DA33-5594-B29C-CF2D-E2245EE31412}"/>
              </a:ext>
            </a:extLst>
          </p:cNvPr>
          <p:cNvPicPr>
            <a:picLocks/>
          </p:cNvPicPr>
          <p:nvPr/>
        </p:nvPicPr>
        <p:blipFill>
          <a:blip r:embed="rId5"/>
          <a:stretch>
            <a:fillRect/>
          </a:stretch>
        </p:blipFill>
        <p:spPr>
          <a:xfrm>
            <a:off x="9687186" y="1771782"/>
            <a:ext cx="3322693" cy="2053559"/>
          </a:xfrm>
          <a:prstGeom prst="rect">
            <a:avLst/>
          </a:prstGeom>
        </p:spPr>
      </p:pic>
      <p:sp>
        <p:nvSpPr>
          <p:cNvPr id="12" name="Text 7">
            <a:extLst>
              <a:ext uri="{FF2B5EF4-FFF2-40B4-BE49-F238E27FC236}">
                <a16:creationId xmlns:a16="http://schemas.microsoft.com/office/drawing/2014/main" id="{F9851F3C-9BA4-B3D3-14FE-EC7BE76A5867}"/>
              </a:ext>
            </a:extLst>
          </p:cNvPr>
          <p:cNvSpPr/>
          <p:nvPr/>
        </p:nvSpPr>
        <p:spPr>
          <a:xfrm>
            <a:off x="301224" y="4041010"/>
            <a:ext cx="13394055" cy="56483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Properly securing cables is as important as correct termination. The securing method must provide adequate mechanical support without damaging the cable.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BS 7671 requires cables to be supported at appropriate intervals based on cable type, size, and installation method.</a:t>
            </a:r>
            <a:endParaRPr lang="en-US" sz="2400" dirty="0"/>
          </a:p>
        </p:txBody>
      </p:sp>
      <p:sp>
        <p:nvSpPr>
          <p:cNvPr id="13" name="Text 8">
            <a:extLst>
              <a:ext uri="{FF2B5EF4-FFF2-40B4-BE49-F238E27FC236}">
                <a16:creationId xmlns:a16="http://schemas.microsoft.com/office/drawing/2014/main" id="{A77451DF-FD22-6B54-B7A2-CD489724921B}"/>
              </a:ext>
            </a:extLst>
          </p:cNvPr>
          <p:cNvSpPr/>
          <p:nvPr/>
        </p:nvSpPr>
        <p:spPr>
          <a:xfrm>
            <a:off x="301224" y="5892985"/>
            <a:ext cx="13394055" cy="564833"/>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Special consideration must be given to fire-resistant cables. The fixing interval for these cables is typically reduced compared to standard cables to ensure circuit integrity is maintained throughout the fire-rated period.</a:t>
            </a:r>
            <a:endParaRPr lang="en-US" sz="2400" dirty="0"/>
          </a:p>
        </p:txBody>
      </p:sp>
    </p:spTree>
    <p:extLst>
      <p:ext uri="{BB962C8B-B14F-4D97-AF65-F5344CB8AC3E}">
        <p14:creationId xmlns:p14="http://schemas.microsoft.com/office/powerpoint/2010/main" val="38499803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327F42-C0F4-F5F8-18F6-DCB9B84C3B6A}"/>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472973B3-281E-1313-01A3-810E256934AD}"/>
              </a:ext>
            </a:extLst>
          </p:cNvPr>
          <p:cNvSpPr>
            <a:spLocks/>
          </p:cNvSpPr>
          <p:nvPr/>
        </p:nvSpPr>
        <p:spPr>
          <a:xfrm>
            <a:off x="301224" y="1208449"/>
            <a:ext cx="13899846" cy="646331"/>
          </a:xfrm>
          <a:prstGeom prst="rect">
            <a:avLst/>
          </a:prstGeom>
          <a:noFill/>
          <a:ln/>
        </p:spPr>
        <p:txBody>
          <a:bodyPr wrap="none" lIns="0" tIns="0" rIns="0" bIns="0" rtlCol="0" anchor="t"/>
          <a:lstStyle/>
          <a:p>
            <a:pPr marL="0" indent="0" algn="l">
              <a:lnSpc>
                <a:spcPts val="5250"/>
              </a:lnSpc>
              <a:buNone/>
            </a:pPr>
            <a:r>
              <a:rPr lang="en-US" sz="3600" b="1" dirty="0">
                <a:solidFill>
                  <a:srgbClr val="FC4421"/>
                </a:solidFill>
                <a:latin typeface="+mj-lt"/>
                <a:ea typeface="Arial Black Bold" pitchFamily="34" charset="-122"/>
                <a:cs typeface="Arial Black Bold" pitchFamily="34" charset="-120"/>
              </a:rPr>
              <a:t>Termination in control panels</a:t>
            </a:r>
            <a:endParaRPr lang="en-US" sz="3600" dirty="0">
              <a:latin typeface="+mj-lt"/>
            </a:endParaRPr>
          </a:p>
        </p:txBody>
      </p:sp>
      <p:sp>
        <p:nvSpPr>
          <p:cNvPr id="29" name="Text 27">
            <a:extLst>
              <a:ext uri="{FF2B5EF4-FFF2-40B4-BE49-F238E27FC236}">
                <a16:creationId xmlns:a16="http://schemas.microsoft.com/office/drawing/2014/main" id="{91D20570-78A4-9E0A-B50C-600385728E91}"/>
              </a:ext>
            </a:extLst>
          </p:cNvPr>
          <p:cNvSpPr>
            <a:spLocks/>
          </p:cNvSpPr>
          <p:nvPr/>
        </p:nvSpPr>
        <p:spPr>
          <a:xfrm>
            <a:off x="301224" y="1912020"/>
            <a:ext cx="13643376" cy="8376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Control panel terminations require particular attention to detail and organisation.</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Cables must be routed with proper bending radii to prevent stress on conductors and insulation. This is especially critical for fire-resistant cables, which typically require larger bending radii to maintain their integrity during fire conditions.</a:t>
            </a:r>
            <a:endParaRPr lang="en-US" sz="2400" dirty="0"/>
          </a:p>
        </p:txBody>
      </p:sp>
      <p:sp>
        <p:nvSpPr>
          <p:cNvPr id="30" name="Text 28">
            <a:extLst>
              <a:ext uri="{FF2B5EF4-FFF2-40B4-BE49-F238E27FC236}">
                <a16:creationId xmlns:a16="http://schemas.microsoft.com/office/drawing/2014/main" id="{C4B87D6F-FC05-BD37-E953-C8A3CC8930A8}"/>
              </a:ext>
            </a:extLst>
          </p:cNvPr>
          <p:cNvSpPr/>
          <p:nvPr/>
        </p:nvSpPr>
        <p:spPr>
          <a:xfrm>
            <a:off x="301224" y="3808632"/>
            <a:ext cx="13643376" cy="1369219"/>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Segregation between different circuit types is essential - power, control, and data cables should be physically separated within the panel to prevent interference.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All terminations should be clearly labelled according to the panel schedule, with corresponding documentation maintained for future reference.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panels in critical applications, use vibration-resistant terminal types, particularly in locations prone to mechanical disturbances.</a:t>
            </a:r>
            <a:endParaRPr lang="en-US" sz="2400" dirty="0"/>
          </a:p>
        </p:txBody>
      </p:sp>
    </p:spTree>
    <p:extLst>
      <p:ext uri="{BB962C8B-B14F-4D97-AF65-F5344CB8AC3E}">
        <p14:creationId xmlns:p14="http://schemas.microsoft.com/office/powerpoint/2010/main" val="2756559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3DFA-26A5-188B-EEDE-B446F98DDED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6EF3837-44B0-C835-277C-8CF7B5C9D11C}"/>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650"/>
              </a:lnSpc>
              <a:buNone/>
            </a:pPr>
            <a:r>
              <a:rPr lang="en-US" sz="3600" b="1" dirty="0">
                <a:solidFill>
                  <a:srgbClr val="FC4421"/>
                </a:solidFill>
                <a:latin typeface="+mj-lt"/>
                <a:ea typeface="Arial Black Bold" pitchFamily="34" charset="-122"/>
                <a:cs typeface="Arial Black Bold" pitchFamily="34" charset="-120"/>
              </a:rPr>
              <a:t>Testing terminations</a:t>
            </a:r>
            <a:endParaRPr lang="en-US" sz="3600" dirty="0">
              <a:latin typeface="+mj-lt"/>
            </a:endParaRPr>
          </a:p>
        </p:txBody>
      </p:sp>
      <p:sp>
        <p:nvSpPr>
          <p:cNvPr id="15" name="Text 13">
            <a:extLst>
              <a:ext uri="{FF2B5EF4-FFF2-40B4-BE49-F238E27FC236}">
                <a16:creationId xmlns:a16="http://schemas.microsoft.com/office/drawing/2014/main" id="{124B50A4-D22F-AD52-837D-5921FF31C76D}"/>
              </a:ext>
            </a:extLst>
          </p:cNvPr>
          <p:cNvSpPr>
            <a:spLocks/>
          </p:cNvSpPr>
          <p:nvPr/>
        </p:nvSpPr>
        <p:spPr>
          <a:xfrm>
            <a:off x="301224" y="1912020"/>
            <a:ext cx="13652901" cy="8376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Testing terminations is a critical final step that verifies the integrity of the installation.</a:t>
            </a:r>
          </a:p>
          <a:p>
            <a:pPr>
              <a:lnSpc>
                <a:spcPct val="110000"/>
              </a:lnSpc>
              <a:spcAft>
                <a:spcPts val="600"/>
              </a:spcAft>
            </a:pPr>
            <a:r>
              <a:rPr lang="en-US" sz="2400">
                <a:solidFill>
                  <a:srgbClr val="000000"/>
                </a:solidFill>
                <a:latin typeface="Arial"/>
                <a:ea typeface="Arial Black" pitchFamily="34" charset="-122"/>
                <a:cs typeface="Arial"/>
              </a:rPr>
              <a:t>Visual inspection should check that:</a:t>
            </a:r>
          </a:p>
          <a:p>
            <a:pPr marL="342900" indent="-342900" algn="l">
              <a:lnSpc>
                <a:spcPct val="110000"/>
              </a:lnSpc>
              <a:spcAft>
                <a:spcPts val="600"/>
              </a:spcAft>
              <a:buFont typeface="Arial" panose="020B0604020202020204" pitchFamily="34" charset="0"/>
              <a:buChar char="•"/>
            </a:pPr>
            <a:r>
              <a:rPr lang="en-US" sz="2400">
                <a:solidFill>
                  <a:srgbClr val="000000"/>
                </a:solidFill>
                <a:latin typeface="Arial"/>
                <a:ea typeface="Arial Black" pitchFamily="34" charset="-122"/>
                <a:cs typeface="Arial"/>
              </a:rPr>
              <a:t>no insulation is trapped in terminals</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all strands are captured</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terminations are tightened to specification.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critical systems, thermal imaging during load conditions can identify high-resistance connections before they fail.</a:t>
            </a:r>
            <a:endParaRPr lang="en-US" sz="2400" dirty="0"/>
          </a:p>
        </p:txBody>
      </p:sp>
      <p:sp>
        <p:nvSpPr>
          <p:cNvPr id="16" name="Text 14">
            <a:extLst>
              <a:ext uri="{FF2B5EF4-FFF2-40B4-BE49-F238E27FC236}">
                <a16:creationId xmlns:a16="http://schemas.microsoft.com/office/drawing/2014/main" id="{41D5A1F0-35CA-440D-088A-65898F3E7F38}"/>
              </a:ext>
            </a:extLst>
          </p:cNvPr>
          <p:cNvSpPr/>
          <p:nvPr/>
        </p:nvSpPr>
        <p:spPr>
          <a:xfrm>
            <a:off x="301224" y="5228353"/>
            <a:ext cx="13899846" cy="916543"/>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Cable resistance testing should be performed for the system. </a:t>
            </a:r>
          </a:p>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shield continuity, a low-resistance ohmmeter should be used to verify end-to-end continuity. </a:t>
            </a:r>
          </a:p>
          <a:p>
            <a:pPr>
              <a:lnSpc>
                <a:spcPct val="110000"/>
              </a:lnSpc>
              <a:spcAft>
                <a:spcPts val="6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Data cable terminations require </a:t>
            </a:r>
            <a:r>
              <a:rPr lang="en-GB" sz="2400" dirty="0">
                <a:solidFill>
                  <a:srgbClr val="000000"/>
                </a:solidFill>
                <a:latin typeface="Arial" panose="020B0604020202020204" pitchFamily="34" charset="0"/>
                <a:ea typeface="Arial Black" pitchFamily="34" charset="-122"/>
                <a:cs typeface="Arial" panose="020B0604020202020204" pitchFamily="34" charset="0"/>
              </a:rPr>
              <a:t>specialised testing with cable analysers that can verify performance parameters,</a:t>
            </a:r>
            <a:r>
              <a:rPr lang="en-US" sz="2400" dirty="0">
                <a:solidFill>
                  <a:srgbClr val="000000"/>
                </a:solidFill>
                <a:latin typeface="Arial" panose="020B0604020202020204" pitchFamily="34" charset="0"/>
                <a:ea typeface="Arial Black" pitchFamily="34" charset="-122"/>
                <a:cs typeface="Arial" panose="020B0604020202020204" pitchFamily="34" charset="0"/>
              </a:rPr>
              <a:t> including near-end crosstalk (NEXT), return loss, and propagation delay.</a:t>
            </a:r>
            <a:endParaRPr lang="en-US" sz="2400" dirty="0"/>
          </a:p>
        </p:txBody>
      </p:sp>
    </p:spTree>
    <p:extLst>
      <p:ext uri="{BB962C8B-B14F-4D97-AF65-F5344CB8AC3E}">
        <p14:creationId xmlns:p14="http://schemas.microsoft.com/office/powerpoint/2010/main" val="32659352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name="Slide 16">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Cable segregation requirements</a:t>
            </a:r>
            <a:endParaRPr lang="en-US" sz="3600" dirty="0">
              <a:latin typeface="+mj-lt"/>
            </a:endParaRPr>
          </a:p>
        </p:txBody>
      </p:sp>
      <p:pic>
        <p:nvPicPr>
          <p:cNvPr id="3" name="Image 0" descr="preencoded.png"/>
          <p:cNvPicPr>
            <a:picLocks noChangeAspect="1"/>
          </p:cNvPicPr>
          <p:nvPr/>
        </p:nvPicPr>
        <p:blipFill>
          <a:blip r:embed="rId3"/>
          <a:stretch>
            <a:fillRect/>
          </a:stretch>
        </p:blipFill>
        <p:spPr>
          <a:xfrm>
            <a:off x="744108" y="2154349"/>
            <a:ext cx="2321632" cy="2321632"/>
          </a:xfrm>
          <a:prstGeom prst="rect">
            <a:avLst/>
          </a:prstGeom>
        </p:spPr>
      </p:pic>
      <p:pic>
        <p:nvPicPr>
          <p:cNvPr id="4" name="Image 1" descr="preencoded.png"/>
          <p:cNvPicPr>
            <a:picLocks noChangeAspect="1"/>
          </p:cNvPicPr>
          <p:nvPr/>
        </p:nvPicPr>
        <p:blipFill>
          <a:blip r:embed="rId4"/>
          <a:stretch>
            <a:fillRect/>
          </a:stretch>
        </p:blipFill>
        <p:spPr>
          <a:xfrm>
            <a:off x="4071731" y="2154349"/>
            <a:ext cx="2321719" cy="2321719"/>
          </a:xfrm>
          <a:prstGeom prst="rect">
            <a:avLst/>
          </a:prstGeom>
        </p:spPr>
      </p:pic>
      <p:pic>
        <p:nvPicPr>
          <p:cNvPr id="5" name="Image 2" descr="preencoded.png"/>
          <p:cNvPicPr>
            <a:picLocks noChangeAspect="1"/>
          </p:cNvPicPr>
          <p:nvPr/>
        </p:nvPicPr>
        <p:blipFill>
          <a:blip r:embed="rId5"/>
          <a:stretch>
            <a:fillRect/>
          </a:stretch>
        </p:blipFill>
        <p:spPr>
          <a:xfrm>
            <a:off x="7252889" y="2154436"/>
            <a:ext cx="2321632" cy="2321632"/>
          </a:xfrm>
          <a:prstGeom prst="rect">
            <a:avLst/>
          </a:prstGeom>
        </p:spPr>
      </p:pic>
      <p:pic>
        <p:nvPicPr>
          <p:cNvPr id="6" name="Image 3" descr="preencoded.png"/>
          <p:cNvPicPr>
            <a:picLocks noChangeAspect="1"/>
          </p:cNvPicPr>
          <p:nvPr/>
        </p:nvPicPr>
        <p:blipFill>
          <a:blip r:embed="rId6"/>
          <a:stretch>
            <a:fillRect/>
          </a:stretch>
        </p:blipFill>
        <p:spPr>
          <a:xfrm>
            <a:off x="10726936" y="2154436"/>
            <a:ext cx="2321719" cy="2321719"/>
          </a:xfrm>
          <a:prstGeom prst="rect">
            <a:avLst/>
          </a:prstGeom>
        </p:spPr>
      </p:pic>
      <p:sp>
        <p:nvSpPr>
          <p:cNvPr id="7" name="Text 1"/>
          <p:cNvSpPr/>
          <p:nvPr/>
        </p:nvSpPr>
        <p:spPr>
          <a:xfrm>
            <a:off x="301224" y="4769903"/>
            <a:ext cx="13575381" cy="1010126"/>
          </a:xfrm>
          <a:prstGeom prst="rect">
            <a:avLst/>
          </a:prstGeom>
          <a:noFill/>
          <a:ln/>
        </p:spPr>
        <p:txBody>
          <a:bodyPr wrap="square" lIns="0" tIns="0" rIns="0" bIns="0" rtlCol="0" anchor="t"/>
          <a:lstStyle/>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Cable segregation is crucial for both safety and system performance. </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BS 7671 and BS EN 50174 </a:t>
            </a:r>
            <a:r>
              <a:rPr lang="en-GB" sz="2400" dirty="0">
                <a:solidFill>
                  <a:srgbClr val="000000"/>
                </a:solidFill>
                <a:latin typeface="Arial" panose="020B0604020202020204" pitchFamily="34" charset="0"/>
                <a:ea typeface="Arial Black" pitchFamily="34" charset="-122"/>
                <a:cs typeface="Arial" panose="020B0604020202020204" pitchFamily="34" charset="0"/>
              </a:rPr>
              <a:t>specify the separation distances required </a:t>
            </a:r>
            <a:r>
              <a:rPr lang="en-US" sz="2400" dirty="0">
                <a:solidFill>
                  <a:srgbClr val="000000"/>
                </a:solidFill>
                <a:latin typeface="Arial" panose="020B0604020202020204" pitchFamily="34" charset="0"/>
                <a:ea typeface="Arial Black" pitchFamily="34" charset="-122"/>
                <a:cs typeface="Arial" panose="020B0604020202020204" pitchFamily="34" charset="0"/>
              </a:rPr>
              <a:t>between different circuit types.</a:t>
            </a:r>
          </a:p>
          <a:p>
            <a:pPr>
              <a:lnSpc>
                <a:spcPct val="110000"/>
              </a:lnSpc>
              <a:spcAft>
                <a:spcPts val="1200"/>
              </a:spcAft>
            </a:pPr>
            <a:r>
              <a:rPr lang="en-US" sz="2400" dirty="0">
                <a:solidFill>
                  <a:srgbClr val="000000"/>
                </a:solidFill>
                <a:latin typeface="Arial" panose="020B0604020202020204" pitchFamily="34" charset="0"/>
                <a:ea typeface="Arial Black" pitchFamily="34" charset="-122"/>
                <a:cs typeface="Arial" panose="020B0604020202020204" pitchFamily="34" charset="0"/>
              </a:rPr>
              <a:t> Power and data cables must be separated to prevent electromagnetic interference, with minimum separation distances varying depending on the cable types and installation methods.</a:t>
            </a:r>
            <a:endParaRPr lang="en-US" sz="2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0792BCA-8AB6-0FDF-AC08-CE636D202BE9}"/>
              </a:ext>
            </a:extLst>
          </p:cNvPr>
          <p:cNvSpPr>
            <a:spLocks noGrp="1"/>
          </p:cNvSpPr>
          <p:nvPr>
            <p:ph type="title"/>
          </p:nvPr>
        </p:nvSpPr>
        <p:spPr>
          <a:xfrm>
            <a:off x="301224" y="1236159"/>
            <a:ext cx="13899846" cy="646331"/>
          </a:xfrm>
        </p:spPr>
        <p:txBody>
          <a:bodyPr wrap="square" lIns="109301" tIns="54651" rIns="109301" bIns="54651" anchor="ctr" anchorCtr="0">
            <a:spAutoFit/>
          </a:bodyPr>
          <a:lstStyle/>
          <a:p>
            <a:r>
              <a:rPr lang="en-GB" sz="3600" dirty="0">
                <a:ea typeface="ＭＳ Ｐゴシック"/>
                <a:cs typeface="Arial"/>
              </a:rPr>
              <a:t>Objectives</a:t>
            </a:r>
          </a:p>
        </p:txBody>
      </p:sp>
      <p:sp>
        <p:nvSpPr>
          <p:cNvPr id="4" name="Content Placeholder 3">
            <a:extLst>
              <a:ext uri="{FF2B5EF4-FFF2-40B4-BE49-F238E27FC236}">
                <a16:creationId xmlns:a16="http://schemas.microsoft.com/office/drawing/2014/main" id="{BBFFC9DD-99F6-E5CA-5CF5-B1C6B4D6BBC1}"/>
              </a:ext>
            </a:extLst>
          </p:cNvPr>
          <p:cNvSpPr>
            <a:spLocks noGrp="1"/>
          </p:cNvSpPr>
          <p:nvPr>
            <p:ph sz="quarter" idx="10"/>
          </p:nvPr>
        </p:nvSpPr>
        <p:spPr>
          <a:xfrm>
            <a:off x="430320" y="2054674"/>
            <a:ext cx="11678554" cy="4980682"/>
          </a:xfrm>
        </p:spPr>
        <p:txBody>
          <a:bodyPr/>
          <a:lstStyle/>
          <a:p>
            <a:pPr algn="l"/>
            <a:r>
              <a:rPr lang="en-GB" sz="2400" dirty="0">
                <a:latin typeface="Arial"/>
                <a:cs typeface="Arial"/>
              </a:rPr>
              <a:t>By the end of this session, y</a:t>
            </a:r>
            <a:r>
              <a:rPr lang="en-GB" sz="2400" i="0" dirty="0">
                <a:effectLst/>
                <a:latin typeface="Arial"/>
                <a:cs typeface="Arial"/>
              </a:rPr>
              <a:t>ou should be able to:</a:t>
            </a:r>
          </a:p>
          <a:p>
            <a:pPr marL="457200" indent="-457200">
              <a:buClr>
                <a:srgbClr val="FC4421"/>
              </a:buClr>
              <a:buFont typeface="Arial" panose="020B0604020202020204" pitchFamily="34" charset="0"/>
              <a:buChar char="•"/>
            </a:pPr>
            <a:r>
              <a:rPr lang="en-GB" sz="2400" b="1" dirty="0">
                <a:latin typeface="Arial"/>
                <a:cs typeface="Arial"/>
              </a:rPr>
              <a:t>Know </a:t>
            </a:r>
            <a:r>
              <a:rPr lang="en-GB" sz="2400" dirty="0">
                <a:latin typeface="Arial"/>
                <a:cs typeface="Arial"/>
              </a:rPr>
              <a:t>the different types of cables used in protection systems engineering. </a:t>
            </a:r>
          </a:p>
          <a:p>
            <a:pPr marL="457200" indent="-457200">
              <a:buClr>
                <a:srgbClr val="FC4421"/>
              </a:buClr>
              <a:buFont typeface="Arial" panose="020B0604020202020204" pitchFamily="34" charset="0"/>
              <a:buChar char="•"/>
            </a:pPr>
            <a:r>
              <a:rPr lang="en-GB" sz="2400" b="1" dirty="0">
                <a:latin typeface="Arial"/>
                <a:cs typeface="Arial"/>
              </a:rPr>
              <a:t>Understand</a:t>
            </a:r>
            <a:r>
              <a:rPr lang="en-GB" sz="2400" dirty="0">
                <a:latin typeface="Arial"/>
                <a:cs typeface="Arial"/>
              </a:rPr>
              <a:t> correct cable termination methods and secure installation techniques.</a:t>
            </a:r>
          </a:p>
          <a:p>
            <a:pPr marL="457200" indent="-457200">
              <a:buClr>
                <a:srgbClr val="FC4421"/>
              </a:buClr>
              <a:buFont typeface="Arial" panose="020B0604020202020204" pitchFamily="34" charset="0"/>
              <a:buChar char="•"/>
            </a:pPr>
            <a:r>
              <a:rPr lang="en-GB" sz="2400" b="1" dirty="0">
                <a:latin typeface="Arial"/>
                <a:cs typeface="Arial"/>
              </a:rPr>
              <a:t>Understand</a:t>
            </a:r>
            <a:r>
              <a:rPr lang="en-GB" sz="2400" dirty="0">
                <a:latin typeface="Arial"/>
                <a:cs typeface="Arial"/>
              </a:rPr>
              <a:t> how to secure terminated cables to meet standards and regulations.</a:t>
            </a:r>
          </a:p>
          <a:p>
            <a:pPr>
              <a:buClr>
                <a:srgbClr val="FC4421"/>
              </a:buClr>
            </a:pPr>
            <a:endParaRPr lang="en-GB" dirty="0">
              <a:latin typeface="Arial"/>
              <a:cs typeface="Arial"/>
            </a:endParaRPr>
          </a:p>
          <a:p>
            <a:endParaRPr lang="en-GB" dirty="0"/>
          </a:p>
        </p:txBody>
      </p:sp>
    </p:spTree>
    <p:extLst>
      <p:ext uri="{BB962C8B-B14F-4D97-AF65-F5344CB8AC3E}">
        <p14:creationId xmlns:p14="http://schemas.microsoft.com/office/powerpoint/2010/main" val="2847982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5E24D2-D05F-3203-343E-21B8C38080D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209885A5-E0E3-552E-0DC9-85E642B9DFBB}"/>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5150"/>
              </a:lnSpc>
              <a:buNone/>
            </a:pPr>
            <a:r>
              <a:rPr lang="en-US" sz="3600" b="1" dirty="0">
                <a:solidFill>
                  <a:srgbClr val="FC4421"/>
                </a:solidFill>
                <a:latin typeface="+mj-lt"/>
                <a:ea typeface="Arial Black Bold" pitchFamily="34" charset="-122"/>
                <a:cs typeface="Arial Black Bold" pitchFamily="34" charset="-120"/>
              </a:rPr>
              <a:t>Cable segregation requirements</a:t>
            </a:r>
            <a:endParaRPr lang="en-US" sz="3600" dirty="0">
              <a:latin typeface="+mj-lt"/>
            </a:endParaRPr>
          </a:p>
        </p:txBody>
      </p:sp>
      <p:pic>
        <p:nvPicPr>
          <p:cNvPr id="3" name="Image 0" descr="preencoded.png">
            <a:extLst>
              <a:ext uri="{FF2B5EF4-FFF2-40B4-BE49-F238E27FC236}">
                <a16:creationId xmlns:a16="http://schemas.microsoft.com/office/drawing/2014/main" id="{A8B0E20B-4B5F-E75C-ABB5-0FDCBC36419C}"/>
              </a:ext>
            </a:extLst>
          </p:cNvPr>
          <p:cNvPicPr>
            <a:picLocks/>
          </p:cNvPicPr>
          <p:nvPr/>
        </p:nvPicPr>
        <p:blipFill>
          <a:blip r:embed="rId3"/>
          <a:stretch>
            <a:fillRect/>
          </a:stretch>
        </p:blipFill>
        <p:spPr>
          <a:xfrm>
            <a:off x="744108" y="1992424"/>
            <a:ext cx="2321632" cy="2321632"/>
          </a:xfrm>
          <a:prstGeom prst="rect">
            <a:avLst/>
          </a:prstGeom>
        </p:spPr>
      </p:pic>
      <p:pic>
        <p:nvPicPr>
          <p:cNvPr id="4" name="Image 1" descr="preencoded.png">
            <a:extLst>
              <a:ext uri="{FF2B5EF4-FFF2-40B4-BE49-F238E27FC236}">
                <a16:creationId xmlns:a16="http://schemas.microsoft.com/office/drawing/2014/main" id="{112C4DAA-213D-501E-F35C-95A219249A91}"/>
              </a:ext>
            </a:extLst>
          </p:cNvPr>
          <p:cNvPicPr>
            <a:picLocks/>
          </p:cNvPicPr>
          <p:nvPr/>
        </p:nvPicPr>
        <p:blipFill>
          <a:blip r:embed="rId4"/>
          <a:stretch>
            <a:fillRect/>
          </a:stretch>
        </p:blipFill>
        <p:spPr>
          <a:xfrm>
            <a:off x="4071731" y="1992424"/>
            <a:ext cx="2321719" cy="2321719"/>
          </a:xfrm>
          <a:prstGeom prst="rect">
            <a:avLst/>
          </a:prstGeom>
        </p:spPr>
      </p:pic>
      <p:pic>
        <p:nvPicPr>
          <p:cNvPr id="5" name="Image 2" descr="preencoded.png">
            <a:extLst>
              <a:ext uri="{FF2B5EF4-FFF2-40B4-BE49-F238E27FC236}">
                <a16:creationId xmlns:a16="http://schemas.microsoft.com/office/drawing/2014/main" id="{A5B7641E-BF85-87BB-7006-5CB6F0F64CA9}"/>
              </a:ext>
            </a:extLst>
          </p:cNvPr>
          <p:cNvPicPr>
            <a:picLocks/>
          </p:cNvPicPr>
          <p:nvPr/>
        </p:nvPicPr>
        <p:blipFill>
          <a:blip r:embed="rId5"/>
          <a:stretch>
            <a:fillRect/>
          </a:stretch>
        </p:blipFill>
        <p:spPr>
          <a:xfrm>
            <a:off x="7252889" y="1992511"/>
            <a:ext cx="2321632" cy="2321632"/>
          </a:xfrm>
          <a:prstGeom prst="rect">
            <a:avLst/>
          </a:prstGeom>
        </p:spPr>
      </p:pic>
      <p:pic>
        <p:nvPicPr>
          <p:cNvPr id="6" name="Image 3" descr="preencoded.png">
            <a:extLst>
              <a:ext uri="{FF2B5EF4-FFF2-40B4-BE49-F238E27FC236}">
                <a16:creationId xmlns:a16="http://schemas.microsoft.com/office/drawing/2014/main" id="{9B3C5B18-C4CE-2265-B393-B3312644A233}"/>
              </a:ext>
            </a:extLst>
          </p:cNvPr>
          <p:cNvPicPr>
            <a:picLocks/>
          </p:cNvPicPr>
          <p:nvPr/>
        </p:nvPicPr>
        <p:blipFill>
          <a:blip r:embed="rId6"/>
          <a:stretch>
            <a:fillRect/>
          </a:stretch>
        </p:blipFill>
        <p:spPr>
          <a:xfrm>
            <a:off x="10726936" y="1992511"/>
            <a:ext cx="2321719" cy="2321719"/>
          </a:xfrm>
          <a:prstGeom prst="rect">
            <a:avLst/>
          </a:prstGeom>
        </p:spPr>
      </p:pic>
      <p:sp>
        <p:nvSpPr>
          <p:cNvPr id="8" name="Text 2">
            <a:extLst>
              <a:ext uri="{FF2B5EF4-FFF2-40B4-BE49-F238E27FC236}">
                <a16:creationId xmlns:a16="http://schemas.microsoft.com/office/drawing/2014/main" id="{D1818E89-3F1E-C18D-0ABC-540013647D6F}"/>
              </a:ext>
            </a:extLst>
          </p:cNvPr>
          <p:cNvSpPr>
            <a:spLocks/>
          </p:cNvSpPr>
          <p:nvPr/>
        </p:nvSpPr>
        <p:spPr>
          <a:xfrm>
            <a:off x="301224" y="4469428"/>
            <a:ext cx="13575381" cy="101012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fire alarm and emergency lighting systems, cables must be segregated from other services to maintain integrity during emergency conditions. This often requires separate containment systems or fire-rated barriers within shared containment.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When cables of different circuit categories must cross, they should do so at right angles to </a:t>
            </a:r>
            <a:r>
              <a:rPr lang="en-US" sz="2400" dirty="0" err="1">
                <a:solidFill>
                  <a:srgbClr val="000000"/>
                </a:solidFill>
                <a:latin typeface="Arial" panose="020B0604020202020204" pitchFamily="34" charset="0"/>
                <a:ea typeface="Arial Black" pitchFamily="34" charset="-122"/>
                <a:cs typeface="Arial" panose="020B0604020202020204" pitchFamily="34" charset="0"/>
              </a:rPr>
              <a:t>minimise</a:t>
            </a:r>
            <a:r>
              <a:rPr lang="en-US" sz="2400" dirty="0">
                <a:solidFill>
                  <a:srgbClr val="000000"/>
                </a:solidFill>
                <a:latin typeface="Arial" panose="020B0604020202020204" pitchFamily="34" charset="0"/>
                <a:ea typeface="Arial Black" pitchFamily="34" charset="-122"/>
                <a:cs typeface="Arial" panose="020B0604020202020204" pitchFamily="34" charset="0"/>
              </a:rPr>
              <a:t> interference coupling.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Always document the segregation scheme used to facilitate future modifications and maintenance.</a:t>
            </a:r>
            <a:endParaRPr lang="en-US" sz="2400" dirty="0"/>
          </a:p>
        </p:txBody>
      </p:sp>
    </p:spTree>
    <p:extLst>
      <p:ext uri="{BB962C8B-B14F-4D97-AF65-F5344CB8AC3E}">
        <p14:creationId xmlns:p14="http://schemas.microsoft.com/office/powerpoint/2010/main" val="2113931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D9E172-F211-5D00-BEB9-3B9B54B9E9E7}"/>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8D73B16-A7E0-8CCF-26E7-24CEDBEB2766}"/>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50"/>
              </a:lnSpc>
              <a:buNone/>
            </a:pPr>
            <a:r>
              <a:rPr lang="en-US" sz="3600" b="1" dirty="0">
                <a:solidFill>
                  <a:srgbClr val="FC4421"/>
                </a:solidFill>
                <a:latin typeface="+mj-lt"/>
                <a:ea typeface="Arial Black Bold" pitchFamily="34" charset="-122"/>
                <a:cs typeface="Arial Black Bold" pitchFamily="34" charset="-120"/>
              </a:rPr>
              <a:t>Termination in hazardous areas</a:t>
            </a:r>
            <a:endParaRPr lang="en-US" sz="3600" dirty="0">
              <a:latin typeface="+mj-lt"/>
            </a:endParaRPr>
          </a:p>
        </p:txBody>
      </p:sp>
      <p:sp>
        <p:nvSpPr>
          <p:cNvPr id="19" name="Text 13">
            <a:extLst>
              <a:ext uri="{FF2B5EF4-FFF2-40B4-BE49-F238E27FC236}">
                <a16:creationId xmlns:a16="http://schemas.microsoft.com/office/drawing/2014/main" id="{B82A320B-4AA3-4385-1B11-08F5DD77BF5C}"/>
              </a:ext>
            </a:extLst>
          </p:cNvPr>
          <p:cNvSpPr>
            <a:spLocks/>
          </p:cNvSpPr>
          <p:nvPr/>
        </p:nvSpPr>
        <p:spPr>
          <a:xfrm>
            <a:off x="301224" y="1912020"/>
            <a:ext cx="13691001" cy="8376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Terminating cables in hazardous areas introduces additional requirements to prevent the equipment from becoming a source of ignition.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All components must have appropriate certification for the specific zone classification, and installation must strictly follow both manufacturer instructions and relevant standards (BS EN 60079 series).</a:t>
            </a:r>
            <a:endParaRPr lang="en-US" sz="2400" dirty="0"/>
          </a:p>
        </p:txBody>
      </p:sp>
      <p:sp>
        <p:nvSpPr>
          <p:cNvPr id="20" name="Text 14">
            <a:extLst>
              <a:ext uri="{FF2B5EF4-FFF2-40B4-BE49-F238E27FC236}">
                <a16:creationId xmlns:a16="http://schemas.microsoft.com/office/drawing/2014/main" id="{72823B4A-DFE7-7F13-87FA-A7655BCA7D19}"/>
              </a:ext>
            </a:extLst>
          </p:cNvPr>
          <p:cNvSpPr/>
          <p:nvPr/>
        </p:nvSpPr>
        <p:spPr>
          <a:xfrm>
            <a:off x="301225" y="3939514"/>
            <a:ext cx="13691000" cy="129444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Special attention must be paid to the temperature rating of the equipment relative to the T-Class of the area.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Cable glands used in hazardous areas often require compound filling or sealing to prevent gas migration through the cable.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intrinsically safe circuits, terminations must maintain the required separation distances from non-intrinsically safe circuits, typically through the use of separate junction boxes or certified barriers within enclosures.</a:t>
            </a:r>
            <a:endParaRPr lang="en-US" sz="2400" dirty="0"/>
          </a:p>
        </p:txBody>
      </p:sp>
    </p:spTree>
    <p:extLst>
      <p:ext uri="{BB962C8B-B14F-4D97-AF65-F5344CB8AC3E}">
        <p14:creationId xmlns:p14="http://schemas.microsoft.com/office/powerpoint/2010/main" val="39796466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name="Slide 19">
    <p:spTree>
      <p:nvGrpSpPr>
        <p:cNvPr id="1" name=""/>
        <p:cNvGrpSpPr/>
        <p:nvPr/>
      </p:nvGrpSpPr>
      <p:grpSpPr>
        <a:xfrm>
          <a:off x="0" y="0"/>
          <a:ext cx="0" cy="0"/>
          <a:chOff x="0" y="0"/>
          <a:chExt cx="0" cy="0"/>
        </a:xfrm>
      </p:grpSpPr>
      <p:sp>
        <p:nvSpPr>
          <p:cNvPr id="2" name="Text 0"/>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Specialist tools for cable termination</a:t>
            </a:r>
            <a:endParaRPr lang="en-US" sz="3600" dirty="0">
              <a:latin typeface="+mj-lt"/>
            </a:endParaRPr>
          </a:p>
        </p:txBody>
      </p:sp>
      <p:sp>
        <p:nvSpPr>
          <p:cNvPr id="3" name="Shape 1"/>
          <p:cNvSpPr/>
          <p:nvPr/>
        </p:nvSpPr>
        <p:spPr>
          <a:xfrm>
            <a:off x="602871" y="2131063"/>
            <a:ext cx="4273748" cy="4732214"/>
          </a:xfrm>
          <a:prstGeom prst="roundRect">
            <a:avLst>
              <a:gd name="adj" fmla="val 2547"/>
            </a:avLst>
          </a:prstGeom>
          <a:solidFill>
            <a:srgbClr val="E5E5E6"/>
          </a:solidFill>
          <a:ln w="7620">
            <a:solidFill>
              <a:srgbClr val="CBCBCC"/>
            </a:solidFill>
            <a:prstDash val="solid"/>
          </a:ln>
        </p:spPr>
        <p:txBody>
          <a:bodyPr/>
          <a:lstStyle/>
          <a:p>
            <a:endParaRPr lang="en-GB"/>
          </a:p>
        </p:txBody>
      </p:sp>
      <p:sp>
        <p:nvSpPr>
          <p:cNvPr id="4" name="Text 2"/>
          <p:cNvSpPr/>
          <p:nvPr/>
        </p:nvSpPr>
        <p:spPr>
          <a:xfrm>
            <a:off x="912138" y="2325318"/>
            <a:ext cx="2871073" cy="3140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Black Bold" pitchFamily="34" charset="0"/>
                <a:ea typeface="Arial Black Bold" pitchFamily="34" charset="-122"/>
                <a:cs typeface="Arial Black Bold" pitchFamily="34" charset="-120"/>
              </a:rPr>
              <a:t>Cable preparation tools</a:t>
            </a:r>
            <a:endParaRPr lang="en-US" sz="2400" dirty="0"/>
          </a:p>
        </p:txBody>
      </p:sp>
      <p:sp>
        <p:nvSpPr>
          <p:cNvPr id="5" name="Text 3"/>
          <p:cNvSpPr/>
          <p:nvPr/>
        </p:nvSpPr>
        <p:spPr>
          <a:xfrm>
            <a:off x="851232" y="2775133"/>
            <a:ext cx="3978361"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Adjustable cable strippers with depth gauges.</a:t>
            </a:r>
          </a:p>
        </p:txBody>
      </p:sp>
      <p:sp>
        <p:nvSpPr>
          <p:cNvPr id="6" name="Text 4"/>
          <p:cNvSpPr/>
          <p:nvPr/>
        </p:nvSpPr>
        <p:spPr>
          <a:xfrm>
            <a:off x="851231" y="3674638"/>
            <a:ext cx="3978361"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Rotary cable strippers for coaxial and data cables.</a:t>
            </a:r>
          </a:p>
        </p:txBody>
      </p:sp>
      <p:sp>
        <p:nvSpPr>
          <p:cNvPr id="7" name="Text 5"/>
          <p:cNvSpPr/>
          <p:nvPr/>
        </p:nvSpPr>
        <p:spPr>
          <a:xfrm>
            <a:off x="851232" y="4527626"/>
            <a:ext cx="3978361"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Precision wire strippers with micrometer adjustments.</a:t>
            </a:r>
          </a:p>
        </p:txBody>
      </p:sp>
      <p:sp>
        <p:nvSpPr>
          <p:cNvPr id="8" name="Text 6"/>
          <p:cNvSpPr/>
          <p:nvPr/>
        </p:nvSpPr>
        <p:spPr>
          <a:xfrm>
            <a:off x="851232" y="5748340"/>
            <a:ext cx="3856553" cy="321707"/>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Cable shears with clean-cutting action.</a:t>
            </a:r>
          </a:p>
        </p:txBody>
      </p:sp>
      <p:sp>
        <p:nvSpPr>
          <p:cNvPr id="9" name="Shape 7"/>
          <p:cNvSpPr/>
          <p:nvPr/>
        </p:nvSpPr>
        <p:spPr>
          <a:xfrm>
            <a:off x="5160882" y="2147054"/>
            <a:ext cx="4273748" cy="4732214"/>
          </a:xfrm>
          <a:prstGeom prst="roundRect">
            <a:avLst>
              <a:gd name="adj" fmla="val 2547"/>
            </a:avLst>
          </a:prstGeom>
          <a:solidFill>
            <a:srgbClr val="E5E5E6"/>
          </a:solidFill>
          <a:ln w="7620">
            <a:solidFill>
              <a:srgbClr val="CBCBCC"/>
            </a:solidFill>
            <a:prstDash val="solid"/>
          </a:ln>
        </p:spPr>
        <p:txBody>
          <a:bodyPr/>
          <a:lstStyle/>
          <a:p>
            <a:endParaRPr lang="en-GB"/>
          </a:p>
        </p:txBody>
      </p:sp>
      <p:sp>
        <p:nvSpPr>
          <p:cNvPr id="10" name="Text 8"/>
          <p:cNvSpPr/>
          <p:nvPr/>
        </p:nvSpPr>
        <p:spPr>
          <a:xfrm>
            <a:off x="5386864" y="2322196"/>
            <a:ext cx="2512933" cy="3140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Black Bold" pitchFamily="34" charset="0"/>
                <a:ea typeface="Arial Black Bold" pitchFamily="34" charset="-122"/>
                <a:cs typeface="Arial Black Bold" pitchFamily="34" charset="-120"/>
              </a:rPr>
              <a:t>Termination tools</a:t>
            </a:r>
            <a:endParaRPr lang="en-US" sz="2400" dirty="0"/>
          </a:p>
        </p:txBody>
      </p:sp>
      <p:sp>
        <p:nvSpPr>
          <p:cNvPr id="11" name="Text 9"/>
          <p:cNvSpPr/>
          <p:nvPr/>
        </p:nvSpPr>
        <p:spPr>
          <a:xfrm>
            <a:off x="5369479" y="2730026"/>
            <a:ext cx="3856553"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Ratcheting crimpers with interchangeable dies.</a:t>
            </a:r>
          </a:p>
        </p:txBody>
      </p:sp>
      <p:sp>
        <p:nvSpPr>
          <p:cNvPr id="12" name="Text 10"/>
          <p:cNvSpPr/>
          <p:nvPr/>
        </p:nvSpPr>
        <p:spPr>
          <a:xfrm>
            <a:off x="5386863" y="3657623"/>
            <a:ext cx="3856553"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Compression tools for coaxial connectors.</a:t>
            </a:r>
          </a:p>
        </p:txBody>
      </p:sp>
      <p:sp>
        <p:nvSpPr>
          <p:cNvPr id="13" name="Text 11"/>
          <p:cNvSpPr/>
          <p:nvPr/>
        </p:nvSpPr>
        <p:spPr>
          <a:xfrm>
            <a:off x="5386864" y="4545086"/>
            <a:ext cx="3856553" cy="321707"/>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Impact tools for IDC terminations.</a:t>
            </a:r>
          </a:p>
        </p:txBody>
      </p:sp>
      <p:sp>
        <p:nvSpPr>
          <p:cNvPr id="14" name="Text 12"/>
          <p:cNvSpPr/>
          <p:nvPr/>
        </p:nvSpPr>
        <p:spPr>
          <a:xfrm>
            <a:off x="5386864" y="5426633"/>
            <a:ext cx="3856553"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Torque screwdrivers with calibration certificates.</a:t>
            </a:r>
          </a:p>
        </p:txBody>
      </p:sp>
      <p:sp>
        <p:nvSpPr>
          <p:cNvPr id="15" name="Shape 13"/>
          <p:cNvSpPr/>
          <p:nvPr/>
        </p:nvSpPr>
        <p:spPr>
          <a:xfrm>
            <a:off x="9705013" y="2147054"/>
            <a:ext cx="4273748" cy="4732214"/>
          </a:xfrm>
          <a:prstGeom prst="roundRect">
            <a:avLst>
              <a:gd name="adj" fmla="val 2547"/>
            </a:avLst>
          </a:prstGeom>
          <a:solidFill>
            <a:srgbClr val="E5E5E6"/>
          </a:solidFill>
          <a:ln w="7620">
            <a:solidFill>
              <a:srgbClr val="CBCBCC"/>
            </a:solidFill>
            <a:prstDash val="solid"/>
          </a:ln>
        </p:spPr>
        <p:txBody>
          <a:bodyPr/>
          <a:lstStyle/>
          <a:p>
            <a:endParaRPr lang="en-GB"/>
          </a:p>
        </p:txBody>
      </p:sp>
      <p:sp>
        <p:nvSpPr>
          <p:cNvPr id="16" name="Text 14"/>
          <p:cNvSpPr/>
          <p:nvPr/>
        </p:nvSpPr>
        <p:spPr>
          <a:xfrm>
            <a:off x="9861590" y="2322196"/>
            <a:ext cx="2512933" cy="314087"/>
          </a:xfrm>
          <a:prstGeom prst="rect">
            <a:avLst/>
          </a:prstGeom>
          <a:noFill/>
          <a:ln/>
        </p:spPr>
        <p:txBody>
          <a:bodyPr wrap="none" lIns="0" tIns="0" rIns="0" bIns="0" rtlCol="0" anchor="t"/>
          <a:lstStyle/>
          <a:p>
            <a:pPr marL="0" indent="0" algn="l">
              <a:lnSpc>
                <a:spcPts val="2450"/>
              </a:lnSpc>
              <a:buNone/>
            </a:pPr>
            <a:r>
              <a:rPr lang="en-US" sz="2400" b="1" dirty="0">
                <a:solidFill>
                  <a:srgbClr val="000000"/>
                </a:solidFill>
                <a:latin typeface="Arial Black Bold" pitchFamily="34" charset="0"/>
                <a:ea typeface="Arial Black Bold" pitchFamily="34" charset="-122"/>
                <a:cs typeface="Arial Black Bold" pitchFamily="34" charset="-120"/>
              </a:rPr>
              <a:t>Testing equipment</a:t>
            </a:r>
            <a:endParaRPr lang="en-US" sz="2400" dirty="0"/>
          </a:p>
        </p:txBody>
      </p:sp>
      <p:sp>
        <p:nvSpPr>
          <p:cNvPr id="17" name="Text 15"/>
          <p:cNvSpPr/>
          <p:nvPr/>
        </p:nvSpPr>
        <p:spPr>
          <a:xfrm>
            <a:off x="9913610" y="2687237"/>
            <a:ext cx="3856553"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Cable </a:t>
            </a:r>
            <a:r>
              <a:rPr lang="en-US" sz="2400" dirty="0" err="1">
                <a:ea typeface="ＭＳ Ｐゴシック" charset="-128"/>
              </a:rPr>
              <a:t>analysers</a:t>
            </a:r>
            <a:r>
              <a:rPr lang="en-US" sz="2400" dirty="0">
                <a:ea typeface="ＭＳ Ｐゴシック" charset="-128"/>
              </a:rPr>
              <a:t> with permanent link adapters.</a:t>
            </a:r>
          </a:p>
        </p:txBody>
      </p:sp>
      <p:sp>
        <p:nvSpPr>
          <p:cNvPr id="19" name="Text 17"/>
          <p:cNvSpPr/>
          <p:nvPr/>
        </p:nvSpPr>
        <p:spPr>
          <a:xfrm>
            <a:off x="9913609" y="3609070"/>
            <a:ext cx="3856553" cy="321707"/>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Insulation resistance testers.</a:t>
            </a:r>
          </a:p>
        </p:txBody>
      </p:sp>
      <p:sp>
        <p:nvSpPr>
          <p:cNvPr id="20" name="Text 18"/>
          <p:cNvSpPr/>
          <p:nvPr/>
        </p:nvSpPr>
        <p:spPr>
          <a:xfrm>
            <a:off x="9861590" y="4472206"/>
            <a:ext cx="3856553" cy="643414"/>
          </a:xfrm>
          <a:prstGeom prst="rect">
            <a:avLst/>
          </a:prstGeom>
          <a:noFill/>
          <a:ln/>
        </p:spPr>
        <p:txBody>
          <a:bodyPr wrap="square" lIns="0" tIns="0" rIns="0" bIns="0" rtlCol="0" anchor="t"/>
          <a:lstStyle/>
          <a:p>
            <a:pPr marL="252000" indent="-252000" fontAlgn="base">
              <a:lnSpc>
                <a:spcPct val="110000"/>
              </a:lnSpc>
              <a:spcAft>
                <a:spcPts val="1200"/>
              </a:spcAft>
              <a:buSzPct val="100000"/>
              <a:buFont typeface="Arial" panose="020B0604020202020204" pitchFamily="34" charset="0"/>
              <a:buChar char="•"/>
            </a:pPr>
            <a:r>
              <a:rPr lang="en-US" sz="2400" dirty="0">
                <a:ea typeface="ＭＳ Ｐゴシック" charset="-128"/>
              </a:rPr>
              <a:t>Low-resistance ohmmeters for continuity testing.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40C82E-DAE3-3E5B-888A-B5C2910D2D5F}"/>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382B5F56-0D0A-496E-17E1-68B583225282}"/>
              </a:ext>
            </a:extLst>
          </p:cNvPr>
          <p:cNvSpPr>
            <a:spLocks/>
          </p:cNvSpPr>
          <p:nvPr/>
        </p:nvSpPr>
        <p:spPr>
          <a:xfrm>
            <a:off x="301224" y="1236159"/>
            <a:ext cx="13899846" cy="646331"/>
          </a:xfrm>
          <a:prstGeom prst="rect">
            <a:avLst/>
          </a:prstGeom>
          <a:noFill/>
          <a:ln/>
        </p:spPr>
        <p:txBody>
          <a:bodyPr wrap="none" lIns="0" tIns="0" rIns="0" bIns="0" rtlCol="0" anchor="t"/>
          <a:lstStyle/>
          <a:p>
            <a:pPr marL="0" indent="0" algn="l">
              <a:lnSpc>
                <a:spcPts val="4900"/>
              </a:lnSpc>
              <a:buNone/>
            </a:pPr>
            <a:r>
              <a:rPr lang="en-US" sz="3600" b="1" dirty="0">
                <a:solidFill>
                  <a:srgbClr val="FC4421"/>
                </a:solidFill>
                <a:latin typeface="+mj-lt"/>
                <a:ea typeface="Arial Black Bold" pitchFamily="34" charset="-122"/>
                <a:cs typeface="Arial Black Bold" pitchFamily="34" charset="-120"/>
              </a:rPr>
              <a:t>Specialist tools for cable termination</a:t>
            </a:r>
            <a:endParaRPr lang="en-US" sz="3600" dirty="0">
              <a:latin typeface="+mj-lt"/>
            </a:endParaRPr>
          </a:p>
        </p:txBody>
      </p:sp>
      <p:sp>
        <p:nvSpPr>
          <p:cNvPr id="21" name="Text 19">
            <a:extLst>
              <a:ext uri="{FF2B5EF4-FFF2-40B4-BE49-F238E27FC236}">
                <a16:creationId xmlns:a16="http://schemas.microsoft.com/office/drawing/2014/main" id="{4FDD0EAD-7AB9-4D66-B6C1-5B8F8F6737CB}"/>
              </a:ext>
            </a:extLst>
          </p:cNvPr>
          <p:cNvSpPr>
            <a:spLocks/>
          </p:cNvSpPr>
          <p:nvPr/>
        </p:nvSpPr>
        <p:spPr>
          <a:xfrm>
            <a:off x="301224" y="1912020"/>
            <a:ext cx="13662426" cy="8376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Using the correct, professional-grade tools is essential for reliable cable termination.</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cable type requires specific tools designed for its construction and termination method.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example, data cable termination requires precise stripping tools that prevent damage to internal conductors, while power cable termination often necessitates hydraulic crimping tools capable of applying the correct pressure.</a:t>
            </a:r>
            <a:endParaRPr lang="en-US" sz="2400" dirty="0"/>
          </a:p>
        </p:txBody>
      </p:sp>
      <p:sp>
        <p:nvSpPr>
          <p:cNvPr id="22" name="Text 20">
            <a:extLst>
              <a:ext uri="{FF2B5EF4-FFF2-40B4-BE49-F238E27FC236}">
                <a16:creationId xmlns:a16="http://schemas.microsoft.com/office/drawing/2014/main" id="{9FDB4FE4-2922-9087-4C49-9C9F43D988AF}"/>
              </a:ext>
            </a:extLst>
          </p:cNvPr>
          <p:cNvSpPr/>
          <p:nvPr/>
        </p:nvSpPr>
        <p:spPr>
          <a:xfrm>
            <a:off x="301224" y="4394812"/>
            <a:ext cx="13662426" cy="965121"/>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Tools should be regularly inspected, maintained, and calibrated where appropriate. Torque screwdrivers in particular require annual calibration to ensure they accurately apply the specified torque to terminal connections.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Tools designed for one cable type should never be used for another. For example, using standard wire strippers on FP200 cable can damage the vital fire-resistant layers and compromise system integrity.</a:t>
            </a:r>
            <a:endParaRPr lang="en-US" sz="2400" dirty="0"/>
          </a:p>
        </p:txBody>
      </p:sp>
    </p:spTree>
    <p:extLst>
      <p:ext uri="{BB962C8B-B14F-4D97-AF65-F5344CB8AC3E}">
        <p14:creationId xmlns:p14="http://schemas.microsoft.com/office/powerpoint/2010/main" val="25781754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name="Slide 20">
    <p:spTree>
      <p:nvGrpSpPr>
        <p:cNvPr id="1" name=""/>
        <p:cNvGrpSpPr/>
        <p:nvPr/>
      </p:nvGrpSpPr>
      <p:grpSpPr>
        <a:xfrm>
          <a:off x="0" y="0"/>
          <a:ext cx="0" cy="0"/>
          <a:chOff x="0" y="0"/>
          <a:chExt cx="0" cy="0"/>
        </a:xfrm>
      </p:grpSpPr>
      <p:sp>
        <p:nvSpPr>
          <p:cNvPr id="2" name="Text 0"/>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mj-lt"/>
                <a:ea typeface="Arial Black Bold" pitchFamily="34" charset="-122"/>
                <a:cs typeface="Arial Black Bold" pitchFamily="34" charset="-120"/>
              </a:rPr>
              <a:t>Environmental considerations for outdoor terminations</a:t>
            </a:r>
            <a:endParaRPr lang="en-US" sz="3600" dirty="0">
              <a:latin typeface="+mj-lt"/>
            </a:endParaRPr>
          </a:p>
        </p:txBody>
      </p:sp>
      <p:grpSp>
        <p:nvGrpSpPr>
          <p:cNvPr id="14" name="Group 13">
            <a:extLst>
              <a:ext uri="{FF2B5EF4-FFF2-40B4-BE49-F238E27FC236}">
                <a16:creationId xmlns:a16="http://schemas.microsoft.com/office/drawing/2014/main" id="{2BCFD319-14AC-F877-0884-E051B385C022}"/>
              </a:ext>
            </a:extLst>
          </p:cNvPr>
          <p:cNvGrpSpPr/>
          <p:nvPr/>
        </p:nvGrpSpPr>
        <p:grpSpPr>
          <a:xfrm>
            <a:off x="301225" y="2389048"/>
            <a:ext cx="13647423" cy="1983255"/>
            <a:chOff x="301225" y="2304287"/>
            <a:chExt cx="13647423" cy="1983255"/>
          </a:xfrm>
        </p:grpSpPr>
        <p:sp>
          <p:nvSpPr>
            <p:cNvPr id="4" name="Text 2"/>
            <p:cNvSpPr/>
            <p:nvPr/>
          </p:nvSpPr>
          <p:spPr>
            <a:xfrm>
              <a:off x="301225" y="2313976"/>
              <a:ext cx="3557230" cy="304324"/>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Assess environmental factors</a:t>
              </a:r>
              <a:endParaRPr lang="en-US" sz="2400" dirty="0"/>
            </a:p>
          </p:txBody>
        </p:sp>
        <p:sp>
          <p:nvSpPr>
            <p:cNvPr id="5" name="Text 3"/>
            <p:cNvSpPr/>
            <p:nvPr/>
          </p:nvSpPr>
          <p:spPr>
            <a:xfrm>
              <a:off x="301225" y="2716409"/>
              <a:ext cx="4227433" cy="155793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Evaluate exposure to UV radiation, temperature extremes, precipitation, chemical contaminants, and mechanical risks. Each factor influences component selection and additional protection requirements.</a:t>
              </a:r>
              <a:endParaRPr lang="en-US" sz="2400" dirty="0"/>
            </a:p>
          </p:txBody>
        </p:sp>
        <p:sp>
          <p:nvSpPr>
            <p:cNvPr id="7" name="Text 5"/>
            <p:cNvSpPr/>
            <p:nvPr/>
          </p:nvSpPr>
          <p:spPr>
            <a:xfrm>
              <a:off x="4928764" y="2304287"/>
              <a:ext cx="3709511" cy="304324"/>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Select appropriate components</a:t>
              </a:r>
              <a:endParaRPr lang="en-US" sz="2400" dirty="0"/>
            </a:p>
          </p:txBody>
        </p:sp>
        <p:sp>
          <p:nvSpPr>
            <p:cNvPr id="8" name="Text 6"/>
            <p:cNvSpPr/>
            <p:nvPr/>
          </p:nvSpPr>
          <p:spPr>
            <a:xfrm>
              <a:off x="4928764" y="2716409"/>
              <a:ext cx="4227552" cy="1246346"/>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Choose UV-resistant, weather-rated components with appropriate IP ratings. Standard indoor-rated materials will degrade rapidly in outdoor conditions, leading to premature failure</a:t>
              </a:r>
              <a:r>
                <a:rPr lang="en-US" sz="2000" dirty="0">
                  <a:solidFill>
                    <a:srgbClr val="000000"/>
                  </a:solidFill>
                  <a:latin typeface="Arial" panose="020B0604020202020204" pitchFamily="34" charset="0"/>
                  <a:ea typeface="Arial Black" pitchFamily="34" charset="-122"/>
                  <a:cs typeface="Arial" panose="020B0604020202020204" pitchFamily="34" charset="0"/>
                </a:rPr>
                <a:t>.</a:t>
              </a:r>
              <a:endParaRPr lang="en-US" sz="2000" dirty="0"/>
            </a:p>
          </p:txBody>
        </p:sp>
        <p:sp>
          <p:nvSpPr>
            <p:cNvPr id="10" name="Text 8"/>
            <p:cNvSpPr/>
            <p:nvPr/>
          </p:nvSpPr>
          <p:spPr>
            <a:xfrm>
              <a:off x="9721096" y="2311937"/>
              <a:ext cx="3772733" cy="304324"/>
            </a:xfrm>
            <a:prstGeom prst="rect">
              <a:avLst/>
            </a:prstGeom>
            <a:noFill/>
            <a:ln/>
          </p:spPr>
          <p:txBody>
            <a:bodyPr wrap="none" lIns="0" tIns="0" rIns="0" bIns="0" rtlCol="0" anchor="t"/>
            <a:lstStyle/>
            <a:p>
              <a:pPr marL="0" indent="0" algn="l">
                <a:lnSpc>
                  <a:spcPts val="2350"/>
                </a:lnSpc>
                <a:buNone/>
              </a:pPr>
              <a:r>
                <a:rPr lang="en-US" sz="2400" b="1" dirty="0">
                  <a:solidFill>
                    <a:srgbClr val="000000"/>
                  </a:solidFill>
                  <a:ea typeface="Arial Black Bold" pitchFamily="34" charset="-122"/>
                  <a:cs typeface="Arial Black Bold" pitchFamily="34" charset="-120"/>
                </a:rPr>
                <a:t>Apply supplementary protection</a:t>
              </a:r>
              <a:endParaRPr lang="en-US" sz="2400" dirty="0"/>
            </a:p>
          </p:txBody>
        </p:sp>
        <p:sp>
          <p:nvSpPr>
            <p:cNvPr id="11" name="Text 9"/>
            <p:cNvSpPr/>
            <p:nvPr/>
          </p:nvSpPr>
          <p:spPr>
            <a:xfrm>
              <a:off x="9721096" y="2729609"/>
              <a:ext cx="4227552" cy="1557933"/>
            </a:xfrm>
            <a:prstGeom prst="rect">
              <a:avLst/>
            </a:prstGeom>
            <a:noFill/>
            <a:ln/>
          </p:spPr>
          <p:txBody>
            <a:bodyPr wrap="square" lIns="0" tIns="0" rIns="0" bIns="0" rtlCol="0" anchor="t"/>
            <a:lstStyle/>
            <a:p>
              <a:pPr marL="0" indent="0" algn="l">
                <a:lnSpc>
                  <a:spcPct val="1100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Implement additional weatherproofing using heat-shrink tubing with adhesive lining, self-amalgamating tape, or UV-resistant enclosures. Ensure drainage provisions prevent water accumulation</a:t>
              </a:r>
              <a:r>
                <a:rPr lang="en-US" sz="2000" dirty="0">
                  <a:solidFill>
                    <a:srgbClr val="000000"/>
                  </a:solidFill>
                  <a:latin typeface="Arial" panose="020B0604020202020204" pitchFamily="34" charset="0"/>
                  <a:ea typeface="Arial Black" pitchFamily="34" charset="-122"/>
                  <a:cs typeface="Arial" panose="020B0604020202020204" pitchFamily="34" charset="0"/>
                </a:rPr>
                <a:t>.</a:t>
              </a:r>
              <a:endParaRPr lang="en-US" sz="2000" dirty="0"/>
            </a:p>
          </p:txBody>
        </p:sp>
      </p:grpSp>
      <p:sp>
        <p:nvSpPr>
          <p:cNvPr id="12" name="Shape 1">
            <a:extLst>
              <a:ext uri="{FF2B5EF4-FFF2-40B4-BE49-F238E27FC236}">
                <a16:creationId xmlns:a16="http://schemas.microsoft.com/office/drawing/2014/main" id="{5AD9D01C-1F05-922B-779E-8589804F6644}"/>
              </a:ext>
            </a:extLst>
          </p:cNvPr>
          <p:cNvSpPr/>
          <p:nvPr/>
        </p:nvSpPr>
        <p:spPr>
          <a:xfrm>
            <a:off x="267851" y="2010708"/>
            <a:ext cx="4294180" cy="225147"/>
          </a:xfrm>
          <a:prstGeom prst="roundRect">
            <a:avLst>
              <a:gd name="adj" fmla="val 42002"/>
            </a:avLst>
          </a:prstGeom>
          <a:solidFill>
            <a:srgbClr val="E5E5E6"/>
          </a:solidFill>
          <a:ln w="7620">
            <a:solidFill>
              <a:srgbClr val="CBCBCC"/>
            </a:solidFill>
            <a:prstDash val="solid"/>
          </a:ln>
        </p:spPr>
        <p:txBody>
          <a:bodyPr/>
          <a:lstStyle/>
          <a:p>
            <a:endParaRPr lang="en-GB" dirty="0"/>
          </a:p>
        </p:txBody>
      </p:sp>
      <p:sp>
        <p:nvSpPr>
          <p:cNvPr id="13" name="Shape 1">
            <a:extLst>
              <a:ext uri="{FF2B5EF4-FFF2-40B4-BE49-F238E27FC236}">
                <a16:creationId xmlns:a16="http://schemas.microsoft.com/office/drawing/2014/main" id="{0D1506E1-C8A5-D925-1C32-650D32A3401E}"/>
              </a:ext>
            </a:extLst>
          </p:cNvPr>
          <p:cNvSpPr/>
          <p:nvPr/>
        </p:nvSpPr>
        <p:spPr>
          <a:xfrm>
            <a:off x="4928764" y="2010709"/>
            <a:ext cx="4294180" cy="225147"/>
          </a:xfrm>
          <a:prstGeom prst="roundRect">
            <a:avLst>
              <a:gd name="adj" fmla="val 42002"/>
            </a:avLst>
          </a:prstGeom>
          <a:solidFill>
            <a:srgbClr val="E5E5E6"/>
          </a:solidFill>
          <a:ln w="7620">
            <a:solidFill>
              <a:srgbClr val="CBCBCC"/>
            </a:solidFill>
            <a:prstDash val="solid"/>
          </a:ln>
        </p:spPr>
        <p:txBody>
          <a:bodyPr/>
          <a:lstStyle/>
          <a:p>
            <a:endParaRPr lang="en-GB" dirty="0"/>
          </a:p>
        </p:txBody>
      </p:sp>
      <p:sp>
        <p:nvSpPr>
          <p:cNvPr id="15" name="Shape 1">
            <a:extLst>
              <a:ext uri="{FF2B5EF4-FFF2-40B4-BE49-F238E27FC236}">
                <a16:creationId xmlns:a16="http://schemas.microsoft.com/office/drawing/2014/main" id="{BF09565E-6613-FD0D-68A8-189B2549B641}"/>
              </a:ext>
            </a:extLst>
          </p:cNvPr>
          <p:cNvSpPr/>
          <p:nvPr/>
        </p:nvSpPr>
        <p:spPr>
          <a:xfrm>
            <a:off x="9701637" y="2010707"/>
            <a:ext cx="4499434" cy="225147"/>
          </a:xfrm>
          <a:prstGeom prst="roundRect">
            <a:avLst>
              <a:gd name="adj" fmla="val 42002"/>
            </a:avLst>
          </a:prstGeom>
          <a:solidFill>
            <a:srgbClr val="E5E5E6"/>
          </a:solidFill>
          <a:ln w="7620">
            <a:solidFill>
              <a:srgbClr val="CBCBCC"/>
            </a:solidFill>
            <a:prstDash val="solid"/>
          </a:ln>
        </p:spPr>
        <p:txBody>
          <a:bodyPr/>
          <a:lstStyle/>
          <a:p>
            <a:endParaRPr lang="en-GB"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22E2F-6D5A-CC27-8094-4BAFE0148F85}"/>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F7BD82E0-B326-3D1D-9DF0-9D3A7A8FEB0B}"/>
              </a:ext>
            </a:extLst>
          </p:cNvPr>
          <p:cNvSpPr>
            <a:spLocks/>
          </p:cNvSpPr>
          <p:nvPr/>
        </p:nvSpPr>
        <p:spPr>
          <a:xfrm>
            <a:off x="301225" y="1236159"/>
            <a:ext cx="13899846" cy="646331"/>
          </a:xfrm>
          <a:prstGeom prst="rect">
            <a:avLst/>
          </a:prstGeom>
          <a:noFill/>
          <a:ln/>
        </p:spPr>
        <p:txBody>
          <a:bodyPr wrap="none" lIns="0" tIns="0" rIns="0" bIns="0" rtlCol="0" anchor="t"/>
          <a:lstStyle/>
          <a:p>
            <a:pPr marL="0" indent="0" algn="l">
              <a:lnSpc>
                <a:spcPts val="4750"/>
              </a:lnSpc>
              <a:buNone/>
            </a:pPr>
            <a:r>
              <a:rPr lang="en-US" sz="3600" b="1" dirty="0">
                <a:solidFill>
                  <a:srgbClr val="FC4421"/>
                </a:solidFill>
                <a:latin typeface="+mj-lt"/>
                <a:ea typeface="Arial Black Bold" pitchFamily="34" charset="-122"/>
                <a:cs typeface="Arial Black Bold" pitchFamily="34" charset="-120"/>
              </a:rPr>
              <a:t>Environmental considerations for outdoor terminations</a:t>
            </a:r>
            <a:endParaRPr lang="en-US" sz="3600" dirty="0">
              <a:latin typeface="+mj-lt"/>
            </a:endParaRPr>
          </a:p>
        </p:txBody>
      </p:sp>
      <p:sp>
        <p:nvSpPr>
          <p:cNvPr id="12" name="Text 10">
            <a:extLst>
              <a:ext uri="{FF2B5EF4-FFF2-40B4-BE49-F238E27FC236}">
                <a16:creationId xmlns:a16="http://schemas.microsoft.com/office/drawing/2014/main" id="{B20E18B7-60F5-6185-819A-DE45E0E50C2F}"/>
              </a:ext>
            </a:extLst>
          </p:cNvPr>
          <p:cNvSpPr>
            <a:spLocks/>
          </p:cNvSpPr>
          <p:nvPr/>
        </p:nvSpPr>
        <p:spPr>
          <a:xfrm>
            <a:off x="301224" y="1912020"/>
            <a:ext cx="13671951" cy="837605"/>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Outdoor terminations face challenges not present in controlled indoor environments.</a:t>
            </a:r>
          </a:p>
          <a:p>
            <a:pPr marL="342900" indent="-342900">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UV radiation causes degradation of most plastic materials, while temperature cycling can loosen connections and cause condensation. Proper component selection is essential</a:t>
            </a:r>
            <a:r>
              <a:rPr lang="en-GB" sz="2400" dirty="0">
                <a:solidFill>
                  <a:srgbClr val="000000"/>
                </a:solidFill>
                <a:latin typeface="Arial" panose="020B0604020202020204" pitchFamily="34" charset="0"/>
                <a:ea typeface="Arial Black" pitchFamily="34" charset="-122"/>
                <a:cs typeface="Arial" panose="020B0604020202020204" pitchFamily="34" charset="0"/>
              </a:rPr>
              <a:t> - all materials must be rated for outdoor use with suitable</a:t>
            </a:r>
            <a:r>
              <a:rPr lang="en-US" sz="2400" dirty="0">
                <a:solidFill>
                  <a:srgbClr val="000000"/>
                </a:solidFill>
                <a:latin typeface="Arial" panose="020B0604020202020204" pitchFamily="34" charset="0"/>
                <a:ea typeface="Arial Black" pitchFamily="34" charset="-122"/>
                <a:cs typeface="Arial" panose="020B0604020202020204" pitchFamily="34" charset="0"/>
              </a:rPr>
              <a:t> UV and weather resistance.</a:t>
            </a:r>
            <a:endParaRPr lang="en-US" sz="2400" dirty="0"/>
          </a:p>
        </p:txBody>
      </p:sp>
      <p:sp>
        <p:nvSpPr>
          <p:cNvPr id="13" name="Text 11">
            <a:extLst>
              <a:ext uri="{FF2B5EF4-FFF2-40B4-BE49-F238E27FC236}">
                <a16:creationId xmlns:a16="http://schemas.microsoft.com/office/drawing/2014/main" id="{528262D2-0D78-4A36-FE2E-D3863EF99896}"/>
              </a:ext>
            </a:extLst>
          </p:cNvPr>
          <p:cNvSpPr/>
          <p:nvPr/>
        </p:nvSpPr>
        <p:spPr>
          <a:xfrm>
            <a:off x="301224" y="3934886"/>
            <a:ext cx="13452876" cy="934760"/>
          </a:xfrm>
          <a:prstGeom prst="rect">
            <a:avLst/>
          </a:prstGeom>
          <a:noFill/>
          <a:ln/>
        </p:spPr>
        <p:txBody>
          <a:bodyPr wrap="square" lIns="0" tIns="0" rIns="0" bIns="0" rtlCol="0" anchor="t"/>
          <a:lstStyle/>
          <a:p>
            <a:pPr marL="342900" indent="-342900" algn="l">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Water ingress prevention requires particular attention. Cable entries should face downward where possible, with drip loops formed to prevent water tracking along the cable into the enclosure. </a:t>
            </a:r>
          </a:p>
          <a:p>
            <a:pPr marL="360045" indent="-360045">
              <a:spcAft>
                <a:spcPts val="1200"/>
              </a:spcAft>
            </a:pPr>
            <a:r>
              <a:rPr lang="en-US" sz="2400">
                <a:solidFill>
                  <a:srgbClr val="000000"/>
                </a:solidFill>
                <a:latin typeface="Arial"/>
                <a:ea typeface="Arial Black" pitchFamily="34" charset="-122"/>
                <a:cs typeface="Arial"/>
              </a:rPr>
              <a:t>    In coastal environments, additional protection against salt corrosion may be necessary. </a:t>
            </a:r>
          </a:p>
          <a:p>
            <a:pPr marL="0" indent="0" algn="l">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Regular inspection schedules should be established for outdoor terminations, as environmental damage may not be immediately apparent during normal operation.</a:t>
            </a:r>
            <a:endParaRPr lang="en-US" sz="2400" dirty="0"/>
          </a:p>
        </p:txBody>
      </p:sp>
    </p:spTree>
    <p:extLst>
      <p:ext uri="{BB962C8B-B14F-4D97-AF65-F5344CB8AC3E}">
        <p14:creationId xmlns:p14="http://schemas.microsoft.com/office/powerpoint/2010/main" val="3777755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name="Slide 21">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550"/>
              </a:lnSpc>
              <a:buNone/>
            </a:pPr>
            <a:r>
              <a:rPr lang="en-US" sz="3600" b="1" dirty="0">
                <a:solidFill>
                  <a:srgbClr val="FC4421"/>
                </a:solidFill>
                <a:ea typeface="Arial Black Bold" pitchFamily="34" charset="-122"/>
                <a:cs typeface="Arial Black Bold" pitchFamily="34" charset="-120"/>
              </a:rPr>
              <a:t>Termination documentation requirements</a:t>
            </a:r>
            <a:endParaRPr lang="en-US" sz="3600" dirty="0"/>
          </a:p>
        </p:txBody>
      </p:sp>
      <p:pic>
        <p:nvPicPr>
          <p:cNvPr id="3" name="Image 0" descr="preencoded.png"/>
          <p:cNvPicPr>
            <a:picLocks noChangeAspect="1"/>
          </p:cNvPicPr>
          <p:nvPr/>
        </p:nvPicPr>
        <p:blipFill>
          <a:blip r:embed="rId3"/>
          <a:stretch>
            <a:fillRect/>
          </a:stretch>
        </p:blipFill>
        <p:spPr>
          <a:xfrm>
            <a:off x="137935" y="1973587"/>
            <a:ext cx="3997299" cy="2401767"/>
          </a:xfrm>
          <a:prstGeom prst="rect">
            <a:avLst/>
          </a:prstGeom>
        </p:spPr>
      </p:pic>
      <p:pic>
        <p:nvPicPr>
          <p:cNvPr id="4" name="Image 1" descr="preencoded.png"/>
          <p:cNvPicPr>
            <a:picLocks noChangeAspect="1"/>
          </p:cNvPicPr>
          <p:nvPr/>
        </p:nvPicPr>
        <p:blipFill>
          <a:blip r:embed="rId4"/>
          <a:stretch>
            <a:fillRect/>
          </a:stretch>
        </p:blipFill>
        <p:spPr>
          <a:xfrm>
            <a:off x="3349433" y="2026137"/>
            <a:ext cx="3965768" cy="2265133"/>
          </a:xfrm>
          <a:prstGeom prst="rect">
            <a:avLst/>
          </a:prstGeom>
        </p:spPr>
      </p:pic>
      <p:pic>
        <p:nvPicPr>
          <p:cNvPr id="5" name="Image 2" descr="preencoded.png"/>
          <p:cNvPicPr>
            <a:picLocks noChangeAspect="1"/>
          </p:cNvPicPr>
          <p:nvPr/>
        </p:nvPicPr>
        <p:blipFill>
          <a:blip r:embed="rId5"/>
          <a:stretch>
            <a:fillRect/>
          </a:stretch>
        </p:blipFill>
        <p:spPr>
          <a:xfrm>
            <a:off x="6581952" y="2012150"/>
            <a:ext cx="3965768" cy="2265133"/>
          </a:xfrm>
          <a:prstGeom prst="rect">
            <a:avLst/>
          </a:prstGeom>
        </p:spPr>
      </p:pic>
      <p:pic>
        <p:nvPicPr>
          <p:cNvPr id="6" name="Image 3" descr="preencoded.png"/>
          <p:cNvPicPr>
            <a:picLocks noChangeAspect="1"/>
          </p:cNvPicPr>
          <p:nvPr/>
        </p:nvPicPr>
        <p:blipFill>
          <a:blip r:embed="rId6"/>
          <a:stretch>
            <a:fillRect/>
          </a:stretch>
        </p:blipFill>
        <p:spPr>
          <a:xfrm>
            <a:off x="9448387" y="4531751"/>
            <a:ext cx="4624311" cy="2641274"/>
          </a:xfrm>
          <a:prstGeom prst="rect">
            <a:avLst/>
          </a:prstGeom>
        </p:spPr>
      </p:pic>
      <p:pic>
        <p:nvPicPr>
          <p:cNvPr id="7" name="Image 4" descr="preencoded.png"/>
          <p:cNvPicPr>
            <a:picLocks noChangeAspect="1"/>
          </p:cNvPicPr>
          <p:nvPr/>
        </p:nvPicPr>
        <p:blipFill>
          <a:blip r:embed="rId7"/>
          <a:stretch>
            <a:fillRect/>
          </a:stretch>
        </p:blipFill>
        <p:spPr>
          <a:xfrm>
            <a:off x="9814471" y="1945795"/>
            <a:ext cx="4247089" cy="2425816"/>
          </a:xfrm>
          <a:prstGeom prst="rect">
            <a:avLst/>
          </a:prstGeom>
        </p:spPr>
      </p:pic>
      <p:sp>
        <p:nvSpPr>
          <p:cNvPr id="8" name="Text 1"/>
          <p:cNvSpPr/>
          <p:nvPr/>
        </p:nvSpPr>
        <p:spPr>
          <a:xfrm>
            <a:off x="669099" y="4537751"/>
            <a:ext cx="8907660" cy="108870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Comprehensive documentation is a critical aspect of professional cable termination.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BS 7671 requires that appropriate information be provided for inspection and testing, as well as for future maintenance and modifications.</a:t>
            </a:r>
            <a:endParaRPr lang="en-US" sz="24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2C644A-242E-ABA1-434F-9E6A4A35F9E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A94B90A-30B6-56D1-21EB-457B88DBC0F3}"/>
              </a:ext>
            </a:extLst>
          </p:cNvPr>
          <p:cNvSpPr>
            <a:spLocks noGrp="1"/>
          </p:cNvSpPr>
          <p:nvPr>
            <p:ph type="title"/>
          </p:nvPr>
        </p:nvSpPr>
        <p:spPr>
          <a:xfrm>
            <a:off x="301224" y="1236159"/>
            <a:ext cx="13899846" cy="646331"/>
          </a:xfrm>
        </p:spPr>
        <p:txBody>
          <a:bodyPr/>
          <a:lstStyle/>
          <a:p>
            <a:r>
              <a:rPr lang="en-GB" sz="3600" dirty="0"/>
              <a:t>Summary</a:t>
            </a:r>
          </a:p>
        </p:txBody>
      </p:sp>
      <p:sp>
        <p:nvSpPr>
          <p:cNvPr id="4" name="Content Placeholder 3">
            <a:extLst>
              <a:ext uri="{FF2B5EF4-FFF2-40B4-BE49-F238E27FC236}">
                <a16:creationId xmlns:a16="http://schemas.microsoft.com/office/drawing/2014/main" id="{93E98F04-331F-CCC4-AA81-C88F3473D389}"/>
              </a:ext>
            </a:extLst>
          </p:cNvPr>
          <p:cNvSpPr>
            <a:spLocks noGrp="1"/>
          </p:cNvSpPr>
          <p:nvPr>
            <p:ph sz="quarter" idx="10"/>
          </p:nvPr>
        </p:nvSpPr>
        <p:spPr>
          <a:xfrm>
            <a:off x="430320" y="2088110"/>
            <a:ext cx="13899846" cy="4948669"/>
          </a:xfrm>
        </p:spPr>
        <p:txBody>
          <a:bodyPr/>
          <a:lstStyle/>
          <a:p>
            <a:r>
              <a:rPr lang="en-GB" sz="2400" dirty="0">
                <a:cs typeface="Arial"/>
              </a:rPr>
              <a:t>You should now be able to:</a:t>
            </a:r>
          </a:p>
          <a:p>
            <a:pPr marL="457200" indent="-457200">
              <a:buClr>
                <a:srgbClr val="FC4421"/>
              </a:buClr>
              <a:buFont typeface="Arial" panose="020B0604020202020204" pitchFamily="34" charset="0"/>
              <a:buChar char="•"/>
            </a:pPr>
            <a:r>
              <a:rPr lang="en-GB" sz="2400" b="1" dirty="0">
                <a:cs typeface="Arial"/>
              </a:rPr>
              <a:t>Know </a:t>
            </a:r>
            <a:r>
              <a:rPr lang="en-GB" sz="2400" dirty="0">
                <a:cs typeface="Arial"/>
              </a:rPr>
              <a:t>the different types of cables used in protection systems engineering.</a:t>
            </a:r>
          </a:p>
          <a:p>
            <a:pPr marL="457200" indent="-457200">
              <a:buClr>
                <a:srgbClr val="FC4421"/>
              </a:buClr>
              <a:buFont typeface="Arial" panose="020B0604020202020204" pitchFamily="34" charset="0"/>
              <a:buChar char="•"/>
            </a:pPr>
            <a:r>
              <a:rPr lang="en-GB" sz="2400" b="1" dirty="0">
                <a:cs typeface="Arial"/>
              </a:rPr>
              <a:t>Understand</a:t>
            </a:r>
            <a:r>
              <a:rPr lang="en-GB" sz="2400" dirty="0">
                <a:cs typeface="Arial"/>
              </a:rPr>
              <a:t> correct cable termination methods and secure installation techniques.</a:t>
            </a:r>
          </a:p>
          <a:p>
            <a:pPr marL="457200" indent="-457200">
              <a:buClr>
                <a:srgbClr val="FC4421"/>
              </a:buClr>
              <a:buFont typeface="Arial" panose="020B0604020202020204" pitchFamily="34" charset="0"/>
              <a:buChar char="•"/>
            </a:pPr>
            <a:r>
              <a:rPr lang="en-GB" sz="2400" b="1" dirty="0">
                <a:cs typeface="Arial"/>
              </a:rPr>
              <a:t>Understand</a:t>
            </a:r>
            <a:r>
              <a:rPr lang="en-GB" sz="2400" dirty="0">
                <a:cs typeface="Arial"/>
              </a:rPr>
              <a:t> how to secure terminated cables to meet standards </a:t>
            </a:r>
            <a:r>
              <a:rPr lang="en-GB" sz="2400">
                <a:cs typeface="Arial"/>
              </a:rPr>
              <a:t>and regulations.</a:t>
            </a:r>
            <a:endParaRPr lang="en-GB" sz="2400" dirty="0">
              <a:cs typeface="Arial"/>
            </a:endParaRPr>
          </a:p>
        </p:txBody>
      </p:sp>
    </p:spTree>
    <p:extLst>
      <p:ext uri="{BB962C8B-B14F-4D97-AF65-F5344CB8AC3E}">
        <p14:creationId xmlns:p14="http://schemas.microsoft.com/office/powerpoint/2010/main" val="30142199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100DF00-DDB1-9E17-D96C-C839324D3C8E}"/>
              </a:ext>
            </a:extLst>
          </p:cNvPr>
          <p:cNvSpPr txBox="1"/>
          <p:nvPr/>
        </p:nvSpPr>
        <p:spPr>
          <a:xfrm>
            <a:off x="4395170" y="2169261"/>
            <a:ext cx="5840060" cy="1085682"/>
          </a:xfrm>
          <a:prstGeom prst="rect">
            <a:avLst/>
          </a:prstGeom>
          <a:noFill/>
        </p:spPr>
        <p:txBody>
          <a:bodyPr wrap="none" rtlCol="0">
            <a:spAutoFit/>
          </a:bodyPr>
          <a:lstStyle/>
          <a:p>
            <a:pPr algn="ctr" defTabSz="1092982" fontAlgn="base">
              <a:spcBef>
                <a:spcPct val="0"/>
              </a:spcBef>
              <a:spcAft>
                <a:spcPct val="0"/>
              </a:spcAft>
            </a:pPr>
            <a:r>
              <a:rPr lang="en-GB" sz="6455" dirty="0">
                <a:solidFill>
                  <a:srgbClr val="FC4421"/>
                </a:solidFill>
                <a:latin typeface="Arial" pitchFamily="-105" charset="0"/>
                <a:ea typeface="ＭＳ Ｐゴシック" pitchFamily="-105" charset="-128"/>
              </a:rPr>
              <a:t>Any questions?</a:t>
            </a:r>
          </a:p>
        </p:txBody>
      </p:sp>
      <p:sp>
        <p:nvSpPr>
          <p:cNvPr id="7" name="TextBox 6">
            <a:extLst>
              <a:ext uri="{FF2B5EF4-FFF2-40B4-BE49-F238E27FC236}">
                <a16:creationId xmlns:a16="http://schemas.microsoft.com/office/drawing/2014/main" id="{67D19EC6-5DF0-205B-6117-B5C477A3A4C4}"/>
              </a:ext>
            </a:extLst>
          </p:cNvPr>
          <p:cNvSpPr txBox="1"/>
          <p:nvPr/>
        </p:nvSpPr>
        <p:spPr>
          <a:xfrm>
            <a:off x="847504" y="4587030"/>
            <a:ext cx="12570545" cy="2031325"/>
          </a:xfrm>
          <a:prstGeom prst="rect">
            <a:avLst/>
          </a:prstGeom>
          <a:noFill/>
        </p:spPr>
        <p:txBody>
          <a:bodyPr wrap="square">
            <a:spAutoFit/>
          </a:bodyPr>
          <a:lstStyle/>
          <a:p>
            <a:pPr algn="l" fontAlgn="base">
              <a:buNone/>
            </a:pPr>
            <a:r>
              <a:rPr lang="en-GB" dirty="0">
                <a:solidFill>
                  <a:srgbClr val="000000"/>
                </a:solidFill>
                <a:latin typeface="inherit"/>
              </a:rPr>
              <a:t>Copyright in this document belongs to and is used under licence from the Department for Education, © 2025.</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‘T-LEVELS’ and ‘T Level’ are registered trademarks of the Department for Education.</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 </a:t>
            </a:r>
            <a:endParaRPr lang="en-GB" dirty="0">
              <a:solidFill>
                <a:srgbClr val="242424"/>
              </a:solidFill>
              <a:latin typeface="Aptos" panose="020B0004020202020204" pitchFamily="34" charset="0"/>
            </a:endParaRPr>
          </a:p>
          <a:p>
            <a:pPr algn="l" fontAlgn="base">
              <a:buNone/>
            </a:pPr>
            <a:r>
              <a:rPr lang="en-GB" dirty="0">
                <a:solidFill>
                  <a:srgbClr val="000000"/>
                </a:solidFill>
                <a:latin typeface="inherit"/>
              </a:rPr>
              <a:t>WJEC is authorised by the Department for Education to develop and deliver this T Level Technical Qualification.</a:t>
            </a:r>
          </a:p>
          <a:p>
            <a:pPr algn="l" fontAlgn="base">
              <a:buNone/>
            </a:pPr>
            <a:endParaRPr lang="en-GB" dirty="0">
              <a:solidFill>
                <a:srgbClr val="000000"/>
              </a:solidFill>
              <a:latin typeface="inherit"/>
            </a:endParaRPr>
          </a:p>
          <a:p>
            <a:r>
              <a:rPr lang="en-US" altLang="en-US" dirty="0">
                <a:solidFill>
                  <a:srgbClr val="000000"/>
                </a:solidFill>
                <a:latin typeface="inherit"/>
              </a:rPr>
              <a:t>WJEC operates in England under the name </a:t>
            </a:r>
            <a:r>
              <a:rPr lang="en-US" altLang="en-US" dirty="0" err="1">
                <a:solidFill>
                  <a:srgbClr val="000000"/>
                </a:solidFill>
                <a:latin typeface="inherit"/>
              </a:rPr>
              <a:t>Eduqas</a:t>
            </a:r>
            <a:r>
              <a:rPr lang="en-US" altLang="en-US" dirty="0">
                <a:solidFill>
                  <a:srgbClr val="000000"/>
                </a:solidFill>
                <a:latin typeface="inherit"/>
              </a:rPr>
              <a:t> which is a registered trademark of WJEC.</a:t>
            </a:r>
          </a:p>
        </p:txBody>
      </p:sp>
    </p:spTree>
    <p:extLst>
      <p:ext uri="{BB962C8B-B14F-4D97-AF65-F5344CB8AC3E}">
        <p14:creationId xmlns:p14="http://schemas.microsoft.com/office/powerpoint/2010/main" val="2402489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a:spLocks/>
          </p:cNvSpPr>
          <p:nvPr/>
        </p:nvSpPr>
        <p:spPr>
          <a:xfrm>
            <a:off x="392559" y="1309650"/>
            <a:ext cx="13899846" cy="664367"/>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grpSp>
        <p:nvGrpSpPr>
          <p:cNvPr id="26" name="Group 25">
            <a:extLst>
              <a:ext uri="{FF2B5EF4-FFF2-40B4-BE49-F238E27FC236}">
                <a16:creationId xmlns:a16="http://schemas.microsoft.com/office/drawing/2014/main" id="{82537B39-7639-1314-95B4-F924CF03AB2B}"/>
              </a:ext>
            </a:extLst>
          </p:cNvPr>
          <p:cNvGrpSpPr/>
          <p:nvPr/>
        </p:nvGrpSpPr>
        <p:grpSpPr>
          <a:xfrm>
            <a:off x="462422" y="2166937"/>
            <a:ext cx="13261420" cy="4383167"/>
            <a:chOff x="678180" y="1451372"/>
            <a:chExt cx="13261420" cy="4383167"/>
          </a:xfrm>
        </p:grpSpPr>
        <p:sp>
          <p:nvSpPr>
            <p:cNvPr id="5" name="Text 1"/>
            <p:cNvSpPr/>
            <p:nvPr/>
          </p:nvSpPr>
          <p:spPr>
            <a:xfrm>
              <a:off x="4989552" y="1635562"/>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System integrity</a:t>
              </a:r>
              <a:endParaRPr lang="en-US" sz="2400" dirty="0"/>
            </a:p>
          </p:txBody>
        </p:sp>
        <p:sp>
          <p:nvSpPr>
            <p:cNvPr id="6" name="Text 2"/>
            <p:cNvSpPr/>
            <p:nvPr/>
          </p:nvSpPr>
          <p:spPr>
            <a:xfrm>
              <a:off x="4989552" y="2033826"/>
              <a:ext cx="3130868"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Ensures reliable electrical connections</a:t>
              </a:r>
              <a:endParaRPr lang="en-US" sz="2400" dirty="0"/>
            </a:p>
          </p:txBody>
        </p:sp>
        <p:sp>
          <p:nvSpPr>
            <p:cNvPr id="7" name="Shape 3"/>
            <p:cNvSpPr/>
            <p:nvPr/>
          </p:nvSpPr>
          <p:spPr>
            <a:xfrm>
              <a:off x="4851321" y="2526149"/>
              <a:ext cx="9088279" cy="11430"/>
            </a:xfrm>
            <a:prstGeom prst="roundRect">
              <a:avLst>
                <a:gd name="adj" fmla="val 677011"/>
              </a:avLst>
            </a:prstGeom>
            <a:solidFill>
              <a:srgbClr val="CBCBCC"/>
            </a:solidFill>
            <a:ln/>
          </p:spPr>
          <p:txBody>
            <a:bodyPr/>
            <a:lstStyle/>
            <a:p>
              <a:endParaRPr lang="en-GB" sz="2400"/>
            </a:p>
          </p:txBody>
        </p:sp>
        <p:sp>
          <p:nvSpPr>
            <p:cNvPr id="10" name="Text 4"/>
            <p:cNvSpPr/>
            <p:nvPr/>
          </p:nvSpPr>
          <p:spPr>
            <a:xfrm>
              <a:off x="5815013" y="2742843"/>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Electrical safety</a:t>
              </a:r>
              <a:endParaRPr lang="en-US" sz="2400" dirty="0"/>
            </a:p>
          </p:txBody>
        </p:sp>
        <p:sp>
          <p:nvSpPr>
            <p:cNvPr id="11" name="Text 5"/>
            <p:cNvSpPr/>
            <p:nvPr/>
          </p:nvSpPr>
          <p:spPr>
            <a:xfrm>
              <a:off x="5815013" y="3141107"/>
              <a:ext cx="3069312"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Prevents hazards and system failures</a:t>
              </a:r>
              <a:endParaRPr lang="en-US" sz="2400" dirty="0"/>
            </a:p>
          </p:txBody>
        </p:sp>
        <p:sp>
          <p:nvSpPr>
            <p:cNvPr id="12" name="Shape 6"/>
            <p:cNvSpPr/>
            <p:nvPr/>
          </p:nvSpPr>
          <p:spPr>
            <a:xfrm>
              <a:off x="5676781" y="3633430"/>
              <a:ext cx="8262818" cy="11430"/>
            </a:xfrm>
            <a:prstGeom prst="roundRect">
              <a:avLst>
                <a:gd name="adj" fmla="val 677011"/>
              </a:avLst>
            </a:prstGeom>
            <a:solidFill>
              <a:srgbClr val="CBCBCC"/>
            </a:solidFill>
            <a:ln/>
          </p:spPr>
          <p:txBody>
            <a:bodyPr/>
            <a:lstStyle/>
            <a:p>
              <a:endParaRPr lang="en-GB" sz="2400"/>
            </a:p>
          </p:txBody>
        </p:sp>
        <p:sp>
          <p:nvSpPr>
            <p:cNvPr id="15" name="Text 7"/>
            <p:cNvSpPr/>
            <p:nvPr/>
          </p:nvSpPr>
          <p:spPr>
            <a:xfrm>
              <a:off x="6640473" y="3850124"/>
              <a:ext cx="2303026"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Physical protection</a:t>
              </a:r>
              <a:endParaRPr lang="en-US" sz="2400" dirty="0"/>
            </a:p>
          </p:txBody>
        </p:sp>
        <p:sp>
          <p:nvSpPr>
            <p:cNvPr id="16" name="Text 8"/>
            <p:cNvSpPr/>
            <p:nvPr/>
          </p:nvSpPr>
          <p:spPr>
            <a:xfrm>
              <a:off x="6640473" y="4248388"/>
              <a:ext cx="3172063"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Guards against environmental damage</a:t>
              </a:r>
              <a:endParaRPr lang="en-US" sz="2400" dirty="0"/>
            </a:p>
          </p:txBody>
        </p:sp>
        <p:sp>
          <p:nvSpPr>
            <p:cNvPr id="17" name="Shape 9"/>
            <p:cNvSpPr/>
            <p:nvPr/>
          </p:nvSpPr>
          <p:spPr>
            <a:xfrm>
              <a:off x="6502241" y="4740712"/>
              <a:ext cx="7437358" cy="11430"/>
            </a:xfrm>
            <a:prstGeom prst="roundRect">
              <a:avLst>
                <a:gd name="adj" fmla="val 677011"/>
              </a:avLst>
            </a:prstGeom>
            <a:solidFill>
              <a:srgbClr val="CBCBCC"/>
            </a:solidFill>
            <a:ln/>
          </p:spPr>
          <p:txBody>
            <a:bodyPr/>
            <a:lstStyle/>
            <a:p>
              <a:endParaRPr lang="en-GB" sz="2400"/>
            </a:p>
          </p:txBody>
        </p:sp>
        <p:grpSp>
          <p:nvGrpSpPr>
            <p:cNvPr id="25" name="Group 24">
              <a:extLst>
                <a:ext uri="{FF2B5EF4-FFF2-40B4-BE49-F238E27FC236}">
                  <a16:creationId xmlns:a16="http://schemas.microsoft.com/office/drawing/2014/main" id="{EE0B90CD-97C5-2DD2-5D3B-0CEC9EB00A70}"/>
                </a:ext>
              </a:extLst>
            </p:cNvPr>
            <p:cNvGrpSpPr/>
            <p:nvPr/>
          </p:nvGrpSpPr>
          <p:grpSpPr>
            <a:xfrm>
              <a:off x="678180" y="1451372"/>
              <a:ext cx="6603563" cy="4383167"/>
              <a:chOff x="678180" y="1451372"/>
              <a:chExt cx="6603563" cy="4383167"/>
            </a:xfrm>
          </p:grpSpPr>
          <p:pic>
            <p:nvPicPr>
              <p:cNvPr id="3" name="Image 0" descr="preencoded.png"/>
              <p:cNvPicPr>
                <a:picLocks noChangeAspect="1"/>
              </p:cNvPicPr>
              <p:nvPr/>
            </p:nvPicPr>
            <p:blipFill>
              <a:blip r:embed="rId3"/>
              <a:stretch>
                <a:fillRect/>
              </a:stretch>
            </p:blipFill>
            <p:spPr>
              <a:xfrm>
                <a:off x="3154561" y="1451372"/>
                <a:ext cx="1650802" cy="1061323"/>
              </a:xfrm>
              <a:prstGeom prst="rect">
                <a:avLst/>
              </a:prstGeom>
            </p:spPr>
          </p:pic>
          <p:pic>
            <p:nvPicPr>
              <p:cNvPr id="8" name="Image 2" descr="preencoded.png"/>
              <p:cNvPicPr>
                <a:picLocks noChangeAspect="1"/>
              </p:cNvPicPr>
              <p:nvPr/>
            </p:nvPicPr>
            <p:blipFill>
              <a:blip r:embed="rId4"/>
              <a:stretch>
                <a:fillRect/>
              </a:stretch>
            </p:blipFill>
            <p:spPr>
              <a:xfrm>
                <a:off x="2329101" y="2558653"/>
                <a:ext cx="3301722" cy="1061323"/>
              </a:xfrm>
              <a:prstGeom prst="rect">
                <a:avLst/>
              </a:prstGeom>
            </p:spPr>
          </p:pic>
          <p:pic>
            <p:nvPicPr>
              <p:cNvPr id="13" name="Image 4" descr="preencoded.png"/>
              <p:cNvPicPr>
                <a:picLocks noChangeAspect="1"/>
              </p:cNvPicPr>
              <p:nvPr/>
            </p:nvPicPr>
            <p:blipFill>
              <a:blip r:embed="rId5"/>
              <a:stretch>
                <a:fillRect/>
              </a:stretch>
            </p:blipFill>
            <p:spPr>
              <a:xfrm>
                <a:off x="1503640" y="3665934"/>
                <a:ext cx="4952643" cy="1061323"/>
              </a:xfrm>
              <a:prstGeom prst="rect">
                <a:avLst/>
              </a:prstGeom>
            </p:spPr>
          </p:pic>
          <p:pic>
            <p:nvPicPr>
              <p:cNvPr id="18" name="Image 6" descr="preencoded.png"/>
              <p:cNvPicPr>
                <a:picLocks noChangeAspect="1"/>
              </p:cNvPicPr>
              <p:nvPr/>
            </p:nvPicPr>
            <p:blipFill>
              <a:blip r:embed="rId6"/>
              <a:stretch>
                <a:fillRect/>
              </a:stretch>
            </p:blipFill>
            <p:spPr>
              <a:xfrm>
                <a:off x="678180" y="4773216"/>
                <a:ext cx="6603563" cy="1061323"/>
              </a:xfrm>
              <a:prstGeom prst="rect">
                <a:avLst/>
              </a:prstGeom>
            </p:spPr>
          </p:pic>
          <p:grpSp>
            <p:nvGrpSpPr>
              <p:cNvPr id="24" name="Group 23">
                <a:extLst>
                  <a:ext uri="{FF2B5EF4-FFF2-40B4-BE49-F238E27FC236}">
                    <a16:creationId xmlns:a16="http://schemas.microsoft.com/office/drawing/2014/main" id="{8B7FA8E0-AFCA-C6BA-2084-D72DEF7B5670}"/>
                  </a:ext>
                </a:extLst>
              </p:cNvPr>
              <p:cNvGrpSpPr/>
              <p:nvPr/>
            </p:nvGrpSpPr>
            <p:grpSpPr>
              <a:xfrm>
                <a:off x="3850362" y="1951673"/>
                <a:ext cx="259080" cy="3514129"/>
                <a:chOff x="3850362" y="1951673"/>
                <a:chExt cx="259080" cy="3514129"/>
              </a:xfrm>
            </p:grpSpPr>
            <p:pic>
              <p:nvPicPr>
                <p:cNvPr id="4" name="Image 1" descr="preencoded.png"/>
                <p:cNvPicPr>
                  <a:picLocks noChangeAspect="1"/>
                </p:cNvPicPr>
                <p:nvPr/>
              </p:nvPicPr>
              <p:blipFill>
                <a:blip r:embed="rId7"/>
                <a:stretch>
                  <a:fillRect/>
                </a:stretch>
              </p:blipFill>
              <p:spPr>
                <a:xfrm>
                  <a:off x="3850362" y="1951673"/>
                  <a:ext cx="259080" cy="323850"/>
                </a:xfrm>
                <a:prstGeom prst="rect">
                  <a:avLst/>
                </a:prstGeom>
              </p:spPr>
            </p:pic>
            <p:pic>
              <p:nvPicPr>
                <p:cNvPr id="9" name="Image 3" descr="preencoded.png"/>
                <p:cNvPicPr>
                  <a:picLocks noChangeAspect="1"/>
                </p:cNvPicPr>
                <p:nvPr/>
              </p:nvPicPr>
              <p:blipFill>
                <a:blip r:embed="rId8"/>
                <a:stretch>
                  <a:fillRect/>
                </a:stretch>
              </p:blipFill>
              <p:spPr>
                <a:xfrm>
                  <a:off x="3850362" y="2927390"/>
                  <a:ext cx="259080" cy="323850"/>
                </a:xfrm>
                <a:prstGeom prst="rect">
                  <a:avLst/>
                </a:prstGeom>
              </p:spPr>
            </p:pic>
            <p:pic>
              <p:nvPicPr>
                <p:cNvPr id="14" name="Image 5" descr="preencoded.png"/>
                <p:cNvPicPr>
                  <a:picLocks noChangeAspect="1"/>
                </p:cNvPicPr>
                <p:nvPr/>
              </p:nvPicPr>
              <p:blipFill>
                <a:blip r:embed="rId9"/>
                <a:stretch>
                  <a:fillRect/>
                </a:stretch>
              </p:blipFill>
              <p:spPr>
                <a:xfrm>
                  <a:off x="3850362" y="4034671"/>
                  <a:ext cx="259080" cy="323850"/>
                </a:xfrm>
                <a:prstGeom prst="rect">
                  <a:avLst/>
                </a:prstGeom>
              </p:spPr>
            </p:pic>
            <p:pic>
              <p:nvPicPr>
                <p:cNvPr id="19" name="Image 7" descr="preencoded.png"/>
                <p:cNvPicPr>
                  <a:picLocks noChangeAspect="1"/>
                </p:cNvPicPr>
                <p:nvPr/>
              </p:nvPicPr>
              <p:blipFill>
                <a:blip r:embed="rId10"/>
                <a:stretch>
                  <a:fillRect/>
                </a:stretch>
              </p:blipFill>
              <p:spPr>
                <a:xfrm>
                  <a:off x="3850362" y="5141952"/>
                  <a:ext cx="259080" cy="323850"/>
                </a:xfrm>
                <a:prstGeom prst="rect">
                  <a:avLst/>
                </a:prstGeom>
              </p:spPr>
            </p:pic>
          </p:grpSp>
        </p:grpSp>
        <p:sp>
          <p:nvSpPr>
            <p:cNvPr id="20" name="Text 10"/>
            <p:cNvSpPr/>
            <p:nvPr/>
          </p:nvSpPr>
          <p:spPr>
            <a:xfrm>
              <a:off x="7465933" y="4957405"/>
              <a:ext cx="2571869" cy="287774"/>
            </a:xfrm>
            <a:prstGeom prst="rect">
              <a:avLst/>
            </a:prstGeom>
            <a:noFill/>
            <a:ln/>
          </p:spPr>
          <p:txBody>
            <a:bodyPr wrap="none" lIns="0" tIns="0" rIns="0" bIns="0" rtlCol="0" anchor="t"/>
            <a:lstStyle/>
            <a:p>
              <a:pPr marL="0" indent="0" algn="l">
                <a:lnSpc>
                  <a:spcPts val="2250"/>
                </a:lnSpc>
                <a:buNone/>
              </a:pPr>
              <a:r>
                <a:rPr lang="en-US" sz="2400" b="1" dirty="0">
                  <a:solidFill>
                    <a:srgbClr val="000000"/>
                  </a:solidFill>
                  <a:ea typeface="Arial Black Bold" pitchFamily="34" charset="-122"/>
                  <a:cs typeface="Arial Black Bold" pitchFamily="34" charset="-120"/>
                </a:rPr>
                <a:t>Regulatory compliance</a:t>
              </a:r>
              <a:endParaRPr lang="en-US" sz="2400" dirty="0"/>
            </a:p>
          </p:txBody>
        </p:sp>
        <p:sp>
          <p:nvSpPr>
            <p:cNvPr id="21" name="Text 11"/>
            <p:cNvSpPr/>
            <p:nvPr/>
          </p:nvSpPr>
          <p:spPr>
            <a:xfrm>
              <a:off x="7465933" y="5355669"/>
              <a:ext cx="3346252" cy="294680"/>
            </a:xfrm>
            <a:prstGeom prst="rect">
              <a:avLst/>
            </a:prstGeom>
            <a:noFill/>
            <a:ln/>
          </p:spPr>
          <p:txBody>
            <a:bodyPr wrap="none" lIns="0" tIns="0" rIns="0" bIns="0" rtlCol="0" anchor="t"/>
            <a:lstStyle/>
            <a:p>
              <a:pPr marL="0" indent="0" algn="l">
                <a:lnSpc>
                  <a:spcPts val="23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Meets BS 7671 and Building Regulations</a:t>
              </a:r>
              <a:endParaRPr lang="en-US" sz="2400" dirty="0"/>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D7611-6779-D89E-A122-DAED69E0AEF0}"/>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A28E3604-CC59-D7CA-D50B-9911ADF61A6A}"/>
              </a:ext>
            </a:extLst>
          </p:cNvPr>
          <p:cNvSpPr>
            <a:spLocks/>
          </p:cNvSpPr>
          <p:nvPr/>
        </p:nvSpPr>
        <p:spPr>
          <a:xfrm>
            <a:off x="392559" y="1147725"/>
            <a:ext cx="13899846" cy="664367"/>
          </a:xfrm>
          <a:prstGeom prst="rect">
            <a:avLst/>
          </a:prstGeom>
          <a:noFill/>
          <a:ln/>
        </p:spPr>
        <p:txBody>
          <a:bodyPr wrap="none" lIns="0" tIns="0" rIns="0" bIns="0" rtlCol="0" anchor="t"/>
          <a:lstStyle/>
          <a:p>
            <a:pPr marL="0" indent="0" algn="l">
              <a:lnSpc>
                <a:spcPts val="4500"/>
              </a:lnSpc>
              <a:buNone/>
            </a:pPr>
            <a:r>
              <a:rPr lang="en-US" sz="3600" b="1" dirty="0">
                <a:solidFill>
                  <a:srgbClr val="FC4421"/>
                </a:solidFill>
                <a:latin typeface="+mj-lt"/>
                <a:ea typeface="Arial Black Bold" pitchFamily="34" charset="-122"/>
                <a:cs typeface="Arial Black Bold" pitchFamily="34" charset="-120"/>
              </a:rPr>
              <a:t>Overview</a:t>
            </a:r>
            <a:endParaRPr lang="en-US" sz="3600" dirty="0">
              <a:latin typeface="+mj-lt"/>
            </a:endParaRPr>
          </a:p>
        </p:txBody>
      </p:sp>
      <p:sp>
        <p:nvSpPr>
          <p:cNvPr id="22" name="Text 12">
            <a:extLst>
              <a:ext uri="{FF2B5EF4-FFF2-40B4-BE49-F238E27FC236}">
                <a16:creationId xmlns:a16="http://schemas.microsoft.com/office/drawing/2014/main" id="{B4955C31-DAD1-5912-5EFB-7678335FE071}"/>
              </a:ext>
            </a:extLst>
          </p:cNvPr>
          <p:cNvSpPr>
            <a:spLocks/>
          </p:cNvSpPr>
          <p:nvPr/>
        </p:nvSpPr>
        <p:spPr>
          <a:xfrm>
            <a:off x="392558" y="1716964"/>
            <a:ext cx="13609191" cy="4980682"/>
          </a:xfrm>
          <a:prstGeom prst="rect">
            <a:avLst/>
          </a:prstGeom>
          <a:noFill/>
          <a:ln/>
        </p:spPr>
        <p:txBody>
          <a:bodyPr wrap="square" lIns="0" tIns="0" rIns="0" bIns="0" rtlCol="0" anchor="t"/>
          <a:lstStyle/>
          <a:p>
            <a:pPr marL="0" indent="0" algn="l">
              <a:lnSpc>
                <a:spcPct val="110000"/>
              </a:lnSpc>
              <a:spcAft>
                <a:spcPts val="6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Proper cable termination forms the foundation of reliable electrical and data systems. The process involves more than simply connecting wires - it requires:</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attention to detail</a:t>
            </a:r>
          </a:p>
          <a:p>
            <a:pPr marL="342900" indent="-342900" algn="l">
              <a:lnSpc>
                <a:spcPct val="110000"/>
              </a:lnSpc>
              <a:spcAft>
                <a:spcPts val="6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understanding of materials</a:t>
            </a:r>
          </a:p>
          <a:p>
            <a:pPr marL="342900" indent="-342900" algn="l">
              <a:lnSpc>
                <a:spcPct val="110000"/>
              </a:lnSpc>
              <a:spcAft>
                <a:spcPts val="1200"/>
              </a:spcAft>
              <a:buFont typeface="Arial" panose="020B0604020202020204" pitchFamily="34" charset="0"/>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adherence to strict regulatory standards.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Each layer of our approach builds upon the previous, creating a comprehensive system of protection and compliance.</a:t>
            </a:r>
            <a:endParaRPr lang="en-US" sz="2400" dirty="0"/>
          </a:p>
        </p:txBody>
      </p:sp>
      <p:sp>
        <p:nvSpPr>
          <p:cNvPr id="23" name="Text 13">
            <a:extLst>
              <a:ext uri="{FF2B5EF4-FFF2-40B4-BE49-F238E27FC236}">
                <a16:creationId xmlns:a16="http://schemas.microsoft.com/office/drawing/2014/main" id="{D4E0B608-5807-C5DD-AD07-DDEC044143A0}"/>
              </a:ext>
            </a:extLst>
          </p:cNvPr>
          <p:cNvSpPr/>
          <p:nvPr/>
        </p:nvSpPr>
        <p:spPr>
          <a:xfrm>
            <a:off x="430320" y="4984753"/>
            <a:ext cx="13399979" cy="589359"/>
          </a:xfrm>
          <a:prstGeom prst="rect">
            <a:avLst/>
          </a:prstGeom>
          <a:noFill/>
          <a:ln/>
        </p:spPr>
        <p:txBody>
          <a:bodyPr wrap="square" lIns="0" tIns="0" rIns="0" bIns="0" rtlCol="0" anchor="t"/>
          <a:lstStyle/>
          <a:p>
            <a:pPr>
              <a:lnSpc>
                <a:spcPct val="110000"/>
              </a:lnSpc>
              <a:spcAft>
                <a:spcPts val="600"/>
              </a:spcAft>
            </a:pPr>
            <a:r>
              <a:rPr lang="en-US" sz="2400">
                <a:solidFill>
                  <a:srgbClr val="000000"/>
                </a:solidFill>
                <a:latin typeface="Arial"/>
                <a:ea typeface="Arial Black" pitchFamily="34" charset="-122"/>
                <a:cs typeface="Arial"/>
              </a:rPr>
              <a:t>When terminating cables, engineers must consider multiple factors simultaneously: </a:t>
            </a:r>
            <a:endParaRPr lang="en-US">
              <a:latin typeface="Arial"/>
              <a:cs typeface="Arial"/>
            </a:endParaRPr>
          </a:p>
          <a:p>
            <a:pPr marL="342900" indent="-342900" algn="l">
              <a:lnSpc>
                <a:spcPct val="110000"/>
              </a:lnSpc>
              <a:spcAft>
                <a:spcPts val="600"/>
              </a:spcAft>
              <a:buFont typeface="Arial"/>
              <a:buChar char="•"/>
            </a:pPr>
            <a:r>
              <a:rPr lang="en-US" sz="2400">
                <a:solidFill>
                  <a:srgbClr val="000000"/>
                </a:solidFill>
                <a:latin typeface="Arial"/>
                <a:ea typeface="Arial Black" pitchFamily="34" charset="-122"/>
                <a:cs typeface="Arial"/>
              </a:rPr>
              <a:t>maintaining electrical continuity</a:t>
            </a:r>
            <a:endParaRPr lang="en-US">
              <a:latin typeface="Arial"/>
              <a:cs typeface="Arial"/>
            </a:endParaRPr>
          </a:p>
          <a:p>
            <a:pPr marL="342900" indent="-342900" algn="l">
              <a:lnSpc>
                <a:spcPct val="110000"/>
              </a:lnSpc>
              <a:spcAft>
                <a:spcPts val="600"/>
              </a:spcAft>
              <a:buFont typeface="Arial"/>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ensuring appropriate mechanical strength</a:t>
            </a:r>
            <a:endParaRPr lang="en-US" sz="2400">
              <a:solidFill>
                <a:srgbClr val="000000"/>
              </a:solidFill>
              <a:latin typeface="Arial" panose="020B0604020202020204" pitchFamily="34" charset="0"/>
              <a:ea typeface="Arial Black" pitchFamily="34" charset="-122"/>
              <a:cs typeface="Arial" panose="020B0604020202020204" pitchFamily="34" charset="0"/>
            </a:endParaRPr>
          </a:p>
          <a:p>
            <a:pPr marL="342900" indent="-342900" algn="l">
              <a:lnSpc>
                <a:spcPct val="110000"/>
              </a:lnSpc>
              <a:spcAft>
                <a:spcPts val="600"/>
              </a:spcAft>
              <a:buFont typeface="Arial"/>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providing environmental protection</a:t>
            </a:r>
            <a:endParaRPr lang="en-US" sz="2400">
              <a:solidFill>
                <a:srgbClr val="000000"/>
              </a:solidFill>
              <a:latin typeface="Arial" panose="020B0604020202020204" pitchFamily="34" charset="0"/>
              <a:ea typeface="Arial Black" pitchFamily="34" charset="-122"/>
              <a:cs typeface="Arial" panose="020B0604020202020204" pitchFamily="34" charset="0"/>
            </a:endParaRPr>
          </a:p>
          <a:p>
            <a:pPr marL="342900" indent="-342900" algn="l">
              <a:lnSpc>
                <a:spcPct val="110000"/>
              </a:lnSpc>
              <a:spcAft>
                <a:spcPts val="600"/>
              </a:spcAft>
              <a:buFont typeface="Arial"/>
              <a:buChar char="•"/>
            </a:pPr>
            <a:r>
              <a:rPr lang="en-US" sz="2400" dirty="0">
                <a:solidFill>
                  <a:srgbClr val="000000"/>
                </a:solidFill>
                <a:latin typeface="Arial" panose="020B0604020202020204" pitchFamily="34" charset="0"/>
                <a:ea typeface="Arial Black" pitchFamily="34" charset="-122"/>
                <a:cs typeface="Arial" panose="020B0604020202020204" pitchFamily="34" charset="0"/>
              </a:rPr>
              <a:t>complying with all relevant standards and regulations.</a:t>
            </a:r>
            <a:endParaRPr lang="en-US" sz="2400">
              <a:cs typeface="Arial"/>
            </a:endParaRPr>
          </a:p>
        </p:txBody>
      </p:sp>
    </p:spTree>
    <p:extLst>
      <p:ext uri="{BB962C8B-B14F-4D97-AF65-F5344CB8AC3E}">
        <p14:creationId xmlns:p14="http://schemas.microsoft.com/office/powerpoint/2010/main" val="13662523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a:spLocks/>
          </p:cNvSpPr>
          <p:nvPr/>
        </p:nvSpPr>
        <p:spPr>
          <a:xfrm>
            <a:off x="301224" y="1277724"/>
            <a:ext cx="13899846"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mj-lt"/>
                <a:ea typeface="Arial Black Bold" pitchFamily="34" charset="-122"/>
                <a:cs typeface="Arial Black Bold" pitchFamily="34" charset="-120"/>
              </a:rPr>
              <a:t>Regulatory framework</a:t>
            </a:r>
            <a:endParaRPr lang="en-US" sz="3600" dirty="0">
              <a:latin typeface="+mj-lt"/>
            </a:endParaRPr>
          </a:p>
        </p:txBody>
      </p:sp>
      <p:grpSp>
        <p:nvGrpSpPr>
          <p:cNvPr id="17" name="Group 16">
            <a:extLst>
              <a:ext uri="{FF2B5EF4-FFF2-40B4-BE49-F238E27FC236}">
                <a16:creationId xmlns:a16="http://schemas.microsoft.com/office/drawing/2014/main" id="{994E0CE7-8737-6D1E-3EB6-766C8540FA6E}"/>
              </a:ext>
            </a:extLst>
          </p:cNvPr>
          <p:cNvGrpSpPr/>
          <p:nvPr/>
        </p:nvGrpSpPr>
        <p:grpSpPr>
          <a:xfrm>
            <a:off x="619957" y="2166342"/>
            <a:ext cx="13185983" cy="4251008"/>
            <a:chOff x="619958" y="1535430"/>
            <a:chExt cx="13390484" cy="4251008"/>
          </a:xfrm>
        </p:grpSpPr>
        <p:pic>
          <p:nvPicPr>
            <p:cNvPr id="3" name="Image 0" descr="preencoded.png"/>
            <p:cNvPicPr>
              <a:picLocks noChangeAspect="1"/>
            </p:cNvPicPr>
            <p:nvPr/>
          </p:nvPicPr>
          <p:blipFill>
            <a:blip r:embed="rId3"/>
            <a:stretch>
              <a:fillRect/>
            </a:stretch>
          </p:blipFill>
          <p:spPr>
            <a:xfrm>
              <a:off x="619958" y="1535430"/>
              <a:ext cx="885587" cy="1062752"/>
            </a:xfrm>
            <a:prstGeom prst="rect">
              <a:avLst/>
            </a:prstGeom>
          </p:spPr>
        </p:pic>
        <p:sp>
          <p:nvSpPr>
            <p:cNvPr id="4" name="Text 1"/>
            <p:cNvSpPr/>
            <p:nvPr/>
          </p:nvSpPr>
          <p:spPr>
            <a:xfrm>
              <a:off x="1771174" y="1712476"/>
              <a:ext cx="2214086"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BS 7671</a:t>
              </a:r>
              <a:endParaRPr lang="en-US" sz="2400" dirty="0"/>
            </a:p>
          </p:txBody>
        </p:sp>
        <p:sp>
          <p:nvSpPr>
            <p:cNvPr id="5" name="Text 2"/>
            <p:cNvSpPr/>
            <p:nvPr/>
          </p:nvSpPr>
          <p:spPr>
            <a:xfrm>
              <a:off x="1771174" y="2095500"/>
              <a:ext cx="12239268" cy="283369"/>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Requirements for Electrical Installations (IET Wiring Regulations)</a:t>
              </a:r>
              <a:endParaRPr lang="en-US" sz="2400" dirty="0"/>
            </a:p>
          </p:txBody>
        </p:sp>
        <p:pic>
          <p:nvPicPr>
            <p:cNvPr id="6" name="Image 1" descr="preencoded.png"/>
            <p:cNvPicPr>
              <a:picLocks noChangeAspect="1"/>
            </p:cNvPicPr>
            <p:nvPr/>
          </p:nvPicPr>
          <p:blipFill>
            <a:blip r:embed="rId4"/>
            <a:stretch>
              <a:fillRect/>
            </a:stretch>
          </p:blipFill>
          <p:spPr>
            <a:xfrm>
              <a:off x="619958" y="2598182"/>
              <a:ext cx="885587" cy="1062752"/>
            </a:xfrm>
            <a:prstGeom prst="rect">
              <a:avLst/>
            </a:prstGeom>
          </p:spPr>
        </p:pic>
        <p:sp>
          <p:nvSpPr>
            <p:cNvPr id="7" name="Text 3"/>
            <p:cNvSpPr/>
            <p:nvPr/>
          </p:nvSpPr>
          <p:spPr>
            <a:xfrm>
              <a:off x="1771174" y="2775228"/>
              <a:ext cx="2214086"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Building Regulations</a:t>
              </a:r>
              <a:endParaRPr lang="en-US" sz="2400" dirty="0"/>
            </a:p>
          </p:txBody>
        </p:sp>
        <p:sp>
          <p:nvSpPr>
            <p:cNvPr id="8" name="Text 4"/>
            <p:cNvSpPr/>
            <p:nvPr/>
          </p:nvSpPr>
          <p:spPr>
            <a:xfrm>
              <a:off x="1771174" y="3158252"/>
              <a:ext cx="12239268" cy="283369"/>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Part P (Electrical Safety) and other relevant sections</a:t>
              </a:r>
              <a:endParaRPr lang="en-US" sz="2400" dirty="0"/>
            </a:p>
          </p:txBody>
        </p:sp>
        <p:pic>
          <p:nvPicPr>
            <p:cNvPr id="9" name="Image 2" descr="preencoded.png"/>
            <p:cNvPicPr>
              <a:picLocks noChangeAspect="1"/>
            </p:cNvPicPr>
            <p:nvPr/>
          </p:nvPicPr>
          <p:blipFill>
            <a:blip r:embed="rId5"/>
            <a:stretch>
              <a:fillRect/>
            </a:stretch>
          </p:blipFill>
          <p:spPr>
            <a:xfrm>
              <a:off x="619958" y="3660934"/>
              <a:ext cx="885587" cy="1062752"/>
            </a:xfrm>
            <a:prstGeom prst="rect">
              <a:avLst/>
            </a:prstGeom>
          </p:spPr>
        </p:pic>
        <p:sp>
          <p:nvSpPr>
            <p:cNvPr id="10" name="Text 5"/>
            <p:cNvSpPr/>
            <p:nvPr/>
          </p:nvSpPr>
          <p:spPr>
            <a:xfrm>
              <a:off x="1771174" y="3837980"/>
              <a:ext cx="2730222"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Manufacturer instructions</a:t>
              </a:r>
              <a:endParaRPr lang="en-US" sz="2400" dirty="0"/>
            </a:p>
          </p:txBody>
        </p:sp>
        <p:sp>
          <p:nvSpPr>
            <p:cNvPr id="11" name="Text 6"/>
            <p:cNvSpPr/>
            <p:nvPr/>
          </p:nvSpPr>
          <p:spPr>
            <a:xfrm>
              <a:off x="1771174" y="4221004"/>
              <a:ext cx="12239268" cy="283369"/>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Product-specific installation guidelines</a:t>
              </a:r>
              <a:endParaRPr lang="en-US" sz="2400" dirty="0"/>
            </a:p>
          </p:txBody>
        </p:sp>
        <p:pic>
          <p:nvPicPr>
            <p:cNvPr id="12" name="Image 3" descr="preencoded.png"/>
            <p:cNvPicPr>
              <a:picLocks noChangeAspect="1"/>
            </p:cNvPicPr>
            <p:nvPr/>
          </p:nvPicPr>
          <p:blipFill>
            <a:blip r:embed="rId6"/>
            <a:stretch>
              <a:fillRect/>
            </a:stretch>
          </p:blipFill>
          <p:spPr>
            <a:xfrm>
              <a:off x="619958" y="4723686"/>
              <a:ext cx="885587" cy="1062752"/>
            </a:xfrm>
            <a:prstGeom prst="rect">
              <a:avLst/>
            </a:prstGeom>
          </p:spPr>
        </p:pic>
        <p:sp>
          <p:nvSpPr>
            <p:cNvPr id="13" name="Text 7"/>
            <p:cNvSpPr/>
            <p:nvPr/>
          </p:nvSpPr>
          <p:spPr>
            <a:xfrm>
              <a:off x="1771174" y="4900732"/>
              <a:ext cx="2214086" cy="276820"/>
            </a:xfrm>
            <a:prstGeom prst="rect">
              <a:avLst/>
            </a:prstGeom>
            <a:noFill/>
            <a:ln/>
          </p:spPr>
          <p:txBody>
            <a:bodyPr wrap="none" lIns="0" tIns="0" rIns="0" bIns="0" rtlCol="0" anchor="t"/>
            <a:lstStyle/>
            <a:p>
              <a:pPr marL="0" indent="0" algn="l">
                <a:lnSpc>
                  <a:spcPts val="2150"/>
                </a:lnSpc>
                <a:buNone/>
              </a:pPr>
              <a:r>
                <a:rPr lang="en-US" sz="2400" b="1" dirty="0">
                  <a:solidFill>
                    <a:srgbClr val="000000"/>
                  </a:solidFill>
                  <a:ea typeface="Arial Black Bold" pitchFamily="34" charset="-122"/>
                  <a:cs typeface="Arial Black Bold" pitchFamily="34" charset="-120"/>
                </a:rPr>
                <a:t>British Standards</a:t>
              </a:r>
              <a:endParaRPr lang="en-US" sz="2400" dirty="0"/>
            </a:p>
          </p:txBody>
        </p:sp>
        <p:sp>
          <p:nvSpPr>
            <p:cNvPr id="14" name="Text 8"/>
            <p:cNvSpPr/>
            <p:nvPr/>
          </p:nvSpPr>
          <p:spPr>
            <a:xfrm>
              <a:off x="1771174" y="5283756"/>
              <a:ext cx="12239268" cy="283369"/>
            </a:xfrm>
            <a:prstGeom prst="rect">
              <a:avLst/>
            </a:prstGeom>
            <a:noFill/>
            <a:ln/>
          </p:spPr>
          <p:txBody>
            <a:bodyPr wrap="none" lIns="0" tIns="0" rIns="0" bIns="0" rtlCol="0" anchor="t"/>
            <a:lstStyle/>
            <a:p>
              <a:pPr marL="0" indent="0" algn="l">
                <a:lnSpc>
                  <a:spcPts val="2200"/>
                </a:lnSpc>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BS EN standards for specific cable types</a:t>
              </a:r>
              <a:endParaRPr lang="en-US" sz="2400" dirty="0"/>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93E08B-731F-92A7-B86D-650160E1B562}"/>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8371726F-8B92-2EEE-DFAE-EB3A3F7AD64E}"/>
              </a:ext>
            </a:extLst>
          </p:cNvPr>
          <p:cNvSpPr>
            <a:spLocks/>
          </p:cNvSpPr>
          <p:nvPr/>
        </p:nvSpPr>
        <p:spPr>
          <a:xfrm>
            <a:off x="301224" y="1277724"/>
            <a:ext cx="13899846"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mj-lt"/>
                <a:ea typeface="Arial Black Bold" pitchFamily="34" charset="-122"/>
                <a:cs typeface="Arial Black Bold" pitchFamily="34" charset="-120"/>
              </a:rPr>
              <a:t>Regulatory framework</a:t>
            </a:r>
            <a:endParaRPr lang="en-US" sz="3600" dirty="0">
              <a:latin typeface="+mj-lt"/>
            </a:endParaRPr>
          </a:p>
        </p:txBody>
      </p:sp>
      <p:sp>
        <p:nvSpPr>
          <p:cNvPr id="15" name="Rectangle 1">
            <a:extLst>
              <a:ext uri="{FF2B5EF4-FFF2-40B4-BE49-F238E27FC236}">
                <a16:creationId xmlns:a16="http://schemas.microsoft.com/office/drawing/2014/main" id="{07FA16A5-E9A4-3327-58C5-ACA3EBB5AC18}"/>
              </a:ext>
            </a:extLst>
          </p:cNvPr>
          <p:cNvSpPr>
            <a:spLocks noChangeArrowheads="1"/>
          </p:cNvSpPr>
          <p:nvPr/>
        </p:nvSpPr>
        <p:spPr bwMode="auto">
          <a:xfrm>
            <a:off x="301224" y="2288755"/>
            <a:ext cx="13595751" cy="4529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1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Regulations </a:t>
            </a:r>
            <a:r>
              <a:rPr kumimoji="0" lang="en-US" altLang="en-US" sz="2400" b="0" i="0" u="none" strike="noStrike" cap="none" normalizeH="0" baseline="0" dirty="0">
                <a:ln>
                  <a:noFill/>
                </a:ln>
                <a:solidFill>
                  <a:schemeClr val="tx1"/>
                </a:solidFill>
                <a:effectLst/>
                <a:latin typeface="Arial" panose="020B0604020202020204" pitchFamily="34" charset="0"/>
              </a:rPr>
              <a:t>– Fire alarm circuits must use </a:t>
            </a:r>
            <a:r>
              <a:rPr kumimoji="0" lang="en-US" altLang="en-US" sz="2400" b="1" i="0" u="none" strike="noStrike" cap="none" normalizeH="0" baseline="0" dirty="0">
                <a:ln>
                  <a:noFill/>
                </a:ln>
                <a:solidFill>
                  <a:schemeClr val="tx1"/>
                </a:solidFill>
                <a:effectLst/>
                <a:latin typeface="Arial" panose="020B0604020202020204" pitchFamily="34" charset="0"/>
              </a:rPr>
              <a:t>fire-resistant cables (e.g. FP200 Gold)</a:t>
            </a:r>
            <a:r>
              <a:rPr kumimoji="0" lang="en-US" altLang="en-US" sz="2400" b="0" i="0" u="none" strike="noStrike" cap="none" normalizeH="0" baseline="0" dirty="0">
                <a:ln>
                  <a:noFill/>
                </a:ln>
                <a:solidFill>
                  <a:schemeClr val="tx1"/>
                </a:solidFill>
                <a:effectLst/>
                <a:latin typeface="Arial" panose="020B0604020202020204" pitchFamily="34" charset="0"/>
              </a:rPr>
              <a:t> and terminations with heat-resistant glands or crimps to comply with BS 5839-1.</a:t>
            </a:r>
          </a:p>
          <a:p>
            <a:pPr marL="0" marR="0" lvl="0" indent="0" algn="l" defTabSz="914400" rtl="0" eaLnBrk="0" fontAlgn="base" latinLnBrk="0" hangingPunct="0">
              <a:lnSpc>
                <a:spcPct val="11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Building</a:t>
            </a:r>
            <a:r>
              <a:rPr kumimoji="0" lang="en-US" altLang="en-US" sz="2400" b="0" i="0" u="none" strike="noStrike" cap="none" normalizeH="0" baseline="0" dirty="0">
                <a:ln>
                  <a:noFill/>
                </a:ln>
                <a:solidFill>
                  <a:schemeClr val="tx1"/>
                </a:solidFill>
                <a:effectLst/>
                <a:latin typeface="Arial" panose="020B0604020202020204" pitchFamily="34" charset="0"/>
              </a:rPr>
              <a:t> – In high-rise blocks, </a:t>
            </a:r>
            <a:r>
              <a:rPr kumimoji="0" lang="en-US" altLang="en-US" sz="2400" b="1" i="0" u="none" strike="noStrike" cap="none" normalizeH="0" baseline="0" dirty="0">
                <a:ln>
                  <a:noFill/>
                </a:ln>
                <a:solidFill>
                  <a:schemeClr val="tx1"/>
                </a:solidFill>
                <a:effectLst/>
                <a:latin typeface="Arial" panose="020B0604020202020204" pitchFamily="34" charset="0"/>
              </a:rPr>
              <a:t>vertical risers</a:t>
            </a:r>
            <a:r>
              <a:rPr kumimoji="0" lang="en-US" altLang="en-US" sz="2400" b="0" i="0" u="none" strike="noStrike" cap="none" normalizeH="0" baseline="0" dirty="0">
                <a:ln>
                  <a:noFill/>
                </a:ln>
                <a:solidFill>
                  <a:schemeClr val="tx1"/>
                </a:solidFill>
                <a:effectLst/>
                <a:latin typeface="Arial" panose="020B0604020202020204" pitchFamily="34" charset="0"/>
              </a:rPr>
              <a:t> may need </a:t>
            </a:r>
            <a:r>
              <a:rPr kumimoji="0" lang="en-US" altLang="en-US" sz="2400" b="0" i="0" u="none" strike="noStrike" cap="none" normalizeH="0" baseline="0" dirty="0" err="1">
                <a:ln>
                  <a:noFill/>
                </a:ln>
                <a:solidFill>
                  <a:schemeClr val="tx1"/>
                </a:solidFill>
                <a:effectLst/>
                <a:latin typeface="Arial" panose="020B0604020202020204" pitchFamily="34" charset="0"/>
              </a:rPr>
              <a:t>armoured</a:t>
            </a:r>
            <a:r>
              <a:rPr kumimoji="0" lang="en-US" altLang="en-US" sz="2400" b="0" i="0" u="none" strike="noStrike" cap="none" normalizeH="0" baseline="0" dirty="0">
                <a:ln>
                  <a:noFill/>
                </a:ln>
                <a:solidFill>
                  <a:schemeClr val="tx1"/>
                </a:solidFill>
                <a:effectLst/>
                <a:latin typeface="Arial" panose="020B0604020202020204" pitchFamily="34" charset="0"/>
              </a:rPr>
              <a:t> or steel-trunked cable routes, with glands or couplers suited to the building fabric.</a:t>
            </a:r>
          </a:p>
          <a:p>
            <a:pPr marL="0" marR="0" lvl="0" indent="0" algn="l" defTabSz="914400" rtl="0" eaLnBrk="0" fontAlgn="base" latinLnBrk="0" hangingPunct="0">
              <a:lnSpc>
                <a:spcPct val="11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Performance</a:t>
            </a:r>
            <a:r>
              <a:rPr kumimoji="0" lang="en-US" altLang="en-US" sz="2400" b="0" i="0" u="none" strike="noStrike" cap="none" normalizeH="0" baseline="0" dirty="0">
                <a:ln>
                  <a:noFill/>
                </a:ln>
                <a:solidFill>
                  <a:schemeClr val="tx1"/>
                </a:solidFill>
                <a:effectLst/>
                <a:latin typeface="Arial" panose="020B0604020202020204" pitchFamily="34" charset="0"/>
              </a:rPr>
              <a:t> – CCTV over </a:t>
            </a:r>
            <a:r>
              <a:rPr kumimoji="0" lang="en-US" altLang="en-US" sz="2400" b="1" i="0" u="none" strike="noStrike" cap="none" normalizeH="0" baseline="0" dirty="0">
                <a:ln>
                  <a:noFill/>
                </a:ln>
                <a:solidFill>
                  <a:schemeClr val="tx1"/>
                </a:solidFill>
                <a:effectLst/>
                <a:latin typeface="Arial" panose="020B0604020202020204" pitchFamily="34" charset="0"/>
              </a:rPr>
              <a:t>RG59 coax</a:t>
            </a:r>
            <a:r>
              <a:rPr kumimoji="0" lang="en-US" altLang="en-US" sz="2400" b="0" i="0" u="none" strike="noStrike" cap="none" normalizeH="0" baseline="0" dirty="0">
                <a:ln>
                  <a:noFill/>
                </a:ln>
                <a:solidFill>
                  <a:schemeClr val="tx1"/>
                </a:solidFill>
                <a:effectLst/>
                <a:latin typeface="Arial" panose="020B0604020202020204" pitchFamily="34" charset="0"/>
              </a:rPr>
              <a:t> requires solid BNC terminations to maintain signal integrity; alarm loops use screened cable with correctly earthed drain wires to prevent interference.</a:t>
            </a:r>
          </a:p>
          <a:p>
            <a:pPr marL="0" marR="0" lvl="0" indent="0" algn="l" defTabSz="914400" rtl="0" eaLnBrk="0" fontAlgn="base" latinLnBrk="0" hangingPunct="0">
              <a:lnSpc>
                <a:spcPct val="110000"/>
              </a:lnSpc>
              <a:spcBef>
                <a:spcPct val="0"/>
              </a:spcBef>
              <a:spcAft>
                <a:spcPct val="0"/>
              </a:spcAft>
              <a:buClrTx/>
              <a:buSzTx/>
              <a:tabLst/>
            </a:pPr>
            <a:endParaRPr kumimoji="0" lang="en-US" altLang="en-US"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10000"/>
              </a:lnSpc>
              <a:spcBef>
                <a:spcPct val="0"/>
              </a:spcBef>
              <a:spcAft>
                <a:spcPct val="0"/>
              </a:spcAft>
              <a:buClrTx/>
              <a:buSzTx/>
              <a:tabLst/>
            </a:pPr>
            <a:r>
              <a:rPr kumimoji="0" lang="en-US" altLang="en-US" sz="2400" b="1" i="0" u="none" strike="noStrike" cap="none" normalizeH="0" baseline="0" dirty="0">
                <a:ln>
                  <a:noFill/>
                </a:ln>
                <a:solidFill>
                  <a:schemeClr val="tx1"/>
                </a:solidFill>
                <a:effectLst/>
                <a:latin typeface="Arial" panose="020B0604020202020204" pitchFamily="34" charset="0"/>
              </a:rPr>
              <a:t>Safety</a:t>
            </a:r>
            <a:r>
              <a:rPr kumimoji="0" lang="en-US" altLang="en-US" sz="2400" b="0" i="0" u="none" strike="noStrike" cap="none" normalizeH="0" baseline="0" dirty="0">
                <a:ln>
                  <a:noFill/>
                </a:ln>
                <a:solidFill>
                  <a:schemeClr val="tx1"/>
                </a:solidFill>
                <a:effectLst/>
                <a:latin typeface="Arial" panose="020B0604020202020204" pitchFamily="34" charset="0"/>
              </a:rPr>
              <a:t> – </a:t>
            </a:r>
            <a:r>
              <a:rPr kumimoji="0" lang="en-US" altLang="en-US" sz="2400" b="1" i="0" u="none" strike="noStrike" cap="none" normalizeH="0" baseline="0" dirty="0">
                <a:ln>
                  <a:noFill/>
                </a:ln>
                <a:solidFill>
                  <a:schemeClr val="tx1"/>
                </a:solidFill>
                <a:effectLst/>
                <a:latin typeface="Arial" panose="020B0604020202020204" pitchFamily="34" charset="0"/>
              </a:rPr>
              <a:t>LSZH (low smoke zero halogen)</a:t>
            </a:r>
            <a:r>
              <a:rPr kumimoji="0" lang="en-US" altLang="en-US" sz="2400" b="0" i="0" u="none" strike="noStrike" cap="none" normalizeH="0" baseline="0" dirty="0">
                <a:ln>
                  <a:noFill/>
                </a:ln>
                <a:solidFill>
                  <a:schemeClr val="tx1"/>
                </a:solidFill>
                <a:effectLst/>
                <a:latin typeface="Arial" panose="020B0604020202020204" pitchFamily="34" charset="0"/>
              </a:rPr>
              <a:t> cables reduce toxic fumes, and terminations must be enclosed in rated junction boxes to protect users and responders.</a:t>
            </a:r>
          </a:p>
        </p:txBody>
      </p:sp>
    </p:spTree>
    <p:extLst>
      <p:ext uri="{BB962C8B-B14F-4D97-AF65-F5344CB8AC3E}">
        <p14:creationId xmlns:p14="http://schemas.microsoft.com/office/powerpoint/2010/main" val="14155338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7D0BD-2B2A-42DF-B459-EA73ADD1F2B3}"/>
            </a:ext>
          </a:extLst>
        </p:cNvPr>
        <p:cNvGrpSpPr/>
        <p:nvPr/>
      </p:nvGrpSpPr>
      <p:grpSpPr>
        <a:xfrm>
          <a:off x="0" y="0"/>
          <a:ext cx="0" cy="0"/>
          <a:chOff x="0" y="0"/>
          <a:chExt cx="0" cy="0"/>
        </a:xfrm>
      </p:grpSpPr>
      <p:sp>
        <p:nvSpPr>
          <p:cNvPr id="2" name="Text 0">
            <a:extLst>
              <a:ext uri="{FF2B5EF4-FFF2-40B4-BE49-F238E27FC236}">
                <a16:creationId xmlns:a16="http://schemas.microsoft.com/office/drawing/2014/main" id="{D4C29411-C438-FAC6-F614-19B289E4F3A4}"/>
              </a:ext>
            </a:extLst>
          </p:cNvPr>
          <p:cNvSpPr>
            <a:spLocks/>
          </p:cNvSpPr>
          <p:nvPr/>
        </p:nvSpPr>
        <p:spPr>
          <a:xfrm>
            <a:off x="301224" y="1277724"/>
            <a:ext cx="13899846" cy="646331"/>
          </a:xfrm>
          <a:prstGeom prst="rect">
            <a:avLst/>
          </a:prstGeom>
          <a:noFill/>
          <a:ln/>
        </p:spPr>
        <p:txBody>
          <a:bodyPr wrap="none" lIns="0" tIns="0" rIns="0" bIns="0" rtlCol="0" anchor="t"/>
          <a:lstStyle/>
          <a:p>
            <a:pPr marL="0" indent="0" algn="l">
              <a:lnSpc>
                <a:spcPts val="4350"/>
              </a:lnSpc>
              <a:buNone/>
            </a:pPr>
            <a:r>
              <a:rPr lang="en-US" sz="3600" b="1" dirty="0">
                <a:solidFill>
                  <a:srgbClr val="FC4421"/>
                </a:solidFill>
                <a:latin typeface="+mj-lt"/>
                <a:ea typeface="Arial Black Bold" pitchFamily="34" charset="-122"/>
                <a:cs typeface="Arial Black Bold" pitchFamily="34" charset="-120"/>
              </a:rPr>
              <a:t>Regulatory framework</a:t>
            </a:r>
            <a:endParaRPr lang="en-US" sz="3600" dirty="0">
              <a:latin typeface="+mj-lt"/>
            </a:endParaRPr>
          </a:p>
        </p:txBody>
      </p:sp>
      <p:sp>
        <p:nvSpPr>
          <p:cNvPr id="15" name="Text 9">
            <a:extLst>
              <a:ext uri="{FF2B5EF4-FFF2-40B4-BE49-F238E27FC236}">
                <a16:creationId xmlns:a16="http://schemas.microsoft.com/office/drawing/2014/main" id="{705D8B64-DB3A-FA68-27F6-8F39E9903B4B}"/>
              </a:ext>
            </a:extLst>
          </p:cNvPr>
          <p:cNvSpPr/>
          <p:nvPr/>
        </p:nvSpPr>
        <p:spPr>
          <a:xfrm>
            <a:off x="301224" y="1968433"/>
            <a:ext cx="13390483" cy="85010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 regulatory landscape for cable termination in the UK is comprehensive and stringent.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BS 7671, commonly known as the IET Wiring Regulations, provides the primary framework governing cable terminations for electrical installations.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These regulations are complemented by Building Regulations, particularly Part P for domestic installations.</a:t>
            </a:r>
            <a:endParaRPr lang="en-US" sz="2400" dirty="0"/>
          </a:p>
        </p:txBody>
      </p:sp>
      <p:sp>
        <p:nvSpPr>
          <p:cNvPr id="16" name="Text 10">
            <a:extLst>
              <a:ext uri="{FF2B5EF4-FFF2-40B4-BE49-F238E27FC236}">
                <a16:creationId xmlns:a16="http://schemas.microsoft.com/office/drawing/2014/main" id="{417EE68A-FF22-0AA8-EF14-31BB52BEB1C4}"/>
              </a:ext>
            </a:extLst>
          </p:cNvPr>
          <p:cNvSpPr/>
          <p:nvPr/>
        </p:nvSpPr>
        <p:spPr>
          <a:xfrm>
            <a:off x="301224" y="4494155"/>
            <a:ext cx="13390483" cy="566738"/>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Manufacturer instructions often contain specific requirements that may exceed the minimum standards, while various British Standards documents provide detailed specifications for particular cable types and applications. These regulations ensure all terminations are both safe and compliant.</a:t>
            </a:r>
            <a:endParaRPr lang="en-US" sz="2400" dirty="0"/>
          </a:p>
        </p:txBody>
      </p:sp>
    </p:spTree>
    <p:extLst>
      <p:ext uri="{BB962C8B-B14F-4D97-AF65-F5344CB8AC3E}">
        <p14:creationId xmlns:p14="http://schemas.microsoft.com/office/powerpoint/2010/main" val="41921864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a:spLocks/>
          </p:cNvSpPr>
          <p:nvPr/>
        </p:nvSpPr>
        <p:spPr>
          <a:xfrm>
            <a:off x="301224" y="1180739"/>
            <a:ext cx="13899846" cy="646331"/>
          </a:xfrm>
          <a:prstGeom prst="rect">
            <a:avLst/>
          </a:prstGeom>
          <a:noFill/>
          <a:ln/>
        </p:spPr>
        <p:txBody>
          <a:bodyPr wrap="none" lIns="0" tIns="0" rIns="0" bIns="0" rtlCol="0" anchor="t"/>
          <a:lstStyle/>
          <a:p>
            <a:pPr marL="0" indent="0" algn="l">
              <a:lnSpc>
                <a:spcPts val="5500"/>
              </a:lnSpc>
              <a:buNone/>
            </a:pPr>
            <a:r>
              <a:rPr lang="en-US" sz="3600" b="1" dirty="0">
                <a:solidFill>
                  <a:srgbClr val="FC4421"/>
                </a:solidFill>
                <a:latin typeface="+mj-lt"/>
                <a:ea typeface="Arial Black Bold" pitchFamily="34" charset="-122"/>
                <a:cs typeface="Arial Black Bold" pitchFamily="34" charset="-120"/>
              </a:rPr>
              <a:t>Thermoplastic cable termination</a:t>
            </a:r>
            <a:endParaRPr lang="en-US" sz="3600" dirty="0">
              <a:latin typeface="+mj-lt"/>
            </a:endParaRPr>
          </a:p>
        </p:txBody>
      </p:sp>
      <p:grpSp>
        <p:nvGrpSpPr>
          <p:cNvPr id="14" name="Group 13">
            <a:extLst>
              <a:ext uri="{FF2B5EF4-FFF2-40B4-BE49-F238E27FC236}">
                <a16:creationId xmlns:a16="http://schemas.microsoft.com/office/drawing/2014/main" id="{63447ACB-5F8B-04CD-42DD-68CDA0A472F3}"/>
              </a:ext>
            </a:extLst>
          </p:cNvPr>
          <p:cNvGrpSpPr/>
          <p:nvPr/>
        </p:nvGrpSpPr>
        <p:grpSpPr>
          <a:xfrm>
            <a:off x="301224" y="2525301"/>
            <a:ext cx="13585955" cy="2290314"/>
            <a:chOff x="787476" y="2178457"/>
            <a:chExt cx="13054969" cy="2290314"/>
          </a:xfrm>
        </p:grpSpPr>
        <p:sp>
          <p:nvSpPr>
            <p:cNvPr id="3" name="Shape 1"/>
            <p:cNvSpPr/>
            <p:nvPr/>
          </p:nvSpPr>
          <p:spPr>
            <a:xfrm>
              <a:off x="787476" y="2178458"/>
              <a:ext cx="4126349" cy="225147"/>
            </a:xfrm>
            <a:prstGeom prst="roundRect">
              <a:avLst>
                <a:gd name="adj" fmla="val 42002"/>
              </a:avLst>
            </a:prstGeom>
            <a:solidFill>
              <a:srgbClr val="E5E5E6"/>
            </a:solidFill>
            <a:ln w="7620">
              <a:solidFill>
                <a:srgbClr val="CBCBCC"/>
              </a:solidFill>
              <a:prstDash val="solid"/>
            </a:ln>
          </p:spPr>
          <p:txBody>
            <a:bodyPr/>
            <a:lstStyle/>
            <a:p>
              <a:endParaRPr lang="en-GB" dirty="0"/>
            </a:p>
          </p:txBody>
        </p:sp>
        <p:sp>
          <p:nvSpPr>
            <p:cNvPr id="4" name="Text 2"/>
            <p:cNvSpPr/>
            <p:nvPr/>
          </p:nvSpPr>
          <p:spPr>
            <a:xfrm>
              <a:off x="787596" y="2612231"/>
              <a:ext cx="2814399" cy="3518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Cable preparation</a:t>
              </a:r>
              <a:endParaRPr lang="en-US" sz="2400" dirty="0"/>
            </a:p>
          </p:txBody>
        </p:sp>
        <p:sp>
          <p:nvSpPr>
            <p:cNvPr id="5" name="Text 3"/>
            <p:cNvSpPr/>
            <p:nvPr/>
          </p:nvSpPr>
          <p:spPr>
            <a:xfrm>
              <a:off x="787716" y="3028115"/>
              <a:ext cx="4126349" cy="1440656"/>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Measure and strip outer sheath to appropriate length.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Remove correct amount of insulation from conductors without nicking the copper core.</a:t>
              </a:r>
              <a:endParaRPr lang="en-US" sz="2400" dirty="0"/>
            </a:p>
          </p:txBody>
        </p:sp>
        <p:sp>
          <p:nvSpPr>
            <p:cNvPr id="6" name="Shape 4"/>
            <p:cNvSpPr/>
            <p:nvPr/>
          </p:nvSpPr>
          <p:spPr>
            <a:xfrm>
              <a:off x="5251726" y="2178457"/>
              <a:ext cx="4126349" cy="225147"/>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7" name="Text 5"/>
            <p:cNvSpPr/>
            <p:nvPr/>
          </p:nvSpPr>
          <p:spPr>
            <a:xfrm>
              <a:off x="5251966" y="2628542"/>
              <a:ext cx="2844998" cy="3518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Conductor treatment</a:t>
              </a:r>
              <a:endParaRPr lang="en-US" sz="2400" dirty="0"/>
            </a:p>
          </p:txBody>
        </p:sp>
        <p:sp>
          <p:nvSpPr>
            <p:cNvPr id="8" name="Text 6"/>
            <p:cNvSpPr/>
            <p:nvPr/>
          </p:nvSpPr>
          <p:spPr>
            <a:xfrm>
              <a:off x="5252086" y="3044100"/>
              <a:ext cx="4126349" cy="108049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Apply appropriate ferrules to stranded conductors.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For solid cores, ensure clean cuts with no deformation.</a:t>
              </a:r>
              <a:endParaRPr lang="en-US" sz="2400" dirty="0"/>
            </a:p>
          </p:txBody>
        </p:sp>
        <p:sp>
          <p:nvSpPr>
            <p:cNvPr id="9" name="Shape 7"/>
            <p:cNvSpPr/>
            <p:nvPr/>
          </p:nvSpPr>
          <p:spPr>
            <a:xfrm>
              <a:off x="9716096" y="2178458"/>
              <a:ext cx="4126349" cy="225147"/>
            </a:xfrm>
            <a:prstGeom prst="roundRect">
              <a:avLst>
                <a:gd name="adj" fmla="val 42002"/>
              </a:avLst>
            </a:prstGeom>
            <a:solidFill>
              <a:srgbClr val="E5E5E6"/>
            </a:solidFill>
            <a:ln w="7620">
              <a:solidFill>
                <a:srgbClr val="CBCBCC"/>
              </a:solidFill>
              <a:prstDash val="solid"/>
            </a:ln>
          </p:spPr>
          <p:txBody>
            <a:bodyPr/>
            <a:lstStyle/>
            <a:p>
              <a:endParaRPr lang="en-GB"/>
            </a:p>
          </p:txBody>
        </p:sp>
        <p:sp>
          <p:nvSpPr>
            <p:cNvPr id="10" name="Text 8"/>
            <p:cNvSpPr/>
            <p:nvPr/>
          </p:nvSpPr>
          <p:spPr>
            <a:xfrm>
              <a:off x="9715976" y="2634720"/>
              <a:ext cx="2814399" cy="351830"/>
            </a:xfrm>
            <a:prstGeom prst="rect">
              <a:avLst/>
            </a:prstGeom>
            <a:noFill/>
            <a:ln/>
          </p:spPr>
          <p:txBody>
            <a:bodyPr wrap="none" lIns="0" tIns="0" rIns="0" bIns="0" rtlCol="0" anchor="t"/>
            <a:lstStyle/>
            <a:p>
              <a:pPr marL="0" indent="0" algn="l">
                <a:lnSpc>
                  <a:spcPts val="2750"/>
                </a:lnSpc>
                <a:buNone/>
              </a:pPr>
              <a:r>
                <a:rPr lang="en-US" sz="2400" b="1" dirty="0">
                  <a:solidFill>
                    <a:srgbClr val="000000"/>
                  </a:solidFill>
                  <a:ea typeface="Arial Black Bold" pitchFamily="34" charset="-122"/>
                  <a:cs typeface="Arial Black Bold" pitchFamily="34" charset="-120"/>
                </a:rPr>
                <a:t>Termination</a:t>
              </a:r>
              <a:endParaRPr lang="en-US" sz="2400" dirty="0"/>
            </a:p>
          </p:txBody>
        </p:sp>
        <p:sp>
          <p:nvSpPr>
            <p:cNvPr id="11" name="Text 9"/>
            <p:cNvSpPr/>
            <p:nvPr/>
          </p:nvSpPr>
          <p:spPr>
            <a:xfrm>
              <a:off x="9716096" y="3044100"/>
              <a:ext cx="4126349" cy="1080492"/>
            </a:xfrm>
            <a:prstGeom prst="rect">
              <a:avLst/>
            </a:prstGeom>
            <a:noFill/>
            <a:ln/>
          </p:spPr>
          <p:txBody>
            <a:bodyPr wrap="square" lIns="0" tIns="0" rIns="0" bIns="0" rtlCol="0" anchor="t"/>
            <a:lstStyle/>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Secure conductors in terminals with appropriate torque. </a:t>
              </a:r>
            </a:p>
            <a:p>
              <a:pPr marL="0" indent="0" algn="l">
                <a:lnSpc>
                  <a:spcPct val="110000"/>
                </a:lnSpc>
                <a:spcAft>
                  <a:spcPts val="1200"/>
                </a:spcAft>
                <a:buNone/>
              </a:pPr>
              <a:r>
                <a:rPr lang="en-US" sz="2400" dirty="0">
                  <a:solidFill>
                    <a:srgbClr val="000000"/>
                  </a:solidFill>
                  <a:latin typeface="Arial" panose="020B0604020202020204" pitchFamily="34" charset="0"/>
                  <a:ea typeface="Arial Black" pitchFamily="34" charset="-122"/>
                  <a:cs typeface="Arial" panose="020B0604020202020204" pitchFamily="34" charset="0"/>
                </a:rPr>
                <a:t>Verify no exposed conductor is visible outside the terminal.</a:t>
              </a:r>
              <a:endParaRPr lang="en-US" sz="2400" dirty="0"/>
            </a:p>
          </p:txBody>
        </p:sp>
      </p:grpSp>
    </p:spTree>
  </p:cSld>
  <p:clrMapOvr>
    <a:masterClrMapping/>
  </p:clrMapOvr>
</p:sld>
</file>

<file path=ppt/theme/theme1.xml><?xml version="1.0" encoding="utf-8"?>
<a:theme xmlns:a="http://schemas.openxmlformats.org/drawingml/2006/main" name="1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a6f930148186a8a3d9c5bc00b37c8558">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ef8fa4cbc806802382e5c5506b25357a"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D137DEE-0F71-412B-96A4-1F13FC5EF516}">
  <ds:schemaRefs>
    <ds:schemaRef ds:uri="http://schemas.microsoft.com/sharepoint/v3/contenttype/forms"/>
  </ds:schemaRefs>
</ds:datastoreItem>
</file>

<file path=customXml/itemProps2.xml><?xml version="1.0" encoding="utf-8"?>
<ds:datastoreItem xmlns:ds="http://schemas.openxmlformats.org/officeDocument/2006/customXml" ds:itemID="{3F59D138-484B-43C7-9632-CB48A0F282CF}">
  <ds:schemaRef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7c04300a-231c-4281-9146-a98f6f4a7aff"/>
    <ds:schemaRef ds:uri="http://purl.org/dc/elements/1.1/"/>
    <ds:schemaRef ds:uri="http://purl.org/dc/dcmitype/"/>
    <ds:schemaRef ds:uri="http://schemas.microsoft.com/office/infopath/2007/PartnerControls"/>
    <ds:schemaRef ds:uri="01e15224-84b2-4570-bdea-a67bb94d0921"/>
    <ds:schemaRef ds:uri="http://purl.org/dc/terms/"/>
  </ds:schemaRefs>
</ds:datastoreItem>
</file>

<file path=customXml/itemProps3.xml><?xml version="1.0" encoding="utf-8"?>
<ds:datastoreItem xmlns:ds="http://schemas.openxmlformats.org/officeDocument/2006/customXml" ds:itemID="{429BCDCF-1C5B-407A-A71C-0D54C098CF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cdb5124c-a56e-47e1-8444-7a6f9085be98}" enabled="1" method="Standard" siteId="{0b26221c-c008-47b1-94c7-58a0b89761cc}" removed="0"/>
</clbl:labelList>
</file>

<file path=docProps/app.xml><?xml version="1.0" encoding="utf-8"?>
<Properties xmlns="http://schemas.openxmlformats.org/officeDocument/2006/extended-properties" xmlns:vt="http://schemas.openxmlformats.org/officeDocument/2006/docPropsVTypes">
  <Template/>
  <TotalTime>2466</TotalTime>
  <Words>3262</Words>
  <Application>Microsoft Office PowerPoint</Application>
  <PresentationFormat>Custom</PresentationFormat>
  <Paragraphs>295</Paragraphs>
  <Slides>38</Slides>
  <Notes>35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38</vt:i4>
      </vt:variant>
    </vt:vector>
  </HeadingPairs>
  <TitlesOfParts>
    <vt:vector size="47" baseType="lpstr">
      <vt:lpstr>ＭＳ Ｐゴシック</vt:lpstr>
      <vt:lpstr>Aptos</vt:lpstr>
      <vt:lpstr>Arial</vt:lpstr>
      <vt:lpstr>Arial Black</vt:lpstr>
      <vt:lpstr>Arial Black Bold</vt:lpstr>
      <vt:lpstr>inherit</vt:lpstr>
      <vt:lpstr>Lucida Grande</vt:lpstr>
      <vt:lpstr>1_Default Design</vt:lpstr>
      <vt:lpstr>2_Default Design</vt:lpstr>
      <vt:lpstr>PowerPoint Presentation</vt:lpstr>
      <vt:lpstr>Introduction</vt:lpstr>
      <vt:lpstr>Objectives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Hazell, Danielle</cp:lastModifiedBy>
  <cp:revision>7</cp:revision>
  <dcterms:created xsi:type="dcterms:W3CDTF">2025-05-19T14:23:28Z</dcterms:created>
  <dcterms:modified xsi:type="dcterms:W3CDTF">2025-11-25T14:52:52Z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ediaServiceImageTags">
    <vt:lpwstr/>
  </property>
  <property fmtid="{D5CDD505-2E9C-101B-9397-08002B2CF9AE}" pid="4" name="MSIP_Label_8330bda6-d095-477b-8893-df3ed8791773_Enabled">
    <vt:lpwstr>true</vt:lpwstr>
  </property>
  <property fmtid="{D5CDD505-2E9C-101B-9397-08002B2CF9AE}" pid="5" name="MSIP_Label_8330bda6-d095-477b-8893-df3ed8791773_SetDate">
    <vt:lpwstr>2025-11-17T21:42:52Z</vt:lpwstr>
  </property>
  <property fmtid="{D5CDD505-2E9C-101B-9397-08002B2CF9AE}" pid="6" name="MSIP_Label_8330bda6-d095-477b-8893-df3ed8791773_Method">
    <vt:lpwstr>Privileged</vt:lpwstr>
  </property>
  <property fmtid="{D5CDD505-2E9C-101B-9397-08002B2CF9AE}" pid="7" name="MSIP_Label_8330bda6-d095-477b-8893-df3ed8791773_Name">
    <vt:lpwstr>8330bda6-d095-477b-8893-df3ed8791773</vt:lpwstr>
  </property>
  <property fmtid="{D5CDD505-2E9C-101B-9397-08002B2CF9AE}" pid="8" name="MSIP_Label_8330bda6-d095-477b-8893-df3ed8791773_SiteId">
    <vt:lpwstr>b6d3492e-0aa1-4a60-840d-b706a96e670d</vt:lpwstr>
  </property>
  <property fmtid="{D5CDD505-2E9C-101B-9397-08002B2CF9AE}" pid="9" name="MSIP_Label_8330bda6-d095-477b-8893-df3ed8791773_ActionId">
    <vt:lpwstr>10673821-7156-4f46-a7c3-5c837437df54</vt:lpwstr>
  </property>
  <property fmtid="{D5CDD505-2E9C-101B-9397-08002B2CF9AE}" pid="10" name="MSIP_Label_8330bda6-d095-477b-8893-df3ed8791773_ContentBits">
    <vt:lpwstr>0</vt:lpwstr>
  </property>
  <property fmtid="{D5CDD505-2E9C-101B-9397-08002B2CF9AE}" pid="11" name="MSIP_Label_8330bda6-d095-477b-8893-df3ed8791773_Tag">
    <vt:lpwstr>10, 0, 1, 1</vt:lpwstr>
  </property>
</Properties>
</file>