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703" r:id="rId5"/>
  </p:sldMasterIdLst>
  <p:notesMasterIdLst>
    <p:notesMasterId r:id="rId38"/>
  </p:notesMasterIdLst>
  <p:sldIdLst>
    <p:sldId id="462" r:id="rId6"/>
    <p:sldId id="840" r:id="rId7"/>
    <p:sldId id="843" r:id="rId8"/>
    <p:sldId id="257" r:id="rId9"/>
    <p:sldId id="258" r:id="rId10"/>
    <p:sldId id="259" r:id="rId11"/>
    <p:sldId id="260" r:id="rId12"/>
    <p:sldId id="261" r:id="rId13"/>
    <p:sldId id="844" r:id="rId14"/>
    <p:sldId id="262" r:id="rId15"/>
    <p:sldId id="263" r:id="rId16"/>
    <p:sldId id="264" r:id="rId17"/>
    <p:sldId id="845" r:id="rId18"/>
    <p:sldId id="846" r:id="rId19"/>
    <p:sldId id="266" r:id="rId20"/>
    <p:sldId id="268" r:id="rId21"/>
    <p:sldId id="269" r:id="rId22"/>
    <p:sldId id="847" r:id="rId23"/>
    <p:sldId id="270" r:id="rId24"/>
    <p:sldId id="271" r:id="rId25"/>
    <p:sldId id="849" r:id="rId26"/>
    <p:sldId id="272" r:id="rId27"/>
    <p:sldId id="273" r:id="rId28"/>
    <p:sldId id="274" r:id="rId29"/>
    <p:sldId id="275" r:id="rId30"/>
    <p:sldId id="276" r:id="rId31"/>
    <p:sldId id="277" r:id="rId32"/>
    <p:sldId id="278" r:id="rId33"/>
    <p:sldId id="279" r:id="rId34"/>
    <p:sldId id="838" r:id="rId35"/>
    <p:sldId id="848" r:id="rId36"/>
    <p:sldId id="512" r:id="rId37"/>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7ABF19-EFAA-E4E4-4CE3-6D31362C3AC9}" name="Andrasko, Rhiannon" initials="RA" userId="S::Rhiannon.Andrasko@wjec.co.uk::15be4c62-2de6-4343-a7f4-3c209826edd1" providerId="AD"/>
  <p188:author id="{5BD82555-537F-E2F1-613C-D8E839C8829C}" name="Andrasko, Rhiannon" initials="AR" userId="S::rhiannon.andrasko@wjec.co.uk::15be4c62-2de6-4343-a7f4-3c209826edd1" providerId="AD"/>
  <p188:author id="{1ABC10BB-16D0-9C03-AAB0-9F1B4B9B65EE}" name="Hazell, Danielle" initials="HD" userId="S::danielle.hazell@wjec.co.uk::16322be0-50ef-46ff-b0c0-d304bc10d5d2" providerId="AD"/>
  <p188:author id="{9DEE27D4-7D94-F0A1-22B9-1983F428D68E}" name="Bonita Searle-Barnes" initials="BS" userId="S::Bonita.Searle-Barnes@eal.org.uk::e782127f-826a-4a83-a372-afedaa2e0d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E845F-6724-4DF3-BC77-973EB2961E3C}" v="1" dt="2025-11-25T14:53:13.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5" d="100"/>
          <a:sy n="85" d="100"/>
        </p:scale>
        <p:origin x="9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ll, Danielle" userId="S::danielle.hazell@wjec.co.uk::16322be0-50ef-46ff-b0c0-d304bc10d5d2" providerId="AD" clId="Web-{68F0DA0C-5683-A559-E388-EE2AD0681FB6}"/>
    <pc:docChg chg="mod modSld">
      <pc:chgData name="Hazell, Danielle" userId="S::danielle.hazell@wjec.co.uk::16322be0-50ef-46ff-b0c0-d304bc10d5d2" providerId="AD" clId="Web-{68F0DA0C-5683-A559-E388-EE2AD0681FB6}" dt="2025-11-19T22:04:30.971" v="13"/>
      <pc:docMkLst>
        <pc:docMk/>
      </pc:docMkLst>
      <pc:sldChg chg="addSp delSp modSp">
        <pc:chgData name="Hazell, Danielle" userId="S::danielle.hazell@wjec.co.uk::16322be0-50ef-46ff-b0c0-d304bc10d5d2" providerId="AD" clId="Web-{68F0DA0C-5683-A559-E388-EE2AD0681FB6}" dt="2025-11-19T22:04:18.595" v="12" actId="1076"/>
        <pc:sldMkLst>
          <pc:docMk/>
          <pc:sldMk cId="0" sldId="275"/>
        </pc:sldMkLst>
        <pc:picChg chg="add mod">
          <ac:chgData name="Hazell, Danielle" userId="S::danielle.hazell@wjec.co.uk::16322be0-50ef-46ff-b0c0-d304bc10d5d2" providerId="AD" clId="Web-{68F0DA0C-5683-A559-E388-EE2AD0681FB6}" dt="2025-11-19T22:04:18.595" v="12" actId="1076"/>
          <ac:picMkLst>
            <pc:docMk/>
            <pc:sldMk cId="0" sldId="275"/>
            <ac:picMk id="3" creationId="{8DD9ABCC-3E92-AEA2-E95C-20F24D3D378A}"/>
          </ac:picMkLst>
        </pc:picChg>
        <pc:picChg chg="mod">
          <ac:chgData name="Hazell, Danielle" userId="S::danielle.hazell@wjec.co.uk::16322be0-50ef-46ff-b0c0-d304bc10d5d2" providerId="AD" clId="Web-{68F0DA0C-5683-A559-E388-EE2AD0681FB6}" dt="2025-11-19T22:03:51.968" v="9" actId="1076"/>
          <ac:picMkLst>
            <pc:docMk/>
            <pc:sldMk cId="0" sldId="275"/>
            <ac:picMk id="13" creationId="{00000000-0000-0000-0000-000000000000}"/>
          </ac:picMkLst>
        </pc:picChg>
        <pc:picChg chg="mod modCrop">
          <ac:chgData name="Hazell, Danielle" userId="S::danielle.hazell@wjec.co.uk::16322be0-50ef-46ff-b0c0-d304bc10d5d2" providerId="AD" clId="Web-{68F0DA0C-5683-A559-E388-EE2AD0681FB6}" dt="2025-11-19T22:03:48.484" v="8" actId="1076"/>
          <ac:picMkLst>
            <pc:docMk/>
            <pc:sldMk cId="0" sldId="275"/>
            <ac:picMk id="17" creationId="{00000000-0000-0000-0000-000000000000}"/>
          </ac:picMkLst>
        </pc:picChg>
      </pc:sldChg>
    </pc:docChg>
  </pc:docChgLst>
  <pc:docChgLst>
    <pc:chgData name="Lee Guthrie" userId="1cb701bb-47c8-4e70-a967-200e600f3e71" providerId="ADAL" clId="{2E3988C0-49EB-4F2D-94F8-5ACA8DBCC780}"/>
    <pc:docChg chg="modSld">
      <pc:chgData name="Lee Guthrie" userId="1cb701bb-47c8-4e70-a967-200e600f3e71" providerId="ADAL" clId="{2E3988C0-49EB-4F2D-94F8-5ACA8DBCC780}" dt="2025-11-11T11:46:00.941" v="0" actId="14826"/>
      <pc:docMkLst>
        <pc:docMk/>
      </pc:docMkLst>
      <pc:sldChg chg="modSp">
        <pc:chgData name="Lee Guthrie" userId="1cb701bb-47c8-4e70-a967-200e600f3e71" providerId="ADAL" clId="{2E3988C0-49EB-4F2D-94F8-5ACA8DBCC780}" dt="2025-11-11T11:46:00.941" v="0" actId="14826"/>
        <pc:sldMkLst>
          <pc:docMk/>
          <pc:sldMk cId="0" sldId="277"/>
        </pc:sldMkLst>
        <pc:picChg chg="mod">
          <ac:chgData name="Lee Guthrie" userId="1cb701bb-47c8-4e70-a967-200e600f3e71" providerId="ADAL" clId="{2E3988C0-49EB-4F2D-94F8-5ACA8DBCC780}" dt="2025-11-11T11:46:00.941" v="0" actId="14826"/>
          <ac:picMkLst>
            <pc:docMk/>
            <pc:sldMk cId="0" sldId="277"/>
            <ac:picMk id="2" creationId="{00000000-0000-0000-0000-000000000000}"/>
          </ac:picMkLst>
        </pc:picChg>
      </pc:sldChg>
    </pc:docChg>
  </pc:docChgLst>
  <pc:docChgLst>
    <pc:chgData clId="Web-{4FE33EB8-B5C4-D15A-F21E-805D3433D970}"/>
    <pc:docChg chg="modSld">
      <pc:chgData name="" userId="" providerId="" clId="Web-{4FE33EB8-B5C4-D15A-F21E-805D3433D970}" dt="2025-10-21T11:06:00.275" v="0" actId="20577"/>
      <pc:docMkLst>
        <pc:docMk/>
      </pc:docMkLst>
      <pc:sldChg chg="modSp">
        <pc:chgData name="" userId="" providerId="" clId="Web-{4FE33EB8-B5C4-D15A-F21E-805D3433D970}" dt="2025-10-21T11:06:00.275" v="0" actId="20577"/>
        <pc:sldMkLst>
          <pc:docMk/>
          <pc:sldMk cId="4139293381" sldId="462"/>
        </pc:sldMkLst>
      </pc:sldChg>
    </pc:docChg>
  </pc:docChgLst>
  <pc:docChgLst>
    <pc:chgData name="Andrasko, Rhiannon" userId="S::rhiannon.andrasko@wjec.co.uk::15be4c62-2de6-4343-a7f4-3c209826edd1" providerId="AD" clId="Web-{4BA76C0D-DDD1-5EB8-0FFF-544513F4531F}"/>
    <pc:docChg chg="mod modSld">
      <pc:chgData name="Andrasko, Rhiannon" userId="S::rhiannon.andrasko@wjec.co.uk::15be4c62-2de6-4343-a7f4-3c209826edd1" providerId="AD" clId="Web-{4BA76C0D-DDD1-5EB8-0FFF-544513F4531F}" dt="2025-11-19T15:50:58.495" v="6"/>
      <pc:docMkLst>
        <pc:docMk/>
      </pc:docMkLst>
      <pc:sldChg chg="modSp">
        <pc:chgData name="Andrasko, Rhiannon" userId="S::rhiannon.andrasko@wjec.co.uk::15be4c62-2de6-4343-a7f4-3c209826edd1" providerId="AD" clId="Web-{4BA76C0D-DDD1-5EB8-0FFF-544513F4531F}" dt="2025-11-19T15:40:34.151" v="4" actId="20577"/>
        <pc:sldMkLst>
          <pc:docMk/>
          <pc:sldMk cId="0" sldId="263"/>
        </pc:sldMkLst>
        <pc:spChg chg="mod">
          <ac:chgData name="Andrasko, Rhiannon" userId="S::rhiannon.andrasko@wjec.co.uk::15be4c62-2de6-4343-a7f4-3c209826edd1" providerId="AD" clId="Web-{4BA76C0D-DDD1-5EB8-0FFF-544513F4531F}" dt="2025-11-19T15:40:34.151" v="4" actId="20577"/>
          <ac:spMkLst>
            <pc:docMk/>
            <pc:sldMk cId="0" sldId="263"/>
            <ac:spMk id="11" creationId="{00000000-0000-0000-0000-000000000000}"/>
          </ac:spMkLst>
        </pc:spChg>
      </pc:sldChg>
      <pc:sldChg chg="modSp">
        <pc:chgData name="Andrasko, Rhiannon" userId="S::rhiannon.andrasko@wjec.co.uk::15be4c62-2de6-4343-a7f4-3c209826edd1" providerId="AD" clId="Web-{4BA76C0D-DDD1-5EB8-0FFF-544513F4531F}" dt="2025-11-19T15:48:21.631" v="5" actId="1076"/>
        <pc:sldMkLst>
          <pc:docMk/>
          <pc:sldMk cId="0" sldId="269"/>
        </pc:sldMkLst>
        <pc:spChg chg="mod">
          <ac:chgData name="Andrasko, Rhiannon" userId="S::rhiannon.andrasko@wjec.co.uk::15be4c62-2de6-4343-a7f4-3c209826edd1" providerId="AD" clId="Web-{4BA76C0D-DDD1-5EB8-0FFF-544513F4531F}" dt="2025-11-19T15:48:21.631" v="5" actId="1076"/>
          <ac:spMkLst>
            <pc:docMk/>
            <pc:sldMk cId="0" sldId="269"/>
            <ac:spMk id="3" creationId="{00000000-0000-0000-0000-000000000000}"/>
          </ac:spMkLst>
        </pc:spChg>
      </pc:sldChg>
    </pc:docChg>
  </pc:docChgLst>
  <pc:docChgLst>
    <pc:chgData name="Bonita Searle-Barnes" userId="S::bonita.searle-barnes@eal.org.uk::e782127f-826a-4a83-a372-afedaa2e0d4f" providerId="AD" clId="Web-{BCE34340-6B9F-9A8E-BEC2-475A8FA178DB}"/>
    <pc:docChg chg="delSld modSld">
      <pc:chgData name="Bonita Searle-Barnes" userId="S::bonita.searle-barnes@eal.org.uk::e782127f-826a-4a83-a372-afedaa2e0d4f" providerId="AD" clId="Web-{BCE34340-6B9F-9A8E-BEC2-475A8FA178DB}" dt="2025-11-10T12:36:43.741" v="13"/>
      <pc:docMkLst>
        <pc:docMk/>
      </pc:docMkLst>
      <pc:sldChg chg="modSp">
        <pc:chgData name="Bonita Searle-Barnes" userId="S::bonita.searle-barnes@eal.org.uk::e782127f-826a-4a83-a372-afedaa2e0d4f" providerId="AD" clId="Web-{BCE34340-6B9F-9A8E-BEC2-475A8FA178DB}" dt="2025-11-10T12:34:39.655" v="5" actId="20577"/>
        <pc:sldMkLst>
          <pc:docMk/>
          <pc:sldMk cId="2847982734" sldId="843"/>
        </pc:sldMkLst>
        <pc:spChg chg="mod">
          <ac:chgData name="Bonita Searle-Barnes" userId="S::bonita.searle-barnes@eal.org.uk::e782127f-826a-4a83-a372-afedaa2e0d4f" providerId="AD" clId="Web-{BCE34340-6B9F-9A8E-BEC2-475A8FA178DB}" dt="2025-11-10T12:34:39.655" v="5" actId="20577"/>
          <ac:spMkLst>
            <pc:docMk/>
            <pc:sldMk cId="2847982734" sldId="843"/>
            <ac:spMk id="4" creationId="{BBFFC9DD-99F6-E5CA-5CF5-B1C6B4D6BBC1}"/>
          </ac:spMkLst>
        </pc:spChg>
      </pc:sldChg>
      <pc:sldChg chg="modSp">
        <pc:chgData name="Bonita Searle-Barnes" userId="S::bonita.searle-barnes@eal.org.uk::e782127f-826a-4a83-a372-afedaa2e0d4f" providerId="AD" clId="Web-{BCE34340-6B9F-9A8E-BEC2-475A8FA178DB}" dt="2025-11-10T12:36:37.147" v="12" actId="20577"/>
        <pc:sldMkLst>
          <pc:docMk/>
          <pc:sldMk cId="376687675" sldId="848"/>
        </pc:sldMkLst>
        <pc:spChg chg="mod">
          <ac:chgData name="Bonita Searle-Barnes" userId="S::bonita.searle-barnes@eal.org.uk::e782127f-826a-4a83-a372-afedaa2e0d4f" providerId="AD" clId="Web-{BCE34340-6B9F-9A8E-BEC2-475A8FA178DB}" dt="2025-11-10T12:36:37.147" v="12" actId="20577"/>
          <ac:spMkLst>
            <pc:docMk/>
            <pc:sldMk cId="376687675" sldId="848"/>
            <ac:spMk id="30" creationId="{92FF7BA9-9972-5547-46D1-0092E35523E7}"/>
          </ac:spMkLst>
        </pc:spChg>
      </pc:sldChg>
    </pc:docChg>
  </pc:docChgLst>
  <pc:docChgLst>
    <pc:chgData name="Andrasko, Rhiannon" userId="S::rhiannon.andrasko@wjec.co.uk::15be4c62-2de6-4343-a7f4-3c209826edd1" providerId="AD" clId="Web-{7B1CC62D-B5CD-2A9E-CFB5-DAA708E5F066}"/>
    <pc:docChg chg="modSld">
      <pc:chgData name="Andrasko, Rhiannon" userId="S::rhiannon.andrasko@wjec.co.uk::15be4c62-2de6-4343-a7f4-3c209826edd1" providerId="AD" clId="Web-{7B1CC62D-B5CD-2A9E-CFB5-DAA708E5F066}" dt="2025-11-20T14:48:37.983" v="7" actId="1076"/>
      <pc:docMkLst>
        <pc:docMk/>
      </pc:docMkLst>
      <pc:sldChg chg="addSp delSp modSp">
        <pc:chgData name="Andrasko, Rhiannon" userId="S::rhiannon.andrasko@wjec.co.uk::15be4c62-2de6-4343-a7f4-3c209826edd1" providerId="AD" clId="Web-{7B1CC62D-B5CD-2A9E-CFB5-DAA708E5F066}" dt="2025-11-20T14:48:37.983" v="7" actId="1076"/>
        <pc:sldMkLst>
          <pc:docMk/>
          <pc:sldMk cId="0" sldId="264"/>
        </pc:sldMkLst>
        <pc:picChg chg="add mod">
          <ac:chgData name="Andrasko, Rhiannon" userId="S::rhiannon.andrasko@wjec.co.uk::15be4c62-2de6-4343-a7f4-3c209826edd1" providerId="AD" clId="Web-{7B1CC62D-B5CD-2A9E-CFB5-DAA708E5F066}" dt="2025-11-20T14:48:37.983" v="7" actId="1076"/>
          <ac:picMkLst>
            <pc:docMk/>
            <pc:sldMk cId="0" sldId="264"/>
            <ac:picMk id="25" creationId="{C8A7DDCE-E778-13CD-0BC9-389ECCA05212}"/>
          </ac:picMkLst>
        </pc:picChg>
      </pc:sldChg>
    </pc:docChg>
  </pc:docChgLst>
  <pc:docChgLst>
    <pc:chgData name="Hazell, Danielle" userId="16322be0-50ef-46ff-b0c0-d304bc10d5d2" providerId="ADAL" clId="{E6D12E1F-DF63-450C-A9ED-E72C5F6C045B}"/>
    <pc:docChg chg="undo custSel mod modSld modMainMaster">
      <pc:chgData name="Hazell, Danielle" userId="16322be0-50ef-46ff-b0c0-d304bc10d5d2" providerId="ADAL" clId="{E6D12E1F-DF63-450C-A9ED-E72C5F6C045B}" dt="2025-11-25T14:53:29.494" v="220" actId="1076"/>
      <pc:docMkLst>
        <pc:docMk/>
      </pc:docMkLst>
      <pc:sldChg chg="modSp mod">
        <pc:chgData name="Hazell, Danielle" userId="16322be0-50ef-46ff-b0c0-d304bc10d5d2" providerId="ADAL" clId="{E6D12E1F-DF63-450C-A9ED-E72C5F6C045B}" dt="2025-11-17T21:45:09.511" v="47" actId="1036"/>
        <pc:sldMkLst>
          <pc:docMk/>
          <pc:sldMk cId="0" sldId="258"/>
        </pc:sldMkLst>
        <pc:spChg chg="mod">
          <ac:chgData name="Hazell, Danielle" userId="16322be0-50ef-46ff-b0c0-d304bc10d5d2" providerId="ADAL" clId="{E6D12E1F-DF63-450C-A9ED-E72C5F6C045B}" dt="2025-11-17T21:44:38.908" v="11" actId="1076"/>
          <ac:spMkLst>
            <pc:docMk/>
            <pc:sldMk cId="0" sldId="258"/>
            <ac:spMk id="3" creationId="{00000000-0000-0000-0000-000000000000}"/>
          </ac:spMkLst>
        </pc:spChg>
        <pc:spChg chg="mod">
          <ac:chgData name="Hazell, Danielle" userId="16322be0-50ef-46ff-b0c0-d304bc10d5d2" providerId="ADAL" clId="{E6D12E1F-DF63-450C-A9ED-E72C5F6C045B}" dt="2025-11-17T21:44:50.449" v="26" actId="1035"/>
          <ac:spMkLst>
            <pc:docMk/>
            <pc:sldMk cId="0" sldId="258"/>
            <ac:spMk id="6" creationId="{00000000-0000-0000-0000-000000000000}"/>
          </ac:spMkLst>
        </pc:spChg>
        <pc:spChg chg="mod">
          <ac:chgData name="Hazell, Danielle" userId="16322be0-50ef-46ff-b0c0-d304bc10d5d2" providerId="ADAL" clId="{E6D12E1F-DF63-450C-A9ED-E72C5F6C045B}" dt="2025-11-17T21:44:50.449" v="26" actId="1035"/>
          <ac:spMkLst>
            <pc:docMk/>
            <pc:sldMk cId="0" sldId="258"/>
            <ac:spMk id="7" creationId="{00000000-0000-0000-0000-000000000000}"/>
          </ac:spMkLst>
        </pc:spChg>
        <pc:spChg chg="mod">
          <ac:chgData name="Hazell, Danielle" userId="16322be0-50ef-46ff-b0c0-d304bc10d5d2" providerId="ADAL" clId="{E6D12E1F-DF63-450C-A9ED-E72C5F6C045B}" dt="2025-11-17T21:44:50.449" v="26" actId="1035"/>
          <ac:spMkLst>
            <pc:docMk/>
            <pc:sldMk cId="0" sldId="258"/>
            <ac:spMk id="10" creationId="{00000000-0000-0000-0000-000000000000}"/>
          </ac:spMkLst>
        </pc:spChg>
        <pc:spChg chg="mod">
          <ac:chgData name="Hazell, Danielle" userId="16322be0-50ef-46ff-b0c0-d304bc10d5d2" providerId="ADAL" clId="{E6D12E1F-DF63-450C-A9ED-E72C5F6C045B}" dt="2025-11-17T21:44:50.449" v="26" actId="1035"/>
          <ac:spMkLst>
            <pc:docMk/>
            <pc:sldMk cId="0" sldId="258"/>
            <ac:spMk id="11" creationId="{00000000-0000-0000-0000-000000000000}"/>
          </ac:spMkLst>
        </pc:spChg>
        <pc:picChg chg="mod">
          <ac:chgData name="Hazell, Danielle" userId="16322be0-50ef-46ff-b0c0-d304bc10d5d2" providerId="ADAL" clId="{E6D12E1F-DF63-450C-A9ED-E72C5F6C045B}" dt="2025-11-17T21:45:01.184" v="29" actId="1036"/>
          <ac:picMkLst>
            <pc:docMk/>
            <pc:sldMk cId="0" sldId="258"/>
            <ac:picMk id="5" creationId="{00000000-0000-0000-0000-000000000000}"/>
          </ac:picMkLst>
        </pc:picChg>
        <pc:picChg chg="mod">
          <ac:chgData name="Hazell, Danielle" userId="16322be0-50ef-46ff-b0c0-d304bc10d5d2" providerId="ADAL" clId="{E6D12E1F-DF63-450C-A9ED-E72C5F6C045B}" dt="2025-11-17T21:45:09.511" v="47" actId="1036"/>
          <ac:picMkLst>
            <pc:docMk/>
            <pc:sldMk cId="0" sldId="258"/>
            <ac:picMk id="9" creationId="{00000000-0000-0000-0000-000000000000}"/>
          </ac:picMkLst>
        </pc:picChg>
      </pc:sldChg>
      <pc:sldChg chg="modSp mod">
        <pc:chgData name="Hazell, Danielle" userId="16322be0-50ef-46ff-b0c0-d304bc10d5d2" providerId="ADAL" clId="{E6D12E1F-DF63-450C-A9ED-E72C5F6C045B}" dt="2025-11-17T21:45:26.890" v="58" actId="1035"/>
        <pc:sldMkLst>
          <pc:docMk/>
          <pc:sldMk cId="0" sldId="259"/>
        </pc:sldMkLst>
        <pc:spChg chg="mod">
          <ac:chgData name="Hazell, Danielle" userId="16322be0-50ef-46ff-b0c0-d304bc10d5d2" providerId="ADAL" clId="{E6D12E1F-DF63-450C-A9ED-E72C5F6C045B}" dt="2025-11-17T21:45:26.890" v="58" actId="1035"/>
          <ac:spMkLst>
            <pc:docMk/>
            <pc:sldMk cId="0" sldId="259"/>
            <ac:spMk id="3" creationId="{00000000-0000-0000-0000-000000000000}"/>
          </ac:spMkLst>
        </pc:spChg>
        <pc:spChg chg="mod">
          <ac:chgData name="Hazell, Danielle" userId="16322be0-50ef-46ff-b0c0-d304bc10d5d2" providerId="ADAL" clId="{E6D12E1F-DF63-450C-A9ED-E72C5F6C045B}" dt="2025-11-17T21:45:26.890" v="58" actId="1035"/>
          <ac:spMkLst>
            <pc:docMk/>
            <pc:sldMk cId="0" sldId="259"/>
            <ac:spMk id="4" creationId="{00000000-0000-0000-0000-000000000000}"/>
          </ac:spMkLst>
        </pc:spChg>
        <pc:spChg chg="mod">
          <ac:chgData name="Hazell, Danielle" userId="16322be0-50ef-46ff-b0c0-d304bc10d5d2" providerId="ADAL" clId="{E6D12E1F-DF63-450C-A9ED-E72C5F6C045B}" dt="2025-11-17T21:45:26.890" v="58" actId="1035"/>
          <ac:spMkLst>
            <pc:docMk/>
            <pc:sldMk cId="0" sldId="259"/>
            <ac:spMk id="5" creationId="{00000000-0000-0000-0000-000000000000}"/>
          </ac:spMkLst>
        </pc:spChg>
        <pc:spChg chg="mod">
          <ac:chgData name="Hazell, Danielle" userId="16322be0-50ef-46ff-b0c0-d304bc10d5d2" providerId="ADAL" clId="{E6D12E1F-DF63-450C-A9ED-E72C5F6C045B}" dt="2025-11-17T21:45:26.890" v="58" actId="1035"/>
          <ac:spMkLst>
            <pc:docMk/>
            <pc:sldMk cId="0" sldId="259"/>
            <ac:spMk id="6" creationId="{00000000-0000-0000-0000-000000000000}"/>
          </ac:spMkLst>
        </pc:spChg>
      </pc:sldChg>
      <pc:sldChg chg="modSp mod">
        <pc:chgData name="Hazell, Danielle" userId="16322be0-50ef-46ff-b0c0-d304bc10d5d2" providerId="ADAL" clId="{E6D12E1F-DF63-450C-A9ED-E72C5F6C045B}" dt="2025-11-17T21:45:52.389" v="71" actId="33524"/>
        <pc:sldMkLst>
          <pc:docMk/>
          <pc:sldMk cId="0" sldId="260"/>
        </pc:sldMkLst>
        <pc:spChg chg="mod">
          <ac:chgData name="Hazell, Danielle" userId="16322be0-50ef-46ff-b0c0-d304bc10d5d2" providerId="ADAL" clId="{E6D12E1F-DF63-450C-A9ED-E72C5F6C045B}" dt="2025-11-17T21:45:47.097" v="70" actId="1035"/>
          <ac:spMkLst>
            <pc:docMk/>
            <pc:sldMk cId="0" sldId="260"/>
            <ac:spMk id="12" creationId="{00000000-0000-0000-0000-000000000000}"/>
          </ac:spMkLst>
        </pc:spChg>
        <pc:spChg chg="mod">
          <ac:chgData name="Hazell, Danielle" userId="16322be0-50ef-46ff-b0c0-d304bc10d5d2" providerId="ADAL" clId="{E6D12E1F-DF63-450C-A9ED-E72C5F6C045B}" dt="2025-11-17T21:45:52.389" v="71" actId="33524"/>
          <ac:spMkLst>
            <pc:docMk/>
            <pc:sldMk cId="0" sldId="260"/>
            <ac:spMk id="13" creationId="{00000000-0000-0000-0000-000000000000}"/>
          </ac:spMkLst>
        </pc:spChg>
        <pc:spChg chg="mod">
          <ac:chgData name="Hazell, Danielle" userId="16322be0-50ef-46ff-b0c0-d304bc10d5d2" providerId="ADAL" clId="{E6D12E1F-DF63-450C-A9ED-E72C5F6C045B}" dt="2025-11-17T21:45:47.097" v="70" actId="1035"/>
          <ac:spMkLst>
            <pc:docMk/>
            <pc:sldMk cId="0" sldId="260"/>
            <ac:spMk id="22" creationId="{00000000-0000-0000-0000-000000000000}"/>
          </ac:spMkLst>
        </pc:spChg>
        <pc:spChg chg="mod">
          <ac:chgData name="Hazell, Danielle" userId="16322be0-50ef-46ff-b0c0-d304bc10d5d2" providerId="ADAL" clId="{E6D12E1F-DF63-450C-A9ED-E72C5F6C045B}" dt="2025-11-17T21:45:47.097" v="70" actId="1035"/>
          <ac:spMkLst>
            <pc:docMk/>
            <pc:sldMk cId="0" sldId="260"/>
            <ac:spMk id="23" creationId="{00000000-0000-0000-0000-000000000000}"/>
          </ac:spMkLst>
        </pc:spChg>
      </pc:sldChg>
      <pc:sldChg chg="addSp delSp modSp mod">
        <pc:chgData name="Hazell, Danielle" userId="16322be0-50ef-46ff-b0c0-d304bc10d5d2" providerId="ADAL" clId="{E6D12E1F-DF63-450C-A9ED-E72C5F6C045B}" dt="2025-11-25T14:53:29.494" v="220" actId="1076"/>
        <pc:sldMkLst>
          <pc:docMk/>
          <pc:sldMk cId="0" sldId="261"/>
        </pc:sldMkLst>
        <pc:spChg chg="mod">
          <ac:chgData name="Hazell, Danielle" userId="16322be0-50ef-46ff-b0c0-d304bc10d5d2" providerId="ADAL" clId="{E6D12E1F-DF63-450C-A9ED-E72C5F6C045B}" dt="2025-11-17T21:46:10.925" v="72" actId="14100"/>
          <ac:spMkLst>
            <pc:docMk/>
            <pc:sldMk cId="0" sldId="261"/>
            <ac:spMk id="18" creationId="{00000000-0000-0000-0000-000000000000}"/>
          </ac:spMkLst>
        </pc:spChg>
        <pc:picChg chg="del">
          <ac:chgData name="Hazell, Danielle" userId="16322be0-50ef-46ff-b0c0-d304bc10d5d2" providerId="ADAL" clId="{E6D12E1F-DF63-450C-A9ED-E72C5F6C045B}" dt="2025-11-25T14:53:18.720" v="218" actId="478"/>
          <ac:picMkLst>
            <pc:docMk/>
            <pc:sldMk cId="0" sldId="261"/>
            <ac:picMk id="14" creationId="{00000000-0000-0000-0000-000000000000}"/>
          </ac:picMkLst>
        </pc:picChg>
        <pc:picChg chg="mod">
          <ac:chgData name="Hazell, Danielle" userId="16322be0-50ef-46ff-b0c0-d304bc10d5d2" providerId="ADAL" clId="{E6D12E1F-DF63-450C-A9ED-E72C5F6C045B}" dt="2025-11-17T21:46:13.637" v="73" actId="1076"/>
          <ac:picMkLst>
            <pc:docMk/>
            <pc:sldMk cId="0" sldId="261"/>
            <ac:picMk id="19" creationId="{00000000-0000-0000-0000-000000000000}"/>
          </ac:picMkLst>
        </pc:picChg>
        <pc:picChg chg="add mod">
          <ac:chgData name="Hazell, Danielle" userId="16322be0-50ef-46ff-b0c0-d304bc10d5d2" providerId="ADAL" clId="{E6D12E1F-DF63-450C-A9ED-E72C5F6C045B}" dt="2025-11-25T14:53:29.494" v="220" actId="1076"/>
          <ac:picMkLst>
            <pc:docMk/>
            <pc:sldMk cId="0" sldId="261"/>
            <ac:picMk id="26" creationId="{316034B1-E547-3BB9-DBF2-B2AB12618401}"/>
          </ac:picMkLst>
        </pc:picChg>
      </pc:sldChg>
      <pc:sldChg chg="modSp mod">
        <pc:chgData name="Hazell, Danielle" userId="16322be0-50ef-46ff-b0c0-d304bc10d5d2" providerId="ADAL" clId="{E6D12E1F-DF63-450C-A9ED-E72C5F6C045B}" dt="2025-11-17T21:46:48.793" v="89" actId="20577"/>
        <pc:sldMkLst>
          <pc:docMk/>
          <pc:sldMk cId="0" sldId="262"/>
        </pc:sldMkLst>
        <pc:spChg chg="mod">
          <ac:chgData name="Hazell, Danielle" userId="16322be0-50ef-46ff-b0c0-d304bc10d5d2" providerId="ADAL" clId="{E6D12E1F-DF63-450C-A9ED-E72C5F6C045B}" dt="2025-11-17T21:46:30.597" v="75" actId="1076"/>
          <ac:spMkLst>
            <pc:docMk/>
            <pc:sldMk cId="0" sldId="262"/>
            <ac:spMk id="2" creationId="{00000000-0000-0000-0000-000000000000}"/>
          </ac:spMkLst>
        </pc:spChg>
        <pc:spChg chg="mod">
          <ac:chgData name="Hazell, Danielle" userId="16322be0-50ef-46ff-b0c0-d304bc10d5d2" providerId="ADAL" clId="{E6D12E1F-DF63-450C-A9ED-E72C5F6C045B}" dt="2025-11-17T21:46:39.900" v="85" actId="1035"/>
          <ac:spMkLst>
            <pc:docMk/>
            <pc:sldMk cId="0" sldId="262"/>
            <ac:spMk id="3" creationId="{00000000-0000-0000-0000-000000000000}"/>
          </ac:spMkLst>
        </pc:spChg>
        <pc:spChg chg="mod">
          <ac:chgData name="Hazell, Danielle" userId="16322be0-50ef-46ff-b0c0-d304bc10d5d2" providerId="ADAL" clId="{E6D12E1F-DF63-450C-A9ED-E72C5F6C045B}" dt="2025-11-17T21:46:44.816" v="86" actId="20577"/>
          <ac:spMkLst>
            <pc:docMk/>
            <pc:sldMk cId="0" sldId="262"/>
            <ac:spMk id="4" creationId="{00000000-0000-0000-0000-000000000000}"/>
          </ac:spMkLst>
        </pc:spChg>
        <pc:spChg chg="mod">
          <ac:chgData name="Hazell, Danielle" userId="16322be0-50ef-46ff-b0c0-d304bc10d5d2" providerId="ADAL" clId="{E6D12E1F-DF63-450C-A9ED-E72C5F6C045B}" dt="2025-11-17T21:46:39.900" v="85" actId="1035"/>
          <ac:spMkLst>
            <pc:docMk/>
            <pc:sldMk cId="0" sldId="262"/>
            <ac:spMk id="7" creationId="{00000000-0000-0000-0000-000000000000}"/>
          </ac:spMkLst>
        </pc:spChg>
        <pc:spChg chg="mod">
          <ac:chgData name="Hazell, Danielle" userId="16322be0-50ef-46ff-b0c0-d304bc10d5d2" providerId="ADAL" clId="{E6D12E1F-DF63-450C-A9ED-E72C5F6C045B}" dt="2025-11-17T21:46:48.793" v="89" actId="20577"/>
          <ac:spMkLst>
            <pc:docMk/>
            <pc:sldMk cId="0" sldId="262"/>
            <ac:spMk id="8" creationId="{00000000-0000-0000-0000-000000000000}"/>
          </ac:spMkLst>
        </pc:spChg>
        <pc:spChg chg="mod">
          <ac:chgData name="Hazell, Danielle" userId="16322be0-50ef-46ff-b0c0-d304bc10d5d2" providerId="ADAL" clId="{E6D12E1F-DF63-450C-A9ED-E72C5F6C045B}" dt="2025-11-17T21:46:39.900" v="85" actId="1035"/>
          <ac:spMkLst>
            <pc:docMk/>
            <pc:sldMk cId="0" sldId="262"/>
            <ac:spMk id="11" creationId="{00000000-0000-0000-0000-000000000000}"/>
          </ac:spMkLst>
        </pc:spChg>
        <pc:spChg chg="mod">
          <ac:chgData name="Hazell, Danielle" userId="16322be0-50ef-46ff-b0c0-d304bc10d5d2" providerId="ADAL" clId="{E6D12E1F-DF63-450C-A9ED-E72C5F6C045B}" dt="2025-11-17T21:46:47.685" v="88" actId="20577"/>
          <ac:spMkLst>
            <pc:docMk/>
            <pc:sldMk cId="0" sldId="262"/>
            <ac:spMk id="12" creationId="{00000000-0000-0000-0000-000000000000}"/>
          </ac:spMkLst>
        </pc:spChg>
        <pc:spChg chg="mod">
          <ac:chgData name="Hazell, Danielle" userId="16322be0-50ef-46ff-b0c0-d304bc10d5d2" providerId="ADAL" clId="{E6D12E1F-DF63-450C-A9ED-E72C5F6C045B}" dt="2025-11-17T21:46:39.900" v="85" actId="1035"/>
          <ac:spMkLst>
            <pc:docMk/>
            <pc:sldMk cId="0" sldId="262"/>
            <ac:spMk id="15" creationId="{00000000-0000-0000-0000-000000000000}"/>
          </ac:spMkLst>
        </pc:spChg>
        <pc:spChg chg="mod">
          <ac:chgData name="Hazell, Danielle" userId="16322be0-50ef-46ff-b0c0-d304bc10d5d2" providerId="ADAL" clId="{E6D12E1F-DF63-450C-A9ED-E72C5F6C045B}" dt="2025-11-17T21:46:46.417" v="87" actId="20577"/>
          <ac:spMkLst>
            <pc:docMk/>
            <pc:sldMk cId="0" sldId="262"/>
            <ac:spMk id="16" creationId="{00000000-0000-0000-0000-000000000000}"/>
          </ac:spMkLst>
        </pc:spChg>
      </pc:sldChg>
      <pc:sldChg chg="modSp mod">
        <pc:chgData name="Hazell, Danielle" userId="16322be0-50ef-46ff-b0c0-d304bc10d5d2" providerId="ADAL" clId="{E6D12E1F-DF63-450C-A9ED-E72C5F6C045B}" dt="2025-11-17T21:47:10.259" v="102" actId="1035"/>
        <pc:sldMkLst>
          <pc:docMk/>
          <pc:sldMk cId="0" sldId="263"/>
        </pc:sldMkLst>
        <pc:spChg chg="mod">
          <ac:chgData name="Hazell, Danielle" userId="16322be0-50ef-46ff-b0c0-d304bc10d5d2" providerId="ADAL" clId="{E6D12E1F-DF63-450C-A9ED-E72C5F6C045B}" dt="2025-11-17T21:46:59.002" v="90" actId="1076"/>
          <ac:spMkLst>
            <pc:docMk/>
            <pc:sldMk cId="0" sldId="263"/>
            <ac:spMk id="2"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4"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5"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7"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8"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10" creationId="{00000000-0000-0000-0000-000000000000}"/>
          </ac:spMkLst>
        </pc:spChg>
        <pc:spChg chg="mod">
          <ac:chgData name="Hazell, Danielle" userId="16322be0-50ef-46ff-b0c0-d304bc10d5d2" providerId="ADAL" clId="{E6D12E1F-DF63-450C-A9ED-E72C5F6C045B}" dt="2025-11-17T21:47:10.259" v="102" actId="1035"/>
          <ac:spMkLst>
            <pc:docMk/>
            <pc:sldMk cId="0" sldId="263"/>
            <ac:spMk id="11" creationId="{00000000-0000-0000-0000-000000000000}"/>
          </ac:spMkLst>
        </pc:spChg>
        <pc:picChg chg="mod">
          <ac:chgData name="Hazell, Danielle" userId="16322be0-50ef-46ff-b0c0-d304bc10d5d2" providerId="ADAL" clId="{E6D12E1F-DF63-450C-A9ED-E72C5F6C045B}" dt="2025-11-17T21:47:10.259" v="102" actId="1035"/>
          <ac:picMkLst>
            <pc:docMk/>
            <pc:sldMk cId="0" sldId="263"/>
            <ac:picMk id="6" creationId="{00000000-0000-0000-0000-000000000000}"/>
          </ac:picMkLst>
        </pc:picChg>
        <pc:picChg chg="mod">
          <ac:chgData name="Hazell, Danielle" userId="16322be0-50ef-46ff-b0c0-d304bc10d5d2" providerId="ADAL" clId="{E6D12E1F-DF63-450C-A9ED-E72C5F6C045B}" dt="2025-11-17T21:47:10.259" v="102" actId="1035"/>
          <ac:picMkLst>
            <pc:docMk/>
            <pc:sldMk cId="0" sldId="263"/>
            <ac:picMk id="13" creationId="{B6EC328C-399D-CA85-76B0-5F2E8A1A37B4}"/>
          </ac:picMkLst>
        </pc:picChg>
        <pc:picChg chg="mod">
          <ac:chgData name="Hazell, Danielle" userId="16322be0-50ef-46ff-b0c0-d304bc10d5d2" providerId="ADAL" clId="{E6D12E1F-DF63-450C-A9ED-E72C5F6C045B}" dt="2025-11-17T21:47:10.259" v="102" actId="1035"/>
          <ac:picMkLst>
            <pc:docMk/>
            <pc:sldMk cId="0" sldId="263"/>
            <ac:picMk id="15" creationId="{81112FA3-D59E-510F-AF08-439CC103E4C9}"/>
          </ac:picMkLst>
        </pc:picChg>
      </pc:sldChg>
      <pc:sldChg chg="modSp mod">
        <pc:chgData name="Hazell, Danielle" userId="16322be0-50ef-46ff-b0c0-d304bc10d5d2" providerId="ADAL" clId="{E6D12E1F-DF63-450C-A9ED-E72C5F6C045B}" dt="2025-11-17T21:48:47.054" v="130" actId="1036"/>
        <pc:sldMkLst>
          <pc:docMk/>
          <pc:sldMk cId="0" sldId="266"/>
        </pc:sldMkLst>
        <pc:spChg chg="mod">
          <ac:chgData name="Hazell, Danielle" userId="16322be0-50ef-46ff-b0c0-d304bc10d5d2" providerId="ADAL" clId="{E6D12E1F-DF63-450C-A9ED-E72C5F6C045B}" dt="2025-11-17T21:48:32.625" v="105" actId="1076"/>
          <ac:spMkLst>
            <pc:docMk/>
            <pc:sldMk cId="0" sldId="266"/>
            <ac:spMk id="2"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4"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5"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7"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8"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10"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11"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13" creationId="{00000000-0000-0000-0000-000000000000}"/>
          </ac:spMkLst>
        </pc:spChg>
        <pc:spChg chg="mod">
          <ac:chgData name="Hazell, Danielle" userId="16322be0-50ef-46ff-b0c0-d304bc10d5d2" providerId="ADAL" clId="{E6D12E1F-DF63-450C-A9ED-E72C5F6C045B}" dt="2025-11-17T21:48:47.054" v="130" actId="1036"/>
          <ac:spMkLst>
            <pc:docMk/>
            <pc:sldMk cId="0" sldId="266"/>
            <ac:spMk id="14" creationId="{00000000-0000-0000-0000-000000000000}"/>
          </ac:spMkLst>
        </pc:spChg>
        <pc:grpChg chg="mod">
          <ac:chgData name="Hazell, Danielle" userId="16322be0-50ef-46ff-b0c0-d304bc10d5d2" providerId="ADAL" clId="{E6D12E1F-DF63-450C-A9ED-E72C5F6C045B}" dt="2025-11-17T21:48:37.836" v="114" actId="1036"/>
          <ac:grpSpMkLst>
            <pc:docMk/>
            <pc:sldMk cId="0" sldId="266"/>
            <ac:grpSpMk id="15" creationId="{FC2BCDCE-E070-8B75-7C16-D0D02ADDC99A}"/>
          </ac:grpSpMkLst>
        </pc:grpChg>
      </pc:sldChg>
      <pc:sldChg chg="modSp mod">
        <pc:chgData name="Hazell, Danielle" userId="16322be0-50ef-46ff-b0c0-d304bc10d5d2" providerId="ADAL" clId="{E6D12E1F-DF63-450C-A9ED-E72C5F6C045B}" dt="2025-11-17T21:49:22.151" v="136" actId="1076"/>
        <pc:sldMkLst>
          <pc:docMk/>
          <pc:sldMk cId="0" sldId="268"/>
        </pc:sldMkLst>
        <pc:spChg chg="mod">
          <ac:chgData name="Hazell, Danielle" userId="16322be0-50ef-46ff-b0c0-d304bc10d5d2" providerId="ADAL" clId="{E6D12E1F-DF63-450C-A9ED-E72C5F6C045B}" dt="2025-11-17T21:49:01.264" v="131" actId="1076"/>
          <ac:spMkLst>
            <pc:docMk/>
            <pc:sldMk cId="0" sldId="268"/>
            <ac:spMk id="2" creationId="{00000000-0000-0000-0000-000000000000}"/>
          </ac:spMkLst>
        </pc:spChg>
        <pc:spChg chg="mod">
          <ac:chgData name="Hazell, Danielle" userId="16322be0-50ef-46ff-b0c0-d304bc10d5d2" providerId="ADAL" clId="{E6D12E1F-DF63-450C-A9ED-E72C5F6C045B}" dt="2025-11-17T21:49:22.151" v="136" actId="1076"/>
          <ac:spMkLst>
            <pc:docMk/>
            <pc:sldMk cId="0" sldId="268"/>
            <ac:spMk id="7" creationId="{00000000-0000-0000-0000-000000000000}"/>
          </ac:spMkLst>
        </pc:spChg>
        <pc:spChg chg="mod">
          <ac:chgData name="Hazell, Danielle" userId="16322be0-50ef-46ff-b0c0-d304bc10d5d2" providerId="ADAL" clId="{E6D12E1F-DF63-450C-A9ED-E72C5F6C045B}" dt="2025-11-17T21:49:13.704" v="135" actId="14100"/>
          <ac:spMkLst>
            <pc:docMk/>
            <pc:sldMk cId="0" sldId="268"/>
            <ac:spMk id="8" creationId="{00000000-0000-0000-0000-000000000000}"/>
          </ac:spMkLst>
        </pc:spChg>
        <pc:picChg chg="mod">
          <ac:chgData name="Hazell, Danielle" userId="16322be0-50ef-46ff-b0c0-d304bc10d5d2" providerId="ADAL" clId="{E6D12E1F-DF63-450C-A9ED-E72C5F6C045B}" dt="2025-11-17T21:49:07.336" v="133" actId="1076"/>
          <ac:picMkLst>
            <pc:docMk/>
            <pc:sldMk cId="0" sldId="268"/>
            <ac:picMk id="3" creationId="{00000000-0000-0000-0000-000000000000}"/>
          </ac:picMkLst>
        </pc:picChg>
        <pc:picChg chg="mod">
          <ac:chgData name="Hazell, Danielle" userId="16322be0-50ef-46ff-b0c0-d304bc10d5d2" providerId="ADAL" clId="{E6D12E1F-DF63-450C-A9ED-E72C5F6C045B}" dt="2025-11-17T21:49:07.336" v="133" actId="1076"/>
          <ac:picMkLst>
            <pc:docMk/>
            <pc:sldMk cId="0" sldId="268"/>
            <ac:picMk id="4" creationId="{00000000-0000-0000-0000-000000000000}"/>
          </ac:picMkLst>
        </pc:picChg>
        <pc:picChg chg="mod">
          <ac:chgData name="Hazell, Danielle" userId="16322be0-50ef-46ff-b0c0-d304bc10d5d2" providerId="ADAL" clId="{E6D12E1F-DF63-450C-A9ED-E72C5F6C045B}" dt="2025-11-17T21:49:07.336" v="133" actId="1076"/>
          <ac:picMkLst>
            <pc:docMk/>
            <pc:sldMk cId="0" sldId="268"/>
            <ac:picMk id="5" creationId="{00000000-0000-0000-0000-000000000000}"/>
          </ac:picMkLst>
        </pc:picChg>
        <pc:picChg chg="mod">
          <ac:chgData name="Hazell, Danielle" userId="16322be0-50ef-46ff-b0c0-d304bc10d5d2" providerId="ADAL" clId="{E6D12E1F-DF63-450C-A9ED-E72C5F6C045B}" dt="2025-11-17T21:49:07.336" v="133" actId="1076"/>
          <ac:picMkLst>
            <pc:docMk/>
            <pc:sldMk cId="0" sldId="268"/>
            <ac:picMk id="6" creationId="{00000000-0000-0000-0000-000000000000}"/>
          </ac:picMkLst>
        </pc:picChg>
      </pc:sldChg>
      <pc:sldChg chg="modSp mod">
        <pc:chgData name="Hazell, Danielle" userId="16322be0-50ef-46ff-b0c0-d304bc10d5d2" providerId="ADAL" clId="{E6D12E1F-DF63-450C-A9ED-E72C5F6C045B}" dt="2025-11-17T21:50:41.405" v="152" actId="14100"/>
        <pc:sldMkLst>
          <pc:docMk/>
          <pc:sldMk cId="0" sldId="270"/>
        </pc:sldMkLst>
        <pc:spChg chg="mod">
          <ac:chgData name="Hazell, Danielle" userId="16322be0-50ef-46ff-b0c0-d304bc10d5d2" providerId="ADAL" clId="{E6D12E1F-DF63-450C-A9ED-E72C5F6C045B}" dt="2025-11-17T21:49:47.760" v="139" actId="1076"/>
          <ac:spMkLst>
            <pc:docMk/>
            <pc:sldMk cId="0" sldId="270"/>
            <ac:spMk id="4" creationId="{00000000-0000-0000-0000-000000000000}"/>
          </ac:spMkLst>
        </pc:spChg>
        <pc:spChg chg="mod">
          <ac:chgData name="Hazell, Danielle" userId="16322be0-50ef-46ff-b0c0-d304bc10d5d2" providerId="ADAL" clId="{E6D12E1F-DF63-450C-A9ED-E72C5F6C045B}" dt="2025-11-17T21:50:02.599" v="142" actId="1076"/>
          <ac:spMkLst>
            <pc:docMk/>
            <pc:sldMk cId="0" sldId="270"/>
            <ac:spMk id="5" creationId="{00000000-0000-0000-0000-000000000000}"/>
          </ac:spMkLst>
        </pc:spChg>
        <pc:spChg chg="mod">
          <ac:chgData name="Hazell, Danielle" userId="16322be0-50ef-46ff-b0c0-d304bc10d5d2" providerId="ADAL" clId="{E6D12E1F-DF63-450C-A9ED-E72C5F6C045B}" dt="2025-11-17T21:49:47.760" v="139" actId="1076"/>
          <ac:spMkLst>
            <pc:docMk/>
            <pc:sldMk cId="0" sldId="270"/>
            <ac:spMk id="7" creationId="{00000000-0000-0000-0000-000000000000}"/>
          </ac:spMkLst>
        </pc:spChg>
        <pc:spChg chg="mod">
          <ac:chgData name="Hazell, Danielle" userId="16322be0-50ef-46ff-b0c0-d304bc10d5d2" providerId="ADAL" clId="{E6D12E1F-DF63-450C-A9ED-E72C5F6C045B}" dt="2025-11-17T21:50:07.911" v="143" actId="1076"/>
          <ac:spMkLst>
            <pc:docMk/>
            <pc:sldMk cId="0" sldId="270"/>
            <ac:spMk id="8" creationId="{00000000-0000-0000-0000-000000000000}"/>
          </ac:spMkLst>
        </pc:spChg>
        <pc:spChg chg="mod">
          <ac:chgData name="Hazell, Danielle" userId="16322be0-50ef-46ff-b0c0-d304bc10d5d2" providerId="ADAL" clId="{E6D12E1F-DF63-450C-A9ED-E72C5F6C045B}" dt="2025-11-17T21:50:33.760" v="150" actId="1076"/>
          <ac:spMkLst>
            <pc:docMk/>
            <pc:sldMk cId="0" sldId="270"/>
            <ac:spMk id="10" creationId="{00000000-0000-0000-0000-000000000000}"/>
          </ac:spMkLst>
        </pc:spChg>
        <pc:spChg chg="mod">
          <ac:chgData name="Hazell, Danielle" userId="16322be0-50ef-46ff-b0c0-d304bc10d5d2" providerId="ADAL" clId="{E6D12E1F-DF63-450C-A9ED-E72C5F6C045B}" dt="2025-11-17T21:50:24.655" v="148" actId="1076"/>
          <ac:spMkLst>
            <pc:docMk/>
            <pc:sldMk cId="0" sldId="270"/>
            <ac:spMk id="11" creationId="{00000000-0000-0000-0000-000000000000}"/>
          </ac:spMkLst>
        </pc:spChg>
        <pc:spChg chg="mod">
          <ac:chgData name="Hazell, Danielle" userId="16322be0-50ef-46ff-b0c0-d304bc10d5d2" providerId="ADAL" clId="{E6D12E1F-DF63-450C-A9ED-E72C5F6C045B}" dt="2025-11-17T21:49:54.359" v="140" actId="14100"/>
          <ac:spMkLst>
            <pc:docMk/>
            <pc:sldMk cId="0" sldId="270"/>
            <ac:spMk id="13" creationId="{00000000-0000-0000-0000-000000000000}"/>
          </ac:spMkLst>
        </pc:spChg>
        <pc:spChg chg="mod">
          <ac:chgData name="Hazell, Danielle" userId="16322be0-50ef-46ff-b0c0-d304bc10d5d2" providerId="ADAL" clId="{E6D12E1F-DF63-450C-A9ED-E72C5F6C045B}" dt="2025-11-17T21:50:41.405" v="152" actId="14100"/>
          <ac:spMkLst>
            <pc:docMk/>
            <pc:sldMk cId="0" sldId="270"/>
            <ac:spMk id="14" creationId="{00000000-0000-0000-0000-000000000000}"/>
          </ac:spMkLst>
        </pc:spChg>
        <pc:picChg chg="mod">
          <ac:chgData name="Hazell, Danielle" userId="16322be0-50ef-46ff-b0c0-d304bc10d5d2" providerId="ADAL" clId="{E6D12E1F-DF63-450C-A9ED-E72C5F6C045B}" dt="2025-11-17T21:49:47.760" v="139" actId="1076"/>
          <ac:picMkLst>
            <pc:docMk/>
            <pc:sldMk cId="0" sldId="270"/>
            <ac:picMk id="3" creationId="{00000000-0000-0000-0000-000000000000}"/>
          </ac:picMkLst>
        </pc:picChg>
        <pc:picChg chg="mod">
          <ac:chgData name="Hazell, Danielle" userId="16322be0-50ef-46ff-b0c0-d304bc10d5d2" providerId="ADAL" clId="{E6D12E1F-DF63-450C-A9ED-E72C5F6C045B}" dt="2025-11-17T21:49:47.760" v="139" actId="1076"/>
          <ac:picMkLst>
            <pc:docMk/>
            <pc:sldMk cId="0" sldId="270"/>
            <ac:picMk id="6" creationId="{00000000-0000-0000-0000-000000000000}"/>
          </ac:picMkLst>
        </pc:picChg>
        <pc:picChg chg="mod">
          <ac:chgData name="Hazell, Danielle" userId="16322be0-50ef-46ff-b0c0-d304bc10d5d2" providerId="ADAL" clId="{E6D12E1F-DF63-450C-A9ED-E72C5F6C045B}" dt="2025-11-17T21:50:26.262" v="149" actId="1076"/>
          <ac:picMkLst>
            <pc:docMk/>
            <pc:sldMk cId="0" sldId="270"/>
            <ac:picMk id="9" creationId="{00000000-0000-0000-0000-000000000000}"/>
          </ac:picMkLst>
        </pc:picChg>
        <pc:picChg chg="mod">
          <ac:chgData name="Hazell, Danielle" userId="16322be0-50ef-46ff-b0c0-d304bc10d5d2" providerId="ADAL" clId="{E6D12E1F-DF63-450C-A9ED-E72C5F6C045B}" dt="2025-11-17T21:50:18.024" v="146" actId="1076"/>
          <ac:picMkLst>
            <pc:docMk/>
            <pc:sldMk cId="0" sldId="270"/>
            <ac:picMk id="12" creationId="{00000000-0000-0000-0000-000000000000}"/>
          </ac:picMkLst>
        </pc:picChg>
      </pc:sldChg>
      <pc:sldChg chg="modSp mod">
        <pc:chgData name="Hazell, Danielle" userId="16322be0-50ef-46ff-b0c0-d304bc10d5d2" providerId="ADAL" clId="{E6D12E1F-DF63-450C-A9ED-E72C5F6C045B}" dt="2025-11-17T21:51:51.932" v="179" actId="1076"/>
        <pc:sldMkLst>
          <pc:docMk/>
          <pc:sldMk cId="0" sldId="271"/>
        </pc:sldMkLst>
        <pc:spChg chg="mod">
          <ac:chgData name="Hazell, Danielle" userId="16322be0-50ef-46ff-b0c0-d304bc10d5d2" providerId="ADAL" clId="{E6D12E1F-DF63-450C-A9ED-E72C5F6C045B}" dt="2025-11-17T21:50:50.706" v="153" actId="1076"/>
          <ac:spMkLst>
            <pc:docMk/>
            <pc:sldMk cId="0" sldId="271"/>
            <ac:spMk id="2" creationId="{00000000-0000-0000-0000-000000000000}"/>
          </ac:spMkLst>
        </pc:spChg>
        <pc:spChg chg="mod">
          <ac:chgData name="Hazell, Danielle" userId="16322be0-50ef-46ff-b0c0-d304bc10d5d2" providerId="ADAL" clId="{E6D12E1F-DF63-450C-A9ED-E72C5F6C045B}" dt="2025-11-17T21:51:08.831" v="155" actId="255"/>
          <ac:spMkLst>
            <pc:docMk/>
            <pc:sldMk cId="0" sldId="271"/>
            <ac:spMk id="6" creationId="{00000000-0000-0000-0000-000000000000}"/>
          </ac:spMkLst>
        </pc:spChg>
        <pc:spChg chg="mod">
          <ac:chgData name="Hazell, Danielle" userId="16322be0-50ef-46ff-b0c0-d304bc10d5d2" providerId="ADAL" clId="{E6D12E1F-DF63-450C-A9ED-E72C5F6C045B}" dt="2025-11-17T21:51:33.952" v="173" actId="1036"/>
          <ac:spMkLst>
            <pc:docMk/>
            <pc:sldMk cId="0" sldId="271"/>
            <ac:spMk id="7" creationId="{00000000-0000-0000-0000-000000000000}"/>
          </ac:spMkLst>
        </pc:spChg>
        <pc:spChg chg="mod">
          <ac:chgData name="Hazell, Danielle" userId="16322be0-50ef-46ff-b0c0-d304bc10d5d2" providerId="ADAL" clId="{E6D12E1F-DF63-450C-A9ED-E72C5F6C045B}" dt="2025-11-17T21:51:39.659" v="178" actId="1036"/>
          <ac:spMkLst>
            <pc:docMk/>
            <pc:sldMk cId="0" sldId="271"/>
            <ac:spMk id="8" creationId="{00000000-0000-0000-0000-000000000000}"/>
          </ac:spMkLst>
        </pc:spChg>
        <pc:spChg chg="mod">
          <ac:chgData name="Hazell, Danielle" userId="16322be0-50ef-46ff-b0c0-d304bc10d5d2" providerId="ADAL" clId="{E6D12E1F-DF63-450C-A9ED-E72C5F6C045B}" dt="2025-11-17T21:51:51.932" v="179" actId="1076"/>
          <ac:spMkLst>
            <pc:docMk/>
            <pc:sldMk cId="0" sldId="271"/>
            <ac:spMk id="10" creationId="{00000000-0000-0000-0000-000000000000}"/>
          </ac:spMkLst>
        </pc:spChg>
        <pc:spChg chg="mod">
          <ac:chgData name="Hazell, Danielle" userId="16322be0-50ef-46ff-b0c0-d304bc10d5d2" providerId="ADAL" clId="{E6D12E1F-DF63-450C-A9ED-E72C5F6C045B}" dt="2025-11-17T21:51:27.789" v="170" actId="1036"/>
          <ac:spMkLst>
            <pc:docMk/>
            <pc:sldMk cId="0" sldId="271"/>
            <ac:spMk id="12" creationId="{00000000-0000-0000-0000-000000000000}"/>
          </ac:spMkLst>
        </pc:spChg>
        <pc:spChg chg="mod">
          <ac:chgData name="Hazell, Danielle" userId="16322be0-50ef-46ff-b0c0-d304bc10d5d2" providerId="ADAL" clId="{E6D12E1F-DF63-450C-A9ED-E72C5F6C045B}" dt="2025-11-17T21:51:08.831" v="155" actId="255"/>
          <ac:spMkLst>
            <pc:docMk/>
            <pc:sldMk cId="0" sldId="271"/>
            <ac:spMk id="14" creationId="{00000000-0000-0000-0000-000000000000}"/>
          </ac:spMkLst>
        </pc:spChg>
        <pc:spChg chg="mod">
          <ac:chgData name="Hazell, Danielle" userId="16322be0-50ef-46ff-b0c0-d304bc10d5d2" providerId="ADAL" clId="{E6D12E1F-DF63-450C-A9ED-E72C5F6C045B}" dt="2025-11-17T21:51:21.806" v="162" actId="1036"/>
          <ac:spMkLst>
            <pc:docMk/>
            <pc:sldMk cId="0" sldId="271"/>
            <ac:spMk id="16" creationId="{00000000-0000-0000-0000-000000000000}"/>
          </ac:spMkLst>
        </pc:spChg>
        <pc:spChg chg="mod">
          <ac:chgData name="Hazell, Danielle" userId="16322be0-50ef-46ff-b0c0-d304bc10d5d2" providerId="ADAL" clId="{E6D12E1F-DF63-450C-A9ED-E72C5F6C045B}" dt="2025-11-17T21:51:08.831" v="155" actId="255"/>
          <ac:spMkLst>
            <pc:docMk/>
            <pc:sldMk cId="0" sldId="271"/>
            <ac:spMk id="18" creationId="{00000000-0000-0000-0000-000000000000}"/>
          </ac:spMkLst>
        </pc:spChg>
      </pc:sldChg>
      <pc:sldChg chg="modSp mod">
        <pc:chgData name="Hazell, Danielle" userId="16322be0-50ef-46ff-b0c0-d304bc10d5d2" providerId="ADAL" clId="{E6D12E1F-DF63-450C-A9ED-E72C5F6C045B}" dt="2025-11-17T21:52:11.285" v="183" actId="1076"/>
        <pc:sldMkLst>
          <pc:docMk/>
          <pc:sldMk cId="0" sldId="272"/>
        </pc:sldMkLst>
        <pc:spChg chg="mod">
          <ac:chgData name="Hazell, Danielle" userId="16322be0-50ef-46ff-b0c0-d304bc10d5d2" providerId="ADAL" clId="{E6D12E1F-DF63-450C-A9ED-E72C5F6C045B}" dt="2025-11-17T21:52:11.285" v="183" actId="1076"/>
          <ac:spMkLst>
            <pc:docMk/>
            <pc:sldMk cId="0" sldId="272"/>
            <ac:spMk id="10" creationId="{00000000-0000-0000-0000-000000000000}"/>
          </ac:spMkLst>
        </pc:spChg>
        <pc:picChg chg="mod">
          <ac:chgData name="Hazell, Danielle" userId="16322be0-50ef-46ff-b0c0-d304bc10d5d2" providerId="ADAL" clId="{E6D12E1F-DF63-450C-A9ED-E72C5F6C045B}" dt="2025-11-17T21:52:07.659" v="182" actId="1076"/>
          <ac:picMkLst>
            <pc:docMk/>
            <pc:sldMk cId="0" sldId="272"/>
            <ac:picMk id="9" creationId="{00000000-0000-0000-0000-000000000000}"/>
          </ac:picMkLst>
        </pc:picChg>
      </pc:sldChg>
      <pc:sldChg chg="modSp mod">
        <pc:chgData name="Hazell, Danielle" userId="16322be0-50ef-46ff-b0c0-d304bc10d5d2" providerId="ADAL" clId="{E6D12E1F-DF63-450C-A9ED-E72C5F6C045B}" dt="2025-11-17T21:52:28.492" v="184" actId="1076"/>
        <pc:sldMkLst>
          <pc:docMk/>
          <pc:sldMk cId="0" sldId="273"/>
        </pc:sldMkLst>
        <pc:spChg chg="mod">
          <ac:chgData name="Hazell, Danielle" userId="16322be0-50ef-46ff-b0c0-d304bc10d5d2" providerId="ADAL" clId="{E6D12E1F-DF63-450C-A9ED-E72C5F6C045B}" dt="2025-11-17T21:52:28.492" v="184" actId="1076"/>
          <ac:spMkLst>
            <pc:docMk/>
            <pc:sldMk cId="0" sldId="273"/>
            <ac:spMk id="4" creationId="{00000000-0000-0000-0000-000000000000}"/>
          </ac:spMkLst>
        </pc:spChg>
        <pc:spChg chg="mod">
          <ac:chgData name="Hazell, Danielle" userId="16322be0-50ef-46ff-b0c0-d304bc10d5d2" providerId="ADAL" clId="{E6D12E1F-DF63-450C-A9ED-E72C5F6C045B}" dt="2025-11-17T21:52:28.492" v="184" actId="1076"/>
          <ac:spMkLst>
            <pc:docMk/>
            <pc:sldMk cId="0" sldId="273"/>
            <ac:spMk id="5" creationId="{00000000-0000-0000-0000-000000000000}"/>
          </ac:spMkLst>
        </pc:spChg>
        <pc:spChg chg="mod">
          <ac:chgData name="Hazell, Danielle" userId="16322be0-50ef-46ff-b0c0-d304bc10d5d2" providerId="ADAL" clId="{E6D12E1F-DF63-450C-A9ED-E72C5F6C045B}" dt="2025-11-17T21:52:28.492" v="184" actId="1076"/>
          <ac:spMkLst>
            <pc:docMk/>
            <pc:sldMk cId="0" sldId="273"/>
            <ac:spMk id="7" creationId="{00000000-0000-0000-0000-000000000000}"/>
          </ac:spMkLst>
        </pc:spChg>
        <pc:spChg chg="mod">
          <ac:chgData name="Hazell, Danielle" userId="16322be0-50ef-46ff-b0c0-d304bc10d5d2" providerId="ADAL" clId="{E6D12E1F-DF63-450C-A9ED-E72C5F6C045B}" dt="2025-11-17T21:52:28.492" v="184" actId="1076"/>
          <ac:spMkLst>
            <pc:docMk/>
            <pc:sldMk cId="0" sldId="273"/>
            <ac:spMk id="8" creationId="{00000000-0000-0000-0000-000000000000}"/>
          </ac:spMkLst>
        </pc:spChg>
        <pc:spChg chg="mod">
          <ac:chgData name="Hazell, Danielle" userId="16322be0-50ef-46ff-b0c0-d304bc10d5d2" providerId="ADAL" clId="{E6D12E1F-DF63-450C-A9ED-E72C5F6C045B}" dt="2025-11-17T21:52:28.492" v="184" actId="1076"/>
          <ac:spMkLst>
            <pc:docMk/>
            <pc:sldMk cId="0" sldId="273"/>
            <ac:spMk id="10" creationId="{00000000-0000-0000-0000-000000000000}"/>
          </ac:spMkLst>
        </pc:spChg>
        <pc:spChg chg="mod">
          <ac:chgData name="Hazell, Danielle" userId="16322be0-50ef-46ff-b0c0-d304bc10d5d2" providerId="ADAL" clId="{E6D12E1F-DF63-450C-A9ED-E72C5F6C045B}" dt="2025-11-17T21:52:28.492" v="184" actId="1076"/>
          <ac:spMkLst>
            <pc:docMk/>
            <pc:sldMk cId="0" sldId="273"/>
            <ac:spMk id="11" creationId="{00000000-0000-0000-0000-000000000000}"/>
          </ac:spMkLst>
        </pc:spChg>
      </pc:sldChg>
      <pc:sldChg chg="modSp mod">
        <pc:chgData name="Hazell, Danielle" userId="16322be0-50ef-46ff-b0c0-d304bc10d5d2" providerId="ADAL" clId="{E6D12E1F-DF63-450C-A9ED-E72C5F6C045B}" dt="2025-11-17T21:52:41.602" v="186" actId="1076"/>
        <pc:sldMkLst>
          <pc:docMk/>
          <pc:sldMk cId="0" sldId="274"/>
        </pc:sldMkLst>
        <pc:spChg chg="mod">
          <ac:chgData name="Hazell, Danielle" userId="16322be0-50ef-46ff-b0c0-d304bc10d5d2" providerId="ADAL" clId="{E6D12E1F-DF63-450C-A9ED-E72C5F6C045B}" dt="2025-11-17T21:52:41.602" v="186" actId="1076"/>
          <ac:spMkLst>
            <pc:docMk/>
            <pc:sldMk cId="0" sldId="274"/>
            <ac:spMk id="2" creationId="{00000000-0000-0000-0000-000000000000}"/>
          </ac:spMkLst>
        </pc:spChg>
        <pc:spChg chg="mod">
          <ac:chgData name="Hazell, Danielle" userId="16322be0-50ef-46ff-b0c0-d304bc10d5d2" providerId="ADAL" clId="{E6D12E1F-DF63-450C-A9ED-E72C5F6C045B}" dt="2025-11-17T21:52:37.018" v="185" actId="1076"/>
          <ac:spMkLst>
            <pc:docMk/>
            <pc:sldMk cId="0" sldId="274"/>
            <ac:spMk id="7" creationId="{00000000-0000-0000-0000-000000000000}"/>
          </ac:spMkLst>
        </pc:spChg>
        <pc:spChg chg="mod">
          <ac:chgData name="Hazell, Danielle" userId="16322be0-50ef-46ff-b0c0-d304bc10d5d2" providerId="ADAL" clId="{E6D12E1F-DF63-450C-A9ED-E72C5F6C045B}" dt="2025-11-17T21:52:37.018" v="185" actId="1076"/>
          <ac:spMkLst>
            <pc:docMk/>
            <pc:sldMk cId="0" sldId="274"/>
            <ac:spMk id="8" creationId="{00000000-0000-0000-0000-000000000000}"/>
          </ac:spMkLst>
        </pc:spChg>
      </pc:sldChg>
      <pc:sldChg chg="modSp mod">
        <pc:chgData name="Hazell, Danielle" userId="16322be0-50ef-46ff-b0c0-d304bc10d5d2" providerId="ADAL" clId="{E6D12E1F-DF63-450C-A9ED-E72C5F6C045B}" dt="2025-11-17T21:52:51.170" v="187" actId="1076"/>
        <pc:sldMkLst>
          <pc:docMk/>
          <pc:sldMk cId="0" sldId="275"/>
        </pc:sldMkLst>
        <pc:spChg chg="mod">
          <ac:chgData name="Hazell, Danielle" userId="16322be0-50ef-46ff-b0c0-d304bc10d5d2" providerId="ADAL" clId="{E6D12E1F-DF63-450C-A9ED-E72C5F6C045B}" dt="2025-11-17T21:52:51.170" v="187" actId="1076"/>
          <ac:spMkLst>
            <pc:docMk/>
            <pc:sldMk cId="0" sldId="275"/>
            <ac:spMk id="2" creationId="{00000000-0000-0000-0000-000000000000}"/>
          </ac:spMkLst>
        </pc:spChg>
      </pc:sldChg>
      <pc:sldChg chg="modSp mod">
        <pc:chgData name="Hazell, Danielle" userId="16322be0-50ef-46ff-b0c0-d304bc10d5d2" providerId="ADAL" clId="{E6D12E1F-DF63-450C-A9ED-E72C5F6C045B}" dt="2025-11-17T21:54:07.834" v="189" actId="1076"/>
        <pc:sldMkLst>
          <pc:docMk/>
          <pc:sldMk cId="0" sldId="276"/>
        </pc:sldMkLst>
        <pc:spChg chg="mod">
          <ac:chgData name="Hazell, Danielle" userId="16322be0-50ef-46ff-b0c0-d304bc10d5d2" providerId="ADAL" clId="{E6D12E1F-DF63-450C-A9ED-E72C5F6C045B}" dt="2025-11-17T21:53:58.882" v="188" actId="1076"/>
          <ac:spMkLst>
            <pc:docMk/>
            <pc:sldMk cId="0" sldId="276"/>
            <ac:spMk id="2" creationId="{00000000-0000-0000-0000-000000000000}"/>
          </ac:spMkLst>
        </pc:spChg>
        <pc:spChg chg="mod">
          <ac:chgData name="Hazell, Danielle" userId="16322be0-50ef-46ff-b0c0-d304bc10d5d2" providerId="ADAL" clId="{E6D12E1F-DF63-450C-A9ED-E72C5F6C045B}" dt="2025-11-17T21:54:07.834" v="189" actId="1076"/>
          <ac:spMkLst>
            <pc:docMk/>
            <pc:sldMk cId="0" sldId="276"/>
            <ac:spMk id="10" creationId="{00000000-0000-0000-0000-000000000000}"/>
          </ac:spMkLst>
        </pc:spChg>
        <pc:spChg chg="mod">
          <ac:chgData name="Hazell, Danielle" userId="16322be0-50ef-46ff-b0c0-d304bc10d5d2" providerId="ADAL" clId="{E6D12E1F-DF63-450C-A9ED-E72C5F6C045B}" dt="2025-11-17T21:54:07.834" v="189" actId="1076"/>
          <ac:spMkLst>
            <pc:docMk/>
            <pc:sldMk cId="0" sldId="276"/>
            <ac:spMk id="11" creationId="{00000000-0000-0000-0000-000000000000}"/>
          </ac:spMkLst>
        </pc:spChg>
      </pc:sldChg>
      <pc:sldChg chg="modSp mod">
        <pc:chgData name="Hazell, Danielle" userId="16322be0-50ef-46ff-b0c0-d304bc10d5d2" providerId="ADAL" clId="{E6D12E1F-DF63-450C-A9ED-E72C5F6C045B}" dt="2025-11-17T21:54:20.941" v="193" actId="1035"/>
        <pc:sldMkLst>
          <pc:docMk/>
          <pc:sldMk cId="0" sldId="277"/>
        </pc:sldMkLst>
        <pc:spChg chg="mod">
          <ac:chgData name="Hazell, Danielle" userId="16322be0-50ef-46ff-b0c0-d304bc10d5d2" providerId="ADAL" clId="{E6D12E1F-DF63-450C-A9ED-E72C5F6C045B}" dt="2025-11-17T21:54:20.941" v="193" actId="1035"/>
          <ac:spMkLst>
            <pc:docMk/>
            <pc:sldMk cId="0" sldId="277"/>
            <ac:spMk id="9" creationId="{00000000-0000-0000-0000-000000000000}"/>
          </ac:spMkLst>
        </pc:spChg>
      </pc:sldChg>
      <pc:sldChg chg="modSp mod">
        <pc:chgData name="Hazell, Danielle" userId="16322be0-50ef-46ff-b0c0-d304bc10d5d2" providerId="ADAL" clId="{E6D12E1F-DF63-450C-A9ED-E72C5F6C045B}" dt="2025-11-17T21:55:26.192" v="194" actId="1076"/>
        <pc:sldMkLst>
          <pc:docMk/>
          <pc:sldMk cId="0" sldId="278"/>
        </pc:sldMkLst>
        <pc:spChg chg="mod">
          <ac:chgData name="Hazell, Danielle" userId="16322be0-50ef-46ff-b0c0-d304bc10d5d2" providerId="ADAL" clId="{E6D12E1F-DF63-450C-A9ED-E72C5F6C045B}" dt="2025-11-17T21:55:26.192" v="194" actId="1076"/>
          <ac:spMkLst>
            <pc:docMk/>
            <pc:sldMk cId="0" sldId="278"/>
            <ac:spMk id="2" creationId="{00000000-0000-0000-0000-000000000000}"/>
          </ac:spMkLst>
        </pc:spChg>
      </pc:sldChg>
      <pc:sldChg chg="modSp mod">
        <pc:chgData name="Hazell, Danielle" userId="16322be0-50ef-46ff-b0c0-d304bc10d5d2" providerId="ADAL" clId="{E6D12E1F-DF63-450C-A9ED-E72C5F6C045B}" dt="2025-11-17T21:55:53.466" v="213" actId="20577"/>
        <pc:sldMkLst>
          <pc:docMk/>
          <pc:sldMk cId="0" sldId="279"/>
        </pc:sldMkLst>
        <pc:spChg chg="mod">
          <ac:chgData name="Hazell, Danielle" userId="16322be0-50ef-46ff-b0c0-d304bc10d5d2" providerId="ADAL" clId="{E6D12E1F-DF63-450C-A9ED-E72C5F6C045B}" dt="2025-11-17T21:55:38.257" v="196" actId="1076"/>
          <ac:spMkLst>
            <pc:docMk/>
            <pc:sldMk cId="0" sldId="279"/>
            <ac:spMk id="2"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4"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5"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7" creationId="{00000000-0000-0000-0000-000000000000}"/>
          </ac:spMkLst>
        </pc:spChg>
        <pc:spChg chg="mod">
          <ac:chgData name="Hazell, Danielle" userId="16322be0-50ef-46ff-b0c0-d304bc10d5d2" providerId="ADAL" clId="{E6D12E1F-DF63-450C-A9ED-E72C5F6C045B}" dt="2025-11-17T21:55:47.517" v="210" actId="20577"/>
          <ac:spMkLst>
            <pc:docMk/>
            <pc:sldMk cId="0" sldId="279"/>
            <ac:spMk id="8"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9"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10" creationId="{00000000-0000-0000-0000-000000000000}"/>
          </ac:spMkLst>
        </pc:spChg>
        <pc:spChg chg="mod">
          <ac:chgData name="Hazell, Danielle" userId="16322be0-50ef-46ff-b0c0-d304bc10d5d2" providerId="ADAL" clId="{E6D12E1F-DF63-450C-A9ED-E72C5F6C045B}" dt="2025-11-17T21:55:51.925" v="212" actId="20577"/>
          <ac:spMkLst>
            <pc:docMk/>
            <pc:sldMk cId="0" sldId="279"/>
            <ac:spMk id="13"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14" creationId="{00000000-0000-0000-0000-000000000000}"/>
          </ac:spMkLst>
        </pc:spChg>
        <pc:spChg chg="mod">
          <ac:chgData name="Hazell, Danielle" userId="16322be0-50ef-46ff-b0c0-d304bc10d5d2" providerId="ADAL" clId="{E6D12E1F-DF63-450C-A9ED-E72C5F6C045B}" dt="2025-11-17T21:55:43.215" v="209" actId="1035"/>
          <ac:spMkLst>
            <pc:docMk/>
            <pc:sldMk cId="0" sldId="279"/>
            <ac:spMk id="17" creationId="{00000000-0000-0000-0000-000000000000}"/>
          </ac:spMkLst>
        </pc:spChg>
        <pc:spChg chg="mod">
          <ac:chgData name="Hazell, Danielle" userId="16322be0-50ef-46ff-b0c0-d304bc10d5d2" providerId="ADAL" clId="{E6D12E1F-DF63-450C-A9ED-E72C5F6C045B}" dt="2025-11-17T21:55:50.215" v="211" actId="20577"/>
          <ac:spMkLst>
            <pc:docMk/>
            <pc:sldMk cId="0" sldId="279"/>
            <ac:spMk id="18" creationId="{00000000-0000-0000-0000-000000000000}"/>
          </ac:spMkLst>
        </pc:spChg>
        <pc:spChg chg="mod">
          <ac:chgData name="Hazell, Danielle" userId="16322be0-50ef-46ff-b0c0-d304bc10d5d2" providerId="ADAL" clId="{E6D12E1F-DF63-450C-A9ED-E72C5F6C045B}" dt="2025-11-17T21:55:53.466" v="213" actId="20577"/>
          <ac:spMkLst>
            <pc:docMk/>
            <pc:sldMk cId="0" sldId="279"/>
            <ac:spMk id="23" creationId="{00000000-0000-0000-0000-000000000000}"/>
          </ac:spMkLst>
        </pc:spChg>
      </pc:sldChg>
      <pc:sldChg chg="addSp modSp mod">
        <pc:chgData name="Hazell, Danielle" userId="16322be0-50ef-46ff-b0c0-d304bc10d5d2" providerId="ADAL" clId="{E6D12E1F-DF63-450C-A9ED-E72C5F6C045B}" dt="2025-11-17T21:43:39.666" v="2"/>
        <pc:sldMkLst>
          <pc:docMk/>
          <pc:sldMk cId="2402489006" sldId="512"/>
        </pc:sldMkLst>
        <pc:spChg chg="add mod">
          <ac:chgData name="Hazell, Danielle" userId="16322be0-50ef-46ff-b0c0-d304bc10d5d2" providerId="ADAL" clId="{E6D12E1F-DF63-450C-A9ED-E72C5F6C045B}" dt="2025-11-17T21:43:39.666" v="2"/>
          <ac:spMkLst>
            <pc:docMk/>
            <pc:sldMk cId="2402489006" sldId="512"/>
            <ac:spMk id="2" creationId="{3F8DF8BA-6D95-382B-E5CA-772874582EE3}"/>
          </ac:spMkLst>
        </pc:spChg>
        <pc:spChg chg="mod">
          <ac:chgData name="Hazell, Danielle" userId="16322be0-50ef-46ff-b0c0-d304bc10d5d2" providerId="ADAL" clId="{E6D12E1F-DF63-450C-A9ED-E72C5F6C045B}" dt="2025-11-17T21:43:38.671" v="1" actId="1076"/>
          <ac:spMkLst>
            <pc:docMk/>
            <pc:sldMk cId="2402489006" sldId="512"/>
            <ac:spMk id="3" creationId="{C100DF00-DDB1-9E17-D96C-C839324D3C8E}"/>
          </ac:spMkLst>
        </pc:spChg>
      </pc:sldChg>
      <pc:sldChg chg="modSp mod">
        <pc:chgData name="Hazell, Danielle" userId="16322be0-50ef-46ff-b0c0-d304bc10d5d2" providerId="ADAL" clId="{E6D12E1F-DF63-450C-A9ED-E72C5F6C045B}" dt="2025-11-17T21:44:20.335" v="7" actId="20577"/>
        <pc:sldMkLst>
          <pc:docMk/>
          <pc:sldMk cId="2808480706" sldId="840"/>
        </pc:sldMkLst>
        <pc:spChg chg="mod">
          <ac:chgData name="Hazell, Danielle" userId="16322be0-50ef-46ff-b0c0-d304bc10d5d2" providerId="ADAL" clId="{E6D12E1F-DF63-450C-A9ED-E72C5F6C045B}" dt="2025-11-17T21:44:20.335" v="7" actId="20577"/>
          <ac:spMkLst>
            <pc:docMk/>
            <pc:sldMk cId="2808480706" sldId="840"/>
            <ac:spMk id="4" creationId="{183CA12B-98D8-441B-A2DE-6FF2B2597824}"/>
          </ac:spMkLst>
        </pc:spChg>
      </pc:sldChg>
      <pc:sldChg chg="modSp mod">
        <pc:chgData name="Hazell, Danielle" userId="16322be0-50ef-46ff-b0c0-d304bc10d5d2" providerId="ADAL" clId="{E6D12E1F-DF63-450C-A9ED-E72C5F6C045B}" dt="2025-11-17T21:44:28.585" v="10" actId="20577"/>
        <pc:sldMkLst>
          <pc:docMk/>
          <pc:sldMk cId="2847982734" sldId="843"/>
        </pc:sldMkLst>
        <pc:spChg chg="mod">
          <ac:chgData name="Hazell, Danielle" userId="16322be0-50ef-46ff-b0c0-d304bc10d5d2" providerId="ADAL" clId="{E6D12E1F-DF63-450C-A9ED-E72C5F6C045B}" dt="2025-11-17T21:44:28.585" v="10" actId="20577"/>
          <ac:spMkLst>
            <pc:docMk/>
            <pc:sldMk cId="2847982734" sldId="843"/>
            <ac:spMk id="4" creationId="{BBFFC9DD-99F6-E5CA-5CF5-B1C6B4D6BBC1}"/>
          </ac:spMkLst>
        </pc:spChg>
      </pc:sldChg>
      <pc:sldChg chg="modSp mod">
        <pc:chgData name="Hazell, Danielle" userId="16322be0-50ef-46ff-b0c0-d304bc10d5d2" providerId="ADAL" clId="{E6D12E1F-DF63-450C-A9ED-E72C5F6C045B}" dt="2025-11-17T21:46:24.304" v="74" actId="14100"/>
        <pc:sldMkLst>
          <pc:docMk/>
          <pc:sldMk cId="1298986018" sldId="844"/>
        </pc:sldMkLst>
        <pc:spChg chg="mod">
          <ac:chgData name="Hazell, Danielle" userId="16322be0-50ef-46ff-b0c0-d304bc10d5d2" providerId="ADAL" clId="{E6D12E1F-DF63-450C-A9ED-E72C5F6C045B}" dt="2025-11-17T21:46:24.304" v="74" actId="14100"/>
          <ac:spMkLst>
            <pc:docMk/>
            <pc:sldMk cId="1298986018" sldId="844"/>
            <ac:spMk id="22" creationId="{E5E30BE3-20F5-3F3B-2890-4FF21C0DA119}"/>
          </ac:spMkLst>
        </pc:spChg>
      </pc:sldChg>
      <pc:sldChg chg="modSp mod">
        <pc:chgData name="Hazell, Danielle" userId="16322be0-50ef-46ff-b0c0-d304bc10d5d2" providerId="ADAL" clId="{E6D12E1F-DF63-450C-A9ED-E72C5F6C045B}" dt="2025-11-17T21:47:25.593" v="103" actId="14100"/>
        <pc:sldMkLst>
          <pc:docMk/>
          <pc:sldMk cId="1317316286" sldId="845"/>
        </pc:sldMkLst>
        <pc:spChg chg="mod">
          <ac:chgData name="Hazell, Danielle" userId="16322be0-50ef-46ff-b0c0-d304bc10d5d2" providerId="ADAL" clId="{E6D12E1F-DF63-450C-A9ED-E72C5F6C045B}" dt="2025-11-17T21:47:25.593" v="103" actId="14100"/>
          <ac:spMkLst>
            <pc:docMk/>
            <pc:sldMk cId="1317316286" sldId="845"/>
            <ac:spMk id="22" creationId="{CA08311D-863B-7A34-B252-5DFDBEBB7A47}"/>
          </ac:spMkLst>
        </pc:spChg>
      </pc:sldChg>
      <pc:sldChg chg="modSp mod">
        <pc:chgData name="Hazell, Danielle" userId="16322be0-50ef-46ff-b0c0-d304bc10d5d2" providerId="ADAL" clId="{E6D12E1F-DF63-450C-A9ED-E72C5F6C045B}" dt="2025-11-17T21:47:34.769" v="104" actId="14100"/>
        <pc:sldMkLst>
          <pc:docMk/>
          <pc:sldMk cId="2015415037" sldId="846"/>
        </pc:sldMkLst>
        <pc:spChg chg="mod">
          <ac:chgData name="Hazell, Danielle" userId="16322be0-50ef-46ff-b0c0-d304bc10d5d2" providerId="ADAL" clId="{E6D12E1F-DF63-450C-A9ED-E72C5F6C045B}" dt="2025-11-17T21:47:34.769" v="104" actId="14100"/>
          <ac:spMkLst>
            <pc:docMk/>
            <pc:sldMk cId="2015415037" sldId="846"/>
            <ac:spMk id="16" creationId="{F7E08720-5DFA-3308-C22D-34F9581FA549}"/>
          </ac:spMkLst>
        </pc:spChg>
      </pc:sldChg>
      <pc:sldChg chg="modSp mod">
        <pc:chgData name="Hazell, Danielle" userId="16322be0-50ef-46ff-b0c0-d304bc10d5d2" providerId="ADAL" clId="{E6D12E1F-DF63-450C-A9ED-E72C5F6C045B}" dt="2025-11-17T21:49:32.895" v="138" actId="14100"/>
        <pc:sldMkLst>
          <pc:docMk/>
          <pc:sldMk cId="3969834578" sldId="847"/>
        </pc:sldMkLst>
        <pc:spChg chg="mod">
          <ac:chgData name="Hazell, Danielle" userId="16322be0-50ef-46ff-b0c0-d304bc10d5d2" providerId="ADAL" clId="{E6D12E1F-DF63-450C-A9ED-E72C5F6C045B}" dt="2025-11-17T21:49:30.778" v="137" actId="14100"/>
          <ac:spMkLst>
            <pc:docMk/>
            <pc:sldMk cId="3969834578" sldId="847"/>
            <ac:spMk id="34" creationId="{F52C24C5-96A3-2058-0FFD-DA484568C22E}"/>
          </ac:spMkLst>
        </pc:spChg>
        <pc:spChg chg="mod">
          <ac:chgData name="Hazell, Danielle" userId="16322be0-50ef-46ff-b0c0-d304bc10d5d2" providerId="ADAL" clId="{E6D12E1F-DF63-450C-A9ED-E72C5F6C045B}" dt="2025-11-17T21:49:32.895" v="138" actId="14100"/>
          <ac:spMkLst>
            <pc:docMk/>
            <pc:sldMk cId="3969834578" sldId="847"/>
            <ac:spMk id="35" creationId="{84C44754-4559-18DC-BCEB-4BDB17C823A8}"/>
          </ac:spMkLst>
        </pc:spChg>
      </pc:sldChg>
      <pc:sldChg chg="modSp mod">
        <pc:chgData name="Hazell, Danielle" userId="16322be0-50ef-46ff-b0c0-d304bc10d5d2" providerId="ADAL" clId="{E6D12E1F-DF63-450C-A9ED-E72C5F6C045B}" dt="2025-11-17T21:56:08.691" v="216" actId="20577"/>
        <pc:sldMkLst>
          <pc:docMk/>
          <pc:sldMk cId="376687675" sldId="848"/>
        </pc:sldMkLst>
        <pc:spChg chg="mod">
          <ac:chgData name="Hazell, Danielle" userId="16322be0-50ef-46ff-b0c0-d304bc10d5d2" providerId="ADAL" clId="{E6D12E1F-DF63-450C-A9ED-E72C5F6C045B}" dt="2025-11-17T21:56:08.691" v="216" actId="20577"/>
          <ac:spMkLst>
            <pc:docMk/>
            <pc:sldMk cId="376687675" sldId="848"/>
            <ac:spMk id="30" creationId="{92FF7BA9-9972-5547-46D1-0092E35523E7}"/>
          </ac:spMkLst>
        </pc:spChg>
      </pc:sldChg>
      <pc:sldChg chg="modSp mod">
        <pc:chgData name="Hazell, Danielle" userId="16322be0-50ef-46ff-b0c0-d304bc10d5d2" providerId="ADAL" clId="{E6D12E1F-DF63-450C-A9ED-E72C5F6C045B}" dt="2025-11-17T21:52:01.602" v="181" actId="14100"/>
        <pc:sldMkLst>
          <pc:docMk/>
          <pc:sldMk cId="2128224840" sldId="849"/>
        </pc:sldMkLst>
        <pc:spChg chg="mod">
          <ac:chgData name="Hazell, Danielle" userId="16322be0-50ef-46ff-b0c0-d304bc10d5d2" providerId="ADAL" clId="{E6D12E1F-DF63-450C-A9ED-E72C5F6C045B}" dt="2025-11-17T21:52:01.602" v="181" actId="14100"/>
          <ac:spMkLst>
            <pc:docMk/>
            <pc:sldMk cId="2128224840" sldId="849"/>
            <ac:spMk id="20" creationId="{4485DB22-6293-CE44-9B78-FF2D81C95D4D}"/>
          </ac:spMkLst>
        </pc:spChg>
      </pc:sldChg>
      <pc:sldMasterChg chg="addSp delSp modSp mod">
        <pc:chgData name="Hazell, Danielle" userId="16322be0-50ef-46ff-b0c0-d304bc10d5d2" providerId="ADAL" clId="{E6D12E1F-DF63-450C-A9ED-E72C5F6C045B}" dt="2025-11-17T21:44:02.344" v="4"/>
        <pc:sldMasterMkLst>
          <pc:docMk/>
          <pc:sldMasterMk cId="70690912" sldId="2147483703"/>
        </pc:sldMasterMkLst>
        <pc:spChg chg="add mod">
          <ac:chgData name="Hazell, Danielle" userId="16322be0-50ef-46ff-b0c0-d304bc10d5d2" providerId="ADAL" clId="{E6D12E1F-DF63-450C-A9ED-E72C5F6C045B}" dt="2025-11-17T21:44:02.344" v="4"/>
          <ac:spMkLst>
            <pc:docMk/>
            <pc:sldMasterMk cId="70690912" sldId="2147483703"/>
            <ac:spMk id="5" creationId="{24355CAA-C66C-3BE4-1A2A-299374FCD83B}"/>
          </ac:spMkLst>
        </pc:spChg>
        <pc:picChg chg="add mod">
          <ac:chgData name="Hazell, Danielle" userId="16322be0-50ef-46ff-b0c0-d304bc10d5d2" providerId="ADAL" clId="{E6D12E1F-DF63-450C-A9ED-E72C5F6C045B}" dt="2025-11-17T21:44:02.344" v="4"/>
          <ac:picMkLst>
            <pc:docMk/>
            <pc:sldMasterMk cId="70690912" sldId="2147483703"/>
            <ac:picMk id="2" creationId="{F706C709-EC22-0890-6E8C-B76EAE9FD3EB}"/>
          </ac:picMkLst>
        </pc:picChg>
        <pc:picChg chg="add mod">
          <ac:chgData name="Hazell, Danielle" userId="16322be0-50ef-46ff-b0c0-d304bc10d5d2" providerId="ADAL" clId="{E6D12E1F-DF63-450C-A9ED-E72C5F6C045B}" dt="2025-11-17T21:44:02.344" v="4"/>
          <ac:picMkLst>
            <pc:docMk/>
            <pc:sldMasterMk cId="70690912" sldId="2147483703"/>
            <ac:picMk id="4" creationId="{84B82A91-084F-111E-CB40-87A1084B5FED}"/>
          </ac:picMkLst>
        </pc:picChg>
        <pc:picChg chg="add mod">
          <ac:chgData name="Hazell, Danielle" userId="16322be0-50ef-46ff-b0c0-d304bc10d5d2" providerId="ADAL" clId="{E6D12E1F-DF63-450C-A9ED-E72C5F6C045B}" dt="2025-11-17T21:44:02.344" v="4"/>
          <ac:picMkLst>
            <pc:docMk/>
            <pc:sldMasterMk cId="70690912" sldId="2147483703"/>
            <ac:picMk id="7" creationId="{4B68FFC5-DAB3-7F1C-7071-0869983674AA}"/>
          </ac:picMkLst>
        </pc:picChg>
      </pc:sldMasterChg>
    </pc:docChg>
  </pc:docChgLst>
  <pc:docChgLst>
    <pc:chgData name="Bonita Searle-Barnes" userId="e782127f-826a-4a83-a372-afedaa2e0d4f" providerId="ADAL" clId="{FA3BD239-4B9A-4CBA-8CF5-F7BFBEA885D5}"/>
    <pc:docChg chg="undo redo custSel modSld modMainMaster">
      <pc:chgData name="Bonita Searle-Barnes" userId="e782127f-826a-4a83-a372-afedaa2e0d4f" providerId="ADAL" clId="{FA3BD239-4B9A-4CBA-8CF5-F7BFBEA885D5}" dt="2025-11-10T14:53:08.123" v="1529" actId="14100"/>
      <pc:docMkLst>
        <pc:docMk/>
      </pc:docMkLst>
      <pc:sldChg chg="modSp mod">
        <pc:chgData name="Bonita Searle-Barnes" userId="e782127f-826a-4a83-a372-afedaa2e0d4f" providerId="ADAL" clId="{FA3BD239-4B9A-4CBA-8CF5-F7BFBEA885D5}" dt="2025-10-21T08:55:01.904" v="652" actId="1076"/>
        <pc:sldMkLst>
          <pc:docMk/>
          <pc:sldMk cId="0" sldId="257"/>
        </pc:sldMkLst>
      </pc:sldChg>
      <pc:sldChg chg="modSp mod">
        <pc:chgData name="Bonita Searle-Barnes" userId="e782127f-826a-4a83-a372-afedaa2e0d4f" providerId="ADAL" clId="{FA3BD239-4B9A-4CBA-8CF5-F7BFBEA885D5}" dt="2025-11-10T14:52:30.739" v="1526" actId="14100"/>
        <pc:sldMkLst>
          <pc:docMk/>
          <pc:sldMk cId="0" sldId="258"/>
        </pc:sldMkLst>
        <pc:picChg chg="mod">
          <ac:chgData name="Bonita Searle-Barnes" userId="e782127f-826a-4a83-a372-afedaa2e0d4f" providerId="ADAL" clId="{FA3BD239-4B9A-4CBA-8CF5-F7BFBEA885D5}" dt="2025-11-10T14:52:30.739" v="1526" actId="14100"/>
          <ac:picMkLst>
            <pc:docMk/>
            <pc:sldMk cId="0" sldId="258"/>
            <ac:picMk id="2" creationId="{00000000-0000-0000-0000-000000000000}"/>
          </ac:picMkLst>
        </pc:picChg>
      </pc:sldChg>
      <pc:sldChg chg="modSp mod">
        <pc:chgData name="Bonita Searle-Barnes" userId="e782127f-826a-4a83-a372-afedaa2e0d4f" providerId="ADAL" clId="{FA3BD239-4B9A-4CBA-8CF5-F7BFBEA885D5}" dt="2025-10-21T09:04:37.847" v="751" actId="1076"/>
        <pc:sldMkLst>
          <pc:docMk/>
          <pc:sldMk cId="0" sldId="259"/>
        </pc:sldMkLst>
      </pc:sldChg>
      <pc:sldChg chg="modSp mod">
        <pc:chgData name="Bonita Searle-Barnes" userId="e782127f-826a-4a83-a372-afedaa2e0d4f" providerId="ADAL" clId="{FA3BD239-4B9A-4CBA-8CF5-F7BFBEA885D5}" dt="2025-10-21T09:12:46.869" v="956" actId="1036"/>
        <pc:sldMkLst>
          <pc:docMk/>
          <pc:sldMk cId="0" sldId="260"/>
        </pc:sldMkLst>
      </pc:sldChg>
      <pc:sldChg chg="modSp mod">
        <pc:chgData name="Bonita Searle-Barnes" userId="e782127f-826a-4a83-a372-afedaa2e0d4f" providerId="ADAL" clId="{FA3BD239-4B9A-4CBA-8CF5-F7BFBEA885D5}" dt="2025-10-21T09:14:04.310" v="971" actId="403"/>
        <pc:sldMkLst>
          <pc:docMk/>
          <pc:sldMk cId="0" sldId="261"/>
        </pc:sldMkLst>
      </pc:sldChg>
      <pc:sldChg chg="modSp mod">
        <pc:chgData name="Bonita Searle-Barnes" userId="e782127f-826a-4a83-a372-afedaa2e0d4f" providerId="ADAL" clId="{FA3BD239-4B9A-4CBA-8CF5-F7BFBEA885D5}" dt="2025-10-21T09:17:56.092" v="1037" actId="1035"/>
        <pc:sldMkLst>
          <pc:docMk/>
          <pc:sldMk cId="0" sldId="262"/>
        </pc:sldMkLst>
      </pc:sldChg>
      <pc:sldChg chg="modSp mod">
        <pc:chgData name="Bonita Searle-Barnes" userId="e782127f-826a-4a83-a372-afedaa2e0d4f" providerId="ADAL" clId="{FA3BD239-4B9A-4CBA-8CF5-F7BFBEA885D5}" dt="2025-10-21T09:20:07.996" v="1058" actId="1076"/>
        <pc:sldMkLst>
          <pc:docMk/>
          <pc:sldMk cId="0" sldId="263"/>
        </pc:sldMkLst>
      </pc:sldChg>
      <pc:sldChg chg="modSp mod">
        <pc:chgData name="Bonita Searle-Barnes" userId="e782127f-826a-4a83-a372-afedaa2e0d4f" providerId="ADAL" clId="{FA3BD239-4B9A-4CBA-8CF5-F7BFBEA885D5}" dt="2025-10-21T09:21:45.046" v="1092" actId="20577"/>
        <pc:sldMkLst>
          <pc:docMk/>
          <pc:sldMk cId="0" sldId="264"/>
        </pc:sldMkLst>
      </pc:sldChg>
      <pc:sldChg chg="modSp mod">
        <pc:chgData name="Bonita Searle-Barnes" userId="e782127f-826a-4a83-a372-afedaa2e0d4f" providerId="ADAL" clId="{FA3BD239-4B9A-4CBA-8CF5-F7BFBEA885D5}" dt="2025-10-21T09:27:25.638" v="1157" actId="1036"/>
        <pc:sldMkLst>
          <pc:docMk/>
          <pc:sldMk cId="0" sldId="266"/>
        </pc:sldMkLst>
      </pc:sldChg>
      <pc:sldChg chg="modSp mod">
        <pc:chgData name="Bonita Searle-Barnes" userId="e782127f-826a-4a83-a372-afedaa2e0d4f" providerId="ADAL" clId="{FA3BD239-4B9A-4CBA-8CF5-F7BFBEA885D5}" dt="2025-10-21T09:28:42.657" v="1181" actId="1035"/>
        <pc:sldMkLst>
          <pc:docMk/>
          <pc:sldMk cId="0" sldId="268"/>
        </pc:sldMkLst>
      </pc:sldChg>
      <pc:sldChg chg="modSp mod">
        <pc:chgData name="Bonita Searle-Barnes" userId="e782127f-826a-4a83-a372-afedaa2e0d4f" providerId="ADAL" clId="{FA3BD239-4B9A-4CBA-8CF5-F7BFBEA885D5}" dt="2025-10-21T09:32:13.118" v="1191" actId="1036"/>
        <pc:sldMkLst>
          <pc:docMk/>
          <pc:sldMk cId="0" sldId="269"/>
        </pc:sldMkLst>
      </pc:sldChg>
      <pc:sldChg chg="modSp mod">
        <pc:chgData name="Bonita Searle-Barnes" userId="e782127f-826a-4a83-a372-afedaa2e0d4f" providerId="ADAL" clId="{FA3BD239-4B9A-4CBA-8CF5-F7BFBEA885D5}" dt="2025-10-21T09:35:24.300" v="1218" actId="1076"/>
        <pc:sldMkLst>
          <pc:docMk/>
          <pc:sldMk cId="0" sldId="270"/>
        </pc:sldMkLst>
      </pc:sldChg>
      <pc:sldChg chg="modSp mod">
        <pc:chgData name="Bonita Searle-Barnes" userId="e782127f-826a-4a83-a372-afedaa2e0d4f" providerId="ADAL" clId="{FA3BD239-4B9A-4CBA-8CF5-F7BFBEA885D5}" dt="2025-10-21T09:37:12.430" v="1234" actId="1076"/>
        <pc:sldMkLst>
          <pc:docMk/>
          <pc:sldMk cId="0" sldId="271"/>
        </pc:sldMkLst>
      </pc:sldChg>
      <pc:sldChg chg="modSp mod">
        <pc:chgData name="Bonita Searle-Barnes" userId="e782127f-826a-4a83-a372-afedaa2e0d4f" providerId="ADAL" clId="{FA3BD239-4B9A-4CBA-8CF5-F7BFBEA885D5}" dt="2025-10-21T09:39:39.627" v="1258" actId="1076"/>
        <pc:sldMkLst>
          <pc:docMk/>
          <pc:sldMk cId="0" sldId="272"/>
        </pc:sldMkLst>
      </pc:sldChg>
      <pc:sldChg chg="delSp modSp mod">
        <pc:chgData name="Bonita Searle-Barnes" userId="e782127f-826a-4a83-a372-afedaa2e0d4f" providerId="ADAL" clId="{FA3BD239-4B9A-4CBA-8CF5-F7BFBEA885D5}" dt="2025-10-21T09:42:38.075" v="1290" actId="20577"/>
        <pc:sldMkLst>
          <pc:docMk/>
          <pc:sldMk cId="0" sldId="273"/>
        </pc:sldMkLst>
      </pc:sldChg>
      <pc:sldChg chg="modSp mod">
        <pc:chgData name="Bonita Searle-Barnes" userId="e782127f-826a-4a83-a372-afedaa2e0d4f" providerId="ADAL" clId="{FA3BD239-4B9A-4CBA-8CF5-F7BFBEA885D5}" dt="2025-10-21T09:43:39.952" v="1298" actId="14100"/>
        <pc:sldMkLst>
          <pc:docMk/>
          <pc:sldMk cId="0" sldId="274"/>
        </pc:sldMkLst>
      </pc:sldChg>
      <pc:sldChg chg="modSp mod">
        <pc:chgData name="Bonita Searle-Barnes" userId="e782127f-826a-4a83-a372-afedaa2e0d4f" providerId="ADAL" clId="{FA3BD239-4B9A-4CBA-8CF5-F7BFBEA885D5}" dt="2025-10-21T09:45:24.323" v="1318" actId="1076"/>
        <pc:sldMkLst>
          <pc:docMk/>
          <pc:sldMk cId="0" sldId="275"/>
        </pc:sldMkLst>
      </pc:sldChg>
      <pc:sldChg chg="modSp mod">
        <pc:chgData name="Bonita Searle-Barnes" userId="e782127f-826a-4a83-a372-afedaa2e0d4f" providerId="ADAL" clId="{FA3BD239-4B9A-4CBA-8CF5-F7BFBEA885D5}" dt="2025-10-21T09:49:54.775" v="1376" actId="1035"/>
        <pc:sldMkLst>
          <pc:docMk/>
          <pc:sldMk cId="0" sldId="276"/>
        </pc:sldMkLst>
      </pc:sldChg>
      <pc:sldChg chg="modSp mod">
        <pc:chgData name="Bonita Searle-Barnes" userId="e782127f-826a-4a83-a372-afedaa2e0d4f" providerId="ADAL" clId="{FA3BD239-4B9A-4CBA-8CF5-F7BFBEA885D5}" dt="2025-10-21T09:48:40.135" v="1361" actId="1035"/>
        <pc:sldMkLst>
          <pc:docMk/>
          <pc:sldMk cId="0" sldId="277"/>
        </pc:sldMkLst>
      </pc:sldChg>
      <pc:sldChg chg="modSp mod">
        <pc:chgData name="Bonita Searle-Barnes" userId="e782127f-826a-4a83-a372-afedaa2e0d4f" providerId="ADAL" clId="{FA3BD239-4B9A-4CBA-8CF5-F7BFBEA885D5}" dt="2025-10-21T09:50:18.350" v="1378" actId="403"/>
        <pc:sldMkLst>
          <pc:docMk/>
          <pc:sldMk cId="0" sldId="278"/>
        </pc:sldMkLst>
      </pc:sldChg>
      <pc:sldChg chg="modSp mod">
        <pc:chgData name="Bonita Searle-Barnes" userId="e782127f-826a-4a83-a372-afedaa2e0d4f" providerId="ADAL" clId="{FA3BD239-4B9A-4CBA-8CF5-F7BFBEA885D5}" dt="2025-10-21T09:59:43.274" v="1438" actId="1035"/>
        <pc:sldMkLst>
          <pc:docMk/>
          <pc:sldMk cId="0" sldId="279"/>
        </pc:sldMkLst>
      </pc:sldChg>
      <pc:sldChg chg="modSp mod">
        <pc:chgData name="Bonita Searle-Barnes" userId="e782127f-826a-4a83-a372-afedaa2e0d4f" providerId="ADAL" clId="{FA3BD239-4B9A-4CBA-8CF5-F7BFBEA885D5}" dt="2025-10-21T10:02:16.998" v="1485" actId="20577"/>
        <pc:sldMkLst>
          <pc:docMk/>
          <pc:sldMk cId="3014219946" sldId="838"/>
        </pc:sldMkLst>
      </pc:sldChg>
      <pc:sldChg chg="modSp mod">
        <pc:chgData name="Bonita Searle-Barnes" userId="e782127f-826a-4a83-a372-afedaa2e0d4f" providerId="ADAL" clId="{FA3BD239-4B9A-4CBA-8CF5-F7BFBEA885D5}" dt="2025-10-21T09:23:41.506" v="1105" actId="14100"/>
        <pc:sldMkLst>
          <pc:docMk/>
          <pc:sldMk cId="2808480706" sldId="840"/>
        </pc:sldMkLst>
      </pc:sldChg>
      <pc:sldChg chg="modSp mod">
        <pc:chgData name="Bonita Searle-Barnes" userId="e782127f-826a-4a83-a372-afedaa2e0d4f" providerId="ADAL" clId="{FA3BD239-4B9A-4CBA-8CF5-F7BFBEA885D5}" dt="2025-10-21T10:03:19.895" v="1498" actId="404"/>
        <pc:sldMkLst>
          <pc:docMk/>
          <pc:sldMk cId="2847982734" sldId="843"/>
        </pc:sldMkLst>
      </pc:sldChg>
      <pc:sldChg chg="modSp mod">
        <pc:chgData name="Bonita Searle-Barnes" userId="e782127f-826a-4a83-a372-afedaa2e0d4f" providerId="ADAL" clId="{FA3BD239-4B9A-4CBA-8CF5-F7BFBEA885D5}" dt="2025-10-21T09:23:28.791" v="1104" actId="20577"/>
        <pc:sldMkLst>
          <pc:docMk/>
          <pc:sldMk cId="1298986018" sldId="844"/>
        </pc:sldMkLst>
      </pc:sldChg>
      <pc:sldChg chg="modSp mod">
        <pc:chgData name="Bonita Searle-Barnes" userId="e782127f-826a-4a83-a372-afedaa2e0d4f" providerId="ADAL" clId="{FA3BD239-4B9A-4CBA-8CF5-F7BFBEA885D5}" dt="2025-10-21T09:23:06.433" v="1101" actId="20577"/>
        <pc:sldMkLst>
          <pc:docMk/>
          <pc:sldMk cId="1317316286" sldId="845"/>
        </pc:sldMkLst>
      </pc:sldChg>
      <pc:sldChg chg="modSp mod">
        <pc:chgData name="Bonita Searle-Barnes" userId="e782127f-826a-4a83-a372-afedaa2e0d4f" providerId="ADAL" clId="{FA3BD239-4B9A-4CBA-8CF5-F7BFBEA885D5}" dt="2025-11-10T14:53:08.123" v="1529" actId="14100"/>
        <pc:sldMkLst>
          <pc:docMk/>
          <pc:sldMk cId="2015415037" sldId="846"/>
        </pc:sldMkLst>
        <pc:picChg chg="mod">
          <ac:chgData name="Bonita Searle-Barnes" userId="e782127f-826a-4a83-a372-afedaa2e0d4f" providerId="ADAL" clId="{FA3BD239-4B9A-4CBA-8CF5-F7BFBEA885D5}" dt="2025-11-10T14:53:08.123" v="1529" actId="14100"/>
          <ac:picMkLst>
            <pc:docMk/>
            <pc:sldMk cId="2015415037" sldId="846"/>
            <ac:picMk id="5" creationId="{8D50B7CF-313D-3EF3-68E2-695A921592B4}"/>
          </ac:picMkLst>
        </pc:picChg>
      </pc:sldChg>
      <pc:sldChg chg="modSp mod">
        <pc:chgData name="Bonita Searle-Barnes" userId="e782127f-826a-4a83-a372-afedaa2e0d4f" providerId="ADAL" clId="{FA3BD239-4B9A-4CBA-8CF5-F7BFBEA885D5}" dt="2025-10-21T09:33:12.784" v="1199" actId="14100"/>
        <pc:sldMkLst>
          <pc:docMk/>
          <pc:sldMk cId="3969834578" sldId="847"/>
        </pc:sldMkLst>
      </pc:sldChg>
      <pc:sldChg chg="modSp mod">
        <pc:chgData name="Bonita Searle-Barnes" userId="e782127f-826a-4a83-a372-afedaa2e0d4f" providerId="ADAL" clId="{FA3BD239-4B9A-4CBA-8CF5-F7BFBEA885D5}" dt="2025-10-21T10:04:13.514" v="1524"/>
        <pc:sldMkLst>
          <pc:docMk/>
          <pc:sldMk cId="376687675" sldId="848"/>
        </pc:sldMkLst>
      </pc:sldChg>
      <pc:sldChg chg="modSp mod">
        <pc:chgData name="Bonita Searle-Barnes" userId="e782127f-826a-4a83-a372-afedaa2e0d4f" providerId="ADAL" clId="{FA3BD239-4B9A-4CBA-8CF5-F7BFBEA885D5}" dt="2025-10-21T09:38:09.589" v="1242" actId="20577"/>
        <pc:sldMkLst>
          <pc:docMk/>
          <pc:sldMk cId="2128224840" sldId="849"/>
        </pc:sldMkLst>
      </pc:sldChg>
      <pc:sldMasterChg chg="modSp mod">
        <pc:chgData name="Bonita Searle-Barnes" userId="e782127f-826a-4a83-a372-afedaa2e0d4f" providerId="ADAL" clId="{FA3BD239-4B9A-4CBA-8CF5-F7BFBEA885D5}" dt="2025-10-21T09:05:03.608" v="755" actId="20577"/>
        <pc:sldMasterMkLst>
          <pc:docMk/>
          <pc:sldMasterMk cId="70690912" sldId="2147483703"/>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37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191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F5B3C-53B5-664F-A361-196110A59AE4}" type="slidenum">
              <a:rPr kumimoji="0" lang="en-US" sz="1200" b="0" i="0" u="none" strike="noStrike" kern="1200" cap="none" spc="0" normalizeH="0" baseline="0" noProof="0" smtClean="0">
                <a:ln>
                  <a:noFill/>
                </a:ln>
                <a:solidFill>
                  <a:srgbClr val="000000"/>
                </a:solidFill>
                <a:effectLst/>
                <a:uLnTx/>
                <a:uFillTx/>
                <a:latin typeface="Arial" pitchFamily="-105" charset="0"/>
                <a:ea typeface="ＭＳ Ｐゴシック" pitchFamily="-105"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pitchFamily="-105" charset="0"/>
              <a:ea typeface="ＭＳ Ｐゴシック" pitchFamily="-105" charset="-128"/>
            </a:endParaRPr>
          </a:p>
        </p:txBody>
      </p:sp>
    </p:spTree>
    <p:extLst>
      <p:ext uri="{BB962C8B-B14F-4D97-AF65-F5344CB8AC3E}">
        <p14:creationId xmlns:p14="http://schemas.microsoft.com/office/powerpoint/2010/main" val="173693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0841C-096E-F25E-0F5E-0CEF78A1F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6E5C-10DE-A322-F9F1-A5FA3390C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824E1-1376-DE7D-7DB5-A9EC636B0E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2A5615-82BD-DCEA-801B-908FDDDE7C1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57845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A42D9-E359-5C4D-4C7F-835FBE8B1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22CB0-B7ED-A72B-0872-969D968EF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90C7B-450D-D1B9-169D-2807577C2C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A014F6-73B9-235A-C97C-3E440196342D}"/>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820236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F4C70-69DF-850D-0849-69EF1545A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A639-A8D2-6750-4EA8-D91C5405E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BEEFA-4F7A-FEC0-828E-12FE86917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6CDCA2-327C-7815-2CBF-E56B407188E4}"/>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01707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E897-E580-8AC6-0BA4-C4942377A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FC045-9398-6590-DC1E-41398C342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AA356-612C-5875-F46C-C271C654AF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0CCD69-698A-A8A8-D04F-76F015643DE7}"/>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84880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19175"/>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FF5B3C-53B5-664F-A361-196110A59AE4}" type="slidenum">
              <a:rPr kumimoji="0" lang="en-US" sz="1200" b="0" i="0" u="none" strike="noStrike" kern="1200" cap="none" spc="0" normalizeH="0" baseline="0" noProof="0" smtClean="0">
                <a:ln>
                  <a:noFill/>
                </a:ln>
                <a:solidFill>
                  <a:srgbClr val="000000"/>
                </a:solidFill>
                <a:effectLst/>
                <a:uLnTx/>
                <a:uFillTx/>
                <a:latin typeface="Arial" pitchFamily="-105" charset="0"/>
                <a:ea typeface="ＭＳ Ｐゴシック" pitchFamily="-105"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05" charset="0"/>
              <a:ea typeface="ＭＳ Ｐゴシック" pitchFamily="-105" charset="-128"/>
            </a:endParaRPr>
          </a:p>
        </p:txBody>
      </p:sp>
    </p:spTree>
    <p:extLst>
      <p:ext uri="{BB962C8B-B14F-4D97-AF65-F5344CB8AC3E}">
        <p14:creationId xmlns:p14="http://schemas.microsoft.com/office/powerpoint/2010/main" val="413811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C4BD8-5F68-3282-9652-A1A49B380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50414-6B43-6F25-3CD8-5B6B5E76E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F6CB5-6B98-0059-0D09-B4DB312412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9C876E-85F5-22BE-2132-CE3EF18AE133}"/>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08396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11188549"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Tree>
    <p:extLst>
      <p:ext uri="{BB962C8B-B14F-4D97-AF65-F5344CB8AC3E}">
        <p14:creationId xmlns:p14="http://schemas.microsoft.com/office/powerpoint/2010/main" val="90334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18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54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943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659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69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35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659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3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79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9897400" y="2165514"/>
            <a:ext cx="4304145" cy="4980681"/>
          </a:xfrm>
        </p:spPr>
        <p:txBody>
          <a:bodyPr/>
          <a:lstStyle/>
          <a:p>
            <a:endParaRPr lang="en-GB"/>
          </a:p>
        </p:txBody>
      </p:sp>
    </p:spTree>
    <p:extLst>
      <p:ext uri="{BB962C8B-B14F-4D97-AF65-F5344CB8AC3E}">
        <p14:creationId xmlns:p14="http://schemas.microsoft.com/office/powerpoint/2010/main" val="467998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63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490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3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24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732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743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192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274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11188549"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Tree>
    <p:extLst>
      <p:ext uri="{BB962C8B-B14F-4D97-AF65-F5344CB8AC3E}">
        <p14:creationId xmlns:p14="http://schemas.microsoft.com/office/powerpoint/2010/main" val="1891801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0319" y="2165514"/>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9897400" y="2165514"/>
            <a:ext cx="4304145" cy="4980681"/>
          </a:xfrm>
        </p:spPr>
        <p:txBody>
          <a:bodyPr/>
          <a:lstStyle/>
          <a:p>
            <a:endParaRPr lang="en-GB"/>
          </a:p>
        </p:txBody>
      </p:sp>
    </p:spTree>
    <p:extLst>
      <p:ext uri="{BB962C8B-B14F-4D97-AF65-F5344CB8AC3E}">
        <p14:creationId xmlns:p14="http://schemas.microsoft.com/office/powerpoint/2010/main" val="415407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5163829" y="2165513"/>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430319" y="2165514"/>
            <a:ext cx="4304145" cy="4980681"/>
          </a:xfrm>
        </p:spPr>
        <p:txBody>
          <a:bodyPr/>
          <a:lstStyle/>
          <a:p>
            <a:endParaRPr lang="en-GB"/>
          </a:p>
        </p:txBody>
      </p:sp>
    </p:spTree>
    <p:extLst>
      <p:ext uri="{BB962C8B-B14F-4D97-AF65-F5344CB8AC3E}">
        <p14:creationId xmlns:p14="http://schemas.microsoft.com/office/powerpoint/2010/main" val="2569900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01223" y="1165543"/>
            <a:ext cx="13899846" cy="754502"/>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5163829" y="2165513"/>
            <a:ext cx="9036700" cy="4980682"/>
          </a:xfrm>
        </p:spPr>
        <p:txBody>
          <a:bodyPr/>
          <a:lstStyle>
            <a:lvl1pPr>
              <a:lnSpc>
                <a:spcPct val="110000"/>
              </a:lnSpc>
              <a:spcBef>
                <a:spcPts val="0"/>
              </a:spcBef>
              <a:spcAft>
                <a:spcPts val="1434"/>
              </a:spcAft>
              <a:defRPr sz="2869"/>
            </a:lvl1pPr>
            <a:lvl2pPr>
              <a:buClr>
                <a:srgbClr val="FC4421"/>
              </a:buClr>
              <a:defRPr sz="2869"/>
            </a:lvl2pPr>
            <a:lvl3pPr>
              <a:defRPr sz="2869"/>
            </a:lvl3pPr>
            <a:lvl4pPr>
              <a:buClr>
                <a:srgbClr val="FC4421"/>
              </a:buClr>
              <a:defRPr sz="2869"/>
            </a:lvl4pPr>
            <a:lvl5pPr>
              <a:defRPr sz="2869"/>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430319" y="2165514"/>
            <a:ext cx="4304145" cy="4980681"/>
          </a:xfrm>
        </p:spPr>
        <p:txBody>
          <a:bodyPr/>
          <a:lstStyle/>
          <a:p>
            <a:endParaRPr lang="en-GB"/>
          </a:p>
        </p:txBody>
      </p:sp>
    </p:spTree>
    <p:extLst>
      <p:ext uri="{BB962C8B-B14F-4D97-AF65-F5344CB8AC3E}">
        <p14:creationId xmlns:p14="http://schemas.microsoft.com/office/powerpoint/2010/main" val="328567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429330" y="1516431"/>
            <a:ext cx="10328804" cy="5196738"/>
          </a:xfrm>
        </p:spPr>
        <p:txBody>
          <a:bodyPr/>
          <a:lstStyle>
            <a:lvl1pPr>
              <a:defRPr sz="2869"/>
            </a:lvl1pPr>
          </a:lstStyle>
          <a:p>
            <a:pPr lvl="0"/>
            <a:r>
              <a:rPr lang="en-GB"/>
              <a:t>Click to edit Master text styles</a:t>
            </a:r>
          </a:p>
        </p:txBody>
      </p:sp>
    </p:spTree>
    <p:extLst>
      <p:ext uri="{BB962C8B-B14F-4D97-AF65-F5344CB8AC3E}">
        <p14:creationId xmlns:p14="http://schemas.microsoft.com/office/powerpoint/2010/main" val="3337118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177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551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4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79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78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402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429330" y="1516431"/>
            <a:ext cx="10328804" cy="5196738"/>
          </a:xfrm>
        </p:spPr>
        <p:txBody>
          <a:bodyPr/>
          <a:lstStyle>
            <a:lvl1pPr>
              <a:defRPr sz="2869"/>
            </a:lvl1pPr>
          </a:lstStyle>
          <a:p>
            <a:pPr lvl="0"/>
            <a:r>
              <a:rPr lang="en-GB"/>
              <a:t>Click to edit Master text styles</a:t>
            </a:r>
          </a:p>
        </p:txBody>
      </p:sp>
    </p:spTree>
    <p:extLst>
      <p:ext uri="{BB962C8B-B14F-4D97-AF65-F5344CB8AC3E}">
        <p14:creationId xmlns:p14="http://schemas.microsoft.com/office/powerpoint/2010/main" val="173358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21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659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18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348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561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307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95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53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2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0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5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81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2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680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10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1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062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2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28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387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470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47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3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147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3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6604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lide 3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48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426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3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82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lide 3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037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lide 3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69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lide 3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632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lide 3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476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lide 3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44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lide 4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053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lide 4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323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lide 4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925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lide 4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17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52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4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592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lide 4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084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lide 4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68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lide 4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67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lide 5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51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lide 5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358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lide 5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669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lide 5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626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lide 5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7540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lide 5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27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629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5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646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lide 5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22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992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129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4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07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theme" Target="../theme/theme2.xml"/><Relationship Id="rId5" Type="http://schemas.openxmlformats.org/officeDocument/2006/relationships/slideLayout" Target="../slideLayouts/slideLayout32.xml"/><Relationship Id="rId61" Type="http://schemas.openxmlformats.org/officeDocument/2006/relationships/image" Target="../media/image2.png"/><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image" Target="../media/image3.png"/><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1" y="548640"/>
            <a:ext cx="14630400" cy="18288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2160">
                <a:solidFill>
                  <a:srgbClr val="D9D9D9"/>
                </a:solidFill>
                <a:cs typeface="Arial" charset="0"/>
              </a:rPr>
              <a:t> </a:t>
            </a:r>
          </a:p>
        </p:txBody>
      </p:sp>
      <p:sp>
        <p:nvSpPr>
          <p:cNvPr id="1035" name="Title Placeholder 10"/>
          <p:cNvSpPr>
            <a:spLocks noGrp="1"/>
          </p:cNvSpPr>
          <p:nvPr>
            <p:ph type="title"/>
          </p:nvPr>
        </p:nvSpPr>
        <p:spPr bwMode="auto">
          <a:xfrm>
            <a:off x="301223" y="1191033"/>
            <a:ext cx="13899306" cy="777577"/>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432000" y="2165514"/>
            <a:ext cx="13770210" cy="49806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7" y="909516"/>
            <a:ext cx="14630401" cy="4331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400"/>
          </a:p>
        </p:txBody>
      </p:sp>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277373" y="205229"/>
            <a:ext cx="707237" cy="526296"/>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984610" y="205518"/>
            <a:ext cx="9941438" cy="709071"/>
          </a:xfrm>
          <a:prstGeom prst="rect">
            <a:avLst/>
          </a:prstGeom>
          <a:noFill/>
          <a:ln w="9525">
            <a:noFill/>
            <a:miter lim="800000"/>
            <a:headEnd/>
            <a:tailEnd/>
          </a:ln>
        </p:spPr>
        <p:txBody>
          <a:bodyPr rot="0" vert="horz" wrap="square" lIns="109728" tIns="54864" rIns="109728" bIns="54864" anchor="t" anchorCtr="0">
            <a:noAutofit/>
          </a:bodyPr>
          <a:lstStyle/>
          <a:p>
            <a:pPr marL="0" marR="0" lvl="0" indent="0" algn="l" defTabSz="1092982" rtl="0" eaLnBrk="1" fontAlgn="base" latinLnBrk="0" hangingPunct="1">
              <a:lnSpc>
                <a:spcPts val="1560"/>
              </a:lnSpc>
              <a:spcBef>
                <a:spcPts val="481"/>
              </a:spcBef>
              <a:spcAft>
                <a:spcPts val="481"/>
              </a:spcAft>
              <a:buClrTx/>
              <a:buSzTx/>
              <a:buFontTx/>
              <a:buNone/>
              <a:tabLst/>
              <a:defRPr/>
            </a:pPr>
            <a:r>
              <a:rPr lang="en-GB" sz="1673" b="1">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1092982" rtl="0" eaLnBrk="1" fontAlgn="base" latinLnBrk="0" hangingPunct="1">
              <a:lnSpc>
                <a:spcPts val="1560"/>
              </a:lnSpc>
              <a:spcBef>
                <a:spcPts val="481"/>
              </a:spcBef>
              <a:spcAft>
                <a:spcPts val="481"/>
              </a:spcAft>
              <a:buClrTx/>
              <a:buSzTx/>
              <a:buFontTx/>
              <a:buNone/>
              <a:tabLst/>
              <a:defRPr/>
            </a:pPr>
            <a:r>
              <a:rPr lang="en-GB" sz="1673" b="1" i="1">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Plumbing &amp; Heating Engineering </a:t>
            </a:r>
            <a:endParaRPr lang="en-GB" sz="1255">
              <a:effectLst/>
              <a:latin typeface="Arial" panose="020B0604020202020204" pitchFamily="34" charset="0"/>
              <a:ea typeface="Cambria" panose="02040503050406030204" pitchFamily="18" charset="0"/>
              <a:cs typeface="Times New Roman" panose="02020603050405020304" pitchFamily="18" charset="0"/>
            </a:endParaRPr>
          </a:p>
        </p:txBody>
      </p:sp>
      <p:sp>
        <p:nvSpPr>
          <p:cNvPr id="12" name="Text Box 11"/>
          <p:cNvSpPr txBox="1">
            <a:spLocks noChangeArrowheads="1"/>
          </p:cNvSpPr>
          <p:nvPr userDrawn="1"/>
        </p:nvSpPr>
        <p:spPr bwMode="auto">
          <a:xfrm>
            <a:off x="430320" y="7687714"/>
            <a:ext cx="703501" cy="183896"/>
          </a:xfrm>
          <a:prstGeom prst="rect">
            <a:avLst/>
          </a:prstGeom>
          <a:noFill/>
          <a:ln w="9525">
            <a:noFill/>
            <a:miter lim="800000"/>
            <a:headEnd/>
            <a:tailEnd/>
          </a:ln>
        </p:spPr>
        <p:txBody>
          <a:bodyPr lIns="0" tIns="0" rIns="0" bIns="0" anchor="ctr">
            <a:prstTxWarp prst="textNoShape">
              <a:avLst/>
            </a:prstTxWarp>
            <a:spAutoFit/>
          </a:bodyPr>
          <a:lstStyle/>
          <a:p>
            <a:pPr algn="l">
              <a:spcBef>
                <a:spcPts val="720"/>
              </a:spcBef>
            </a:pPr>
            <a:fld id="{6152C911-7D81-1845-9D20-613E63F035EB}" type="slidenum">
              <a:rPr lang="en-US" sz="1195" baseline="0">
                <a:latin typeface="+mn-lt"/>
                <a:ea typeface="Arial" pitchFamily="-105" charset="0"/>
                <a:cs typeface="Arial" pitchFamily="-105" charset="0"/>
              </a:rPr>
              <a:pPr algn="l">
                <a:spcBef>
                  <a:spcPts val="720"/>
                </a:spcBef>
              </a:pPr>
              <a:t>‹#›</a:t>
            </a:fld>
            <a:r>
              <a:rPr lang="en-US" sz="1195" baseline="0" dirty="0">
                <a:latin typeface="+mn-lt"/>
                <a:ea typeface="Arial" pitchFamily="-105" charset="0"/>
                <a:cs typeface="Arial" pitchFamily="-105" charset="0"/>
              </a:rPr>
              <a:t> of 34</a:t>
            </a:r>
          </a:p>
        </p:txBody>
      </p:sp>
      <p:pic>
        <p:nvPicPr>
          <p:cNvPr id="10" name="Picture 9" descr="A black and white logo&#10;&#10;AI-generated content may be incorrect.">
            <a:extLst>
              <a:ext uri="{FF2B5EF4-FFF2-40B4-BE49-F238E27FC236}">
                <a16:creationId xmlns:a16="http://schemas.microsoft.com/office/drawing/2014/main" id="{9F3B6811-98F9-78F6-2493-AACB6F69F7B0}"/>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1246112" y="189070"/>
            <a:ext cx="3064224" cy="599418"/>
          </a:xfrm>
          <a:prstGeom prst="rect">
            <a:avLst/>
          </a:prstGeom>
          <a:noFill/>
          <a:ln>
            <a:noFill/>
          </a:ln>
        </p:spPr>
      </p:pic>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11188296" y="7492678"/>
            <a:ext cx="3012233" cy="549242"/>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7319437"/>
            <a:ext cx="14630848"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926002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Lst>
  <p:hf hdr="0" ftr="0" dt="0"/>
  <p:txStyles>
    <p:titleStyle>
      <a:lvl1pPr algn="l" rtl="0" eaLnBrk="1" fontAlgn="base" hangingPunct="1">
        <a:spcBef>
          <a:spcPct val="0"/>
        </a:spcBef>
        <a:spcAft>
          <a:spcPct val="0"/>
        </a:spcAft>
        <a:defRPr lang="en-US" sz="4303"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5pPr>
      <a:lvl6pPr marL="548622" algn="ctr" rtl="0" eaLnBrk="1" fontAlgn="base" hangingPunct="1">
        <a:spcBef>
          <a:spcPct val="0"/>
        </a:spcBef>
        <a:spcAft>
          <a:spcPct val="0"/>
        </a:spcAft>
        <a:defRPr sz="5280">
          <a:solidFill>
            <a:srgbClr val="CC0000"/>
          </a:solidFill>
          <a:latin typeface="Arial" charset="0"/>
        </a:defRPr>
      </a:lvl6pPr>
      <a:lvl7pPr marL="1097245" algn="ctr" rtl="0" eaLnBrk="1" fontAlgn="base" hangingPunct="1">
        <a:spcBef>
          <a:spcPct val="0"/>
        </a:spcBef>
        <a:spcAft>
          <a:spcPct val="0"/>
        </a:spcAft>
        <a:defRPr sz="5280">
          <a:solidFill>
            <a:srgbClr val="CC0000"/>
          </a:solidFill>
          <a:latin typeface="Arial" charset="0"/>
        </a:defRPr>
      </a:lvl7pPr>
      <a:lvl8pPr marL="1645867" algn="ctr" rtl="0" eaLnBrk="1" fontAlgn="base" hangingPunct="1">
        <a:spcBef>
          <a:spcPct val="0"/>
        </a:spcBef>
        <a:spcAft>
          <a:spcPct val="0"/>
        </a:spcAft>
        <a:defRPr sz="5280">
          <a:solidFill>
            <a:srgbClr val="CC0000"/>
          </a:solidFill>
          <a:latin typeface="Arial" charset="0"/>
        </a:defRPr>
      </a:lvl8pPr>
      <a:lvl9pPr marL="2194490" algn="ctr" rtl="0" eaLnBrk="1" fontAlgn="base" hangingPunct="1">
        <a:spcBef>
          <a:spcPct val="0"/>
        </a:spcBef>
        <a:spcAft>
          <a:spcPct val="0"/>
        </a:spcAft>
        <a:defRPr sz="5280">
          <a:solidFill>
            <a:srgbClr val="CC0000"/>
          </a:solidFill>
          <a:latin typeface="Arial" charset="0"/>
        </a:defRPr>
      </a:lvl9pPr>
    </p:titleStyle>
    <p:bodyStyle>
      <a:lvl1pPr marL="0" indent="0" algn="l" rtl="0" eaLnBrk="1" fontAlgn="base" hangingPunct="1">
        <a:lnSpc>
          <a:spcPts val="2879"/>
        </a:lnSpc>
        <a:spcBef>
          <a:spcPts val="1200"/>
        </a:spcBef>
        <a:spcAft>
          <a:spcPts val="1200"/>
        </a:spcAft>
        <a:defRPr lang="en-GB" sz="2391" dirty="0">
          <a:solidFill>
            <a:schemeClr val="tx1"/>
          </a:solidFill>
          <a:latin typeface="+mn-lt"/>
          <a:ea typeface="ＭＳ Ｐゴシック" charset="-128"/>
          <a:cs typeface="ＭＳ Ｐゴシック" charset="-128"/>
        </a:defRPr>
      </a:lvl1pPr>
      <a:lvl2pPr marL="259072" indent="-259072" algn="l" rtl="0" eaLnBrk="1" fontAlgn="base" hangingPunct="1">
        <a:lnSpc>
          <a:spcPts val="2879"/>
        </a:lnSpc>
        <a:spcBef>
          <a:spcPts val="600"/>
        </a:spcBef>
        <a:spcAft>
          <a:spcPts val="600"/>
        </a:spcAft>
        <a:buClr>
          <a:srgbClr val="FC4421"/>
        </a:buClr>
        <a:buFont typeface="Arial" pitchFamily="-105" charset="0"/>
        <a:buChar char="•"/>
        <a:defRPr lang="en-GB" sz="2391" dirty="0">
          <a:solidFill>
            <a:schemeClr val="tx1"/>
          </a:solidFill>
          <a:latin typeface="+mn-lt"/>
          <a:ea typeface="ＭＳ Ｐゴシック" charset="-128"/>
          <a:cs typeface="+mn-cs"/>
        </a:defRPr>
      </a:lvl2pPr>
      <a:lvl3pPr marL="0" indent="0" algn="l" rtl="0" eaLnBrk="1" fontAlgn="base" hangingPunct="1">
        <a:lnSpc>
          <a:spcPts val="2400"/>
        </a:lnSpc>
        <a:spcBef>
          <a:spcPts val="600"/>
        </a:spcBef>
        <a:spcAft>
          <a:spcPts val="600"/>
        </a:spcAft>
        <a:buFont typeface="Lucida Grande" pitchFamily="-105" charset="0"/>
        <a:defRPr lang="en-GB" sz="1920" dirty="0">
          <a:solidFill>
            <a:schemeClr val="tx1"/>
          </a:solidFill>
          <a:latin typeface="+mn-lt"/>
          <a:ea typeface="ＭＳ Ｐゴシック" charset="-128"/>
          <a:cs typeface="+mn-cs"/>
        </a:defRPr>
      </a:lvl3pPr>
      <a:lvl4pPr marL="259072" indent="-259072" algn="l" rtl="0" eaLnBrk="1" fontAlgn="base" hangingPunct="1">
        <a:lnSpc>
          <a:spcPts val="2400"/>
        </a:lnSpc>
        <a:spcBef>
          <a:spcPts val="600"/>
        </a:spcBef>
        <a:spcAft>
          <a:spcPts val="600"/>
        </a:spcAft>
        <a:buClr>
          <a:srgbClr val="FC4421"/>
        </a:buClr>
        <a:buFont typeface="Arial" pitchFamily="-105" charset="0"/>
        <a:buChar char="•"/>
        <a:defRPr lang="en-GB" sz="1920" dirty="0">
          <a:solidFill>
            <a:schemeClr val="tx1"/>
          </a:solidFill>
          <a:latin typeface="+mn-lt"/>
          <a:ea typeface="ＭＳ Ｐゴシック" charset="-128"/>
          <a:cs typeface="ＭＳ Ｐゴシック" charset="-128"/>
        </a:defRPr>
      </a:lvl4pPr>
      <a:lvl5pPr marL="518143" indent="-259072" algn="l" rtl="0" eaLnBrk="1" fontAlgn="base" hangingPunct="1">
        <a:lnSpc>
          <a:spcPts val="2400"/>
        </a:lnSpc>
        <a:spcBef>
          <a:spcPct val="0"/>
        </a:spcBef>
        <a:spcAft>
          <a:spcPts val="600"/>
        </a:spcAft>
        <a:buFont typeface="Arial" pitchFamily="-105" charset="0"/>
        <a:buChar char="–"/>
        <a:defRPr lang="en-US" sz="1920" dirty="0">
          <a:solidFill>
            <a:schemeClr val="tx1"/>
          </a:solidFill>
          <a:latin typeface="+mn-lt"/>
          <a:ea typeface="ＭＳ Ｐゴシック" charset="-128"/>
          <a:cs typeface="ＭＳ Ｐゴシック" charset="-128"/>
        </a:defRPr>
      </a:lvl5pPr>
      <a:lvl6pPr marL="548622" indent="-548622" algn="l" defTabSz="1097245" rtl="0" eaLnBrk="1" fontAlgn="base" hangingPunct="1">
        <a:spcBef>
          <a:spcPct val="20000"/>
        </a:spcBef>
        <a:spcAft>
          <a:spcPct val="0"/>
        </a:spcAft>
        <a:buChar char="»"/>
        <a:defRPr lang="en-GB" sz="1920" kern="0" baseline="0" dirty="0" smtClean="0">
          <a:solidFill>
            <a:schemeClr val="tx1"/>
          </a:solidFill>
          <a:latin typeface="+mn-lt"/>
          <a:ea typeface="ＭＳ Ｐゴシック" charset="-128"/>
          <a:cs typeface="ＭＳ Ｐゴシック" charset="-128"/>
        </a:defRPr>
      </a:lvl6pPr>
      <a:lvl7pPr marL="3566046" indent="-274312" algn="l" defTabSz="1097245" rtl="0" eaLnBrk="1" fontAlgn="base" hangingPunct="1">
        <a:spcBef>
          <a:spcPct val="20000"/>
        </a:spcBef>
        <a:spcAft>
          <a:spcPct val="0"/>
        </a:spcAft>
        <a:buClr>
          <a:srgbClr val="E30613"/>
        </a:buClr>
        <a:buChar char="»"/>
        <a:defRPr lang="en-GB" sz="1920" kern="0" baseline="0" dirty="0" smtClean="0">
          <a:solidFill>
            <a:schemeClr val="tx1"/>
          </a:solidFill>
          <a:latin typeface="+mn-lt"/>
          <a:ea typeface="ＭＳ Ｐゴシック" charset="-128"/>
          <a:cs typeface="ＭＳ Ｐゴシック" charset="-128"/>
        </a:defRPr>
      </a:lvl7pPr>
      <a:lvl8pPr marL="4114668" indent="-274312" algn="l" defTabSz="1097245" rtl="0" eaLnBrk="1" fontAlgn="base" hangingPunct="1">
        <a:spcBef>
          <a:spcPct val="20000"/>
        </a:spcBef>
        <a:spcAft>
          <a:spcPct val="0"/>
        </a:spcAft>
        <a:buChar char="»"/>
        <a:defRPr lang="en-GB" sz="1920" kern="0" dirty="0" smtClean="0">
          <a:solidFill>
            <a:schemeClr val="tx1"/>
          </a:solidFill>
          <a:latin typeface="+mn-lt"/>
          <a:ea typeface="ＭＳ Ｐゴシック" charset="-128"/>
          <a:cs typeface="ＭＳ Ｐゴシック" charset="-128"/>
        </a:defRPr>
      </a:lvl8pPr>
      <a:lvl9pPr marL="4663291" indent="-274312" algn="l" defTabSz="1097245" rtl="0" eaLnBrk="1" fontAlgn="base" hangingPunct="1">
        <a:spcBef>
          <a:spcPct val="20000"/>
        </a:spcBef>
        <a:spcAft>
          <a:spcPct val="0"/>
        </a:spcAft>
        <a:buChar char="»"/>
        <a:defRPr lang="en-GB" sz="12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548622" rtl="0" eaLnBrk="1" latinLnBrk="0" hangingPunct="1">
        <a:defRPr sz="2160" kern="1200">
          <a:solidFill>
            <a:schemeClr val="tx1"/>
          </a:solidFill>
          <a:latin typeface="+mn-lt"/>
          <a:ea typeface="+mn-ea"/>
          <a:cs typeface="+mn-cs"/>
        </a:defRPr>
      </a:lvl1pPr>
      <a:lvl2pPr marL="548622" algn="l" defTabSz="548622" rtl="0" eaLnBrk="1" latinLnBrk="0" hangingPunct="1">
        <a:defRPr sz="2160" kern="1200">
          <a:solidFill>
            <a:schemeClr val="tx1"/>
          </a:solidFill>
          <a:latin typeface="+mn-lt"/>
          <a:ea typeface="+mn-ea"/>
          <a:cs typeface="+mn-cs"/>
        </a:defRPr>
      </a:lvl2pPr>
      <a:lvl3pPr marL="1097245" algn="l" defTabSz="548622" rtl="0" eaLnBrk="1" latinLnBrk="0" hangingPunct="1">
        <a:defRPr sz="2160" kern="1200">
          <a:solidFill>
            <a:schemeClr val="tx1"/>
          </a:solidFill>
          <a:latin typeface="+mn-lt"/>
          <a:ea typeface="+mn-ea"/>
          <a:cs typeface="+mn-cs"/>
        </a:defRPr>
      </a:lvl3pPr>
      <a:lvl4pPr marL="1645867" algn="l" defTabSz="548622" rtl="0" eaLnBrk="1" latinLnBrk="0" hangingPunct="1">
        <a:defRPr sz="2160" kern="1200">
          <a:solidFill>
            <a:schemeClr val="tx1"/>
          </a:solidFill>
          <a:latin typeface="+mn-lt"/>
          <a:ea typeface="+mn-ea"/>
          <a:cs typeface="+mn-cs"/>
        </a:defRPr>
      </a:lvl4pPr>
      <a:lvl5pPr marL="2194490" algn="l" defTabSz="548622" rtl="0" eaLnBrk="1" latinLnBrk="0" hangingPunct="1">
        <a:defRPr sz="2160" kern="1200">
          <a:solidFill>
            <a:schemeClr val="tx1"/>
          </a:solidFill>
          <a:latin typeface="+mn-lt"/>
          <a:ea typeface="+mn-ea"/>
          <a:cs typeface="+mn-cs"/>
        </a:defRPr>
      </a:lvl5pPr>
      <a:lvl6pPr marL="2743112" algn="l" defTabSz="548622" rtl="0" eaLnBrk="1" latinLnBrk="0" hangingPunct="1">
        <a:defRPr sz="2160" kern="1200">
          <a:solidFill>
            <a:schemeClr val="tx1"/>
          </a:solidFill>
          <a:latin typeface="+mn-lt"/>
          <a:ea typeface="+mn-ea"/>
          <a:cs typeface="+mn-cs"/>
        </a:defRPr>
      </a:lvl6pPr>
      <a:lvl7pPr marL="3291734" algn="l" defTabSz="548622" rtl="0" eaLnBrk="1" latinLnBrk="0" hangingPunct="1">
        <a:defRPr sz="2160" kern="1200">
          <a:solidFill>
            <a:schemeClr val="tx1"/>
          </a:solidFill>
          <a:latin typeface="+mn-lt"/>
          <a:ea typeface="+mn-ea"/>
          <a:cs typeface="+mn-cs"/>
        </a:defRPr>
      </a:lvl7pPr>
      <a:lvl8pPr marL="3840358" algn="l" defTabSz="548622" rtl="0" eaLnBrk="1" latinLnBrk="0" hangingPunct="1">
        <a:defRPr sz="2160" kern="1200">
          <a:solidFill>
            <a:schemeClr val="tx1"/>
          </a:solidFill>
          <a:latin typeface="+mn-lt"/>
          <a:ea typeface="+mn-ea"/>
          <a:cs typeface="+mn-cs"/>
        </a:defRPr>
      </a:lvl8pPr>
      <a:lvl9pPr marL="4388980" algn="l" defTabSz="548622"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1" y="548640"/>
            <a:ext cx="14630400" cy="18288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2160">
                <a:solidFill>
                  <a:srgbClr val="D9D9D9"/>
                </a:solidFill>
                <a:cs typeface="Arial" charset="0"/>
              </a:rPr>
              <a:t> </a:t>
            </a:r>
          </a:p>
        </p:txBody>
      </p:sp>
      <p:sp>
        <p:nvSpPr>
          <p:cNvPr id="1035" name="Title Placeholder 10"/>
          <p:cNvSpPr>
            <a:spLocks noGrp="1"/>
          </p:cNvSpPr>
          <p:nvPr>
            <p:ph type="title"/>
          </p:nvPr>
        </p:nvSpPr>
        <p:spPr bwMode="auto">
          <a:xfrm>
            <a:off x="301223" y="1191033"/>
            <a:ext cx="13899306" cy="777577"/>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432000" y="2165514"/>
            <a:ext cx="13770210" cy="49806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7" y="909516"/>
            <a:ext cx="14630401" cy="4331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sz="2400"/>
          </a:p>
        </p:txBody>
      </p:sp>
      <p:sp>
        <p:nvSpPr>
          <p:cNvPr id="12" name="Text Box 11"/>
          <p:cNvSpPr txBox="1">
            <a:spLocks noChangeArrowheads="1"/>
          </p:cNvSpPr>
          <p:nvPr userDrawn="1"/>
        </p:nvSpPr>
        <p:spPr bwMode="auto">
          <a:xfrm>
            <a:off x="430320" y="7632539"/>
            <a:ext cx="703501" cy="294248"/>
          </a:xfrm>
          <a:prstGeom prst="rect">
            <a:avLst/>
          </a:prstGeom>
          <a:noFill/>
          <a:ln w="9525">
            <a:noFill/>
            <a:miter lim="800000"/>
            <a:headEnd/>
            <a:tailEnd/>
          </a:ln>
        </p:spPr>
        <p:txBody>
          <a:bodyPr lIns="0" tIns="0" rIns="0" bIns="0" anchor="ctr">
            <a:prstTxWarp prst="textNoShape">
              <a:avLst/>
            </a:prstTxWarp>
            <a:spAutoFit/>
          </a:bodyPr>
          <a:lstStyle/>
          <a:p>
            <a:pPr algn="l">
              <a:spcBef>
                <a:spcPts val="720"/>
              </a:spcBef>
            </a:pPr>
            <a:fld id="{6152C911-7D81-1845-9D20-613E63F035EB}" type="slidenum">
              <a:rPr lang="en-US" sz="1912" baseline="0" smtClean="0">
                <a:latin typeface="+mn-lt"/>
                <a:ea typeface="Arial" pitchFamily="-105" charset="0"/>
                <a:cs typeface="Arial" pitchFamily="-105" charset="0"/>
              </a:rPr>
              <a:pPr algn="l">
                <a:spcBef>
                  <a:spcPts val="720"/>
                </a:spcBef>
              </a:pPr>
              <a:t>‹#›</a:t>
            </a:fld>
            <a:endParaRPr lang="en-US" sz="1912" baseline="0" dirty="0">
              <a:latin typeface="+mn-lt"/>
              <a:ea typeface="Arial" pitchFamily="-105" charset="0"/>
              <a:cs typeface="Arial" pitchFamily="-105" charset="0"/>
            </a:endParaRPr>
          </a:p>
        </p:txBody>
      </p:sp>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11188296" y="7492678"/>
            <a:ext cx="3012233" cy="549242"/>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7319437"/>
            <a:ext cx="14630848"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pic>
        <p:nvPicPr>
          <p:cNvPr id="2" name="Picture 1" descr="A red arrow pointing up&#10;&#10;AI-generated content may be incorrect.">
            <a:extLst>
              <a:ext uri="{FF2B5EF4-FFF2-40B4-BE49-F238E27FC236}">
                <a16:creationId xmlns:a16="http://schemas.microsoft.com/office/drawing/2014/main" id="{F706C709-EC22-0890-6E8C-B76EAE9FD3EB}"/>
              </a:ext>
            </a:extLst>
          </p:cNvPr>
          <p:cNvPicPr>
            <a:picLocks/>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277374" y="205230"/>
            <a:ext cx="707237" cy="526296"/>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84B82A91-084F-111E-CB40-87A1084B5FED}"/>
              </a:ext>
            </a:extLst>
          </p:cNvPr>
          <p:cNvPicPr>
            <a:picLocks noChangeAspect="1"/>
          </p:cNvPicPr>
          <p:nvPr userDrawn="1"/>
        </p:nvPicPr>
        <p:blipFill>
          <a:blip r:embed="rId61">
            <a:extLst>
              <a:ext uri="{28A0092B-C50C-407E-A947-70E740481C1C}">
                <a14:useLocalDpi xmlns:a14="http://schemas.microsoft.com/office/drawing/2010/main" val="0"/>
              </a:ext>
            </a:extLst>
          </a:blip>
          <a:srcRect/>
          <a:stretch>
            <a:fillRect/>
          </a:stretch>
        </p:blipFill>
        <p:spPr bwMode="auto">
          <a:xfrm>
            <a:off x="11246112" y="189070"/>
            <a:ext cx="3064224" cy="599418"/>
          </a:xfrm>
          <a:prstGeom prst="rect">
            <a:avLst/>
          </a:prstGeom>
          <a:noFill/>
          <a:ln>
            <a:noFill/>
          </a:ln>
        </p:spPr>
      </p:pic>
      <p:sp>
        <p:nvSpPr>
          <p:cNvPr id="5" name="Text Box 2">
            <a:extLst>
              <a:ext uri="{FF2B5EF4-FFF2-40B4-BE49-F238E27FC236}">
                <a16:creationId xmlns:a16="http://schemas.microsoft.com/office/drawing/2014/main" id="{24355CAA-C66C-3BE4-1A2A-299374FCD83B}"/>
              </a:ext>
            </a:extLst>
          </p:cNvPr>
          <p:cNvSpPr txBox="1">
            <a:spLocks noChangeArrowheads="1"/>
          </p:cNvSpPr>
          <p:nvPr userDrawn="1"/>
        </p:nvSpPr>
        <p:spPr bwMode="auto">
          <a:xfrm>
            <a:off x="5152281" y="51111"/>
            <a:ext cx="6036014" cy="970619"/>
          </a:xfrm>
          <a:prstGeom prst="rect">
            <a:avLst/>
          </a:prstGeom>
          <a:noFill/>
          <a:ln w="9525">
            <a:noFill/>
            <a:miter lim="800000"/>
            <a:headEnd/>
            <a:tailEnd/>
          </a:ln>
        </p:spPr>
        <p:txBody>
          <a:bodyPr rot="0" vert="horz" wrap="square" lIns="91797" tIns="45899" rIns="91797" bIns="45899" anchor="t" anchorCtr="0">
            <a:noAutofit/>
          </a:bodyPr>
          <a:lstStyle/>
          <a:p>
            <a:pPr marL="0" marR="0" lvl="0" indent="0" algn="l" defTabSz="914393" rtl="0" eaLnBrk="1" fontAlgn="base" latinLnBrk="0" hangingPunct="1">
              <a:lnSpc>
                <a:spcPct val="100000"/>
              </a:lnSpc>
              <a:spcBef>
                <a:spcPts val="401"/>
              </a:spcBef>
              <a:spcAft>
                <a:spcPts val="401"/>
              </a:spcAft>
              <a:buClrTx/>
              <a:buSzTx/>
              <a:buFontTx/>
              <a:buNone/>
              <a:tabLst/>
              <a:defRPr/>
            </a:pPr>
            <a:r>
              <a:rPr lang="en-GB" sz="15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393" rtl="0" eaLnBrk="1" fontAlgn="base" latinLnBrk="0" hangingPunct="1">
              <a:lnSpc>
                <a:spcPct val="100000"/>
              </a:lnSpc>
              <a:spcBef>
                <a:spcPts val="401"/>
              </a:spcBef>
              <a:spcAft>
                <a:spcPts val="401"/>
              </a:spcAft>
              <a:buClrTx/>
              <a:buSzTx/>
              <a:buFontTx/>
              <a:buNone/>
              <a:tabLst/>
              <a:defRPr/>
            </a:pPr>
            <a:r>
              <a:rPr lang="en-GB" sz="15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Protection Systems Engineering </a:t>
            </a:r>
            <a:endParaRPr lang="en-GB" sz="150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7" name="Picture 6" descr="A black background with a black square&#10;&#10;AI-generated content may be incorrect.">
            <a:extLst>
              <a:ext uri="{FF2B5EF4-FFF2-40B4-BE49-F238E27FC236}">
                <a16:creationId xmlns:a16="http://schemas.microsoft.com/office/drawing/2014/main" id="{4B68FFC5-DAB3-7F1C-7071-0869983674AA}"/>
              </a:ext>
            </a:extLst>
          </p:cNvPr>
          <p:cNvPicPr>
            <a:picLocks noChangeAspect="1"/>
          </p:cNvPicPr>
          <p:nvPr userDrawn="1"/>
        </p:nvPicPr>
        <p:blipFill>
          <a:blip r:embed="rId62"/>
          <a:stretch>
            <a:fillRect/>
          </a:stretch>
        </p:blipFill>
        <p:spPr>
          <a:xfrm>
            <a:off x="1300539" y="195870"/>
            <a:ext cx="3416615" cy="560714"/>
          </a:xfrm>
          <a:prstGeom prst="rect">
            <a:avLst/>
          </a:prstGeom>
        </p:spPr>
      </p:pic>
    </p:spTree>
    <p:extLst>
      <p:ext uri="{BB962C8B-B14F-4D97-AF65-F5344CB8AC3E}">
        <p14:creationId xmlns:p14="http://schemas.microsoft.com/office/powerpoint/2010/main" val="706909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751" r:id="rId47"/>
    <p:sldLayoutId id="2147483752" r:id="rId48"/>
    <p:sldLayoutId id="2147483753" r:id="rId49"/>
    <p:sldLayoutId id="2147483754" r:id="rId50"/>
    <p:sldLayoutId id="2147483755" r:id="rId51"/>
    <p:sldLayoutId id="2147483756" r:id="rId52"/>
    <p:sldLayoutId id="2147483757" r:id="rId53"/>
    <p:sldLayoutId id="2147483758" r:id="rId54"/>
    <p:sldLayoutId id="2147483759" r:id="rId55"/>
    <p:sldLayoutId id="2147483760" r:id="rId56"/>
    <p:sldLayoutId id="2147483761" r:id="rId57"/>
  </p:sldLayoutIdLst>
  <p:hf hdr="0" ftr="0" dt="0"/>
  <p:txStyles>
    <p:titleStyle>
      <a:lvl1pPr algn="l" rtl="0" eaLnBrk="1" fontAlgn="base" hangingPunct="1">
        <a:spcBef>
          <a:spcPct val="0"/>
        </a:spcBef>
        <a:spcAft>
          <a:spcPct val="0"/>
        </a:spcAft>
        <a:defRPr lang="en-US" sz="4303"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879" b="1">
          <a:solidFill>
            <a:srgbClr val="E30613"/>
          </a:solidFill>
          <a:latin typeface="Arial" charset="0"/>
          <a:ea typeface="ＭＳ Ｐゴシック" charset="-128"/>
          <a:cs typeface="ＭＳ Ｐゴシック" charset="-128"/>
        </a:defRPr>
      </a:lvl5pPr>
      <a:lvl6pPr marL="548622" algn="ctr" rtl="0" eaLnBrk="1" fontAlgn="base" hangingPunct="1">
        <a:spcBef>
          <a:spcPct val="0"/>
        </a:spcBef>
        <a:spcAft>
          <a:spcPct val="0"/>
        </a:spcAft>
        <a:defRPr sz="5280">
          <a:solidFill>
            <a:srgbClr val="CC0000"/>
          </a:solidFill>
          <a:latin typeface="Arial" charset="0"/>
        </a:defRPr>
      </a:lvl6pPr>
      <a:lvl7pPr marL="1097245" algn="ctr" rtl="0" eaLnBrk="1" fontAlgn="base" hangingPunct="1">
        <a:spcBef>
          <a:spcPct val="0"/>
        </a:spcBef>
        <a:spcAft>
          <a:spcPct val="0"/>
        </a:spcAft>
        <a:defRPr sz="5280">
          <a:solidFill>
            <a:srgbClr val="CC0000"/>
          </a:solidFill>
          <a:latin typeface="Arial" charset="0"/>
        </a:defRPr>
      </a:lvl7pPr>
      <a:lvl8pPr marL="1645867" algn="ctr" rtl="0" eaLnBrk="1" fontAlgn="base" hangingPunct="1">
        <a:spcBef>
          <a:spcPct val="0"/>
        </a:spcBef>
        <a:spcAft>
          <a:spcPct val="0"/>
        </a:spcAft>
        <a:defRPr sz="5280">
          <a:solidFill>
            <a:srgbClr val="CC0000"/>
          </a:solidFill>
          <a:latin typeface="Arial" charset="0"/>
        </a:defRPr>
      </a:lvl8pPr>
      <a:lvl9pPr marL="2194490" algn="ctr" rtl="0" eaLnBrk="1" fontAlgn="base" hangingPunct="1">
        <a:spcBef>
          <a:spcPct val="0"/>
        </a:spcBef>
        <a:spcAft>
          <a:spcPct val="0"/>
        </a:spcAft>
        <a:defRPr sz="5280">
          <a:solidFill>
            <a:srgbClr val="CC0000"/>
          </a:solidFill>
          <a:latin typeface="Arial" charset="0"/>
        </a:defRPr>
      </a:lvl9pPr>
    </p:titleStyle>
    <p:bodyStyle>
      <a:lvl1pPr marL="0" indent="0" algn="l" rtl="0" eaLnBrk="1" fontAlgn="base" hangingPunct="1">
        <a:lnSpc>
          <a:spcPts val="2879"/>
        </a:lnSpc>
        <a:spcBef>
          <a:spcPts val="1200"/>
        </a:spcBef>
        <a:spcAft>
          <a:spcPts val="1200"/>
        </a:spcAft>
        <a:defRPr lang="en-GB" sz="2391" dirty="0">
          <a:solidFill>
            <a:schemeClr val="tx1"/>
          </a:solidFill>
          <a:latin typeface="+mn-lt"/>
          <a:ea typeface="ＭＳ Ｐゴシック" charset="-128"/>
          <a:cs typeface="ＭＳ Ｐゴシック" charset="-128"/>
        </a:defRPr>
      </a:lvl1pPr>
      <a:lvl2pPr marL="259072" indent="-259072" algn="l" rtl="0" eaLnBrk="1" fontAlgn="base" hangingPunct="1">
        <a:lnSpc>
          <a:spcPts val="2879"/>
        </a:lnSpc>
        <a:spcBef>
          <a:spcPts val="600"/>
        </a:spcBef>
        <a:spcAft>
          <a:spcPts val="600"/>
        </a:spcAft>
        <a:buClr>
          <a:srgbClr val="FC4421"/>
        </a:buClr>
        <a:buFont typeface="Arial" pitchFamily="-105" charset="0"/>
        <a:buChar char="•"/>
        <a:defRPr lang="en-GB" sz="2391" dirty="0">
          <a:solidFill>
            <a:schemeClr val="tx1"/>
          </a:solidFill>
          <a:latin typeface="+mn-lt"/>
          <a:ea typeface="ＭＳ Ｐゴシック" charset="-128"/>
          <a:cs typeface="+mn-cs"/>
        </a:defRPr>
      </a:lvl2pPr>
      <a:lvl3pPr marL="0" indent="0" algn="l" rtl="0" eaLnBrk="1" fontAlgn="base" hangingPunct="1">
        <a:lnSpc>
          <a:spcPts val="2400"/>
        </a:lnSpc>
        <a:spcBef>
          <a:spcPts val="600"/>
        </a:spcBef>
        <a:spcAft>
          <a:spcPts val="600"/>
        </a:spcAft>
        <a:buFont typeface="Lucida Grande" pitchFamily="-105" charset="0"/>
        <a:defRPr lang="en-GB" sz="1920" dirty="0">
          <a:solidFill>
            <a:schemeClr val="tx1"/>
          </a:solidFill>
          <a:latin typeface="+mn-lt"/>
          <a:ea typeface="ＭＳ Ｐゴシック" charset="-128"/>
          <a:cs typeface="+mn-cs"/>
        </a:defRPr>
      </a:lvl3pPr>
      <a:lvl4pPr marL="259072" indent="-259072" algn="l" rtl="0" eaLnBrk="1" fontAlgn="base" hangingPunct="1">
        <a:lnSpc>
          <a:spcPts val="2400"/>
        </a:lnSpc>
        <a:spcBef>
          <a:spcPts val="600"/>
        </a:spcBef>
        <a:spcAft>
          <a:spcPts val="600"/>
        </a:spcAft>
        <a:buClr>
          <a:srgbClr val="FC4421"/>
        </a:buClr>
        <a:buFont typeface="Arial" pitchFamily="-105" charset="0"/>
        <a:buChar char="•"/>
        <a:defRPr lang="en-GB" sz="1920" dirty="0">
          <a:solidFill>
            <a:schemeClr val="tx1"/>
          </a:solidFill>
          <a:latin typeface="+mn-lt"/>
          <a:ea typeface="ＭＳ Ｐゴシック" charset="-128"/>
          <a:cs typeface="ＭＳ Ｐゴシック" charset="-128"/>
        </a:defRPr>
      </a:lvl4pPr>
      <a:lvl5pPr marL="518143" indent="-259072" algn="l" rtl="0" eaLnBrk="1" fontAlgn="base" hangingPunct="1">
        <a:lnSpc>
          <a:spcPts val="2400"/>
        </a:lnSpc>
        <a:spcBef>
          <a:spcPct val="0"/>
        </a:spcBef>
        <a:spcAft>
          <a:spcPts val="600"/>
        </a:spcAft>
        <a:buFont typeface="Arial" pitchFamily="-105" charset="0"/>
        <a:buChar char="–"/>
        <a:defRPr lang="en-US" sz="1920" dirty="0">
          <a:solidFill>
            <a:schemeClr val="tx1"/>
          </a:solidFill>
          <a:latin typeface="+mn-lt"/>
          <a:ea typeface="ＭＳ Ｐゴシック" charset="-128"/>
          <a:cs typeface="ＭＳ Ｐゴシック" charset="-128"/>
        </a:defRPr>
      </a:lvl5pPr>
      <a:lvl6pPr marL="548622" indent="-548622" algn="l" defTabSz="1097245" rtl="0" eaLnBrk="1" fontAlgn="base" hangingPunct="1">
        <a:spcBef>
          <a:spcPct val="20000"/>
        </a:spcBef>
        <a:spcAft>
          <a:spcPct val="0"/>
        </a:spcAft>
        <a:buChar char="»"/>
        <a:defRPr lang="en-GB" sz="1920" kern="0" baseline="0" dirty="0" smtClean="0">
          <a:solidFill>
            <a:schemeClr val="tx1"/>
          </a:solidFill>
          <a:latin typeface="+mn-lt"/>
          <a:ea typeface="ＭＳ Ｐゴシック" charset="-128"/>
          <a:cs typeface="ＭＳ Ｐゴシック" charset="-128"/>
        </a:defRPr>
      </a:lvl6pPr>
      <a:lvl7pPr marL="3566046" indent="-274312" algn="l" defTabSz="1097245" rtl="0" eaLnBrk="1" fontAlgn="base" hangingPunct="1">
        <a:spcBef>
          <a:spcPct val="20000"/>
        </a:spcBef>
        <a:spcAft>
          <a:spcPct val="0"/>
        </a:spcAft>
        <a:buClr>
          <a:srgbClr val="E30613"/>
        </a:buClr>
        <a:buChar char="»"/>
        <a:defRPr lang="en-GB" sz="1920" kern="0" baseline="0" dirty="0" smtClean="0">
          <a:solidFill>
            <a:schemeClr val="tx1"/>
          </a:solidFill>
          <a:latin typeface="+mn-lt"/>
          <a:ea typeface="ＭＳ Ｐゴシック" charset="-128"/>
          <a:cs typeface="ＭＳ Ｐゴシック" charset="-128"/>
        </a:defRPr>
      </a:lvl7pPr>
      <a:lvl8pPr marL="4114668" indent="-274312" algn="l" defTabSz="1097245" rtl="0" eaLnBrk="1" fontAlgn="base" hangingPunct="1">
        <a:spcBef>
          <a:spcPct val="20000"/>
        </a:spcBef>
        <a:spcAft>
          <a:spcPct val="0"/>
        </a:spcAft>
        <a:buChar char="»"/>
        <a:defRPr lang="en-GB" sz="1920" kern="0" dirty="0" smtClean="0">
          <a:solidFill>
            <a:schemeClr val="tx1"/>
          </a:solidFill>
          <a:latin typeface="+mn-lt"/>
          <a:ea typeface="ＭＳ Ｐゴシック" charset="-128"/>
          <a:cs typeface="ＭＳ Ｐゴシック" charset="-128"/>
        </a:defRPr>
      </a:lvl8pPr>
      <a:lvl9pPr marL="4663291" indent="-274312" algn="l" defTabSz="1097245" rtl="0" eaLnBrk="1" fontAlgn="base" hangingPunct="1">
        <a:spcBef>
          <a:spcPct val="20000"/>
        </a:spcBef>
        <a:spcAft>
          <a:spcPct val="0"/>
        </a:spcAft>
        <a:buChar char="»"/>
        <a:defRPr lang="en-GB" sz="12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548622" rtl="0" eaLnBrk="1" latinLnBrk="0" hangingPunct="1">
        <a:defRPr sz="2160" kern="1200">
          <a:solidFill>
            <a:schemeClr val="tx1"/>
          </a:solidFill>
          <a:latin typeface="+mn-lt"/>
          <a:ea typeface="+mn-ea"/>
          <a:cs typeface="+mn-cs"/>
        </a:defRPr>
      </a:lvl1pPr>
      <a:lvl2pPr marL="548622" algn="l" defTabSz="548622" rtl="0" eaLnBrk="1" latinLnBrk="0" hangingPunct="1">
        <a:defRPr sz="2160" kern="1200">
          <a:solidFill>
            <a:schemeClr val="tx1"/>
          </a:solidFill>
          <a:latin typeface="+mn-lt"/>
          <a:ea typeface="+mn-ea"/>
          <a:cs typeface="+mn-cs"/>
        </a:defRPr>
      </a:lvl2pPr>
      <a:lvl3pPr marL="1097245" algn="l" defTabSz="548622" rtl="0" eaLnBrk="1" latinLnBrk="0" hangingPunct="1">
        <a:defRPr sz="2160" kern="1200">
          <a:solidFill>
            <a:schemeClr val="tx1"/>
          </a:solidFill>
          <a:latin typeface="+mn-lt"/>
          <a:ea typeface="+mn-ea"/>
          <a:cs typeface="+mn-cs"/>
        </a:defRPr>
      </a:lvl3pPr>
      <a:lvl4pPr marL="1645867" algn="l" defTabSz="548622" rtl="0" eaLnBrk="1" latinLnBrk="0" hangingPunct="1">
        <a:defRPr sz="2160" kern="1200">
          <a:solidFill>
            <a:schemeClr val="tx1"/>
          </a:solidFill>
          <a:latin typeface="+mn-lt"/>
          <a:ea typeface="+mn-ea"/>
          <a:cs typeface="+mn-cs"/>
        </a:defRPr>
      </a:lvl4pPr>
      <a:lvl5pPr marL="2194490" algn="l" defTabSz="548622" rtl="0" eaLnBrk="1" latinLnBrk="0" hangingPunct="1">
        <a:defRPr sz="2160" kern="1200">
          <a:solidFill>
            <a:schemeClr val="tx1"/>
          </a:solidFill>
          <a:latin typeface="+mn-lt"/>
          <a:ea typeface="+mn-ea"/>
          <a:cs typeface="+mn-cs"/>
        </a:defRPr>
      </a:lvl5pPr>
      <a:lvl6pPr marL="2743112" algn="l" defTabSz="548622" rtl="0" eaLnBrk="1" latinLnBrk="0" hangingPunct="1">
        <a:defRPr sz="2160" kern="1200">
          <a:solidFill>
            <a:schemeClr val="tx1"/>
          </a:solidFill>
          <a:latin typeface="+mn-lt"/>
          <a:ea typeface="+mn-ea"/>
          <a:cs typeface="+mn-cs"/>
        </a:defRPr>
      </a:lvl6pPr>
      <a:lvl7pPr marL="3291734" algn="l" defTabSz="548622" rtl="0" eaLnBrk="1" latinLnBrk="0" hangingPunct="1">
        <a:defRPr sz="2160" kern="1200">
          <a:solidFill>
            <a:schemeClr val="tx1"/>
          </a:solidFill>
          <a:latin typeface="+mn-lt"/>
          <a:ea typeface="+mn-ea"/>
          <a:cs typeface="+mn-cs"/>
        </a:defRPr>
      </a:lvl7pPr>
      <a:lvl8pPr marL="3840358" algn="l" defTabSz="548622" rtl="0" eaLnBrk="1" latinLnBrk="0" hangingPunct="1">
        <a:defRPr sz="2160" kern="1200">
          <a:solidFill>
            <a:schemeClr val="tx1"/>
          </a:solidFill>
          <a:latin typeface="+mn-lt"/>
          <a:ea typeface="+mn-ea"/>
          <a:cs typeface="+mn-cs"/>
        </a:defRPr>
      </a:lvl8pPr>
      <a:lvl9pPr marL="4388980" algn="l" defTabSz="548622"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4.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1156A-2242-124B-AF49-34A979232ED8}"/>
              </a:ext>
            </a:extLst>
          </p:cNvPr>
          <p:cNvSpPr txBox="1">
            <a:spLocks/>
          </p:cNvSpPr>
          <p:nvPr/>
        </p:nvSpPr>
        <p:spPr>
          <a:xfrm>
            <a:off x="430320" y="2393334"/>
            <a:ext cx="12909572" cy="4518219"/>
          </a:xfrm>
          <a:prstGeom prst="rect">
            <a:avLst/>
          </a:prstGeom>
        </p:spPr>
        <p:txBody>
          <a:bodyPr lIns="0" tIns="0" rIns="0" bIns="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726778">
              <a:lnSpc>
                <a:spcPct val="100000"/>
              </a:lnSpc>
              <a:spcBef>
                <a:spcPts val="0"/>
              </a:spcBef>
              <a:buNone/>
              <a:defRPr/>
            </a:pPr>
            <a:r>
              <a:rPr lang="en-GB" sz="28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Occupational Specialism: Protection Systems Engineering</a:t>
            </a:r>
          </a:p>
          <a:p>
            <a:pPr marL="0" indent="0" defTabSz="819737" fontAlgn="base">
              <a:spcBef>
                <a:spcPts val="896"/>
              </a:spcBef>
              <a:spcAft>
                <a:spcPct val="0"/>
              </a:spcAft>
              <a:buNone/>
            </a:pPr>
            <a:endParaRPr lang="en-GB" sz="28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0" indent="0" defTabSz="819737" fontAlgn="base">
              <a:spcBef>
                <a:spcPts val="896"/>
              </a:spcBef>
              <a:spcAft>
                <a:spcPct val="0"/>
              </a:spcAft>
              <a:buNone/>
            </a:pPr>
            <a:r>
              <a:rPr lang="en-GB" sz="28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K1.8 Cable Installation and Containment</a:t>
            </a:r>
          </a:p>
          <a:p>
            <a:pPr marL="0" indent="0" defTabSz="819737" fontAlgn="base">
              <a:spcBef>
                <a:spcPts val="896"/>
              </a:spcBef>
              <a:spcAft>
                <a:spcPct val="0"/>
              </a:spcAft>
              <a:buNone/>
            </a:pPr>
            <a:endParaRPr lang="en-GB" sz="2800" dirty="0">
              <a:solidFill>
                <a:srgbClr val="3432E1"/>
              </a:solidFill>
              <a:latin typeface="Arial" panose="020B0604020202020204" pitchFamily="34" charset="0"/>
              <a:ea typeface="ＭＳ Ｐゴシック" panose="020B0600070205080204" pitchFamily="34" charset="-128"/>
              <a:cs typeface="Arial" panose="020B0604020202020204" pitchFamily="34" charset="0"/>
            </a:endParaRPr>
          </a:p>
          <a:p>
            <a:pPr marL="0" indent="0" defTabSz="819737" fontAlgn="base">
              <a:spcBef>
                <a:spcPts val="896"/>
              </a:spcBef>
              <a:spcAft>
                <a:spcPct val="0"/>
              </a:spcAft>
              <a:buNone/>
            </a:pPr>
            <a:r>
              <a:rPr lang="en-US" sz="2800" b="1" dirty="0">
                <a:solidFill>
                  <a:srgbClr val="FC4421"/>
                </a:solidFill>
                <a:latin typeface="Arial"/>
                <a:ea typeface="ＭＳ Ｐゴシック"/>
                <a:cs typeface="Arial"/>
              </a:rPr>
              <a:t>PowerPoint 1.8: Cable installation and containment</a:t>
            </a: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a:spLocks/>
          </p:cNvSpPr>
          <p:nvPr/>
        </p:nvSpPr>
        <p:spPr>
          <a:xfrm>
            <a:off x="342777" y="1003440"/>
            <a:ext cx="13899846" cy="646331"/>
          </a:xfrm>
          <a:prstGeom prst="rect">
            <a:avLst/>
          </a:prstGeom>
          <a:noFill/>
          <a:ln/>
        </p:spPr>
        <p:txBody>
          <a:bodyPr wrap="non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Steel vs PVC conduit</a:t>
            </a:r>
            <a:endParaRPr lang="en-US" sz="3600" dirty="0">
              <a:latin typeface="+mj-lt"/>
            </a:endParaRPr>
          </a:p>
        </p:txBody>
      </p:sp>
      <p:sp>
        <p:nvSpPr>
          <p:cNvPr id="3" name="Text 1"/>
          <p:cNvSpPr/>
          <p:nvPr/>
        </p:nvSpPr>
        <p:spPr>
          <a:xfrm>
            <a:off x="1191816" y="1762839"/>
            <a:ext cx="3500676" cy="354330"/>
          </a:xfrm>
          <a:prstGeom prst="rect">
            <a:avLst/>
          </a:prstGeom>
          <a:noFill/>
          <a:ln/>
        </p:spPr>
        <p:txBody>
          <a:bodyPr wrap="none" lIns="0" tIns="0" rIns="0" bIns="0" rtlCol="0" anchor="t"/>
          <a:lstStyle/>
          <a:p>
            <a:pPr marL="0" indent="0" algn="r">
              <a:lnSpc>
                <a:spcPts val="2750"/>
              </a:lnSpc>
              <a:buNone/>
            </a:pPr>
            <a:r>
              <a:rPr lang="en-US" sz="2400" b="1" dirty="0">
                <a:solidFill>
                  <a:srgbClr val="000000"/>
                </a:solidFill>
                <a:ea typeface="Arial Black Bold" pitchFamily="34" charset="-122"/>
                <a:cs typeface="Arial Black Bold" pitchFamily="34" charset="-120"/>
              </a:rPr>
              <a:t>Steel conduit advantages</a:t>
            </a:r>
            <a:endParaRPr lang="en-US" sz="2400" dirty="0"/>
          </a:p>
        </p:txBody>
      </p:sp>
      <p:sp>
        <p:nvSpPr>
          <p:cNvPr id="4" name="Text 2"/>
          <p:cNvSpPr/>
          <p:nvPr/>
        </p:nvSpPr>
        <p:spPr>
          <a:xfrm>
            <a:off x="287711" y="2116685"/>
            <a:ext cx="4394541" cy="2177415"/>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Superior mechanical protection and screening against electromagnetic interference. Fire resistant and maintains circuit integrity. Required for hazardous areas and where enhanced mechanical protection is needed.</a:t>
            </a:r>
            <a:endParaRPr lang="en-US" sz="200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20168" y="1578992"/>
            <a:ext cx="2928223" cy="354330"/>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PVC conduit benefits</a:t>
            </a:r>
            <a:endParaRPr lang="en-US" sz="2400" dirty="0"/>
          </a:p>
        </p:txBody>
      </p:sp>
      <p:sp>
        <p:nvSpPr>
          <p:cNvPr id="8" name="Text 4"/>
          <p:cNvSpPr/>
          <p:nvPr/>
        </p:nvSpPr>
        <p:spPr>
          <a:xfrm>
            <a:off x="9920168" y="1967714"/>
            <a:ext cx="4564975" cy="2177415"/>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Corrosion-resistant and suitable for damp environments. Lightweight and easier to cut and install. More economical for non-critical circuits where mechanical damage is less likely.</a:t>
            </a:r>
            <a:endParaRPr lang="en-US" sz="240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20168" y="4395878"/>
            <a:ext cx="3128010" cy="354330"/>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Installation techniques</a:t>
            </a:r>
            <a:endParaRPr lang="en-US" sz="2400" dirty="0"/>
          </a:p>
        </p:txBody>
      </p:sp>
      <p:sp>
        <p:nvSpPr>
          <p:cNvPr id="12" name="Text 6"/>
          <p:cNvSpPr/>
          <p:nvPr/>
        </p:nvSpPr>
        <p:spPr>
          <a:xfrm>
            <a:off x="9920168" y="4705826"/>
            <a:ext cx="4710232" cy="2177415"/>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Both require appropriate bending tools to prevent deformation. Steel requires reaming of cut ends to prevent cable damage. PVC requires expansion couplings where temperature fluctuations occur.</a:t>
            </a:r>
            <a:endParaRPr lang="en-US" sz="240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587282" y="5307211"/>
            <a:ext cx="3117652" cy="354330"/>
          </a:xfrm>
          <a:prstGeom prst="rect">
            <a:avLst/>
          </a:prstGeom>
          <a:noFill/>
          <a:ln/>
        </p:spPr>
        <p:txBody>
          <a:bodyPr wrap="none" lIns="0" tIns="0" rIns="0" bIns="0" rtlCol="0" anchor="t"/>
          <a:lstStyle/>
          <a:p>
            <a:pPr marL="0" indent="0" algn="r">
              <a:lnSpc>
                <a:spcPts val="2750"/>
              </a:lnSpc>
              <a:buNone/>
            </a:pPr>
            <a:r>
              <a:rPr lang="en-US" sz="2400" b="1" dirty="0">
                <a:solidFill>
                  <a:srgbClr val="000000"/>
                </a:solidFill>
                <a:ea typeface="Arial Black Bold" pitchFamily="34" charset="-122"/>
                <a:cs typeface="Arial Black Bold" pitchFamily="34" charset="-120"/>
              </a:rPr>
              <a:t>Earthing requirements</a:t>
            </a:r>
            <a:endParaRPr lang="en-US" sz="2400" dirty="0"/>
          </a:p>
        </p:txBody>
      </p:sp>
      <p:sp>
        <p:nvSpPr>
          <p:cNvPr id="16" name="Text 8"/>
          <p:cNvSpPr/>
          <p:nvPr/>
        </p:nvSpPr>
        <p:spPr>
          <a:xfrm>
            <a:off x="359630" y="5682861"/>
            <a:ext cx="4322622" cy="1308190"/>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Steel conduit can serve as circuit protective conductor when properly installed with metal-to-metal joints.</a:t>
            </a:r>
            <a:endParaRPr lang="en-US" sz="240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a:spLocks/>
          </p:cNvSpPr>
          <p:nvPr/>
        </p:nvSpPr>
        <p:spPr>
          <a:xfrm>
            <a:off x="301224" y="1027794"/>
            <a:ext cx="13899846" cy="646331"/>
          </a:xfrm>
          <a:prstGeom prst="rect">
            <a:avLst/>
          </a:prstGeom>
          <a:noFill/>
          <a:ln/>
        </p:spPr>
        <p:txBody>
          <a:bodyPr wrap="none" lIns="0" tIns="0" rIns="0" bIns="0" rtlCol="0" anchor="t"/>
          <a:lstStyle/>
          <a:p>
            <a:pPr marL="0" indent="0" algn="l">
              <a:lnSpc>
                <a:spcPts val="5500"/>
              </a:lnSpc>
              <a:buNone/>
            </a:pPr>
            <a:r>
              <a:rPr lang="en-US" sz="3600" b="1" dirty="0">
                <a:solidFill>
                  <a:srgbClr val="FC4421"/>
                </a:solidFill>
                <a:latin typeface="+mj-lt"/>
                <a:ea typeface="Arial Black Bold" pitchFamily="34" charset="-122"/>
                <a:cs typeface="Arial Black Bold" pitchFamily="34" charset="-120"/>
              </a:rPr>
              <a:t>Cable trunking solutions</a:t>
            </a:r>
            <a:endParaRPr lang="en-US" sz="3600" dirty="0">
              <a:latin typeface="+mj-lt"/>
            </a:endParaRPr>
          </a:p>
        </p:txBody>
      </p:sp>
      <p:sp>
        <p:nvSpPr>
          <p:cNvPr id="4" name="Text 1"/>
          <p:cNvSpPr/>
          <p:nvPr/>
        </p:nvSpPr>
        <p:spPr>
          <a:xfrm>
            <a:off x="787244" y="3915754"/>
            <a:ext cx="2811899"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Steel trunking</a:t>
            </a:r>
            <a:endParaRPr lang="en-US" sz="2400" dirty="0"/>
          </a:p>
        </p:txBody>
      </p:sp>
      <p:sp>
        <p:nvSpPr>
          <p:cNvPr id="5" name="Text 2"/>
          <p:cNvSpPr/>
          <p:nvPr/>
        </p:nvSpPr>
        <p:spPr>
          <a:xfrm>
            <a:off x="787241" y="4355192"/>
            <a:ext cx="4377465" cy="2518648"/>
          </a:xfrm>
          <a:prstGeom prst="rect">
            <a:avLst/>
          </a:prstGeom>
          <a:noFill/>
          <a:ln/>
        </p:spPr>
        <p:txBody>
          <a:bodyPr wrap="square" lIns="0" tIns="0" rIns="0" bIns="0" rtlCol="0" anchor="t"/>
          <a:lstStyle/>
          <a:p>
            <a:pPr marL="0" indent="0">
              <a:lnSpc>
                <a:spcPts val="28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Provides excellent mechanical protection and EMI screening. Available in various sizes from 50x50mm to 150x150mm and larger. Required in areas where fire resistance is critical. Must be earthed in accordance with BS 7671 to provide effective screening and safety.</a:t>
            </a:r>
            <a:endParaRPr lang="en-US" sz="2000" dirty="0"/>
          </a:p>
        </p:txBody>
      </p:sp>
      <p:pic>
        <p:nvPicPr>
          <p:cNvPr id="6" name="Image 1" descr="preencoded.png"/>
          <p:cNvPicPr>
            <a:picLocks noChangeAspect="1"/>
          </p:cNvPicPr>
          <p:nvPr/>
        </p:nvPicPr>
        <p:blipFill>
          <a:blip r:embed="rId3"/>
          <a:stretch>
            <a:fillRect/>
          </a:stretch>
        </p:blipFill>
        <p:spPr>
          <a:xfrm>
            <a:off x="5514028" y="1680731"/>
            <a:ext cx="3451782" cy="2133359"/>
          </a:xfrm>
          <a:prstGeom prst="rect">
            <a:avLst/>
          </a:prstGeom>
        </p:spPr>
      </p:pic>
      <p:sp>
        <p:nvSpPr>
          <p:cNvPr id="7" name="Text 3"/>
          <p:cNvSpPr/>
          <p:nvPr/>
        </p:nvSpPr>
        <p:spPr>
          <a:xfrm>
            <a:off x="5518046" y="3909658"/>
            <a:ext cx="2811899"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PVC trunking</a:t>
            </a:r>
            <a:endParaRPr lang="en-US" sz="2400" dirty="0"/>
          </a:p>
        </p:txBody>
      </p:sp>
      <p:sp>
        <p:nvSpPr>
          <p:cNvPr id="8" name="Text 4"/>
          <p:cNvSpPr/>
          <p:nvPr/>
        </p:nvSpPr>
        <p:spPr>
          <a:xfrm>
            <a:off x="5514025" y="4355192"/>
            <a:ext cx="4164568" cy="2518648"/>
          </a:xfrm>
          <a:prstGeom prst="rect">
            <a:avLst/>
          </a:prstGeom>
          <a:noFill/>
          <a:ln/>
        </p:spPr>
        <p:txBody>
          <a:bodyPr wrap="square" lIns="0" tIns="0" rIns="0" bIns="0" rtlCol="0" anchor="t"/>
          <a:lstStyle/>
          <a:p>
            <a:pPr marL="0" indent="0">
              <a:lnSpc>
                <a:spcPts val="28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Cost-effective solution for offices and non-hazardous areas. Resistant to corrosion and chemical attack. Available in various colours to match décor. Separate CPC required as PVC does not provide earthing continuity. Less fire resistant than steel alternatives.</a:t>
            </a:r>
            <a:endParaRPr lang="en-US" sz="2000" dirty="0"/>
          </a:p>
        </p:txBody>
      </p:sp>
      <p:sp>
        <p:nvSpPr>
          <p:cNvPr id="10" name="Text 5"/>
          <p:cNvSpPr/>
          <p:nvPr/>
        </p:nvSpPr>
        <p:spPr>
          <a:xfrm>
            <a:off x="10027912" y="3861690"/>
            <a:ext cx="2811899" cy="351472"/>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Accessories</a:t>
            </a:r>
            <a:endParaRPr lang="en-US" sz="2400" dirty="0"/>
          </a:p>
        </p:txBody>
      </p:sp>
      <p:sp>
        <p:nvSpPr>
          <p:cNvPr id="11" name="Text 6"/>
          <p:cNvSpPr/>
          <p:nvPr/>
        </p:nvSpPr>
        <p:spPr>
          <a:xfrm>
            <a:off x="10027912" y="4355192"/>
            <a:ext cx="4164568" cy="2518648"/>
          </a:xfrm>
          <a:prstGeom prst="rect">
            <a:avLst/>
          </a:prstGeom>
          <a:noFill/>
          <a:ln/>
        </p:spPr>
        <p:txBody>
          <a:bodyPr wrap="square" lIns="0" tIns="0" rIns="0" bIns="0" rtlCol="0" anchor="t"/>
          <a:lstStyle/>
          <a:p>
            <a:pPr>
              <a:lnSpc>
                <a:spcPts val="2800"/>
              </a:lnSpc>
            </a:pPr>
            <a:r>
              <a:rPr lang="en-US" sz="2000" dirty="0">
                <a:solidFill>
                  <a:srgbClr val="000000"/>
                </a:solidFill>
                <a:latin typeface="Arial"/>
                <a:ea typeface="Arial Black" pitchFamily="34" charset="-122"/>
                <a:cs typeface="Arial"/>
              </a:rPr>
              <a:t>Both steel and PVC systems require proper accessories such as internal/external bends, tees, and cross pieces to maintain minimum bending radii for cables. Compartment dividers are essential for maintaining segregation between different circuit types.</a:t>
            </a:r>
            <a:endParaRPr lang="en-US" sz="2000" dirty="0">
              <a:latin typeface="Arial"/>
              <a:cs typeface="Arial"/>
            </a:endParaRPr>
          </a:p>
        </p:txBody>
      </p:sp>
      <p:pic>
        <p:nvPicPr>
          <p:cNvPr id="13" name="Picture 12" descr="A metal box with a hole&#10;&#10;AI-generated content may be incorrect.">
            <a:extLst>
              <a:ext uri="{FF2B5EF4-FFF2-40B4-BE49-F238E27FC236}">
                <a16:creationId xmlns:a16="http://schemas.microsoft.com/office/drawing/2014/main" id="{B6EC328C-399D-CA85-76B0-5F2E8A1A37B4}"/>
              </a:ext>
            </a:extLst>
          </p:cNvPr>
          <p:cNvPicPr>
            <a:picLocks noChangeAspect="1"/>
          </p:cNvPicPr>
          <p:nvPr/>
        </p:nvPicPr>
        <p:blipFill>
          <a:blip r:embed="rId4"/>
          <a:stretch>
            <a:fillRect/>
          </a:stretch>
        </p:blipFill>
        <p:spPr>
          <a:xfrm>
            <a:off x="787241" y="1728331"/>
            <a:ext cx="3451781" cy="2133359"/>
          </a:xfrm>
          <a:prstGeom prst="rect">
            <a:avLst/>
          </a:prstGeom>
        </p:spPr>
      </p:pic>
      <p:pic>
        <p:nvPicPr>
          <p:cNvPr id="15" name="Picture 14" descr="A group of metal parts&#10;&#10;AI-generated content may be incorrect.">
            <a:extLst>
              <a:ext uri="{FF2B5EF4-FFF2-40B4-BE49-F238E27FC236}">
                <a16:creationId xmlns:a16="http://schemas.microsoft.com/office/drawing/2014/main" id="{81112FA3-D59E-510F-AF08-439CC103E4C9}"/>
              </a:ext>
            </a:extLst>
          </p:cNvPr>
          <p:cNvPicPr>
            <a:picLocks noChangeAspect="1"/>
          </p:cNvPicPr>
          <p:nvPr/>
        </p:nvPicPr>
        <p:blipFill>
          <a:blip r:embed="rId5"/>
          <a:stretch>
            <a:fillRect/>
          </a:stretch>
        </p:blipFill>
        <p:spPr>
          <a:xfrm>
            <a:off x="10027915" y="1657316"/>
            <a:ext cx="3613137" cy="21333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000"/>
              </a:lnSpc>
              <a:buNone/>
            </a:pPr>
            <a:r>
              <a:rPr lang="en-US" sz="3600" b="1" dirty="0">
                <a:solidFill>
                  <a:srgbClr val="FC4421"/>
                </a:solidFill>
                <a:latin typeface="+mj-lt"/>
                <a:ea typeface="Arial Black Bold" pitchFamily="34" charset="-122"/>
                <a:cs typeface="Arial Black Bold" pitchFamily="34" charset="-120"/>
              </a:rPr>
              <a:t>Ladder racking systems</a:t>
            </a:r>
            <a:endParaRPr lang="en-US" sz="3600" dirty="0">
              <a:latin typeface="+mj-lt"/>
            </a:endParaRPr>
          </a:p>
        </p:txBody>
      </p:sp>
      <p:grpSp>
        <p:nvGrpSpPr>
          <p:cNvPr id="24" name="Group 23">
            <a:extLst>
              <a:ext uri="{FF2B5EF4-FFF2-40B4-BE49-F238E27FC236}">
                <a16:creationId xmlns:a16="http://schemas.microsoft.com/office/drawing/2014/main" id="{6CDA7AD0-C3B5-A4EE-E46C-2B1A1BED5D2A}"/>
              </a:ext>
            </a:extLst>
          </p:cNvPr>
          <p:cNvGrpSpPr/>
          <p:nvPr/>
        </p:nvGrpSpPr>
        <p:grpSpPr>
          <a:xfrm>
            <a:off x="747236" y="2041207"/>
            <a:ext cx="13117950" cy="4856321"/>
            <a:chOff x="747236" y="1607225"/>
            <a:chExt cx="13117950" cy="4856321"/>
          </a:xfrm>
        </p:grpSpPr>
        <p:pic>
          <p:nvPicPr>
            <p:cNvPr id="3" name="Image 0" descr="preencoded.png"/>
            <p:cNvPicPr>
              <a:picLocks noChangeAspect="1"/>
            </p:cNvPicPr>
            <p:nvPr/>
          </p:nvPicPr>
          <p:blipFill>
            <a:blip r:embed="rId3"/>
            <a:stretch>
              <a:fillRect/>
            </a:stretch>
          </p:blipFill>
          <p:spPr>
            <a:xfrm>
              <a:off x="3197781" y="1607225"/>
              <a:ext cx="1633657" cy="1175861"/>
            </a:xfrm>
            <a:prstGeom prst="rect">
              <a:avLst/>
            </a:prstGeom>
          </p:spPr>
        </p:pic>
        <p:sp>
          <p:nvSpPr>
            <p:cNvPr id="5" name="Text 1"/>
            <p:cNvSpPr/>
            <p:nvPr/>
          </p:nvSpPr>
          <p:spPr>
            <a:xfrm>
              <a:off x="5035510" y="1811298"/>
              <a:ext cx="2551152"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Application areas</a:t>
              </a:r>
              <a:endParaRPr lang="en-US" sz="2400" dirty="0"/>
            </a:p>
          </p:txBody>
        </p:sp>
        <p:sp>
          <p:nvSpPr>
            <p:cNvPr id="6" name="Text 2"/>
            <p:cNvSpPr/>
            <p:nvPr/>
          </p:nvSpPr>
          <p:spPr>
            <a:xfrm>
              <a:off x="5035510" y="2252543"/>
              <a:ext cx="5089803"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Data centres, large commercial buildings, industrial sites</a:t>
              </a:r>
              <a:endParaRPr lang="en-US" sz="2400" dirty="0"/>
            </a:p>
          </p:txBody>
        </p:sp>
        <p:sp>
          <p:nvSpPr>
            <p:cNvPr id="7" name="Shape 3"/>
            <p:cNvSpPr/>
            <p:nvPr/>
          </p:nvSpPr>
          <p:spPr>
            <a:xfrm>
              <a:off x="4882396" y="2799040"/>
              <a:ext cx="8982789" cy="11430"/>
            </a:xfrm>
            <a:prstGeom prst="roundRect">
              <a:avLst>
                <a:gd name="adj" fmla="val 749970"/>
              </a:avLst>
            </a:prstGeom>
            <a:solidFill>
              <a:srgbClr val="CBCBCC"/>
            </a:solidFill>
            <a:ln/>
          </p:spPr>
          <p:txBody>
            <a:bodyPr/>
            <a:lstStyle/>
            <a:p>
              <a:endParaRPr lang="en-GB" sz="2000"/>
            </a:p>
          </p:txBody>
        </p:sp>
        <p:pic>
          <p:nvPicPr>
            <p:cNvPr id="8" name="Image 2" descr="preencoded.png"/>
            <p:cNvPicPr>
              <a:picLocks noChangeAspect="1"/>
            </p:cNvPicPr>
            <p:nvPr/>
          </p:nvPicPr>
          <p:blipFill>
            <a:blip r:embed="rId4"/>
            <a:stretch>
              <a:fillRect/>
            </a:stretch>
          </p:blipFill>
          <p:spPr>
            <a:xfrm>
              <a:off x="2380893" y="2834045"/>
              <a:ext cx="3267432" cy="1175861"/>
            </a:xfrm>
            <a:prstGeom prst="rect">
              <a:avLst/>
            </a:prstGeom>
          </p:spPr>
        </p:pic>
        <p:sp>
          <p:nvSpPr>
            <p:cNvPr id="10" name="Text 4"/>
            <p:cNvSpPr/>
            <p:nvPr/>
          </p:nvSpPr>
          <p:spPr>
            <a:xfrm>
              <a:off x="5852398" y="3038118"/>
              <a:ext cx="2551152"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Load capacity</a:t>
              </a:r>
              <a:endParaRPr lang="en-US" sz="2400" dirty="0"/>
            </a:p>
          </p:txBody>
        </p:sp>
        <p:sp>
          <p:nvSpPr>
            <p:cNvPr id="11" name="Text 5"/>
            <p:cNvSpPr/>
            <p:nvPr/>
          </p:nvSpPr>
          <p:spPr>
            <a:xfrm>
              <a:off x="5852398" y="3479363"/>
              <a:ext cx="4954429"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Heavy-duty applications, supports larger cable bundles</a:t>
              </a:r>
              <a:endParaRPr lang="en-US" sz="2400" dirty="0"/>
            </a:p>
          </p:txBody>
        </p:sp>
        <p:sp>
          <p:nvSpPr>
            <p:cNvPr id="12" name="Shape 6"/>
            <p:cNvSpPr/>
            <p:nvPr/>
          </p:nvSpPr>
          <p:spPr>
            <a:xfrm>
              <a:off x="5699284" y="4025860"/>
              <a:ext cx="8165902" cy="11430"/>
            </a:xfrm>
            <a:prstGeom prst="roundRect">
              <a:avLst>
                <a:gd name="adj" fmla="val 749970"/>
              </a:avLst>
            </a:prstGeom>
            <a:solidFill>
              <a:srgbClr val="CBCBCC"/>
            </a:solidFill>
            <a:ln/>
          </p:spPr>
          <p:txBody>
            <a:bodyPr/>
            <a:lstStyle/>
            <a:p>
              <a:endParaRPr lang="en-GB" sz="2000"/>
            </a:p>
          </p:txBody>
        </p:sp>
        <p:pic>
          <p:nvPicPr>
            <p:cNvPr id="13" name="Image 4" descr="preencoded.png"/>
            <p:cNvPicPr>
              <a:picLocks noChangeAspect="1"/>
            </p:cNvPicPr>
            <p:nvPr/>
          </p:nvPicPr>
          <p:blipFill>
            <a:blip r:embed="rId5"/>
            <a:stretch>
              <a:fillRect/>
            </a:stretch>
          </p:blipFill>
          <p:spPr>
            <a:xfrm>
              <a:off x="1564124" y="4060865"/>
              <a:ext cx="4901089" cy="1175861"/>
            </a:xfrm>
            <a:prstGeom prst="rect">
              <a:avLst/>
            </a:prstGeom>
          </p:spPr>
        </p:pic>
        <p:sp>
          <p:nvSpPr>
            <p:cNvPr id="15" name="Text 7"/>
            <p:cNvSpPr/>
            <p:nvPr/>
          </p:nvSpPr>
          <p:spPr>
            <a:xfrm>
              <a:off x="6544591" y="4264938"/>
              <a:ext cx="2551152"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Ventilation benefits</a:t>
              </a:r>
              <a:endParaRPr lang="en-US" sz="2400" dirty="0"/>
            </a:p>
          </p:txBody>
        </p:sp>
        <p:sp>
          <p:nvSpPr>
            <p:cNvPr id="16" name="Text 8"/>
            <p:cNvSpPr/>
            <p:nvPr/>
          </p:nvSpPr>
          <p:spPr>
            <a:xfrm>
              <a:off x="6586156" y="4706183"/>
              <a:ext cx="5316736"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Open design allows maximum air circulation around cables</a:t>
              </a:r>
              <a:endParaRPr lang="en-US" sz="2400" dirty="0"/>
            </a:p>
          </p:txBody>
        </p:sp>
        <p:sp>
          <p:nvSpPr>
            <p:cNvPr id="17" name="Shape 9"/>
            <p:cNvSpPr/>
            <p:nvPr/>
          </p:nvSpPr>
          <p:spPr>
            <a:xfrm>
              <a:off x="6516172" y="5252680"/>
              <a:ext cx="7349014" cy="11430"/>
            </a:xfrm>
            <a:prstGeom prst="roundRect">
              <a:avLst>
                <a:gd name="adj" fmla="val 749970"/>
              </a:avLst>
            </a:prstGeom>
            <a:solidFill>
              <a:srgbClr val="CBCBCC"/>
            </a:solidFill>
            <a:ln/>
          </p:spPr>
          <p:txBody>
            <a:bodyPr/>
            <a:lstStyle/>
            <a:p>
              <a:endParaRPr lang="en-GB" sz="2000"/>
            </a:p>
          </p:txBody>
        </p:sp>
        <p:pic>
          <p:nvPicPr>
            <p:cNvPr id="18" name="Image 6" descr="preencoded.png"/>
            <p:cNvPicPr>
              <a:picLocks noChangeAspect="1"/>
            </p:cNvPicPr>
            <p:nvPr/>
          </p:nvPicPr>
          <p:blipFill>
            <a:blip r:embed="rId6"/>
            <a:stretch>
              <a:fillRect/>
            </a:stretch>
          </p:blipFill>
          <p:spPr>
            <a:xfrm>
              <a:off x="747236" y="5287685"/>
              <a:ext cx="6534864" cy="1175861"/>
            </a:xfrm>
            <a:prstGeom prst="rect">
              <a:avLst/>
            </a:prstGeom>
          </p:spPr>
        </p:pic>
        <p:grpSp>
          <p:nvGrpSpPr>
            <p:cNvPr id="23" name="Group 22">
              <a:extLst>
                <a:ext uri="{FF2B5EF4-FFF2-40B4-BE49-F238E27FC236}">
                  <a16:creationId xmlns:a16="http://schemas.microsoft.com/office/drawing/2014/main" id="{625D143C-6AF7-447C-BAB1-108017439319}"/>
                </a:ext>
              </a:extLst>
            </p:cNvPr>
            <p:cNvGrpSpPr/>
            <p:nvPr/>
          </p:nvGrpSpPr>
          <p:grpSpPr>
            <a:xfrm>
              <a:off x="3871079" y="2161461"/>
              <a:ext cx="286941" cy="3893462"/>
              <a:chOff x="3871079" y="2161461"/>
              <a:chExt cx="286941" cy="3893462"/>
            </a:xfrm>
          </p:grpSpPr>
          <p:pic>
            <p:nvPicPr>
              <p:cNvPr id="4" name="Image 1" descr="preencoded.png"/>
              <p:cNvPicPr>
                <a:picLocks noChangeAspect="1"/>
              </p:cNvPicPr>
              <p:nvPr/>
            </p:nvPicPr>
            <p:blipFill>
              <a:blip r:embed="rId7"/>
              <a:stretch>
                <a:fillRect/>
              </a:stretch>
            </p:blipFill>
            <p:spPr>
              <a:xfrm>
                <a:off x="3871079" y="2161461"/>
                <a:ext cx="286941" cy="358735"/>
              </a:xfrm>
              <a:prstGeom prst="rect">
                <a:avLst/>
              </a:prstGeom>
            </p:spPr>
          </p:pic>
          <p:pic>
            <p:nvPicPr>
              <p:cNvPr id="9" name="Image 3" descr="preencoded.png"/>
              <p:cNvPicPr>
                <a:picLocks noChangeAspect="1"/>
              </p:cNvPicPr>
              <p:nvPr/>
            </p:nvPicPr>
            <p:blipFill>
              <a:blip r:embed="rId8"/>
              <a:stretch>
                <a:fillRect/>
              </a:stretch>
            </p:blipFill>
            <p:spPr>
              <a:xfrm>
                <a:off x="3871079" y="3242548"/>
                <a:ext cx="286941" cy="358735"/>
              </a:xfrm>
              <a:prstGeom prst="rect">
                <a:avLst/>
              </a:prstGeom>
            </p:spPr>
          </p:pic>
          <p:pic>
            <p:nvPicPr>
              <p:cNvPr id="19" name="Image 7" descr="preencoded.png"/>
              <p:cNvPicPr>
                <a:picLocks noChangeAspect="1"/>
              </p:cNvPicPr>
              <p:nvPr/>
            </p:nvPicPr>
            <p:blipFill>
              <a:blip r:embed="rId9"/>
              <a:stretch>
                <a:fillRect/>
              </a:stretch>
            </p:blipFill>
            <p:spPr>
              <a:xfrm>
                <a:off x="3871079" y="5696188"/>
                <a:ext cx="286941" cy="358735"/>
              </a:xfrm>
              <a:prstGeom prst="rect">
                <a:avLst/>
              </a:prstGeom>
            </p:spPr>
          </p:pic>
        </p:grpSp>
        <p:sp>
          <p:nvSpPr>
            <p:cNvPr id="20" name="Text 10"/>
            <p:cNvSpPr/>
            <p:nvPr/>
          </p:nvSpPr>
          <p:spPr>
            <a:xfrm>
              <a:off x="7486174" y="5491758"/>
              <a:ext cx="2593300"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Installation flexibility</a:t>
              </a:r>
              <a:endParaRPr lang="en-US" sz="2400" dirty="0"/>
            </a:p>
          </p:txBody>
        </p:sp>
        <p:sp>
          <p:nvSpPr>
            <p:cNvPr id="21" name="Text 11"/>
            <p:cNvSpPr/>
            <p:nvPr/>
          </p:nvSpPr>
          <p:spPr>
            <a:xfrm>
              <a:off x="7486174" y="5933003"/>
              <a:ext cx="5215414"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Modular design adapts to complex routes and </a:t>
              </a:r>
            </a:p>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expansions</a:t>
              </a:r>
              <a:endParaRPr lang="en-US" sz="2400" dirty="0"/>
            </a:p>
          </p:txBody>
        </p:sp>
      </p:grpSp>
      <p:pic>
        <p:nvPicPr>
          <p:cNvPr id="25" name="Picture 24" descr="preencoded.png">
            <a:extLst>
              <a:ext uri="{FF2B5EF4-FFF2-40B4-BE49-F238E27FC236}">
                <a16:creationId xmlns:a16="http://schemas.microsoft.com/office/drawing/2014/main" id="{C8A7DDCE-E778-13CD-0BC9-389ECCA05212}"/>
              </a:ext>
            </a:extLst>
          </p:cNvPr>
          <p:cNvPicPr>
            <a:picLocks noChangeAspect="1"/>
          </p:cNvPicPr>
          <p:nvPr/>
        </p:nvPicPr>
        <p:blipFill>
          <a:blip r:embed="rId10"/>
          <a:stretch>
            <a:fillRect/>
          </a:stretch>
        </p:blipFill>
        <p:spPr>
          <a:xfrm>
            <a:off x="3873818" y="4861560"/>
            <a:ext cx="253365" cy="3733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1CCB-D018-EA58-2849-15D30C9C1E5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5F79756-6A3D-DFBE-E451-796DCFBAA4B3}"/>
              </a:ext>
            </a:extLst>
          </p:cNvPr>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000"/>
              </a:lnSpc>
              <a:buNone/>
            </a:pPr>
            <a:r>
              <a:rPr lang="en-US" sz="3600" b="1" dirty="0">
                <a:solidFill>
                  <a:srgbClr val="FC4421"/>
                </a:solidFill>
                <a:latin typeface="+mj-lt"/>
                <a:ea typeface="Arial Black Bold" pitchFamily="34" charset="-122"/>
                <a:cs typeface="Arial Black Bold" pitchFamily="34" charset="-120"/>
              </a:rPr>
              <a:t>Ladder racking systems</a:t>
            </a:r>
            <a:endParaRPr lang="en-US" sz="3600" dirty="0">
              <a:latin typeface="+mj-lt"/>
            </a:endParaRPr>
          </a:p>
        </p:txBody>
      </p:sp>
      <p:sp>
        <p:nvSpPr>
          <p:cNvPr id="22" name="Text 12">
            <a:extLst>
              <a:ext uri="{FF2B5EF4-FFF2-40B4-BE49-F238E27FC236}">
                <a16:creationId xmlns:a16="http://schemas.microsoft.com/office/drawing/2014/main" id="{CA08311D-863B-7A34-B252-5DFDBEBB7A47}"/>
              </a:ext>
            </a:extLst>
          </p:cNvPr>
          <p:cNvSpPr/>
          <p:nvPr/>
        </p:nvSpPr>
        <p:spPr>
          <a:xfrm>
            <a:off x="301223" y="1980013"/>
            <a:ext cx="13252851" cy="979408"/>
          </a:xfrm>
          <a:prstGeom prst="rect">
            <a:avLst/>
          </a:prstGeom>
          <a:noFill/>
          <a:ln/>
        </p:spPr>
        <p:txBody>
          <a:bodyPr wrap="square" lIns="0" tIns="0" rIns="0" bIns="0" rtlCol="0" anchor="t"/>
          <a:lstStyle/>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Ladder racking is the preferred solution for high-density cable installations where heat dissipation is critical. The open design facilitates easy inspection of cables and allows for additions or modifications without dismantling the entire system.</a:t>
            </a:r>
          </a:p>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When installing, ensure proper support intervals typically between 1.5-3 </a:t>
            </a:r>
            <a:r>
              <a:rPr lang="en-US" sz="2400" dirty="0" err="1">
                <a:solidFill>
                  <a:srgbClr val="000000"/>
                </a:solidFill>
                <a:latin typeface="Arial" panose="020B0604020202020204" pitchFamily="34" charset="0"/>
                <a:ea typeface="Arial Black" pitchFamily="34" charset="-122"/>
                <a:cs typeface="Arial" panose="020B0604020202020204" pitchFamily="34" charset="0"/>
              </a:rPr>
              <a:t>metres</a:t>
            </a:r>
            <a:r>
              <a:rPr lang="en-US" sz="2400" dirty="0">
                <a:solidFill>
                  <a:srgbClr val="000000"/>
                </a:solidFill>
                <a:latin typeface="Arial" panose="020B0604020202020204" pitchFamily="34" charset="0"/>
                <a:ea typeface="Arial Black" pitchFamily="34" charset="-122"/>
                <a:cs typeface="Arial" panose="020B0604020202020204" pitchFamily="34" charset="0"/>
              </a:rPr>
              <a:t>, depending on load calculations and manufacturer specifications.</a:t>
            </a:r>
            <a:endParaRPr lang="en-US" sz="2400" dirty="0"/>
          </a:p>
        </p:txBody>
      </p:sp>
    </p:spTree>
    <p:extLst>
      <p:ext uri="{BB962C8B-B14F-4D97-AF65-F5344CB8AC3E}">
        <p14:creationId xmlns:p14="http://schemas.microsoft.com/office/powerpoint/2010/main" val="1317316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794B-CABE-3AD4-B377-B01092498A6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710B858-145F-FE02-52E6-82F4FBBFE7C6}"/>
              </a:ext>
            </a:extLst>
          </p:cNvPr>
          <p:cNvSpPr/>
          <p:nvPr/>
        </p:nvSpPr>
        <p:spPr>
          <a:xfrm>
            <a:off x="4110168" y="1314697"/>
            <a:ext cx="3693200" cy="415290"/>
          </a:xfrm>
          <a:prstGeom prst="rect">
            <a:avLst/>
          </a:prstGeom>
          <a:noFill/>
          <a:ln/>
        </p:spPr>
        <p:txBody>
          <a:bodyPr wrap="none" lIns="0" tIns="0" rIns="0" bIns="0" rtlCol="0" anchor="t"/>
          <a:lstStyle/>
          <a:p>
            <a:pPr marL="0" indent="0" algn="l">
              <a:lnSpc>
                <a:spcPts val="3250"/>
              </a:lnSpc>
              <a:buNone/>
            </a:pPr>
            <a:r>
              <a:rPr lang="en-US" sz="3600" b="1" dirty="0">
                <a:solidFill>
                  <a:srgbClr val="FC4421"/>
                </a:solidFill>
                <a:latin typeface="+mj-lt"/>
                <a:ea typeface="Arial Black Bold" pitchFamily="34" charset="-122"/>
                <a:cs typeface="Arial Black Bold" pitchFamily="34" charset="-120"/>
              </a:rPr>
              <a:t>Cable basket solutions</a:t>
            </a:r>
            <a:endParaRPr lang="en-US" sz="3600" dirty="0">
              <a:latin typeface="+mj-lt"/>
            </a:endParaRPr>
          </a:p>
        </p:txBody>
      </p:sp>
      <p:sp>
        <p:nvSpPr>
          <p:cNvPr id="16" name="Text 13">
            <a:extLst>
              <a:ext uri="{FF2B5EF4-FFF2-40B4-BE49-F238E27FC236}">
                <a16:creationId xmlns:a16="http://schemas.microsoft.com/office/drawing/2014/main" id="{F7E08720-5DFA-3308-C22D-34F9581FA549}"/>
              </a:ext>
            </a:extLst>
          </p:cNvPr>
          <p:cNvSpPr/>
          <p:nvPr/>
        </p:nvSpPr>
        <p:spPr>
          <a:xfrm>
            <a:off x="4112082" y="1884502"/>
            <a:ext cx="9775368" cy="637580"/>
          </a:xfrm>
          <a:prstGeom prst="rect">
            <a:avLst/>
          </a:prstGeom>
          <a:noFill/>
          <a:ln/>
        </p:spPr>
        <p:txBody>
          <a:bodyPr wrap="square" lIns="0" tIns="0" rIns="0" bIns="0" rtlCol="0" anchor="t"/>
          <a:lstStyle/>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Cable basket systems offer excellent flexibility for dynamic environments where cable routes frequently change. The wire mesh construction allows cables to be easily pushed through sides at any point without special tools or drilling. </a:t>
            </a:r>
          </a:p>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When installing, ensure proper support spacing according to load and use appropriate accessories to maintain minimum bending radii at changes of direction.</a:t>
            </a:r>
            <a:endParaRPr lang="en-US" sz="2400" dirty="0"/>
          </a:p>
        </p:txBody>
      </p:sp>
      <p:pic>
        <p:nvPicPr>
          <p:cNvPr id="5" name="Picture 4">
            <a:extLst>
              <a:ext uri="{FF2B5EF4-FFF2-40B4-BE49-F238E27FC236}">
                <a16:creationId xmlns:a16="http://schemas.microsoft.com/office/drawing/2014/main" id="{8D50B7CF-313D-3EF3-68E2-695A921592B4}"/>
              </a:ext>
            </a:extLst>
          </p:cNvPr>
          <p:cNvPicPr>
            <a:picLocks noChangeAspect="1"/>
          </p:cNvPicPr>
          <p:nvPr/>
        </p:nvPicPr>
        <p:blipFill>
          <a:blip r:embed="rId3"/>
          <a:stretch>
            <a:fillRect/>
          </a:stretch>
        </p:blipFill>
        <p:spPr>
          <a:xfrm>
            <a:off x="303664" y="1088287"/>
            <a:ext cx="3520191" cy="6087170"/>
          </a:xfrm>
          <a:prstGeom prst="rect">
            <a:avLst/>
          </a:prstGeom>
        </p:spPr>
      </p:pic>
    </p:spTree>
    <p:extLst>
      <p:ext uri="{BB962C8B-B14F-4D97-AF65-F5344CB8AC3E}">
        <p14:creationId xmlns:p14="http://schemas.microsoft.com/office/powerpoint/2010/main" val="201541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a:spLocks/>
          </p:cNvSpPr>
          <p:nvPr/>
        </p:nvSpPr>
        <p:spPr>
          <a:xfrm>
            <a:off x="301225" y="1022757"/>
            <a:ext cx="13899846" cy="646331"/>
          </a:xfrm>
          <a:prstGeom prst="rect">
            <a:avLst/>
          </a:prstGeom>
          <a:noFill/>
          <a:ln/>
        </p:spPr>
        <p:txBody>
          <a:bodyPr wrap="none" lIns="0" tIns="0" rIns="0" bIns="0" rtlCol="0" anchor="t"/>
          <a:lstStyle/>
          <a:p>
            <a:pPr marL="0" indent="0" algn="l">
              <a:lnSpc>
                <a:spcPts val="4850"/>
              </a:lnSpc>
              <a:buNone/>
            </a:pPr>
            <a:r>
              <a:rPr lang="en-US" sz="3600" b="1" dirty="0">
                <a:solidFill>
                  <a:srgbClr val="FC4421"/>
                </a:solidFill>
                <a:latin typeface="+mj-lt"/>
                <a:ea typeface="Arial Black Bold" pitchFamily="34" charset="-122"/>
                <a:cs typeface="Arial Black Bold" pitchFamily="34" charset="-120"/>
              </a:rPr>
              <a:t>Legislation and industry standards</a:t>
            </a:r>
            <a:endParaRPr lang="en-US" sz="3600" dirty="0">
              <a:latin typeface="+mj-lt"/>
            </a:endParaRPr>
          </a:p>
        </p:txBody>
      </p:sp>
      <p:sp>
        <p:nvSpPr>
          <p:cNvPr id="4" name="Text 1"/>
          <p:cNvSpPr/>
          <p:nvPr/>
        </p:nvSpPr>
        <p:spPr>
          <a:xfrm>
            <a:off x="1974294" y="1965595"/>
            <a:ext cx="4918591" cy="308491"/>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BS 7671 (18th Edition Wiring Regulations</a:t>
            </a:r>
            <a:r>
              <a:rPr lang="en-US" sz="2000" b="1" dirty="0">
                <a:solidFill>
                  <a:srgbClr val="000000"/>
                </a:solidFill>
                <a:latin typeface="Arial Black Bold" pitchFamily="34" charset="0"/>
                <a:ea typeface="Arial Black Bold" pitchFamily="34" charset="-122"/>
                <a:cs typeface="Arial Black Bold" pitchFamily="34" charset="-120"/>
              </a:rPr>
              <a:t>)</a:t>
            </a:r>
            <a:endParaRPr lang="en-US" sz="2000" dirty="0"/>
          </a:p>
        </p:txBody>
      </p:sp>
      <p:sp>
        <p:nvSpPr>
          <p:cNvPr id="5" name="Text 2"/>
          <p:cNvSpPr/>
          <p:nvPr/>
        </p:nvSpPr>
        <p:spPr>
          <a:xfrm>
            <a:off x="1974294" y="2281594"/>
            <a:ext cx="11965067" cy="947261"/>
          </a:xfrm>
          <a:prstGeom prst="rect">
            <a:avLst/>
          </a:prstGeom>
          <a:noFill/>
          <a:ln/>
        </p:spPr>
        <p:txBody>
          <a:bodyPr wrap="square" lIns="0" tIns="0" rIns="0" bIns="0" rtlCol="0" anchor="t"/>
          <a:lstStyle/>
          <a:p>
            <a:pPr marL="0" indent="0" algn="l">
              <a:lnSpc>
                <a:spcPts val="24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Provides fundamental requirements for electrical installations including cable selection, installation methods, and segregation requirements. Particular attention should be paid to Sections 521 (Selection and Erection of Wiring Systems) and 528 (Proximity to Other Services).</a:t>
            </a:r>
            <a:endParaRPr lang="en-US" sz="2000" dirty="0"/>
          </a:p>
        </p:txBody>
      </p:sp>
      <p:sp>
        <p:nvSpPr>
          <p:cNvPr id="7" name="Text 3"/>
          <p:cNvSpPr/>
          <p:nvPr/>
        </p:nvSpPr>
        <p:spPr>
          <a:xfrm>
            <a:off x="1974294" y="3380056"/>
            <a:ext cx="3248501" cy="308491"/>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Building Regulations Part P</a:t>
            </a:r>
            <a:endParaRPr lang="en-US" sz="2400" dirty="0"/>
          </a:p>
        </p:txBody>
      </p:sp>
      <p:sp>
        <p:nvSpPr>
          <p:cNvPr id="8" name="Text 4"/>
          <p:cNvSpPr/>
          <p:nvPr/>
        </p:nvSpPr>
        <p:spPr>
          <a:xfrm>
            <a:off x="1974294" y="3751475"/>
            <a:ext cx="11965067" cy="631507"/>
          </a:xfrm>
          <a:prstGeom prst="rect">
            <a:avLst/>
          </a:prstGeom>
          <a:noFill/>
          <a:ln/>
        </p:spPr>
        <p:txBody>
          <a:bodyPr wrap="square" lIns="0" tIns="0" rIns="0" bIns="0" rtlCol="0" anchor="t"/>
          <a:lstStyle/>
          <a:p>
            <a:pPr marL="0" indent="0" algn="l">
              <a:lnSpc>
                <a:spcPts val="24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Covers safety requirements for electrical installations in domestic premises. Requires certain electrical work to be notified to local building control authorities unless completed by a registered competent person.</a:t>
            </a:r>
            <a:endParaRPr lang="en-US" sz="2000" dirty="0"/>
          </a:p>
        </p:txBody>
      </p:sp>
      <p:sp>
        <p:nvSpPr>
          <p:cNvPr id="10" name="Text 5"/>
          <p:cNvSpPr/>
          <p:nvPr/>
        </p:nvSpPr>
        <p:spPr>
          <a:xfrm>
            <a:off x="1974294" y="4720389"/>
            <a:ext cx="3921323" cy="308491"/>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BS 5839 (Fire Detection Systems)</a:t>
            </a:r>
            <a:endParaRPr lang="en-US" sz="2400" dirty="0"/>
          </a:p>
        </p:txBody>
      </p:sp>
      <p:sp>
        <p:nvSpPr>
          <p:cNvPr id="11" name="Text 6"/>
          <p:cNvSpPr/>
          <p:nvPr/>
        </p:nvSpPr>
        <p:spPr>
          <a:xfrm>
            <a:off x="1974294" y="5091808"/>
            <a:ext cx="12214317" cy="631507"/>
          </a:xfrm>
          <a:prstGeom prst="rect">
            <a:avLst/>
          </a:prstGeom>
          <a:noFill/>
          <a:ln/>
        </p:spPr>
        <p:txBody>
          <a:bodyPr wrap="square" lIns="0" tIns="0" rIns="0" bIns="0" rtlCol="0" anchor="t"/>
          <a:lstStyle/>
          <a:p>
            <a:pPr marL="0" indent="0" algn="l">
              <a:lnSpc>
                <a:spcPts val="24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Specifies requirements for fire-resistant cables and segregation from other services. BS 5839 states the use of enhanced fire-resistant cables for critical circuits in certain categories of systems.</a:t>
            </a:r>
            <a:endParaRPr lang="en-US" sz="2000" dirty="0"/>
          </a:p>
        </p:txBody>
      </p:sp>
      <p:grpSp>
        <p:nvGrpSpPr>
          <p:cNvPr id="15" name="Group 14">
            <a:extLst>
              <a:ext uri="{FF2B5EF4-FFF2-40B4-BE49-F238E27FC236}">
                <a16:creationId xmlns:a16="http://schemas.microsoft.com/office/drawing/2014/main" id="{FC2BCDCE-E070-8B75-7C16-D0D02ADDC99A}"/>
              </a:ext>
            </a:extLst>
          </p:cNvPr>
          <p:cNvGrpSpPr/>
          <p:nvPr/>
        </p:nvGrpSpPr>
        <p:grpSpPr>
          <a:xfrm>
            <a:off x="691039" y="1783172"/>
            <a:ext cx="987146" cy="5471019"/>
            <a:chOff x="691038" y="1556504"/>
            <a:chExt cx="987148" cy="6128385"/>
          </a:xfrm>
        </p:grpSpPr>
        <p:pic>
          <p:nvPicPr>
            <p:cNvPr id="3" name="Image 0" descr="preencoded.png"/>
            <p:cNvPicPr>
              <a:picLocks noChangeAspect="1"/>
            </p:cNvPicPr>
            <p:nvPr/>
          </p:nvPicPr>
          <p:blipFill>
            <a:blip r:embed="rId3"/>
            <a:stretch>
              <a:fillRect/>
            </a:stretch>
          </p:blipFill>
          <p:spPr>
            <a:xfrm>
              <a:off x="691038" y="1556504"/>
              <a:ext cx="987147" cy="1768912"/>
            </a:xfrm>
            <a:prstGeom prst="rect">
              <a:avLst/>
            </a:prstGeom>
          </p:spPr>
        </p:pic>
        <p:pic>
          <p:nvPicPr>
            <p:cNvPr id="6" name="Image 1" descr="preencoded.png"/>
            <p:cNvPicPr>
              <a:picLocks noChangeAspect="1"/>
            </p:cNvPicPr>
            <p:nvPr/>
          </p:nvPicPr>
          <p:blipFill>
            <a:blip r:embed="rId4"/>
            <a:stretch>
              <a:fillRect/>
            </a:stretch>
          </p:blipFill>
          <p:spPr>
            <a:xfrm>
              <a:off x="691039" y="3325416"/>
              <a:ext cx="987147" cy="1453158"/>
            </a:xfrm>
            <a:prstGeom prst="rect">
              <a:avLst/>
            </a:prstGeom>
          </p:spPr>
        </p:pic>
        <p:pic>
          <p:nvPicPr>
            <p:cNvPr id="9" name="Image 2" descr="preencoded.png"/>
            <p:cNvPicPr>
              <a:picLocks noChangeAspect="1"/>
            </p:cNvPicPr>
            <p:nvPr/>
          </p:nvPicPr>
          <p:blipFill>
            <a:blip r:embed="rId5"/>
            <a:stretch>
              <a:fillRect/>
            </a:stretch>
          </p:blipFill>
          <p:spPr>
            <a:xfrm>
              <a:off x="691039" y="4778573"/>
              <a:ext cx="987147" cy="1453158"/>
            </a:xfrm>
            <a:prstGeom prst="rect">
              <a:avLst/>
            </a:prstGeom>
          </p:spPr>
        </p:pic>
        <p:pic>
          <p:nvPicPr>
            <p:cNvPr id="12" name="Image 3" descr="preencoded.png"/>
            <p:cNvPicPr>
              <a:picLocks noChangeAspect="1"/>
            </p:cNvPicPr>
            <p:nvPr/>
          </p:nvPicPr>
          <p:blipFill>
            <a:blip r:embed="rId6"/>
            <a:stretch>
              <a:fillRect/>
            </a:stretch>
          </p:blipFill>
          <p:spPr>
            <a:xfrm>
              <a:off x="691039" y="6231731"/>
              <a:ext cx="987147" cy="1453158"/>
            </a:xfrm>
            <a:prstGeom prst="rect">
              <a:avLst/>
            </a:prstGeom>
          </p:spPr>
        </p:pic>
      </p:grpSp>
      <p:sp>
        <p:nvSpPr>
          <p:cNvPr id="13" name="Text 7"/>
          <p:cNvSpPr/>
          <p:nvPr/>
        </p:nvSpPr>
        <p:spPr>
          <a:xfrm>
            <a:off x="1974294" y="6077029"/>
            <a:ext cx="4245769" cy="308491"/>
          </a:xfrm>
          <a:prstGeom prst="rect">
            <a:avLst/>
          </a:prstGeom>
          <a:noFill/>
          <a:ln/>
        </p:spPr>
        <p:txBody>
          <a:bodyPr wrap="none" lIns="0" tIns="0" rIns="0" bIns="0" rtlCol="0" anchor="t"/>
          <a:lstStyle/>
          <a:p>
            <a:pPr marL="0" indent="0" algn="l">
              <a:lnSpc>
                <a:spcPts val="2400"/>
              </a:lnSpc>
              <a:buNone/>
            </a:pPr>
            <a:r>
              <a:rPr lang="en-US" sz="2400" b="1" dirty="0">
                <a:solidFill>
                  <a:srgbClr val="000000"/>
                </a:solidFill>
                <a:ea typeface="Arial Black Bold" pitchFamily="34" charset="-122"/>
                <a:cs typeface="Arial Black Bold" pitchFamily="34" charset="-120"/>
              </a:rPr>
              <a:t>Electricity at Work Regulations 1989</a:t>
            </a:r>
            <a:endParaRPr lang="en-US" sz="2400" dirty="0"/>
          </a:p>
        </p:txBody>
      </p:sp>
      <p:sp>
        <p:nvSpPr>
          <p:cNvPr id="14" name="Text 8"/>
          <p:cNvSpPr/>
          <p:nvPr/>
        </p:nvSpPr>
        <p:spPr>
          <a:xfrm>
            <a:off x="1974294" y="6385520"/>
            <a:ext cx="12358155" cy="631507"/>
          </a:xfrm>
          <a:prstGeom prst="rect">
            <a:avLst/>
          </a:prstGeom>
          <a:noFill/>
          <a:ln/>
        </p:spPr>
        <p:txBody>
          <a:bodyPr wrap="square" lIns="0" tIns="0" rIns="0" bIns="0" rtlCol="0" anchor="t"/>
          <a:lstStyle/>
          <a:p>
            <a:pPr marL="0" indent="0" algn="l">
              <a:lnSpc>
                <a:spcPts val="24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Legal framework requiring electrical systems to be constructed, maintained and operated to prevent danger. Includes requirements for systems to be of appropriate construction for the environmental conditions.</a:t>
            </a:r>
            <a:endParaRPr lang="en-US"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a:spLocks/>
          </p:cNvSpPr>
          <p:nvPr/>
        </p:nvSpPr>
        <p:spPr>
          <a:xfrm>
            <a:off x="301224" y="1012833"/>
            <a:ext cx="13899846" cy="646331"/>
          </a:xfrm>
          <a:prstGeom prst="rect">
            <a:avLst/>
          </a:prstGeom>
          <a:noFill/>
          <a:ln/>
        </p:spPr>
        <p:txBody>
          <a:bodyPr wrap="none" lIns="0" tIns="0" rIns="0" bIns="0" rtlCol="0" anchor="t"/>
          <a:lstStyle/>
          <a:p>
            <a:pPr marL="0" indent="0" algn="l">
              <a:lnSpc>
                <a:spcPts val="5350"/>
              </a:lnSpc>
              <a:buNone/>
            </a:pPr>
            <a:r>
              <a:rPr lang="en-US" sz="3600" b="1" dirty="0">
                <a:solidFill>
                  <a:srgbClr val="FC4421"/>
                </a:solidFill>
                <a:latin typeface="+mj-lt"/>
                <a:ea typeface="Arial Black Bold" pitchFamily="34" charset="-122"/>
                <a:cs typeface="Arial Black Bold" pitchFamily="34" charset="-120"/>
              </a:rPr>
              <a:t>Voltage drop considerations</a:t>
            </a:r>
            <a:endParaRPr lang="en-US" sz="3600" dirty="0">
              <a:latin typeface="+mj-lt"/>
            </a:endParaRPr>
          </a:p>
        </p:txBody>
      </p:sp>
      <p:pic>
        <p:nvPicPr>
          <p:cNvPr id="3" name="Image 0" descr="preencoded.png"/>
          <p:cNvPicPr>
            <a:picLocks noChangeAspect="1"/>
          </p:cNvPicPr>
          <p:nvPr/>
        </p:nvPicPr>
        <p:blipFill>
          <a:blip r:embed="rId3"/>
          <a:stretch>
            <a:fillRect/>
          </a:stretch>
        </p:blipFill>
        <p:spPr>
          <a:xfrm>
            <a:off x="1013341" y="1775022"/>
            <a:ext cx="1990649" cy="1990649"/>
          </a:xfrm>
          <a:prstGeom prst="rect">
            <a:avLst/>
          </a:prstGeom>
        </p:spPr>
      </p:pic>
      <p:pic>
        <p:nvPicPr>
          <p:cNvPr id="4" name="Image 1" descr="preencoded.png"/>
          <p:cNvPicPr>
            <a:picLocks noChangeAspect="1"/>
          </p:cNvPicPr>
          <p:nvPr/>
        </p:nvPicPr>
        <p:blipFill>
          <a:blip r:embed="rId4"/>
          <a:stretch>
            <a:fillRect/>
          </a:stretch>
        </p:blipFill>
        <p:spPr>
          <a:xfrm>
            <a:off x="4327088" y="1775032"/>
            <a:ext cx="1990725" cy="1990725"/>
          </a:xfrm>
          <a:prstGeom prst="rect">
            <a:avLst/>
          </a:prstGeom>
        </p:spPr>
      </p:pic>
      <p:pic>
        <p:nvPicPr>
          <p:cNvPr id="5" name="Image 2" descr="preencoded.png"/>
          <p:cNvPicPr>
            <a:picLocks noChangeAspect="1"/>
          </p:cNvPicPr>
          <p:nvPr/>
        </p:nvPicPr>
        <p:blipFill>
          <a:blip r:embed="rId5"/>
          <a:stretch>
            <a:fillRect/>
          </a:stretch>
        </p:blipFill>
        <p:spPr>
          <a:xfrm>
            <a:off x="7640955" y="1775032"/>
            <a:ext cx="1990725" cy="1990725"/>
          </a:xfrm>
          <a:prstGeom prst="rect">
            <a:avLst/>
          </a:prstGeom>
        </p:spPr>
      </p:pic>
      <p:pic>
        <p:nvPicPr>
          <p:cNvPr id="6" name="Image 3" descr="preencoded.png"/>
          <p:cNvPicPr>
            <a:picLocks noChangeAspect="1"/>
          </p:cNvPicPr>
          <p:nvPr/>
        </p:nvPicPr>
        <p:blipFill>
          <a:blip r:embed="rId6"/>
          <a:stretch>
            <a:fillRect/>
          </a:stretch>
        </p:blipFill>
        <p:spPr>
          <a:xfrm>
            <a:off x="10954822" y="1775032"/>
            <a:ext cx="1990725" cy="1990725"/>
          </a:xfrm>
          <a:prstGeom prst="rect">
            <a:avLst/>
          </a:prstGeom>
        </p:spPr>
      </p:pic>
      <p:sp>
        <p:nvSpPr>
          <p:cNvPr id="7" name="Text 1"/>
          <p:cNvSpPr/>
          <p:nvPr/>
        </p:nvSpPr>
        <p:spPr>
          <a:xfrm>
            <a:off x="721935" y="4225592"/>
            <a:ext cx="13186529" cy="1052632"/>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Voltage drop must not exceed 3% of nominal voltage for lighting circuits or 5% for other circuits as per BS 7671. When selecting cables, particularly for longer runs, voltage drop becomes a limiting factor that may require larger conductor sizes than current-carrying capacity alone would dictate.</a:t>
            </a:r>
            <a:endParaRPr lang="en-US" sz="2400" dirty="0"/>
          </a:p>
        </p:txBody>
      </p:sp>
      <p:sp>
        <p:nvSpPr>
          <p:cNvPr id="8" name="Text 2"/>
          <p:cNvSpPr/>
          <p:nvPr/>
        </p:nvSpPr>
        <p:spPr>
          <a:xfrm>
            <a:off x="731635" y="5810673"/>
            <a:ext cx="13222489" cy="1052632"/>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For precise calculations, use the formula: Vd = (mV/A/m × I × L) ÷ 1000, where mV/A/m is the voltage drop per ampere per metre (from tables), I is the design current in amperes, and L is the route length in metres. Always verify calculated values against maximum permitted drops.</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4650"/>
              </a:lnSpc>
              <a:buNone/>
            </a:pPr>
            <a:r>
              <a:rPr lang="en-US" sz="3600" b="1" dirty="0">
                <a:solidFill>
                  <a:srgbClr val="FC4421"/>
                </a:solidFill>
                <a:latin typeface="+mj-lt"/>
                <a:ea typeface="Arial Black Bold" pitchFamily="34" charset="-122"/>
                <a:cs typeface="Arial Black Bold" pitchFamily="34" charset="-120"/>
              </a:rPr>
              <a:t>Signal transmission considerations</a:t>
            </a:r>
            <a:endParaRPr lang="en-US" sz="3600" dirty="0">
              <a:latin typeface="+mj-lt"/>
            </a:endParaRPr>
          </a:p>
        </p:txBody>
      </p:sp>
      <p:sp>
        <p:nvSpPr>
          <p:cNvPr id="3" name="Shape 1"/>
          <p:cNvSpPr/>
          <p:nvPr/>
        </p:nvSpPr>
        <p:spPr>
          <a:xfrm>
            <a:off x="659249" y="1896904"/>
            <a:ext cx="13296662" cy="3916680"/>
          </a:xfrm>
          <a:prstGeom prst="roundRect">
            <a:avLst>
              <a:gd name="adj" fmla="val 2043"/>
            </a:avLst>
          </a:prstGeom>
          <a:noFill/>
          <a:ln w="7620">
            <a:solidFill>
              <a:srgbClr val="000000">
                <a:alpha val="8000"/>
              </a:srgbClr>
            </a:solidFill>
            <a:prstDash val="solid"/>
          </a:ln>
        </p:spPr>
        <p:txBody>
          <a:bodyPr/>
          <a:lstStyle/>
          <a:p>
            <a:endParaRPr lang="en-GB"/>
          </a:p>
        </p:txBody>
      </p:sp>
      <p:grpSp>
        <p:nvGrpSpPr>
          <p:cNvPr id="36" name="Group 35">
            <a:extLst>
              <a:ext uri="{FF2B5EF4-FFF2-40B4-BE49-F238E27FC236}">
                <a16:creationId xmlns:a16="http://schemas.microsoft.com/office/drawing/2014/main" id="{ECCD7DA8-B405-46AA-A3EE-CB6305F99DBA}"/>
              </a:ext>
            </a:extLst>
          </p:cNvPr>
          <p:cNvGrpSpPr/>
          <p:nvPr/>
        </p:nvGrpSpPr>
        <p:grpSpPr>
          <a:xfrm>
            <a:off x="674489" y="1911454"/>
            <a:ext cx="13281422" cy="3901440"/>
            <a:chOff x="674489" y="1828324"/>
            <a:chExt cx="13281422" cy="3901440"/>
          </a:xfrm>
        </p:grpSpPr>
        <p:sp>
          <p:nvSpPr>
            <p:cNvPr id="4" name="Shape 2"/>
            <p:cNvSpPr/>
            <p:nvPr/>
          </p:nvSpPr>
          <p:spPr>
            <a:xfrm>
              <a:off x="674489" y="1828324"/>
              <a:ext cx="13281422" cy="548640"/>
            </a:xfrm>
            <a:prstGeom prst="rect">
              <a:avLst/>
            </a:prstGeom>
            <a:solidFill>
              <a:srgbClr val="FFFFFF">
                <a:alpha val="4000"/>
              </a:srgbClr>
            </a:solidFill>
            <a:ln/>
          </p:spPr>
          <p:txBody>
            <a:bodyPr/>
            <a:lstStyle/>
            <a:p>
              <a:endParaRPr lang="en-GB" sz="2000" dirty="0"/>
            </a:p>
          </p:txBody>
        </p:sp>
        <p:sp>
          <p:nvSpPr>
            <p:cNvPr id="5" name="Text 3"/>
            <p:cNvSpPr/>
            <p:nvPr/>
          </p:nvSpPr>
          <p:spPr>
            <a:xfrm>
              <a:off x="865227" y="1950244"/>
              <a:ext cx="2935486" cy="304800"/>
            </a:xfrm>
            <a:prstGeom prst="rect">
              <a:avLst/>
            </a:prstGeom>
            <a:noFill/>
            <a:ln/>
          </p:spPr>
          <p:txBody>
            <a:bodyPr wrap="none" lIns="0" tIns="0" rIns="0" bIns="0" rtlCol="0" anchor="t"/>
            <a:lstStyle/>
            <a:p>
              <a:pPr marL="0" indent="0" algn="l">
                <a:lnSpc>
                  <a:spcPts val="2400"/>
                </a:lnSpc>
                <a:buNone/>
              </a:pPr>
              <a:r>
                <a:rPr lang="en-US" sz="2000" b="1" dirty="0">
                  <a:solidFill>
                    <a:srgbClr val="000000"/>
                  </a:solidFill>
                  <a:latin typeface="Arial" panose="020B0604020202020204" pitchFamily="34" charset="0"/>
                  <a:ea typeface="Arial Black" pitchFamily="34" charset="-122"/>
                  <a:cs typeface="Arial" panose="020B0604020202020204" pitchFamily="34" charset="0"/>
                </a:rPr>
                <a:t>Cable Type</a:t>
              </a:r>
              <a:endParaRPr lang="en-US" sz="2000" b="1" dirty="0"/>
            </a:p>
          </p:txBody>
        </p:sp>
        <p:sp>
          <p:nvSpPr>
            <p:cNvPr id="6" name="Text 4"/>
            <p:cNvSpPr/>
            <p:nvPr/>
          </p:nvSpPr>
          <p:spPr>
            <a:xfrm>
              <a:off x="4189333" y="1950244"/>
              <a:ext cx="2931676" cy="304800"/>
            </a:xfrm>
            <a:prstGeom prst="rect">
              <a:avLst/>
            </a:prstGeom>
            <a:noFill/>
            <a:ln/>
          </p:spPr>
          <p:txBody>
            <a:bodyPr wrap="none" lIns="0" tIns="0" rIns="0" bIns="0" rtlCol="0" anchor="t"/>
            <a:lstStyle/>
            <a:p>
              <a:pPr marL="0" indent="0" algn="l">
                <a:lnSpc>
                  <a:spcPts val="2400"/>
                </a:lnSpc>
                <a:buNone/>
              </a:pPr>
              <a:r>
                <a:rPr lang="en-US" sz="2000" b="1" dirty="0">
                  <a:solidFill>
                    <a:srgbClr val="000000"/>
                  </a:solidFill>
                  <a:latin typeface="Arial" panose="020B0604020202020204" pitchFamily="34" charset="0"/>
                  <a:ea typeface="Arial Black" pitchFamily="34" charset="-122"/>
                  <a:cs typeface="Arial" panose="020B0604020202020204" pitchFamily="34" charset="0"/>
                </a:rPr>
                <a:t>Impedance</a:t>
              </a:r>
              <a:endParaRPr lang="en-US" sz="2000" b="1" dirty="0"/>
            </a:p>
          </p:txBody>
        </p:sp>
        <p:sp>
          <p:nvSpPr>
            <p:cNvPr id="7" name="Text 5"/>
            <p:cNvSpPr/>
            <p:nvPr/>
          </p:nvSpPr>
          <p:spPr>
            <a:xfrm>
              <a:off x="6934277" y="1950244"/>
              <a:ext cx="2931676" cy="304800"/>
            </a:xfrm>
            <a:prstGeom prst="rect">
              <a:avLst/>
            </a:prstGeom>
            <a:noFill/>
            <a:ln/>
          </p:spPr>
          <p:txBody>
            <a:bodyPr wrap="none" lIns="0" tIns="0" rIns="0" bIns="0" rtlCol="0" anchor="t"/>
            <a:lstStyle/>
            <a:p>
              <a:pPr marL="0" indent="0" algn="l">
                <a:lnSpc>
                  <a:spcPts val="2400"/>
                </a:lnSpc>
                <a:buNone/>
              </a:pPr>
              <a:r>
                <a:rPr lang="en-US" sz="2000" b="1" dirty="0">
                  <a:solidFill>
                    <a:srgbClr val="000000"/>
                  </a:solidFill>
                  <a:latin typeface="Arial" panose="020B0604020202020204" pitchFamily="34" charset="0"/>
                  <a:ea typeface="Arial Black" pitchFamily="34" charset="-122"/>
                  <a:cs typeface="Arial" panose="020B0604020202020204" pitchFamily="34" charset="0"/>
                </a:rPr>
                <a:t>Max Length</a:t>
              </a:r>
              <a:endParaRPr lang="en-US" sz="2000" b="1" dirty="0"/>
            </a:p>
          </p:txBody>
        </p:sp>
        <p:sp>
          <p:nvSpPr>
            <p:cNvPr id="8" name="Text 6"/>
            <p:cNvSpPr/>
            <p:nvPr/>
          </p:nvSpPr>
          <p:spPr>
            <a:xfrm>
              <a:off x="9977170" y="1968946"/>
              <a:ext cx="2935486" cy="304800"/>
            </a:xfrm>
            <a:prstGeom prst="rect">
              <a:avLst/>
            </a:prstGeom>
            <a:noFill/>
            <a:ln/>
          </p:spPr>
          <p:txBody>
            <a:bodyPr wrap="none" lIns="0" tIns="0" rIns="0" bIns="0" rtlCol="0" anchor="t"/>
            <a:lstStyle/>
            <a:p>
              <a:pPr marL="0" indent="0" algn="l">
                <a:lnSpc>
                  <a:spcPts val="2400"/>
                </a:lnSpc>
                <a:buNone/>
              </a:pPr>
              <a:r>
                <a:rPr lang="en-US" sz="2000" b="1" dirty="0">
                  <a:solidFill>
                    <a:srgbClr val="000000"/>
                  </a:solidFill>
                  <a:latin typeface="Arial" panose="020B0604020202020204" pitchFamily="34" charset="0"/>
                  <a:ea typeface="Arial Black" pitchFamily="34" charset="-122"/>
                  <a:cs typeface="Arial" panose="020B0604020202020204" pitchFamily="34" charset="0"/>
                </a:rPr>
                <a:t>Primary Applications</a:t>
              </a:r>
              <a:endParaRPr lang="en-US" sz="2000" b="1" dirty="0"/>
            </a:p>
          </p:txBody>
        </p:sp>
        <p:sp>
          <p:nvSpPr>
            <p:cNvPr id="9" name="Shape 7"/>
            <p:cNvSpPr/>
            <p:nvPr/>
          </p:nvSpPr>
          <p:spPr>
            <a:xfrm>
              <a:off x="674489" y="2376964"/>
              <a:ext cx="13281422" cy="548640"/>
            </a:xfrm>
            <a:prstGeom prst="rect">
              <a:avLst/>
            </a:prstGeom>
            <a:solidFill>
              <a:srgbClr val="000000">
                <a:alpha val="4000"/>
              </a:srgbClr>
            </a:solidFill>
            <a:ln/>
          </p:spPr>
          <p:txBody>
            <a:bodyPr/>
            <a:lstStyle/>
            <a:p>
              <a:endParaRPr lang="en-GB" sz="2000"/>
            </a:p>
          </p:txBody>
        </p:sp>
        <p:sp>
          <p:nvSpPr>
            <p:cNvPr id="10" name="Text 8"/>
            <p:cNvSpPr/>
            <p:nvPr/>
          </p:nvSpPr>
          <p:spPr>
            <a:xfrm>
              <a:off x="865227" y="2498884"/>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CAT5e</a:t>
              </a:r>
              <a:endParaRPr lang="en-US" sz="2000" dirty="0"/>
            </a:p>
          </p:txBody>
        </p:sp>
        <p:sp>
          <p:nvSpPr>
            <p:cNvPr id="11" name="Text 9"/>
            <p:cNvSpPr/>
            <p:nvPr/>
          </p:nvSpPr>
          <p:spPr>
            <a:xfrm>
              <a:off x="4189333" y="249888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100 Ω</a:t>
              </a:r>
              <a:endParaRPr lang="en-US" sz="2000" dirty="0"/>
            </a:p>
          </p:txBody>
        </p:sp>
        <p:sp>
          <p:nvSpPr>
            <p:cNvPr id="12" name="Text 10"/>
            <p:cNvSpPr/>
            <p:nvPr/>
          </p:nvSpPr>
          <p:spPr>
            <a:xfrm>
              <a:off x="6934277" y="249888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100m</a:t>
              </a:r>
              <a:endParaRPr lang="en-US" sz="2000" dirty="0"/>
            </a:p>
          </p:txBody>
        </p:sp>
        <p:sp>
          <p:nvSpPr>
            <p:cNvPr id="13" name="Text 11"/>
            <p:cNvSpPr/>
            <p:nvPr/>
          </p:nvSpPr>
          <p:spPr>
            <a:xfrm>
              <a:off x="9977170" y="2517586"/>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Standard networking, basic CCTV</a:t>
              </a:r>
              <a:endParaRPr lang="en-US" sz="2000" dirty="0"/>
            </a:p>
          </p:txBody>
        </p:sp>
        <p:sp>
          <p:nvSpPr>
            <p:cNvPr id="14" name="Shape 12"/>
            <p:cNvSpPr/>
            <p:nvPr/>
          </p:nvSpPr>
          <p:spPr>
            <a:xfrm>
              <a:off x="674489" y="2925604"/>
              <a:ext cx="13281422" cy="548640"/>
            </a:xfrm>
            <a:prstGeom prst="rect">
              <a:avLst/>
            </a:prstGeom>
            <a:solidFill>
              <a:srgbClr val="FFFFFF">
                <a:alpha val="4000"/>
              </a:srgbClr>
            </a:solidFill>
            <a:ln/>
          </p:spPr>
          <p:txBody>
            <a:bodyPr/>
            <a:lstStyle/>
            <a:p>
              <a:endParaRPr lang="en-GB" sz="2000"/>
            </a:p>
          </p:txBody>
        </p:sp>
        <p:sp>
          <p:nvSpPr>
            <p:cNvPr id="15" name="Text 13"/>
            <p:cNvSpPr/>
            <p:nvPr/>
          </p:nvSpPr>
          <p:spPr>
            <a:xfrm>
              <a:off x="865227" y="3047524"/>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CAT6e</a:t>
              </a:r>
              <a:endParaRPr lang="en-US" sz="2000" dirty="0"/>
            </a:p>
          </p:txBody>
        </p:sp>
        <p:sp>
          <p:nvSpPr>
            <p:cNvPr id="16" name="Text 14"/>
            <p:cNvSpPr/>
            <p:nvPr/>
          </p:nvSpPr>
          <p:spPr>
            <a:xfrm>
              <a:off x="4189333" y="304752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100 Ω</a:t>
              </a:r>
              <a:endParaRPr lang="en-US" sz="2000" dirty="0"/>
            </a:p>
          </p:txBody>
        </p:sp>
        <p:sp>
          <p:nvSpPr>
            <p:cNvPr id="17" name="Text 15"/>
            <p:cNvSpPr/>
            <p:nvPr/>
          </p:nvSpPr>
          <p:spPr>
            <a:xfrm>
              <a:off x="6934277" y="304752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100m</a:t>
              </a:r>
              <a:endParaRPr lang="en-US" sz="2000" dirty="0"/>
            </a:p>
          </p:txBody>
        </p:sp>
        <p:sp>
          <p:nvSpPr>
            <p:cNvPr id="18" name="Text 16"/>
            <p:cNvSpPr/>
            <p:nvPr/>
          </p:nvSpPr>
          <p:spPr>
            <a:xfrm>
              <a:off x="9977170" y="3066226"/>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High-speed networks, HD CCTV</a:t>
              </a:r>
              <a:endParaRPr lang="en-US" sz="2000" dirty="0"/>
            </a:p>
          </p:txBody>
        </p:sp>
        <p:sp>
          <p:nvSpPr>
            <p:cNvPr id="19" name="Shape 17"/>
            <p:cNvSpPr/>
            <p:nvPr/>
          </p:nvSpPr>
          <p:spPr>
            <a:xfrm>
              <a:off x="674489" y="3474244"/>
              <a:ext cx="13281422" cy="853440"/>
            </a:xfrm>
            <a:prstGeom prst="rect">
              <a:avLst/>
            </a:prstGeom>
            <a:solidFill>
              <a:srgbClr val="000000">
                <a:alpha val="4000"/>
              </a:srgbClr>
            </a:solidFill>
            <a:ln/>
          </p:spPr>
          <p:txBody>
            <a:bodyPr/>
            <a:lstStyle/>
            <a:p>
              <a:endParaRPr lang="en-GB" sz="2000"/>
            </a:p>
          </p:txBody>
        </p:sp>
        <p:sp>
          <p:nvSpPr>
            <p:cNvPr id="20" name="Text 18"/>
            <p:cNvSpPr/>
            <p:nvPr/>
          </p:nvSpPr>
          <p:spPr>
            <a:xfrm>
              <a:off x="865227" y="3596164"/>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RG59 Coaxial</a:t>
              </a:r>
              <a:endParaRPr lang="en-US" sz="2000" dirty="0"/>
            </a:p>
          </p:txBody>
        </p:sp>
        <p:sp>
          <p:nvSpPr>
            <p:cNvPr id="21" name="Text 19"/>
            <p:cNvSpPr/>
            <p:nvPr/>
          </p:nvSpPr>
          <p:spPr>
            <a:xfrm>
              <a:off x="4189333" y="359616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75 Ω</a:t>
              </a:r>
              <a:endParaRPr lang="en-US" sz="2000" dirty="0"/>
            </a:p>
          </p:txBody>
        </p:sp>
        <p:sp>
          <p:nvSpPr>
            <p:cNvPr id="22" name="Text 20"/>
            <p:cNvSpPr/>
            <p:nvPr/>
          </p:nvSpPr>
          <p:spPr>
            <a:xfrm>
              <a:off x="6934277" y="359616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300m</a:t>
              </a:r>
              <a:endParaRPr lang="en-US" sz="2000" dirty="0"/>
            </a:p>
          </p:txBody>
        </p:sp>
        <p:sp>
          <p:nvSpPr>
            <p:cNvPr id="23" name="Text 21"/>
            <p:cNvSpPr/>
            <p:nvPr/>
          </p:nvSpPr>
          <p:spPr>
            <a:xfrm>
              <a:off x="9977170" y="3614866"/>
              <a:ext cx="2935486" cy="609600"/>
            </a:xfrm>
            <a:prstGeom prst="rect">
              <a:avLst/>
            </a:prstGeom>
            <a:noFill/>
            <a:ln/>
          </p:spPr>
          <p:txBody>
            <a:bodyPr wrap="squar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Analogue CCTV, standard definition</a:t>
              </a:r>
              <a:endParaRPr lang="en-US" sz="2000" dirty="0"/>
            </a:p>
          </p:txBody>
        </p:sp>
        <p:sp>
          <p:nvSpPr>
            <p:cNvPr id="24" name="Shape 22"/>
            <p:cNvSpPr/>
            <p:nvPr/>
          </p:nvSpPr>
          <p:spPr>
            <a:xfrm>
              <a:off x="674489" y="4327684"/>
              <a:ext cx="13281422" cy="548640"/>
            </a:xfrm>
            <a:prstGeom prst="rect">
              <a:avLst/>
            </a:prstGeom>
            <a:solidFill>
              <a:srgbClr val="FFFFFF">
                <a:alpha val="4000"/>
              </a:srgbClr>
            </a:solidFill>
            <a:ln/>
          </p:spPr>
          <p:txBody>
            <a:bodyPr/>
            <a:lstStyle/>
            <a:p>
              <a:endParaRPr lang="en-GB" sz="2000"/>
            </a:p>
          </p:txBody>
        </p:sp>
        <p:sp>
          <p:nvSpPr>
            <p:cNvPr id="25" name="Text 23"/>
            <p:cNvSpPr/>
            <p:nvPr/>
          </p:nvSpPr>
          <p:spPr>
            <a:xfrm>
              <a:off x="865227" y="4449604"/>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RG6 Coaxial</a:t>
              </a:r>
              <a:endParaRPr lang="en-US" sz="2000" dirty="0"/>
            </a:p>
          </p:txBody>
        </p:sp>
        <p:sp>
          <p:nvSpPr>
            <p:cNvPr id="26" name="Text 24"/>
            <p:cNvSpPr/>
            <p:nvPr/>
          </p:nvSpPr>
          <p:spPr>
            <a:xfrm>
              <a:off x="4189333" y="444960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75 Ω</a:t>
              </a:r>
              <a:endParaRPr lang="en-US" sz="2000" dirty="0"/>
            </a:p>
          </p:txBody>
        </p:sp>
        <p:sp>
          <p:nvSpPr>
            <p:cNvPr id="27" name="Text 25"/>
            <p:cNvSpPr/>
            <p:nvPr/>
          </p:nvSpPr>
          <p:spPr>
            <a:xfrm>
              <a:off x="6934277" y="444960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600m</a:t>
              </a:r>
              <a:endParaRPr lang="en-US" sz="2000" dirty="0"/>
            </a:p>
          </p:txBody>
        </p:sp>
        <p:sp>
          <p:nvSpPr>
            <p:cNvPr id="28" name="Text 26"/>
            <p:cNvSpPr/>
            <p:nvPr/>
          </p:nvSpPr>
          <p:spPr>
            <a:xfrm>
              <a:off x="9977170" y="4468306"/>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Digital video, satellite systems</a:t>
              </a:r>
              <a:endParaRPr lang="en-US" sz="2000" dirty="0"/>
            </a:p>
          </p:txBody>
        </p:sp>
        <p:sp>
          <p:nvSpPr>
            <p:cNvPr id="29" name="Shape 27"/>
            <p:cNvSpPr/>
            <p:nvPr/>
          </p:nvSpPr>
          <p:spPr>
            <a:xfrm>
              <a:off x="674489" y="4876324"/>
              <a:ext cx="13281422" cy="853440"/>
            </a:xfrm>
            <a:prstGeom prst="rect">
              <a:avLst/>
            </a:prstGeom>
            <a:solidFill>
              <a:srgbClr val="000000">
                <a:alpha val="4000"/>
              </a:srgbClr>
            </a:solidFill>
            <a:ln/>
          </p:spPr>
          <p:txBody>
            <a:bodyPr/>
            <a:lstStyle/>
            <a:p>
              <a:endParaRPr lang="en-GB" sz="2000"/>
            </a:p>
          </p:txBody>
        </p:sp>
        <p:sp>
          <p:nvSpPr>
            <p:cNvPr id="30" name="Text 28"/>
            <p:cNvSpPr/>
            <p:nvPr/>
          </p:nvSpPr>
          <p:spPr>
            <a:xfrm>
              <a:off x="865227" y="4998244"/>
              <a:ext cx="293548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FP200</a:t>
              </a:r>
              <a:endParaRPr lang="en-US" sz="2000" dirty="0"/>
            </a:p>
          </p:txBody>
        </p:sp>
        <p:sp>
          <p:nvSpPr>
            <p:cNvPr id="31" name="Text 29"/>
            <p:cNvSpPr/>
            <p:nvPr/>
          </p:nvSpPr>
          <p:spPr>
            <a:xfrm>
              <a:off x="4189333" y="499824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N/A</a:t>
              </a:r>
              <a:endParaRPr lang="en-US" sz="2000" dirty="0"/>
            </a:p>
          </p:txBody>
        </p:sp>
        <p:sp>
          <p:nvSpPr>
            <p:cNvPr id="32" name="Text 30"/>
            <p:cNvSpPr/>
            <p:nvPr/>
          </p:nvSpPr>
          <p:spPr>
            <a:xfrm>
              <a:off x="6934277" y="4998244"/>
              <a:ext cx="2931676" cy="304800"/>
            </a:xfrm>
            <a:prstGeom prst="rect">
              <a:avLst/>
            </a:prstGeom>
            <a:noFill/>
            <a:ln/>
          </p:spPr>
          <p:txBody>
            <a:bodyPr wrap="non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500m</a:t>
              </a:r>
              <a:endParaRPr lang="en-US" sz="2000" dirty="0"/>
            </a:p>
          </p:txBody>
        </p:sp>
        <p:sp>
          <p:nvSpPr>
            <p:cNvPr id="33" name="Text 31"/>
            <p:cNvSpPr/>
            <p:nvPr/>
          </p:nvSpPr>
          <p:spPr>
            <a:xfrm>
              <a:off x="9977170" y="5016946"/>
              <a:ext cx="2935486" cy="609600"/>
            </a:xfrm>
            <a:prstGeom prst="rect">
              <a:avLst/>
            </a:prstGeom>
            <a:noFill/>
            <a:ln/>
          </p:spPr>
          <p:txBody>
            <a:bodyPr wrap="square" lIns="0" tIns="0" rIns="0" bIns="0" rtlCol="0" anchor="t"/>
            <a:lstStyle/>
            <a:p>
              <a:pPr marL="0" indent="0" algn="l">
                <a:lnSpc>
                  <a:spcPts val="24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Fire alarm loops, emergency systems</a:t>
              </a:r>
              <a:endParaRPr lang="en-US" sz="2000" dirty="0"/>
            </a:p>
          </p:txBody>
        </p:sp>
      </p:grpSp>
      <p:sp>
        <p:nvSpPr>
          <p:cNvPr id="34" name="Text 12">
            <a:extLst>
              <a:ext uri="{FF2B5EF4-FFF2-40B4-BE49-F238E27FC236}">
                <a16:creationId xmlns:a16="http://schemas.microsoft.com/office/drawing/2014/main" id="{03ECD346-B838-7AF0-EF00-71C957CB8653}"/>
              </a:ext>
            </a:extLst>
          </p:cNvPr>
          <p:cNvSpPr/>
          <p:nvPr/>
        </p:nvSpPr>
        <p:spPr>
          <a:xfrm>
            <a:off x="500966" y="6101120"/>
            <a:ext cx="13628468" cy="979408"/>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Signal transmission distances can vary greatly, and these are typical in general systems but are not absolute</a:t>
            </a:r>
            <a:r>
              <a:rPr lang="en-US" sz="2000" dirty="0">
                <a:solidFill>
                  <a:srgbClr val="000000"/>
                </a:solidFill>
                <a:latin typeface="Arial" panose="020B0604020202020204" pitchFamily="34" charset="0"/>
                <a:ea typeface="Arial Black" pitchFamily="34" charset="-122"/>
                <a:cs typeface="Arial" panose="020B0604020202020204" pitchFamily="34" charset="0"/>
              </a:rPr>
              <a:t>. </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8B6FD-478F-F5A7-432B-03BF0C06780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D1423BA-2A30-4D36-77F2-C5C6213A7557}"/>
              </a:ext>
            </a:extLst>
          </p:cNvPr>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4650"/>
              </a:lnSpc>
              <a:buNone/>
            </a:pPr>
            <a:r>
              <a:rPr lang="en-US" sz="3600" b="1" dirty="0">
                <a:solidFill>
                  <a:srgbClr val="FC4421"/>
                </a:solidFill>
                <a:latin typeface="+mj-lt"/>
                <a:ea typeface="Arial Black Bold" pitchFamily="34" charset="-122"/>
                <a:cs typeface="Arial Black Bold" pitchFamily="34" charset="-120"/>
              </a:rPr>
              <a:t>Signal transmission considerations</a:t>
            </a:r>
            <a:endParaRPr lang="en-US" sz="3600" dirty="0">
              <a:latin typeface="+mj-lt"/>
            </a:endParaRPr>
          </a:p>
        </p:txBody>
      </p:sp>
      <p:sp>
        <p:nvSpPr>
          <p:cNvPr id="34" name="Text 32">
            <a:extLst>
              <a:ext uri="{FF2B5EF4-FFF2-40B4-BE49-F238E27FC236}">
                <a16:creationId xmlns:a16="http://schemas.microsoft.com/office/drawing/2014/main" id="{F52C24C5-96A3-2058-0FFD-DA484568C22E}"/>
              </a:ext>
            </a:extLst>
          </p:cNvPr>
          <p:cNvSpPr/>
          <p:nvPr/>
        </p:nvSpPr>
        <p:spPr>
          <a:xfrm>
            <a:off x="301223" y="1883353"/>
            <a:ext cx="13500501" cy="609600"/>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When installing cables for signal transmission, impedance matching is critical to prevent signal reflection and attenuation. Always terminate cables with connectors of matching impedance and avoid exceeding maximum recommended lengths without appropriate signal boosters or repeaters.</a:t>
            </a:r>
            <a:endParaRPr lang="en-US" sz="2400" dirty="0"/>
          </a:p>
        </p:txBody>
      </p:sp>
      <p:sp>
        <p:nvSpPr>
          <p:cNvPr id="35" name="Text 33">
            <a:extLst>
              <a:ext uri="{FF2B5EF4-FFF2-40B4-BE49-F238E27FC236}">
                <a16:creationId xmlns:a16="http://schemas.microsoft.com/office/drawing/2014/main" id="{84C44754-4559-18DC-BCEB-4BDB17C823A8}"/>
              </a:ext>
            </a:extLst>
          </p:cNvPr>
          <p:cNvSpPr/>
          <p:nvPr/>
        </p:nvSpPr>
        <p:spPr>
          <a:xfrm>
            <a:off x="301224" y="3671455"/>
            <a:ext cx="13500500" cy="609600"/>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For fire and security systems, consider future expansion needs and select cables with appropriate screening to prevent interference. In areas with high electromagnetic interference, enhanced screening such as overall screening plus individual pair screening (S/FTP) may be required.</a:t>
            </a:r>
            <a:endParaRPr lang="en-US" sz="2400" dirty="0"/>
          </a:p>
        </p:txBody>
      </p:sp>
    </p:spTree>
    <p:extLst>
      <p:ext uri="{BB962C8B-B14F-4D97-AF65-F5344CB8AC3E}">
        <p14:creationId xmlns:p14="http://schemas.microsoft.com/office/powerpoint/2010/main" val="396983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400"/>
              </a:lnSpc>
              <a:buNone/>
            </a:pPr>
            <a:r>
              <a:rPr lang="en-US" sz="3600" b="1" dirty="0">
                <a:solidFill>
                  <a:srgbClr val="FC4421"/>
                </a:solidFill>
                <a:latin typeface="+mj-lt"/>
                <a:ea typeface="Arial Black Bold" pitchFamily="34" charset="-122"/>
                <a:cs typeface="Arial Black Bold" pitchFamily="34" charset="-120"/>
              </a:rPr>
              <a:t>Environmental factors in cable selection</a:t>
            </a:r>
            <a:endParaRPr lang="en-US" sz="3600" dirty="0">
              <a:latin typeface="+mj-lt"/>
            </a:endParaRPr>
          </a:p>
        </p:txBody>
      </p:sp>
      <p:pic>
        <p:nvPicPr>
          <p:cNvPr id="3" name="Image 0" descr="preencoded.png"/>
          <p:cNvPicPr>
            <a:picLocks noChangeAspect="1"/>
          </p:cNvPicPr>
          <p:nvPr/>
        </p:nvPicPr>
        <p:blipFill>
          <a:blip r:embed="rId3"/>
          <a:stretch>
            <a:fillRect/>
          </a:stretch>
        </p:blipFill>
        <p:spPr>
          <a:xfrm>
            <a:off x="301224" y="1948696"/>
            <a:ext cx="550188" cy="550188"/>
          </a:xfrm>
          <a:prstGeom prst="rect">
            <a:avLst/>
          </a:prstGeom>
        </p:spPr>
      </p:pic>
      <p:sp>
        <p:nvSpPr>
          <p:cNvPr id="4" name="Text 1"/>
          <p:cNvSpPr/>
          <p:nvPr/>
        </p:nvSpPr>
        <p:spPr>
          <a:xfrm>
            <a:off x="1071440" y="2040850"/>
            <a:ext cx="2295882" cy="343853"/>
          </a:xfrm>
          <a:prstGeom prst="rect">
            <a:avLst/>
          </a:prstGeom>
          <a:noFill/>
          <a:ln/>
        </p:spPr>
        <p:txBody>
          <a:bodyPr wrap="non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Temperature</a:t>
            </a:r>
            <a:endParaRPr lang="en-US" sz="2150" dirty="0"/>
          </a:p>
        </p:txBody>
      </p:sp>
      <p:sp>
        <p:nvSpPr>
          <p:cNvPr id="5" name="Text 2"/>
          <p:cNvSpPr/>
          <p:nvPr/>
        </p:nvSpPr>
        <p:spPr>
          <a:xfrm>
            <a:off x="576318" y="2640047"/>
            <a:ext cx="2840068" cy="4438239"/>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Standard PVC cables are rated for ambient temperatures between -5°C and +70°C. For temperatures outside this range, special cable types such as silicon-insulated or XLPE cables must be selected. Apply appropriate rating factors for high ambient temperatures.</a:t>
            </a:r>
            <a:endParaRPr lang="en-US" sz="2000" dirty="0"/>
          </a:p>
        </p:txBody>
      </p:sp>
      <p:pic>
        <p:nvPicPr>
          <p:cNvPr id="6" name="Image 1" descr="preencoded.png"/>
          <p:cNvPicPr>
            <a:picLocks noChangeAspect="1"/>
          </p:cNvPicPr>
          <p:nvPr/>
        </p:nvPicPr>
        <p:blipFill>
          <a:blip r:embed="rId4"/>
          <a:stretch>
            <a:fillRect/>
          </a:stretch>
        </p:blipFill>
        <p:spPr>
          <a:xfrm>
            <a:off x="3985229" y="1948696"/>
            <a:ext cx="550188" cy="550188"/>
          </a:xfrm>
          <a:prstGeom prst="rect">
            <a:avLst/>
          </a:prstGeom>
        </p:spPr>
      </p:pic>
      <p:sp>
        <p:nvSpPr>
          <p:cNvPr id="7" name="Text 3"/>
          <p:cNvSpPr/>
          <p:nvPr/>
        </p:nvSpPr>
        <p:spPr>
          <a:xfrm>
            <a:off x="4755445" y="2040850"/>
            <a:ext cx="2296001" cy="343853"/>
          </a:xfrm>
          <a:prstGeom prst="rect">
            <a:avLst/>
          </a:prstGeom>
          <a:noFill/>
          <a:ln/>
        </p:spPr>
        <p:txBody>
          <a:bodyPr wrap="non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Moisture</a:t>
            </a:r>
            <a:endParaRPr lang="en-US" sz="2150" dirty="0"/>
          </a:p>
        </p:txBody>
      </p:sp>
      <p:sp>
        <p:nvSpPr>
          <p:cNvPr id="8" name="Text 4"/>
          <p:cNvSpPr/>
          <p:nvPr/>
        </p:nvSpPr>
        <p:spPr>
          <a:xfrm>
            <a:off x="4121007" y="2640046"/>
            <a:ext cx="2916403" cy="4438239"/>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In damp or wet environments, select cables with appropriate IP ratings. Consider LSZH or XLPE insulation for improved moisture resistance. Direct burial cables must have additional mechanical protection, such as armoured construction or installation within conduit.</a:t>
            </a:r>
            <a:endParaRPr lang="en-US" sz="2000" dirty="0"/>
          </a:p>
        </p:txBody>
      </p:sp>
      <p:pic>
        <p:nvPicPr>
          <p:cNvPr id="9" name="Image 2" descr="preencoded.png"/>
          <p:cNvPicPr>
            <a:picLocks noChangeAspect="1"/>
          </p:cNvPicPr>
          <p:nvPr/>
        </p:nvPicPr>
        <p:blipFill>
          <a:blip r:embed="rId5"/>
          <a:stretch>
            <a:fillRect/>
          </a:stretch>
        </p:blipFill>
        <p:spPr>
          <a:xfrm>
            <a:off x="7360347" y="1961197"/>
            <a:ext cx="550188" cy="550188"/>
          </a:xfrm>
          <a:prstGeom prst="rect">
            <a:avLst/>
          </a:prstGeom>
        </p:spPr>
      </p:pic>
      <p:sp>
        <p:nvSpPr>
          <p:cNvPr id="10" name="Text 5"/>
          <p:cNvSpPr/>
          <p:nvPr/>
        </p:nvSpPr>
        <p:spPr>
          <a:xfrm>
            <a:off x="7992820" y="2071925"/>
            <a:ext cx="2849461" cy="687705"/>
          </a:xfrm>
          <a:prstGeom prst="rect">
            <a:avLst/>
          </a:prstGeom>
          <a:noFill/>
          <a:ln/>
        </p:spPr>
        <p:txBody>
          <a:bodyPr wrap="squar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Mechanical stress</a:t>
            </a:r>
            <a:endParaRPr lang="en-US" sz="2400" dirty="0"/>
          </a:p>
        </p:txBody>
      </p:sp>
      <p:sp>
        <p:nvSpPr>
          <p:cNvPr id="11" name="Text 6"/>
          <p:cNvSpPr/>
          <p:nvPr/>
        </p:nvSpPr>
        <p:spPr>
          <a:xfrm>
            <a:off x="7529223" y="2624210"/>
            <a:ext cx="3066180" cy="4578429"/>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In areas subject to physical damage, select armoured cables or install standard cables within appropriate mechanical protection such as steel conduit or trunking. Special consideration needed for vibration and movement in flexible installations.</a:t>
            </a:r>
            <a:endParaRPr lang="en-US" sz="2000" dirty="0"/>
          </a:p>
        </p:txBody>
      </p:sp>
      <p:pic>
        <p:nvPicPr>
          <p:cNvPr id="12" name="Image 3" descr="preencoded.png"/>
          <p:cNvPicPr>
            <a:picLocks noChangeAspect="1"/>
          </p:cNvPicPr>
          <p:nvPr/>
        </p:nvPicPr>
        <p:blipFill>
          <a:blip r:embed="rId6"/>
          <a:stretch>
            <a:fillRect/>
          </a:stretch>
        </p:blipFill>
        <p:spPr>
          <a:xfrm>
            <a:off x="10894904" y="1948696"/>
            <a:ext cx="550188" cy="550188"/>
          </a:xfrm>
          <a:prstGeom prst="rect">
            <a:avLst/>
          </a:prstGeom>
        </p:spPr>
      </p:pic>
      <p:sp>
        <p:nvSpPr>
          <p:cNvPr id="13" name="Text 7"/>
          <p:cNvSpPr/>
          <p:nvPr/>
        </p:nvSpPr>
        <p:spPr>
          <a:xfrm>
            <a:off x="11497715" y="2040850"/>
            <a:ext cx="2932660" cy="687705"/>
          </a:xfrm>
          <a:prstGeom prst="rect">
            <a:avLst/>
          </a:prstGeom>
          <a:noFill/>
          <a:ln/>
        </p:spPr>
        <p:txBody>
          <a:bodyPr wrap="squar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Chemical exposure</a:t>
            </a:r>
            <a:endParaRPr lang="en-US" sz="2400" dirty="0"/>
          </a:p>
        </p:txBody>
      </p:sp>
      <p:sp>
        <p:nvSpPr>
          <p:cNvPr id="14" name="Text 8"/>
          <p:cNvSpPr/>
          <p:nvPr/>
        </p:nvSpPr>
        <p:spPr>
          <a:xfrm>
            <a:off x="11497715" y="2624210"/>
            <a:ext cx="2932660" cy="3874056"/>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Standard PVC is vulnerable to certain solvents and oils. In environments with chemical exposure, select cables with resistant sheaths such as LSZH, neoprene, or special compounds designed for chemical resistance.</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B772F-E825-9D87-9E8B-D04BC8A5280C}"/>
              </a:ext>
            </a:extLst>
          </p:cNvPr>
          <p:cNvSpPr>
            <a:spLocks noGrp="1"/>
          </p:cNvSpPr>
          <p:nvPr>
            <p:ph type="title"/>
          </p:nvPr>
        </p:nvSpPr>
        <p:spPr>
          <a:xfrm>
            <a:off x="301224" y="1139175"/>
            <a:ext cx="13899846" cy="646331"/>
          </a:xfrm>
        </p:spPr>
        <p:txBody>
          <a:bodyPr/>
          <a:lstStyle/>
          <a:p>
            <a:r>
              <a:rPr lang="en-GB" sz="3600" dirty="0"/>
              <a:t>Introduction</a:t>
            </a:r>
          </a:p>
        </p:txBody>
      </p:sp>
      <p:sp>
        <p:nvSpPr>
          <p:cNvPr id="4" name="Content Placeholder 3">
            <a:extLst>
              <a:ext uri="{FF2B5EF4-FFF2-40B4-BE49-F238E27FC236}">
                <a16:creationId xmlns:a16="http://schemas.microsoft.com/office/drawing/2014/main" id="{183CA12B-98D8-441B-A2DE-6FF2B2597824}"/>
              </a:ext>
            </a:extLst>
          </p:cNvPr>
          <p:cNvSpPr>
            <a:spLocks noGrp="1"/>
          </p:cNvSpPr>
          <p:nvPr>
            <p:ph sz="quarter" idx="10"/>
          </p:nvPr>
        </p:nvSpPr>
        <p:spPr>
          <a:xfrm>
            <a:off x="430319" y="2165514"/>
            <a:ext cx="13104705" cy="4980682"/>
          </a:xfrm>
        </p:spPr>
        <p:txBody>
          <a:bodyPr/>
          <a:lstStyle/>
          <a:p>
            <a:pPr>
              <a:spcAft>
                <a:spcPts val="1200"/>
              </a:spcAft>
            </a:pPr>
            <a:r>
              <a:rPr lang="en-GB" sz="2400" dirty="0">
                <a:solidFill>
                  <a:srgbClr val="111111"/>
                </a:solidFill>
                <a:latin typeface="Arial" panose="020B0604020202020204" pitchFamily="34" charset="0"/>
                <a:cs typeface="Arial" panose="020B0604020202020204" pitchFamily="34" charset="0"/>
              </a:rPr>
              <a:t>In this </a:t>
            </a:r>
            <a:r>
              <a:rPr lang="en-GB" sz="2400" i="0" dirty="0">
                <a:solidFill>
                  <a:srgbClr val="111111"/>
                </a:solidFill>
                <a:effectLst/>
                <a:latin typeface="Arial" panose="020B0604020202020204" pitchFamily="34" charset="0"/>
                <a:cs typeface="Arial" panose="020B0604020202020204" pitchFamily="34" charset="0"/>
              </a:rPr>
              <a:t>session you will</a:t>
            </a:r>
            <a:r>
              <a:rPr lang="en-GB" sz="2400" b="0" i="0" dirty="0">
                <a:solidFill>
                  <a:srgbClr val="111111"/>
                </a:solidFill>
                <a:effectLst/>
                <a:latin typeface="Arial" panose="020B0604020202020204" pitchFamily="34" charset="0"/>
                <a:cs typeface="Arial" panose="020B0604020202020204" pitchFamily="34" charset="0"/>
              </a:rPr>
              <a:t> learn about various cable types, containment systems, selection criteria, and installation practices that comply with current UK legislation, British Standards, and industry best practices. </a:t>
            </a:r>
          </a:p>
          <a:p>
            <a:pPr>
              <a:spcAft>
                <a:spcPts val="1200"/>
              </a:spcAft>
            </a:pPr>
            <a:r>
              <a:rPr lang="en-GB" sz="2400" b="0" i="0" dirty="0">
                <a:solidFill>
                  <a:srgbClr val="111111"/>
                </a:solidFill>
                <a:effectLst/>
                <a:latin typeface="Arial" panose="020B0604020202020204" pitchFamily="34" charset="0"/>
                <a:cs typeface="Arial" panose="020B0604020202020204" pitchFamily="34" charset="0"/>
              </a:rPr>
              <a:t>This will equip you with the technical knowledge needed to make informed decisions when selecting and installing cable systems in different environments.</a:t>
            </a:r>
          </a:p>
          <a:p>
            <a:endParaRPr lang="en-GB" b="0" i="0" dirty="0">
              <a:solidFill>
                <a:srgbClr val="111111"/>
              </a:solidFill>
              <a:effectLst/>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084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a:spLocks/>
          </p:cNvSpPr>
          <p:nvPr/>
        </p:nvSpPr>
        <p:spPr>
          <a:xfrm>
            <a:off x="301224" y="1025851"/>
            <a:ext cx="13899846" cy="646331"/>
          </a:xfrm>
          <a:prstGeom prst="rect">
            <a:avLst/>
          </a:prstGeom>
          <a:noFill/>
          <a:ln/>
        </p:spPr>
        <p:txBody>
          <a:bodyPr wrap="square" lIns="0" tIns="0" rIns="0" bIns="0" rtlCol="0" anchor="t"/>
          <a:lstStyle/>
          <a:p>
            <a:pPr marL="0" indent="0" algn="l">
              <a:lnSpc>
                <a:spcPts val="5500"/>
              </a:lnSpc>
              <a:buNone/>
            </a:pPr>
            <a:r>
              <a:rPr lang="en-US" sz="3600" b="1" dirty="0">
                <a:solidFill>
                  <a:srgbClr val="FC4421"/>
                </a:solidFill>
                <a:latin typeface="+mj-lt"/>
                <a:ea typeface="Arial Black Bold" pitchFamily="34" charset="-122"/>
                <a:cs typeface="Arial Black Bold" pitchFamily="34" charset="-120"/>
              </a:rPr>
              <a:t>Environmental suitability of containment systems</a:t>
            </a:r>
            <a:endParaRPr lang="en-US" sz="3600" dirty="0">
              <a:latin typeface="+mj-lt"/>
            </a:endParaRPr>
          </a:p>
        </p:txBody>
      </p:sp>
      <p:grpSp>
        <p:nvGrpSpPr>
          <p:cNvPr id="19" name="Group 18">
            <a:extLst>
              <a:ext uri="{FF2B5EF4-FFF2-40B4-BE49-F238E27FC236}">
                <a16:creationId xmlns:a16="http://schemas.microsoft.com/office/drawing/2014/main" id="{F87482CD-4C3C-9E33-D840-4F1FA9088B79}"/>
              </a:ext>
            </a:extLst>
          </p:cNvPr>
          <p:cNvGrpSpPr/>
          <p:nvPr/>
        </p:nvGrpSpPr>
        <p:grpSpPr>
          <a:xfrm>
            <a:off x="267063" y="1731538"/>
            <a:ext cx="14147580" cy="5075515"/>
            <a:chOff x="783609" y="2539960"/>
            <a:chExt cx="13063121" cy="5075515"/>
          </a:xfrm>
        </p:grpSpPr>
        <p:sp>
          <p:nvSpPr>
            <p:cNvPr id="3" name="Shape 1"/>
            <p:cNvSpPr/>
            <p:nvPr/>
          </p:nvSpPr>
          <p:spPr>
            <a:xfrm>
              <a:off x="783609" y="2593928"/>
              <a:ext cx="503753" cy="503753"/>
            </a:xfrm>
            <a:prstGeom prst="roundRect">
              <a:avLst>
                <a:gd name="adj" fmla="val 18670"/>
              </a:avLst>
            </a:prstGeom>
            <a:solidFill>
              <a:srgbClr val="E5E5E6"/>
            </a:solidFill>
            <a:ln w="7620">
              <a:solidFill>
                <a:srgbClr val="CBCBCC"/>
              </a:solidFill>
              <a:prstDash val="solid"/>
            </a:ln>
          </p:spPr>
          <p:txBody>
            <a:bodyPr/>
            <a:lstStyle/>
            <a:p>
              <a:endParaRPr lang="en-GB" sz="2400"/>
            </a:p>
          </p:txBody>
        </p:sp>
        <p:sp>
          <p:nvSpPr>
            <p:cNvPr id="4" name="Text 2"/>
            <p:cNvSpPr/>
            <p:nvPr/>
          </p:nvSpPr>
          <p:spPr>
            <a:xfrm>
              <a:off x="867549" y="2712639"/>
              <a:ext cx="335875" cy="419814"/>
            </a:xfrm>
            <a:prstGeom prst="rect">
              <a:avLst/>
            </a:prstGeom>
            <a:noFill/>
            <a:ln/>
          </p:spPr>
          <p:txBody>
            <a:bodyPr wrap="none" lIns="0" tIns="0" rIns="0" bIns="0" rtlCol="0" anchor="t"/>
            <a:lstStyle/>
            <a:p>
              <a:pPr marL="0" indent="0" algn="ctr">
                <a:lnSpc>
                  <a:spcPts val="2600"/>
                </a:lnSpc>
                <a:buNone/>
              </a:pPr>
              <a:r>
                <a:rPr lang="en-US" sz="2400" b="1" dirty="0">
                  <a:solidFill>
                    <a:srgbClr val="000000"/>
                  </a:solidFill>
                  <a:latin typeface="Arial Black Bold" pitchFamily="34" charset="0"/>
                  <a:ea typeface="Arial Black Bold" pitchFamily="34" charset="-122"/>
                  <a:cs typeface="Arial Black Bold" pitchFamily="34" charset="-120"/>
                </a:rPr>
                <a:t>1</a:t>
              </a:r>
              <a:endParaRPr lang="en-US" sz="2400" dirty="0"/>
            </a:p>
          </p:txBody>
        </p:sp>
        <p:sp>
          <p:nvSpPr>
            <p:cNvPr id="5" name="Text 3"/>
            <p:cNvSpPr/>
            <p:nvPr/>
          </p:nvSpPr>
          <p:spPr>
            <a:xfrm>
              <a:off x="1511260" y="2539960"/>
              <a:ext cx="3358039" cy="349806"/>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Indoor dry environments</a:t>
              </a:r>
              <a:endParaRPr lang="en-US" sz="2400" dirty="0"/>
            </a:p>
          </p:txBody>
        </p:sp>
        <p:sp>
          <p:nvSpPr>
            <p:cNvPr id="6" name="Text 4"/>
            <p:cNvSpPr/>
            <p:nvPr/>
          </p:nvSpPr>
          <p:spPr>
            <a:xfrm>
              <a:off x="1511260" y="3024068"/>
              <a:ext cx="5664041" cy="1791295"/>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Standard galvanised steel or PVC containment systems are generally suitable. In areas where aesthetics are important, PVC mini-trunking or skirting trunking systems provide discrete cable management solutions that can be painted to match décor.</a:t>
              </a:r>
              <a:endParaRPr lang="en-US" sz="2200" dirty="0"/>
            </a:p>
          </p:txBody>
        </p:sp>
        <p:sp>
          <p:nvSpPr>
            <p:cNvPr id="7" name="Shape 5"/>
            <p:cNvSpPr/>
            <p:nvPr/>
          </p:nvSpPr>
          <p:spPr>
            <a:xfrm>
              <a:off x="7483137" y="2592547"/>
              <a:ext cx="503753" cy="503753"/>
            </a:xfrm>
            <a:prstGeom prst="roundRect">
              <a:avLst>
                <a:gd name="adj" fmla="val 18670"/>
              </a:avLst>
            </a:prstGeom>
            <a:solidFill>
              <a:srgbClr val="E5E5E6"/>
            </a:solidFill>
            <a:ln w="7620">
              <a:solidFill>
                <a:srgbClr val="CBCBCC"/>
              </a:solidFill>
              <a:prstDash val="solid"/>
            </a:ln>
          </p:spPr>
          <p:txBody>
            <a:bodyPr/>
            <a:lstStyle/>
            <a:p>
              <a:endParaRPr lang="en-GB" sz="2400"/>
            </a:p>
          </p:txBody>
        </p:sp>
        <p:sp>
          <p:nvSpPr>
            <p:cNvPr id="8" name="Text 6"/>
            <p:cNvSpPr/>
            <p:nvPr/>
          </p:nvSpPr>
          <p:spPr>
            <a:xfrm>
              <a:off x="7567076" y="2722668"/>
              <a:ext cx="335875" cy="419814"/>
            </a:xfrm>
            <a:prstGeom prst="rect">
              <a:avLst/>
            </a:prstGeom>
            <a:noFill/>
            <a:ln/>
          </p:spPr>
          <p:txBody>
            <a:bodyPr wrap="none" lIns="0" tIns="0" rIns="0" bIns="0" rtlCol="0" anchor="t"/>
            <a:lstStyle/>
            <a:p>
              <a:pPr marL="0" indent="0" algn="ctr">
                <a:lnSpc>
                  <a:spcPts val="2600"/>
                </a:lnSpc>
                <a:buNone/>
              </a:pPr>
              <a:r>
                <a:rPr lang="en-US" sz="2400" b="1" dirty="0">
                  <a:solidFill>
                    <a:srgbClr val="000000"/>
                  </a:solidFill>
                  <a:latin typeface="Arial Black Bold" pitchFamily="34" charset="0"/>
                  <a:ea typeface="Arial Black Bold" pitchFamily="34" charset="-122"/>
                  <a:cs typeface="Arial Black Bold" pitchFamily="34" charset="-120"/>
                </a:rPr>
                <a:t>2</a:t>
              </a:r>
              <a:endParaRPr lang="en-US" sz="2400" dirty="0"/>
            </a:p>
          </p:txBody>
        </p:sp>
        <p:sp>
          <p:nvSpPr>
            <p:cNvPr id="9" name="Text 7"/>
            <p:cNvSpPr/>
            <p:nvPr/>
          </p:nvSpPr>
          <p:spPr>
            <a:xfrm>
              <a:off x="8182689" y="2539960"/>
              <a:ext cx="3119676" cy="349806"/>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Damp or wet locations</a:t>
              </a:r>
              <a:endParaRPr lang="en-US" sz="2400" dirty="0"/>
            </a:p>
          </p:txBody>
        </p:sp>
        <p:sp>
          <p:nvSpPr>
            <p:cNvPr id="10" name="Text 8"/>
            <p:cNvSpPr/>
            <p:nvPr/>
          </p:nvSpPr>
          <p:spPr>
            <a:xfrm>
              <a:off x="8182689" y="2967876"/>
              <a:ext cx="5664041" cy="1791295"/>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Hot-dip galvanised steel or stainless-steel containment systems provide superior corrosion resistance. PVC systems with minimum IP55 rating can be used where mechanical protection requirements are lower. Ensure proper drainage holes in tray systems.</a:t>
              </a:r>
              <a:endParaRPr lang="en-US" sz="2200" dirty="0"/>
            </a:p>
          </p:txBody>
        </p:sp>
        <p:sp>
          <p:nvSpPr>
            <p:cNvPr id="11" name="Shape 9"/>
            <p:cNvSpPr/>
            <p:nvPr/>
          </p:nvSpPr>
          <p:spPr>
            <a:xfrm>
              <a:off x="783669" y="5263158"/>
              <a:ext cx="503753" cy="503753"/>
            </a:xfrm>
            <a:prstGeom prst="roundRect">
              <a:avLst>
                <a:gd name="adj" fmla="val 18670"/>
              </a:avLst>
            </a:prstGeom>
            <a:solidFill>
              <a:srgbClr val="E5E5E6"/>
            </a:solidFill>
            <a:ln w="7620">
              <a:solidFill>
                <a:srgbClr val="CBCBCC"/>
              </a:solidFill>
              <a:prstDash val="solid"/>
            </a:ln>
          </p:spPr>
          <p:txBody>
            <a:bodyPr/>
            <a:lstStyle/>
            <a:p>
              <a:endParaRPr lang="en-GB" sz="2400"/>
            </a:p>
          </p:txBody>
        </p:sp>
        <p:sp>
          <p:nvSpPr>
            <p:cNvPr id="12" name="Text 10"/>
            <p:cNvSpPr/>
            <p:nvPr/>
          </p:nvSpPr>
          <p:spPr>
            <a:xfrm>
              <a:off x="867549" y="5381268"/>
              <a:ext cx="335875" cy="419814"/>
            </a:xfrm>
            <a:prstGeom prst="rect">
              <a:avLst/>
            </a:prstGeom>
            <a:noFill/>
            <a:ln/>
          </p:spPr>
          <p:txBody>
            <a:bodyPr wrap="none" lIns="0" tIns="0" rIns="0" bIns="0" rtlCol="0" anchor="t"/>
            <a:lstStyle/>
            <a:p>
              <a:pPr marL="0" indent="0" algn="ctr">
                <a:lnSpc>
                  <a:spcPts val="2600"/>
                </a:lnSpc>
                <a:buNone/>
              </a:pPr>
              <a:r>
                <a:rPr lang="en-US" sz="2400" b="1" dirty="0">
                  <a:solidFill>
                    <a:srgbClr val="000000"/>
                  </a:solidFill>
                  <a:latin typeface="Arial Black Bold" pitchFamily="34" charset="0"/>
                  <a:ea typeface="Arial Black Bold" pitchFamily="34" charset="-122"/>
                  <a:cs typeface="Arial Black Bold" pitchFamily="34" charset="-120"/>
                </a:rPr>
                <a:t>3</a:t>
              </a:r>
              <a:endParaRPr lang="en-US" sz="2400" dirty="0"/>
            </a:p>
          </p:txBody>
        </p:sp>
        <p:sp>
          <p:nvSpPr>
            <p:cNvPr id="13" name="Text 11"/>
            <p:cNvSpPr/>
            <p:nvPr/>
          </p:nvSpPr>
          <p:spPr>
            <a:xfrm>
              <a:off x="1511260" y="5340072"/>
              <a:ext cx="3161705" cy="349806"/>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Corrosive atmospheres</a:t>
              </a:r>
              <a:endParaRPr lang="en-US" sz="2400" dirty="0"/>
            </a:p>
          </p:txBody>
        </p:sp>
        <p:sp>
          <p:nvSpPr>
            <p:cNvPr id="14" name="Text 12"/>
            <p:cNvSpPr/>
            <p:nvPr/>
          </p:nvSpPr>
          <p:spPr>
            <a:xfrm>
              <a:off x="1511260" y="5824180"/>
              <a:ext cx="5664041" cy="1791295"/>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Stainless steel grade 316 offers excellent resistance to chemical attack. Special epoxy-coated steel systems may be appropriate for certain chemical environments. Avoid aluminium in highly alkaline environments due to accelerated corrosion.</a:t>
              </a:r>
              <a:endParaRPr lang="en-US" sz="2200" dirty="0"/>
            </a:p>
          </p:txBody>
        </p:sp>
        <p:sp>
          <p:nvSpPr>
            <p:cNvPr id="15" name="Shape 13"/>
            <p:cNvSpPr/>
            <p:nvPr/>
          </p:nvSpPr>
          <p:spPr>
            <a:xfrm>
              <a:off x="7455098" y="5346098"/>
              <a:ext cx="503753" cy="503753"/>
            </a:xfrm>
            <a:prstGeom prst="roundRect">
              <a:avLst>
                <a:gd name="adj" fmla="val 18670"/>
              </a:avLst>
            </a:prstGeom>
            <a:solidFill>
              <a:srgbClr val="E5E5E6"/>
            </a:solidFill>
            <a:ln w="7620">
              <a:solidFill>
                <a:srgbClr val="CBCBCC"/>
              </a:solidFill>
              <a:prstDash val="solid"/>
            </a:ln>
          </p:spPr>
          <p:txBody>
            <a:bodyPr/>
            <a:lstStyle/>
            <a:p>
              <a:endParaRPr lang="en-GB" sz="2400"/>
            </a:p>
          </p:txBody>
        </p:sp>
        <p:sp>
          <p:nvSpPr>
            <p:cNvPr id="16" name="Text 14"/>
            <p:cNvSpPr/>
            <p:nvPr/>
          </p:nvSpPr>
          <p:spPr>
            <a:xfrm>
              <a:off x="7538978" y="5454683"/>
              <a:ext cx="335875" cy="419814"/>
            </a:xfrm>
            <a:prstGeom prst="rect">
              <a:avLst/>
            </a:prstGeom>
            <a:noFill/>
            <a:ln/>
          </p:spPr>
          <p:txBody>
            <a:bodyPr wrap="none" lIns="0" tIns="0" rIns="0" bIns="0" rtlCol="0" anchor="t"/>
            <a:lstStyle/>
            <a:p>
              <a:pPr marL="0" indent="0" algn="ctr">
                <a:lnSpc>
                  <a:spcPts val="2600"/>
                </a:lnSpc>
                <a:buNone/>
              </a:pPr>
              <a:r>
                <a:rPr lang="en-US" sz="2400" b="1" dirty="0">
                  <a:solidFill>
                    <a:srgbClr val="000000"/>
                  </a:solidFill>
                  <a:latin typeface="Arial Black Bold" pitchFamily="34" charset="0"/>
                  <a:ea typeface="Arial Black Bold" pitchFamily="34" charset="-122"/>
                  <a:cs typeface="Arial Black Bold" pitchFamily="34" charset="-120"/>
                </a:rPr>
                <a:t>4</a:t>
              </a:r>
              <a:endParaRPr lang="en-US" sz="2400" dirty="0"/>
            </a:p>
          </p:txBody>
        </p:sp>
        <p:sp>
          <p:nvSpPr>
            <p:cNvPr id="17" name="Text 15"/>
            <p:cNvSpPr/>
            <p:nvPr/>
          </p:nvSpPr>
          <p:spPr>
            <a:xfrm>
              <a:off x="8182689" y="5417105"/>
              <a:ext cx="2799040" cy="349806"/>
            </a:xfrm>
            <a:prstGeom prst="rect">
              <a:avLst/>
            </a:prstGeom>
            <a:noFill/>
            <a:ln/>
          </p:spPr>
          <p:txBody>
            <a:bodyPr wrap="non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High fire risk areas</a:t>
              </a:r>
              <a:endParaRPr lang="en-US" sz="2400" dirty="0"/>
            </a:p>
          </p:txBody>
        </p:sp>
        <p:sp>
          <p:nvSpPr>
            <p:cNvPr id="18" name="Text 16"/>
            <p:cNvSpPr/>
            <p:nvPr/>
          </p:nvSpPr>
          <p:spPr>
            <a:xfrm>
              <a:off x="8182689" y="5824180"/>
              <a:ext cx="5664041" cy="1791295"/>
            </a:xfrm>
            <a:prstGeom prst="rect">
              <a:avLst/>
            </a:prstGeom>
            <a:noFill/>
            <a:ln/>
          </p:spPr>
          <p:txBody>
            <a:bodyPr wrap="square" lIns="0" tIns="0" rIns="0" bIns="0" rtlCol="0" anchor="t"/>
            <a:lstStyle/>
            <a:p>
              <a:pPr marL="0" indent="0" algn="l">
                <a:lnSpc>
                  <a:spcPts val="2800"/>
                </a:lnSpc>
                <a:buNone/>
              </a:pPr>
              <a:r>
                <a:rPr lang="en-US" sz="2200" dirty="0">
                  <a:solidFill>
                    <a:srgbClr val="000000"/>
                  </a:solidFill>
                  <a:latin typeface="Arial" panose="020B0604020202020204" pitchFamily="34" charset="0"/>
                  <a:ea typeface="Arial Black" pitchFamily="34" charset="-122"/>
                  <a:cs typeface="Arial" panose="020B0604020202020204" pitchFamily="34" charset="0"/>
                </a:rPr>
                <a:t>Steel containment systems are common in escape routes and areas where maintaining circuit integrity during fire is critical. PVC systems must not be used in temperatures exceeding 70°C or where toxic fume emission during fire could be problematic.</a:t>
              </a:r>
              <a:endParaRPr lang="en-US" sz="2200"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E2C7-0D1C-5E21-E916-4C25AC4D70B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39BEC32-2A4B-2E7D-2651-9214067C6576}"/>
              </a:ext>
            </a:extLst>
          </p:cNvPr>
          <p:cNvSpPr>
            <a:spLocks/>
          </p:cNvSpPr>
          <p:nvPr/>
        </p:nvSpPr>
        <p:spPr>
          <a:xfrm>
            <a:off x="301224" y="1139175"/>
            <a:ext cx="13899846" cy="646331"/>
          </a:xfrm>
          <a:prstGeom prst="rect">
            <a:avLst/>
          </a:prstGeom>
          <a:noFill/>
          <a:ln/>
        </p:spPr>
        <p:txBody>
          <a:bodyPr wrap="square" lIns="0" tIns="0" rIns="0" bIns="0" rtlCol="0" anchor="t"/>
          <a:lstStyle/>
          <a:p>
            <a:pPr marL="0" indent="0" algn="l">
              <a:lnSpc>
                <a:spcPts val="5500"/>
              </a:lnSpc>
              <a:buNone/>
            </a:pPr>
            <a:r>
              <a:rPr lang="en-US" sz="3600" b="1" dirty="0">
                <a:solidFill>
                  <a:srgbClr val="FC4421"/>
                </a:solidFill>
                <a:latin typeface="+mj-lt"/>
                <a:ea typeface="Arial Black Bold" pitchFamily="34" charset="-122"/>
                <a:cs typeface="Arial Black Bold" pitchFamily="34" charset="-120"/>
              </a:rPr>
              <a:t>Environmental suitability of containment systems</a:t>
            </a:r>
            <a:endParaRPr lang="en-US" sz="3600" dirty="0">
              <a:latin typeface="+mj-lt"/>
            </a:endParaRPr>
          </a:p>
        </p:txBody>
      </p:sp>
      <p:sp>
        <p:nvSpPr>
          <p:cNvPr id="20" name="Text 4">
            <a:extLst>
              <a:ext uri="{FF2B5EF4-FFF2-40B4-BE49-F238E27FC236}">
                <a16:creationId xmlns:a16="http://schemas.microsoft.com/office/drawing/2014/main" id="{4485DB22-6293-CE44-9B78-FF2D81C95D4D}"/>
              </a:ext>
            </a:extLst>
          </p:cNvPr>
          <p:cNvSpPr/>
          <p:nvPr/>
        </p:nvSpPr>
        <p:spPr>
          <a:xfrm>
            <a:off x="367899" y="1900852"/>
            <a:ext cx="12938526" cy="1791295"/>
          </a:xfrm>
          <a:prstGeom prst="rect">
            <a:avLst/>
          </a:prstGeom>
          <a:noFill/>
          <a:ln/>
        </p:spPr>
        <p:txBody>
          <a:bodyPr wrap="square" lIns="0" tIns="0" rIns="0" bIns="0" rtlCol="0" anchor="t"/>
          <a:lstStyle/>
          <a:p>
            <a:pPr marL="0" indent="0" algn="l">
              <a:lnSpc>
                <a:spcPct val="110000"/>
              </a:lnSpc>
              <a:buNone/>
            </a:pPr>
            <a:r>
              <a:rPr lang="en-GB" sz="2400" dirty="0">
                <a:solidFill>
                  <a:srgbClr val="000000"/>
                </a:solidFill>
                <a:latin typeface="Arial" panose="020B0604020202020204" pitchFamily="34" charset="0"/>
                <a:ea typeface="Arial Black" pitchFamily="34" charset="-122"/>
                <a:cs typeface="Arial" panose="020B0604020202020204" pitchFamily="34" charset="0"/>
              </a:rPr>
              <a:t>While steel containment is common in escape routes and critical circuits, it is not mandatory - exact requirements depend on BS 7671, BS 5839, and BS 8519.</a:t>
            </a:r>
            <a:endParaRPr lang="en-US" sz="2400" dirty="0"/>
          </a:p>
        </p:txBody>
      </p:sp>
    </p:spTree>
    <p:extLst>
      <p:ext uri="{BB962C8B-B14F-4D97-AF65-F5344CB8AC3E}">
        <p14:creationId xmlns:p14="http://schemas.microsoft.com/office/powerpoint/2010/main" val="212822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100"/>
              </a:lnSpc>
              <a:buNone/>
            </a:pPr>
            <a:r>
              <a:rPr lang="en-US" sz="3600" b="1" dirty="0">
                <a:solidFill>
                  <a:srgbClr val="FC4421"/>
                </a:solidFill>
                <a:latin typeface="+mj-lt"/>
                <a:ea typeface="Arial Black Bold" pitchFamily="34" charset="-122"/>
                <a:cs typeface="Arial Black Bold" pitchFamily="34" charset="-120"/>
              </a:rPr>
              <a:t>Cable type compatibility with containment</a:t>
            </a:r>
            <a:endParaRPr lang="en-US" sz="3600" dirty="0">
              <a:latin typeface="+mj-lt"/>
            </a:endParaRPr>
          </a:p>
        </p:txBody>
      </p:sp>
      <p:sp>
        <p:nvSpPr>
          <p:cNvPr id="3" name="Text 1"/>
          <p:cNvSpPr/>
          <p:nvPr/>
        </p:nvSpPr>
        <p:spPr>
          <a:xfrm>
            <a:off x="575500" y="1889705"/>
            <a:ext cx="3156109" cy="325755"/>
          </a:xfrm>
          <a:prstGeom prst="rect">
            <a:avLst/>
          </a:prstGeom>
          <a:noFill/>
          <a:ln/>
        </p:spPr>
        <p:txBody>
          <a:bodyPr wrap="none" lIns="0" tIns="0" rIns="0" bIns="0" rtlCol="0" anchor="t"/>
          <a:lstStyle/>
          <a:p>
            <a:pPr marL="0" indent="0" algn="l">
              <a:lnSpc>
                <a:spcPts val="2550"/>
              </a:lnSpc>
              <a:buNone/>
            </a:pPr>
            <a:r>
              <a:rPr lang="en-US" sz="2400" b="1" dirty="0">
                <a:ea typeface="Arial Black Bold" pitchFamily="34" charset="-122"/>
                <a:cs typeface="Arial Black Bold" pitchFamily="34" charset="-120"/>
              </a:rPr>
              <a:t>Data cable requirements</a:t>
            </a:r>
            <a:endParaRPr lang="en-US" sz="2400" dirty="0"/>
          </a:p>
        </p:txBody>
      </p:sp>
      <p:sp>
        <p:nvSpPr>
          <p:cNvPr id="4" name="Text 2"/>
          <p:cNvSpPr/>
          <p:nvPr/>
        </p:nvSpPr>
        <p:spPr>
          <a:xfrm>
            <a:off x="575501" y="2319659"/>
            <a:ext cx="4204857" cy="2334458"/>
          </a:xfrm>
          <a:prstGeom prst="rect">
            <a:avLst/>
          </a:prstGeom>
          <a:noFill/>
          <a:ln/>
        </p:spPr>
        <p:txBody>
          <a:bodyPr wrap="square" lIns="0" tIns="0" rIns="0" bIns="0" rtlCol="0" anchor="t"/>
          <a:lstStyle/>
          <a:p>
            <a:pPr marL="0" indent="0" algn="l">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Minimum bend radius typically 6-8 times the cable diameter for CAT5e/6e. Basket or perforated tray with smooth edges prevents sheath damage. Maximum fill ratio of 40% for optimal performance. Metallic containment provides screening benefits when properly earthed.</a:t>
            </a:r>
            <a:endParaRPr lang="en-US" sz="2000" dirty="0"/>
          </a:p>
        </p:txBody>
      </p:sp>
      <p:sp>
        <p:nvSpPr>
          <p:cNvPr id="5" name="Text 3"/>
          <p:cNvSpPr/>
          <p:nvPr/>
        </p:nvSpPr>
        <p:spPr>
          <a:xfrm>
            <a:off x="575500" y="4968180"/>
            <a:ext cx="4204857" cy="2000964"/>
          </a:xfrm>
          <a:prstGeom prst="rect">
            <a:avLst/>
          </a:prstGeom>
          <a:noFill/>
          <a:ln/>
        </p:spPr>
        <p:txBody>
          <a:bodyPr wrap="square" lIns="0" tIns="0" rIns="0" bIns="0" rtlCol="0" anchor="t"/>
          <a:lstStyle/>
          <a:p>
            <a:pPr marL="0" indent="0" algn="l">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When routing through trunking, maintain segregation from power cables using dividers. Data cables should never be pulled under tension exceeding 110N to prevent damage to internal structure that would degrade performance.</a:t>
            </a:r>
            <a:endParaRPr lang="en-US" sz="2000" dirty="0"/>
          </a:p>
        </p:txBody>
      </p:sp>
      <p:sp>
        <p:nvSpPr>
          <p:cNvPr id="6" name="Text 4"/>
          <p:cNvSpPr/>
          <p:nvPr/>
        </p:nvSpPr>
        <p:spPr>
          <a:xfrm>
            <a:off x="5445724" y="1892548"/>
            <a:ext cx="3532227" cy="325755"/>
          </a:xfrm>
          <a:prstGeom prst="rect">
            <a:avLst/>
          </a:prstGeom>
          <a:noFill/>
          <a:ln/>
        </p:spPr>
        <p:txBody>
          <a:bodyPr wrap="none" lIns="0" tIns="0" rIns="0" bIns="0" rtlCol="0" anchor="t"/>
          <a:lstStyle/>
          <a:p>
            <a:pPr marL="0" indent="0" algn="l">
              <a:lnSpc>
                <a:spcPts val="2550"/>
              </a:lnSpc>
              <a:buNone/>
            </a:pPr>
            <a:r>
              <a:rPr lang="en-US" sz="2400" b="1" dirty="0">
                <a:ea typeface="Arial Black Bold" pitchFamily="34" charset="-122"/>
                <a:cs typeface="Arial Black Bold" pitchFamily="34" charset="-120"/>
              </a:rPr>
              <a:t>Power cable considerations</a:t>
            </a:r>
            <a:endParaRPr lang="en-US" sz="2400" dirty="0"/>
          </a:p>
        </p:txBody>
      </p:sp>
      <p:sp>
        <p:nvSpPr>
          <p:cNvPr id="7" name="Text 5"/>
          <p:cNvSpPr/>
          <p:nvPr/>
        </p:nvSpPr>
        <p:spPr>
          <a:xfrm>
            <a:off x="5445724" y="2348652"/>
            <a:ext cx="4648771" cy="2000964"/>
          </a:xfrm>
          <a:prstGeom prst="rect">
            <a:avLst/>
          </a:prstGeom>
          <a:noFill/>
          <a:ln/>
        </p:spPr>
        <p:txBody>
          <a:bodyPr wrap="square" lIns="0" tIns="0" rIns="0" bIns="0" rtlCol="0" anchor="t"/>
          <a:lstStyle/>
          <a:p>
            <a:pPr marL="0" indent="0" algn="l">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Standard thermoplastic cables require minimum bend radius of 3 times cable diameter for single core and 6 times for multicore. Heavy-duty power cables benefit from ladder rack support rather than solid tray to aid heat dissipation.</a:t>
            </a:r>
            <a:endParaRPr lang="en-US" sz="2000" dirty="0"/>
          </a:p>
        </p:txBody>
      </p:sp>
      <p:sp>
        <p:nvSpPr>
          <p:cNvPr id="8" name="Text 6"/>
          <p:cNvSpPr/>
          <p:nvPr/>
        </p:nvSpPr>
        <p:spPr>
          <a:xfrm>
            <a:off x="5445725" y="4444071"/>
            <a:ext cx="4345546" cy="2000964"/>
          </a:xfrm>
          <a:prstGeom prst="rect">
            <a:avLst/>
          </a:prstGeom>
          <a:noFill/>
          <a:ln/>
        </p:spPr>
        <p:txBody>
          <a:bodyPr wrap="square" lIns="0" tIns="0" rIns="0" bIns="0" rtlCol="0" anchor="t"/>
          <a:lstStyle/>
          <a:p>
            <a:pPr marL="0" indent="0" algn="l">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When calculating tray width for power cables, arrange cables in a single layer where possible to optimise heat dissipation. Rating factors must be applied for grouped cables according to BS 7671 to prevent overheating.</a:t>
            </a:r>
            <a:endParaRPr lang="en-US" sz="2000" dirty="0"/>
          </a:p>
        </p:txBody>
      </p:sp>
      <p:pic>
        <p:nvPicPr>
          <p:cNvPr id="9" name="Image 0" descr="preencoded.png"/>
          <p:cNvPicPr>
            <a:picLocks noChangeAspect="1"/>
          </p:cNvPicPr>
          <p:nvPr/>
        </p:nvPicPr>
        <p:blipFill>
          <a:blip r:embed="rId3"/>
          <a:stretch>
            <a:fillRect/>
          </a:stretch>
        </p:blipFill>
        <p:spPr>
          <a:xfrm>
            <a:off x="10094495" y="1361718"/>
            <a:ext cx="4218472" cy="2531059"/>
          </a:xfrm>
          <a:prstGeom prst="rect">
            <a:avLst/>
          </a:prstGeom>
        </p:spPr>
      </p:pic>
      <p:sp>
        <p:nvSpPr>
          <p:cNvPr id="10" name="Text 7"/>
          <p:cNvSpPr/>
          <p:nvPr/>
        </p:nvSpPr>
        <p:spPr>
          <a:xfrm>
            <a:off x="10167557" y="4058278"/>
            <a:ext cx="4345546" cy="2334458"/>
          </a:xfrm>
          <a:prstGeom prst="rect">
            <a:avLst/>
          </a:prstGeom>
          <a:noFill/>
          <a:ln/>
        </p:spPr>
        <p:txBody>
          <a:bodyPr wrap="square" lIns="0" tIns="0" rIns="0" bIns="0" rtlCol="0" anchor="t"/>
          <a:lstStyle/>
          <a:p>
            <a:pPr marL="0" indent="0" algn="l">
              <a:lnSpc>
                <a:spcPts val="26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Fire-resistant cables such as FP200 must be installed with fire-rated clips or within fire-rated containment where circuit integrity maintenance is required. Ensure adequate space around FP cables to prevent heat transfer from standard cables during normal operation.</a:t>
            </a: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squar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Quantity considerations in containment selection</a:t>
            </a:r>
            <a:endParaRPr lang="en-US" sz="3600" dirty="0">
              <a:latin typeface="+mj-lt"/>
            </a:endParaRPr>
          </a:p>
        </p:txBody>
      </p:sp>
      <p:sp>
        <p:nvSpPr>
          <p:cNvPr id="4" name="Text 2"/>
          <p:cNvSpPr/>
          <p:nvPr/>
        </p:nvSpPr>
        <p:spPr>
          <a:xfrm>
            <a:off x="301224" y="1957216"/>
            <a:ext cx="4120753" cy="708660"/>
          </a:xfrm>
          <a:prstGeom prst="rect">
            <a:avLst/>
          </a:prstGeom>
          <a:noFill/>
          <a:ln/>
        </p:spPr>
        <p:txBody>
          <a:bodyPr wrap="squar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Calculate total cross-sectional area</a:t>
            </a:r>
            <a:endParaRPr lang="en-US" sz="2400" dirty="0"/>
          </a:p>
        </p:txBody>
      </p:sp>
      <p:sp>
        <p:nvSpPr>
          <p:cNvPr id="5" name="Text 3"/>
          <p:cNvSpPr/>
          <p:nvPr/>
        </p:nvSpPr>
        <p:spPr>
          <a:xfrm>
            <a:off x="301224" y="2683464"/>
            <a:ext cx="4120753" cy="2903220"/>
          </a:xfrm>
          <a:prstGeom prst="rect">
            <a:avLst/>
          </a:prstGeom>
          <a:noFill/>
          <a:ln/>
        </p:spPr>
        <p:txBody>
          <a:bodyPr wrap="square" lIns="0" tIns="0" rIns="0" bIns="0" rtlCol="0" anchor="t"/>
          <a:lstStyle/>
          <a:p>
            <a:pPr marL="0" indent="0" algn="l">
              <a:lnSpc>
                <a:spcPts val="28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Determine the cross-sectional area of each cable by using πr² for circular cables. For non-circular cables, use manufacturers' data. Sum the areas of all cables to be installed, then add at least 25% for future expansion. This gives the minimum internal area required for the containment system.</a:t>
            </a:r>
            <a:endParaRPr lang="en-US" sz="2400" dirty="0"/>
          </a:p>
        </p:txBody>
      </p:sp>
      <p:sp>
        <p:nvSpPr>
          <p:cNvPr id="7" name="Text 5"/>
          <p:cNvSpPr/>
          <p:nvPr/>
        </p:nvSpPr>
        <p:spPr>
          <a:xfrm>
            <a:off x="5190711" y="1963492"/>
            <a:ext cx="4120872" cy="708660"/>
          </a:xfrm>
          <a:prstGeom prst="rect">
            <a:avLst/>
          </a:prstGeom>
          <a:noFill/>
          <a:ln/>
        </p:spPr>
        <p:txBody>
          <a:bodyPr wrap="squar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Determine appropriate fill ratio</a:t>
            </a:r>
            <a:endParaRPr lang="en-US" sz="2400" dirty="0"/>
          </a:p>
        </p:txBody>
      </p:sp>
      <p:sp>
        <p:nvSpPr>
          <p:cNvPr id="8" name="Text 6"/>
          <p:cNvSpPr/>
          <p:nvPr/>
        </p:nvSpPr>
        <p:spPr>
          <a:xfrm>
            <a:off x="5190711" y="2688084"/>
            <a:ext cx="4120872" cy="2903220"/>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Different containment types have different recommended maximum fill ratios: 45% for conduit, 40% for trunking with an accessible lid, and 50% for cable tray or basket. Divide the total cable CSA by the appropriate fill ratio percentage to determine the minimum containment size required.</a:t>
            </a:r>
            <a:endParaRPr lang="en-US" sz="2400" dirty="0"/>
          </a:p>
        </p:txBody>
      </p:sp>
      <p:sp>
        <p:nvSpPr>
          <p:cNvPr id="10" name="Text 8"/>
          <p:cNvSpPr/>
          <p:nvPr/>
        </p:nvSpPr>
        <p:spPr>
          <a:xfrm>
            <a:off x="9715738" y="1918005"/>
            <a:ext cx="4120872" cy="708660"/>
          </a:xfrm>
          <a:prstGeom prst="rect">
            <a:avLst/>
          </a:prstGeom>
          <a:noFill/>
          <a:ln/>
        </p:spPr>
        <p:txBody>
          <a:bodyPr wrap="square" lIns="0" tIns="0" rIns="0" bIns="0" rtlCol="0" anchor="t"/>
          <a:lstStyle/>
          <a:p>
            <a:pPr marL="0" indent="0" algn="l">
              <a:lnSpc>
                <a:spcPts val="2750"/>
              </a:lnSpc>
              <a:buNone/>
            </a:pPr>
            <a:r>
              <a:rPr lang="en-US" sz="2400" b="1" dirty="0">
                <a:solidFill>
                  <a:srgbClr val="000000"/>
                </a:solidFill>
                <a:ea typeface="Arial Black Bold" pitchFamily="34" charset="-122"/>
                <a:cs typeface="Arial Black Bold" pitchFamily="34" charset="-120"/>
              </a:rPr>
              <a:t>Consider layout and access requirements</a:t>
            </a:r>
            <a:endParaRPr lang="en-US" sz="2400" dirty="0"/>
          </a:p>
        </p:txBody>
      </p:sp>
      <p:sp>
        <p:nvSpPr>
          <p:cNvPr id="11" name="Text 9"/>
          <p:cNvSpPr/>
          <p:nvPr/>
        </p:nvSpPr>
        <p:spPr>
          <a:xfrm>
            <a:off x="9715738" y="2640012"/>
            <a:ext cx="4120872" cy="3266123"/>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Allow additional space at bends and junctions where cables cross over each other. For containment with multiple compartments, calculate each section separately. Ensure sufficient space for adding and removing cables without disturbing existing installations, particularly important for data and security systems.</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a:spLocks/>
          </p:cNvSpPr>
          <p:nvPr/>
        </p:nvSpPr>
        <p:spPr>
          <a:xfrm>
            <a:off x="301224" y="1051453"/>
            <a:ext cx="13899846" cy="646331"/>
          </a:xfrm>
          <a:prstGeom prst="rect">
            <a:avLst/>
          </a:prstGeom>
          <a:noFill/>
          <a:ln/>
        </p:spPr>
        <p:txBody>
          <a:bodyPr wrap="none" lIns="0" tIns="0" rIns="0" bIns="0" rtlCol="0" anchor="t"/>
          <a:lstStyle/>
          <a:p>
            <a:pPr marL="0" indent="0" algn="l">
              <a:lnSpc>
                <a:spcPts val="5350"/>
              </a:lnSpc>
              <a:buNone/>
            </a:pPr>
            <a:r>
              <a:rPr lang="en-US" sz="3600" b="1" dirty="0">
                <a:solidFill>
                  <a:srgbClr val="FC4421"/>
                </a:solidFill>
                <a:latin typeface="+mj-lt"/>
                <a:ea typeface="Arial Black Bold" pitchFamily="34" charset="-122"/>
                <a:cs typeface="Arial Black Bold" pitchFamily="34" charset="-120"/>
              </a:rPr>
              <a:t>Fixing methods for containment systems</a:t>
            </a:r>
            <a:endParaRPr lang="en-US" sz="3600" dirty="0">
              <a:latin typeface="+mj-lt"/>
            </a:endParaRPr>
          </a:p>
        </p:txBody>
      </p:sp>
      <p:pic>
        <p:nvPicPr>
          <p:cNvPr id="3" name="Image 0" descr="preencoded.png"/>
          <p:cNvPicPr>
            <a:picLocks noChangeAspect="1"/>
          </p:cNvPicPr>
          <p:nvPr/>
        </p:nvPicPr>
        <p:blipFill>
          <a:blip r:embed="rId3"/>
          <a:stretch>
            <a:fillRect/>
          </a:stretch>
        </p:blipFill>
        <p:spPr>
          <a:xfrm>
            <a:off x="775217" y="1868449"/>
            <a:ext cx="2259478" cy="2259478"/>
          </a:xfrm>
          <a:prstGeom prst="rect">
            <a:avLst/>
          </a:prstGeom>
        </p:spPr>
      </p:pic>
      <p:pic>
        <p:nvPicPr>
          <p:cNvPr id="4" name="Image 1" descr="preencoded.png"/>
          <p:cNvPicPr>
            <a:picLocks noChangeAspect="1"/>
          </p:cNvPicPr>
          <p:nvPr/>
        </p:nvPicPr>
        <p:blipFill>
          <a:blip r:embed="rId4"/>
          <a:stretch>
            <a:fillRect/>
          </a:stretch>
        </p:blipFill>
        <p:spPr>
          <a:xfrm>
            <a:off x="6348528" y="1868449"/>
            <a:ext cx="2259564" cy="2259564"/>
          </a:xfrm>
          <a:prstGeom prst="rect">
            <a:avLst/>
          </a:prstGeom>
        </p:spPr>
      </p:pic>
      <p:pic>
        <p:nvPicPr>
          <p:cNvPr id="6" name="Image 3" descr="preencoded.png"/>
          <p:cNvPicPr>
            <a:picLocks noChangeAspect="1"/>
          </p:cNvPicPr>
          <p:nvPr/>
        </p:nvPicPr>
        <p:blipFill>
          <a:blip r:embed="rId5"/>
          <a:stretch>
            <a:fillRect/>
          </a:stretch>
        </p:blipFill>
        <p:spPr>
          <a:xfrm>
            <a:off x="11478981" y="1855236"/>
            <a:ext cx="2259564" cy="2259564"/>
          </a:xfrm>
          <a:prstGeom prst="rect">
            <a:avLst/>
          </a:prstGeom>
        </p:spPr>
      </p:pic>
      <p:sp>
        <p:nvSpPr>
          <p:cNvPr id="7" name="Text 1"/>
          <p:cNvSpPr/>
          <p:nvPr/>
        </p:nvSpPr>
        <p:spPr>
          <a:xfrm>
            <a:off x="667815" y="4442830"/>
            <a:ext cx="13294769" cy="1052632"/>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The selection of appropriate fixing methods is critical for the long-term reliability of the installation. Support spacing must be calculated based on the combined weight of the containment system plus the maximum anticipated cable load. Typical support intervals range from 1.2m for heavily loaded systems to 3m for lightly loaded installations.</a:t>
            </a:r>
            <a:endParaRPr lang="en-US" sz="2400" dirty="0"/>
          </a:p>
        </p:txBody>
      </p:sp>
      <p:sp>
        <p:nvSpPr>
          <p:cNvPr id="8" name="Text 2"/>
          <p:cNvSpPr/>
          <p:nvPr/>
        </p:nvSpPr>
        <p:spPr>
          <a:xfrm>
            <a:off x="675437" y="6180668"/>
            <a:ext cx="12067947" cy="1052632"/>
          </a:xfrm>
          <a:prstGeom prst="rect">
            <a:avLst/>
          </a:prstGeom>
          <a:noFill/>
          <a:ln/>
        </p:spPr>
        <p:txBody>
          <a:bodyPr wrap="square" lIns="0" tIns="0" rIns="0" bIns="0" rtlCol="0" anchor="t"/>
          <a:lstStyle/>
          <a:p>
            <a:pPr marL="0" indent="0" algn="l">
              <a:lnSpc>
                <a:spcPct val="11000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For ceiling-mounted systems, drop rods or trapeze brackets provide excellent support. Wall-mounted systems typically use cantilever brackets with appropriate load ratings. </a:t>
            </a:r>
            <a:endParaRPr 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a:spLocks/>
          </p:cNvSpPr>
          <p:nvPr/>
        </p:nvSpPr>
        <p:spPr>
          <a:xfrm>
            <a:off x="301224" y="1044371"/>
            <a:ext cx="13899846" cy="646331"/>
          </a:xfrm>
          <a:prstGeom prst="rect">
            <a:avLst/>
          </a:prstGeom>
          <a:noFill/>
          <a:ln/>
        </p:spPr>
        <p:txBody>
          <a:bodyPr wrap="non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Cable segregation requirements</a:t>
            </a:r>
            <a:endParaRPr lang="en-US" sz="3600" dirty="0">
              <a:latin typeface="+mj-lt"/>
            </a:endParaRPr>
          </a:p>
        </p:txBody>
      </p:sp>
      <p:sp>
        <p:nvSpPr>
          <p:cNvPr id="4" name="Text 2"/>
          <p:cNvSpPr/>
          <p:nvPr/>
        </p:nvSpPr>
        <p:spPr>
          <a:xfrm>
            <a:off x="394141" y="1869162"/>
            <a:ext cx="4703881" cy="1814513"/>
          </a:xfrm>
          <a:prstGeom prst="rect">
            <a:avLst/>
          </a:prstGeom>
          <a:noFill/>
          <a:ln/>
        </p:spPr>
        <p:txBody>
          <a:bodyPr wrap="square" lIns="0" tIns="0" rIns="0" bIns="0" rtlCol="0" anchor="t"/>
          <a:lstStyle/>
          <a:p>
            <a:pPr marL="0" indent="0" algn="r">
              <a:lnSpc>
                <a:spcPts val="2850"/>
              </a:lnSpc>
              <a:buNone/>
            </a:pPr>
            <a:r>
              <a:rPr lang="en-US" sz="2400" b="1" dirty="0">
                <a:solidFill>
                  <a:srgbClr val="000000"/>
                </a:solidFill>
                <a:latin typeface="Arial" panose="020B0604020202020204" pitchFamily="34" charset="0"/>
                <a:ea typeface="Arial Black" pitchFamily="34" charset="-122"/>
                <a:cs typeface="Arial" panose="020B0604020202020204" pitchFamily="34" charset="0"/>
              </a:rPr>
              <a:t>Power circuits </a:t>
            </a:r>
          </a:p>
          <a:p>
            <a:pPr marL="0" indent="0" algn="r">
              <a:lnSpc>
                <a:spcPts val="28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Segregation by voltage bands: LV (230/400V), ELV, and SELV. Maintain minimum 50mm separation between different voltage bands unless physically separated by earthed metal divider</a:t>
            </a:r>
            <a:endParaRPr lang="en-US" sz="200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324362" y="3665458"/>
            <a:ext cx="318968" cy="398621"/>
          </a:xfrm>
          <a:prstGeom prst="rect">
            <a:avLst/>
          </a:prstGeom>
        </p:spPr>
      </p:pic>
      <p:sp>
        <p:nvSpPr>
          <p:cNvPr id="8" name="Text 4"/>
          <p:cNvSpPr/>
          <p:nvPr/>
        </p:nvSpPr>
        <p:spPr>
          <a:xfrm>
            <a:off x="9379184" y="1850945"/>
            <a:ext cx="5117866" cy="1814513"/>
          </a:xfrm>
          <a:prstGeom prst="rect">
            <a:avLst/>
          </a:prstGeom>
          <a:noFill/>
          <a:ln/>
        </p:spPr>
        <p:txBody>
          <a:bodyPr wrap="square" lIns="0" tIns="0" rIns="0" bIns="0" rtlCol="0" anchor="t"/>
          <a:lstStyle/>
          <a:p>
            <a:pPr>
              <a:lnSpc>
                <a:spcPts val="2850"/>
              </a:lnSpc>
            </a:pPr>
            <a:r>
              <a:rPr lang="en-GB" sz="2400" b="1" dirty="0"/>
              <a:t>Data circuits (BS 7671)</a:t>
            </a:r>
            <a:br>
              <a:rPr lang="en-GB" sz="2400" dirty="0"/>
            </a:br>
            <a:r>
              <a:rPr lang="en-GB" sz="2000" dirty="0"/>
              <a:t>Segregation is required to avoid </a:t>
            </a:r>
            <a:r>
              <a:rPr lang="en-GB" sz="2000" b="1" dirty="0"/>
              <a:t>detrimental influence</a:t>
            </a:r>
            <a:r>
              <a:rPr lang="en-GB" sz="2000" dirty="0"/>
              <a:t> (interference, overheating, safety risks). The standard doesn’t fix a universal distance — it depends on installation methods, containment, and standards being applied</a:t>
            </a:r>
            <a:endParaRPr lang="en-US" sz="200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7986713" y="3665458"/>
            <a:ext cx="318968" cy="398621"/>
          </a:xfrm>
          <a:prstGeom prst="rect">
            <a:avLst/>
          </a:prstGeom>
        </p:spPr>
      </p:pic>
      <p:sp>
        <p:nvSpPr>
          <p:cNvPr id="12" name="Text 6"/>
          <p:cNvSpPr/>
          <p:nvPr/>
        </p:nvSpPr>
        <p:spPr>
          <a:xfrm>
            <a:off x="9379183" y="4602004"/>
            <a:ext cx="5117867" cy="1451610"/>
          </a:xfrm>
          <a:prstGeom prst="rect">
            <a:avLst/>
          </a:prstGeom>
          <a:noFill/>
          <a:ln/>
        </p:spPr>
        <p:txBody>
          <a:bodyPr wrap="square" lIns="0" tIns="0" rIns="0" bIns="0" rtlCol="0" anchor="t"/>
          <a:lstStyle/>
          <a:p>
            <a:pPr>
              <a:lnSpc>
                <a:spcPts val="2850"/>
              </a:lnSpc>
            </a:pPr>
            <a:r>
              <a:rPr lang="en-GB" sz="2400" b="1" dirty="0"/>
              <a:t>Fire alarm systems (BS 5839)</a:t>
            </a:r>
            <a:br>
              <a:rPr lang="en-GB" sz="2400" dirty="0"/>
            </a:br>
            <a:r>
              <a:rPr lang="en-GB" sz="2000" dirty="0"/>
              <a:t>Requires separation to avoid EMC issues, typically achieved by </a:t>
            </a:r>
            <a:r>
              <a:rPr lang="en-GB" sz="2000" b="1" dirty="0"/>
              <a:t>separate containment or barriers</a:t>
            </a:r>
            <a:r>
              <a:rPr lang="en-GB" sz="2000" dirty="0"/>
              <a:t>. Guidance refers to </a:t>
            </a:r>
            <a:r>
              <a:rPr lang="en-GB" sz="2000" b="1" dirty="0"/>
              <a:t>300 mm</a:t>
            </a:r>
            <a:r>
              <a:rPr lang="en-GB" sz="2000" dirty="0"/>
              <a:t>, but again this isn’t a fixed figure in law — it depends on the specific installation and environment</a:t>
            </a:r>
            <a:endParaRPr lang="en-US" sz="2000" dirty="0"/>
          </a:p>
        </p:txBody>
      </p:sp>
      <p:pic>
        <p:nvPicPr>
          <p:cNvPr id="13" name="Image 4" descr="preencoded.png"/>
          <p:cNvPicPr>
            <a:picLocks noChangeAspect="1"/>
          </p:cNvPicPr>
          <p:nvPr/>
        </p:nvPicPr>
        <p:blipFill>
          <a:blip r:embed="rId7"/>
          <a:stretch>
            <a:fillRect/>
          </a:stretch>
        </p:blipFill>
        <p:spPr>
          <a:xfrm>
            <a:off x="5019401" y="2413516"/>
            <a:ext cx="4564975" cy="4564975"/>
          </a:xfrm>
          <a:prstGeom prst="rect">
            <a:avLst/>
          </a:prstGeom>
        </p:spPr>
      </p:pic>
      <p:sp>
        <p:nvSpPr>
          <p:cNvPr id="16" name="Text 8"/>
          <p:cNvSpPr/>
          <p:nvPr/>
        </p:nvSpPr>
        <p:spPr>
          <a:xfrm>
            <a:off x="394141" y="4602004"/>
            <a:ext cx="4703881" cy="1451610"/>
          </a:xfrm>
          <a:prstGeom prst="rect">
            <a:avLst/>
          </a:prstGeom>
          <a:noFill/>
          <a:ln/>
        </p:spPr>
        <p:txBody>
          <a:bodyPr wrap="square" lIns="0" tIns="0" rIns="0" bIns="0" rtlCol="0" anchor="t"/>
          <a:lstStyle/>
          <a:p>
            <a:pPr algn="r">
              <a:lnSpc>
                <a:spcPts val="2850"/>
              </a:lnSpc>
            </a:pPr>
            <a:r>
              <a:rPr lang="en-GB" sz="2400" b="1" dirty="0"/>
              <a:t>Security systems</a:t>
            </a:r>
            <a:br>
              <a:rPr lang="en-GB" sz="2000" dirty="0"/>
            </a:br>
            <a:r>
              <a:rPr lang="en-GB" sz="2000" dirty="0"/>
              <a:t>Industry practice often recommends </a:t>
            </a:r>
            <a:r>
              <a:rPr lang="en-GB" sz="2000" b="1" dirty="0"/>
              <a:t>200 mm separation from power cabling</a:t>
            </a:r>
            <a:r>
              <a:rPr lang="en-GB" sz="2000" dirty="0"/>
              <a:t> to reduce electromagnetic interference. This is good practice but not a strict statutory requirement</a:t>
            </a:r>
            <a:endParaRPr lang="en-US" sz="2000" dirty="0"/>
          </a:p>
        </p:txBody>
      </p:sp>
      <p:pic>
        <p:nvPicPr>
          <p:cNvPr id="17" name="Image 6" descr="preencoded.png"/>
          <p:cNvPicPr>
            <a:picLocks noChangeAspect="1"/>
          </p:cNvPicPr>
          <p:nvPr/>
        </p:nvPicPr>
        <p:blipFill>
          <a:blip r:embed="rId8"/>
          <a:stretch>
            <a:fillRect/>
          </a:stretch>
        </p:blipFill>
        <p:spPr>
          <a:xfrm>
            <a:off x="5015462" y="2417875"/>
            <a:ext cx="4564975" cy="4564975"/>
          </a:xfrm>
          <a:prstGeom prst="rect">
            <a:avLst/>
          </a:prstGeom>
        </p:spPr>
      </p:pic>
      <p:pic>
        <p:nvPicPr>
          <p:cNvPr id="18" name="Image 7" descr="preencoded.png"/>
          <p:cNvPicPr>
            <a:picLocks noChangeAspect="1"/>
          </p:cNvPicPr>
          <p:nvPr/>
        </p:nvPicPr>
        <p:blipFill>
          <a:blip r:embed="rId9"/>
          <a:stretch>
            <a:fillRect/>
          </a:stretch>
        </p:blipFill>
        <p:spPr>
          <a:xfrm>
            <a:off x="6324362" y="5327809"/>
            <a:ext cx="318968" cy="398621"/>
          </a:xfrm>
          <a:prstGeom prst="rect">
            <a:avLst/>
          </a:prstGeom>
        </p:spPr>
      </p:pic>
      <p:pic>
        <p:nvPicPr>
          <p:cNvPr id="3" name="Graphic 2" descr="Siren outline">
            <a:extLst>
              <a:ext uri="{FF2B5EF4-FFF2-40B4-BE49-F238E27FC236}">
                <a16:creationId xmlns:a16="http://schemas.microsoft.com/office/drawing/2014/main" id="{8DD9ABCC-3E92-AEA2-E95C-20F24D3D37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38661" y="5168347"/>
            <a:ext cx="622853" cy="7156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a:spLocks/>
          </p:cNvSpPr>
          <p:nvPr/>
        </p:nvSpPr>
        <p:spPr>
          <a:xfrm>
            <a:off x="301224" y="1204308"/>
            <a:ext cx="13899846" cy="524563"/>
          </a:xfrm>
          <a:prstGeom prst="rect">
            <a:avLst/>
          </a:prstGeom>
          <a:noFill/>
          <a:ln/>
        </p:spPr>
        <p:txBody>
          <a:bodyPr wrap="none" lIns="0" tIns="0" rIns="0" bIns="0" rtlCol="0" anchor="t"/>
          <a:lstStyle/>
          <a:p>
            <a:pPr marL="0" indent="0" algn="l">
              <a:lnSpc>
                <a:spcPts val="3300"/>
              </a:lnSpc>
              <a:buNone/>
            </a:pPr>
            <a:r>
              <a:rPr lang="en-US" sz="3600" b="1" dirty="0">
                <a:solidFill>
                  <a:srgbClr val="FC4421"/>
                </a:solidFill>
                <a:latin typeface="+mj-lt"/>
                <a:ea typeface="Arial Black Bold" pitchFamily="34" charset="-122"/>
                <a:cs typeface="Arial Black Bold" pitchFamily="34" charset="-120"/>
              </a:rPr>
              <a:t>Building regulations compliance</a:t>
            </a:r>
            <a:endParaRPr lang="en-US" sz="3600" dirty="0">
              <a:latin typeface="+mj-lt"/>
            </a:endParaRPr>
          </a:p>
        </p:txBody>
      </p:sp>
      <p:pic>
        <p:nvPicPr>
          <p:cNvPr id="3" name="Image 0" descr="preencoded.png"/>
          <p:cNvPicPr>
            <a:picLocks noChangeAspect="1"/>
          </p:cNvPicPr>
          <p:nvPr/>
        </p:nvPicPr>
        <p:blipFill>
          <a:blip r:embed="rId3"/>
          <a:stretch>
            <a:fillRect/>
          </a:stretch>
        </p:blipFill>
        <p:spPr>
          <a:xfrm>
            <a:off x="472321" y="1920611"/>
            <a:ext cx="2127041" cy="1314578"/>
          </a:xfrm>
          <a:prstGeom prst="rect">
            <a:avLst/>
          </a:prstGeom>
        </p:spPr>
      </p:pic>
      <p:sp>
        <p:nvSpPr>
          <p:cNvPr id="4" name="Text 1"/>
          <p:cNvSpPr/>
          <p:nvPr/>
        </p:nvSpPr>
        <p:spPr>
          <a:xfrm>
            <a:off x="2926204" y="1808004"/>
            <a:ext cx="1936790" cy="210860"/>
          </a:xfrm>
          <a:prstGeom prst="rect">
            <a:avLst/>
          </a:prstGeom>
          <a:noFill/>
          <a:ln/>
        </p:spPr>
        <p:txBody>
          <a:bodyPr wrap="none" lIns="0" tIns="0" rIns="0" bIns="0" rtlCol="0" anchor="t"/>
          <a:lstStyle/>
          <a:p>
            <a:pPr marL="0" indent="0" algn="l">
              <a:buNone/>
            </a:pPr>
            <a:r>
              <a:rPr lang="en-US" sz="2400" b="1" dirty="0">
                <a:solidFill>
                  <a:srgbClr val="000000"/>
                </a:solidFill>
                <a:ea typeface="Arial Black Bold" pitchFamily="34" charset="-122"/>
                <a:cs typeface="Arial Black Bold" pitchFamily="34" charset="-120"/>
              </a:rPr>
              <a:t>Part P - Electrical Safety</a:t>
            </a:r>
            <a:endParaRPr lang="en-US" sz="2400" dirty="0"/>
          </a:p>
        </p:txBody>
      </p:sp>
      <p:sp>
        <p:nvSpPr>
          <p:cNvPr id="5" name="Text 2"/>
          <p:cNvSpPr/>
          <p:nvPr/>
        </p:nvSpPr>
        <p:spPr>
          <a:xfrm>
            <a:off x="2926204" y="2177130"/>
            <a:ext cx="11354875" cy="43195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Covers safety requirements for electrical installations in domestic premises. Requires certain electrical work to be notified to local authorities or completed by registered competent persons. Cable installations must protect occupants from fire hazards and electric shock.</a:t>
            </a:r>
            <a:endParaRPr lang="en-US" sz="2400" dirty="0"/>
          </a:p>
        </p:txBody>
      </p:sp>
      <p:pic>
        <p:nvPicPr>
          <p:cNvPr id="6" name="Image 1" descr="preencoded.png"/>
          <p:cNvPicPr>
            <a:picLocks noChangeAspect="1"/>
          </p:cNvPicPr>
          <p:nvPr/>
        </p:nvPicPr>
        <p:blipFill>
          <a:blip r:embed="rId4"/>
          <a:stretch>
            <a:fillRect/>
          </a:stretch>
        </p:blipFill>
        <p:spPr>
          <a:xfrm>
            <a:off x="472321" y="3878096"/>
            <a:ext cx="2127041" cy="1314578"/>
          </a:xfrm>
          <a:prstGeom prst="rect">
            <a:avLst/>
          </a:prstGeom>
        </p:spPr>
      </p:pic>
      <p:sp>
        <p:nvSpPr>
          <p:cNvPr id="7" name="Text 3"/>
          <p:cNvSpPr/>
          <p:nvPr/>
        </p:nvSpPr>
        <p:spPr>
          <a:xfrm>
            <a:off x="2926205" y="3830345"/>
            <a:ext cx="1687116" cy="210860"/>
          </a:xfrm>
          <a:prstGeom prst="rect">
            <a:avLst/>
          </a:prstGeom>
          <a:noFill/>
          <a:ln/>
        </p:spPr>
        <p:txBody>
          <a:bodyPr wrap="none" lIns="0" tIns="0" rIns="0" bIns="0" rtlCol="0" anchor="t"/>
          <a:lstStyle/>
          <a:p>
            <a:pPr marL="0" indent="0" algn="l">
              <a:buNone/>
            </a:pPr>
            <a:r>
              <a:rPr lang="en-US" sz="2400" b="1" dirty="0">
                <a:solidFill>
                  <a:srgbClr val="000000"/>
                </a:solidFill>
                <a:ea typeface="Arial Black Bold" pitchFamily="34" charset="-122"/>
                <a:cs typeface="Arial Black Bold" pitchFamily="34" charset="-120"/>
              </a:rPr>
              <a:t>Part B - Fire Safety</a:t>
            </a:r>
            <a:endParaRPr lang="en-US" sz="2400" dirty="0"/>
          </a:p>
        </p:txBody>
      </p:sp>
      <p:sp>
        <p:nvSpPr>
          <p:cNvPr id="8" name="Text 4"/>
          <p:cNvSpPr/>
          <p:nvPr/>
        </p:nvSpPr>
        <p:spPr>
          <a:xfrm>
            <a:off x="2926205" y="4180352"/>
            <a:ext cx="11570632" cy="43195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Mandates fire compartmentation to prevent fire spread. Cable penetrations through fire-rated walls and floors must be properly fire stopped using approved methods and materials. Containment systems in escape routes must be non-combustible.</a:t>
            </a:r>
            <a:endParaRPr lang="en-US" sz="2400" dirty="0"/>
          </a:p>
        </p:txBody>
      </p:sp>
      <p:pic>
        <p:nvPicPr>
          <p:cNvPr id="9" name="Image 2" descr="preencoded.png"/>
          <p:cNvPicPr>
            <a:picLocks noChangeAspect="1"/>
          </p:cNvPicPr>
          <p:nvPr/>
        </p:nvPicPr>
        <p:blipFill>
          <a:blip r:embed="rId5"/>
          <a:stretch>
            <a:fillRect/>
          </a:stretch>
        </p:blipFill>
        <p:spPr>
          <a:xfrm>
            <a:off x="472321" y="5773341"/>
            <a:ext cx="2127041" cy="1314578"/>
          </a:xfrm>
          <a:prstGeom prst="rect">
            <a:avLst/>
          </a:prstGeom>
        </p:spPr>
      </p:pic>
      <p:sp>
        <p:nvSpPr>
          <p:cNvPr id="10" name="Text 5"/>
          <p:cNvSpPr/>
          <p:nvPr/>
        </p:nvSpPr>
        <p:spPr>
          <a:xfrm>
            <a:off x="2926204" y="5658730"/>
            <a:ext cx="1687116" cy="210860"/>
          </a:xfrm>
          <a:prstGeom prst="rect">
            <a:avLst/>
          </a:prstGeom>
          <a:noFill/>
          <a:ln/>
        </p:spPr>
        <p:txBody>
          <a:bodyPr wrap="none" lIns="0" tIns="0" rIns="0" bIns="0" rtlCol="0" anchor="t"/>
          <a:lstStyle/>
          <a:p>
            <a:pPr marL="0" indent="0" algn="l">
              <a:buNone/>
            </a:pPr>
            <a:r>
              <a:rPr lang="en-US" sz="2400" b="1" dirty="0">
                <a:solidFill>
                  <a:srgbClr val="000000"/>
                </a:solidFill>
                <a:ea typeface="Arial Black Bold" pitchFamily="34" charset="-122"/>
                <a:cs typeface="Arial Black Bold" pitchFamily="34" charset="-120"/>
              </a:rPr>
              <a:t>Part M - Access</a:t>
            </a:r>
            <a:endParaRPr lang="en-US" sz="2400" dirty="0"/>
          </a:p>
        </p:txBody>
      </p:sp>
      <p:sp>
        <p:nvSpPr>
          <p:cNvPr id="11" name="Text 6"/>
          <p:cNvSpPr/>
          <p:nvPr/>
        </p:nvSpPr>
        <p:spPr>
          <a:xfrm>
            <a:off x="2926204" y="6013856"/>
            <a:ext cx="11704196" cy="43195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Ensures accessibility for all building users. Cable installations must not create trip hazards or impede access. Containment systems in public areas must be installed at appropriate heights and positions to allow safe passage.</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p:cNvPicPr>
            <a:picLocks noChangeAspect="1"/>
          </p:cNvPicPr>
          <p:nvPr/>
        </p:nvPicPr>
        <p:blipFill>
          <a:blip r:embed="rId3"/>
          <a:srcRect/>
          <a:stretch/>
        </p:blipFill>
        <p:spPr>
          <a:xfrm>
            <a:off x="301224" y="1860709"/>
            <a:ext cx="3442881" cy="5164321"/>
          </a:xfrm>
          <a:prstGeom prst="rect">
            <a:avLst/>
          </a:prstGeom>
        </p:spPr>
      </p:pic>
      <p:sp>
        <p:nvSpPr>
          <p:cNvPr id="3" name="Text 0"/>
          <p:cNvSpPr>
            <a:spLocks/>
          </p:cNvSpPr>
          <p:nvPr/>
        </p:nvSpPr>
        <p:spPr>
          <a:xfrm>
            <a:off x="301224" y="1236160"/>
            <a:ext cx="13899846" cy="646331"/>
          </a:xfrm>
          <a:prstGeom prst="rect">
            <a:avLst/>
          </a:prstGeom>
          <a:noFill/>
          <a:ln/>
        </p:spPr>
        <p:txBody>
          <a:bodyPr wrap="square" lIns="0" tIns="0" rIns="0" bIns="0" rtlCol="0" anchor="t"/>
          <a:lstStyle/>
          <a:p>
            <a:pPr marL="0" indent="0" algn="l">
              <a:lnSpc>
                <a:spcPts val="4100"/>
              </a:lnSpc>
              <a:buNone/>
            </a:pPr>
            <a:r>
              <a:rPr lang="en-US" sz="3600" b="1" dirty="0">
                <a:solidFill>
                  <a:srgbClr val="FC4421"/>
                </a:solidFill>
                <a:latin typeface="+mj-lt"/>
                <a:ea typeface="Arial Black Bold" pitchFamily="34" charset="-122"/>
                <a:cs typeface="Arial Black Bold" pitchFamily="34" charset="-120"/>
              </a:rPr>
              <a:t>Manufacturer's instructions and compliance</a:t>
            </a:r>
            <a:endParaRPr lang="en-US" sz="3600" dirty="0">
              <a:latin typeface="+mj-lt"/>
            </a:endParaRPr>
          </a:p>
        </p:txBody>
      </p:sp>
      <p:grpSp>
        <p:nvGrpSpPr>
          <p:cNvPr id="16" name="Group 15">
            <a:extLst>
              <a:ext uri="{FF2B5EF4-FFF2-40B4-BE49-F238E27FC236}">
                <a16:creationId xmlns:a16="http://schemas.microsoft.com/office/drawing/2014/main" id="{40B7A392-90B7-DE49-C9AD-A3FCDE5EA05C}"/>
              </a:ext>
            </a:extLst>
          </p:cNvPr>
          <p:cNvGrpSpPr/>
          <p:nvPr/>
        </p:nvGrpSpPr>
        <p:grpSpPr>
          <a:xfrm>
            <a:off x="3977212" y="1860709"/>
            <a:ext cx="10581268" cy="5203984"/>
            <a:chOff x="6073140" y="2162413"/>
            <a:chExt cx="7970520" cy="5203984"/>
          </a:xfrm>
        </p:grpSpPr>
        <p:pic>
          <p:nvPicPr>
            <p:cNvPr id="4" name="Image 1" descr="preencoded.png"/>
            <p:cNvPicPr>
              <a:picLocks noChangeAspect="1"/>
            </p:cNvPicPr>
            <p:nvPr/>
          </p:nvPicPr>
          <p:blipFill>
            <a:blip r:embed="rId4"/>
            <a:stretch>
              <a:fillRect/>
            </a:stretch>
          </p:blipFill>
          <p:spPr>
            <a:xfrm>
              <a:off x="6073140" y="2162413"/>
              <a:ext cx="838200" cy="1502092"/>
            </a:xfrm>
            <a:prstGeom prst="rect">
              <a:avLst/>
            </a:prstGeom>
          </p:spPr>
        </p:pic>
        <p:sp>
          <p:nvSpPr>
            <p:cNvPr id="5" name="Text 1"/>
            <p:cNvSpPr/>
            <p:nvPr/>
          </p:nvSpPr>
          <p:spPr>
            <a:xfrm>
              <a:off x="6970047" y="2330053"/>
              <a:ext cx="2305526" cy="261937"/>
            </a:xfrm>
            <a:prstGeom prst="rect">
              <a:avLst/>
            </a:prstGeom>
            <a:noFill/>
            <a:ln/>
          </p:spPr>
          <p:txBody>
            <a:bodyPr wrap="none" lIns="0" tIns="0" rIns="0" bIns="0" rtlCol="0" anchor="t"/>
            <a:lstStyle/>
            <a:p>
              <a:pPr marL="0" indent="0" algn="l">
                <a:lnSpc>
                  <a:spcPts val="2050"/>
                </a:lnSpc>
                <a:buNone/>
              </a:pPr>
              <a:r>
                <a:rPr lang="en-US" sz="2400" b="1" dirty="0">
                  <a:solidFill>
                    <a:srgbClr val="000000"/>
                  </a:solidFill>
                  <a:ea typeface="Arial Black Bold" pitchFamily="34" charset="-122"/>
                  <a:cs typeface="Arial Black Bold" pitchFamily="34" charset="-120"/>
                </a:rPr>
                <a:t>Documentation review</a:t>
              </a:r>
              <a:endParaRPr lang="en-US" sz="2400" dirty="0"/>
            </a:p>
          </p:txBody>
        </p:sp>
        <p:sp>
          <p:nvSpPr>
            <p:cNvPr id="6" name="Text 2"/>
            <p:cNvSpPr/>
            <p:nvPr/>
          </p:nvSpPr>
          <p:spPr>
            <a:xfrm>
              <a:off x="6970047" y="2609435"/>
              <a:ext cx="7073613" cy="804386"/>
            </a:xfrm>
            <a:prstGeom prst="rect">
              <a:avLst/>
            </a:prstGeom>
            <a:noFill/>
            <a:ln/>
          </p:spPr>
          <p:txBody>
            <a:bodyPr wrap="square" lIns="0" tIns="0" rIns="0" bIns="0" rtlCol="0" anchor="t"/>
            <a:lstStyle/>
            <a:p>
              <a:pPr marL="0" indent="0" algn="l">
                <a:lnSpc>
                  <a:spcPts val="21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Always obtain and thoroughly review manufacturer's installation instructions before commencing work. Pay particular attention to specified fixing methods, support intervals, and maximum loading capacities.</a:t>
              </a:r>
              <a:endParaRPr lang="en-US" sz="2000" dirty="0"/>
            </a:p>
          </p:txBody>
        </p:sp>
        <p:pic>
          <p:nvPicPr>
            <p:cNvPr id="7" name="Image 2" descr="preencoded.png"/>
            <p:cNvPicPr>
              <a:picLocks noChangeAspect="1"/>
            </p:cNvPicPr>
            <p:nvPr/>
          </p:nvPicPr>
          <p:blipFill>
            <a:blip r:embed="rId5"/>
            <a:stretch>
              <a:fillRect/>
            </a:stretch>
          </p:blipFill>
          <p:spPr>
            <a:xfrm>
              <a:off x="6073140" y="3664506"/>
              <a:ext cx="838200" cy="1233964"/>
            </a:xfrm>
            <a:prstGeom prst="rect">
              <a:avLst/>
            </a:prstGeom>
          </p:spPr>
        </p:pic>
        <p:sp>
          <p:nvSpPr>
            <p:cNvPr id="8" name="Text 3"/>
            <p:cNvSpPr/>
            <p:nvPr/>
          </p:nvSpPr>
          <p:spPr>
            <a:xfrm>
              <a:off x="6970047" y="3641322"/>
              <a:ext cx="2095500" cy="261937"/>
            </a:xfrm>
            <a:prstGeom prst="rect">
              <a:avLst/>
            </a:prstGeom>
            <a:noFill/>
            <a:ln/>
          </p:spPr>
          <p:txBody>
            <a:bodyPr wrap="none" lIns="0" tIns="0" rIns="0" bIns="0" rtlCol="0" anchor="t"/>
            <a:lstStyle/>
            <a:p>
              <a:pPr marL="0" indent="0" algn="l">
                <a:lnSpc>
                  <a:spcPts val="2050"/>
                </a:lnSpc>
                <a:buNone/>
              </a:pPr>
              <a:r>
                <a:rPr lang="en-US" sz="2400" b="1" dirty="0">
                  <a:solidFill>
                    <a:srgbClr val="000000"/>
                  </a:solidFill>
                  <a:ea typeface="Arial Black Bold" pitchFamily="34" charset="-122"/>
                  <a:cs typeface="Arial Black Bold" pitchFamily="34" charset="-120"/>
                </a:rPr>
                <a:t>Proper tooling</a:t>
              </a:r>
              <a:endParaRPr lang="en-US" sz="2400" dirty="0"/>
            </a:p>
          </p:txBody>
        </p:sp>
        <p:sp>
          <p:nvSpPr>
            <p:cNvPr id="9" name="Text 4"/>
            <p:cNvSpPr/>
            <p:nvPr/>
          </p:nvSpPr>
          <p:spPr>
            <a:xfrm>
              <a:off x="6970047" y="3965648"/>
              <a:ext cx="7073613" cy="536258"/>
            </a:xfrm>
            <a:prstGeom prst="rect">
              <a:avLst/>
            </a:prstGeom>
            <a:noFill/>
            <a:ln/>
          </p:spPr>
          <p:txBody>
            <a:bodyPr wrap="square" lIns="0" tIns="0" rIns="0" bIns="0" rtlCol="0" anchor="t"/>
            <a:lstStyle/>
            <a:p>
              <a:pPr marL="0" indent="0" algn="l">
                <a:lnSpc>
                  <a:spcPts val="21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Use only manufacturer-recommended tools for cutting, bending, and fixing containment systems. Improper tools can damage protective coatings and compromise system integrity.</a:t>
              </a:r>
              <a:endParaRPr lang="en-US" sz="2000" dirty="0"/>
            </a:p>
          </p:txBody>
        </p:sp>
        <p:pic>
          <p:nvPicPr>
            <p:cNvPr id="10" name="Image 3" descr="preencoded.png"/>
            <p:cNvPicPr>
              <a:picLocks noChangeAspect="1"/>
            </p:cNvPicPr>
            <p:nvPr/>
          </p:nvPicPr>
          <p:blipFill>
            <a:blip r:embed="rId6"/>
            <a:stretch>
              <a:fillRect/>
            </a:stretch>
          </p:blipFill>
          <p:spPr>
            <a:xfrm>
              <a:off x="6073140" y="4898469"/>
              <a:ext cx="838200" cy="1233964"/>
            </a:xfrm>
            <a:prstGeom prst="rect">
              <a:avLst/>
            </a:prstGeom>
          </p:spPr>
        </p:pic>
        <p:sp>
          <p:nvSpPr>
            <p:cNvPr id="11" name="Text 5"/>
            <p:cNvSpPr/>
            <p:nvPr/>
          </p:nvSpPr>
          <p:spPr>
            <a:xfrm>
              <a:off x="6970047" y="4962288"/>
              <a:ext cx="2095500" cy="261937"/>
            </a:xfrm>
            <a:prstGeom prst="rect">
              <a:avLst/>
            </a:prstGeom>
            <a:noFill/>
            <a:ln/>
          </p:spPr>
          <p:txBody>
            <a:bodyPr wrap="none" lIns="0" tIns="0" rIns="0" bIns="0" rtlCol="0" anchor="t"/>
            <a:lstStyle/>
            <a:p>
              <a:pPr marL="0" indent="0" algn="l">
                <a:lnSpc>
                  <a:spcPts val="2050"/>
                </a:lnSpc>
                <a:buNone/>
              </a:pPr>
              <a:r>
                <a:rPr lang="en-US" sz="2400" b="1" dirty="0">
                  <a:solidFill>
                    <a:srgbClr val="000000"/>
                  </a:solidFill>
                  <a:ea typeface="Arial Black Bold" pitchFamily="34" charset="-122"/>
                  <a:cs typeface="Arial Black Bold" pitchFamily="34" charset="-120"/>
                </a:rPr>
                <a:t>Connection methods</a:t>
              </a:r>
              <a:endParaRPr lang="en-US" sz="2400" dirty="0"/>
            </a:p>
          </p:txBody>
        </p:sp>
        <p:sp>
          <p:nvSpPr>
            <p:cNvPr id="12" name="Text 6"/>
            <p:cNvSpPr/>
            <p:nvPr/>
          </p:nvSpPr>
          <p:spPr>
            <a:xfrm>
              <a:off x="6970047" y="5268185"/>
              <a:ext cx="7073613" cy="536258"/>
            </a:xfrm>
            <a:prstGeom prst="rect">
              <a:avLst/>
            </a:prstGeom>
            <a:noFill/>
            <a:ln/>
          </p:spPr>
          <p:txBody>
            <a:bodyPr wrap="square" lIns="0" tIns="0" rIns="0" bIns="0" rtlCol="0" anchor="t"/>
            <a:lstStyle/>
            <a:p>
              <a:pPr marL="0" indent="0" algn="l">
                <a:lnSpc>
                  <a:spcPts val="21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Follow specified torque settings for bolted connections. Use correct accessories for joins, bends, and tees to maintain system ratings for load capacity and earth continuity.</a:t>
              </a:r>
              <a:endParaRPr lang="en-US" sz="2000" dirty="0"/>
            </a:p>
          </p:txBody>
        </p:sp>
        <p:pic>
          <p:nvPicPr>
            <p:cNvPr id="13" name="Image 4" descr="preencoded.png"/>
            <p:cNvPicPr>
              <a:picLocks noChangeAspect="1"/>
            </p:cNvPicPr>
            <p:nvPr/>
          </p:nvPicPr>
          <p:blipFill>
            <a:blip r:embed="rId7"/>
            <a:stretch>
              <a:fillRect/>
            </a:stretch>
          </p:blipFill>
          <p:spPr>
            <a:xfrm>
              <a:off x="6073140" y="6132433"/>
              <a:ext cx="838200" cy="1233964"/>
            </a:xfrm>
            <a:prstGeom prst="rect">
              <a:avLst/>
            </a:prstGeom>
          </p:spPr>
        </p:pic>
        <p:sp>
          <p:nvSpPr>
            <p:cNvPr id="14" name="Text 7"/>
            <p:cNvSpPr/>
            <p:nvPr/>
          </p:nvSpPr>
          <p:spPr>
            <a:xfrm>
              <a:off x="6970047" y="6300073"/>
              <a:ext cx="2146459" cy="261937"/>
            </a:xfrm>
            <a:prstGeom prst="rect">
              <a:avLst/>
            </a:prstGeom>
            <a:noFill/>
            <a:ln/>
          </p:spPr>
          <p:txBody>
            <a:bodyPr wrap="none" lIns="0" tIns="0" rIns="0" bIns="0" rtlCol="0" anchor="t"/>
            <a:lstStyle/>
            <a:p>
              <a:pPr marL="0" indent="0" algn="l">
                <a:lnSpc>
                  <a:spcPts val="2050"/>
                </a:lnSpc>
                <a:buNone/>
              </a:pPr>
              <a:r>
                <a:rPr lang="en-US" sz="2400" b="1" dirty="0">
                  <a:solidFill>
                    <a:srgbClr val="000000"/>
                  </a:solidFill>
                  <a:ea typeface="Arial Black Bold" pitchFamily="34" charset="-122"/>
                  <a:cs typeface="Arial Black Bold" pitchFamily="34" charset="-120"/>
                </a:rPr>
                <a:t>Warranty compliance</a:t>
              </a:r>
              <a:endParaRPr lang="en-US" sz="2400" dirty="0"/>
            </a:p>
          </p:txBody>
        </p:sp>
        <p:sp>
          <p:nvSpPr>
            <p:cNvPr id="15" name="Text 8"/>
            <p:cNvSpPr/>
            <p:nvPr/>
          </p:nvSpPr>
          <p:spPr>
            <a:xfrm>
              <a:off x="6970047" y="6662499"/>
              <a:ext cx="7073613" cy="536258"/>
            </a:xfrm>
            <a:prstGeom prst="rect">
              <a:avLst/>
            </a:prstGeom>
            <a:noFill/>
            <a:ln/>
          </p:spPr>
          <p:txBody>
            <a:bodyPr wrap="square" lIns="0" tIns="0" rIns="0" bIns="0" rtlCol="0" anchor="t"/>
            <a:lstStyle/>
            <a:p>
              <a:pPr marL="0" indent="0" algn="l">
                <a:lnSpc>
                  <a:spcPts val="21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Deviating from manufacturer's instructions may invalidate warranties and potentially compromise safety. Document compliance with installation requirements for client handover.</a:t>
              </a:r>
              <a:endParaRPr lang="en-US" sz="20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a:spLocks/>
          </p:cNvSpPr>
          <p:nvPr/>
        </p:nvSpPr>
        <p:spPr>
          <a:xfrm>
            <a:off x="301224" y="1030256"/>
            <a:ext cx="13899846" cy="646331"/>
          </a:xfrm>
          <a:prstGeom prst="rect">
            <a:avLst/>
          </a:prstGeom>
          <a:noFill/>
          <a:ln/>
        </p:spPr>
        <p:txBody>
          <a:bodyPr wrap="none" lIns="0" tIns="0" rIns="0" bIns="0" rtlCol="0" anchor="t"/>
          <a:lstStyle/>
          <a:p>
            <a:pPr marL="0" indent="0" algn="l">
              <a:lnSpc>
                <a:spcPts val="5350"/>
              </a:lnSpc>
              <a:buNone/>
            </a:pPr>
            <a:r>
              <a:rPr lang="en-US" sz="3600" b="1" dirty="0">
                <a:solidFill>
                  <a:srgbClr val="FC4421"/>
                </a:solidFill>
                <a:latin typeface="+mj-lt"/>
                <a:ea typeface="Arial Black Bold" pitchFamily="34" charset="-122"/>
                <a:cs typeface="Arial Black Bold" pitchFamily="34" charset="-120"/>
              </a:rPr>
              <a:t>British standards for cable systems</a:t>
            </a:r>
            <a:endParaRPr lang="en-US" sz="3600" dirty="0">
              <a:latin typeface="+mj-lt"/>
            </a:endParaRPr>
          </a:p>
        </p:txBody>
      </p:sp>
      <p:sp>
        <p:nvSpPr>
          <p:cNvPr id="3" name="Shape 1"/>
          <p:cNvSpPr/>
          <p:nvPr/>
        </p:nvSpPr>
        <p:spPr>
          <a:xfrm>
            <a:off x="400692" y="1787548"/>
            <a:ext cx="7110840" cy="2854370"/>
          </a:xfrm>
          <a:prstGeom prst="roundRect">
            <a:avLst>
              <a:gd name="adj" fmla="val 3037"/>
            </a:avLst>
          </a:prstGeom>
          <a:solidFill>
            <a:srgbClr val="E5E5E6"/>
          </a:solidFill>
          <a:ln w="7620">
            <a:solidFill>
              <a:srgbClr val="CBCBCC"/>
            </a:solidFill>
            <a:prstDash val="solid"/>
          </a:ln>
        </p:spPr>
        <p:txBody>
          <a:bodyPr/>
          <a:lstStyle/>
          <a:p>
            <a:endParaRPr lang="en-GB"/>
          </a:p>
        </p:txBody>
      </p:sp>
      <p:sp>
        <p:nvSpPr>
          <p:cNvPr id="4" name="Text 2"/>
          <p:cNvSpPr/>
          <p:nvPr/>
        </p:nvSpPr>
        <p:spPr>
          <a:xfrm>
            <a:off x="654963" y="1924737"/>
            <a:ext cx="3242514" cy="341114"/>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BS 7671:2018+A2:2022</a:t>
            </a:r>
            <a:endParaRPr lang="en-US" sz="2400" dirty="0"/>
          </a:p>
        </p:txBody>
      </p:sp>
      <p:sp>
        <p:nvSpPr>
          <p:cNvPr id="5" name="Text 3"/>
          <p:cNvSpPr/>
          <p:nvPr/>
        </p:nvSpPr>
        <p:spPr>
          <a:xfrm>
            <a:off x="654963" y="2396820"/>
            <a:ext cx="6551176" cy="2095976"/>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Requirements for Electrical Installations (18th Edition IET Wiring Regulations). Provides fundamental requirements for cable selection and installation. Chapter 52 covers selection and erection of wiring systems, including containment. Appendix 4 provides tables for current-carrying capacity and voltage drop calculations.</a:t>
            </a:r>
            <a:endParaRPr lang="en-US" sz="2000" dirty="0"/>
          </a:p>
        </p:txBody>
      </p:sp>
      <p:sp>
        <p:nvSpPr>
          <p:cNvPr id="6" name="Shape 4"/>
          <p:cNvSpPr/>
          <p:nvPr/>
        </p:nvSpPr>
        <p:spPr>
          <a:xfrm>
            <a:off x="7605459" y="1787548"/>
            <a:ext cx="6805447" cy="2854370"/>
          </a:xfrm>
          <a:prstGeom prst="roundRect">
            <a:avLst>
              <a:gd name="adj" fmla="val 3037"/>
            </a:avLst>
          </a:prstGeom>
          <a:solidFill>
            <a:srgbClr val="E5E5E6"/>
          </a:solidFill>
          <a:ln w="7620">
            <a:solidFill>
              <a:srgbClr val="CBCBCC"/>
            </a:solidFill>
            <a:prstDash val="solid"/>
          </a:ln>
        </p:spPr>
        <p:txBody>
          <a:bodyPr/>
          <a:lstStyle/>
          <a:p>
            <a:endParaRPr lang="en-GB"/>
          </a:p>
        </p:txBody>
      </p:sp>
      <p:sp>
        <p:nvSpPr>
          <p:cNvPr id="7" name="Text 5"/>
          <p:cNvSpPr/>
          <p:nvPr/>
        </p:nvSpPr>
        <p:spPr>
          <a:xfrm>
            <a:off x="7859730" y="1924737"/>
            <a:ext cx="2856511" cy="341114"/>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BS 5839-1:2017</a:t>
            </a:r>
            <a:endParaRPr lang="en-US" sz="2400" dirty="0"/>
          </a:p>
        </p:txBody>
      </p:sp>
      <p:sp>
        <p:nvSpPr>
          <p:cNvPr id="8" name="Text 6"/>
          <p:cNvSpPr/>
          <p:nvPr/>
        </p:nvSpPr>
        <p:spPr>
          <a:xfrm>
            <a:off x="7859730" y="2396820"/>
            <a:ext cx="6269819" cy="2095976"/>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Fire detection and fire alarm systems for buildings. Specifies requirements for fire-resistant cables and segregation from other services. Section 26 covers cabling requirements including support systems. Mandates maintaining circuit integrity through appropriate fixing methods for fire alarm cables.</a:t>
            </a:r>
            <a:endParaRPr lang="en-US" sz="2000" dirty="0"/>
          </a:p>
        </p:txBody>
      </p:sp>
      <p:sp>
        <p:nvSpPr>
          <p:cNvPr id="9" name="Shape 7"/>
          <p:cNvSpPr/>
          <p:nvPr/>
        </p:nvSpPr>
        <p:spPr>
          <a:xfrm>
            <a:off x="400692" y="4801500"/>
            <a:ext cx="7110840" cy="2380136"/>
          </a:xfrm>
          <a:prstGeom prst="roundRect">
            <a:avLst>
              <a:gd name="adj" fmla="val 3434"/>
            </a:avLst>
          </a:prstGeom>
          <a:solidFill>
            <a:srgbClr val="E5E5E6"/>
          </a:solidFill>
          <a:ln w="7620">
            <a:solidFill>
              <a:srgbClr val="CBCBCC"/>
            </a:solidFill>
            <a:prstDash val="solid"/>
          </a:ln>
        </p:spPr>
        <p:txBody>
          <a:bodyPr/>
          <a:lstStyle/>
          <a:p>
            <a:endParaRPr lang="en-GB"/>
          </a:p>
        </p:txBody>
      </p:sp>
      <p:sp>
        <p:nvSpPr>
          <p:cNvPr id="10" name="Text 8"/>
          <p:cNvSpPr/>
          <p:nvPr/>
        </p:nvSpPr>
        <p:spPr>
          <a:xfrm>
            <a:off x="654963" y="4825716"/>
            <a:ext cx="2984696" cy="341114"/>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BS EN 61537:2007</a:t>
            </a:r>
            <a:endParaRPr lang="en-US" sz="2400" dirty="0"/>
          </a:p>
        </p:txBody>
      </p:sp>
      <p:sp>
        <p:nvSpPr>
          <p:cNvPr id="11" name="Text 9"/>
          <p:cNvSpPr/>
          <p:nvPr/>
        </p:nvSpPr>
        <p:spPr>
          <a:xfrm>
            <a:off x="654963" y="5297799"/>
            <a:ext cx="6551176" cy="1746647"/>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Cable management - Cable tray systems and cable ladder systems. Defines performance requirements for cable trays including load testing, corrosion resistance, and electrical continuity. Specific requirements for different environments including corrosive, wet, and fire risk areas.</a:t>
            </a:r>
            <a:endParaRPr lang="en-US" sz="2000" dirty="0"/>
          </a:p>
        </p:txBody>
      </p:sp>
      <p:sp>
        <p:nvSpPr>
          <p:cNvPr id="12" name="Shape 10"/>
          <p:cNvSpPr/>
          <p:nvPr/>
        </p:nvSpPr>
        <p:spPr>
          <a:xfrm>
            <a:off x="7605459" y="4801500"/>
            <a:ext cx="6805447" cy="2380136"/>
          </a:xfrm>
          <a:prstGeom prst="roundRect">
            <a:avLst>
              <a:gd name="adj" fmla="val 3434"/>
            </a:avLst>
          </a:prstGeom>
          <a:solidFill>
            <a:srgbClr val="E5E5E6"/>
          </a:solidFill>
          <a:ln w="7620">
            <a:solidFill>
              <a:srgbClr val="CBCBCC"/>
            </a:solidFill>
            <a:prstDash val="solid"/>
          </a:ln>
        </p:spPr>
        <p:txBody>
          <a:bodyPr/>
          <a:lstStyle/>
          <a:p>
            <a:endParaRPr lang="en-GB" sz="2000"/>
          </a:p>
        </p:txBody>
      </p:sp>
      <p:sp>
        <p:nvSpPr>
          <p:cNvPr id="13" name="Text 11"/>
          <p:cNvSpPr/>
          <p:nvPr/>
        </p:nvSpPr>
        <p:spPr>
          <a:xfrm>
            <a:off x="7859730" y="4825716"/>
            <a:ext cx="3856452" cy="341114"/>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ea typeface="Arial Black Bold" pitchFamily="34" charset="-122"/>
                <a:cs typeface="Arial Black Bold" pitchFamily="34" charset="-120"/>
              </a:rPr>
              <a:t>BS EN 50085 &amp; BS EN 61386</a:t>
            </a:r>
            <a:endParaRPr lang="en-US" sz="2400" dirty="0"/>
          </a:p>
        </p:txBody>
      </p:sp>
      <p:sp>
        <p:nvSpPr>
          <p:cNvPr id="14" name="Text 12"/>
          <p:cNvSpPr/>
          <p:nvPr/>
        </p:nvSpPr>
        <p:spPr>
          <a:xfrm>
            <a:off x="7859730" y="5297799"/>
            <a:ext cx="6269819" cy="1746647"/>
          </a:xfrm>
          <a:prstGeom prst="rect">
            <a:avLst/>
          </a:prstGeom>
          <a:noFill/>
          <a:ln/>
        </p:spPr>
        <p:txBody>
          <a:bodyPr wrap="square" lIns="0" tIns="0" rIns="0" bIns="0" rtlCol="0" anchor="t"/>
          <a:lstStyle/>
          <a:p>
            <a:pPr marL="0" indent="0" algn="l">
              <a:lnSpc>
                <a:spcPts val="275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Cover cable trunking systems and conduit systems respectively. Define mechanical properties, electrical characteristics, and environmental ratings. Include classification systems for impact resistance, temperature range, and ingress protection.</a:t>
            </a:r>
            <a:endParaRPr 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a:spLocks/>
          </p:cNvSpPr>
          <p:nvPr/>
        </p:nvSpPr>
        <p:spPr>
          <a:xfrm>
            <a:off x="301224" y="1015350"/>
            <a:ext cx="13899846" cy="646331"/>
          </a:xfrm>
          <a:prstGeom prst="rect">
            <a:avLst/>
          </a:prstGeom>
          <a:noFill/>
          <a:ln/>
        </p:spPr>
        <p:txBody>
          <a:bodyPr wrap="none" lIns="0" tIns="0" rIns="0" bIns="0" rtlCol="0" anchor="t"/>
          <a:lstStyle/>
          <a:p>
            <a:pPr marL="0" indent="0" algn="l">
              <a:lnSpc>
                <a:spcPts val="5150"/>
              </a:lnSpc>
              <a:buNone/>
            </a:pPr>
            <a:r>
              <a:rPr lang="en-US" sz="3600" b="1" dirty="0">
                <a:solidFill>
                  <a:srgbClr val="FC4421"/>
                </a:solidFill>
                <a:latin typeface="+mj-lt"/>
                <a:ea typeface="Arial Black Bold" pitchFamily="34" charset="-122"/>
                <a:cs typeface="Arial Black Bold" pitchFamily="34" charset="-120"/>
              </a:rPr>
              <a:t>Installation best practices</a:t>
            </a:r>
            <a:endParaRPr lang="en-US" sz="3600" dirty="0">
              <a:latin typeface="+mj-lt"/>
            </a:endParaRPr>
          </a:p>
        </p:txBody>
      </p:sp>
      <p:sp>
        <p:nvSpPr>
          <p:cNvPr id="3" name="Shape 1"/>
          <p:cNvSpPr/>
          <p:nvPr/>
        </p:nvSpPr>
        <p:spPr>
          <a:xfrm flipH="1">
            <a:off x="7258051" y="1703428"/>
            <a:ext cx="45719" cy="5416748"/>
          </a:xfrm>
          <a:prstGeom prst="roundRect">
            <a:avLst>
              <a:gd name="adj" fmla="val 386670"/>
            </a:avLst>
          </a:prstGeom>
          <a:solidFill>
            <a:srgbClr val="CBCBCC"/>
          </a:solidFill>
          <a:ln/>
        </p:spPr>
        <p:txBody>
          <a:bodyPr/>
          <a:lstStyle/>
          <a:p>
            <a:endParaRPr lang="en-GB"/>
          </a:p>
        </p:txBody>
      </p:sp>
      <p:sp>
        <p:nvSpPr>
          <p:cNvPr id="4" name="Shape 2"/>
          <p:cNvSpPr/>
          <p:nvPr/>
        </p:nvSpPr>
        <p:spPr>
          <a:xfrm>
            <a:off x="6470035" y="1928693"/>
            <a:ext cx="631269" cy="22860"/>
          </a:xfrm>
          <a:prstGeom prst="roundRect">
            <a:avLst>
              <a:gd name="adj" fmla="val 386670"/>
            </a:avLst>
          </a:prstGeom>
          <a:solidFill>
            <a:srgbClr val="CBCBCC"/>
          </a:solidFill>
          <a:ln/>
        </p:spPr>
        <p:txBody>
          <a:bodyPr/>
          <a:lstStyle/>
          <a:p>
            <a:endParaRPr lang="en-GB"/>
          </a:p>
        </p:txBody>
      </p:sp>
      <p:sp>
        <p:nvSpPr>
          <p:cNvPr id="5" name="Shape 3"/>
          <p:cNvSpPr/>
          <p:nvPr/>
        </p:nvSpPr>
        <p:spPr>
          <a:xfrm>
            <a:off x="7078444" y="1703427"/>
            <a:ext cx="473512" cy="473512"/>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6" name="Image 0" descr="preencoded.png"/>
          <p:cNvPicPr>
            <a:picLocks noChangeAspect="1"/>
          </p:cNvPicPr>
          <p:nvPr/>
        </p:nvPicPr>
        <p:blipFill>
          <a:blip r:embed="rId3"/>
          <a:stretch>
            <a:fillRect/>
          </a:stretch>
        </p:blipFill>
        <p:spPr>
          <a:xfrm>
            <a:off x="7157323" y="1742837"/>
            <a:ext cx="315635" cy="394573"/>
          </a:xfrm>
          <a:prstGeom prst="rect">
            <a:avLst/>
          </a:prstGeom>
        </p:spPr>
      </p:pic>
      <p:sp>
        <p:nvSpPr>
          <p:cNvPr id="7" name="Text 4"/>
          <p:cNvSpPr/>
          <p:nvPr/>
        </p:nvSpPr>
        <p:spPr>
          <a:xfrm>
            <a:off x="3741450" y="1747052"/>
            <a:ext cx="2630686" cy="328851"/>
          </a:xfrm>
          <a:prstGeom prst="rect">
            <a:avLst/>
          </a:prstGeom>
          <a:noFill/>
          <a:ln/>
        </p:spPr>
        <p:txBody>
          <a:bodyPr wrap="none" lIns="0" tIns="0" rIns="0" bIns="0" rtlCol="0" anchor="t"/>
          <a:lstStyle/>
          <a:p>
            <a:pPr marL="0" indent="0" algn="r">
              <a:lnSpc>
                <a:spcPts val="2550"/>
              </a:lnSpc>
              <a:buNone/>
            </a:pPr>
            <a:r>
              <a:rPr lang="en-US" sz="2400" b="1" dirty="0">
                <a:solidFill>
                  <a:srgbClr val="000000"/>
                </a:solidFill>
                <a:ea typeface="Arial Black Bold" pitchFamily="34" charset="-122"/>
                <a:cs typeface="Arial Black Bold" pitchFamily="34" charset="-120"/>
              </a:rPr>
              <a:t>Planning phase</a:t>
            </a:r>
            <a:endParaRPr lang="en-US" sz="2400" dirty="0"/>
          </a:p>
        </p:txBody>
      </p:sp>
      <p:sp>
        <p:nvSpPr>
          <p:cNvPr id="8" name="Text 5"/>
          <p:cNvSpPr/>
          <p:nvPr/>
        </p:nvSpPr>
        <p:spPr>
          <a:xfrm>
            <a:off x="355790" y="2111130"/>
            <a:ext cx="6016346" cy="1683544"/>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Create detailed cable route plans identifying potential conflicts with other services. Calculate accurate quantities of materials needed including containment, fixings, and accessories. Obtain all relevant drawings and specifications before commencing work.</a:t>
            </a:r>
            <a:endParaRPr lang="en-US" sz="2400" dirty="0"/>
          </a:p>
        </p:txBody>
      </p:sp>
      <p:sp>
        <p:nvSpPr>
          <p:cNvPr id="9" name="Shape 6"/>
          <p:cNvSpPr/>
          <p:nvPr/>
        </p:nvSpPr>
        <p:spPr>
          <a:xfrm>
            <a:off x="7561860" y="2647319"/>
            <a:ext cx="631269" cy="22860"/>
          </a:xfrm>
          <a:prstGeom prst="roundRect">
            <a:avLst>
              <a:gd name="adj" fmla="val 386670"/>
            </a:avLst>
          </a:prstGeom>
          <a:solidFill>
            <a:srgbClr val="CBCBCC"/>
          </a:solidFill>
          <a:ln/>
        </p:spPr>
        <p:txBody>
          <a:bodyPr/>
          <a:lstStyle/>
          <a:p>
            <a:endParaRPr lang="en-GB"/>
          </a:p>
        </p:txBody>
      </p:sp>
      <p:sp>
        <p:nvSpPr>
          <p:cNvPr id="10" name="Shape 7"/>
          <p:cNvSpPr/>
          <p:nvPr/>
        </p:nvSpPr>
        <p:spPr>
          <a:xfrm>
            <a:off x="7065130" y="2409644"/>
            <a:ext cx="473512" cy="473512"/>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11" name="Image 1" descr="preencoded.png"/>
          <p:cNvPicPr>
            <a:picLocks noChangeAspect="1"/>
          </p:cNvPicPr>
          <p:nvPr/>
        </p:nvPicPr>
        <p:blipFill>
          <a:blip r:embed="rId4"/>
          <a:stretch>
            <a:fillRect/>
          </a:stretch>
        </p:blipFill>
        <p:spPr>
          <a:xfrm>
            <a:off x="7157323" y="2436090"/>
            <a:ext cx="315635" cy="394573"/>
          </a:xfrm>
          <a:prstGeom prst="rect">
            <a:avLst/>
          </a:prstGeom>
        </p:spPr>
      </p:pic>
      <p:sp>
        <p:nvSpPr>
          <p:cNvPr id="12" name="Text 8"/>
          <p:cNvSpPr/>
          <p:nvPr/>
        </p:nvSpPr>
        <p:spPr>
          <a:xfrm>
            <a:off x="8339972" y="2468952"/>
            <a:ext cx="2630686" cy="328851"/>
          </a:xfrm>
          <a:prstGeom prst="rect">
            <a:avLst/>
          </a:prstGeom>
          <a:noFill/>
          <a:ln/>
        </p:spPr>
        <p:txBody>
          <a:bodyPr wrap="none" lIns="0" tIns="0" rIns="0" bIns="0" rtlCol="0" anchor="t"/>
          <a:lstStyle/>
          <a:p>
            <a:pPr marL="0" indent="0" algn="l">
              <a:lnSpc>
                <a:spcPts val="2550"/>
              </a:lnSpc>
              <a:buNone/>
            </a:pPr>
            <a:r>
              <a:rPr lang="en-US" sz="2400" b="1" dirty="0">
                <a:solidFill>
                  <a:srgbClr val="000000"/>
                </a:solidFill>
                <a:ea typeface="Arial Black Bold" pitchFamily="34" charset="-122"/>
                <a:cs typeface="Arial Black Bold" pitchFamily="34" charset="-120"/>
              </a:rPr>
              <a:t>Installation process</a:t>
            </a:r>
            <a:endParaRPr lang="en-US" sz="2400" dirty="0"/>
          </a:p>
        </p:txBody>
      </p:sp>
      <p:sp>
        <p:nvSpPr>
          <p:cNvPr id="13" name="Text 9"/>
          <p:cNvSpPr/>
          <p:nvPr/>
        </p:nvSpPr>
        <p:spPr>
          <a:xfrm>
            <a:off x="8339972" y="2797803"/>
            <a:ext cx="6016345" cy="1346835"/>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Install containment systems before pulling cables. Ensure all cut edges are deburred to prevent cable damage. Maintain proper bend radii at all direction changes. Use draw wires for complex pulls through conduit systems.</a:t>
            </a:r>
            <a:endParaRPr lang="en-US" sz="2400" dirty="0"/>
          </a:p>
        </p:txBody>
      </p:sp>
      <p:sp>
        <p:nvSpPr>
          <p:cNvPr id="14" name="Shape 10"/>
          <p:cNvSpPr/>
          <p:nvPr/>
        </p:nvSpPr>
        <p:spPr>
          <a:xfrm>
            <a:off x="6470035" y="4746922"/>
            <a:ext cx="631269" cy="22860"/>
          </a:xfrm>
          <a:prstGeom prst="roundRect">
            <a:avLst>
              <a:gd name="adj" fmla="val 386670"/>
            </a:avLst>
          </a:prstGeom>
          <a:solidFill>
            <a:srgbClr val="CBCBCC"/>
          </a:solidFill>
          <a:ln/>
        </p:spPr>
        <p:txBody>
          <a:bodyPr/>
          <a:lstStyle/>
          <a:p>
            <a:endParaRPr lang="en-GB"/>
          </a:p>
        </p:txBody>
      </p:sp>
      <p:sp>
        <p:nvSpPr>
          <p:cNvPr id="15" name="Shape 11"/>
          <p:cNvSpPr/>
          <p:nvPr/>
        </p:nvSpPr>
        <p:spPr>
          <a:xfrm>
            <a:off x="7067014" y="4411802"/>
            <a:ext cx="473512" cy="473512"/>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16" name="Image 2" descr="preencoded.png"/>
          <p:cNvPicPr>
            <a:picLocks noChangeAspect="1"/>
          </p:cNvPicPr>
          <p:nvPr/>
        </p:nvPicPr>
        <p:blipFill>
          <a:blip r:embed="rId5"/>
          <a:stretch>
            <a:fillRect/>
          </a:stretch>
        </p:blipFill>
        <p:spPr>
          <a:xfrm>
            <a:off x="7122020" y="4443111"/>
            <a:ext cx="315635" cy="394573"/>
          </a:xfrm>
          <a:prstGeom prst="rect">
            <a:avLst/>
          </a:prstGeom>
        </p:spPr>
      </p:pic>
      <p:sp>
        <p:nvSpPr>
          <p:cNvPr id="17" name="Text 12"/>
          <p:cNvSpPr/>
          <p:nvPr/>
        </p:nvSpPr>
        <p:spPr>
          <a:xfrm>
            <a:off x="3631911" y="4609735"/>
            <a:ext cx="2742605" cy="328851"/>
          </a:xfrm>
          <a:prstGeom prst="rect">
            <a:avLst/>
          </a:prstGeom>
          <a:noFill/>
          <a:ln/>
        </p:spPr>
        <p:txBody>
          <a:bodyPr wrap="none" lIns="0" tIns="0" rIns="0" bIns="0" rtlCol="0" anchor="t"/>
          <a:lstStyle/>
          <a:p>
            <a:pPr marL="0" indent="0" algn="r">
              <a:lnSpc>
                <a:spcPts val="2550"/>
              </a:lnSpc>
              <a:buNone/>
            </a:pPr>
            <a:r>
              <a:rPr lang="en-US" sz="2400" b="1" dirty="0">
                <a:solidFill>
                  <a:srgbClr val="000000"/>
                </a:solidFill>
                <a:ea typeface="Arial Black Bold" pitchFamily="34" charset="-122"/>
                <a:cs typeface="Arial Black Bold" pitchFamily="34" charset="-120"/>
              </a:rPr>
              <a:t>Testing requirement</a:t>
            </a:r>
            <a:endParaRPr lang="en-US" sz="2400" dirty="0"/>
          </a:p>
        </p:txBody>
      </p:sp>
      <p:sp>
        <p:nvSpPr>
          <p:cNvPr id="18" name="Text 13"/>
          <p:cNvSpPr/>
          <p:nvPr/>
        </p:nvSpPr>
        <p:spPr>
          <a:xfrm>
            <a:off x="453689" y="4973716"/>
            <a:ext cx="6016346" cy="1346835"/>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Verify earthing continuity of metallic containment systems. Test cables in accordance with BS 7671 before energisation. For data cables, perform appropriate certification tests including permanent link or channel tests.</a:t>
            </a:r>
            <a:endParaRPr lang="en-US" sz="2000" dirty="0"/>
          </a:p>
        </p:txBody>
      </p:sp>
      <p:sp>
        <p:nvSpPr>
          <p:cNvPr id="19" name="Shape 14"/>
          <p:cNvSpPr/>
          <p:nvPr/>
        </p:nvSpPr>
        <p:spPr>
          <a:xfrm>
            <a:off x="7551956" y="5360438"/>
            <a:ext cx="631269" cy="22860"/>
          </a:xfrm>
          <a:prstGeom prst="roundRect">
            <a:avLst>
              <a:gd name="adj" fmla="val 386670"/>
            </a:avLst>
          </a:prstGeom>
          <a:solidFill>
            <a:srgbClr val="CBCBCC"/>
          </a:solidFill>
          <a:ln/>
        </p:spPr>
        <p:txBody>
          <a:bodyPr/>
          <a:lstStyle/>
          <a:p>
            <a:endParaRPr lang="en-GB"/>
          </a:p>
        </p:txBody>
      </p:sp>
      <p:sp>
        <p:nvSpPr>
          <p:cNvPr id="20" name="Shape 15"/>
          <p:cNvSpPr/>
          <p:nvPr/>
        </p:nvSpPr>
        <p:spPr>
          <a:xfrm>
            <a:off x="7101304" y="5246012"/>
            <a:ext cx="473512" cy="473512"/>
          </a:xfrm>
          <a:prstGeom prst="roundRect">
            <a:avLst>
              <a:gd name="adj" fmla="val 18667"/>
            </a:avLst>
          </a:prstGeom>
          <a:solidFill>
            <a:srgbClr val="E5E5E6"/>
          </a:solidFill>
          <a:ln w="7620">
            <a:solidFill>
              <a:srgbClr val="CBCBCC"/>
            </a:solidFill>
            <a:prstDash val="solid"/>
          </a:ln>
        </p:spPr>
        <p:txBody>
          <a:bodyPr/>
          <a:lstStyle/>
          <a:p>
            <a:endParaRPr lang="en-GB"/>
          </a:p>
        </p:txBody>
      </p:sp>
      <p:pic>
        <p:nvPicPr>
          <p:cNvPr id="21" name="Image 3" descr="preencoded.png"/>
          <p:cNvPicPr>
            <a:picLocks noChangeAspect="1"/>
          </p:cNvPicPr>
          <p:nvPr/>
        </p:nvPicPr>
        <p:blipFill>
          <a:blip r:embed="rId6"/>
          <a:stretch>
            <a:fillRect/>
          </a:stretch>
        </p:blipFill>
        <p:spPr>
          <a:xfrm>
            <a:off x="7180183" y="5285422"/>
            <a:ext cx="315635" cy="394573"/>
          </a:xfrm>
          <a:prstGeom prst="rect">
            <a:avLst/>
          </a:prstGeom>
        </p:spPr>
      </p:pic>
      <p:sp>
        <p:nvSpPr>
          <p:cNvPr id="22" name="Text 16"/>
          <p:cNvSpPr/>
          <p:nvPr/>
        </p:nvSpPr>
        <p:spPr>
          <a:xfrm>
            <a:off x="8339972" y="5122846"/>
            <a:ext cx="2630686" cy="328851"/>
          </a:xfrm>
          <a:prstGeom prst="rect">
            <a:avLst/>
          </a:prstGeom>
          <a:noFill/>
          <a:ln/>
        </p:spPr>
        <p:txBody>
          <a:bodyPr wrap="none" lIns="0" tIns="0" rIns="0" bIns="0" rtlCol="0" anchor="t"/>
          <a:lstStyle/>
          <a:p>
            <a:pPr marL="0" indent="0" algn="l">
              <a:lnSpc>
                <a:spcPts val="2550"/>
              </a:lnSpc>
              <a:buNone/>
            </a:pPr>
            <a:r>
              <a:rPr lang="en-US" sz="2400" b="1" dirty="0">
                <a:solidFill>
                  <a:srgbClr val="000000"/>
                </a:solidFill>
                <a:ea typeface="Arial Black Bold" pitchFamily="34" charset="-122"/>
                <a:cs typeface="Arial Black Bold" pitchFamily="34" charset="-120"/>
              </a:rPr>
              <a:t>Documentation</a:t>
            </a:r>
            <a:endParaRPr lang="en-US" sz="2200" dirty="0"/>
          </a:p>
        </p:txBody>
      </p:sp>
      <p:sp>
        <p:nvSpPr>
          <p:cNvPr id="23" name="Text 17"/>
          <p:cNvSpPr/>
          <p:nvPr/>
        </p:nvSpPr>
        <p:spPr>
          <a:xfrm>
            <a:off x="8339972" y="5432971"/>
            <a:ext cx="6016345" cy="1346835"/>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Produce as-built drawings showing actual routes and locations. Include test certificates for all circuits. Create maintenance schedules for ongoing inspections, particularly for fire-rated systems.</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92BCA-8AB6-0FDF-AC08-CE636D202BE9}"/>
              </a:ext>
            </a:extLst>
          </p:cNvPr>
          <p:cNvSpPr>
            <a:spLocks noGrp="1"/>
          </p:cNvSpPr>
          <p:nvPr>
            <p:ph type="title"/>
          </p:nvPr>
        </p:nvSpPr>
        <p:spPr>
          <a:xfrm>
            <a:off x="301224" y="1130157"/>
            <a:ext cx="13899846" cy="664367"/>
          </a:xfrm>
        </p:spPr>
        <p:txBody>
          <a:bodyPr wrap="square" lIns="109301" tIns="54651" rIns="109301" bIns="54651" anchor="ctr" anchorCtr="0">
            <a:spAutoFit/>
          </a:bodyPr>
          <a:lstStyle/>
          <a:p>
            <a:r>
              <a:rPr lang="en-GB" sz="3600" dirty="0">
                <a:ea typeface="ＭＳ Ｐゴシック"/>
                <a:cs typeface="Arial"/>
              </a:rPr>
              <a:t>Objectives</a:t>
            </a:r>
          </a:p>
        </p:txBody>
      </p:sp>
      <p:sp>
        <p:nvSpPr>
          <p:cNvPr id="4" name="Content Placeholder 3">
            <a:extLst>
              <a:ext uri="{FF2B5EF4-FFF2-40B4-BE49-F238E27FC236}">
                <a16:creationId xmlns:a16="http://schemas.microsoft.com/office/drawing/2014/main" id="{BBFFC9DD-99F6-E5CA-5CF5-B1C6B4D6BBC1}"/>
              </a:ext>
            </a:extLst>
          </p:cNvPr>
          <p:cNvSpPr>
            <a:spLocks noGrp="1"/>
          </p:cNvSpPr>
          <p:nvPr>
            <p:ph sz="quarter" idx="10"/>
          </p:nvPr>
        </p:nvSpPr>
        <p:spPr/>
        <p:txBody>
          <a:bodyPr/>
          <a:lstStyle/>
          <a:p>
            <a:pPr algn="l"/>
            <a:r>
              <a:rPr lang="en-GB" sz="2400" i="0" dirty="0">
                <a:effectLst/>
                <a:cs typeface="Arial"/>
              </a:rPr>
              <a:t>By the end of this session, you should be able to:</a:t>
            </a:r>
          </a:p>
          <a:p>
            <a:pPr marL="300990" indent="-300990">
              <a:buFont typeface="Arial" panose="020B0604020202020204" pitchFamily="34" charset="0"/>
              <a:buChar char="•"/>
            </a:pPr>
            <a:r>
              <a:rPr lang="en-GB" sz="2400" b="1" dirty="0">
                <a:solidFill>
                  <a:srgbClr val="000000"/>
                </a:solidFill>
                <a:effectLst/>
                <a:ea typeface="Cambria" panose="02040503050406030204" pitchFamily="18" charset="0"/>
              </a:rPr>
              <a:t>Understand </a:t>
            </a:r>
            <a:r>
              <a:rPr lang="en-GB" sz="2400" dirty="0">
                <a:solidFill>
                  <a:srgbClr val="000000"/>
                </a:solidFill>
                <a:effectLst/>
                <a:ea typeface="Cambria" panose="02040503050406030204" pitchFamily="18" charset="0"/>
              </a:rPr>
              <a:t>the techniques for installing cables in protection systems.</a:t>
            </a:r>
          </a:p>
          <a:p>
            <a:pPr marL="300990" indent="-300990">
              <a:buFont typeface="Arial" panose="020B0604020202020204" pitchFamily="34" charset="0"/>
              <a:buChar char="•"/>
            </a:pPr>
            <a:r>
              <a:rPr lang="en-GB" sz="2400" b="1" dirty="0">
                <a:solidFill>
                  <a:srgbClr val="000000"/>
                </a:solidFill>
                <a:ea typeface="Cambria"/>
              </a:rPr>
              <a:t>Prepare</a:t>
            </a:r>
            <a:r>
              <a:rPr lang="en-GB" sz="2400" b="1" dirty="0">
                <a:solidFill>
                  <a:srgbClr val="000000"/>
                </a:solidFill>
                <a:effectLst/>
                <a:ea typeface="Cambria"/>
              </a:rPr>
              <a:t> and terminate </a:t>
            </a:r>
            <a:r>
              <a:rPr lang="en-GB" sz="2400" dirty="0">
                <a:solidFill>
                  <a:srgbClr val="000000"/>
                </a:solidFill>
                <a:effectLst/>
                <a:ea typeface="Cambria"/>
              </a:rPr>
              <a:t>cables to system devices.</a:t>
            </a:r>
            <a:endParaRPr lang="en-GB" sz="2400" dirty="0">
              <a:solidFill>
                <a:srgbClr val="000000"/>
              </a:solidFill>
              <a:ea typeface="Cambria"/>
            </a:endParaRPr>
          </a:p>
          <a:p>
            <a:pPr marL="300990" indent="-300990">
              <a:buFont typeface="Arial" panose="020B0604020202020204" pitchFamily="34" charset="0"/>
              <a:buChar char="•"/>
            </a:pPr>
            <a:r>
              <a:rPr lang="en-GB" sz="2400" b="1" dirty="0">
                <a:solidFill>
                  <a:srgbClr val="000000"/>
                </a:solidFill>
                <a:ea typeface="Cambria"/>
              </a:rPr>
              <a:t>Test</a:t>
            </a:r>
            <a:r>
              <a:rPr lang="en-GB" sz="2400" b="1" dirty="0">
                <a:solidFill>
                  <a:srgbClr val="000000"/>
                </a:solidFill>
                <a:effectLst/>
                <a:ea typeface="Cambria"/>
              </a:rPr>
              <a:t> </a:t>
            </a:r>
            <a:r>
              <a:rPr lang="en-GB" sz="2400" dirty="0">
                <a:solidFill>
                  <a:srgbClr val="000000"/>
                </a:solidFill>
                <a:effectLst/>
                <a:ea typeface="Cambria"/>
              </a:rPr>
              <a:t>continuity and insulation of installed cables.</a:t>
            </a:r>
            <a:endParaRPr lang="en-GB" sz="2400" dirty="0"/>
          </a:p>
          <a:p>
            <a:pPr>
              <a:buClr>
                <a:srgbClr val="FC4421"/>
              </a:buClr>
            </a:pPr>
            <a:endParaRPr lang="en-GB" sz="2800" dirty="0">
              <a:latin typeface="Arial"/>
              <a:cs typeface="Arial"/>
            </a:endParaRPr>
          </a:p>
          <a:p>
            <a:endParaRPr lang="en-GB" dirty="0"/>
          </a:p>
        </p:txBody>
      </p:sp>
    </p:spTree>
    <p:extLst>
      <p:ext uri="{BB962C8B-B14F-4D97-AF65-F5344CB8AC3E}">
        <p14:creationId xmlns:p14="http://schemas.microsoft.com/office/powerpoint/2010/main" val="2847982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644A-242E-ABA1-434F-9E6A4A35F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94B90A-30B6-56D1-21EB-457B88DBC0F3}"/>
              </a:ext>
            </a:extLst>
          </p:cNvPr>
          <p:cNvSpPr>
            <a:spLocks noGrp="1"/>
          </p:cNvSpPr>
          <p:nvPr>
            <p:ph type="title"/>
          </p:nvPr>
        </p:nvSpPr>
        <p:spPr>
          <a:xfrm>
            <a:off x="301224" y="1139175"/>
            <a:ext cx="13899846" cy="646331"/>
          </a:xfrm>
        </p:spPr>
        <p:txBody>
          <a:bodyPr/>
          <a:lstStyle/>
          <a:p>
            <a:r>
              <a:rPr lang="en-GB" sz="3600" dirty="0"/>
              <a:t>Installation - summary</a:t>
            </a:r>
          </a:p>
        </p:txBody>
      </p:sp>
      <p:grpSp>
        <p:nvGrpSpPr>
          <p:cNvPr id="4" name="Group 3">
            <a:extLst>
              <a:ext uri="{FF2B5EF4-FFF2-40B4-BE49-F238E27FC236}">
                <a16:creationId xmlns:a16="http://schemas.microsoft.com/office/drawing/2014/main" id="{75500BBF-3360-24D8-9DFE-FEF988698590}"/>
              </a:ext>
            </a:extLst>
          </p:cNvPr>
          <p:cNvGrpSpPr/>
          <p:nvPr/>
        </p:nvGrpSpPr>
        <p:grpSpPr>
          <a:xfrm>
            <a:off x="384298" y="2007275"/>
            <a:ext cx="13948151" cy="5174575"/>
            <a:chOff x="641152" y="1458278"/>
            <a:chExt cx="13338215" cy="5174575"/>
          </a:xfrm>
        </p:grpSpPr>
        <p:pic>
          <p:nvPicPr>
            <p:cNvPr id="6" name="Image 0" descr="preencoded.png"/>
            <p:cNvPicPr>
              <a:picLocks noChangeAspect="1"/>
            </p:cNvPicPr>
            <p:nvPr/>
          </p:nvPicPr>
          <p:blipFill>
            <a:blip r:embed="rId2"/>
            <a:stretch>
              <a:fillRect/>
            </a:stretch>
          </p:blipFill>
          <p:spPr>
            <a:xfrm>
              <a:off x="3297317" y="1458278"/>
              <a:ext cx="1328023" cy="1000244"/>
            </a:xfrm>
            <a:prstGeom prst="rect">
              <a:avLst/>
            </a:prstGeom>
          </p:spPr>
        </p:pic>
        <p:sp>
          <p:nvSpPr>
            <p:cNvPr id="8" name="Text 1"/>
            <p:cNvSpPr/>
            <p:nvPr/>
          </p:nvSpPr>
          <p:spPr>
            <a:xfrm>
              <a:off x="4798933" y="1631871"/>
              <a:ext cx="2484001" cy="271224"/>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Professional excellence</a:t>
              </a:r>
              <a:endParaRPr lang="en-US" sz="2400" dirty="0"/>
            </a:p>
          </p:txBody>
        </p:sp>
        <p:sp>
          <p:nvSpPr>
            <p:cNvPr id="9" name="Text 2"/>
            <p:cNvSpPr/>
            <p:nvPr/>
          </p:nvSpPr>
          <p:spPr>
            <a:xfrm>
              <a:off x="4798933" y="2007275"/>
              <a:ext cx="4155638" cy="277654"/>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Strive for installations that exceed minimum standards</a:t>
              </a:r>
              <a:endParaRPr lang="en-US" sz="2400" dirty="0"/>
            </a:p>
          </p:txBody>
        </p:sp>
        <p:sp>
          <p:nvSpPr>
            <p:cNvPr id="10" name="Shape 3"/>
            <p:cNvSpPr/>
            <p:nvPr/>
          </p:nvSpPr>
          <p:spPr>
            <a:xfrm>
              <a:off x="4668679" y="2470666"/>
              <a:ext cx="9310688" cy="11430"/>
            </a:xfrm>
            <a:prstGeom prst="roundRect">
              <a:avLst>
                <a:gd name="adj" fmla="val 638041"/>
              </a:avLst>
            </a:prstGeom>
            <a:solidFill>
              <a:srgbClr val="CBCBCC"/>
            </a:solidFill>
            <a:ln/>
          </p:spPr>
          <p:txBody>
            <a:bodyPr/>
            <a:lstStyle/>
            <a:p>
              <a:endParaRPr lang="en-GB" sz="2400"/>
            </a:p>
          </p:txBody>
        </p:sp>
        <p:pic>
          <p:nvPicPr>
            <p:cNvPr id="11" name="Image 2" descr="preencoded.png"/>
            <p:cNvPicPr>
              <a:picLocks noChangeAspect="1"/>
            </p:cNvPicPr>
            <p:nvPr/>
          </p:nvPicPr>
          <p:blipFill>
            <a:blip r:embed="rId3"/>
            <a:stretch>
              <a:fillRect/>
            </a:stretch>
          </p:blipFill>
          <p:spPr>
            <a:xfrm>
              <a:off x="2633305" y="2501860"/>
              <a:ext cx="2656165" cy="1000244"/>
            </a:xfrm>
            <a:prstGeom prst="rect">
              <a:avLst/>
            </a:prstGeom>
          </p:spPr>
        </p:pic>
        <p:sp>
          <p:nvSpPr>
            <p:cNvPr id="13" name="Text 4"/>
            <p:cNvSpPr/>
            <p:nvPr/>
          </p:nvSpPr>
          <p:spPr>
            <a:xfrm>
              <a:off x="5463064" y="2675453"/>
              <a:ext cx="2663785" cy="271224"/>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Documentation discipline</a:t>
              </a:r>
              <a:endParaRPr lang="en-US" sz="2400" dirty="0"/>
            </a:p>
          </p:txBody>
        </p:sp>
        <p:sp>
          <p:nvSpPr>
            <p:cNvPr id="14" name="Text 5"/>
            <p:cNvSpPr/>
            <p:nvPr/>
          </p:nvSpPr>
          <p:spPr>
            <a:xfrm>
              <a:off x="5463064" y="3050858"/>
              <a:ext cx="4339114" cy="277654"/>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Maintain comprehensive records of all installation details</a:t>
              </a:r>
              <a:endParaRPr lang="en-US" sz="2400" dirty="0"/>
            </a:p>
          </p:txBody>
        </p:sp>
        <p:sp>
          <p:nvSpPr>
            <p:cNvPr id="15" name="Shape 6"/>
            <p:cNvSpPr/>
            <p:nvPr/>
          </p:nvSpPr>
          <p:spPr>
            <a:xfrm>
              <a:off x="5332809" y="3514249"/>
              <a:ext cx="8646557" cy="11430"/>
            </a:xfrm>
            <a:prstGeom prst="roundRect">
              <a:avLst>
                <a:gd name="adj" fmla="val 638041"/>
              </a:avLst>
            </a:prstGeom>
            <a:solidFill>
              <a:srgbClr val="CBCBCC"/>
            </a:solidFill>
            <a:ln/>
          </p:spPr>
          <p:txBody>
            <a:bodyPr/>
            <a:lstStyle/>
            <a:p>
              <a:endParaRPr lang="en-GB" sz="2400"/>
            </a:p>
          </p:txBody>
        </p:sp>
        <p:pic>
          <p:nvPicPr>
            <p:cNvPr id="16" name="Image 4" descr="preencoded.png"/>
            <p:cNvPicPr>
              <a:picLocks noChangeAspect="1"/>
            </p:cNvPicPr>
            <p:nvPr/>
          </p:nvPicPr>
          <p:blipFill>
            <a:blip r:embed="rId4"/>
            <a:stretch>
              <a:fillRect/>
            </a:stretch>
          </p:blipFill>
          <p:spPr>
            <a:xfrm>
              <a:off x="1969294" y="3545443"/>
              <a:ext cx="3984188" cy="1000244"/>
            </a:xfrm>
            <a:prstGeom prst="rect">
              <a:avLst/>
            </a:prstGeom>
          </p:spPr>
        </p:pic>
        <p:sp>
          <p:nvSpPr>
            <p:cNvPr id="18" name="Text 7"/>
            <p:cNvSpPr/>
            <p:nvPr/>
          </p:nvSpPr>
          <p:spPr>
            <a:xfrm>
              <a:off x="6127075" y="3719036"/>
              <a:ext cx="2274451" cy="271224"/>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Technical compliance</a:t>
              </a:r>
              <a:endParaRPr lang="en-US" sz="2400" dirty="0"/>
            </a:p>
          </p:txBody>
        </p:sp>
        <p:sp>
          <p:nvSpPr>
            <p:cNvPr id="19" name="Text 8"/>
            <p:cNvSpPr/>
            <p:nvPr/>
          </p:nvSpPr>
          <p:spPr>
            <a:xfrm>
              <a:off x="6127075" y="4094440"/>
              <a:ext cx="4493895" cy="277654"/>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Apply BS 7671 and relevant standards to every installation</a:t>
              </a:r>
              <a:endParaRPr lang="en-US" sz="2400" dirty="0"/>
            </a:p>
          </p:txBody>
        </p:sp>
        <p:sp>
          <p:nvSpPr>
            <p:cNvPr id="20" name="Shape 9"/>
            <p:cNvSpPr/>
            <p:nvPr/>
          </p:nvSpPr>
          <p:spPr>
            <a:xfrm>
              <a:off x="5996821" y="4557832"/>
              <a:ext cx="7982545" cy="11430"/>
            </a:xfrm>
            <a:prstGeom prst="roundRect">
              <a:avLst>
                <a:gd name="adj" fmla="val 638041"/>
              </a:avLst>
            </a:prstGeom>
            <a:solidFill>
              <a:srgbClr val="CBCBCC"/>
            </a:solidFill>
            <a:ln/>
          </p:spPr>
          <p:txBody>
            <a:bodyPr/>
            <a:lstStyle/>
            <a:p>
              <a:endParaRPr lang="en-GB" sz="2400"/>
            </a:p>
          </p:txBody>
        </p:sp>
        <p:pic>
          <p:nvPicPr>
            <p:cNvPr id="21" name="Image 6" descr="preencoded.png"/>
            <p:cNvPicPr>
              <a:picLocks noChangeAspect="1"/>
            </p:cNvPicPr>
            <p:nvPr/>
          </p:nvPicPr>
          <p:blipFill>
            <a:blip r:embed="rId5"/>
            <a:stretch>
              <a:fillRect/>
            </a:stretch>
          </p:blipFill>
          <p:spPr>
            <a:xfrm>
              <a:off x="1305163" y="4589026"/>
              <a:ext cx="5312331" cy="1000244"/>
            </a:xfrm>
            <a:prstGeom prst="rect">
              <a:avLst/>
            </a:prstGeom>
          </p:spPr>
        </p:pic>
        <p:sp>
          <p:nvSpPr>
            <p:cNvPr id="23" name="Text 10"/>
            <p:cNvSpPr/>
            <p:nvPr/>
          </p:nvSpPr>
          <p:spPr>
            <a:xfrm>
              <a:off x="6791087" y="4762619"/>
              <a:ext cx="2342436" cy="271224"/>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Thorough assessment</a:t>
              </a:r>
              <a:endParaRPr lang="en-US" sz="2400" dirty="0"/>
            </a:p>
          </p:txBody>
        </p:sp>
        <p:sp>
          <p:nvSpPr>
            <p:cNvPr id="24" name="Text 11"/>
            <p:cNvSpPr/>
            <p:nvPr/>
          </p:nvSpPr>
          <p:spPr>
            <a:xfrm>
              <a:off x="6791087" y="5138023"/>
              <a:ext cx="3847743" cy="277654"/>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Evaluate all environmental and operational factors</a:t>
              </a:r>
              <a:endParaRPr lang="en-US" sz="2400" dirty="0"/>
            </a:p>
          </p:txBody>
        </p:sp>
        <p:sp>
          <p:nvSpPr>
            <p:cNvPr id="25" name="Shape 12"/>
            <p:cNvSpPr/>
            <p:nvPr/>
          </p:nvSpPr>
          <p:spPr>
            <a:xfrm>
              <a:off x="6660833" y="5601414"/>
              <a:ext cx="7318534" cy="11430"/>
            </a:xfrm>
            <a:prstGeom prst="roundRect">
              <a:avLst>
                <a:gd name="adj" fmla="val 638041"/>
              </a:avLst>
            </a:prstGeom>
            <a:solidFill>
              <a:srgbClr val="CBCBCC"/>
            </a:solidFill>
            <a:ln/>
          </p:spPr>
          <p:txBody>
            <a:bodyPr/>
            <a:lstStyle/>
            <a:p>
              <a:endParaRPr lang="en-GB" sz="2400"/>
            </a:p>
          </p:txBody>
        </p:sp>
        <p:pic>
          <p:nvPicPr>
            <p:cNvPr id="26" name="Image 8" descr="preencoded.png"/>
            <p:cNvPicPr>
              <a:picLocks noChangeAspect="1"/>
            </p:cNvPicPr>
            <p:nvPr/>
          </p:nvPicPr>
          <p:blipFill>
            <a:blip r:embed="rId6"/>
            <a:stretch>
              <a:fillRect/>
            </a:stretch>
          </p:blipFill>
          <p:spPr>
            <a:xfrm>
              <a:off x="641152" y="5632609"/>
              <a:ext cx="6640354" cy="1000244"/>
            </a:xfrm>
            <a:prstGeom prst="rect">
              <a:avLst/>
            </a:prstGeom>
          </p:spPr>
        </p:pic>
        <p:grpSp>
          <p:nvGrpSpPr>
            <p:cNvPr id="2" name="Group 1">
              <a:extLst>
                <a:ext uri="{FF2B5EF4-FFF2-40B4-BE49-F238E27FC236}">
                  <a16:creationId xmlns:a16="http://schemas.microsoft.com/office/drawing/2014/main" id="{81E8941D-2520-85A8-7E2D-CCA9BFD7C2D2}"/>
                </a:ext>
              </a:extLst>
            </p:cNvPr>
            <p:cNvGrpSpPr/>
            <p:nvPr/>
          </p:nvGrpSpPr>
          <p:grpSpPr>
            <a:xfrm>
              <a:off x="3839170" y="1929765"/>
              <a:ext cx="244197" cy="4355544"/>
              <a:chOff x="3839170" y="1929765"/>
              <a:chExt cx="244197" cy="4355544"/>
            </a:xfrm>
          </p:grpSpPr>
          <p:pic>
            <p:nvPicPr>
              <p:cNvPr id="7" name="Image 1" descr="preencoded.png"/>
              <p:cNvPicPr>
                <a:picLocks noChangeAspect="1"/>
              </p:cNvPicPr>
              <p:nvPr/>
            </p:nvPicPr>
            <p:blipFill>
              <a:blip r:embed="rId7"/>
              <a:stretch>
                <a:fillRect/>
              </a:stretch>
            </p:blipFill>
            <p:spPr>
              <a:xfrm>
                <a:off x="3839170" y="1929765"/>
                <a:ext cx="244078" cy="305157"/>
              </a:xfrm>
              <a:prstGeom prst="rect">
                <a:avLst/>
              </a:prstGeom>
            </p:spPr>
          </p:pic>
          <p:pic>
            <p:nvPicPr>
              <p:cNvPr id="12" name="Image 3" descr="preencoded.png"/>
              <p:cNvPicPr>
                <a:picLocks noChangeAspect="1"/>
              </p:cNvPicPr>
              <p:nvPr/>
            </p:nvPicPr>
            <p:blipFill>
              <a:blip r:embed="rId8"/>
              <a:stretch>
                <a:fillRect/>
              </a:stretch>
            </p:blipFill>
            <p:spPr>
              <a:xfrm>
                <a:off x="3839289" y="2849404"/>
                <a:ext cx="244078" cy="305157"/>
              </a:xfrm>
              <a:prstGeom prst="rect">
                <a:avLst/>
              </a:prstGeom>
            </p:spPr>
          </p:pic>
          <p:pic>
            <p:nvPicPr>
              <p:cNvPr id="17" name="Image 5" descr="preencoded.png"/>
              <p:cNvPicPr>
                <a:picLocks noChangeAspect="1"/>
              </p:cNvPicPr>
              <p:nvPr/>
            </p:nvPicPr>
            <p:blipFill>
              <a:blip r:embed="rId9"/>
              <a:stretch>
                <a:fillRect/>
              </a:stretch>
            </p:blipFill>
            <p:spPr>
              <a:xfrm>
                <a:off x="3839289" y="3892987"/>
                <a:ext cx="244078" cy="305157"/>
              </a:xfrm>
              <a:prstGeom prst="rect">
                <a:avLst/>
              </a:prstGeom>
            </p:spPr>
          </p:pic>
          <p:pic>
            <p:nvPicPr>
              <p:cNvPr id="22" name="Image 7" descr="preencoded.png"/>
              <p:cNvPicPr>
                <a:picLocks noChangeAspect="1"/>
              </p:cNvPicPr>
              <p:nvPr/>
            </p:nvPicPr>
            <p:blipFill>
              <a:blip r:embed="rId10"/>
              <a:stretch>
                <a:fillRect/>
              </a:stretch>
            </p:blipFill>
            <p:spPr>
              <a:xfrm>
                <a:off x="3839170" y="4936569"/>
                <a:ext cx="244078" cy="305157"/>
              </a:xfrm>
              <a:prstGeom prst="rect">
                <a:avLst/>
              </a:prstGeom>
            </p:spPr>
          </p:pic>
          <p:pic>
            <p:nvPicPr>
              <p:cNvPr id="27" name="Image 9" descr="preencoded.png"/>
              <p:cNvPicPr>
                <a:picLocks noChangeAspect="1"/>
              </p:cNvPicPr>
              <p:nvPr/>
            </p:nvPicPr>
            <p:blipFill>
              <a:blip r:embed="rId11"/>
              <a:stretch>
                <a:fillRect/>
              </a:stretch>
            </p:blipFill>
            <p:spPr>
              <a:xfrm>
                <a:off x="3839289" y="5980152"/>
                <a:ext cx="244078" cy="305157"/>
              </a:xfrm>
              <a:prstGeom prst="rect">
                <a:avLst/>
              </a:prstGeom>
            </p:spPr>
          </p:pic>
        </p:grpSp>
        <p:sp>
          <p:nvSpPr>
            <p:cNvPr id="28" name="Text 13"/>
            <p:cNvSpPr/>
            <p:nvPr/>
          </p:nvSpPr>
          <p:spPr>
            <a:xfrm>
              <a:off x="7455098" y="5806202"/>
              <a:ext cx="2579013" cy="271224"/>
            </a:xfrm>
            <a:prstGeom prst="rect">
              <a:avLst/>
            </a:prstGeom>
            <a:noFill/>
            <a:ln/>
          </p:spPr>
          <p:txBody>
            <a:bodyPr wrap="none" lIns="0" tIns="0" rIns="0" bIns="0" rtlCol="0" anchor="t"/>
            <a:lstStyle/>
            <a:p>
              <a:pPr marL="0" indent="0" algn="l">
                <a:lnSpc>
                  <a:spcPts val="2100"/>
                </a:lnSpc>
                <a:buNone/>
              </a:pPr>
              <a:r>
                <a:rPr lang="en-US" sz="2400" b="1" dirty="0">
                  <a:solidFill>
                    <a:srgbClr val="000000"/>
                  </a:solidFill>
                  <a:ea typeface="Arial Black Bold" pitchFamily="34" charset="-122"/>
                  <a:cs typeface="Arial Black Bold" pitchFamily="34" charset="-120"/>
                </a:rPr>
                <a:t>Foundational knowledge</a:t>
              </a:r>
              <a:endParaRPr lang="en-US" sz="2400" dirty="0"/>
            </a:p>
          </p:txBody>
        </p:sp>
        <p:sp>
          <p:nvSpPr>
            <p:cNvPr id="29" name="Text 14"/>
            <p:cNvSpPr/>
            <p:nvPr/>
          </p:nvSpPr>
          <p:spPr>
            <a:xfrm>
              <a:off x="7455098" y="6181606"/>
              <a:ext cx="4908113" cy="277654"/>
            </a:xfrm>
            <a:prstGeom prst="rect">
              <a:avLst/>
            </a:prstGeom>
            <a:noFill/>
            <a:ln/>
          </p:spPr>
          <p:txBody>
            <a:bodyPr wrap="none" lIns="0" tIns="0" rIns="0" bIns="0" rtlCol="0" anchor="t"/>
            <a:lstStyle/>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Understand cable characteristics and </a:t>
              </a:r>
            </a:p>
            <a:p>
              <a:pPr marL="0" indent="0" algn="l">
                <a:lnSpc>
                  <a:spcPts val="21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containment requirements</a:t>
              </a:r>
              <a:endParaRPr lang="en-US" sz="2400" dirty="0"/>
            </a:p>
          </p:txBody>
        </p:sp>
      </p:grpSp>
    </p:spTree>
    <p:extLst>
      <p:ext uri="{BB962C8B-B14F-4D97-AF65-F5344CB8AC3E}">
        <p14:creationId xmlns:p14="http://schemas.microsoft.com/office/powerpoint/2010/main" val="3014219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CF38-F3DC-55A0-B47E-6BF2D6FAA6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207A07-1397-3833-3BF8-4138EB2FC5AF}"/>
              </a:ext>
            </a:extLst>
          </p:cNvPr>
          <p:cNvSpPr>
            <a:spLocks noGrp="1"/>
          </p:cNvSpPr>
          <p:nvPr>
            <p:ph type="title"/>
          </p:nvPr>
        </p:nvSpPr>
        <p:spPr>
          <a:xfrm>
            <a:off x="301224" y="1130157"/>
            <a:ext cx="13899846" cy="664367"/>
          </a:xfrm>
        </p:spPr>
        <p:txBody>
          <a:bodyPr/>
          <a:lstStyle/>
          <a:p>
            <a:r>
              <a:rPr lang="en-GB" sz="3600" dirty="0"/>
              <a:t>Summary</a:t>
            </a:r>
          </a:p>
        </p:txBody>
      </p:sp>
      <p:sp>
        <p:nvSpPr>
          <p:cNvPr id="30" name="Text 15">
            <a:extLst>
              <a:ext uri="{FF2B5EF4-FFF2-40B4-BE49-F238E27FC236}">
                <a16:creationId xmlns:a16="http://schemas.microsoft.com/office/drawing/2014/main" id="{92FF7BA9-9972-5547-46D1-0092E35523E7}"/>
              </a:ext>
            </a:extLst>
          </p:cNvPr>
          <p:cNvSpPr>
            <a:spLocks/>
          </p:cNvSpPr>
          <p:nvPr/>
        </p:nvSpPr>
        <p:spPr>
          <a:xfrm>
            <a:off x="430319" y="2165514"/>
            <a:ext cx="11188549" cy="4980682"/>
          </a:xfrm>
          <a:prstGeom prst="rect">
            <a:avLst/>
          </a:prstGeom>
          <a:noFill/>
          <a:ln/>
        </p:spPr>
        <p:txBody>
          <a:bodyPr wrap="square" lIns="0" tIns="0" rIns="0" bIns="0" rtlCol="0" anchor="t"/>
          <a:lstStyle/>
          <a:p>
            <a:pPr marL="0" marR="0" lvl="0" indent="0" algn="l" defTabSz="914400" rtl="0" eaLnBrk="1" fontAlgn="base" latinLnBrk="0" hangingPunct="1">
              <a:lnSpc>
                <a:spcPct val="110000"/>
              </a:lnSpc>
              <a:spcBef>
                <a:spcPts val="0"/>
              </a:spcBef>
              <a:spcAft>
                <a:spcPts val="1434"/>
              </a:spcAft>
              <a:buClrTx/>
              <a:buSzTx/>
              <a:buFontTx/>
              <a:buNone/>
              <a:tabLst/>
              <a:defRPr/>
            </a:pPr>
            <a:r>
              <a:rPr lang="en-GB" sz="2400" dirty="0">
                <a:cs typeface="Arial"/>
              </a:rPr>
              <a:t>You should now be able to:</a:t>
            </a:r>
            <a:endParaRPr kumimoji="0" lang="en-GB" sz="2400" b="0" i="0" u="none" strike="noStrike" kern="0" cap="none" spc="0" normalizeH="0" baseline="0" noProof="0" dirty="0">
              <a:ln>
                <a:noFill/>
              </a:ln>
              <a:solidFill>
                <a:srgbClr val="000000"/>
              </a:solidFill>
              <a:effectLst/>
              <a:uLnTx/>
              <a:uFillTx/>
              <a:latin typeface="Arial"/>
              <a:ea typeface="ＭＳ Ｐゴシック" charset="-128"/>
              <a:cs typeface="Arial"/>
            </a:endParaRPr>
          </a:p>
          <a:p>
            <a:pPr marL="300990" marR="0" lvl="0" indent="-300990" algn="l" defTabSz="914400" rtl="0" eaLnBrk="1" fontAlgn="base" latinLnBrk="0" hangingPunct="1">
              <a:lnSpc>
                <a:spcPct val="110000"/>
              </a:lnSpc>
              <a:spcBef>
                <a:spcPts val="0"/>
              </a:spcBef>
              <a:spcAft>
                <a:spcPts val="1434"/>
              </a:spcAft>
              <a:buClrTx/>
              <a:buSzTx/>
              <a:buFont typeface="Arial" panose="020B0604020202020204" pitchFamily="34" charset="0"/>
              <a:buChar char="•"/>
              <a:tabLst/>
              <a:defRPr/>
            </a:pPr>
            <a:r>
              <a:rPr kumimoji="0" lang="en-GB" sz="2400" b="1" i="0" u="none" strike="noStrike" kern="0" cap="none" spc="0" normalizeH="0" baseline="0" noProof="0" dirty="0">
                <a:ln>
                  <a:noFill/>
                </a:ln>
                <a:solidFill>
                  <a:srgbClr val="000000"/>
                </a:solidFill>
                <a:effectLst/>
                <a:uLnTx/>
                <a:uFillTx/>
                <a:latin typeface="Arial"/>
                <a:ea typeface="Cambria" panose="02040503050406030204" pitchFamily="18" charset="0"/>
              </a:rPr>
              <a:t>Understand </a:t>
            </a:r>
            <a:r>
              <a:rPr kumimoji="0" lang="en-GB" sz="2400" b="0" i="0" u="none" strike="noStrike" kern="0" cap="none" spc="0" normalizeH="0" baseline="0" noProof="0" dirty="0">
                <a:ln>
                  <a:noFill/>
                </a:ln>
                <a:solidFill>
                  <a:srgbClr val="000000"/>
                </a:solidFill>
                <a:effectLst/>
                <a:uLnTx/>
                <a:uFillTx/>
                <a:latin typeface="Arial"/>
                <a:ea typeface="Cambria" panose="02040503050406030204" pitchFamily="18" charset="0"/>
              </a:rPr>
              <a:t>the techniques for installing cables in protection systems.</a:t>
            </a:r>
            <a:endParaRPr lang="en-GB" sz="2400" b="0" i="0" u="none" strike="noStrike" kern="0" cap="none" spc="0" normalizeH="0" baseline="0" noProof="0" dirty="0">
              <a:ln>
                <a:noFill/>
              </a:ln>
              <a:solidFill>
                <a:srgbClr val="000000"/>
              </a:solidFill>
              <a:effectLst/>
              <a:uLnTx/>
              <a:uFillTx/>
              <a:latin typeface="Arial"/>
              <a:ea typeface="Cambria" panose="02040503050406030204" pitchFamily="18" charset="0"/>
              <a:cs typeface="Arial"/>
            </a:endParaRPr>
          </a:p>
          <a:p>
            <a:pPr marL="300990" marR="0" lvl="0" indent="-300990" algn="l" defTabSz="914400" rtl="0" eaLnBrk="1" fontAlgn="base" latinLnBrk="0" hangingPunct="1">
              <a:lnSpc>
                <a:spcPct val="110000"/>
              </a:lnSpc>
              <a:spcBef>
                <a:spcPts val="0"/>
              </a:spcBef>
              <a:spcAft>
                <a:spcPts val="1434"/>
              </a:spcAft>
              <a:buClrTx/>
              <a:buSzTx/>
              <a:buFont typeface="Arial" panose="020B0604020202020204" pitchFamily="34" charset="0"/>
              <a:buChar char="•"/>
              <a:tabLst/>
              <a:defRPr/>
            </a:pPr>
            <a:r>
              <a:rPr lang="en-GB" sz="2400" b="1" kern="0" dirty="0">
                <a:solidFill>
                  <a:srgbClr val="000000"/>
                </a:solidFill>
                <a:latin typeface="Arial"/>
                <a:ea typeface="Cambria"/>
              </a:rPr>
              <a:t>Prepare</a:t>
            </a:r>
            <a:r>
              <a:rPr kumimoji="0" lang="en-GB" sz="2400" b="1" i="0" u="none" strike="noStrike" kern="0" cap="none" spc="0" normalizeH="0" baseline="0" noProof="0" dirty="0">
                <a:ln>
                  <a:noFill/>
                </a:ln>
                <a:solidFill>
                  <a:srgbClr val="000000"/>
                </a:solidFill>
                <a:effectLst/>
                <a:uLnTx/>
                <a:uFillTx/>
                <a:latin typeface="Arial"/>
                <a:ea typeface="Cambria"/>
              </a:rPr>
              <a:t> and terminate </a:t>
            </a:r>
            <a:r>
              <a:rPr kumimoji="0" lang="en-GB" sz="2400" b="0" i="0" u="none" strike="noStrike" kern="0" cap="none" spc="0" normalizeH="0" baseline="0" noProof="0" dirty="0">
                <a:ln>
                  <a:noFill/>
                </a:ln>
                <a:solidFill>
                  <a:srgbClr val="000000"/>
                </a:solidFill>
                <a:effectLst/>
                <a:uLnTx/>
                <a:uFillTx/>
                <a:latin typeface="Arial"/>
                <a:ea typeface="Cambria"/>
              </a:rPr>
              <a:t>cables to system devices.</a:t>
            </a:r>
            <a:endParaRPr lang="en-GB" sz="2400" b="0" i="0" u="none" strike="noStrike" kern="0" cap="none" spc="0" normalizeH="0" baseline="0" noProof="0" dirty="0">
              <a:ln>
                <a:noFill/>
              </a:ln>
              <a:solidFill>
                <a:srgbClr val="000000"/>
              </a:solidFill>
              <a:effectLst/>
              <a:uLnTx/>
              <a:uFillTx/>
              <a:latin typeface="Arial"/>
              <a:ea typeface="Cambria"/>
              <a:cs typeface="Arial"/>
            </a:endParaRPr>
          </a:p>
          <a:p>
            <a:pPr marL="300990" marR="0" lvl="0" indent="-300990" algn="l" defTabSz="914400" rtl="0" eaLnBrk="1" fontAlgn="base" latinLnBrk="0" hangingPunct="1">
              <a:lnSpc>
                <a:spcPct val="110000"/>
              </a:lnSpc>
              <a:spcBef>
                <a:spcPts val="0"/>
              </a:spcBef>
              <a:spcAft>
                <a:spcPts val="1434"/>
              </a:spcAft>
              <a:buClrTx/>
              <a:buSzTx/>
              <a:buFont typeface="Arial" panose="020B0604020202020204" pitchFamily="34" charset="0"/>
              <a:buChar char="•"/>
              <a:tabLst/>
              <a:defRPr/>
            </a:pPr>
            <a:r>
              <a:rPr lang="en-GB" sz="2400" b="1" kern="0" dirty="0">
                <a:solidFill>
                  <a:srgbClr val="000000"/>
                </a:solidFill>
                <a:latin typeface="Arial"/>
                <a:ea typeface="Cambria"/>
              </a:rPr>
              <a:t>Test</a:t>
            </a:r>
            <a:r>
              <a:rPr kumimoji="0" lang="en-GB" sz="2400" b="1" i="0" u="none" strike="noStrike" kern="0" cap="none" spc="0" normalizeH="0" baseline="0" noProof="0" dirty="0">
                <a:ln>
                  <a:noFill/>
                </a:ln>
                <a:solidFill>
                  <a:srgbClr val="000000"/>
                </a:solidFill>
                <a:effectLst/>
                <a:uLnTx/>
                <a:uFillTx/>
                <a:latin typeface="Arial"/>
                <a:ea typeface="Cambria"/>
              </a:rPr>
              <a:t> </a:t>
            </a:r>
            <a:r>
              <a:rPr kumimoji="0" lang="en-GB" sz="2400" i="0" u="none" strike="noStrike" kern="0" cap="none" spc="0" normalizeH="0" baseline="0" noProof="0" dirty="0">
                <a:ln>
                  <a:noFill/>
                </a:ln>
                <a:solidFill>
                  <a:srgbClr val="000000"/>
                </a:solidFill>
                <a:effectLst/>
                <a:uLnTx/>
                <a:uFillTx/>
                <a:latin typeface="Arial"/>
                <a:ea typeface="Cambria"/>
              </a:rPr>
              <a:t>continuity </a:t>
            </a:r>
            <a:r>
              <a:rPr kumimoji="0" lang="en-GB" sz="2400" b="0" i="0" u="none" strike="noStrike" kern="0" cap="none" spc="0" normalizeH="0" baseline="0" noProof="0" dirty="0">
                <a:ln>
                  <a:noFill/>
                </a:ln>
                <a:solidFill>
                  <a:srgbClr val="000000"/>
                </a:solidFill>
                <a:effectLst/>
                <a:uLnTx/>
                <a:uFillTx/>
                <a:latin typeface="Arial"/>
                <a:ea typeface="Cambria"/>
              </a:rPr>
              <a:t>and insulation of installed cables.</a:t>
            </a:r>
            <a:endParaRPr lang="en-GB" sz="2400" b="0" i="0" u="none" strike="noStrike" kern="0" cap="none" spc="0" normalizeH="0" baseline="0" noProof="0" dirty="0">
              <a:ln>
                <a:noFill/>
              </a:ln>
              <a:solidFill>
                <a:srgbClr val="000000"/>
              </a:solidFill>
              <a:effectLst/>
              <a:uLnTx/>
              <a:uFillTx/>
              <a:latin typeface="Arial"/>
              <a:ea typeface="Cambria"/>
              <a:cs typeface="Arial"/>
            </a:endParaRPr>
          </a:p>
        </p:txBody>
      </p:sp>
    </p:spTree>
    <p:extLst>
      <p:ext uri="{BB962C8B-B14F-4D97-AF65-F5344CB8AC3E}">
        <p14:creationId xmlns:p14="http://schemas.microsoft.com/office/powerpoint/2010/main" val="376687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DF00-DDB1-9E17-D96C-C839324D3C8E}"/>
              </a:ext>
            </a:extLst>
          </p:cNvPr>
          <p:cNvSpPr txBox="1"/>
          <p:nvPr/>
        </p:nvSpPr>
        <p:spPr>
          <a:xfrm>
            <a:off x="4254193" y="2159736"/>
            <a:ext cx="5840060" cy="1085682"/>
          </a:xfrm>
          <a:prstGeom prst="rect">
            <a:avLst/>
          </a:prstGeom>
          <a:noFill/>
        </p:spPr>
        <p:txBody>
          <a:bodyPr wrap="none" rtlCol="0">
            <a:spAutoFit/>
          </a:bodyPr>
          <a:lstStyle/>
          <a:p>
            <a:pPr algn="ctr" defTabSz="1092982" fontAlgn="base">
              <a:spcBef>
                <a:spcPct val="0"/>
              </a:spcBef>
              <a:spcAft>
                <a:spcPct val="0"/>
              </a:spcAft>
            </a:pPr>
            <a:r>
              <a:rPr lang="en-GB" sz="6455" dirty="0">
                <a:solidFill>
                  <a:srgbClr val="FC4421"/>
                </a:solidFill>
                <a:latin typeface="Arial" pitchFamily="-105" charset="0"/>
                <a:ea typeface="ＭＳ Ｐゴシック" pitchFamily="-105" charset="-128"/>
              </a:rPr>
              <a:t>Any questions?</a:t>
            </a:r>
          </a:p>
        </p:txBody>
      </p:sp>
      <p:sp>
        <p:nvSpPr>
          <p:cNvPr id="2" name="TextBox 1">
            <a:extLst>
              <a:ext uri="{FF2B5EF4-FFF2-40B4-BE49-F238E27FC236}">
                <a16:creationId xmlns:a16="http://schemas.microsoft.com/office/drawing/2014/main" id="{3F8DF8BA-6D95-382B-E5CA-772874582EE3}"/>
              </a:ext>
            </a:extLst>
          </p:cNvPr>
          <p:cNvSpPr txBox="1"/>
          <p:nvPr/>
        </p:nvSpPr>
        <p:spPr>
          <a:xfrm>
            <a:off x="847504" y="4587030"/>
            <a:ext cx="12570545" cy="2031325"/>
          </a:xfrm>
          <a:prstGeom prst="rect">
            <a:avLst/>
          </a:prstGeom>
          <a:noFill/>
        </p:spPr>
        <p:txBody>
          <a:bodyPr wrap="square">
            <a:spAutoFit/>
          </a:bodyPr>
          <a:lstStyle/>
          <a:p>
            <a:pPr algn="l" fontAlgn="base">
              <a:buNone/>
            </a:pPr>
            <a:r>
              <a:rPr lang="en-GB" dirty="0">
                <a:solidFill>
                  <a:srgbClr val="000000"/>
                </a:solidFill>
                <a:latin typeface="inherit"/>
              </a:rPr>
              <a:t>Copyright in this document belongs to and is used under licence from the Department for Education, © 2025.</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 </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‘T-LEVELS’ and ‘T Level’ are registered trademarks of the Department for Education.</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 </a:t>
            </a:r>
            <a:endParaRPr lang="en-GB" dirty="0">
              <a:solidFill>
                <a:srgbClr val="242424"/>
              </a:solidFill>
              <a:latin typeface="Aptos" panose="020B0004020202020204" pitchFamily="34" charset="0"/>
            </a:endParaRPr>
          </a:p>
          <a:p>
            <a:pPr algn="l" fontAlgn="base">
              <a:buNone/>
            </a:pPr>
            <a:r>
              <a:rPr lang="en-GB" dirty="0">
                <a:solidFill>
                  <a:srgbClr val="000000"/>
                </a:solidFill>
                <a:latin typeface="inherit"/>
              </a:rPr>
              <a:t>WJEC is authorised by the Department for Education to develop and deliver this T Level Technical Qualification.</a:t>
            </a:r>
          </a:p>
          <a:p>
            <a:pPr algn="l" fontAlgn="base">
              <a:buNone/>
            </a:pPr>
            <a:endParaRPr lang="en-GB" dirty="0">
              <a:solidFill>
                <a:srgbClr val="000000"/>
              </a:solidFill>
              <a:latin typeface="inherit"/>
            </a:endParaRPr>
          </a:p>
          <a:p>
            <a:r>
              <a:rPr lang="en-US" altLang="en-US" dirty="0">
                <a:solidFill>
                  <a:srgbClr val="000000"/>
                </a:solidFill>
                <a:latin typeface="inherit"/>
              </a:rPr>
              <a:t>WJEC operates in England under the name </a:t>
            </a:r>
            <a:r>
              <a:rPr lang="en-US" altLang="en-US" dirty="0" err="1">
                <a:solidFill>
                  <a:srgbClr val="000000"/>
                </a:solidFill>
                <a:latin typeface="inherit"/>
              </a:rPr>
              <a:t>Eduqas</a:t>
            </a:r>
            <a:r>
              <a:rPr lang="en-US" altLang="en-US" dirty="0">
                <a:solidFill>
                  <a:srgbClr val="000000"/>
                </a:solidFill>
                <a:latin typeface="inherit"/>
              </a:rPr>
              <a:t>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050768" y="1807281"/>
            <a:ext cx="10698955" cy="1897654"/>
          </a:xfrm>
          <a:prstGeom prst="rect">
            <a:avLst/>
          </a:prstGeom>
        </p:spPr>
      </p:pic>
      <p:sp>
        <p:nvSpPr>
          <p:cNvPr id="3"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100"/>
              </a:lnSpc>
              <a:buNone/>
            </a:pPr>
            <a:r>
              <a:rPr lang="en-US" sz="3600" b="1" dirty="0">
                <a:solidFill>
                  <a:srgbClr val="FC4421"/>
                </a:solidFill>
                <a:ea typeface="Arial Black Bold" pitchFamily="34" charset="-122"/>
                <a:cs typeface="Arial Black Bold" pitchFamily="34" charset="-120"/>
              </a:rPr>
              <a:t>Types of thermoplastic cables</a:t>
            </a:r>
            <a:endParaRPr lang="en-US" sz="3600" dirty="0"/>
          </a:p>
        </p:txBody>
      </p:sp>
      <p:sp>
        <p:nvSpPr>
          <p:cNvPr id="4" name="Shape 1"/>
          <p:cNvSpPr/>
          <p:nvPr/>
        </p:nvSpPr>
        <p:spPr>
          <a:xfrm>
            <a:off x="826472" y="3879345"/>
            <a:ext cx="4254103" cy="3258931"/>
          </a:xfrm>
          <a:prstGeom prst="roundRect">
            <a:avLst>
              <a:gd name="adj" fmla="val 2721"/>
            </a:avLst>
          </a:prstGeom>
          <a:solidFill>
            <a:srgbClr val="E5E5E6"/>
          </a:solidFill>
          <a:ln w="7620">
            <a:solidFill>
              <a:srgbClr val="CBCBCC"/>
            </a:solidFill>
            <a:prstDash val="solid"/>
          </a:ln>
        </p:spPr>
        <p:txBody>
          <a:bodyPr/>
          <a:lstStyle/>
          <a:p>
            <a:endParaRPr lang="en-GB" sz="2000"/>
          </a:p>
        </p:txBody>
      </p:sp>
      <p:sp>
        <p:nvSpPr>
          <p:cNvPr id="5" name="Text 2"/>
          <p:cNvSpPr/>
          <p:nvPr/>
        </p:nvSpPr>
        <p:spPr>
          <a:xfrm>
            <a:off x="1115471" y="4034710"/>
            <a:ext cx="3422357" cy="324445"/>
          </a:xfrm>
          <a:prstGeom prst="rect">
            <a:avLst/>
          </a:prstGeom>
          <a:noFill/>
          <a:ln/>
        </p:spPr>
        <p:txBody>
          <a:bodyPr wrap="none" lIns="0" tIns="0" rIns="0" bIns="0" rtlCol="0" anchor="t"/>
          <a:lstStyle/>
          <a:p>
            <a:pPr marL="0" indent="0" algn="ctr">
              <a:lnSpc>
                <a:spcPts val="2550"/>
              </a:lnSpc>
              <a:buNone/>
            </a:pPr>
            <a:r>
              <a:rPr lang="en-US" sz="2400" b="1" dirty="0">
                <a:solidFill>
                  <a:srgbClr val="000000"/>
                </a:solidFill>
                <a:ea typeface="Arial Black Bold" pitchFamily="34" charset="-122"/>
                <a:cs typeface="Arial Black Bold" pitchFamily="34" charset="-120"/>
              </a:rPr>
              <a:t>Single-core thermoplastic</a:t>
            </a:r>
            <a:endParaRPr lang="en-US" sz="2400" dirty="0"/>
          </a:p>
        </p:txBody>
      </p:sp>
      <p:sp>
        <p:nvSpPr>
          <p:cNvPr id="6" name="Text 3"/>
          <p:cNvSpPr/>
          <p:nvPr/>
        </p:nvSpPr>
        <p:spPr>
          <a:xfrm>
            <a:off x="971476" y="4412146"/>
            <a:ext cx="3964093" cy="1993106"/>
          </a:xfrm>
          <a:prstGeom prst="rect">
            <a:avLst/>
          </a:prstGeom>
          <a:noFill/>
          <a:ln/>
        </p:spPr>
        <p:txBody>
          <a:bodyPr wrap="square" lIns="0" tIns="0" rIns="0" bIns="0" rtlCol="0" anchor="t"/>
          <a:lstStyle/>
          <a:p>
            <a:pPr marL="0" indent="0">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Typically utilised for fixed wiring in domestic and commercial installations. Available in various cross-sectional areas from 1.0mm² to 35mm². Commonly used as circuit protective conductors and for final connections to terminals</a:t>
            </a:r>
            <a:r>
              <a:rPr lang="en-US" dirty="0">
                <a:solidFill>
                  <a:srgbClr val="000000"/>
                </a:solidFill>
                <a:latin typeface="Arial" panose="020B0604020202020204" pitchFamily="34" charset="0"/>
                <a:ea typeface="Arial Black" pitchFamily="34" charset="-122"/>
                <a:cs typeface="Arial" panose="020B0604020202020204" pitchFamily="34" charset="0"/>
              </a:rPr>
              <a:t>.</a:t>
            </a:r>
            <a:endParaRPr lang="en-US" dirty="0"/>
          </a:p>
        </p:txBody>
      </p:sp>
      <p:sp>
        <p:nvSpPr>
          <p:cNvPr id="7" name="Shape 4"/>
          <p:cNvSpPr/>
          <p:nvPr/>
        </p:nvSpPr>
        <p:spPr>
          <a:xfrm>
            <a:off x="5238125" y="3879345"/>
            <a:ext cx="4254103" cy="3258931"/>
          </a:xfrm>
          <a:prstGeom prst="roundRect">
            <a:avLst>
              <a:gd name="adj" fmla="val 2721"/>
            </a:avLst>
          </a:prstGeom>
          <a:solidFill>
            <a:srgbClr val="E5E5E6"/>
          </a:solidFill>
          <a:ln w="7620">
            <a:solidFill>
              <a:srgbClr val="CBCBCC"/>
            </a:solidFill>
            <a:prstDash val="solid"/>
          </a:ln>
        </p:spPr>
        <p:txBody>
          <a:bodyPr/>
          <a:lstStyle/>
          <a:p>
            <a:endParaRPr lang="en-GB"/>
          </a:p>
        </p:txBody>
      </p:sp>
      <p:sp>
        <p:nvSpPr>
          <p:cNvPr id="8" name="Text 5"/>
          <p:cNvSpPr/>
          <p:nvPr/>
        </p:nvSpPr>
        <p:spPr>
          <a:xfrm>
            <a:off x="5546634" y="4055906"/>
            <a:ext cx="3242766" cy="324445"/>
          </a:xfrm>
          <a:prstGeom prst="rect">
            <a:avLst/>
          </a:prstGeom>
          <a:noFill/>
          <a:ln/>
        </p:spPr>
        <p:txBody>
          <a:bodyPr wrap="none" lIns="0" tIns="0" rIns="0" bIns="0" rtlCol="0" anchor="t"/>
          <a:lstStyle/>
          <a:p>
            <a:pPr marL="0" indent="0" algn="ctr">
              <a:lnSpc>
                <a:spcPts val="2550"/>
              </a:lnSpc>
              <a:buNone/>
            </a:pPr>
            <a:r>
              <a:rPr lang="en-US" sz="2400" b="1" dirty="0">
                <a:solidFill>
                  <a:srgbClr val="000000"/>
                </a:solidFill>
                <a:ea typeface="Arial Black Bold" pitchFamily="34" charset="-122"/>
                <a:cs typeface="Arial Black Bold" pitchFamily="34" charset="-120"/>
              </a:rPr>
              <a:t>Multi-core thermoplastic</a:t>
            </a:r>
            <a:endParaRPr lang="en-US" sz="2400" dirty="0"/>
          </a:p>
        </p:txBody>
      </p:sp>
      <p:sp>
        <p:nvSpPr>
          <p:cNvPr id="9" name="Text 6"/>
          <p:cNvSpPr/>
          <p:nvPr/>
        </p:nvSpPr>
        <p:spPr>
          <a:xfrm>
            <a:off x="5418200" y="4412145"/>
            <a:ext cx="3964093" cy="2325291"/>
          </a:xfrm>
          <a:prstGeom prst="rect">
            <a:avLst/>
          </a:prstGeom>
          <a:noFill/>
          <a:ln/>
        </p:spPr>
        <p:txBody>
          <a:bodyPr wrap="square" lIns="0" tIns="0" rIns="0" bIns="0" rtlCol="0" anchor="t"/>
          <a:lstStyle/>
          <a:p>
            <a:pPr marL="0" indent="0">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Contains two or more insulated conductors within a single outer sheath. Available in twin and earth, three-core and earth, and four-core configurations. Commonly used for lighting, power and control circuits where multiple conductors are required.</a:t>
            </a:r>
            <a:endParaRPr lang="en-US" sz="2000" dirty="0"/>
          </a:p>
        </p:txBody>
      </p:sp>
      <p:sp>
        <p:nvSpPr>
          <p:cNvPr id="10" name="Shape 7"/>
          <p:cNvSpPr/>
          <p:nvPr/>
        </p:nvSpPr>
        <p:spPr>
          <a:xfrm>
            <a:off x="9719917" y="3854005"/>
            <a:ext cx="4254103" cy="3258931"/>
          </a:xfrm>
          <a:prstGeom prst="roundRect">
            <a:avLst>
              <a:gd name="adj" fmla="val 2721"/>
            </a:avLst>
          </a:prstGeom>
          <a:solidFill>
            <a:srgbClr val="E5E5E6"/>
          </a:solidFill>
          <a:ln w="7620">
            <a:solidFill>
              <a:srgbClr val="CBCBCC"/>
            </a:solidFill>
            <a:prstDash val="solid"/>
          </a:ln>
        </p:spPr>
        <p:txBody>
          <a:bodyPr/>
          <a:lstStyle/>
          <a:p>
            <a:endParaRPr lang="en-GB"/>
          </a:p>
        </p:txBody>
      </p:sp>
      <p:sp>
        <p:nvSpPr>
          <p:cNvPr id="11" name="Text 8"/>
          <p:cNvSpPr/>
          <p:nvPr/>
        </p:nvSpPr>
        <p:spPr>
          <a:xfrm>
            <a:off x="9934198" y="4036647"/>
            <a:ext cx="2690167" cy="324445"/>
          </a:xfrm>
          <a:prstGeom prst="rect">
            <a:avLst/>
          </a:prstGeom>
          <a:noFill/>
          <a:ln/>
        </p:spPr>
        <p:txBody>
          <a:bodyPr wrap="none" lIns="0" tIns="0" rIns="0" bIns="0" rtlCol="0" anchor="t"/>
          <a:lstStyle/>
          <a:p>
            <a:pPr marL="0" indent="0" algn="ctr">
              <a:lnSpc>
                <a:spcPts val="2550"/>
              </a:lnSpc>
              <a:buNone/>
            </a:pPr>
            <a:r>
              <a:rPr lang="en-US" sz="2400" b="1" dirty="0">
                <a:solidFill>
                  <a:srgbClr val="000000"/>
                </a:solidFill>
                <a:ea typeface="Arial Black Bold" pitchFamily="34" charset="-122"/>
                <a:cs typeface="Arial Black Bold" pitchFamily="34" charset="-120"/>
              </a:rPr>
              <a:t>Key considerations</a:t>
            </a:r>
            <a:endParaRPr lang="en-US" sz="2400" dirty="0"/>
          </a:p>
        </p:txBody>
      </p:sp>
      <p:sp>
        <p:nvSpPr>
          <p:cNvPr id="12" name="Text 9"/>
          <p:cNvSpPr/>
          <p:nvPr/>
        </p:nvSpPr>
        <p:spPr>
          <a:xfrm>
            <a:off x="9892633" y="4412146"/>
            <a:ext cx="3964093" cy="2325291"/>
          </a:xfrm>
          <a:prstGeom prst="rect">
            <a:avLst/>
          </a:prstGeom>
          <a:noFill/>
          <a:ln/>
        </p:spPr>
        <p:txBody>
          <a:bodyPr wrap="square" lIns="0" tIns="0" rIns="0" bIns="0" rtlCol="0" anchor="t"/>
          <a:lstStyle/>
          <a:p>
            <a:pPr marL="0" indent="0">
              <a:lnSpc>
                <a:spcPct val="110000"/>
              </a:lnSpc>
              <a:buNone/>
            </a:pPr>
            <a:r>
              <a:rPr lang="en-US" sz="2000" dirty="0">
                <a:solidFill>
                  <a:srgbClr val="000000"/>
                </a:solidFill>
                <a:latin typeface="Arial" panose="020B0604020202020204" pitchFamily="34" charset="0"/>
                <a:ea typeface="Arial Black" pitchFamily="34" charset="-122"/>
                <a:cs typeface="Arial" panose="020B0604020202020204" pitchFamily="34" charset="0"/>
              </a:rPr>
              <a:t>Thermoplastic cables require correct selection based on current-carrying capacity, voltage drop calculations, and environmental factors such as temperature and exposure to mechanical damage. Must be installed in compliance with BS 7671 wiring regulations.</a:t>
            </a:r>
            <a:endParaRPr lang="en-US"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276446" y="1189129"/>
            <a:ext cx="4022402" cy="6033603"/>
          </a:xfrm>
          <a:prstGeom prst="rect">
            <a:avLst/>
          </a:prstGeom>
        </p:spPr>
      </p:pic>
      <p:sp>
        <p:nvSpPr>
          <p:cNvPr id="3" name="Text 0"/>
          <p:cNvSpPr>
            <a:spLocks/>
          </p:cNvSpPr>
          <p:nvPr/>
        </p:nvSpPr>
        <p:spPr>
          <a:xfrm>
            <a:off x="301224" y="1027252"/>
            <a:ext cx="13899846" cy="646331"/>
          </a:xfrm>
          <a:prstGeom prst="rect">
            <a:avLst/>
          </a:prstGeom>
          <a:noFill/>
          <a:ln/>
        </p:spPr>
        <p:txBody>
          <a:bodyPr wrap="none" lIns="0" tIns="0" rIns="0" bIns="0" rtlCol="0" anchor="t"/>
          <a:lstStyle/>
          <a:p>
            <a:pPr marL="0" indent="0" algn="l">
              <a:lnSpc>
                <a:spcPts val="5000"/>
              </a:lnSpc>
              <a:buNone/>
            </a:pPr>
            <a:r>
              <a:rPr lang="en-US" sz="3600" b="1" dirty="0">
                <a:solidFill>
                  <a:srgbClr val="FC4421"/>
                </a:solidFill>
                <a:latin typeface="+mj-lt"/>
                <a:ea typeface="Arial Black Bold" pitchFamily="34" charset="-122"/>
                <a:cs typeface="Arial Black Bold" pitchFamily="34" charset="-120"/>
              </a:rPr>
              <a:t>Fire resistant cables - FP200</a:t>
            </a:r>
            <a:endParaRPr lang="en-US" sz="3600" dirty="0">
              <a:latin typeface="+mj-lt"/>
            </a:endParaRPr>
          </a:p>
        </p:txBody>
      </p:sp>
      <p:grpSp>
        <p:nvGrpSpPr>
          <p:cNvPr id="16" name="Group 15">
            <a:extLst>
              <a:ext uri="{FF2B5EF4-FFF2-40B4-BE49-F238E27FC236}">
                <a16:creationId xmlns:a16="http://schemas.microsoft.com/office/drawing/2014/main" id="{61ED29EC-14FB-C71D-BF8D-4E2A4877746C}"/>
              </a:ext>
            </a:extLst>
          </p:cNvPr>
          <p:cNvGrpSpPr/>
          <p:nvPr/>
        </p:nvGrpSpPr>
        <p:grpSpPr>
          <a:xfrm>
            <a:off x="301224" y="1716932"/>
            <a:ext cx="9771030" cy="5119270"/>
            <a:chOff x="714970" y="1588354"/>
            <a:chExt cx="9771030" cy="5119270"/>
          </a:xfrm>
        </p:grpSpPr>
        <p:sp>
          <p:nvSpPr>
            <p:cNvPr id="4" name="Shape 1"/>
            <p:cNvSpPr/>
            <p:nvPr/>
          </p:nvSpPr>
          <p:spPr>
            <a:xfrm>
              <a:off x="714970" y="1661101"/>
              <a:ext cx="459581" cy="459581"/>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5" name="Image 1" descr="preencoded.png"/>
            <p:cNvPicPr>
              <a:picLocks noChangeAspect="1"/>
            </p:cNvPicPr>
            <p:nvPr/>
          </p:nvPicPr>
          <p:blipFill>
            <a:blip r:embed="rId4"/>
            <a:stretch>
              <a:fillRect/>
            </a:stretch>
          </p:blipFill>
          <p:spPr>
            <a:xfrm>
              <a:off x="790728" y="1702534"/>
              <a:ext cx="306348" cy="383024"/>
            </a:xfrm>
            <a:prstGeom prst="rect">
              <a:avLst/>
            </a:prstGeom>
          </p:spPr>
        </p:pic>
        <p:sp>
          <p:nvSpPr>
            <p:cNvPr id="6" name="Text 2"/>
            <p:cNvSpPr/>
            <p:nvPr/>
          </p:nvSpPr>
          <p:spPr>
            <a:xfrm>
              <a:off x="1378743" y="1588354"/>
              <a:ext cx="4112131" cy="638413"/>
            </a:xfrm>
            <a:prstGeom prst="rect">
              <a:avLst/>
            </a:prstGeom>
            <a:noFill/>
            <a:ln/>
          </p:spPr>
          <p:txBody>
            <a:bodyPr wrap="squar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Construction and properties</a:t>
              </a:r>
              <a:endParaRPr lang="en-US" sz="2400" dirty="0"/>
            </a:p>
          </p:txBody>
        </p:sp>
        <p:sp>
          <p:nvSpPr>
            <p:cNvPr id="7" name="Text 3"/>
            <p:cNvSpPr/>
            <p:nvPr/>
          </p:nvSpPr>
          <p:spPr>
            <a:xfrm>
              <a:off x="1394907" y="1960801"/>
              <a:ext cx="4112130" cy="2287786"/>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FP200 is a fire-resistant cable with a unique construction featuring solid copper conductors, hard grade XLPE insulation, and an aluminium/polymer tape wrapped with an LSF (Low Smoke and Fume) outer sheath.</a:t>
              </a:r>
              <a:endParaRPr lang="en-US" sz="2400" dirty="0"/>
            </a:p>
          </p:txBody>
        </p:sp>
        <p:sp>
          <p:nvSpPr>
            <p:cNvPr id="8" name="Shape 4"/>
            <p:cNvSpPr/>
            <p:nvPr/>
          </p:nvSpPr>
          <p:spPr>
            <a:xfrm>
              <a:off x="5659081" y="1693009"/>
              <a:ext cx="459581" cy="459581"/>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9" name="Image 2" descr="preencoded.png"/>
            <p:cNvPicPr>
              <a:picLocks noChangeAspect="1"/>
            </p:cNvPicPr>
            <p:nvPr/>
          </p:nvPicPr>
          <p:blipFill>
            <a:blip r:embed="rId5"/>
            <a:stretch>
              <a:fillRect/>
            </a:stretch>
          </p:blipFill>
          <p:spPr>
            <a:xfrm>
              <a:off x="5737320" y="1727954"/>
              <a:ext cx="306348" cy="383024"/>
            </a:xfrm>
            <a:prstGeom prst="rect">
              <a:avLst/>
            </a:prstGeom>
          </p:spPr>
        </p:pic>
        <p:sp>
          <p:nvSpPr>
            <p:cNvPr id="10" name="Text 5"/>
            <p:cNvSpPr/>
            <p:nvPr/>
          </p:nvSpPr>
          <p:spPr>
            <a:xfrm>
              <a:off x="6267726" y="1620322"/>
              <a:ext cx="2880003" cy="319207"/>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Performance standards</a:t>
              </a:r>
              <a:endParaRPr lang="en-US" sz="2400" dirty="0"/>
            </a:p>
          </p:txBody>
        </p:sp>
        <p:sp>
          <p:nvSpPr>
            <p:cNvPr id="11" name="Text 6"/>
            <p:cNvSpPr/>
            <p:nvPr/>
          </p:nvSpPr>
          <p:spPr>
            <a:xfrm>
              <a:off x="6310914" y="1960801"/>
              <a:ext cx="4112131" cy="1960959"/>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Maintains circuit integrity for up to 120 minutes in fire conditions as per BS 7629-1. Produces minimal smoke and zero halogen emissions when exposed to fire, crucial for evacuation routes.</a:t>
              </a:r>
              <a:endParaRPr lang="en-US" sz="2400" dirty="0"/>
            </a:p>
          </p:txBody>
        </p:sp>
        <p:sp>
          <p:nvSpPr>
            <p:cNvPr id="12" name="Shape 7"/>
            <p:cNvSpPr/>
            <p:nvPr/>
          </p:nvSpPr>
          <p:spPr>
            <a:xfrm>
              <a:off x="714970" y="5298364"/>
              <a:ext cx="459581" cy="459581"/>
            </a:xfrm>
            <a:prstGeom prst="roundRect">
              <a:avLst>
                <a:gd name="adj" fmla="val 18671"/>
              </a:avLst>
            </a:prstGeom>
            <a:solidFill>
              <a:srgbClr val="E5E5E6"/>
            </a:solidFill>
            <a:ln w="7620">
              <a:solidFill>
                <a:srgbClr val="CBCBCC"/>
              </a:solidFill>
              <a:prstDash val="solid"/>
            </a:ln>
          </p:spPr>
          <p:txBody>
            <a:bodyPr/>
            <a:lstStyle/>
            <a:p>
              <a:endParaRPr lang="en-GB"/>
            </a:p>
          </p:txBody>
        </p:sp>
        <p:pic>
          <p:nvPicPr>
            <p:cNvPr id="13" name="Image 3" descr="preencoded.png"/>
            <p:cNvPicPr>
              <a:picLocks noChangeAspect="1"/>
            </p:cNvPicPr>
            <p:nvPr/>
          </p:nvPicPr>
          <p:blipFill>
            <a:blip r:embed="rId6"/>
            <a:stretch>
              <a:fillRect/>
            </a:stretch>
          </p:blipFill>
          <p:spPr>
            <a:xfrm>
              <a:off x="817126" y="5344120"/>
              <a:ext cx="306348" cy="383024"/>
            </a:xfrm>
            <a:prstGeom prst="rect">
              <a:avLst/>
            </a:prstGeom>
          </p:spPr>
        </p:pic>
        <p:sp>
          <p:nvSpPr>
            <p:cNvPr id="14" name="Text 8"/>
            <p:cNvSpPr/>
            <p:nvPr/>
          </p:nvSpPr>
          <p:spPr>
            <a:xfrm>
              <a:off x="1378744" y="5368552"/>
              <a:ext cx="2553772" cy="319207"/>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Application areas</a:t>
              </a:r>
              <a:endParaRPr lang="en-US" sz="2400" dirty="0"/>
            </a:p>
          </p:txBody>
        </p:sp>
        <p:sp>
          <p:nvSpPr>
            <p:cNvPr id="15" name="Text 9"/>
            <p:cNvSpPr/>
            <p:nvPr/>
          </p:nvSpPr>
          <p:spPr>
            <a:xfrm>
              <a:off x="1378743" y="5727144"/>
              <a:ext cx="9107257" cy="980480"/>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Essential for fire alarm systems, emergency lighting circuits, voice evacuation systems, and critical safety installations in commercial and public buildings where maintaining circuit integrity during fire is paramount.</a:t>
              </a:r>
              <a:endParaRPr lang="en-US" sz="240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550"/>
              </a:lnSpc>
              <a:buNone/>
            </a:pPr>
            <a:r>
              <a:rPr lang="en-US" sz="3600" b="1" dirty="0">
                <a:solidFill>
                  <a:srgbClr val="FC4421"/>
                </a:solidFill>
                <a:latin typeface="+mj-lt"/>
                <a:ea typeface="Arial Black Bold" pitchFamily="34" charset="-122"/>
                <a:cs typeface="Arial Black Bold" pitchFamily="34" charset="-120"/>
              </a:rPr>
              <a:t>Data cables - CAT5e and CAT6e</a:t>
            </a:r>
            <a:endParaRPr lang="en-US" sz="3600" dirty="0">
              <a:latin typeface="+mj-lt"/>
            </a:endParaRPr>
          </a:p>
        </p:txBody>
      </p:sp>
      <p:sp>
        <p:nvSpPr>
          <p:cNvPr id="3" name="Text 1"/>
          <p:cNvSpPr/>
          <p:nvPr/>
        </p:nvSpPr>
        <p:spPr>
          <a:xfrm>
            <a:off x="290617" y="1918313"/>
            <a:ext cx="3002994" cy="354330"/>
          </a:xfrm>
          <a:prstGeom prst="rect">
            <a:avLst/>
          </a:prstGeom>
          <a:noFill/>
          <a:ln/>
        </p:spPr>
        <p:txBody>
          <a:bodyPr wrap="none" lIns="0" tIns="0" rIns="0" bIns="0" rtlCol="0" anchor="t"/>
          <a:lstStyle/>
          <a:p>
            <a:pPr marL="0" indent="0" algn="l">
              <a:lnSpc>
                <a:spcPts val="2750"/>
              </a:lnSpc>
              <a:buNone/>
            </a:pPr>
            <a:r>
              <a:rPr lang="en-US" sz="2400" b="1" dirty="0">
                <a:ea typeface="Arial Black Bold" pitchFamily="34" charset="-122"/>
                <a:cs typeface="Arial Black Bold" pitchFamily="34" charset="-120"/>
              </a:rPr>
              <a:t>CAT5e characteristics</a:t>
            </a:r>
            <a:endParaRPr lang="en-US" sz="2400" dirty="0"/>
          </a:p>
        </p:txBody>
      </p:sp>
      <p:sp>
        <p:nvSpPr>
          <p:cNvPr id="4" name="Text 2"/>
          <p:cNvSpPr/>
          <p:nvPr/>
        </p:nvSpPr>
        <p:spPr>
          <a:xfrm>
            <a:off x="329093" y="2361962"/>
            <a:ext cx="3978116" cy="2903220"/>
          </a:xfrm>
          <a:prstGeom prst="rect">
            <a:avLst/>
          </a:prstGeom>
          <a:noFill/>
          <a:ln/>
        </p:spPr>
        <p:txBody>
          <a:bodyPr wrap="square" lIns="0" tIns="0" rIns="0" bIns="0" rtlCol="0" anchor="t"/>
          <a:lstStyle/>
          <a:p>
            <a:pPr marL="0" indent="0" algn="l">
              <a:lnSpc>
                <a:spcPts val="28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Supports bandwidth up to 100 MHz and data rates of 1 Gbps. Construction includes four twisted pairs with polyethylene insulation. Maximum recommended length of 100 metres between active equipment. Suitable for standard network installations, CCTV systems, and basic access control.</a:t>
            </a:r>
            <a:endParaRPr lang="en-US" sz="2400" dirty="0"/>
          </a:p>
        </p:txBody>
      </p:sp>
      <p:sp>
        <p:nvSpPr>
          <p:cNvPr id="5" name="Text 3"/>
          <p:cNvSpPr/>
          <p:nvPr/>
        </p:nvSpPr>
        <p:spPr>
          <a:xfrm>
            <a:off x="5382849" y="1901514"/>
            <a:ext cx="2835235" cy="354330"/>
          </a:xfrm>
          <a:prstGeom prst="rect">
            <a:avLst/>
          </a:prstGeom>
          <a:noFill/>
          <a:ln/>
        </p:spPr>
        <p:txBody>
          <a:bodyPr wrap="none" lIns="0" tIns="0" rIns="0" bIns="0" rtlCol="0" anchor="t"/>
          <a:lstStyle/>
          <a:p>
            <a:pPr marL="0" indent="0" algn="l">
              <a:lnSpc>
                <a:spcPts val="2750"/>
              </a:lnSpc>
              <a:buNone/>
            </a:pPr>
            <a:r>
              <a:rPr lang="en-US" sz="2400" b="1" dirty="0">
                <a:ea typeface="Arial Black Bold" pitchFamily="34" charset="-122"/>
                <a:cs typeface="Arial Black Bold" pitchFamily="34" charset="-120"/>
              </a:rPr>
              <a:t>CAT6e advantages</a:t>
            </a:r>
            <a:endParaRPr lang="en-US" sz="2400" dirty="0"/>
          </a:p>
        </p:txBody>
      </p:sp>
      <p:sp>
        <p:nvSpPr>
          <p:cNvPr id="6" name="Text 4"/>
          <p:cNvSpPr/>
          <p:nvPr/>
        </p:nvSpPr>
        <p:spPr>
          <a:xfrm>
            <a:off x="5382849" y="2262663"/>
            <a:ext cx="3978116" cy="3266123"/>
          </a:xfrm>
          <a:prstGeom prst="rect">
            <a:avLst/>
          </a:prstGeom>
          <a:noFill/>
          <a:ln/>
        </p:spPr>
        <p:txBody>
          <a:bodyPr wrap="square" lIns="0" tIns="0" rIns="0" bIns="0" rtlCol="0" anchor="t"/>
          <a:lstStyle/>
          <a:p>
            <a:pPr marL="0" indent="0" algn="l">
              <a:lnSpc>
                <a:spcPts val="28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Supports bandwidth up to 250 MHz and data rates of 10 Gbps over shorter distances. Features more stringent specifications for crosstalk and system noise. Includes a physical separator between pairs to further reduce interference. Ideal for high-definition security cameras, advanced access control, and future-proof installations.</a:t>
            </a:r>
            <a:endParaRPr lang="en-US" sz="2400" dirty="0"/>
          </a:p>
        </p:txBody>
      </p:sp>
      <p:pic>
        <p:nvPicPr>
          <p:cNvPr id="7" name="Image 0" descr="preencoded.png"/>
          <p:cNvPicPr>
            <a:picLocks noChangeAspect="1"/>
          </p:cNvPicPr>
          <p:nvPr/>
        </p:nvPicPr>
        <p:blipFill>
          <a:blip r:embed="rId3"/>
          <a:stretch>
            <a:fillRect/>
          </a:stretch>
        </p:blipFill>
        <p:spPr>
          <a:xfrm>
            <a:off x="9872067" y="1387614"/>
            <a:ext cx="3978116" cy="2386846"/>
          </a:xfrm>
          <a:prstGeom prst="rect">
            <a:avLst/>
          </a:prstGeom>
        </p:spPr>
      </p:pic>
      <p:sp>
        <p:nvSpPr>
          <p:cNvPr id="8" name="Text 5"/>
          <p:cNvSpPr/>
          <p:nvPr/>
        </p:nvSpPr>
        <p:spPr>
          <a:xfrm>
            <a:off x="9872067" y="4114800"/>
            <a:ext cx="3978116" cy="2177415"/>
          </a:xfrm>
          <a:prstGeom prst="rect">
            <a:avLst/>
          </a:prstGeom>
          <a:noFill/>
          <a:ln/>
        </p:spPr>
        <p:txBody>
          <a:bodyPr wrap="square" lIns="0" tIns="0" rIns="0" bIns="0" rtlCol="0" anchor="t"/>
          <a:lstStyle/>
          <a:p>
            <a:pPr marL="0" indent="0" algn="l">
              <a:lnSpc>
                <a:spcPts val="28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Both cable types must be installed with care to maintain performance characteristics. Avoid sharp bends, excessive pulling tension, and proximity to power cables to prevent signal degradation.</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400"/>
              </a:lnSpc>
              <a:buNone/>
            </a:pPr>
            <a:r>
              <a:rPr lang="en-US" sz="3600" b="1" dirty="0">
                <a:solidFill>
                  <a:srgbClr val="FC4421"/>
                </a:solidFill>
                <a:latin typeface="+mj-lt"/>
                <a:ea typeface="Arial Black Bold" pitchFamily="34" charset="-122"/>
                <a:cs typeface="Arial Black Bold" pitchFamily="34" charset="-120"/>
              </a:rPr>
              <a:t>Coaxial cable applications</a:t>
            </a:r>
            <a:endParaRPr lang="en-US" sz="3600" dirty="0">
              <a:latin typeface="+mj-lt"/>
            </a:endParaRPr>
          </a:p>
        </p:txBody>
      </p:sp>
      <p:sp>
        <p:nvSpPr>
          <p:cNvPr id="3" name="Shape 1"/>
          <p:cNvSpPr/>
          <p:nvPr/>
        </p:nvSpPr>
        <p:spPr>
          <a:xfrm>
            <a:off x="7299959" y="1844160"/>
            <a:ext cx="45719" cy="3957934"/>
          </a:xfrm>
          <a:prstGeom prst="roundRect">
            <a:avLst>
              <a:gd name="adj" fmla="val 302475"/>
            </a:avLst>
          </a:prstGeom>
          <a:solidFill>
            <a:srgbClr val="CBCBCC"/>
          </a:solidFill>
          <a:ln/>
        </p:spPr>
        <p:txBody>
          <a:bodyPr/>
          <a:lstStyle/>
          <a:p>
            <a:endParaRPr lang="en-GB"/>
          </a:p>
        </p:txBody>
      </p:sp>
      <p:sp>
        <p:nvSpPr>
          <p:cNvPr id="4" name="Shape 2"/>
          <p:cNvSpPr/>
          <p:nvPr/>
        </p:nvSpPr>
        <p:spPr>
          <a:xfrm>
            <a:off x="6440329" y="2075855"/>
            <a:ext cx="658416" cy="30480"/>
          </a:xfrm>
          <a:prstGeom prst="roundRect">
            <a:avLst>
              <a:gd name="adj" fmla="val 302475"/>
            </a:avLst>
          </a:prstGeom>
          <a:solidFill>
            <a:srgbClr val="CBCBCC"/>
          </a:solidFill>
          <a:ln/>
        </p:spPr>
        <p:txBody>
          <a:bodyPr/>
          <a:lstStyle/>
          <a:p>
            <a:endParaRPr lang="en-GB"/>
          </a:p>
        </p:txBody>
      </p:sp>
      <p:sp>
        <p:nvSpPr>
          <p:cNvPr id="5" name="Shape 3"/>
          <p:cNvSpPr/>
          <p:nvPr/>
        </p:nvSpPr>
        <p:spPr>
          <a:xfrm>
            <a:off x="7068264" y="1844159"/>
            <a:ext cx="493871" cy="493871"/>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6" name="Image 0" descr="preencoded.png"/>
          <p:cNvPicPr>
            <a:picLocks noChangeAspect="1"/>
          </p:cNvPicPr>
          <p:nvPr/>
        </p:nvPicPr>
        <p:blipFill>
          <a:blip r:embed="rId3"/>
          <a:stretch>
            <a:fillRect/>
          </a:stretch>
        </p:blipFill>
        <p:spPr>
          <a:xfrm>
            <a:off x="7150596" y="1885355"/>
            <a:ext cx="329208" cy="411480"/>
          </a:xfrm>
          <a:prstGeom prst="rect">
            <a:avLst/>
          </a:prstGeom>
        </p:spPr>
      </p:pic>
      <p:sp>
        <p:nvSpPr>
          <p:cNvPr id="7" name="Text 4"/>
          <p:cNvSpPr/>
          <p:nvPr/>
        </p:nvSpPr>
        <p:spPr>
          <a:xfrm>
            <a:off x="3473887" y="1919526"/>
            <a:ext cx="2743795" cy="343019"/>
          </a:xfrm>
          <a:prstGeom prst="rect">
            <a:avLst/>
          </a:prstGeom>
          <a:noFill/>
          <a:ln/>
        </p:spPr>
        <p:txBody>
          <a:bodyPr wrap="none" lIns="0" tIns="0" rIns="0" bIns="0" rtlCol="0" anchor="t"/>
          <a:lstStyle/>
          <a:p>
            <a:pPr marL="0" indent="0" algn="r">
              <a:lnSpc>
                <a:spcPts val="2700"/>
              </a:lnSpc>
              <a:buNone/>
            </a:pPr>
            <a:r>
              <a:rPr lang="en-US" sz="2400" b="1" dirty="0">
                <a:solidFill>
                  <a:srgbClr val="000000"/>
                </a:solidFill>
                <a:ea typeface="Arial Black Bold" pitchFamily="34" charset="-122"/>
                <a:cs typeface="Arial Black Bold" pitchFamily="34" charset="-120"/>
              </a:rPr>
              <a:t>CCTV systems</a:t>
            </a:r>
            <a:endParaRPr lang="en-US" sz="2400" dirty="0"/>
          </a:p>
        </p:txBody>
      </p:sp>
      <p:sp>
        <p:nvSpPr>
          <p:cNvPr id="8" name="Text 5"/>
          <p:cNvSpPr/>
          <p:nvPr/>
        </p:nvSpPr>
        <p:spPr>
          <a:xfrm>
            <a:off x="768191" y="2297243"/>
            <a:ext cx="5449491" cy="1404938"/>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RG59 and RG6 coaxial cables are commonly used for analogue CCTV installations. Maximum recommended distance of 300 metres for RG59 and 600 metres for RG6 before signal degradation becomes problematic</a:t>
            </a:r>
            <a:r>
              <a:rPr lang="en-US" sz="2000" dirty="0">
                <a:solidFill>
                  <a:srgbClr val="000000"/>
                </a:solidFill>
                <a:latin typeface="Arial" panose="020B0604020202020204" pitchFamily="34" charset="0"/>
                <a:ea typeface="Arial Black" pitchFamily="34" charset="-122"/>
                <a:cs typeface="Arial" panose="020B0604020202020204" pitchFamily="34" charset="0"/>
              </a:rPr>
              <a:t>.</a:t>
            </a:r>
            <a:endParaRPr lang="en-US" sz="2000" dirty="0"/>
          </a:p>
        </p:txBody>
      </p:sp>
      <p:sp>
        <p:nvSpPr>
          <p:cNvPr id="9" name="Shape 6"/>
          <p:cNvSpPr/>
          <p:nvPr/>
        </p:nvSpPr>
        <p:spPr>
          <a:xfrm>
            <a:off x="7511078" y="2999712"/>
            <a:ext cx="658416" cy="30480"/>
          </a:xfrm>
          <a:prstGeom prst="roundRect">
            <a:avLst>
              <a:gd name="adj" fmla="val 302475"/>
            </a:avLst>
          </a:prstGeom>
          <a:solidFill>
            <a:srgbClr val="CBCBCC"/>
          </a:solidFill>
          <a:ln/>
        </p:spPr>
        <p:txBody>
          <a:bodyPr/>
          <a:lstStyle/>
          <a:p>
            <a:endParaRPr lang="en-GB"/>
          </a:p>
        </p:txBody>
      </p:sp>
      <p:sp>
        <p:nvSpPr>
          <p:cNvPr id="10" name="Shape 7"/>
          <p:cNvSpPr/>
          <p:nvPr/>
        </p:nvSpPr>
        <p:spPr>
          <a:xfrm>
            <a:off x="7075882" y="2731780"/>
            <a:ext cx="493871" cy="493871"/>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11" name="Image 1" descr="preencoded.png"/>
          <p:cNvPicPr>
            <a:picLocks noChangeAspect="1"/>
          </p:cNvPicPr>
          <p:nvPr/>
        </p:nvPicPr>
        <p:blipFill>
          <a:blip r:embed="rId4"/>
          <a:stretch>
            <a:fillRect/>
          </a:stretch>
        </p:blipFill>
        <p:spPr>
          <a:xfrm>
            <a:off x="7158213" y="2772382"/>
            <a:ext cx="329208" cy="411480"/>
          </a:xfrm>
          <a:prstGeom prst="rect">
            <a:avLst/>
          </a:prstGeom>
        </p:spPr>
      </p:pic>
      <p:sp>
        <p:nvSpPr>
          <p:cNvPr id="12" name="Text 8"/>
          <p:cNvSpPr/>
          <p:nvPr/>
        </p:nvSpPr>
        <p:spPr>
          <a:xfrm>
            <a:off x="8412718" y="2717981"/>
            <a:ext cx="3649147" cy="343019"/>
          </a:xfrm>
          <a:prstGeom prst="rect">
            <a:avLst/>
          </a:prstGeom>
          <a:noFill/>
          <a:ln/>
        </p:spPr>
        <p:txBody>
          <a:bodyPr wrap="non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Satellite and aerial systems</a:t>
            </a:r>
            <a:endParaRPr lang="en-US" sz="2400" dirty="0"/>
          </a:p>
        </p:txBody>
      </p:sp>
      <p:sp>
        <p:nvSpPr>
          <p:cNvPr id="13" name="Text 9"/>
          <p:cNvSpPr/>
          <p:nvPr/>
        </p:nvSpPr>
        <p:spPr>
          <a:xfrm>
            <a:off x="8412718" y="3096055"/>
            <a:ext cx="6033090" cy="1404938"/>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CT100 and WF100 cables with 75-ohm impedance are standard for satellite and TV distribution systems. Must be installed with minimum bend radius of 10x cable diameter to maintain signal integrity.</a:t>
            </a:r>
            <a:endParaRPr lang="en-US" sz="2400" dirty="0"/>
          </a:p>
        </p:txBody>
      </p:sp>
      <p:sp>
        <p:nvSpPr>
          <p:cNvPr id="14" name="Shape 10"/>
          <p:cNvSpPr/>
          <p:nvPr/>
        </p:nvSpPr>
        <p:spPr>
          <a:xfrm>
            <a:off x="6440329" y="4714435"/>
            <a:ext cx="658416" cy="30480"/>
          </a:xfrm>
          <a:prstGeom prst="roundRect">
            <a:avLst>
              <a:gd name="adj" fmla="val 302475"/>
            </a:avLst>
          </a:prstGeom>
          <a:solidFill>
            <a:srgbClr val="CBCBCC"/>
          </a:solidFill>
          <a:ln/>
        </p:spPr>
        <p:txBody>
          <a:bodyPr/>
          <a:lstStyle/>
          <a:p>
            <a:endParaRPr lang="en-GB"/>
          </a:p>
        </p:txBody>
      </p:sp>
      <p:sp>
        <p:nvSpPr>
          <p:cNvPr id="15" name="Shape 11"/>
          <p:cNvSpPr/>
          <p:nvPr/>
        </p:nvSpPr>
        <p:spPr>
          <a:xfrm>
            <a:off x="7068264" y="4441175"/>
            <a:ext cx="493871" cy="493871"/>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16" name="Image 2" descr="preencoded.png"/>
          <p:cNvPicPr>
            <a:picLocks noChangeAspect="1"/>
          </p:cNvPicPr>
          <p:nvPr/>
        </p:nvPicPr>
        <p:blipFill>
          <a:blip r:embed="rId5"/>
          <a:stretch>
            <a:fillRect/>
          </a:stretch>
        </p:blipFill>
        <p:spPr>
          <a:xfrm>
            <a:off x="7134559" y="4508695"/>
            <a:ext cx="329208" cy="411480"/>
          </a:xfrm>
          <a:prstGeom prst="rect">
            <a:avLst/>
          </a:prstGeom>
        </p:spPr>
      </p:pic>
      <p:sp>
        <p:nvSpPr>
          <p:cNvPr id="17" name="Text 12"/>
          <p:cNvSpPr/>
          <p:nvPr/>
        </p:nvSpPr>
        <p:spPr>
          <a:xfrm>
            <a:off x="3473887" y="4558106"/>
            <a:ext cx="2743795" cy="343019"/>
          </a:xfrm>
          <a:prstGeom prst="rect">
            <a:avLst/>
          </a:prstGeom>
          <a:noFill/>
          <a:ln/>
        </p:spPr>
        <p:txBody>
          <a:bodyPr wrap="none" lIns="0" tIns="0" rIns="0" bIns="0" rtlCol="0" anchor="t"/>
          <a:lstStyle/>
          <a:p>
            <a:pPr marL="0" indent="0" algn="r">
              <a:lnSpc>
                <a:spcPts val="2700"/>
              </a:lnSpc>
              <a:buNone/>
            </a:pPr>
            <a:r>
              <a:rPr lang="en-US" sz="2400" b="1" dirty="0">
                <a:solidFill>
                  <a:srgbClr val="000000"/>
                </a:solidFill>
                <a:ea typeface="Arial Black Bold" pitchFamily="34" charset="-122"/>
                <a:cs typeface="Arial Black Bold" pitchFamily="34" charset="-120"/>
              </a:rPr>
              <a:t>Access control</a:t>
            </a:r>
            <a:endParaRPr lang="en-US" sz="2400" dirty="0"/>
          </a:p>
        </p:txBody>
      </p:sp>
      <p:sp>
        <p:nvSpPr>
          <p:cNvPr id="18" name="Text 13"/>
          <p:cNvSpPr/>
          <p:nvPr/>
        </p:nvSpPr>
        <p:spPr>
          <a:xfrm>
            <a:off x="768191" y="4908113"/>
            <a:ext cx="5449491" cy="1404938"/>
          </a:xfrm>
          <a:prstGeom prst="rect">
            <a:avLst/>
          </a:prstGeom>
          <a:noFill/>
          <a:ln/>
        </p:spPr>
        <p:txBody>
          <a:bodyPr wrap="square" lIns="0" tIns="0" rIns="0" bIns="0" rtlCol="0" anchor="t"/>
          <a:lstStyle/>
          <a:p>
            <a:pPr marL="0" indent="0" algn="r">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RG58 coaxial often utilised for legacy access control card readers. Maximum distance of 150 metres between reader and controller before signal amplification becomes necessary.</a:t>
            </a:r>
            <a:endParaRPr lang="en-US" sz="2400" dirty="0"/>
          </a:p>
        </p:txBody>
      </p:sp>
      <p:sp>
        <p:nvSpPr>
          <p:cNvPr id="19" name="Shape 14"/>
          <p:cNvSpPr/>
          <p:nvPr/>
        </p:nvSpPr>
        <p:spPr>
          <a:xfrm>
            <a:off x="7569753" y="5414647"/>
            <a:ext cx="658416" cy="30480"/>
          </a:xfrm>
          <a:prstGeom prst="roundRect">
            <a:avLst>
              <a:gd name="adj" fmla="val 302475"/>
            </a:avLst>
          </a:prstGeom>
          <a:solidFill>
            <a:srgbClr val="CBCBCC"/>
          </a:solidFill>
          <a:ln/>
        </p:spPr>
        <p:txBody>
          <a:bodyPr/>
          <a:lstStyle/>
          <a:p>
            <a:endParaRPr lang="en-GB"/>
          </a:p>
        </p:txBody>
      </p:sp>
      <p:sp>
        <p:nvSpPr>
          <p:cNvPr id="20" name="Shape 15"/>
          <p:cNvSpPr/>
          <p:nvPr/>
        </p:nvSpPr>
        <p:spPr>
          <a:xfrm>
            <a:off x="7068264" y="5225092"/>
            <a:ext cx="493871" cy="493871"/>
          </a:xfrm>
          <a:prstGeom prst="roundRect">
            <a:avLst>
              <a:gd name="adj" fmla="val 18668"/>
            </a:avLst>
          </a:prstGeom>
          <a:solidFill>
            <a:srgbClr val="E5E5E6"/>
          </a:solidFill>
          <a:ln w="7620">
            <a:solidFill>
              <a:srgbClr val="CBCBCC"/>
            </a:solidFill>
            <a:prstDash val="solid"/>
          </a:ln>
        </p:spPr>
        <p:txBody>
          <a:bodyPr/>
          <a:lstStyle/>
          <a:p>
            <a:endParaRPr lang="en-GB"/>
          </a:p>
        </p:txBody>
      </p:sp>
      <p:pic>
        <p:nvPicPr>
          <p:cNvPr id="21" name="Image 3" descr="preencoded.png"/>
          <p:cNvPicPr>
            <a:picLocks noChangeAspect="1"/>
          </p:cNvPicPr>
          <p:nvPr/>
        </p:nvPicPr>
        <p:blipFill>
          <a:blip r:embed="rId6"/>
          <a:stretch>
            <a:fillRect/>
          </a:stretch>
        </p:blipFill>
        <p:spPr>
          <a:xfrm>
            <a:off x="7150596" y="5238578"/>
            <a:ext cx="329208" cy="411480"/>
          </a:xfrm>
          <a:prstGeom prst="rect">
            <a:avLst/>
          </a:prstGeom>
        </p:spPr>
      </p:pic>
      <p:sp>
        <p:nvSpPr>
          <p:cNvPr id="22" name="Text 16"/>
          <p:cNvSpPr/>
          <p:nvPr/>
        </p:nvSpPr>
        <p:spPr>
          <a:xfrm>
            <a:off x="8412718" y="5103029"/>
            <a:ext cx="3520916" cy="343019"/>
          </a:xfrm>
          <a:prstGeom prst="rect">
            <a:avLst/>
          </a:prstGeom>
          <a:noFill/>
          <a:ln/>
        </p:spPr>
        <p:txBody>
          <a:bodyPr wrap="none" lIns="0" tIns="0" rIns="0" bIns="0" rtlCol="0" anchor="t"/>
          <a:lstStyle/>
          <a:p>
            <a:pPr marL="0" indent="0" algn="l">
              <a:lnSpc>
                <a:spcPts val="2700"/>
              </a:lnSpc>
              <a:buNone/>
            </a:pPr>
            <a:r>
              <a:rPr lang="en-US" sz="2400" b="1" dirty="0">
                <a:solidFill>
                  <a:srgbClr val="000000"/>
                </a:solidFill>
                <a:ea typeface="Arial Black Bold" pitchFamily="34" charset="-122"/>
                <a:cs typeface="Arial Black Bold" pitchFamily="34" charset="-120"/>
              </a:rPr>
              <a:t>Installation considerations</a:t>
            </a:r>
            <a:endParaRPr lang="en-US" sz="2400" dirty="0"/>
          </a:p>
        </p:txBody>
      </p:sp>
      <p:sp>
        <p:nvSpPr>
          <p:cNvPr id="23" name="Text 17"/>
          <p:cNvSpPr/>
          <p:nvPr/>
        </p:nvSpPr>
        <p:spPr>
          <a:xfrm>
            <a:off x="8412718" y="5439181"/>
            <a:ext cx="6105009" cy="1404938"/>
          </a:xfrm>
          <a:prstGeom prst="rect">
            <a:avLst/>
          </a:prstGeom>
          <a:noFill/>
          <a:ln/>
        </p:spPr>
        <p:txBody>
          <a:bodyPr wrap="square" lIns="0" tIns="0" rIns="0" bIns="0" rtlCol="0" anchor="t"/>
          <a:lstStyle/>
          <a:p>
            <a:pPr marL="0" indent="0" algn="l">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Proper termination with correct connectors is essential. BNC, F-type, and N-type connectors must be correctly crimped or compression-fitted to maintain screening integrity and prevent signal loss.</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000"/>
              </a:lnSpc>
              <a:buNone/>
            </a:pPr>
            <a:r>
              <a:rPr lang="en-US" sz="3600" b="1" dirty="0">
                <a:solidFill>
                  <a:srgbClr val="FC4421"/>
                </a:solidFill>
                <a:latin typeface="+mj-lt"/>
                <a:ea typeface="Arial Black Bold" pitchFamily="34" charset="-122"/>
                <a:cs typeface="Arial Black Bold" pitchFamily="34" charset="-120"/>
              </a:rPr>
              <a:t>Cable tray systems</a:t>
            </a:r>
            <a:endParaRPr lang="en-US" sz="3600" dirty="0">
              <a:latin typeface="+mj-lt"/>
            </a:endParaRPr>
          </a:p>
        </p:txBody>
      </p:sp>
      <p:grpSp>
        <p:nvGrpSpPr>
          <p:cNvPr id="25" name="Group 24">
            <a:extLst>
              <a:ext uri="{FF2B5EF4-FFF2-40B4-BE49-F238E27FC236}">
                <a16:creationId xmlns:a16="http://schemas.microsoft.com/office/drawing/2014/main" id="{FF5CDFC8-AB6A-493B-5378-7235FE748241}"/>
              </a:ext>
            </a:extLst>
          </p:cNvPr>
          <p:cNvGrpSpPr/>
          <p:nvPr/>
        </p:nvGrpSpPr>
        <p:grpSpPr>
          <a:xfrm>
            <a:off x="714256" y="1946850"/>
            <a:ext cx="13099852" cy="5143575"/>
            <a:chOff x="714256" y="1691759"/>
            <a:chExt cx="13099852" cy="5143575"/>
          </a:xfrm>
        </p:grpSpPr>
        <p:sp>
          <p:nvSpPr>
            <p:cNvPr id="5" name="Text 2"/>
            <p:cNvSpPr/>
            <p:nvPr/>
          </p:nvSpPr>
          <p:spPr>
            <a:xfrm>
              <a:off x="2568535" y="1895832"/>
              <a:ext cx="2551271"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Load capacity</a:t>
              </a:r>
              <a:endParaRPr lang="en-US" sz="2400" dirty="0"/>
            </a:p>
          </p:txBody>
        </p:sp>
        <p:sp>
          <p:nvSpPr>
            <p:cNvPr id="6" name="Text 3"/>
            <p:cNvSpPr/>
            <p:nvPr/>
          </p:nvSpPr>
          <p:spPr>
            <a:xfrm>
              <a:off x="2568535" y="2337078"/>
              <a:ext cx="6678097"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Select based on combined weight of cables plus 25% for future expansion</a:t>
              </a:r>
              <a:endParaRPr lang="en-US" sz="2400" dirty="0"/>
            </a:p>
          </p:txBody>
        </p:sp>
        <p:sp>
          <p:nvSpPr>
            <p:cNvPr id="7" name="Shape 4"/>
            <p:cNvSpPr/>
            <p:nvPr/>
          </p:nvSpPr>
          <p:spPr>
            <a:xfrm>
              <a:off x="2466499" y="2858095"/>
              <a:ext cx="11347609" cy="11430"/>
            </a:xfrm>
            <a:prstGeom prst="roundRect">
              <a:avLst>
                <a:gd name="adj" fmla="val 749986"/>
              </a:avLst>
            </a:prstGeom>
            <a:solidFill>
              <a:srgbClr val="CBCBCC"/>
            </a:solidFill>
            <a:ln/>
          </p:spPr>
          <p:txBody>
            <a:bodyPr/>
            <a:lstStyle/>
            <a:p>
              <a:endParaRPr lang="en-GB" sz="2000"/>
            </a:p>
          </p:txBody>
        </p:sp>
        <p:sp>
          <p:nvSpPr>
            <p:cNvPr id="10" name="Text 6"/>
            <p:cNvSpPr/>
            <p:nvPr/>
          </p:nvSpPr>
          <p:spPr>
            <a:xfrm>
              <a:off x="4218742" y="3173730"/>
              <a:ext cx="2551271"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Sizing requirements</a:t>
              </a:r>
              <a:endParaRPr lang="en-US" sz="2400" dirty="0"/>
            </a:p>
          </p:txBody>
        </p:sp>
        <p:sp>
          <p:nvSpPr>
            <p:cNvPr id="11" name="Text 7"/>
            <p:cNvSpPr/>
            <p:nvPr/>
          </p:nvSpPr>
          <p:spPr>
            <a:xfrm>
              <a:off x="4218742" y="3614976"/>
              <a:ext cx="4409718"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Minimum 20% spare capacity for future additions</a:t>
              </a:r>
              <a:endParaRPr lang="en-US" sz="2400" dirty="0"/>
            </a:p>
          </p:txBody>
        </p:sp>
        <p:sp>
          <p:nvSpPr>
            <p:cNvPr id="12" name="Shape 8"/>
            <p:cNvSpPr/>
            <p:nvPr/>
          </p:nvSpPr>
          <p:spPr>
            <a:xfrm>
              <a:off x="4116705" y="4135993"/>
              <a:ext cx="9697402" cy="11430"/>
            </a:xfrm>
            <a:prstGeom prst="roundRect">
              <a:avLst>
                <a:gd name="adj" fmla="val 749986"/>
              </a:avLst>
            </a:prstGeom>
            <a:solidFill>
              <a:srgbClr val="CBCBCC"/>
            </a:solidFill>
            <a:ln/>
          </p:spPr>
          <p:txBody>
            <a:bodyPr/>
            <a:lstStyle/>
            <a:p>
              <a:endParaRPr lang="en-GB" sz="2000"/>
            </a:p>
          </p:txBody>
        </p:sp>
        <p:sp>
          <p:nvSpPr>
            <p:cNvPr id="15" name="Text 10"/>
            <p:cNvSpPr/>
            <p:nvPr/>
          </p:nvSpPr>
          <p:spPr>
            <a:xfrm>
              <a:off x="5868948" y="4451628"/>
              <a:ext cx="2551271"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Fixing methods</a:t>
              </a:r>
              <a:endParaRPr lang="en-US" sz="2400" dirty="0"/>
            </a:p>
          </p:txBody>
        </p:sp>
        <p:sp>
          <p:nvSpPr>
            <p:cNvPr id="16" name="Text 11"/>
            <p:cNvSpPr/>
            <p:nvPr/>
          </p:nvSpPr>
          <p:spPr>
            <a:xfrm>
              <a:off x="5868948" y="4892873"/>
              <a:ext cx="5327809"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Maximum support intervals of 1.5m for heavily loaded trays</a:t>
              </a:r>
              <a:endParaRPr lang="en-US" sz="2400" dirty="0"/>
            </a:p>
          </p:txBody>
        </p:sp>
        <p:sp>
          <p:nvSpPr>
            <p:cNvPr id="17" name="Shape 12"/>
            <p:cNvSpPr/>
            <p:nvPr/>
          </p:nvSpPr>
          <p:spPr>
            <a:xfrm>
              <a:off x="5766911" y="5413891"/>
              <a:ext cx="8047196" cy="11430"/>
            </a:xfrm>
            <a:prstGeom prst="roundRect">
              <a:avLst>
                <a:gd name="adj" fmla="val 749986"/>
              </a:avLst>
            </a:prstGeom>
            <a:solidFill>
              <a:srgbClr val="CBCBCC"/>
            </a:solidFill>
            <a:ln/>
          </p:spPr>
          <p:txBody>
            <a:bodyPr/>
            <a:lstStyle/>
            <a:p>
              <a:endParaRPr lang="en-GB" sz="2000"/>
            </a:p>
          </p:txBody>
        </p:sp>
        <p:grpSp>
          <p:nvGrpSpPr>
            <p:cNvPr id="24" name="Group 23">
              <a:extLst>
                <a:ext uri="{FF2B5EF4-FFF2-40B4-BE49-F238E27FC236}">
                  <a16:creationId xmlns:a16="http://schemas.microsoft.com/office/drawing/2014/main" id="{BC1EB75F-5E45-2787-A6D6-27B46C3FDFA2}"/>
                </a:ext>
              </a:extLst>
            </p:cNvPr>
            <p:cNvGrpSpPr/>
            <p:nvPr/>
          </p:nvGrpSpPr>
          <p:grpSpPr>
            <a:xfrm>
              <a:off x="714256" y="1691759"/>
              <a:ext cx="6600944" cy="5143575"/>
              <a:chOff x="714256" y="1691759"/>
              <a:chExt cx="6600944" cy="5143575"/>
            </a:xfrm>
          </p:grpSpPr>
          <p:sp>
            <p:nvSpPr>
              <p:cNvPr id="3" name="Shape 1"/>
              <p:cNvSpPr/>
              <p:nvPr/>
            </p:nvSpPr>
            <p:spPr>
              <a:xfrm>
                <a:off x="714256" y="1691759"/>
                <a:ext cx="1650206" cy="1175861"/>
              </a:xfrm>
              <a:prstGeom prst="roundRect">
                <a:avLst>
                  <a:gd name="adj" fmla="val 7290"/>
                </a:avLst>
              </a:prstGeom>
              <a:solidFill>
                <a:srgbClr val="E5E5E6"/>
              </a:solidFill>
              <a:ln w="7620">
                <a:solidFill>
                  <a:srgbClr val="CBCBCC"/>
                </a:solidFill>
                <a:prstDash val="solid"/>
              </a:ln>
            </p:spPr>
            <p:txBody>
              <a:bodyPr/>
              <a:lstStyle/>
              <a:p>
                <a:endParaRPr lang="en-GB" sz="2000"/>
              </a:p>
            </p:txBody>
          </p:sp>
          <p:sp>
            <p:nvSpPr>
              <p:cNvPr id="8" name="Shape 5"/>
              <p:cNvSpPr/>
              <p:nvPr/>
            </p:nvSpPr>
            <p:spPr>
              <a:xfrm>
                <a:off x="714256" y="2969657"/>
                <a:ext cx="3300413" cy="1175861"/>
              </a:xfrm>
              <a:prstGeom prst="roundRect">
                <a:avLst>
                  <a:gd name="adj" fmla="val 7290"/>
                </a:avLst>
              </a:prstGeom>
              <a:solidFill>
                <a:srgbClr val="E5E5E6"/>
              </a:solidFill>
              <a:ln w="7620">
                <a:solidFill>
                  <a:srgbClr val="CBCBCC"/>
                </a:solidFill>
                <a:prstDash val="solid"/>
              </a:ln>
            </p:spPr>
            <p:txBody>
              <a:bodyPr/>
              <a:lstStyle/>
              <a:p>
                <a:endParaRPr lang="en-GB" sz="2000"/>
              </a:p>
            </p:txBody>
          </p:sp>
          <p:sp>
            <p:nvSpPr>
              <p:cNvPr id="13" name="Shape 9"/>
              <p:cNvSpPr/>
              <p:nvPr/>
            </p:nvSpPr>
            <p:spPr>
              <a:xfrm>
                <a:off x="714256" y="4247555"/>
                <a:ext cx="4950619" cy="1175861"/>
              </a:xfrm>
              <a:prstGeom prst="roundRect">
                <a:avLst>
                  <a:gd name="adj" fmla="val 7290"/>
                </a:avLst>
              </a:prstGeom>
              <a:solidFill>
                <a:srgbClr val="E5E5E6"/>
              </a:solidFill>
              <a:ln w="7620">
                <a:solidFill>
                  <a:srgbClr val="CBCBCC"/>
                </a:solidFill>
                <a:prstDash val="solid"/>
              </a:ln>
            </p:spPr>
            <p:txBody>
              <a:bodyPr/>
              <a:lstStyle/>
              <a:p>
                <a:endParaRPr lang="en-GB" sz="2000"/>
              </a:p>
            </p:txBody>
          </p:sp>
          <p:sp>
            <p:nvSpPr>
              <p:cNvPr id="18" name="Shape 13"/>
              <p:cNvSpPr/>
              <p:nvPr/>
            </p:nvSpPr>
            <p:spPr>
              <a:xfrm>
                <a:off x="714256" y="5525453"/>
                <a:ext cx="6600944" cy="1309881"/>
              </a:xfrm>
              <a:prstGeom prst="roundRect">
                <a:avLst>
                  <a:gd name="adj" fmla="val 7290"/>
                </a:avLst>
              </a:prstGeom>
              <a:solidFill>
                <a:srgbClr val="E5E5E6"/>
              </a:solidFill>
              <a:ln w="7620">
                <a:solidFill>
                  <a:srgbClr val="CBCBCC"/>
                </a:solidFill>
                <a:prstDash val="solid"/>
              </a:ln>
            </p:spPr>
            <p:txBody>
              <a:bodyPr/>
              <a:lstStyle/>
              <a:p>
                <a:endParaRPr lang="en-GB" sz="2000"/>
              </a:p>
            </p:txBody>
          </p:sp>
          <p:grpSp>
            <p:nvGrpSpPr>
              <p:cNvPr id="23" name="Group 22">
                <a:extLst>
                  <a:ext uri="{FF2B5EF4-FFF2-40B4-BE49-F238E27FC236}">
                    <a16:creationId xmlns:a16="http://schemas.microsoft.com/office/drawing/2014/main" id="{E4AFA1D3-EBE7-5238-F3C0-A6A6DC5580E5}"/>
                  </a:ext>
                </a:extLst>
              </p:cNvPr>
              <p:cNvGrpSpPr/>
              <p:nvPr/>
            </p:nvGrpSpPr>
            <p:grpSpPr>
              <a:xfrm>
                <a:off x="1395889" y="2100263"/>
                <a:ext cx="2735222" cy="4306847"/>
                <a:chOff x="1395889" y="2100263"/>
                <a:chExt cx="2735222" cy="4306847"/>
              </a:xfrm>
            </p:grpSpPr>
            <p:pic>
              <p:nvPicPr>
                <p:cNvPr id="4" name="Image 0" descr="preencoded.png"/>
                <p:cNvPicPr>
                  <a:picLocks noChangeAspect="1"/>
                </p:cNvPicPr>
                <p:nvPr/>
              </p:nvPicPr>
              <p:blipFill>
                <a:blip r:embed="rId3"/>
                <a:stretch>
                  <a:fillRect/>
                </a:stretch>
              </p:blipFill>
              <p:spPr>
                <a:xfrm>
                  <a:off x="1395889" y="2100263"/>
                  <a:ext cx="286941" cy="358735"/>
                </a:xfrm>
                <a:prstGeom prst="rect">
                  <a:avLst/>
                </a:prstGeom>
              </p:spPr>
            </p:pic>
            <p:pic>
              <p:nvPicPr>
                <p:cNvPr id="9" name="Image 1" descr="preencoded.png"/>
                <p:cNvPicPr>
                  <a:picLocks noChangeAspect="1"/>
                </p:cNvPicPr>
                <p:nvPr/>
              </p:nvPicPr>
              <p:blipFill>
                <a:blip r:embed="rId4"/>
                <a:stretch>
                  <a:fillRect/>
                </a:stretch>
              </p:blipFill>
              <p:spPr>
                <a:xfrm>
                  <a:off x="2220992" y="3378160"/>
                  <a:ext cx="286941" cy="358735"/>
                </a:xfrm>
                <a:prstGeom prst="rect">
                  <a:avLst/>
                </a:prstGeom>
              </p:spPr>
            </p:pic>
            <p:pic>
              <p:nvPicPr>
                <p:cNvPr id="19" name="Image 3" descr="preencoded.png"/>
                <p:cNvPicPr>
                  <a:picLocks noChangeAspect="1"/>
                </p:cNvPicPr>
                <p:nvPr/>
              </p:nvPicPr>
              <p:blipFill>
                <a:blip r:embed="rId5"/>
                <a:stretch>
                  <a:fillRect/>
                </a:stretch>
              </p:blipFill>
              <p:spPr>
                <a:xfrm>
                  <a:off x="3844170" y="6048375"/>
                  <a:ext cx="286941" cy="358735"/>
                </a:xfrm>
                <a:prstGeom prst="rect">
                  <a:avLst/>
                </a:prstGeom>
              </p:spPr>
            </p:pic>
          </p:grpSp>
        </p:grpSp>
        <p:sp>
          <p:nvSpPr>
            <p:cNvPr id="20" name="Text 14"/>
            <p:cNvSpPr/>
            <p:nvPr/>
          </p:nvSpPr>
          <p:spPr>
            <a:xfrm>
              <a:off x="7519273" y="5729526"/>
              <a:ext cx="2961561" cy="318849"/>
            </a:xfrm>
            <a:prstGeom prst="rect">
              <a:avLst/>
            </a:prstGeom>
            <a:noFill/>
            <a:ln/>
          </p:spPr>
          <p:txBody>
            <a:bodyPr wrap="none" lIns="0" tIns="0" rIns="0" bIns="0" rtlCol="0" anchor="t"/>
            <a:lstStyle/>
            <a:p>
              <a:pPr marL="0" indent="0" algn="l">
                <a:lnSpc>
                  <a:spcPts val="2500"/>
                </a:lnSpc>
                <a:buNone/>
              </a:pPr>
              <a:r>
                <a:rPr lang="en-US" sz="2400" b="1" dirty="0">
                  <a:solidFill>
                    <a:srgbClr val="000000"/>
                  </a:solidFill>
                  <a:ea typeface="Arial Black Bold" pitchFamily="34" charset="-122"/>
                  <a:cs typeface="Arial Black Bold" pitchFamily="34" charset="-120"/>
                </a:rPr>
                <a:t>Earthing considerations</a:t>
              </a:r>
              <a:endParaRPr lang="en-US" sz="2400" dirty="0"/>
            </a:p>
          </p:txBody>
        </p:sp>
        <p:sp>
          <p:nvSpPr>
            <p:cNvPr id="21" name="Text 15"/>
            <p:cNvSpPr/>
            <p:nvPr/>
          </p:nvSpPr>
          <p:spPr>
            <a:xfrm>
              <a:off x="7519273" y="6170771"/>
              <a:ext cx="5861209" cy="326469"/>
            </a:xfrm>
            <a:prstGeom prst="rect">
              <a:avLst/>
            </a:prstGeom>
            <a:noFill/>
            <a:ln/>
          </p:spPr>
          <p:txBody>
            <a:bodyPr wrap="none" lIns="0" tIns="0" rIns="0" bIns="0" rtlCol="0" anchor="t"/>
            <a:lstStyle/>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Maintain earth continuity across joints with proper </a:t>
              </a:r>
            </a:p>
            <a:p>
              <a:pPr marL="0" indent="0" algn="l">
                <a:lnSpc>
                  <a:spcPts val="2550"/>
                </a:lnSpc>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bonding straps</a:t>
              </a:r>
              <a:endParaRPr lang="en-US" sz="2400" dirty="0"/>
            </a:p>
          </p:txBody>
        </p:sp>
      </p:grpSp>
      <p:pic>
        <p:nvPicPr>
          <p:cNvPr id="26" name="Graphic 25" descr="Tools outline">
            <a:extLst>
              <a:ext uri="{FF2B5EF4-FFF2-40B4-BE49-F238E27FC236}">
                <a16:creationId xmlns:a16="http://schemas.microsoft.com/office/drawing/2014/main" id="{316034B1-E547-3BB9-DBF2-B2AB126184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01833" y="4903797"/>
            <a:ext cx="375464" cy="3754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08291-3552-C6EC-ED80-20786F01276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CFEB260-C592-FB6A-B1DC-0939B1BCACB2}"/>
              </a:ext>
            </a:extLst>
          </p:cNvPr>
          <p:cNvSpPr>
            <a:spLocks/>
          </p:cNvSpPr>
          <p:nvPr/>
        </p:nvSpPr>
        <p:spPr>
          <a:xfrm>
            <a:off x="301224" y="1139175"/>
            <a:ext cx="13899846" cy="646331"/>
          </a:xfrm>
          <a:prstGeom prst="rect">
            <a:avLst/>
          </a:prstGeom>
          <a:noFill/>
          <a:ln/>
        </p:spPr>
        <p:txBody>
          <a:bodyPr wrap="none" lIns="0" tIns="0" rIns="0" bIns="0" rtlCol="0" anchor="t"/>
          <a:lstStyle/>
          <a:p>
            <a:pPr marL="0" indent="0" algn="l">
              <a:lnSpc>
                <a:spcPts val="5000"/>
              </a:lnSpc>
              <a:buNone/>
            </a:pPr>
            <a:r>
              <a:rPr lang="en-US" sz="3600" b="1" dirty="0">
                <a:solidFill>
                  <a:srgbClr val="FC4421"/>
                </a:solidFill>
                <a:ea typeface="Arial Black Bold" pitchFamily="34" charset="-122"/>
                <a:cs typeface="Arial Black Bold" pitchFamily="34" charset="-120"/>
              </a:rPr>
              <a:t>Cable tray systems</a:t>
            </a:r>
            <a:endParaRPr lang="en-US" sz="3600" dirty="0"/>
          </a:p>
        </p:txBody>
      </p:sp>
      <p:sp>
        <p:nvSpPr>
          <p:cNvPr id="22" name="Text 16">
            <a:extLst>
              <a:ext uri="{FF2B5EF4-FFF2-40B4-BE49-F238E27FC236}">
                <a16:creationId xmlns:a16="http://schemas.microsoft.com/office/drawing/2014/main" id="{E5E30BE3-20F5-3F3B-2890-4FF21C0DA119}"/>
              </a:ext>
            </a:extLst>
          </p:cNvPr>
          <p:cNvSpPr/>
          <p:nvPr/>
        </p:nvSpPr>
        <p:spPr>
          <a:xfrm>
            <a:off x="301224" y="1976712"/>
            <a:ext cx="13205226" cy="652939"/>
          </a:xfrm>
          <a:prstGeom prst="rect">
            <a:avLst/>
          </a:prstGeom>
          <a:noFill/>
          <a:ln/>
        </p:spPr>
        <p:txBody>
          <a:bodyPr wrap="square" lIns="0" tIns="0" rIns="0" bIns="0" rtlCol="0" anchor="t"/>
          <a:lstStyle/>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Cable trays provide excellent ventilation for cables and are available in perforated, solid, and heavy-duty varieties. </a:t>
            </a:r>
          </a:p>
          <a:p>
            <a:pPr marL="0" indent="0" algn="l">
              <a:lnSpc>
                <a:spcPct val="110000"/>
              </a:lnSpc>
              <a:spcAft>
                <a:spcPts val="1200"/>
              </a:spcAft>
              <a:buNone/>
            </a:pPr>
            <a:r>
              <a:rPr lang="en-US" sz="2400" dirty="0">
                <a:solidFill>
                  <a:srgbClr val="000000"/>
                </a:solidFill>
                <a:latin typeface="Arial" panose="020B0604020202020204" pitchFamily="34" charset="0"/>
                <a:ea typeface="Arial Black" pitchFamily="34" charset="-122"/>
                <a:cs typeface="Arial" panose="020B0604020202020204" pitchFamily="34" charset="0"/>
              </a:rPr>
              <a:t>When installing, ensure proper support spacing according to load calculations and maintain proper bends with appropriate accessories to prevent damage to cable sheaths.</a:t>
            </a:r>
            <a:endParaRPr lang="en-US" sz="2400" dirty="0"/>
          </a:p>
        </p:txBody>
      </p:sp>
    </p:spTree>
    <p:extLst>
      <p:ext uri="{BB962C8B-B14F-4D97-AF65-F5344CB8AC3E}">
        <p14:creationId xmlns:p14="http://schemas.microsoft.com/office/powerpoint/2010/main" val="1298986018"/>
      </p:ext>
    </p:extLst>
  </p:cSld>
  <p:clrMapOvr>
    <a:masterClrMapping/>
  </p:clrMapOvr>
</p:sld>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6f930148186a8a3d9c5bc00b37c8558">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ef8fa4cbc806802382e5c5506b25357a"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C731F0-311C-4E66-940A-CEF90ACCC5B6}">
  <ds:schemaRefs>
    <ds:schemaRef ds:uri="http://schemas.microsoft.com/sharepoint/v3/contenttype/forms"/>
  </ds:schemaRefs>
</ds:datastoreItem>
</file>

<file path=customXml/itemProps2.xml><?xml version="1.0" encoding="utf-8"?>
<ds:datastoreItem xmlns:ds="http://schemas.openxmlformats.org/officeDocument/2006/customXml" ds:itemID="{9ABD3962-7B1B-482A-9903-932C1AA7F615}">
  <ds:schemaRef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01e15224-84b2-4570-bdea-a67bb94d0921"/>
    <ds:schemaRef ds:uri="http://purl.org/dc/dcmitype/"/>
    <ds:schemaRef ds:uri="7c04300a-231c-4281-9146-a98f6f4a7af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5B1A1E3-EB84-434A-9C1F-94D98C21A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
  <TotalTime>1310</TotalTime>
  <Words>3321</Words>
  <Application>Microsoft Office PowerPoint</Application>
  <PresentationFormat>Custom</PresentationFormat>
  <Paragraphs>263</Paragraphs>
  <Slides>32</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ＭＳ Ｐゴシック</vt:lpstr>
      <vt:lpstr>Aptos</vt:lpstr>
      <vt:lpstr>Arial</vt:lpstr>
      <vt:lpstr>Arial Black Bold</vt:lpstr>
      <vt:lpstr>Cambria</vt:lpstr>
      <vt:lpstr>inherit</vt:lpstr>
      <vt:lpstr>Lucida Grande</vt:lpstr>
      <vt:lpstr>1_Default Design</vt:lpstr>
      <vt:lpstr>2_Default Design</vt:lpstr>
      <vt:lpstr>PowerPoint Presentation</vt:lpstr>
      <vt:lpstr>Introduction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 - summary</vt:lpstr>
      <vt:lpstr>Summary</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Hazell, Danielle</cp:lastModifiedBy>
  <cp:revision>6</cp:revision>
  <dcterms:created xsi:type="dcterms:W3CDTF">2025-05-19T14:16:06Z</dcterms:created>
  <dcterms:modified xsi:type="dcterms:W3CDTF">2025-11-25T14:53:54Z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ediaServiceImageTags">
    <vt:lpwstr/>
  </property>
  <property fmtid="{D5CDD505-2E9C-101B-9397-08002B2CF9AE}" pid="4" name="MSIP_Label_8330bda6-d095-477b-8893-df3ed8791773_Enabled">
    <vt:lpwstr>true</vt:lpwstr>
  </property>
  <property fmtid="{D5CDD505-2E9C-101B-9397-08002B2CF9AE}" pid="5" name="MSIP_Label_8330bda6-d095-477b-8893-df3ed8791773_SetDate">
    <vt:lpwstr>2025-11-17T21:43:28Z</vt:lpwstr>
  </property>
  <property fmtid="{D5CDD505-2E9C-101B-9397-08002B2CF9AE}" pid="6" name="MSIP_Label_8330bda6-d095-477b-8893-df3ed8791773_Method">
    <vt:lpwstr>Privileged</vt:lpwstr>
  </property>
  <property fmtid="{D5CDD505-2E9C-101B-9397-08002B2CF9AE}" pid="7" name="MSIP_Label_8330bda6-d095-477b-8893-df3ed8791773_Name">
    <vt:lpwstr>8330bda6-d095-477b-8893-df3ed8791773</vt:lpwstr>
  </property>
  <property fmtid="{D5CDD505-2E9C-101B-9397-08002B2CF9AE}" pid="8" name="MSIP_Label_8330bda6-d095-477b-8893-df3ed8791773_SiteId">
    <vt:lpwstr>b6d3492e-0aa1-4a60-840d-b706a96e670d</vt:lpwstr>
  </property>
  <property fmtid="{D5CDD505-2E9C-101B-9397-08002B2CF9AE}" pid="9" name="MSIP_Label_8330bda6-d095-477b-8893-df3ed8791773_ActionId">
    <vt:lpwstr>4bd4c148-dc6f-446c-b8aa-97a17b7ded7d</vt:lpwstr>
  </property>
  <property fmtid="{D5CDD505-2E9C-101B-9397-08002B2CF9AE}" pid="10" name="MSIP_Label_8330bda6-d095-477b-8893-df3ed8791773_ContentBits">
    <vt:lpwstr>0</vt:lpwstr>
  </property>
  <property fmtid="{D5CDD505-2E9C-101B-9397-08002B2CF9AE}" pid="11" name="MSIP_Label_8330bda6-d095-477b-8893-df3ed8791773_Tag">
    <vt:lpwstr>10, 0, 1, 1</vt:lpwstr>
  </property>
</Properties>
</file>