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23"/>
  </p:notesMasterIdLst>
  <p:handoutMasterIdLst>
    <p:handoutMasterId r:id="rId24"/>
  </p:handoutMasterIdLst>
  <p:sldIdLst>
    <p:sldId id="462" r:id="rId5"/>
    <p:sldId id="840" r:id="rId6"/>
    <p:sldId id="84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844" r:id="rId18"/>
    <p:sldId id="268" r:id="rId19"/>
    <p:sldId id="845" r:id="rId20"/>
    <p:sldId id="838" r:id="rId21"/>
    <p:sldId id="512" r:id="rId22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D82555-537F-E2F1-613C-D8E839C8829C}" name="Andrasko, Rhiannon" initials="AR" userId="S::rhiannon.andrasko@wjec.co.uk::15be4c62-2de6-4343-a7f4-3c209826edd1" providerId="AD"/>
  <p188:author id="{9DEE27D4-7D94-F0A1-22B9-1983F428D68E}" name="Bonita Searle-Barnes" initials="BS" userId="S::Bonita.Searle-Barnes@eal.org.uk::e782127f-826a-4a83-a372-afedaa2e0d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60378-9A89-4AF3-A1C5-A7728ABF32E2}" v="1" dt="2025-11-25T12:52:37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5" d="100"/>
          <a:sy n="8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asko, Rhiannon" userId="S::rhiannon.andrasko@wjec.co.uk::15be4c62-2de6-4343-a7f4-3c209826edd1" providerId="AD" clId="Web-{C2EBA75E-C0EB-5B08-80AA-8092AF2C2DAB}"/>
    <pc:docChg chg="modSld">
      <pc:chgData name="Andrasko, Rhiannon" userId="S::rhiannon.andrasko@wjec.co.uk::15be4c62-2de6-4343-a7f4-3c209826edd1" providerId="AD" clId="Web-{C2EBA75E-C0EB-5B08-80AA-8092AF2C2DAB}" dt="2025-11-18T15:44:39.815" v="9" actId="20577"/>
      <pc:docMkLst>
        <pc:docMk/>
      </pc:docMkLst>
      <pc:sldChg chg="modSp">
        <pc:chgData name="Andrasko, Rhiannon" userId="S::rhiannon.andrasko@wjec.co.uk::15be4c62-2de6-4343-a7f4-3c209826edd1" providerId="AD" clId="Web-{C2EBA75E-C0EB-5B08-80AA-8092AF2C2DAB}" dt="2025-11-18T15:31:56.472" v="1" actId="1076"/>
        <pc:sldMkLst>
          <pc:docMk/>
          <pc:sldMk cId="0" sldId="265"/>
        </pc:sldMkLst>
        <pc:spChg chg="mod">
          <ac:chgData name="Andrasko, Rhiannon" userId="S::rhiannon.andrasko@wjec.co.uk::15be4c62-2de6-4343-a7f4-3c209826edd1" providerId="AD" clId="Web-{C2EBA75E-C0EB-5B08-80AA-8092AF2C2DAB}" dt="2025-11-18T15:31:53.019" v="0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Andrasko, Rhiannon" userId="S::rhiannon.andrasko@wjec.co.uk::15be4c62-2de6-4343-a7f4-3c209826edd1" providerId="AD" clId="Web-{C2EBA75E-C0EB-5B08-80AA-8092AF2C2DAB}" dt="2025-11-18T15:31:56.472" v="1" actId="1076"/>
          <ac:spMkLst>
            <pc:docMk/>
            <pc:sldMk cId="0" sldId="265"/>
            <ac:spMk id="9" creationId="{00000000-0000-0000-0000-000000000000}"/>
          </ac:spMkLst>
        </pc:spChg>
      </pc:sldChg>
      <pc:sldChg chg="modSp">
        <pc:chgData name="Andrasko, Rhiannon" userId="S::rhiannon.andrasko@wjec.co.uk::15be4c62-2de6-4343-a7f4-3c209826edd1" providerId="AD" clId="Web-{C2EBA75E-C0EB-5B08-80AA-8092AF2C2DAB}" dt="2025-11-18T15:43:20.906" v="5" actId="20577"/>
        <pc:sldMkLst>
          <pc:docMk/>
          <pc:sldMk cId="0" sldId="267"/>
        </pc:sldMkLst>
        <pc:spChg chg="mod">
          <ac:chgData name="Andrasko, Rhiannon" userId="S::rhiannon.andrasko@wjec.co.uk::15be4c62-2de6-4343-a7f4-3c209826edd1" providerId="AD" clId="Web-{C2EBA75E-C0EB-5B08-80AA-8092AF2C2DAB}" dt="2025-11-18T15:43:20.906" v="5" actId="20577"/>
          <ac:spMkLst>
            <pc:docMk/>
            <pc:sldMk cId="0" sldId="267"/>
            <ac:spMk id="10" creationId="{00000000-0000-0000-0000-000000000000}"/>
          </ac:spMkLst>
        </pc:spChg>
      </pc:sldChg>
      <pc:sldChg chg="modSp">
        <pc:chgData name="Andrasko, Rhiannon" userId="S::rhiannon.andrasko@wjec.co.uk::15be4c62-2de6-4343-a7f4-3c209826edd1" providerId="AD" clId="Web-{C2EBA75E-C0EB-5B08-80AA-8092AF2C2DAB}" dt="2025-11-18T15:44:39.815" v="9" actId="20577"/>
        <pc:sldMkLst>
          <pc:docMk/>
          <pc:sldMk cId="3014219946" sldId="838"/>
        </pc:sldMkLst>
        <pc:spChg chg="mod">
          <ac:chgData name="Andrasko, Rhiannon" userId="S::rhiannon.andrasko@wjec.co.uk::15be4c62-2de6-4343-a7f4-3c209826edd1" providerId="AD" clId="Web-{C2EBA75E-C0EB-5B08-80AA-8092AF2C2DAB}" dt="2025-11-18T15:44:39.815" v="9" actId="20577"/>
          <ac:spMkLst>
            <pc:docMk/>
            <pc:sldMk cId="3014219946" sldId="838"/>
            <ac:spMk id="7" creationId="{00000000-0000-0000-0000-000000000000}"/>
          </ac:spMkLst>
        </pc:spChg>
      </pc:sldChg>
      <pc:sldChg chg="modSp">
        <pc:chgData name="Andrasko, Rhiannon" userId="S::rhiannon.andrasko@wjec.co.uk::15be4c62-2de6-4343-a7f4-3c209826edd1" providerId="AD" clId="Web-{C2EBA75E-C0EB-5B08-80AA-8092AF2C2DAB}" dt="2025-11-18T15:43:05.499" v="4" actId="20577"/>
        <pc:sldMkLst>
          <pc:docMk/>
          <pc:sldMk cId="1570531081" sldId="844"/>
        </pc:sldMkLst>
        <pc:spChg chg="mod">
          <ac:chgData name="Andrasko, Rhiannon" userId="S::rhiannon.andrasko@wjec.co.uk::15be4c62-2de6-4343-a7f4-3c209826edd1" providerId="AD" clId="Web-{C2EBA75E-C0EB-5B08-80AA-8092AF2C2DAB}" dt="2025-11-18T15:43:05.499" v="4" actId="20577"/>
          <ac:spMkLst>
            <pc:docMk/>
            <pc:sldMk cId="1570531081" sldId="844"/>
            <ac:spMk id="17" creationId="{41AA4258-EBDD-1FE3-5843-C969C6F45E49}"/>
          </ac:spMkLst>
        </pc:spChg>
      </pc:sldChg>
    </pc:docChg>
  </pc:docChgLst>
  <pc:docChgLst>
    <pc:chgData name="Bonita Searle-Barnes" userId="e782127f-826a-4a83-a372-afedaa2e0d4f" providerId="ADAL" clId="{FA3BD239-4B9A-4CBA-8CF5-F7BFBEA885D5}"/>
    <pc:docChg chg="undo redo custSel delSld modSld modMainMaster">
      <pc:chgData name="Bonita Searle-Barnes" userId="e782127f-826a-4a83-a372-afedaa2e0d4f" providerId="ADAL" clId="{FA3BD239-4B9A-4CBA-8CF5-F7BFBEA885D5}" dt="2025-11-10T12:52:39.827" v="917" actId="2696"/>
      <pc:docMkLst>
        <pc:docMk/>
      </pc:docMkLst>
      <pc:sldChg chg="modSp mod">
        <pc:chgData name="Bonita Searle-Barnes" userId="e782127f-826a-4a83-a372-afedaa2e0d4f" providerId="ADAL" clId="{FA3BD239-4B9A-4CBA-8CF5-F7BFBEA885D5}" dt="2025-11-10T12:51:11.618" v="906" actId="1076"/>
        <pc:sldMkLst>
          <pc:docMk/>
          <pc:sldMk cId="0" sldId="257"/>
        </pc:sldMkLst>
        <pc:spChg chg="mod">
          <ac:chgData name="Bonita Searle-Barnes" userId="e782127f-826a-4a83-a372-afedaa2e0d4f" providerId="ADAL" clId="{FA3BD239-4B9A-4CBA-8CF5-F7BFBEA885D5}" dt="2025-11-04T10:35:13.342" v="469" actId="1038"/>
          <ac:spMkLst>
            <pc:docMk/>
            <pc:sldMk cId="0" sldId="257"/>
            <ac:spMk id="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3:13.386" v="403"/>
          <ac:spMkLst>
            <pc:docMk/>
            <pc:sldMk cId="0" sldId="257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5:48.688" v="471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3:31.882" v="40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6:01.310" v="476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3:22.533" v="405"/>
          <ac:spMkLst>
            <pc:docMk/>
            <pc:sldMk cId="0" sldId="257"/>
            <ac:spMk id="1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5:50.189" v="472" actId="2057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3:38.182" v="409"/>
          <ac:spMkLst>
            <pc:docMk/>
            <pc:sldMk cId="0" sldId="257"/>
            <ac:spMk id="19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5:52.753" v="474" actId="20577"/>
          <ac:spMkLst>
            <pc:docMk/>
            <pc:sldMk cId="0" sldId="257"/>
            <ac:spMk id="20" creationId="{00000000-0000-0000-0000-000000000000}"/>
          </ac:spMkLst>
        </pc:spChg>
        <pc:grpChg chg="mod">
          <ac:chgData name="Bonita Searle-Barnes" userId="e782127f-826a-4a83-a372-afedaa2e0d4f" providerId="ADAL" clId="{FA3BD239-4B9A-4CBA-8CF5-F7BFBEA885D5}" dt="2025-11-10T12:51:11.618" v="906" actId="1076"/>
          <ac:grpSpMkLst>
            <pc:docMk/>
            <pc:sldMk cId="0" sldId="257"/>
            <ac:grpSpMk id="21" creationId="{10E49FC3-5EEF-D165-19C6-B23FECAEB84E}"/>
          </ac:grpSpMkLst>
        </pc:grpChg>
      </pc:sldChg>
      <pc:sldChg chg="modSp mod">
        <pc:chgData name="Bonita Searle-Barnes" userId="e782127f-826a-4a83-a372-afedaa2e0d4f" providerId="ADAL" clId="{FA3BD239-4B9A-4CBA-8CF5-F7BFBEA885D5}" dt="2025-11-04T10:37:37.370" v="511"/>
        <pc:sldMkLst>
          <pc:docMk/>
          <pc:sldMk cId="0" sldId="258"/>
        </pc:sldMkLst>
        <pc:spChg chg="mod">
          <ac:chgData name="Bonita Searle-Barnes" userId="e782127f-826a-4a83-a372-afedaa2e0d4f" providerId="ADAL" clId="{FA3BD239-4B9A-4CBA-8CF5-F7BFBEA885D5}" dt="2025-11-04T10:37:10.595" v="505" actId="1036"/>
          <ac:spMkLst>
            <pc:docMk/>
            <pc:sldMk cId="0" sldId="258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7:21.370" v="507"/>
          <ac:spMkLst>
            <pc:docMk/>
            <pc:sldMk cId="0" sldId="258"/>
            <ac:spMk id="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7:29.913" v="509"/>
          <ac:spMkLst>
            <pc:docMk/>
            <pc:sldMk cId="0" sldId="258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7:37.370" v="511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04T10:40:52.934" v="544" actId="6549"/>
        <pc:sldMkLst>
          <pc:docMk/>
          <pc:sldMk cId="0" sldId="259"/>
        </pc:sldMkLst>
        <pc:spChg chg="mod">
          <ac:chgData name="Bonita Searle-Barnes" userId="e782127f-826a-4a83-a372-afedaa2e0d4f" providerId="ADAL" clId="{FA3BD239-4B9A-4CBA-8CF5-F7BFBEA885D5}" dt="2025-11-04T10:38:01.499" v="518" actId="1035"/>
          <ac:spMkLst>
            <pc:docMk/>
            <pc:sldMk cId="0" sldId="259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8:20.942" v="521"/>
          <ac:spMkLst>
            <pc:docMk/>
            <pc:sldMk cId="0" sldId="259"/>
            <ac:spMk id="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0:13.724" v="538" actId="12"/>
          <ac:spMkLst>
            <pc:docMk/>
            <pc:sldMk cId="0" sldId="259"/>
            <ac:spMk id="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8:29.133" v="524"/>
          <ac:spMkLst>
            <pc:docMk/>
            <pc:sldMk cId="0" sldId="259"/>
            <ac:spMk id="6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0:24.091" v="539" actId="12"/>
          <ac:spMkLst>
            <pc:docMk/>
            <pc:sldMk cId="0" sldId="259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38:38.125" v="527" actId="207"/>
          <ac:spMkLst>
            <pc:docMk/>
            <pc:sldMk cId="0" sldId="259"/>
            <ac:spMk id="9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0:52.934" v="544" actId="6549"/>
          <ac:spMkLst>
            <pc:docMk/>
            <pc:sldMk cId="0" sldId="259"/>
            <ac:spMk id="10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10T12:51:46.310" v="914" actId="1036"/>
        <pc:sldMkLst>
          <pc:docMk/>
          <pc:sldMk cId="0" sldId="260"/>
        </pc:sldMkLst>
        <pc:spChg chg="mod">
          <ac:chgData name="Bonita Searle-Barnes" userId="e782127f-826a-4a83-a372-afedaa2e0d4f" providerId="ADAL" clId="{FA3BD239-4B9A-4CBA-8CF5-F7BFBEA885D5}" dt="2025-11-04T10:43:14.801" v="601" actId="1035"/>
          <ac:spMkLst>
            <pc:docMk/>
            <pc:sldMk cId="0" sldId="260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10T12:51:46.310" v="914" actId="1036"/>
          <ac:spMkLst>
            <pc:docMk/>
            <pc:sldMk cId="0" sldId="260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10T12:51:41.767" v="911" actId="1036"/>
          <ac:spMkLst>
            <pc:docMk/>
            <pc:sldMk cId="0" sldId="260"/>
            <ac:spMk id="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1:35.130" v="550"/>
          <ac:spMkLst>
            <pc:docMk/>
            <pc:sldMk cId="0" sldId="260"/>
            <ac:spMk id="1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2:37.565" v="571" actId="20577"/>
          <ac:spMkLst>
            <pc:docMk/>
            <pc:sldMk cId="0" sldId="260"/>
            <ac:spMk id="1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1:41.963" v="552"/>
          <ac:spMkLst>
            <pc:docMk/>
            <pc:sldMk cId="0" sldId="260"/>
            <ac:spMk id="1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3:05.293" v="599" actId="205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1:51.546" v="554"/>
          <ac:spMkLst>
            <pc:docMk/>
            <pc:sldMk cId="0" sldId="260"/>
            <ac:spMk id="22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04T10:53:44.596" v="666" actId="1076"/>
        <pc:sldMkLst>
          <pc:docMk/>
          <pc:sldMk cId="0" sldId="261"/>
        </pc:sldMkLst>
        <pc:spChg chg="mod">
          <ac:chgData name="Bonita Searle-Barnes" userId="e782127f-826a-4a83-a372-afedaa2e0d4f" providerId="ADAL" clId="{FA3BD239-4B9A-4CBA-8CF5-F7BFBEA885D5}" dt="2025-11-04T10:53:44.596" v="666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3:45.487" v="605"/>
          <ac:spMkLst>
            <pc:docMk/>
            <pc:sldMk cId="0" sldId="261"/>
            <ac:spMk id="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3:53.886" v="607"/>
          <ac:spMkLst>
            <pc:docMk/>
            <pc:sldMk cId="0" sldId="261"/>
            <ac:spMk id="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4:41.782" v="610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4:02.356" v="609"/>
          <ac:spMkLst>
            <pc:docMk/>
            <pc:sldMk cId="0" sldId="261"/>
            <ac:spMk id="11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04T10:47:43.026" v="645" actId="1076"/>
        <pc:sldMkLst>
          <pc:docMk/>
          <pc:sldMk cId="0" sldId="262"/>
        </pc:sldMkLst>
        <pc:spChg chg="mod">
          <ac:chgData name="Bonita Searle-Barnes" userId="e782127f-826a-4a83-a372-afedaa2e0d4f" providerId="ADAL" clId="{FA3BD239-4B9A-4CBA-8CF5-F7BFBEA885D5}" dt="2025-11-04T10:46:10.040" v="637" actId="1035"/>
          <ac:spMkLst>
            <pc:docMk/>
            <pc:sldMk cId="0" sldId="262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6:21.071" v="638" actId="1076"/>
          <ac:spMkLst>
            <pc:docMk/>
            <pc:sldMk cId="0" sldId="262"/>
            <ac:spMk id="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5:19.899" v="617" actId="403"/>
          <ac:spMkLst>
            <pc:docMk/>
            <pc:sldMk cId="0" sldId="262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6:29.464" v="639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6:36.342" v="643" actId="1035"/>
          <ac:spMkLst>
            <pc:docMk/>
            <pc:sldMk cId="0" sldId="262"/>
            <ac:spMk id="11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7:37.874" v="644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47:43.026" v="645" actId="1076"/>
          <ac:spMkLst>
            <pc:docMk/>
            <pc:sldMk cId="0" sldId="262"/>
            <ac:spMk id="14" creationId="{00000000-0000-0000-0000-000000000000}"/>
          </ac:spMkLst>
        </pc:spChg>
        <pc:grpChg chg="mod">
          <ac:chgData name="Bonita Searle-Barnes" userId="e782127f-826a-4a83-a372-afedaa2e0d4f" providerId="ADAL" clId="{FA3BD239-4B9A-4CBA-8CF5-F7BFBEA885D5}" dt="2025-11-04T10:46:01.327" v="634" actId="1076"/>
          <ac:grpSpMkLst>
            <pc:docMk/>
            <pc:sldMk cId="0" sldId="262"/>
            <ac:grpSpMk id="16" creationId="{8B778779-FCA4-E702-D4AF-8B8F82B8EDBF}"/>
          </ac:grpSpMkLst>
        </pc:grpChg>
      </pc:sldChg>
      <pc:sldChg chg="modSp mod">
        <pc:chgData name="Bonita Searle-Barnes" userId="e782127f-826a-4a83-a372-afedaa2e0d4f" providerId="ADAL" clId="{FA3BD239-4B9A-4CBA-8CF5-F7BFBEA885D5}" dt="2025-11-04T10:54:35.749" v="670" actId="1036"/>
        <pc:sldMkLst>
          <pc:docMk/>
          <pc:sldMk cId="0" sldId="263"/>
        </pc:sldMkLst>
        <pc:spChg chg="mod">
          <ac:chgData name="Bonita Searle-Barnes" userId="e782127f-826a-4a83-a372-afedaa2e0d4f" providerId="ADAL" clId="{FA3BD239-4B9A-4CBA-8CF5-F7BFBEA885D5}" dt="2025-11-04T10:54:35.749" v="670" actId="1036"/>
          <ac:spMkLst>
            <pc:docMk/>
            <pc:sldMk cId="0" sldId="263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1:31.924" v="650"/>
          <ac:spMkLst>
            <pc:docMk/>
            <pc:sldMk cId="0" sldId="263"/>
            <ac:spMk id="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3:15.132" v="665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3:05.924" v="664" actId="1076"/>
          <ac:spMkLst>
            <pc:docMk/>
            <pc:sldMk cId="0" sldId="263"/>
            <ac:spMk id="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2:54.067" v="663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2:49.555" v="662" actId="1076"/>
          <ac:spMkLst>
            <pc:docMk/>
            <pc:sldMk cId="0" sldId="263"/>
            <ac:spMk id="1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1:41.383" v="653" actId="403"/>
          <ac:spMkLst>
            <pc:docMk/>
            <pc:sldMk cId="0" sldId="263"/>
            <ac:spMk id="15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04T10:59:14.494" v="757" actId="1076"/>
        <pc:sldMkLst>
          <pc:docMk/>
          <pc:sldMk cId="0" sldId="264"/>
        </pc:sldMkLst>
        <pc:spChg chg="mod">
          <ac:chgData name="Bonita Searle-Barnes" userId="e782127f-826a-4a83-a372-afedaa2e0d4f" providerId="ADAL" clId="{FA3BD239-4B9A-4CBA-8CF5-F7BFBEA885D5}" dt="2025-11-04T10:54:52.811" v="672"/>
          <ac:spMkLst>
            <pc:docMk/>
            <pc:sldMk cId="0" sldId="264"/>
            <ac:spMk id="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24.472" v="687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27.977" v="688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31.922" v="689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42.518" v="694" actId="1035"/>
          <ac:spMkLst>
            <pc:docMk/>
            <pc:sldMk cId="0" sldId="264"/>
            <ac:spMk id="10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47.999" v="704" actId="1035"/>
          <ac:spMkLst>
            <pc:docMk/>
            <pc:sldMk cId="0" sldId="264"/>
            <ac:spMk id="11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6:57.107" v="719" actId="1035"/>
          <ac:spMkLst>
            <pc:docMk/>
            <pc:sldMk cId="0" sldId="264"/>
            <ac:spMk id="1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7:02.564" v="726" actId="1035"/>
          <ac:spMkLst>
            <pc:docMk/>
            <pc:sldMk cId="0" sldId="264"/>
            <ac:spMk id="1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7:30.419" v="730" actId="107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7:50.735" v="743" actId="1035"/>
          <ac:spMkLst>
            <pc:docMk/>
            <pc:sldMk cId="0" sldId="264"/>
            <ac:spMk id="15" creationId="{00000000-0000-0000-0000-000000000000}"/>
          </ac:spMkLst>
        </pc:spChg>
        <pc:grpChg chg="mod">
          <ac:chgData name="Bonita Searle-Barnes" userId="e782127f-826a-4a83-a372-afedaa2e0d4f" providerId="ADAL" clId="{FA3BD239-4B9A-4CBA-8CF5-F7BFBEA885D5}" dt="2025-11-04T10:55:39.280" v="679" actId="14100"/>
          <ac:grpSpMkLst>
            <pc:docMk/>
            <pc:sldMk cId="0" sldId="264"/>
            <ac:grpSpMk id="16" creationId="{D7319586-33F2-7731-97E4-206B22BDE0E7}"/>
          </ac:grpSpMkLst>
        </pc:grpChg>
        <pc:picChg chg="mod">
          <ac:chgData name="Bonita Searle-Barnes" userId="e782127f-826a-4a83-a372-afedaa2e0d4f" providerId="ADAL" clId="{FA3BD239-4B9A-4CBA-8CF5-F7BFBEA885D5}" dt="2025-11-04T10:59:14.494" v="757" actId="1076"/>
          <ac:picMkLst>
            <pc:docMk/>
            <pc:sldMk cId="0" sldId="264"/>
            <ac:picMk id="2" creationId="{00000000-0000-0000-0000-000000000000}"/>
          </ac:picMkLst>
        </pc:picChg>
      </pc:sldChg>
      <pc:sldChg chg="delSp modSp mod">
        <pc:chgData name="Bonita Searle-Barnes" userId="e782127f-826a-4a83-a372-afedaa2e0d4f" providerId="ADAL" clId="{FA3BD239-4B9A-4CBA-8CF5-F7BFBEA885D5}" dt="2025-11-04T11:01:45.380" v="805" actId="14100"/>
        <pc:sldMkLst>
          <pc:docMk/>
          <pc:sldMk cId="0" sldId="265"/>
        </pc:sldMkLst>
        <pc:spChg chg="mod">
          <ac:chgData name="Bonita Searle-Barnes" userId="e782127f-826a-4a83-a372-afedaa2e0d4f" providerId="ADAL" clId="{FA3BD239-4B9A-4CBA-8CF5-F7BFBEA885D5}" dt="2025-11-04T11:00:21.194" v="793" actId="1035"/>
          <ac:spMkLst>
            <pc:docMk/>
            <pc:sldMk cId="0" sldId="265"/>
            <ac:spMk id="3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0:58:29.513" v="748"/>
          <ac:spMkLst>
            <pc:docMk/>
            <pc:sldMk cId="0" sldId="265"/>
            <ac:spMk id="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0:54.424" v="798" actId="1076"/>
          <ac:spMkLst>
            <pc:docMk/>
            <pc:sldMk cId="0" sldId="265"/>
            <ac:spMk id="8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0:56.776" v="799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1:00.906" v="800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1:20.346" v="803" actId="20577"/>
          <ac:spMkLst>
            <pc:docMk/>
            <pc:sldMk cId="0" sldId="265"/>
            <ac:spMk id="12" creationId="{00000000-0000-0000-0000-000000000000}"/>
          </ac:spMkLst>
        </pc:spChg>
        <pc:grpChg chg="mod">
          <ac:chgData name="Bonita Searle-Barnes" userId="e782127f-826a-4a83-a372-afedaa2e0d4f" providerId="ADAL" clId="{FA3BD239-4B9A-4CBA-8CF5-F7BFBEA885D5}" dt="2025-11-04T11:01:45.380" v="805" actId="14100"/>
          <ac:grpSpMkLst>
            <pc:docMk/>
            <pc:sldMk cId="0" sldId="265"/>
            <ac:grpSpMk id="13" creationId="{BB8F3FDB-9818-C167-1836-A81AEF59FDD9}"/>
          </ac:grpSpMkLst>
        </pc:grpChg>
        <pc:picChg chg="mod">
          <ac:chgData name="Bonita Searle-Barnes" userId="e782127f-826a-4a83-a372-afedaa2e0d4f" providerId="ADAL" clId="{FA3BD239-4B9A-4CBA-8CF5-F7BFBEA885D5}" dt="2025-11-04T10:59:29.549" v="769"/>
          <ac:picMkLst>
            <pc:docMk/>
            <pc:sldMk cId="0" sldId="265"/>
            <ac:picMk id="2" creationId="{00000000-0000-0000-0000-000000000000}"/>
          </ac:picMkLst>
        </pc:picChg>
      </pc:sldChg>
      <pc:sldChg chg="modSp mod">
        <pc:chgData name="Bonita Searle-Barnes" userId="e782127f-826a-4a83-a372-afedaa2e0d4f" providerId="ADAL" clId="{FA3BD239-4B9A-4CBA-8CF5-F7BFBEA885D5}" dt="2025-11-04T11:02:28.820" v="813"/>
        <pc:sldMkLst>
          <pc:docMk/>
          <pc:sldMk cId="0" sldId="267"/>
        </pc:sldMkLst>
        <pc:spChg chg="mod">
          <ac:chgData name="Bonita Searle-Barnes" userId="e782127f-826a-4a83-a372-afedaa2e0d4f" providerId="ADAL" clId="{FA3BD239-4B9A-4CBA-8CF5-F7BFBEA885D5}" dt="2025-11-04T11:01:58.357" v="807"/>
          <ac:spMkLst>
            <pc:docMk/>
            <pc:sldMk cId="0" sldId="267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2:10.717" v="809"/>
          <ac:spMkLst>
            <pc:docMk/>
            <pc:sldMk cId="0" sldId="267"/>
            <ac:spMk id="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2:20.813" v="811"/>
          <ac:spMkLst>
            <pc:docMk/>
            <pc:sldMk cId="0" sldId="267"/>
            <ac:spMk id="10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2:28.820" v="813"/>
          <ac:spMkLst>
            <pc:docMk/>
            <pc:sldMk cId="0" sldId="267"/>
            <ac:spMk id="15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10T12:52:25.210" v="915" actId="1076"/>
        <pc:sldMkLst>
          <pc:docMk/>
          <pc:sldMk cId="0" sldId="268"/>
        </pc:sldMkLst>
        <pc:spChg chg="mod">
          <ac:chgData name="Bonita Searle-Barnes" userId="e782127f-826a-4a83-a372-afedaa2e0d4f" providerId="ADAL" clId="{FA3BD239-4B9A-4CBA-8CF5-F7BFBEA885D5}" dt="2025-11-04T11:05:39.665" v="853"/>
          <ac:spMkLst>
            <pc:docMk/>
            <pc:sldMk cId="0" sldId="268"/>
            <ac:spMk id="2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5:48.019" v="855"/>
          <ac:spMkLst>
            <pc:docMk/>
            <pc:sldMk cId="0" sldId="268"/>
            <ac:spMk id="5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5:54.892" v="85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Bonita Searle-Barnes" userId="e782127f-826a-4a83-a372-afedaa2e0d4f" providerId="ADAL" clId="{FA3BD239-4B9A-4CBA-8CF5-F7BFBEA885D5}" dt="2025-11-04T11:06:00.356" v="858" actId="2711"/>
          <ac:spMkLst>
            <pc:docMk/>
            <pc:sldMk cId="0" sldId="268"/>
            <ac:spMk id="15" creationId="{00000000-0000-0000-0000-000000000000}"/>
          </ac:spMkLst>
        </pc:spChg>
        <pc:grpChg chg="mod">
          <ac:chgData name="Bonita Searle-Barnes" userId="e782127f-826a-4a83-a372-afedaa2e0d4f" providerId="ADAL" clId="{FA3BD239-4B9A-4CBA-8CF5-F7BFBEA885D5}" dt="2025-11-10T12:52:25.210" v="915" actId="1076"/>
          <ac:grpSpMkLst>
            <pc:docMk/>
            <pc:sldMk cId="0" sldId="268"/>
            <ac:grpSpMk id="19" creationId="{2D6B3F06-8A1F-E9AC-97ED-232751AFF3BC}"/>
          </ac:grpSpMkLst>
        </pc:grpChg>
      </pc:sldChg>
      <pc:sldChg chg="modSp mod">
        <pc:chgData name="Bonita Searle-Barnes" userId="e782127f-826a-4a83-a372-afedaa2e0d4f" providerId="ADAL" clId="{FA3BD239-4B9A-4CBA-8CF5-F7BFBEA885D5}" dt="2025-11-04T10:27:31.785" v="3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5-11-04T10:27:31.785" v="3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delSp modSp mod">
        <pc:chgData name="Bonita Searle-Barnes" userId="e782127f-826a-4a83-a372-afedaa2e0d4f" providerId="ADAL" clId="{FA3BD239-4B9A-4CBA-8CF5-F7BFBEA885D5}" dt="2025-11-04T11:09:08.631" v="905" actId="404"/>
        <pc:sldMkLst>
          <pc:docMk/>
          <pc:sldMk cId="3014219946" sldId="838"/>
        </pc:sldMkLst>
        <pc:spChg chg="mod">
          <ac:chgData name="Bonita Searle-Barnes" userId="e782127f-826a-4a83-a372-afedaa2e0d4f" providerId="ADAL" clId="{FA3BD239-4B9A-4CBA-8CF5-F7BFBEA885D5}" dt="2025-11-04T11:09:08.631" v="905" actId="404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Bonita Searle-Barnes" userId="e782127f-826a-4a83-a372-afedaa2e0d4f" providerId="ADAL" clId="{FA3BD239-4B9A-4CBA-8CF5-F7BFBEA885D5}" dt="2025-11-04T11:09:01.734" v="903" actId="20577"/>
          <ac:spMkLst>
            <pc:docMk/>
            <pc:sldMk cId="3014219946" sldId="838"/>
            <ac:spMk id="7" creationId="{00000000-0000-0000-0000-000000000000}"/>
          </ac:spMkLst>
        </pc:spChg>
      </pc:sldChg>
      <pc:sldChg chg="modSp mod">
        <pc:chgData name="Bonita Searle-Barnes" userId="e782127f-826a-4a83-a372-afedaa2e0d4f" providerId="ADAL" clId="{FA3BD239-4B9A-4CBA-8CF5-F7BFBEA885D5}" dt="2025-11-04T11:03:10.173" v="816" actId="1076"/>
        <pc:sldMkLst>
          <pc:docMk/>
          <pc:sldMk cId="2808480706" sldId="840"/>
        </pc:sldMkLst>
        <pc:spChg chg="mod">
          <ac:chgData name="Bonita Searle-Barnes" userId="e782127f-826a-4a83-a372-afedaa2e0d4f" providerId="ADAL" clId="{FA3BD239-4B9A-4CBA-8CF5-F7BFBEA885D5}" dt="2025-11-04T10:34:44.253" v="423" actId="1037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Bonita Searle-Barnes" userId="e782127f-826a-4a83-a372-afedaa2e0d4f" providerId="ADAL" clId="{FA3BD239-4B9A-4CBA-8CF5-F7BFBEA885D5}" dt="2025-11-04T11:03:10.173" v="816" actId="1076"/>
          <ac:spMkLst>
            <pc:docMk/>
            <pc:sldMk cId="2808480706" sldId="840"/>
            <ac:spMk id="4" creationId="{183CA12B-98D8-441B-A2DE-6FF2B2597824}"/>
          </ac:spMkLst>
        </pc:spChg>
      </pc:sldChg>
      <pc:sldChg chg="modSp mod">
        <pc:chgData name="Bonita Searle-Barnes" userId="e782127f-826a-4a83-a372-afedaa2e0d4f" providerId="ADAL" clId="{FA3BD239-4B9A-4CBA-8CF5-F7BFBEA885D5}" dt="2025-11-04T10:34:55.789" v="453"/>
        <pc:sldMkLst>
          <pc:docMk/>
          <pc:sldMk cId="2847982734" sldId="843"/>
        </pc:sldMkLst>
        <pc:spChg chg="mod">
          <ac:chgData name="Bonita Searle-Barnes" userId="e782127f-826a-4a83-a372-afedaa2e0d4f" providerId="ADAL" clId="{FA3BD239-4B9A-4CBA-8CF5-F7BFBEA885D5}" dt="2025-11-04T10:34:55.789" v="453"/>
          <ac:spMkLst>
            <pc:docMk/>
            <pc:sldMk cId="2847982734" sldId="843"/>
            <ac:spMk id="3" creationId="{F0792BCA-8AB6-0FDF-AC08-CE636D202BE9}"/>
          </ac:spMkLst>
        </pc:spChg>
        <pc:spChg chg="mod">
          <ac:chgData name="Bonita Searle-Barnes" userId="e782127f-826a-4a83-a372-afedaa2e0d4f" providerId="ADAL" clId="{FA3BD239-4B9A-4CBA-8CF5-F7BFBEA885D5}" dt="2025-11-04T10:31:12.544" v="108" actId="12"/>
          <ac:spMkLst>
            <pc:docMk/>
            <pc:sldMk cId="2847982734" sldId="843"/>
            <ac:spMk id="4" creationId="{BBFFC9DD-99F6-E5CA-5CF5-B1C6B4D6BBC1}"/>
          </ac:spMkLst>
        </pc:spChg>
      </pc:sldChg>
      <pc:sldChg chg="modSp mod">
        <pc:chgData name="Bonita Searle-Barnes" userId="e782127f-826a-4a83-a372-afedaa2e0d4f" providerId="ADAL" clId="{FA3BD239-4B9A-4CBA-8CF5-F7BFBEA885D5}" dt="2025-11-04T11:05:25.077" v="850" actId="12"/>
        <pc:sldMkLst>
          <pc:docMk/>
          <pc:sldMk cId="1570531081" sldId="844"/>
        </pc:sldMkLst>
        <pc:spChg chg="mod">
          <ac:chgData name="Bonita Searle-Barnes" userId="e782127f-826a-4a83-a372-afedaa2e0d4f" providerId="ADAL" clId="{FA3BD239-4B9A-4CBA-8CF5-F7BFBEA885D5}" dt="2025-11-04T11:02:50.309" v="815"/>
          <ac:spMkLst>
            <pc:docMk/>
            <pc:sldMk cId="1570531081" sldId="844"/>
            <ac:spMk id="2" creationId="{D1552F87-3A1C-151C-E0F6-69567D4A1174}"/>
          </ac:spMkLst>
        </pc:spChg>
        <pc:spChg chg="mod">
          <ac:chgData name="Bonita Searle-Barnes" userId="e782127f-826a-4a83-a372-afedaa2e0d4f" providerId="ADAL" clId="{FA3BD239-4B9A-4CBA-8CF5-F7BFBEA885D5}" dt="2025-11-04T11:05:22.190" v="848" actId="6549"/>
          <ac:spMkLst>
            <pc:docMk/>
            <pc:sldMk cId="1570531081" sldId="844"/>
            <ac:spMk id="17" creationId="{41AA4258-EBDD-1FE3-5843-C969C6F45E49}"/>
          </ac:spMkLst>
        </pc:spChg>
        <pc:spChg chg="mod">
          <ac:chgData name="Bonita Searle-Barnes" userId="e782127f-826a-4a83-a372-afedaa2e0d4f" providerId="ADAL" clId="{FA3BD239-4B9A-4CBA-8CF5-F7BFBEA885D5}" dt="2025-11-04T11:05:25.077" v="850" actId="12"/>
          <ac:spMkLst>
            <pc:docMk/>
            <pc:sldMk cId="1570531081" sldId="844"/>
            <ac:spMk id="18" creationId="{49D9F7DA-A47D-28F7-CDDD-251785443264}"/>
          </ac:spMkLst>
        </pc:spChg>
      </pc:sldChg>
      <pc:sldChg chg="modSp mod">
        <pc:chgData name="Bonita Searle-Barnes" userId="e782127f-826a-4a83-a372-afedaa2e0d4f" providerId="ADAL" clId="{FA3BD239-4B9A-4CBA-8CF5-F7BFBEA885D5}" dt="2025-11-04T11:08:08.576" v="891" actId="20577"/>
        <pc:sldMkLst>
          <pc:docMk/>
          <pc:sldMk cId="3309586506" sldId="845"/>
        </pc:sldMkLst>
        <pc:spChg chg="mod">
          <ac:chgData name="Bonita Searle-Barnes" userId="e782127f-826a-4a83-a372-afedaa2e0d4f" providerId="ADAL" clId="{FA3BD239-4B9A-4CBA-8CF5-F7BFBEA885D5}" dt="2025-11-04T11:06:18.386" v="860"/>
          <ac:spMkLst>
            <pc:docMk/>
            <pc:sldMk cId="3309586506" sldId="845"/>
            <ac:spMk id="2" creationId="{7E6B73D0-30F1-1528-0EEC-F5B7F5D8A04A}"/>
          </ac:spMkLst>
        </pc:spChg>
        <pc:spChg chg="mod">
          <ac:chgData name="Bonita Searle-Barnes" userId="e782127f-826a-4a83-a372-afedaa2e0d4f" providerId="ADAL" clId="{FA3BD239-4B9A-4CBA-8CF5-F7BFBEA885D5}" dt="2025-11-04T11:08:08.576" v="891" actId="20577"/>
          <ac:spMkLst>
            <pc:docMk/>
            <pc:sldMk cId="3309586506" sldId="845"/>
            <ac:spMk id="17" creationId="{C0B36DDB-3D13-328E-EE72-BCDDC9A4B2AB}"/>
          </ac:spMkLst>
        </pc:spChg>
      </pc:sldChg>
      <pc:sldMasterChg chg="modSp mod">
        <pc:chgData name="Bonita Searle-Barnes" userId="e782127f-826a-4a83-a372-afedaa2e0d4f" providerId="ADAL" clId="{FA3BD239-4B9A-4CBA-8CF5-F7BFBEA885D5}" dt="2025-11-04T10:36:25.928" v="480" actId="20577"/>
        <pc:sldMasterMkLst>
          <pc:docMk/>
          <pc:sldMasterMk cId="132365746" sldId="2147483683"/>
        </pc:sldMasterMkLst>
      </pc:sldMasterChg>
    </pc:docChg>
  </pc:docChgLst>
  <pc:docChgLst>
    <pc:chgData name="Bonita Searle-Barnes" userId="S::bonita.searle-barnes@eal.org.uk::e782127f-826a-4a83-a372-afedaa2e0d4f" providerId="AD" clId="Web-{10A65796-9AE3-4268-F414-DDC19C970261}"/>
    <pc:docChg chg="modSld">
      <pc:chgData name="Bonita Searle-Barnes" userId="S::bonita.searle-barnes@eal.org.uk::e782127f-826a-4a83-a372-afedaa2e0d4f" providerId="AD" clId="Web-{10A65796-9AE3-4268-F414-DDC19C970261}" dt="2025-11-04T11:35:09.725" v="0" actId="1076"/>
      <pc:docMkLst>
        <pc:docMk/>
      </pc:docMkLst>
      <pc:sldChg chg="modSp">
        <pc:chgData name="Bonita Searle-Barnes" userId="S::bonita.searle-barnes@eal.org.uk::e782127f-826a-4a83-a372-afedaa2e0d4f" providerId="AD" clId="Web-{10A65796-9AE3-4268-F414-DDC19C970261}" dt="2025-11-04T11:35:09.725" v="0" actId="1076"/>
        <pc:sldMkLst>
          <pc:docMk/>
          <pc:sldMk cId="0" sldId="265"/>
        </pc:sldMkLst>
        <pc:spChg chg="mod">
          <ac:chgData name="Bonita Searle-Barnes" userId="S::bonita.searle-barnes@eal.org.uk::e782127f-826a-4a83-a372-afedaa2e0d4f" providerId="AD" clId="Web-{10A65796-9AE3-4268-F414-DDC19C970261}" dt="2025-11-04T11:35:09.725" v="0" actId="1076"/>
          <ac:spMkLst>
            <pc:docMk/>
            <pc:sldMk cId="0" sldId="265"/>
            <ac:spMk id="5" creationId="{00000000-0000-0000-0000-000000000000}"/>
          </ac:spMkLst>
        </pc:spChg>
      </pc:sldChg>
    </pc:docChg>
  </pc:docChgLst>
  <pc:docChgLst>
    <pc:chgData name="Bonita Searle-Barnes" userId="S::bonita.searle-barnes@eal.org.uk::e782127f-826a-4a83-a372-afedaa2e0d4f" providerId="AD" clId="Web-{AF1D3E5A-2437-7C7F-2E8E-3133DAA84215}"/>
    <pc:docChg chg="modSld">
      <pc:chgData name="Bonita Searle-Barnes" userId="S::bonita.searle-barnes@eal.org.uk::e782127f-826a-4a83-a372-afedaa2e0d4f" providerId="AD" clId="Web-{AF1D3E5A-2437-7C7F-2E8E-3133DAA84215}" dt="2025-11-14T12:34:39.276" v="1" actId="20577"/>
      <pc:docMkLst>
        <pc:docMk/>
      </pc:docMkLst>
      <pc:sldChg chg="modSp">
        <pc:chgData name="Bonita Searle-Barnes" userId="S::bonita.searle-barnes@eal.org.uk::e782127f-826a-4a83-a372-afedaa2e0d4f" providerId="AD" clId="Web-{AF1D3E5A-2437-7C7F-2E8E-3133DAA84215}" dt="2025-11-14T12:34:39.276" v="1" actId="20577"/>
        <pc:sldMkLst>
          <pc:docMk/>
          <pc:sldMk cId="4139293381" sldId="462"/>
        </pc:sldMkLst>
        <pc:spChg chg="mod">
          <ac:chgData name="Bonita Searle-Barnes" userId="S::bonita.searle-barnes@eal.org.uk::e782127f-826a-4a83-a372-afedaa2e0d4f" providerId="AD" clId="Web-{AF1D3E5A-2437-7C7F-2E8E-3133DAA84215}" dt="2025-11-14T12:34:39.276" v="1" actId="20577"/>
          <ac:spMkLst>
            <pc:docMk/>
            <pc:sldMk cId="4139293381" sldId="462"/>
            <ac:spMk id="3" creationId="{C071156A-2242-124B-AF49-34A979232ED8}"/>
          </ac:spMkLst>
        </pc:spChg>
      </pc:sldChg>
    </pc:docChg>
  </pc:docChgLst>
  <pc:docChgLst>
    <pc:chgData name="Bonita Searle-Barnes" userId="S::bonita.searle-barnes@eal.org.uk::e782127f-826a-4a83-a372-afedaa2e0d4f" providerId="AD" clId="Web-{5D7E41CA-FCA0-9BB2-1BA6-11C1A1EE29E7}"/>
    <pc:docChg chg="modSld">
      <pc:chgData name="Bonita Searle-Barnes" userId="S::bonita.searle-barnes@eal.org.uk::e782127f-826a-4a83-a372-afedaa2e0d4f" providerId="AD" clId="Web-{5D7E41CA-FCA0-9BB2-1BA6-11C1A1EE29E7}" dt="2025-11-10T12:50:05.431" v="1" actId="20577"/>
      <pc:docMkLst>
        <pc:docMk/>
      </pc:docMkLst>
      <pc:sldChg chg="modSp">
        <pc:chgData name="Bonita Searle-Barnes" userId="S::bonita.searle-barnes@eal.org.uk::e782127f-826a-4a83-a372-afedaa2e0d4f" providerId="AD" clId="Web-{5D7E41CA-FCA0-9BB2-1BA6-11C1A1EE29E7}" dt="2025-11-10T12:50:05.431" v="1" actId="20577"/>
        <pc:sldMkLst>
          <pc:docMk/>
          <pc:sldMk cId="2847982734" sldId="843"/>
        </pc:sldMkLst>
        <pc:spChg chg="mod">
          <ac:chgData name="Bonita Searle-Barnes" userId="S::bonita.searle-barnes@eal.org.uk::e782127f-826a-4a83-a372-afedaa2e0d4f" providerId="AD" clId="Web-{5D7E41CA-FCA0-9BB2-1BA6-11C1A1EE29E7}" dt="2025-11-10T12:50:05.431" v="1" actId="20577"/>
          <ac:spMkLst>
            <pc:docMk/>
            <pc:sldMk cId="2847982734" sldId="843"/>
            <ac:spMk id="4" creationId="{BBFFC9DD-99F6-E5CA-5CF5-B1C6B4D6BBC1}"/>
          </ac:spMkLst>
        </pc:spChg>
      </pc:sldChg>
    </pc:docChg>
  </pc:docChgLst>
  <pc:docChgLst>
    <pc:chgData name="Andrasko, Rhiannon" userId="S::rhiannon.andrasko@wjec.co.uk::15be4c62-2de6-4343-a7f4-3c209826edd1" providerId="AD" clId="Web-{0A871FEB-6756-AAFB-1CBD-2C04A5093BA0}"/>
    <pc:docChg chg="mod modSld">
      <pc:chgData name="Andrasko, Rhiannon" userId="S::rhiannon.andrasko@wjec.co.uk::15be4c62-2de6-4343-a7f4-3c209826edd1" providerId="AD" clId="Web-{0A871FEB-6756-AAFB-1CBD-2C04A5093BA0}" dt="2025-11-20T09:39:03.067" v="1"/>
      <pc:docMkLst>
        <pc:docMk/>
      </pc:docMkLst>
      <pc:sldChg chg="modSp">
        <pc:chgData name="Andrasko, Rhiannon" userId="S::rhiannon.andrasko@wjec.co.uk::15be4c62-2de6-4343-a7f4-3c209826edd1" providerId="AD" clId="Web-{0A871FEB-6756-AAFB-1CBD-2C04A5093BA0}" dt="2025-11-20T09:39:03.067" v="1"/>
        <pc:sldMkLst>
          <pc:docMk/>
          <pc:sldMk cId="0" sldId="260"/>
        </pc:sldMkLst>
        <pc:spChg chg="ord">
          <ac:chgData name="Andrasko, Rhiannon" userId="S::rhiannon.andrasko@wjec.co.uk::15be4c62-2de6-4343-a7f4-3c209826edd1" providerId="AD" clId="Web-{0A871FEB-6756-AAFB-1CBD-2C04A5093BA0}" dt="2025-11-20T09:39:03.067" v="1"/>
          <ac:spMkLst>
            <pc:docMk/>
            <pc:sldMk cId="0" sldId="260"/>
            <ac:spMk id="22" creationId="{00000000-0000-0000-0000-000000000000}"/>
          </ac:spMkLst>
        </pc:spChg>
      </pc:sldChg>
    </pc:docChg>
  </pc:docChgLst>
  <pc:docChgLst>
    <pc:chgData name="Hazell, Danielle" userId="16322be0-50ef-46ff-b0c0-d304bc10d5d2" providerId="ADAL" clId="{E6D12E1F-DF63-450C-A9ED-E72C5F6C045B}"/>
    <pc:docChg chg="undo custSel mod modSld modMainMaster">
      <pc:chgData name="Hazell, Danielle" userId="16322be0-50ef-46ff-b0c0-d304bc10d5d2" providerId="ADAL" clId="{E6D12E1F-DF63-450C-A9ED-E72C5F6C045B}" dt="2025-11-25T12:52:49.560" v="91" actId="1035"/>
      <pc:docMkLst>
        <pc:docMk/>
      </pc:docMkLst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57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1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1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7"/>
            <ac:spMk id="20" creationId="{00000000-0000-0000-0000-000000000000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58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8"/>
            <ac:spMk id="11" creationId="{00000000-0000-0000-0000-000000000000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59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59"/>
            <ac:spMk id="10" creationId="{00000000-0000-0000-0000-000000000000}"/>
          </ac:spMkLst>
        </pc:spChg>
      </pc:sldChg>
      <pc:sldChg chg="addSp delSp modSp mod">
        <pc:chgData name="Hazell, Danielle" userId="16322be0-50ef-46ff-b0c0-d304bc10d5d2" providerId="ADAL" clId="{E6D12E1F-DF63-450C-A9ED-E72C5F6C045B}" dt="2025-11-25T12:52:49.560" v="91" actId="1035"/>
        <pc:sldMkLst>
          <pc:docMk/>
          <pc:sldMk cId="0" sldId="260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1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0"/>
            <ac:spMk id="23" creationId="{00000000-0000-0000-0000-000000000000}"/>
          </ac:spMkLst>
        </pc:spChg>
        <pc:picChg chg="del">
          <ac:chgData name="Hazell, Danielle" userId="16322be0-50ef-46ff-b0c0-d304bc10d5d2" providerId="ADAL" clId="{E6D12E1F-DF63-450C-A9ED-E72C5F6C045B}" dt="2025-11-25T12:52:16.586" v="82" actId="478"/>
          <ac:picMkLst>
            <pc:docMk/>
            <pc:sldMk cId="0" sldId="260"/>
            <ac:picMk id="16" creationId="{00000000-0000-0000-0000-000000000000}"/>
          </ac:picMkLst>
        </pc:picChg>
        <pc:picChg chg="add mod">
          <ac:chgData name="Hazell, Danielle" userId="16322be0-50ef-46ff-b0c0-d304bc10d5d2" providerId="ADAL" clId="{E6D12E1F-DF63-450C-A9ED-E72C5F6C045B}" dt="2025-11-25T12:52:49.560" v="91" actId="1035"/>
          <ac:picMkLst>
            <pc:docMk/>
            <pc:sldMk cId="0" sldId="260"/>
            <ac:picMk id="26" creationId="{C669ED85-8F25-5555-1985-9CE2DB787AFD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1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1"/>
            <ac:spMk id="12" creationId="{00000000-0000-0000-0000-000000000000}"/>
          </ac:spMkLst>
        </pc:sp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1"/>
            <ac:picMk id="10" creationId="{00000000-0000-0000-0000-000000000000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2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10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1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2"/>
            <ac:spMk id="14" creationId="{00000000-0000-0000-0000-000000000000}"/>
          </ac:spMkLst>
        </pc:sp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2"/>
            <ac:picMk id="6" creationId="{00000000-0000-0000-0000-000000000000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3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1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3"/>
            <ac:spMk id="16" creationId="{00000000-0000-0000-0000-000000000000}"/>
          </ac:spMkLst>
        </pc:sp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3"/>
            <ac:picMk id="6" creationId="{00000000-0000-0000-0000-000000000000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4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0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4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4"/>
            <ac:spMk id="15" creationId="{00000000-0000-0000-0000-000000000000}"/>
          </ac:spMkLst>
        </pc:spChg>
      </pc:sldChg>
      <pc:sldChg chg="modSp mod">
        <pc:chgData name="Hazell, Danielle" userId="16322be0-50ef-46ff-b0c0-d304bc10d5d2" providerId="ADAL" clId="{E6D12E1F-DF63-450C-A9ED-E72C5F6C045B}" dt="2025-11-17T19:40:18.431" v="80" actId="14100"/>
        <pc:sldMkLst>
          <pc:docMk/>
          <pc:sldMk cId="0" sldId="265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9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5"/>
            <ac:spMk id="12" creationId="{00000000-0000-0000-0000-000000000000}"/>
          </ac:spMkLst>
        </pc:spChg>
        <pc:grpChg chg="mod">
          <ac:chgData name="Hazell, Danielle" userId="16322be0-50ef-46ff-b0c0-d304bc10d5d2" providerId="ADAL" clId="{E6D12E1F-DF63-450C-A9ED-E72C5F6C045B}" dt="2025-11-17T19:40:18.431" v="80" actId="14100"/>
          <ac:grpSpMkLst>
            <pc:docMk/>
            <pc:sldMk cId="0" sldId="265"/>
            <ac:grpSpMk id="13" creationId="{BB8F3FDB-9818-C167-1836-A81AEF59FDD9}"/>
          </ac:grpSpMkLst>
        </pc:grp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7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10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1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1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7"/>
            <ac:spMk id="16" creationId="{00000000-0000-0000-0000-000000000000}"/>
          </ac:spMkLst>
        </pc:sp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k cId="0" sldId="267"/>
            <ac:picMk id="9" creationId="{00000000-0000-0000-0000-000000000000}"/>
          </ac:picMkLst>
        </pc:pic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0" sldId="268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6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8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11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1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0" sldId="268"/>
            <ac:spMk id="16" creationId="{00000000-0000-0000-0000-000000000000}"/>
          </ac:spMkLst>
        </pc:spChg>
      </pc:sldChg>
      <pc:sldChg chg="modSp modNotes">
        <pc:chgData name="Hazell, Danielle" userId="16322be0-50ef-46ff-b0c0-d304bc10d5d2" providerId="ADAL" clId="{E6D12E1F-DF63-450C-A9ED-E72C5F6C045B}" dt="2025-11-17T19:39:07.073" v="77"/>
        <pc:sldMkLst>
          <pc:docMk/>
          <pc:sldMk cId="4139293381" sldId="462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 modNotes">
        <pc:chgData name="Hazell, Danielle" userId="16322be0-50ef-46ff-b0c0-d304bc10d5d2" providerId="ADAL" clId="{E6D12E1F-DF63-450C-A9ED-E72C5F6C045B}" dt="2025-11-17T19:40:33.687" v="81" actId="14100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1-17T19:40:33.687" v="81" actId="14100"/>
          <ac:spMkLst>
            <pc:docMk/>
            <pc:sldMk cId="2402489006" sldId="512"/>
            <ac:spMk id="2" creationId="{E6B1FF31-C290-3A51-F130-80FD4569589B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2402489006" sldId="512"/>
            <ac:spMk id="3" creationId="{C100DF00-DDB1-9E17-D96C-C839324D3C8E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3014219946" sldId="838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3014219946" sldId="838"/>
            <ac:spMk id="7" creationId="{00000000-0000-0000-0000-000000000000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2808480706" sldId="840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2808480706" sldId="840"/>
            <ac:spMk id="3" creationId="{6FFB772F-E825-9D87-9E8B-D04BC8A5280C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2808480706" sldId="840"/>
            <ac:spMk id="4" creationId="{183CA12B-98D8-441B-A2DE-6FF2B2597824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2847982734" sldId="843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2847982734" sldId="843"/>
            <ac:spMk id="3" creationId="{F0792BCA-8AB6-0FDF-AC08-CE636D202BE9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1570531081" sldId="844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1570531081" sldId="844"/>
            <ac:spMk id="2" creationId="{D1552F87-3A1C-151C-E0F6-69567D4A1174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1570531081" sldId="844"/>
            <ac:spMk id="17" creationId="{41AA4258-EBDD-1FE3-5843-C969C6F45E49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1570531081" sldId="844"/>
            <ac:spMk id="18" creationId="{49D9F7DA-A47D-28F7-CDDD-251785443264}"/>
          </ac:spMkLst>
        </pc:spChg>
      </pc:sldChg>
      <pc:sldChg chg="modSp">
        <pc:chgData name="Hazell, Danielle" userId="16322be0-50ef-46ff-b0c0-d304bc10d5d2" providerId="ADAL" clId="{E6D12E1F-DF63-450C-A9ED-E72C5F6C045B}" dt="2025-11-17T19:39:07.073" v="77"/>
        <pc:sldMkLst>
          <pc:docMk/>
          <pc:sldMk cId="3309586506" sldId="845"/>
        </pc:sldMkLst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3309586506" sldId="845"/>
            <ac:spMk id="2" creationId="{7E6B73D0-30F1-1528-0EEC-F5B7F5D8A04A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k cId="3309586506" sldId="845"/>
            <ac:spMk id="17" creationId="{C0B36DDB-3D13-328E-EE72-BCDDC9A4B2AB}"/>
          </ac:spMkLst>
        </pc:spChg>
      </pc:sldChg>
      <pc:sldMasterChg chg="addSp delSp modSp mod modSldLayout">
        <pc:chgData name="Hazell, Danielle" userId="16322be0-50ef-46ff-b0c0-d304bc10d5d2" providerId="ADAL" clId="{E6D12E1F-DF63-450C-A9ED-E72C5F6C045B}" dt="2025-11-17T19:39:07.073" v="77"/>
        <pc:sldMasterMkLst>
          <pc:docMk/>
          <pc:sldMasterMk cId="2460627201" sldId="2147483665"/>
        </pc:sldMasterMkLst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2460627201" sldId="2147483665"/>
            <pc:sldLayoutMk cId="1820953698" sldId="2147483666"/>
          </pc:sldLayoutMkLst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2460627201" sldId="2147483665"/>
            <pc:sldLayoutMk cId="3067318898" sldId="2147483667"/>
          </pc:sldLayoutMkLst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2460627201" sldId="2147483665"/>
            <pc:sldLayoutMk cId="4272761361" sldId="2147483668"/>
          </pc:sldLayoutMkLst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2460627201" sldId="2147483665"/>
            <pc:sldLayoutMk cId="3352189199" sldId="2147483669"/>
          </pc:sldLayoutMkLst>
        </pc:sldLayoutChg>
      </pc:sldMasterChg>
      <pc:sldMasterChg chg="addSp delSp modSp mod modSldLayout">
        <pc:chgData name="Hazell, Danielle" userId="16322be0-50ef-46ff-b0c0-d304bc10d5d2" providerId="ADAL" clId="{E6D12E1F-DF63-450C-A9ED-E72C5F6C045B}" dt="2025-11-17T19:39:41.413" v="79" actId="255"/>
        <pc:sldMasterMkLst>
          <pc:docMk/>
          <pc:sldMasterMk cId="132365746" sldId="2147483683"/>
        </pc:sldMasterMkLst>
        <pc:spChg chg="add mod">
          <ac:chgData name="Hazell, Danielle" userId="16322be0-50ef-46ff-b0c0-d304bc10d5d2" providerId="ADAL" clId="{E6D12E1F-DF63-450C-A9ED-E72C5F6C045B}" dt="2025-11-17T19:39:41.413" v="79" actId="255"/>
          <ac:spMkLst>
            <pc:docMk/>
            <pc:sldMasterMk cId="132365746" sldId="2147483683"/>
            <ac:spMk id="2" creationId="{A6CD70B6-4DB8-D920-6837-AAC8DD880B26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asterMk cId="132365746" sldId="2147483683"/>
            <ac:spMk id="6" creationId="{4987E8D9-377B-AB1D-8A32-2882D85AB09F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asterMk cId="132365746" sldId="2147483683"/>
            <ac:spMk id="12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asterMk cId="132365746" sldId="2147483683"/>
            <ac:spMk id="1035" creationId="{00000000-0000-0000-0000-000000000000}"/>
          </ac:spMkLst>
        </pc:spChg>
        <pc:spChg chg="mod">
          <ac:chgData name="Hazell, Danielle" userId="16322be0-50ef-46ff-b0c0-d304bc10d5d2" providerId="ADAL" clId="{E6D12E1F-DF63-450C-A9ED-E72C5F6C045B}" dt="2025-11-17T19:39:07.073" v="77"/>
          <ac:spMkLst>
            <pc:docMk/>
            <pc:sldMasterMk cId="132365746" sldId="2147483683"/>
            <ac:spMk id="1036" creationId="{00000000-0000-0000-0000-000000000000}"/>
          </ac:spMkLst>
        </pc:spChg>
        <pc:picChg chg="add mod">
          <ac:chgData name="Hazell, Danielle" userId="16322be0-50ef-46ff-b0c0-d304bc10d5d2" providerId="ADAL" clId="{E6D12E1F-DF63-450C-A9ED-E72C5F6C045B}" dt="2025-11-17T19:39:07.073" v="77"/>
          <ac:picMkLst>
            <pc:docMk/>
            <pc:sldMasterMk cId="132365746" sldId="2147483683"/>
            <ac:picMk id="4" creationId="{14708725-0507-34B3-E334-9196A9DE49D0}"/>
          </ac:picMkLst>
        </pc:pic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asterMk cId="132365746" sldId="2147483683"/>
            <ac:picMk id="8" creationId="{4D501824-D9B0-C525-F662-3787B202B144}"/>
          </ac:picMkLst>
        </pc:pic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asterMk cId="132365746" sldId="2147483683"/>
            <ac:picMk id="10" creationId="{9F3B6811-98F9-78F6-2493-AACB6F69F7B0}"/>
          </ac:picMkLst>
        </pc:picChg>
        <pc:picChg chg="mod">
          <ac:chgData name="Hazell, Danielle" userId="16322be0-50ef-46ff-b0c0-d304bc10d5d2" providerId="ADAL" clId="{E6D12E1F-DF63-450C-A9ED-E72C5F6C045B}" dt="2025-11-17T19:39:07.073" v="77"/>
          <ac:picMkLst>
            <pc:docMk/>
            <pc:sldMasterMk cId="132365746" sldId="2147483683"/>
            <ac:picMk id="11" creationId="{FDCAB167-3DB8-1DBB-F44F-644CAB60BD46}"/>
          </ac:picMkLst>
        </pc:picChg>
        <pc:cxnChg chg="mod">
          <ac:chgData name="Hazell, Danielle" userId="16322be0-50ef-46ff-b0c0-d304bc10d5d2" providerId="ADAL" clId="{E6D12E1F-DF63-450C-A9ED-E72C5F6C045B}" dt="2025-11-17T19:39:07.073" v="77"/>
          <ac:cxnSpMkLst>
            <pc:docMk/>
            <pc:sldMasterMk cId="132365746" sldId="2147483683"/>
            <ac:cxnSpMk id="3" creationId="{4F6FB0EF-50E1-BEA5-42FC-4B590EC0611E}"/>
          </ac:cxnSpMkLst>
        </pc:cxn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132365746" sldId="2147483683"/>
            <pc:sldLayoutMk cId="880612840" sldId="2147483684"/>
          </pc:sldLayoutMkLst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880612840" sldId="2147483684"/>
              <ac:spMk id="3" creationId="{00000000-0000-0000-0000-000000000000}"/>
            </ac:spMkLst>
          </pc:spChg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880612840" sldId="2147483684"/>
              <ac:spMk id="5" creationId="{00000000-0000-0000-0000-000000000000}"/>
            </ac:spMkLst>
          </pc:spChg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132365746" sldId="2147483683"/>
            <pc:sldLayoutMk cId="2406802284" sldId="2147483685"/>
          </pc:sldLayoutMkLst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406802284" sldId="2147483685"/>
              <ac:spMk id="3" creationId="{00000000-0000-0000-0000-000000000000}"/>
            </ac:spMkLst>
          </pc:spChg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406802284" sldId="2147483685"/>
              <ac:spMk id="4" creationId="{75149BBC-E612-58D3-5504-2B010FA75EC7}"/>
            </ac:spMkLst>
          </pc:spChg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406802284" sldId="2147483685"/>
              <ac:spMk id="5" creationId="{00000000-0000-0000-0000-000000000000}"/>
            </ac:spMkLst>
          </pc:spChg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132365746" sldId="2147483683"/>
            <pc:sldLayoutMk cId="2056420413" sldId="2147483686"/>
          </pc:sldLayoutMkLst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056420413" sldId="2147483686"/>
              <ac:spMk id="3" creationId="{00000000-0000-0000-0000-000000000000}"/>
            </ac:spMkLst>
          </pc:spChg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056420413" sldId="2147483686"/>
              <ac:spMk id="4" creationId="{75149BBC-E612-58D3-5504-2B010FA75EC7}"/>
            </ac:spMkLst>
          </pc:spChg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2056420413" sldId="2147483686"/>
              <ac:spMk id="5" creationId="{00000000-0000-0000-0000-000000000000}"/>
            </ac:spMkLst>
          </pc:spChg>
        </pc:sldLayoutChg>
        <pc:sldLayoutChg chg="modSp">
          <pc:chgData name="Hazell, Danielle" userId="16322be0-50ef-46ff-b0c0-d304bc10d5d2" providerId="ADAL" clId="{E6D12E1F-DF63-450C-A9ED-E72C5F6C045B}" dt="2025-11-17T19:39:07.073" v="77"/>
          <pc:sldLayoutMkLst>
            <pc:docMk/>
            <pc:sldMasterMk cId="132365746" sldId="2147483683"/>
            <pc:sldLayoutMk cId="1198254861" sldId="2147483687"/>
          </pc:sldLayoutMkLst>
          <pc:spChg chg="mod">
            <ac:chgData name="Hazell, Danielle" userId="16322be0-50ef-46ff-b0c0-d304bc10d5d2" providerId="ADAL" clId="{E6D12E1F-DF63-450C-A9ED-E72C5F6C045B}" dt="2025-11-17T19:39:07.073" v="77"/>
            <ac:spMkLst>
              <pc:docMk/>
              <pc:sldMasterMk cId="132365746" sldId="2147483683"/>
              <pc:sldLayoutMk cId="1198254861" sldId="2147483687"/>
              <ac:spMk id="3" creationId="{997DBAA5-A1A5-E447-B3A6-3E2DEB396A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F0BB44-7A93-46CD-7033-F2CBF56E1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91FF1-BE5A-1813-D857-08D404A9F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8B07-53E1-411A-93C3-8CDF7DB12767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DE121-0CCD-6698-DBD9-74D881FAF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8CD7A-C5CC-78F5-2D06-A2AFA6469F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C65D0-8E10-46E0-A683-45909E1BE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53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2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191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F5B3C-53B5-664F-A361-196110A59A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67A2-6EA6-2CE5-E492-7704123F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CF4BE-3FA0-B420-B82D-2BFFFDA86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AF456-20D5-5D8A-FA68-B65BDA6F1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AEB90-FBE9-7DE7-E2D4-21FE38A3E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945E-B252-C766-85D3-60C948063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302CA-ABC7-6478-2994-3D11F21CD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74E1A-21CD-953C-06D9-5CF0B4548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1EC03-2C17-EA1A-960B-1B174DF6B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2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0191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FF5B3C-53B5-664F-A361-196110A59A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5" charset="0"/>
                <a:ea typeface="ＭＳ Ｐゴシック" pitchFamily="-105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1223" y="1165546"/>
            <a:ext cx="13899847" cy="754502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0320" y="2165514"/>
            <a:ext cx="11188549" cy="49806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435"/>
              </a:spcAft>
              <a:defRPr sz="2869"/>
            </a:lvl1pPr>
            <a:lvl2pPr>
              <a:buClr>
                <a:srgbClr val="FC4421"/>
              </a:buClr>
              <a:defRPr sz="2869"/>
            </a:lvl2pPr>
            <a:lvl3pPr>
              <a:defRPr sz="2869"/>
            </a:lvl3pPr>
            <a:lvl4pPr>
              <a:buClr>
                <a:srgbClr val="FC4421"/>
              </a:buClr>
              <a:defRPr sz="2869"/>
            </a:lvl4pPr>
            <a:lvl5pPr>
              <a:defRPr sz="2869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8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68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5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050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17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21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51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5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1223" y="1165546"/>
            <a:ext cx="13899847" cy="754502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0319" y="2165514"/>
            <a:ext cx="9036700" cy="49806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435"/>
              </a:spcAft>
              <a:defRPr sz="2869"/>
            </a:lvl1pPr>
            <a:lvl2pPr>
              <a:buClr>
                <a:srgbClr val="FC4421"/>
              </a:buClr>
              <a:defRPr sz="2869"/>
            </a:lvl2pPr>
            <a:lvl3pPr>
              <a:defRPr sz="2869"/>
            </a:lvl3pPr>
            <a:lvl4pPr>
              <a:buClr>
                <a:srgbClr val="FC4421"/>
              </a:buClr>
              <a:defRPr sz="2869"/>
            </a:lvl4pPr>
            <a:lvl5pPr>
              <a:defRPr sz="2869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97402" y="2165517"/>
            <a:ext cx="4304145" cy="498068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02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3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316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5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157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73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59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549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99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7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6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1223" y="1165546"/>
            <a:ext cx="13899847" cy="754502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163831" y="2165513"/>
            <a:ext cx="9036700" cy="498068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435"/>
              </a:spcAft>
              <a:defRPr sz="2869"/>
            </a:lvl1pPr>
            <a:lvl2pPr>
              <a:buClr>
                <a:srgbClr val="FC4421"/>
              </a:buClr>
              <a:defRPr sz="2869"/>
            </a:lvl2pPr>
            <a:lvl3pPr>
              <a:defRPr sz="2869"/>
            </a:lvl3pPr>
            <a:lvl4pPr>
              <a:buClr>
                <a:srgbClr val="FC4421"/>
              </a:buClr>
              <a:defRPr sz="2869"/>
            </a:lvl4pPr>
            <a:lvl5pPr>
              <a:defRPr sz="2869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321" y="2165517"/>
            <a:ext cx="4304145" cy="498068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2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70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55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2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550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430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765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06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02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21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64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333" y="1516431"/>
            <a:ext cx="10328804" cy="5196738"/>
          </a:xfrm>
        </p:spPr>
        <p:txBody>
          <a:bodyPr/>
          <a:lstStyle>
            <a:lvl1pPr>
              <a:defRPr sz="286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254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61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85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359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016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604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48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785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235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68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019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33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88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245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716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878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1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7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9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301223" y="1202573"/>
            <a:ext cx="13899307" cy="7545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32000" y="2165514"/>
            <a:ext cx="13770211" cy="49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9" y="909516"/>
            <a:ext cx="14630401" cy="4331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400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4" y="205230"/>
            <a:ext cx="707237" cy="5262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430322" y="7632540"/>
            <a:ext cx="703501" cy="2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720"/>
              </a:spcBef>
            </a:pPr>
            <a:fld id="{6152C911-7D81-1845-9D20-613E63F035EB}" type="slidenum">
              <a:rPr lang="en-US" sz="1912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720"/>
                </a:spcBef>
              </a:pPr>
              <a:t>‹#›</a:t>
            </a:fld>
            <a:endParaRPr lang="en-US" sz="1912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112" y="189070"/>
            <a:ext cx="3064224" cy="59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98" y="7492678"/>
            <a:ext cx="3012233" cy="549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7319437"/>
            <a:ext cx="1463084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A6CD70B6-4DB8-D920-6837-AAC8DD880B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2281" y="51111"/>
            <a:ext cx="6036014" cy="9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393" rtl="0" eaLnBrk="1" fontAlgn="base" latinLnBrk="0" hangingPunct="1">
              <a:lnSpc>
                <a:spcPct val="100000"/>
              </a:lnSpc>
              <a:spcBef>
                <a:spcPts val="401"/>
              </a:spcBef>
              <a:spcAft>
                <a:spcPts val="401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393" rtl="0" eaLnBrk="1" fontAlgn="base" latinLnBrk="0" hangingPunct="1">
              <a:lnSpc>
                <a:spcPct val="100000"/>
              </a:lnSpc>
              <a:spcBef>
                <a:spcPts val="401"/>
              </a:spcBef>
              <a:spcAft>
                <a:spcPts val="401"/>
              </a:spcAft>
              <a:buClrTx/>
              <a:buSzTx/>
              <a:buFontTx/>
              <a:buNone/>
              <a:tabLst/>
              <a:defRPr/>
            </a:pPr>
            <a:r>
              <a:rPr lang="en-GB" sz="15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Protection Systems Engineering </a:t>
            </a:r>
            <a:endParaRPr lang="en-GB" sz="150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4708725-0507-34B3-E334-9196A9DE49D0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1300539" y="195870"/>
            <a:ext cx="3416615" cy="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303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8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548617" algn="ctr" rtl="0" eaLnBrk="1" fontAlgn="base" hangingPunct="1">
        <a:spcBef>
          <a:spcPct val="0"/>
        </a:spcBef>
        <a:spcAft>
          <a:spcPct val="0"/>
        </a:spcAft>
        <a:defRPr sz="5281">
          <a:solidFill>
            <a:srgbClr val="CC0000"/>
          </a:solidFill>
          <a:latin typeface="Arial" charset="0"/>
        </a:defRPr>
      </a:lvl6pPr>
      <a:lvl7pPr marL="1097237" algn="ctr" rtl="0" eaLnBrk="1" fontAlgn="base" hangingPunct="1">
        <a:spcBef>
          <a:spcPct val="0"/>
        </a:spcBef>
        <a:spcAft>
          <a:spcPct val="0"/>
        </a:spcAft>
        <a:defRPr sz="5281">
          <a:solidFill>
            <a:srgbClr val="CC0000"/>
          </a:solidFill>
          <a:latin typeface="Arial" charset="0"/>
        </a:defRPr>
      </a:lvl7pPr>
      <a:lvl8pPr marL="1645852" algn="ctr" rtl="0" eaLnBrk="1" fontAlgn="base" hangingPunct="1">
        <a:spcBef>
          <a:spcPct val="0"/>
        </a:spcBef>
        <a:spcAft>
          <a:spcPct val="0"/>
        </a:spcAft>
        <a:defRPr sz="5281">
          <a:solidFill>
            <a:srgbClr val="CC0000"/>
          </a:solidFill>
          <a:latin typeface="Arial" charset="0"/>
        </a:defRPr>
      </a:lvl8pPr>
      <a:lvl9pPr marL="2194472" algn="ctr" rtl="0" eaLnBrk="1" fontAlgn="base" hangingPunct="1">
        <a:spcBef>
          <a:spcPct val="0"/>
        </a:spcBef>
        <a:spcAft>
          <a:spcPct val="0"/>
        </a:spcAft>
        <a:defRPr sz="5281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880"/>
        </a:lnSpc>
        <a:spcBef>
          <a:spcPts val="1200"/>
        </a:spcBef>
        <a:spcAft>
          <a:spcPts val="1200"/>
        </a:spcAft>
        <a:defRPr lang="en-GB" sz="2391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59070" indent="-259070" algn="l" rtl="0" eaLnBrk="1" fontAlgn="base" hangingPunct="1">
        <a:lnSpc>
          <a:spcPts val="2880"/>
        </a:lnSpc>
        <a:spcBef>
          <a:spcPts val="600"/>
        </a:spcBef>
        <a:spcAft>
          <a:spcPts val="600"/>
        </a:spcAft>
        <a:buClr>
          <a:srgbClr val="FC4421"/>
        </a:buClr>
        <a:buFont typeface="Arial" pitchFamily="-105" charset="0"/>
        <a:buChar char="•"/>
        <a:defRPr lang="en-GB" sz="2391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400"/>
        </a:lnSpc>
        <a:spcBef>
          <a:spcPts val="600"/>
        </a:spcBef>
        <a:spcAft>
          <a:spcPts val="600"/>
        </a:spcAft>
        <a:buFont typeface="Lucida Grande" pitchFamily="-105" charset="0"/>
        <a:defRPr lang="en-GB" sz="192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59070" indent="-259070" algn="l" rtl="0" eaLnBrk="1" fontAlgn="base" hangingPunct="1">
        <a:lnSpc>
          <a:spcPts val="2400"/>
        </a:lnSpc>
        <a:spcBef>
          <a:spcPts val="600"/>
        </a:spcBef>
        <a:spcAft>
          <a:spcPts val="600"/>
        </a:spcAft>
        <a:buClr>
          <a:srgbClr val="FC4421"/>
        </a:buClr>
        <a:buFont typeface="Arial" pitchFamily="-105" charset="0"/>
        <a:buChar char="•"/>
        <a:defRPr lang="en-GB" sz="192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518138" indent="-259070" algn="l" rtl="0" eaLnBrk="1" fontAlgn="base" hangingPunct="1">
        <a:lnSpc>
          <a:spcPts val="2400"/>
        </a:lnSpc>
        <a:spcBef>
          <a:spcPct val="0"/>
        </a:spcBef>
        <a:spcAft>
          <a:spcPts val="600"/>
        </a:spcAft>
        <a:buFont typeface="Arial" pitchFamily="-105" charset="0"/>
        <a:buChar char="–"/>
        <a:defRPr lang="en-US" sz="192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548617" indent="-548617" algn="l" defTabSz="1097237" rtl="0" eaLnBrk="1" fontAlgn="base" hangingPunct="1">
        <a:spcBef>
          <a:spcPct val="20000"/>
        </a:spcBef>
        <a:spcAft>
          <a:spcPct val="0"/>
        </a:spcAft>
        <a:buChar char="»"/>
        <a:defRPr lang="en-GB" sz="192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3566016" indent="-274309" algn="l" defTabSz="1097237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92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4114634" indent="-274309" algn="l" defTabSz="1097237" rtl="0" eaLnBrk="1" fontAlgn="base" hangingPunct="1">
        <a:spcBef>
          <a:spcPct val="20000"/>
        </a:spcBef>
        <a:spcAft>
          <a:spcPct val="0"/>
        </a:spcAft>
        <a:buChar char="»"/>
        <a:defRPr lang="en-GB" sz="192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4663251" indent="-274309" algn="l" defTabSz="1097237" rtl="0" eaLnBrk="1" fontAlgn="base" hangingPunct="1">
        <a:spcBef>
          <a:spcPct val="20000"/>
        </a:spcBef>
        <a:spcAft>
          <a:spcPct val="0"/>
        </a:spcAft>
        <a:buChar char="»"/>
        <a:defRPr lang="en-GB" sz="12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1pPr>
      <a:lvl2pPr marL="548617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2pPr>
      <a:lvl3pPr marL="1097237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3pPr>
      <a:lvl4pPr marL="1645852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4pPr>
      <a:lvl5pPr marL="2194472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5pPr>
      <a:lvl6pPr marL="2743089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6pPr>
      <a:lvl7pPr marL="3291707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7pPr>
      <a:lvl8pPr marL="3840328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8pPr>
      <a:lvl9pPr marL="4388944" algn="l" defTabSz="548617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430321" y="2393335"/>
            <a:ext cx="12909572" cy="45182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6772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2801" b="1" dirty="0">
                <a:solidFill>
                  <a:srgbClr val="170130"/>
                </a:solidFill>
                <a:latin typeface="Arial"/>
                <a:ea typeface="ＭＳ Ｐゴシック"/>
                <a:cs typeface="Arial"/>
              </a:rPr>
              <a:t>Occupational Specialism: Protection Systems Engineering</a:t>
            </a:r>
          </a:p>
          <a:p>
            <a:pPr marL="0" indent="0" defTabSz="819730">
              <a:lnSpc>
                <a:spcPct val="100000"/>
              </a:lnSpc>
              <a:spcBef>
                <a:spcPts val="0"/>
              </a:spcBef>
              <a:buNone/>
            </a:pPr>
            <a:endParaRPr lang="en-GB" sz="2801" b="1" dirty="0">
              <a:solidFill>
                <a:srgbClr val="170130"/>
              </a:solidFill>
              <a:latin typeface="Arial"/>
              <a:ea typeface="ＭＳ Ｐゴシック"/>
              <a:cs typeface="Arial"/>
            </a:endParaRPr>
          </a:p>
          <a:p>
            <a:pPr marL="0" indent="0" defTabSz="819730" fontAlgn="base">
              <a:spcBef>
                <a:spcPts val="897"/>
              </a:spcBef>
              <a:spcAft>
                <a:spcPct val="0"/>
              </a:spcAft>
              <a:buNone/>
            </a:pPr>
            <a:r>
              <a:rPr lang="en-GB" sz="2801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K1.11 Methods of supporting protective system components</a:t>
            </a:r>
          </a:p>
          <a:p>
            <a:pPr marL="0" indent="0" defTabSz="819730" fontAlgn="base">
              <a:spcBef>
                <a:spcPts val="897"/>
              </a:spcBef>
              <a:spcAft>
                <a:spcPct val="0"/>
              </a:spcAft>
              <a:buNone/>
            </a:pPr>
            <a:endParaRPr lang="en-GB" sz="2801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819730" fontAlgn="base">
              <a:spcBef>
                <a:spcPts val="897"/>
              </a:spcBef>
              <a:spcAft>
                <a:spcPct val="0"/>
              </a:spcAft>
              <a:buNone/>
            </a:pPr>
            <a:r>
              <a:rPr lang="en-US" sz="2801" b="1" dirty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PowerPoint 11: </a:t>
            </a:r>
            <a:r>
              <a:rPr lang="en-GB" sz="2801" b="1" dirty="0">
                <a:solidFill>
                  <a:srgbClr val="FC4421"/>
                </a:solidFill>
                <a:latin typeface="Arial"/>
                <a:ea typeface="ＭＳ Ｐゴシック"/>
                <a:cs typeface="Arial"/>
              </a:rPr>
              <a:t>Methods of supporting protective system components</a:t>
            </a:r>
            <a:endParaRPr lang="en-US" sz="2801" b="1" dirty="0">
              <a:solidFill>
                <a:srgbClr val="FC4421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158911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Specialised mounting solutions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1496262" y="2039543"/>
            <a:ext cx="3196233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Pole mounting systems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390417" y="2529964"/>
            <a:ext cx="430207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8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Banded or clamped attachments for cylindrical structures, typically using stainless steel straps with tensioning mechanisms rated for specific load and pole diameter combinations.</a:t>
            </a:r>
            <a:endParaRPr lang="en-US" sz="20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4" y="241351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708987" y="2087896"/>
            <a:ext cx="2835236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Corner adaptors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9708988" y="2512103"/>
            <a:ext cx="481859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Specialised brackets that accommodate internal or external building corners, distributing load across multiple fixing points to maintain stability despite asymmetrical positioning.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4" y="241351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08987" y="4878157"/>
            <a:ext cx="2835236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Pendant mounts</a:t>
            </a:r>
            <a:endParaRPr lang="en-US" sz="2400" dirty="0"/>
          </a:p>
        </p:txBody>
      </p:sp>
      <p:sp>
        <p:nvSpPr>
          <p:cNvPr id="12" name="Text 6"/>
          <p:cNvSpPr/>
          <p:nvPr/>
        </p:nvSpPr>
        <p:spPr>
          <a:xfrm>
            <a:off x="9708988" y="5356506"/>
            <a:ext cx="481859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Extended drop-down mounting systems for high ceilings or overhead installations, requiring careful load calculation due to leveraged forces and potential oscillation.</a:t>
            </a:r>
            <a:endParaRPr lang="en-US" sz="20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4" y="241351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5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42969" y="4866085"/>
            <a:ext cx="2849523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Parapet/roof mounts</a:t>
            </a:r>
            <a:endParaRPr lang="en-US" sz="2400" dirty="0"/>
          </a:p>
        </p:txBody>
      </p:sp>
      <p:sp>
        <p:nvSpPr>
          <p:cNvPr id="16" name="Text 8"/>
          <p:cNvSpPr/>
          <p:nvPr/>
        </p:nvSpPr>
        <p:spPr>
          <a:xfrm>
            <a:off x="102823" y="5356505"/>
            <a:ext cx="458966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8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Non-penetrative weighted systems that use ballast to secure equipment without compromising roofing membranes, particularly important for maintaining weatherproofing warranties.</a:t>
            </a:r>
            <a:endParaRPr lang="en-US" sz="20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4" y="241351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1" y="5402463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6" y="2004536"/>
            <a:ext cx="3434481" cy="5151723"/>
          </a:xfrm>
          <a:prstGeom prst="rect">
            <a:avLst/>
          </a:prstGeom>
        </p:spPr>
      </p:pic>
      <p:sp>
        <p:nvSpPr>
          <p:cNvPr id="3" name="Text 0"/>
          <p:cNvSpPr>
            <a:spLocks/>
          </p:cNvSpPr>
          <p:nvPr/>
        </p:nvSpPr>
        <p:spPr>
          <a:xfrm>
            <a:off x="301227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Installation best practices</a:t>
            </a:r>
            <a:endParaRPr lang="en-US" sz="3600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319586-33F2-7731-97E4-206B22BDE0E7}"/>
              </a:ext>
            </a:extLst>
          </p:cNvPr>
          <p:cNvGrpSpPr/>
          <p:nvPr/>
        </p:nvGrpSpPr>
        <p:grpSpPr>
          <a:xfrm>
            <a:off x="3836199" y="1954531"/>
            <a:ext cx="10688719" cy="4518535"/>
            <a:chOff x="5986759" y="2745701"/>
            <a:chExt cx="8143222" cy="4105060"/>
          </a:xfrm>
        </p:grpSpPr>
        <p:sp>
          <p:nvSpPr>
            <p:cNvPr id="4" name="Text 1"/>
            <p:cNvSpPr/>
            <p:nvPr/>
          </p:nvSpPr>
          <p:spPr>
            <a:xfrm>
              <a:off x="5986759" y="2745701"/>
              <a:ext cx="8143161" cy="4718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701"/>
                </a:lnSpc>
              </a:pPr>
              <a:r>
                <a:rPr lang="en-US" sz="3701" b="1" dirty="0">
                  <a:solidFill>
                    <a:srgbClr val="000000"/>
                  </a:solidFill>
                  <a:latin typeface="Arial Black Bold" pitchFamily="34" charset="0"/>
                  <a:ea typeface="Arial Black Bold" pitchFamily="34" charset="-122"/>
                  <a:cs typeface="Arial Black Bold" pitchFamily="34" charset="-120"/>
                </a:rPr>
                <a:t>100%</a:t>
              </a:r>
              <a:endParaRPr lang="en-US" sz="3701" dirty="0"/>
            </a:p>
          </p:txBody>
        </p:sp>
        <p:sp>
          <p:nvSpPr>
            <p:cNvPr id="5" name="Text 2"/>
            <p:cNvSpPr/>
            <p:nvPr/>
          </p:nvSpPr>
          <p:spPr>
            <a:xfrm>
              <a:off x="9164717" y="3237683"/>
              <a:ext cx="1787247" cy="22336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Compliance rate</a:t>
              </a:r>
              <a:endParaRPr lang="en-US" sz="24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5986820" y="3452586"/>
              <a:ext cx="8143161" cy="2287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Always follow manufacturer specifications for drilling depth, </a:t>
              </a: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diameter, and torque settings to achieve full load capacity.</a:t>
              </a:r>
              <a:endParaRPr lang="en-US" sz="24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5986820" y="4316884"/>
              <a:ext cx="8143161" cy="4718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701"/>
                </a:lnSpc>
              </a:pPr>
              <a:r>
                <a:rPr lang="en-US" sz="3701" b="1" dirty="0">
                  <a:solidFill>
                    <a:srgbClr val="000000"/>
                  </a:solidFill>
                  <a:latin typeface="Arial Black Bold" pitchFamily="34" charset="0"/>
                  <a:ea typeface="Arial Black Bold" pitchFamily="34" charset="-122"/>
                  <a:cs typeface="Arial Black Bold" pitchFamily="34" charset="-120"/>
                </a:rPr>
                <a:t>6mm</a:t>
              </a:r>
              <a:endParaRPr lang="en-US" sz="3701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9026247" y="4753024"/>
              <a:ext cx="2064187" cy="22336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Minimum edge distance</a:t>
              </a:r>
              <a:endParaRPr lang="en-US" sz="24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5986820" y="4991041"/>
              <a:ext cx="8143161" cy="2287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Keep fixings at least 6× bolt diameter from edges to prevent material </a:t>
              </a: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fracture and ensure full expansion capability.</a:t>
              </a:r>
              <a:endParaRPr lang="en-US" sz="20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5986820" y="5868227"/>
              <a:ext cx="8143161" cy="4718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701"/>
                </a:lnSpc>
              </a:pPr>
              <a:r>
                <a:rPr lang="en-US" sz="3701" b="1" dirty="0">
                  <a:solidFill>
                    <a:srgbClr val="000000"/>
                  </a:solidFill>
                  <a:latin typeface="Arial Black Bold" pitchFamily="34" charset="0"/>
                  <a:ea typeface="Arial Black Bold" pitchFamily="34" charset="-122"/>
                  <a:cs typeface="Arial Black Bold" pitchFamily="34" charset="-120"/>
                </a:rPr>
                <a:t>5yr</a:t>
              </a:r>
              <a:endParaRPr lang="en-US" sz="3701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8971893" y="6371419"/>
              <a:ext cx="2172891" cy="22336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Documentation retention</a:t>
              </a:r>
              <a:endParaRPr lang="en-US" sz="24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5986820" y="6622042"/>
              <a:ext cx="8143161" cy="2287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Maintain fixing records including type, torque values and</a:t>
              </a:r>
            </a:p>
            <a:p>
              <a:pPr algn="ctr"/>
              <a:r>
                <a:rPr lang="en-US" sz="2400" dirty="0">
                  <a:solidFill>
                    <a:srgbClr val="000000"/>
                  </a:solidFill>
                  <a:ea typeface="Arial Black" pitchFamily="34" charset="-122"/>
                  <a:cs typeface="Arial" panose="020B0604020202020204" pitchFamily="34" charset="0"/>
                </a:rPr>
                <a:t>load calculations for all critical security installations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.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6" y="2004536"/>
            <a:ext cx="3434481" cy="5151723"/>
          </a:xfrm>
          <a:prstGeom prst="rect">
            <a:avLst/>
          </a:prstGeom>
        </p:spPr>
      </p:pic>
      <p:sp>
        <p:nvSpPr>
          <p:cNvPr id="3" name="Text 0"/>
          <p:cNvSpPr>
            <a:spLocks/>
          </p:cNvSpPr>
          <p:nvPr/>
        </p:nvSpPr>
        <p:spPr>
          <a:xfrm>
            <a:off x="301227" y="1161004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Preventing common failures</a:t>
            </a:r>
            <a:endParaRPr lang="en-US" sz="3600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8F3FDB-9818-C167-1836-A81AEF59FDD9}"/>
              </a:ext>
            </a:extLst>
          </p:cNvPr>
          <p:cNvGrpSpPr/>
          <p:nvPr/>
        </p:nvGrpSpPr>
        <p:grpSpPr>
          <a:xfrm>
            <a:off x="4087247" y="1997219"/>
            <a:ext cx="10113826" cy="5198268"/>
            <a:chOff x="6645712" y="1897023"/>
            <a:chExt cx="7279005" cy="5198268"/>
          </a:xfrm>
        </p:grpSpPr>
        <p:sp>
          <p:nvSpPr>
            <p:cNvPr id="5" name="Text 2"/>
            <p:cNvSpPr/>
            <p:nvPr/>
          </p:nvSpPr>
          <p:spPr>
            <a:xfrm>
              <a:off x="6645712" y="1897023"/>
              <a:ext cx="2707124" cy="3150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Substrate assessment</a:t>
              </a:r>
              <a:endParaRPr lang="en-US" sz="2400"/>
            </a:p>
          </p:txBody>
        </p:sp>
        <p:sp>
          <p:nvSpPr>
            <p:cNvPr id="6" name="Text 3"/>
            <p:cNvSpPr/>
            <p:nvPr/>
          </p:nvSpPr>
          <p:spPr>
            <a:xfrm>
              <a:off x="6645712" y="2287310"/>
              <a:ext cx="7279005" cy="12896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0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Always verify the actual material and condition before selecting fixings. Visual inspection alone is insufficient; test drilling and material hardness checks may be necessary for older buildings. Never assume concrete strength or wall composition.</a:t>
              </a:r>
              <a:endParaRPr lang="en-US" sz="2000"/>
            </a:p>
          </p:txBody>
        </p:sp>
        <p:sp>
          <p:nvSpPr>
            <p:cNvPr id="8" name="Text 5"/>
            <p:cNvSpPr/>
            <p:nvPr/>
          </p:nvSpPr>
          <p:spPr>
            <a:xfrm>
              <a:off x="6645712" y="3604579"/>
              <a:ext cx="2585085" cy="3150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Proper tool selection</a:t>
              </a:r>
              <a:endParaRPr lang="en-US" sz="2400"/>
            </a:p>
          </p:txBody>
        </p:sp>
        <p:sp>
          <p:nvSpPr>
            <p:cNvPr id="9" name="Text 6"/>
            <p:cNvSpPr/>
            <p:nvPr/>
          </p:nvSpPr>
          <p:spPr>
            <a:xfrm>
              <a:off x="6645712" y="3993451"/>
              <a:ext cx="6976586" cy="96726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0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Use calibrated torque drivers for final tightening to prevent over-torquing that can strip threads or crack substrate. Drill bits must match anchor requirements precisely, with hammer function used only in appropriate materials.</a:t>
              </a:r>
              <a:endParaRPr lang="en-US" sz="2000"/>
            </a:p>
          </p:txBody>
        </p:sp>
        <p:sp>
          <p:nvSpPr>
            <p:cNvPr id="11" name="Text 8"/>
            <p:cNvSpPr/>
            <p:nvPr/>
          </p:nvSpPr>
          <p:spPr>
            <a:xfrm>
              <a:off x="6645712" y="5383411"/>
              <a:ext cx="3556040" cy="31503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Correct installation sequence</a:t>
              </a:r>
              <a:endParaRPr lang="en-US" sz="2400"/>
            </a:p>
          </p:txBody>
        </p:sp>
        <p:sp>
          <p:nvSpPr>
            <p:cNvPr id="12" name="Text 9"/>
            <p:cNvSpPr/>
            <p:nvPr/>
          </p:nvSpPr>
          <p:spPr>
            <a:xfrm>
              <a:off x="6645712" y="5805606"/>
              <a:ext cx="6674168" cy="128968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0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Follow the specific sequence prescribed by fixing manufacturers, particularly for chemical anchors where curing time, hole cleaning, and insertion technique directly impact performance. Document installation process for quality assurance.</a:t>
              </a:r>
              <a:endParaRPr lang="en-US" sz="2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Material-specific fixing methods</a:t>
            </a:r>
            <a:endParaRPr lang="en-US" sz="3600" dirty="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702B5D-EFAB-BF5A-49E4-E81C3D2EC9AC}"/>
              </a:ext>
            </a:extLst>
          </p:cNvPr>
          <p:cNvGrpSpPr/>
          <p:nvPr/>
        </p:nvGrpSpPr>
        <p:grpSpPr>
          <a:xfrm>
            <a:off x="715687" y="2524842"/>
            <a:ext cx="13114973" cy="3636169"/>
            <a:chOff x="748665" y="1610201"/>
            <a:chExt cx="13114973" cy="3636169"/>
          </a:xfrm>
        </p:grpSpPr>
        <p:pic>
          <p:nvPicPr>
            <p:cNvPr id="3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6437" y="1610201"/>
              <a:ext cx="2177772" cy="1178004"/>
            </a:xfrm>
            <a:prstGeom prst="rect">
              <a:avLst/>
            </a:prstGeom>
          </p:spPr>
        </p:pic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555" y="2165509"/>
              <a:ext cx="287536" cy="359331"/>
            </a:xfrm>
            <a:prstGeom prst="rect">
              <a:avLst/>
            </a:prstGeom>
          </p:spPr>
        </p:pic>
        <p:sp>
          <p:nvSpPr>
            <p:cNvPr id="5" name="Text 1"/>
            <p:cNvSpPr/>
            <p:nvPr/>
          </p:nvSpPr>
          <p:spPr>
            <a:xfrm>
              <a:off x="5308640" y="1814632"/>
              <a:ext cx="2640806" cy="3194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Challenging materials</a:t>
              </a:r>
              <a:endParaRPr lang="en-US" sz="2400"/>
            </a:p>
          </p:txBody>
        </p:sp>
        <p:sp>
          <p:nvSpPr>
            <p:cNvPr id="6" name="Text 2"/>
            <p:cNvSpPr/>
            <p:nvPr/>
          </p:nvSpPr>
          <p:spPr>
            <a:xfrm>
              <a:off x="5308640" y="2256711"/>
              <a:ext cx="4613553" cy="3270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Hollow clay blocks, aerated concrete, natural stone</a:t>
              </a:r>
              <a:endParaRPr lang="en-US" sz="2400"/>
            </a:p>
          </p:txBody>
        </p:sp>
        <p:sp>
          <p:nvSpPr>
            <p:cNvPr id="7" name="Shape 3"/>
            <p:cNvSpPr/>
            <p:nvPr/>
          </p:nvSpPr>
          <p:spPr>
            <a:xfrm>
              <a:off x="5155287" y="2804160"/>
              <a:ext cx="8708350" cy="11430"/>
            </a:xfrm>
            <a:prstGeom prst="roundRect">
              <a:avLst>
                <a:gd name="adj" fmla="val 751392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8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7492" y="2839283"/>
              <a:ext cx="4355663" cy="1178004"/>
            </a:xfrm>
            <a:prstGeom prst="rect">
              <a:avLst/>
            </a:prstGeom>
          </p:spPr>
        </p:pic>
        <p:pic>
          <p:nvPicPr>
            <p:cNvPr id="9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1555" y="3248620"/>
              <a:ext cx="287536" cy="359331"/>
            </a:xfrm>
            <a:prstGeom prst="rect">
              <a:avLst/>
            </a:prstGeom>
          </p:spPr>
        </p:pic>
        <p:sp>
          <p:nvSpPr>
            <p:cNvPr id="10" name="Text 4"/>
            <p:cNvSpPr/>
            <p:nvPr/>
          </p:nvSpPr>
          <p:spPr>
            <a:xfrm>
              <a:off x="6397585" y="3043714"/>
              <a:ext cx="2787729" cy="3194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err="1">
                  <a:solidFill>
                    <a:srgbClr val="000000"/>
                  </a:solidFill>
                  <a:ea typeface="Arial Black Bold"/>
                  <a:cs typeface="Arial Black Bold" pitchFamily="34" charset="-120"/>
                </a:rPr>
                <a:t>Speciality</a:t>
              </a:r>
              <a:r>
                <a:rPr lang="en-US" sz="2400" b="1">
                  <a:solidFill>
                    <a:srgbClr val="000000"/>
                  </a:solidFill>
                  <a:ea typeface="Arial Black Bold"/>
                  <a:cs typeface="Arial Black Bold" pitchFamily="34" charset="-120"/>
                </a:rPr>
                <a:t> applications</a:t>
              </a:r>
              <a:endParaRPr lang="en-US" sz="2400">
                <a:ea typeface="Arial Black Bold"/>
              </a:endParaRPr>
            </a:p>
          </p:txBody>
        </p:sp>
        <p:sp>
          <p:nvSpPr>
            <p:cNvPr id="11" name="Text 5"/>
            <p:cNvSpPr/>
            <p:nvPr/>
          </p:nvSpPr>
          <p:spPr>
            <a:xfrm>
              <a:off x="6397585" y="3485793"/>
              <a:ext cx="3658314" cy="3270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Glass, ceramic tiles, thin sheet materials</a:t>
              </a:r>
              <a:endParaRPr lang="en-US" sz="2400"/>
            </a:p>
          </p:txBody>
        </p:sp>
        <p:sp>
          <p:nvSpPr>
            <p:cNvPr id="12" name="Shape 6"/>
            <p:cNvSpPr/>
            <p:nvPr/>
          </p:nvSpPr>
          <p:spPr>
            <a:xfrm>
              <a:off x="6244233" y="4033242"/>
              <a:ext cx="7619405" cy="11430"/>
            </a:xfrm>
            <a:prstGeom prst="roundRect">
              <a:avLst>
                <a:gd name="adj" fmla="val 751392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13" name="Image 4" descr="preencoded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665" y="4068366"/>
              <a:ext cx="6533436" cy="1178004"/>
            </a:xfrm>
            <a:prstGeom prst="rect">
              <a:avLst/>
            </a:prstGeom>
          </p:spPr>
        </p:pic>
        <p:pic>
          <p:nvPicPr>
            <p:cNvPr id="14" name="Image 5" descr="preencoded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1555" y="4477703"/>
              <a:ext cx="287536" cy="359331"/>
            </a:xfrm>
            <a:prstGeom prst="rect">
              <a:avLst/>
            </a:prstGeom>
          </p:spPr>
        </p:pic>
        <p:sp>
          <p:nvSpPr>
            <p:cNvPr id="15" name="Text 7"/>
            <p:cNvSpPr/>
            <p:nvPr/>
          </p:nvSpPr>
          <p:spPr>
            <a:xfrm>
              <a:off x="7486531" y="4272796"/>
              <a:ext cx="3378875" cy="31944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Standard building materials</a:t>
              </a:r>
              <a:endParaRPr lang="en-US" sz="2400"/>
            </a:p>
          </p:txBody>
        </p:sp>
        <p:sp>
          <p:nvSpPr>
            <p:cNvPr id="16" name="Text 8"/>
            <p:cNvSpPr/>
            <p:nvPr/>
          </p:nvSpPr>
          <p:spPr>
            <a:xfrm>
              <a:off x="7486531" y="4714875"/>
              <a:ext cx="3920014" cy="3270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Solid concrete, brick, timber, gypsum board</a:t>
              </a:r>
              <a:endParaRPr lang="en-US" sz="24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7B194-15D5-BA41-8EA1-6A694850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1552F87-3A1C-151C-E0F6-69567D4A1174}"/>
              </a:ext>
            </a:extLst>
          </p:cNvPr>
          <p:cNvSpPr>
            <a:spLocks/>
          </p:cNvSpPr>
          <p:nvPr/>
        </p:nvSpPr>
        <p:spPr>
          <a:xfrm>
            <a:off x="301227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Material-specific fixing methods</a:t>
            </a:r>
            <a:endParaRPr lang="en-US" sz="3600" dirty="0">
              <a:latin typeface="+mj-lt"/>
            </a:endParaRPr>
          </a:p>
        </p:txBody>
      </p:sp>
      <p:sp>
        <p:nvSpPr>
          <p:cNvPr id="17" name="Text 9">
            <a:extLst>
              <a:ext uri="{FF2B5EF4-FFF2-40B4-BE49-F238E27FC236}">
                <a16:creationId xmlns:a16="http://schemas.microsoft.com/office/drawing/2014/main" id="{41AA4258-EBDD-1FE3-5843-C969C6F45E49}"/>
              </a:ext>
            </a:extLst>
          </p:cNvPr>
          <p:cNvSpPr>
            <a:spLocks/>
          </p:cNvSpPr>
          <p:nvPr/>
        </p:nvSpPr>
        <p:spPr>
          <a:xfrm>
            <a:off x="301224" y="2165513"/>
            <a:ext cx="13770752" cy="4980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Different building materials require specific fixing approaches. </a:t>
            </a:r>
          </a:p>
          <a:p>
            <a:pPr marL="342265" indent="-3422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For standard materials, conventional mechanical fixings are typically sufficient when properly sized.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Arial Black" pitchFamily="34" charset="-122"/>
              <a:cs typeface="Arial" panose="020B0604020202020204" pitchFamily="34" charset="0"/>
            </a:endParaRPr>
          </a:p>
          <a:p>
            <a:pPr marL="342265" indent="-34226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Arial"/>
                <a:ea typeface="Arial Black" pitchFamily="34" charset="-122"/>
                <a:cs typeface="Arial"/>
              </a:rPr>
              <a:t>Speciality</a:t>
            </a:r>
            <a:r>
              <a:rPr lang="en-US" sz="2400">
                <a:solidFill>
                  <a:srgbClr val="000000"/>
                </a:solidFill>
                <a:latin typeface="Arial"/>
                <a:ea typeface="Arial Black" pitchFamily="34" charset="-122"/>
                <a:cs typeface="Arial"/>
              </a:rPr>
              <a:t> applications require purpose-designed fixings such as glass-specific suction mounts, special adhesives, or tension wire systems.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49D9F7DA-A47D-28F7-CDDD-251785443264}"/>
              </a:ext>
            </a:extLst>
          </p:cNvPr>
          <p:cNvSpPr/>
          <p:nvPr/>
        </p:nvSpPr>
        <p:spPr>
          <a:xfrm>
            <a:off x="301223" y="4184401"/>
            <a:ext cx="13514024" cy="981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97" indent="-342897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Challenging materials present the greatest difficulty and often require distributed load approaches. For example, hollow clay blocks benefit from chemical injection systems that create a "sock" effect, filling voids and creating a mechanical lock. </a:t>
            </a:r>
          </a:p>
          <a:p>
            <a:pPr marL="342897" indent="-342897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Natural stone may need undercut anchors to prevent visible surface damage.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53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Certification and testing requirements</a:t>
            </a:r>
            <a:endParaRPr lang="en-US" sz="3600" dirty="0"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6B3F06-8A1F-E9AC-97ED-232751AFF3BC}"/>
              </a:ext>
            </a:extLst>
          </p:cNvPr>
          <p:cNvGrpSpPr/>
          <p:nvPr/>
        </p:nvGrpSpPr>
        <p:grpSpPr>
          <a:xfrm>
            <a:off x="301227" y="2359640"/>
            <a:ext cx="13115448" cy="3693795"/>
            <a:chOff x="706993" y="1590794"/>
            <a:chExt cx="13115449" cy="3693795"/>
          </a:xfrm>
        </p:grpSpPr>
        <p:sp>
          <p:nvSpPr>
            <p:cNvPr id="3" name="Shape 1"/>
            <p:cNvSpPr/>
            <p:nvPr/>
          </p:nvSpPr>
          <p:spPr>
            <a:xfrm>
              <a:off x="706993" y="1590794"/>
              <a:ext cx="2202656" cy="1163955"/>
            </a:xfrm>
            <a:prstGeom prst="roundRect">
              <a:avLst>
                <a:gd name="adj" fmla="val 7290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4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280" y="1995249"/>
              <a:ext cx="284083" cy="355044"/>
            </a:xfrm>
            <a:prstGeom prst="rect">
              <a:avLst/>
            </a:prstGeom>
          </p:spPr>
        </p:pic>
        <p:sp>
          <p:nvSpPr>
            <p:cNvPr id="5" name="Text 2"/>
            <p:cNvSpPr/>
            <p:nvPr/>
          </p:nvSpPr>
          <p:spPr>
            <a:xfrm>
              <a:off x="3111579" y="1792724"/>
              <a:ext cx="2525197" cy="3156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Product certification</a:t>
              </a:r>
              <a:endParaRPr lang="en-US" sz="2400" dirty="0"/>
            </a:p>
          </p:txBody>
        </p:sp>
        <p:sp>
          <p:nvSpPr>
            <p:cNvPr id="6" name="Text 3"/>
            <p:cNvSpPr/>
            <p:nvPr/>
          </p:nvSpPr>
          <p:spPr>
            <a:xfrm>
              <a:off x="3111579" y="2229564"/>
              <a:ext cx="3923943" cy="32325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ETA, CE/UKCA marking, DIN/BSI approvals</a:t>
              </a:r>
              <a:endParaRPr lang="en-US" sz="2400" dirty="0"/>
            </a:p>
          </p:txBody>
        </p:sp>
        <p:sp>
          <p:nvSpPr>
            <p:cNvPr id="7" name="Shape 4"/>
            <p:cNvSpPr/>
            <p:nvPr/>
          </p:nvSpPr>
          <p:spPr>
            <a:xfrm>
              <a:off x="3010614" y="2745224"/>
              <a:ext cx="10811827" cy="11430"/>
            </a:xfrm>
            <a:prstGeom prst="roundRect">
              <a:avLst>
                <a:gd name="adj" fmla="val 742320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8" name="Shape 5"/>
            <p:cNvSpPr/>
            <p:nvPr/>
          </p:nvSpPr>
          <p:spPr>
            <a:xfrm>
              <a:off x="706993" y="2855714"/>
              <a:ext cx="4405432" cy="1163955"/>
            </a:xfrm>
            <a:prstGeom prst="roundRect">
              <a:avLst>
                <a:gd name="adj" fmla="val 7290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9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7608" y="3260169"/>
              <a:ext cx="284083" cy="355044"/>
            </a:xfrm>
            <a:prstGeom prst="rect">
              <a:avLst/>
            </a:prstGeom>
          </p:spPr>
        </p:pic>
        <p:sp>
          <p:nvSpPr>
            <p:cNvPr id="10" name="Text 6"/>
            <p:cNvSpPr/>
            <p:nvPr/>
          </p:nvSpPr>
          <p:spPr>
            <a:xfrm>
              <a:off x="5314355" y="3057644"/>
              <a:ext cx="2525197" cy="3156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On-site testing</a:t>
              </a:r>
              <a:endParaRPr lang="en-US" sz="240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314355" y="3494484"/>
              <a:ext cx="4063365" cy="32325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Pull-out testing, torque verification, inspection</a:t>
              </a:r>
              <a:endParaRPr lang="en-US" sz="2400" dirty="0"/>
            </a:p>
          </p:txBody>
        </p:sp>
        <p:sp>
          <p:nvSpPr>
            <p:cNvPr id="12" name="Shape 8"/>
            <p:cNvSpPr/>
            <p:nvPr/>
          </p:nvSpPr>
          <p:spPr>
            <a:xfrm>
              <a:off x="5213390" y="4010144"/>
              <a:ext cx="8609052" cy="11430"/>
            </a:xfrm>
            <a:prstGeom prst="roundRect">
              <a:avLst>
                <a:gd name="adj" fmla="val 742320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13" name="Shape 9"/>
            <p:cNvSpPr/>
            <p:nvPr/>
          </p:nvSpPr>
          <p:spPr>
            <a:xfrm>
              <a:off x="706993" y="4120634"/>
              <a:ext cx="6608207" cy="1163955"/>
            </a:xfrm>
            <a:prstGeom prst="roundRect">
              <a:avLst>
                <a:gd name="adj" fmla="val 7290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14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9055" y="4525089"/>
              <a:ext cx="284083" cy="355044"/>
            </a:xfrm>
            <a:prstGeom prst="rect">
              <a:avLst/>
            </a:prstGeom>
          </p:spPr>
        </p:pic>
        <p:sp>
          <p:nvSpPr>
            <p:cNvPr id="15" name="Text 10"/>
            <p:cNvSpPr/>
            <p:nvPr/>
          </p:nvSpPr>
          <p:spPr>
            <a:xfrm>
              <a:off x="7517130" y="4322564"/>
              <a:ext cx="2525197" cy="31563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4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Documentation</a:t>
              </a:r>
              <a:endParaRPr lang="en-US" sz="2400" dirty="0"/>
            </a:p>
          </p:txBody>
        </p:sp>
        <p:sp>
          <p:nvSpPr>
            <p:cNvPr id="16" name="Text 11"/>
            <p:cNvSpPr/>
            <p:nvPr/>
          </p:nvSpPr>
          <p:spPr>
            <a:xfrm>
              <a:off x="7517130" y="4759404"/>
              <a:ext cx="3928705" cy="32325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Installation records, maintenance schedules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6D5B-F0F0-5D33-F301-D706B757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E6B73D0-30F1-1528-0EEC-F5B7F5D8A04A}"/>
              </a:ext>
            </a:extLst>
          </p:cNvPr>
          <p:cNvSpPr>
            <a:spLocks/>
          </p:cNvSpPr>
          <p:nvPr/>
        </p:nvSpPr>
        <p:spPr>
          <a:xfrm>
            <a:off x="301227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951"/>
              </a:lnSpc>
            </a:pPr>
            <a:r>
              <a:rPr lang="en-US" sz="3600" b="1" dirty="0">
                <a:solidFill>
                  <a:srgbClr val="FC4421"/>
                </a:solidFill>
                <a:ea typeface="Arial Black Bold" pitchFamily="34" charset="-122"/>
                <a:cs typeface="Arial Black Bold" pitchFamily="34" charset="-120"/>
              </a:rPr>
              <a:t>Certification and testing requirements</a:t>
            </a:r>
            <a:endParaRPr lang="en-US" sz="3600" dirty="0"/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C0B36DDB-3D13-328E-EE72-BCDDC9A4B2AB}"/>
              </a:ext>
            </a:extLst>
          </p:cNvPr>
          <p:cNvSpPr>
            <a:spLocks/>
          </p:cNvSpPr>
          <p:nvPr/>
        </p:nvSpPr>
        <p:spPr>
          <a:xfrm>
            <a:off x="301224" y="2023796"/>
            <a:ext cx="13770752" cy="49806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Follow the manufacturer’s instructions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Always install fixings in line with the manufacturer’s guidance on load ratings, substrates, and environmental conditions.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Check compliance with standards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Use approved fixings that meet the requirements of sector standards such as BS 7671 (electrical wiring), BS 5839 (fire alarms), and BS EN 50132/60839 (CCTV and access control).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Verify installation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Visually inspect and physically check that fixings are secure, suitable for the substrate, and not damaged.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Document your work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Record fixing types and installation methods as part of system commissioning and certification.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586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27" y="1236160"/>
            <a:ext cx="13899845" cy="646331"/>
          </a:xfrm>
        </p:spPr>
        <p:txBody>
          <a:bodyPr/>
          <a:lstStyle/>
          <a:p>
            <a:r>
              <a:rPr lang="en-GB" sz="3600" dirty="0"/>
              <a:t>Summary</a:t>
            </a:r>
          </a:p>
        </p:txBody>
      </p:sp>
      <p:sp>
        <p:nvSpPr>
          <p:cNvPr id="7" name="Text 1"/>
          <p:cNvSpPr/>
          <p:nvPr/>
        </p:nvSpPr>
        <p:spPr>
          <a:xfrm>
            <a:off x="479349" y="2075469"/>
            <a:ext cx="13252609" cy="629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spcAft>
                <a:spcPts val="1200"/>
              </a:spcAft>
            </a:pPr>
            <a:r>
              <a:rPr lang="en-GB" sz="2400" dirty="0">
                <a:cs typeface="Arial"/>
              </a:rPr>
              <a:t>You should now be able to:</a:t>
            </a:r>
          </a:p>
          <a:p>
            <a:pPr marL="456565" indent="-45656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cs typeface="Arial"/>
              </a:rPr>
              <a:t>Understand </a:t>
            </a:r>
            <a:r>
              <a:rPr lang="en-GB" sz="2400" dirty="0">
                <a:cs typeface="Arial"/>
              </a:rPr>
              <a:t>the layout and configuration of protection system control panels</a:t>
            </a:r>
            <a:endParaRPr lang="en-GB" sz="2400">
              <a:cs typeface="Arial"/>
            </a:endParaRPr>
          </a:p>
          <a:p>
            <a:pPr marL="456565" indent="-45656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cs typeface="Arial"/>
              </a:rPr>
              <a:t>Understand</a:t>
            </a:r>
            <a:r>
              <a:rPr lang="en-GB" sz="2400" dirty="0">
                <a:cs typeface="Arial"/>
              </a:rPr>
              <a:t> addressing and programming of system devices</a:t>
            </a:r>
            <a:endParaRPr lang="en-GB" sz="2400">
              <a:cs typeface="Arial"/>
            </a:endParaRPr>
          </a:p>
          <a:p>
            <a:pPr marL="456565" indent="-45656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cs typeface="Arial"/>
              </a:rPr>
              <a:t>Understand</a:t>
            </a:r>
            <a:r>
              <a:rPr lang="en-GB" sz="2400" dirty="0">
                <a:cs typeface="Arial"/>
              </a:rPr>
              <a:t> labelling and documentation of control panel configurations</a:t>
            </a:r>
            <a:endParaRPr lang="en-GB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4397069" y="1960888"/>
            <a:ext cx="5840060" cy="1085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2973" fontAlgn="base">
              <a:spcBef>
                <a:spcPct val="0"/>
              </a:spcBef>
              <a:spcAft>
                <a:spcPct val="0"/>
              </a:spcAft>
            </a:pPr>
            <a:r>
              <a:rPr lang="en-GB" sz="6455" dirty="0">
                <a:solidFill>
                  <a:srgbClr val="FC4421"/>
                </a:solidFill>
                <a:latin typeface="Arial" pitchFamily="-105" charset="0"/>
                <a:ea typeface="ＭＳ Ｐゴシック" pitchFamily="-105" charset="-128"/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1FF31-C290-3A51-F130-80FD4569589B}"/>
              </a:ext>
            </a:extLst>
          </p:cNvPr>
          <p:cNvSpPr txBox="1"/>
          <p:nvPr/>
        </p:nvSpPr>
        <p:spPr>
          <a:xfrm>
            <a:off x="847504" y="4587030"/>
            <a:ext cx="1257054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GB" dirty="0">
                <a:solidFill>
                  <a:srgbClr val="000000"/>
                </a:solidFill>
                <a:latin typeface="inherit"/>
              </a:rPr>
              <a:t>Copyright in this document belongs to and is used under licence from the Department for Education, © 2025.</a:t>
            </a:r>
            <a:endParaRPr lang="en-GB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dirty="0">
                <a:solidFill>
                  <a:srgbClr val="000000"/>
                </a:solidFill>
                <a:latin typeface="inherit"/>
              </a:rPr>
              <a:t> </a:t>
            </a:r>
            <a:endParaRPr lang="en-GB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dirty="0">
                <a:solidFill>
                  <a:srgbClr val="000000"/>
                </a:solidFill>
                <a:latin typeface="inherit"/>
              </a:rPr>
              <a:t>‘T-LEVELS’ and ‘T Level’ are registered trademarks of the Department for Education.</a:t>
            </a:r>
            <a:endParaRPr lang="en-GB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dirty="0">
                <a:solidFill>
                  <a:srgbClr val="000000"/>
                </a:solidFill>
                <a:latin typeface="inherit"/>
              </a:rPr>
              <a:t> </a:t>
            </a:r>
            <a:endParaRPr lang="en-GB" dirty="0">
              <a:solidFill>
                <a:srgbClr val="242424"/>
              </a:solidFill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dirty="0">
                <a:solidFill>
                  <a:srgbClr val="000000"/>
                </a:solidFill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23" y="1236160"/>
            <a:ext cx="13899845" cy="646331"/>
          </a:xfrm>
        </p:spPr>
        <p:txBody>
          <a:bodyPr/>
          <a:lstStyle/>
          <a:p>
            <a:r>
              <a:rPr lang="en-GB" sz="360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218" y="2165513"/>
            <a:ext cx="13770751" cy="49806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we will explore how to select appropriate fixing methods that ensure the integrity, longevity and effectiveness of security installations.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of any installation depends not only on the quality of the equipment itself but on how securely and appropriately it is mounted. We will examine key factors including:</a:t>
            </a:r>
          </a:p>
          <a:p>
            <a:pPr marL="342897" indent="-3428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load-bearing requirements</a:t>
            </a:r>
          </a:p>
          <a:p>
            <a:pPr marL="342897" indent="-3428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conditions</a:t>
            </a:r>
          </a:p>
          <a:p>
            <a:pPr marL="342897" indent="-3428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structure compatibility</a:t>
            </a:r>
          </a:p>
          <a:p>
            <a:pPr marL="342897" indent="-342897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aesthetic considerations that influence fixing selection.</a:t>
            </a:r>
          </a:p>
          <a:p>
            <a:endParaRPr lang="en-GB" b="0" i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23" y="1227141"/>
            <a:ext cx="13899845" cy="664367"/>
          </a:xfrm>
        </p:spPr>
        <p:txBody>
          <a:bodyPr wrap="square" lIns="109301" tIns="54651" rIns="109301" bIns="54651" anchor="ctr" anchorCtr="0">
            <a:spAutoFit/>
          </a:bodyPr>
          <a:lstStyle/>
          <a:p>
            <a:r>
              <a:rPr lang="en-GB" sz="3600" dirty="0">
                <a:ea typeface="ＭＳ Ｐゴシック"/>
                <a:cs typeface="Arial"/>
              </a:rPr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cs typeface="Arial"/>
              </a:rPr>
              <a:t>By the end of this session, you should be able to:</a:t>
            </a:r>
          </a:p>
          <a:p>
            <a:pPr marL="457195" indent="-4571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a typeface="ＭＳ Ｐゴシック"/>
                <a:cs typeface="Arial"/>
              </a:rPr>
              <a:t>Understand </a:t>
            </a:r>
            <a:r>
              <a:rPr lang="en-GB" sz="2400" dirty="0">
                <a:ea typeface="ＭＳ Ｐゴシック"/>
                <a:cs typeface="Arial"/>
              </a:rPr>
              <a:t>the layout and configuration of protection system control panels</a:t>
            </a:r>
          </a:p>
          <a:p>
            <a:pPr marL="457195" indent="-4571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a typeface="ＭＳ Ｐゴシック"/>
                <a:cs typeface="Arial"/>
              </a:rPr>
              <a:t>Understand</a:t>
            </a:r>
            <a:r>
              <a:rPr lang="en-GB" sz="2400" dirty="0">
                <a:ea typeface="ＭＳ Ｐゴシック"/>
                <a:cs typeface="Arial"/>
              </a:rPr>
              <a:t> addressing and programming of system devices</a:t>
            </a:r>
          </a:p>
          <a:p>
            <a:pPr marL="457195" indent="-45719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ea typeface="ＭＳ Ｐゴシック"/>
                <a:cs typeface="Arial"/>
              </a:rPr>
              <a:t>Understand</a:t>
            </a:r>
            <a:r>
              <a:rPr lang="en-GB" sz="2400" dirty="0">
                <a:ea typeface="ＭＳ Ｐゴシック"/>
                <a:cs typeface="Arial"/>
              </a:rPr>
              <a:t> labelling and documentation of control panel configurations</a:t>
            </a:r>
          </a:p>
          <a:p>
            <a:pPr>
              <a:buClr>
                <a:srgbClr val="FC4421"/>
              </a:buClr>
            </a:pPr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8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/>
          </p:cNvSpPr>
          <p:nvPr/>
        </p:nvSpPr>
        <p:spPr>
          <a:xfrm>
            <a:off x="288700" y="1236160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1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Overview</a:t>
            </a:r>
            <a:endParaRPr lang="en-US" sz="3600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E49FC3-5EEF-D165-19C6-B23FECAEB84E}"/>
              </a:ext>
            </a:extLst>
          </p:cNvPr>
          <p:cNvGrpSpPr/>
          <p:nvPr/>
        </p:nvGrpSpPr>
        <p:grpSpPr>
          <a:xfrm>
            <a:off x="288699" y="2277736"/>
            <a:ext cx="13162479" cy="4045395"/>
            <a:chOff x="734020" y="4168497"/>
            <a:chExt cx="13162479" cy="3484127"/>
          </a:xfrm>
        </p:grpSpPr>
        <p:sp>
          <p:nvSpPr>
            <p:cNvPr id="5" name="Shape 2"/>
            <p:cNvSpPr/>
            <p:nvPr/>
          </p:nvSpPr>
          <p:spPr>
            <a:xfrm>
              <a:off x="734020" y="4168497"/>
              <a:ext cx="471845" cy="471845"/>
            </a:xfrm>
            <a:prstGeom prst="roundRect">
              <a:avLst>
                <a:gd name="adj" fmla="val 18669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6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602" y="4207788"/>
              <a:ext cx="314563" cy="393144"/>
            </a:xfrm>
            <a:prstGeom prst="rect">
              <a:avLst/>
            </a:prstGeom>
          </p:spPr>
        </p:pic>
        <p:sp>
          <p:nvSpPr>
            <p:cNvPr id="7" name="Text 3"/>
            <p:cNvSpPr/>
            <p:nvPr/>
          </p:nvSpPr>
          <p:spPr>
            <a:xfrm>
              <a:off x="1415534" y="4240530"/>
              <a:ext cx="2621637" cy="3276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Choose load ratings</a:t>
              </a:r>
              <a:endParaRPr lang="en-US" sz="2400" dirty="0"/>
            </a:p>
          </p:txBody>
        </p:sp>
        <p:sp>
          <p:nvSpPr>
            <p:cNvPr id="8" name="Text 4"/>
            <p:cNvSpPr/>
            <p:nvPr/>
          </p:nvSpPr>
          <p:spPr>
            <a:xfrm>
              <a:off x="1415534" y="4693920"/>
              <a:ext cx="5768697" cy="1006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GB" sz="2400" dirty="0"/>
                <a:t>Choose fixings using the manufacturer’s published load ratings for the substrate (e.g. concrete, brick, plasterboard)</a:t>
              </a:r>
              <a:endParaRPr lang="en-US" sz="2400" dirty="0"/>
            </a:p>
          </p:txBody>
        </p:sp>
        <p:sp>
          <p:nvSpPr>
            <p:cNvPr id="9" name="Shape 5"/>
            <p:cNvSpPr/>
            <p:nvPr/>
          </p:nvSpPr>
          <p:spPr>
            <a:xfrm>
              <a:off x="7446288" y="4168497"/>
              <a:ext cx="471845" cy="471845"/>
            </a:xfrm>
            <a:prstGeom prst="roundRect">
              <a:avLst>
                <a:gd name="adj" fmla="val 18669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10" name="Image 2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869" y="4207788"/>
              <a:ext cx="314563" cy="393144"/>
            </a:xfrm>
            <a:prstGeom prst="rect">
              <a:avLst/>
            </a:prstGeom>
          </p:spPr>
        </p:pic>
        <p:sp>
          <p:nvSpPr>
            <p:cNvPr id="11" name="Text 6"/>
            <p:cNvSpPr/>
            <p:nvPr/>
          </p:nvSpPr>
          <p:spPr>
            <a:xfrm>
              <a:off x="8127802" y="4240530"/>
              <a:ext cx="2621637" cy="3276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Match the environment</a:t>
              </a:r>
              <a:endParaRPr lang="en-US" sz="2400" dirty="0"/>
            </a:p>
          </p:txBody>
        </p:sp>
        <p:sp>
          <p:nvSpPr>
            <p:cNvPr id="12" name="Text 7"/>
            <p:cNvSpPr/>
            <p:nvPr/>
          </p:nvSpPr>
          <p:spPr>
            <a:xfrm>
              <a:off x="8127802" y="4693920"/>
              <a:ext cx="5768697" cy="1006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GB" sz="2400" dirty="0"/>
                <a:t>Select fixings suitable for the conditions  (e.g. corrosion-resistant for outdoor/wet areas, fire-rated for critical circuits)</a:t>
              </a:r>
              <a:endParaRPr lang="en-US" sz="2400" dirty="0"/>
            </a:p>
          </p:txBody>
        </p:sp>
        <p:sp>
          <p:nvSpPr>
            <p:cNvPr id="13" name="Shape 8"/>
            <p:cNvSpPr/>
            <p:nvPr/>
          </p:nvSpPr>
          <p:spPr>
            <a:xfrm>
              <a:off x="734020" y="6120289"/>
              <a:ext cx="471845" cy="471845"/>
            </a:xfrm>
            <a:prstGeom prst="roundRect">
              <a:avLst>
                <a:gd name="adj" fmla="val 18669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14" name="Image 3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602" y="6159579"/>
              <a:ext cx="314563" cy="393144"/>
            </a:xfrm>
            <a:prstGeom prst="rect">
              <a:avLst/>
            </a:prstGeom>
          </p:spPr>
        </p:pic>
        <p:sp>
          <p:nvSpPr>
            <p:cNvPr id="15" name="Text 9"/>
            <p:cNvSpPr/>
            <p:nvPr/>
          </p:nvSpPr>
          <p:spPr>
            <a:xfrm>
              <a:off x="1415534" y="6192322"/>
              <a:ext cx="2621637" cy="3276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Follow compliance rules</a:t>
              </a:r>
              <a:endParaRPr lang="en-US" sz="2400" dirty="0"/>
            </a:p>
          </p:txBody>
        </p:sp>
        <p:sp>
          <p:nvSpPr>
            <p:cNvPr id="16" name="Text 10"/>
            <p:cNvSpPr/>
            <p:nvPr/>
          </p:nvSpPr>
          <p:spPr>
            <a:xfrm>
              <a:off x="1415534" y="6645712"/>
              <a:ext cx="5768697" cy="10069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GB" sz="2400" dirty="0"/>
                <a:t>Use fire-rated and non-combustible fixings where required by standards (e.g. BS 7671, BS 5839)</a:t>
              </a:r>
              <a:endParaRPr lang="en-US" sz="2400" dirty="0"/>
            </a:p>
          </p:txBody>
        </p:sp>
        <p:sp>
          <p:nvSpPr>
            <p:cNvPr id="17" name="Shape 11"/>
            <p:cNvSpPr/>
            <p:nvPr/>
          </p:nvSpPr>
          <p:spPr>
            <a:xfrm>
              <a:off x="7446288" y="6120289"/>
              <a:ext cx="471845" cy="471845"/>
            </a:xfrm>
            <a:prstGeom prst="roundRect">
              <a:avLst>
                <a:gd name="adj" fmla="val 18669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 sz="2400"/>
            </a:p>
          </p:txBody>
        </p:sp>
        <p:pic>
          <p:nvPicPr>
            <p:cNvPr id="18" name="Image 4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4869" y="6159579"/>
              <a:ext cx="314563" cy="393144"/>
            </a:xfrm>
            <a:prstGeom prst="rect">
              <a:avLst/>
            </a:prstGeom>
          </p:spPr>
        </p:pic>
        <p:sp>
          <p:nvSpPr>
            <p:cNvPr id="19" name="Text 12"/>
            <p:cNvSpPr/>
            <p:nvPr/>
          </p:nvSpPr>
          <p:spPr>
            <a:xfrm>
              <a:off x="8127802" y="6192322"/>
              <a:ext cx="2897267" cy="3276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Follow manufacturer guidance</a:t>
              </a:r>
              <a:endParaRPr lang="en-US" sz="2400" dirty="0"/>
            </a:p>
          </p:txBody>
        </p:sp>
        <p:sp>
          <p:nvSpPr>
            <p:cNvPr id="20" name="Text 13"/>
            <p:cNvSpPr/>
            <p:nvPr/>
          </p:nvSpPr>
          <p:spPr>
            <a:xfrm>
              <a:off x="8127802" y="6645712"/>
              <a:ext cx="5768697" cy="67127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r>
                <a:rPr lang="en-GB" sz="2400" dirty="0"/>
                <a:t>Always install according to the fixing manufacturer’s instructions and replace if damaged or unsuitable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288700" y="1161004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Core fixing technologies</a:t>
            </a:r>
            <a:endParaRPr lang="en-US" sz="3600" dirty="0">
              <a:latin typeface="+mj-lt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941818"/>
            <a:ext cx="4196359" cy="4685441"/>
          </a:xfrm>
          <a:prstGeom prst="roundRect">
            <a:avLst>
              <a:gd name="adj" fmla="val 2466"/>
            </a:avLst>
          </a:prstGeom>
          <a:solidFill>
            <a:srgbClr val="E5E5E6"/>
          </a:solidFill>
          <a:ln w="7620">
            <a:solidFill>
              <a:srgbClr val="CBCBC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028226" y="2184215"/>
            <a:ext cx="2835236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Mechanical anchors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028226" y="2639977"/>
            <a:ext cx="3841727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1"/>
              </a:lnSpc>
            </a:pPr>
            <a:r>
              <a:rPr lang="en-GB" sz="2400" dirty="0"/>
              <a:t>Expansion bolts, toggle bolts, and concrete screws. Good for medium to heavy loads in concrete, brick, and blockwork.</a:t>
            </a:r>
            <a:endParaRPr lang="en-US" sz="2300" dirty="0"/>
          </a:p>
        </p:txBody>
      </p:sp>
      <p:sp>
        <p:nvSpPr>
          <p:cNvPr id="6" name="Shape 4"/>
          <p:cNvSpPr/>
          <p:nvPr/>
        </p:nvSpPr>
        <p:spPr>
          <a:xfrm>
            <a:off x="5216962" y="1941818"/>
            <a:ext cx="4196359" cy="4685441"/>
          </a:xfrm>
          <a:prstGeom prst="roundRect">
            <a:avLst>
              <a:gd name="adj" fmla="val 2466"/>
            </a:avLst>
          </a:prstGeom>
          <a:solidFill>
            <a:srgbClr val="E5E5E6"/>
          </a:solidFill>
          <a:ln w="7620">
            <a:solidFill>
              <a:srgbClr val="CBCBC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451397" y="2184215"/>
            <a:ext cx="2835236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Chemical anchors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51395" y="2639977"/>
            <a:ext cx="372749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1"/>
              </a:lnSpc>
            </a:pPr>
            <a:r>
              <a:rPr lang="en-GB" sz="2400" dirty="0"/>
              <a:t>Resin-based fixings used with threaded rod. Best for very heavy loads or where there is vibration or wet environments.</a:t>
            </a:r>
            <a:endParaRPr lang="en-US" sz="2300" dirty="0"/>
          </a:p>
        </p:txBody>
      </p:sp>
      <p:sp>
        <p:nvSpPr>
          <p:cNvPr id="9" name="Shape 7"/>
          <p:cNvSpPr/>
          <p:nvPr/>
        </p:nvSpPr>
        <p:spPr>
          <a:xfrm>
            <a:off x="9640135" y="1941818"/>
            <a:ext cx="4196359" cy="4685441"/>
          </a:xfrm>
          <a:prstGeom prst="roundRect">
            <a:avLst>
              <a:gd name="adj" fmla="val 2466"/>
            </a:avLst>
          </a:prstGeom>
          <a:solidFill>
            <a:srgbClr val="E5E5E6"/>
          </a:solidFill>
          <a:ln w="7620">
            <a:solidFill>
              <a:srgbClr val="CBCBC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9874570" y="2184215"/>
            <a:ext cx="2835236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Self-tapping fixings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874568" y="2639974"/>
            <a:ext cx="3727491" cy="254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1"/>
              </a:lnSpc>
            </a:pPr>
            <a:r>
              <a:rPr lang="en-GB" sz="2400" dirty="0"/>
              <a:t>Special screws for direct fixing into wood, metal, or light masonry. Quick to install, suited to light to medium loads.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173529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1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Environmental considerations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1" y="1950589"/>
            <a:ext cx="3085743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latin typeface="+mj-lt"/>
                <a:ea typeface="Arial Black Bold" pitchFamily="34" charset="-122"/>
                <a:cs typeface="Arial Black Bold" pitchFamily="34" charset="-120"/>
              </a:rPr>
              <a:t>Outdoor environments</a:t>
            </a:r>
            <a:endParaRPr lang="en-US" sz="2400" dirty="0">
              <a:latin typeface="+mj-lt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3" y="233301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When working outdoors, fixings need to withstand exposure to rain, wind, and UV light. </a:t>
            </a:r>
          </a:p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Galvanised, coated, or other weather-resistant fixings should be used to prevent rust and weakening over time. </a:t>
            </a:r>
          </a:p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Always check manufacturer ratings for outdoor use to ensure long-term reliability.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32929" y="1950589"/>
            <a:ext cx="3291128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ea typeface="Arial Black Bold" pitchFamily="34" charset="-122"/>
                <a:cs typeface="Arial Black Bold" pitchFamily="34" charset="-120"/>
              </a:rPr>
              <a:t>Corrosive environments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332930" y="233301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In areas exposed to chemicals, salt air, or high humidity (e.g. coastal sites, industrial plants), standard steel fixings will quickly corrode. </a:t>
            </a:r>
          </a:p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Stainless steel or specially coated fixings are essential to maintain strength and safety. This protects against failure and avoids frequent replacements.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9872070" y="1950589"/>
            <a:ext cx="3022759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1"/>
              </a:lnSpc>
            </a:pPr>
            <a:r>
              <a:rPr lang="en-US" sz="2400" b="1" dirty="0">
                <a:ea typeface="Arial Black Bold" pitchFamily="34" charset="-122"/>
                <a:cs typeface="Arial Black Bold" pitchFamily="34" charset="-120"/>
              </a:rPr>
              <a:t>Indoor considerations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872069" y="233301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Indoors, standard fixings are generally suitable, provided they are appropriate for the substrate (e.g. brick, block, plasterboard). </a:t>
            </a:r>
          </a:p>
          <a:p>
            <a:pPr marL="342897" indent="-342897">
              <a:buFont typeface="Arial" panose="020B0604020202020204" pitchFamily="34" charset="0"/>
              <a:buChar char="•"/>
            </a:pPr>
            <a:r>
              <a:rPr lang="en-GB" sz="2400" dirty="0"/>
              <a:t>Where cabling must meet fire safety standards (such as fire alarm circuits), use metallic or fire-rated fixings in line with BS 7671 and BS 5839 to ensure compliance.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023217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00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Building structure compatibility</a:t>
            </a:r>
            <a:endParaRPr lang="en-US" sz="3600" dirty="0">
              <a:latin typeface="+mj-lt"/>
            </a:endParaRPr>
          </a:p>
        </p:txBody>
      </p:sp>
      <p:sp>
        <p:nvSpPr>
          <p:cNvPr id="7" name="Text 4"/>
          <p:cNvSpPr/>
          <p:nvPr/>
        </p:nvSpPr>
        <p:spPr>
          <a:xfrm>
            <a:off x="1966319" y="1612207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Concrete structures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1966321" y="1965123"/>
            <a:ext cx="12520244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Ideal for mechanical and chemical anchors. Verify concrete strength class (typically C20-C50) and check for reinforcement before drilling. </a:t>
            </a:r>
          </a:p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Requires hammer drilling with appropriate bit diameter and depth according to fixing specifications.</a:t>
            </a:r>
            <a:endParaRPr lang="en-US" sz="2000" dirty="0"/>
          </a:p>
        </p:txBody>
      </p:sp>
      <p:sp>
        <p:nvSpPr>
          <p:cNvPr id="12" name="Text 8"/>
          <p:cNvSpPr/>
          <p:nvPr/>
        </p:nvSpPr>
        <p:spPr>
          <a:xfrm>
            <a:off x="1966318" y="3144650"/>
            <a:ext cx="287976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Masonry and brickwork</a:t>
            </a:r>
            <a:endParaRPr lang="en-US" sz="2400" dirty="0"/>
          </a:p>
        </p:txBody>
      </p:sp>
      <p:sp>
        <p:nvSpPr>
          <p:cNvPr id="13" name="Text 9"/>
          <p:cNvSpPr/>
          <p:nvPr/>
        </p:nvSpPr>
        <p:spPr>
          <a:xfrm>
            <a:off x="1966321" y="3469854"/>
            <a:ext cx="12520244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Expansion anchors work well but require testing for older or unknown quality materials. Always fix into the brick rather than mortar joints. </a:t>
            </a:r>
          </a:p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Consider frame fixings that distribute load across multiple points for heavier components.</a:t>
            </a:r>
            <a:endParaRPr lang="en-US" sz="2000" dirty="0"/>
          </a:p>
        </p:txBody>
      </p:sp>
      <p:sp>
        <p:nvSpPr>
          <p:cNvPr id="17" name="Text 12"/>
          <p:cNvSpPr/>
          <p:nvPr/>
        </p:nvSpPr>
        <p:spPr>
          <a:xfrm>
            <a:off x="1966319" y="4718657"/>
            <a:ext cx="326719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Drywall and partition walls</a:t>
            </a:r>
            <a:endParaRPr lang="en-US" sz="2400" dirty="0"/>
          </a:p>
        </p:txBody>
      </p:sp>
      <p:sp>
        <p:nvSpPr>
          <p:cNvPr id="18" name="Text 13"/>
          <p:cNvSpPr/>
          <p:nvPr/>
        </p:nvSpPr>
        <p:spPr>
          <a:xfrm>
            <a:off x="1966321" y="5043862"/>
            <a:ext cx="12520244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Requires specialised cavity fixings or direct attachment to structural studs. Toggle bolts, gravity toggles, and spring toggles offer a load capacity of 15-25kg in standard 12.5mm drywall. </a:t>
            </a:r>
          </a:p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Metal stud finding is essential for heavier components.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1966319" y="6292663"/>
            <a:ext cx="2553772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1"/>
              </a:lnSpc>
            </a:pPr>
            <a:r>
              <a:rPr lang="en-US" sz="2400" b="1" dirty="0">
                <a:solidFill>
                  <a:srgbClr val="000000"/>
                </a:solidFill>
                <a:ea typeface="Arial Black Bold" pitchFamily="34" charset="-122"/>
                <a:cs typeface="Arial Black Bold" pitchFamily="34" charset="-120"/>
              </a:rPr>
              <a:t>Metal structures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333F6-7E20-F37B-D27D-BA4CB3A64615}"/>
              </a:ext>
            </a:extLst>
          </p:cNvPr>
          <p:cNvGrpSpPr/>
          <p:nvPr/>
        </p:nvGrpSpPr>
        <p:grpSpPr>
          <a:xfrm>
            <a:off x="714972" y="1570642"/>
            <a:ext cx="1049539" cy="5569900"/>
            <a:chOff x="714970" y="1694498"/>
            <a:chExt cx="1049537" cy="5569898"/>
          </a:xfrm>
        </p:grpSpPr>
        <p:sp>
          <p:nvSpPr>
            <p:cNvPr id="3" name="Shape 1"/>
            <p:cNvSpPr/>
            <p:nvPr/>
          </p:nvSpPr>
          <p:spPr>
            <a:xfrm>
              <a:off x="944760" y="1694498"/>
              <a:ext cx="45719" cy="5569898"/>
            </a:xfrm>
            <a:prstGeom prst="roundRect">
              <a:avLst>
                <a:gd name="adj" fmla="val 375365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Shape 2"/>
            <p:cNvSpPr/>
            <p:nvPr/>
          </p:nvSpPr>
          <p:spPr>
            <a:xfrm>
              <a:off x="1151692" y="1912858"/>
              <a:ext cx="612815" cy="22860"/>
            </a:xfrm>
            <a:prstGeom prst="roundRect">
              <a:avLst>
                <a:gd name="adj" fmla="val 375365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Shape 3"/>
            <p:cNvSpPr/>
            <p:nvPr/>
          </p:nvSpPr>
          <p:spPr>
            <a:xfrm>
              <a:off x="714970" y="1694498"/>
              <a:ext cx="459581" cy="459581"/>
            </a:xfrm>
            <a:prstGeom prst="roundRect">
              <a:avLst>
                <a:gd name="adj" fmla="val 18671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6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87" y="1732776"/>
              <a:ext cx="306348" cy="383024"/>
            </a:xfrm>
            <a:prstGeom prst="rect">
              <a:avLst/>
            </a:prstGeom>
          </p:spPr>
        </p:pic>
        <p:sp>
          <p:nvSpPr>
            <p:cNvPr id="9" name="Shape 6"/>
            <p:cNvSpPr/>
            <p:nvPr/>
          </p:nvSpPr>
          <p:spPr>
            <a:xfrm>
              <a:off x="1151692" y="3486864"/>
              <a:ext cx="612815" cy="22860"/>
            </a:xfrm>
            <a:prstGeom prst="roundRect">
              <a:avLst>
                <a:gd name="adj" fmla="val 375365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Shape 7"/>
            <p:cNvSpPr/>
            <p:nvPr/>
          </p:nvSpPr>
          <p:spPr>
            <a:xfrm>
              <a:off x="714970" y="3268504"/>
              <a:ext cx="459581" cy="459581"/>
            </a:xfrm>
            <a:prstGeom prst="roundRect">
              <a:avLst>
                <a:gd name="adj" fmla="val 18671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587" y="3306782"/>
              <a:ext cx="306348" cy="383024"/>
            </a:xfrm>
            <a:prstGeom prst="rect">
              <a:avLst/>
            </a:prstGeom>
          </p:spPr>
        </p:pic>
        <p:sp>
          <p:nvSpPr>
            <p:cNvPr id="14" name="Shape 10"/>
            <p:cNvSpPr/>
            <p:nvPr/>
          </p:nvSpPr>
          <p:spPr>
            <a:xfrm>
              <a:off x="1151692" y="5060871"/>
              <a:ext cx="612815" cy="22860"/>
            </a:xfrm>
            <a:prstGeom prst="roundRect">
              <a:avLst>
                <a:gd name="adj" fmla="val 375365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Shape 11"/>
            <p:cNvSpPr/>
            <p:nvPr/>
          </p:nvSpPr>
          <p:spPr>
            <a:xfrm>
              <a:off x="714970" y="4842510"/>
              <a:ext cx="459581" cy="459581"/>
            </a:xfrm>
            <a:prstGeom prst="roundRect">
              <a:avLst>
                <a:gd name="adj" fmla="val 18671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Shape 14"/>
            <p:cNvSpPr/>
            <p:nvPr/>
          </p:nvSpPr>
          <p:spPr>
            <a:xfrm>
              <a:off x="1151692" y="6634877"/>
              <a:ext cx="612815" cy="22860"/>
            </a:xfrm>
            <a:prstGeom prst="roundRect">
              <a:avLst>
                <a:gd name="adj" fmla="val 375365"/>
              </a:avLst>
            </a:prstGeom>
            <a:solidFill>
              <a:srgbClr val="CBCBCC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Shape 15"/>
            <p:cNvSpPr/>
            <p:nvPr/>
          </p:nvSpPr>
          <p:spPr>
            <a:xfrm>
              <a:off x="714970" y="6416516"/>
              <a:ext cx="459581" cy="459581"/>
            </a:xfrm>
            <a:prstGeom prst="roundRect">
              <a:avLst>
                <a:gd name="adj" fmla="val 18671"/>
              </a:avLst>
            </a:prstGeom>
            <a:solidFill>
              <a:srgbClr val="E5E5E6"/>
            </a:solidFill>
            <a:ln w="7620">
              <a:solidFill>
                <a:srgbClr val="CBCBCC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21" name="Image 3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1587" y="6454795"/>
              <a:ext cx="306348" cy="383024"/>
            </a:xfrm>
            <a:prstGeom prst="rect">
              <a:avLst/>
            </a:prstGeom>
          </p:spPr>
        </p:pic>
      </p:grpSp>
      <p:sp>
        <p:nvSpPr>
          <p:cNvPr id="23" name="Text 17"/>
          <p:cNvSpPr/>
          <p:nvPr/>
        </p:nvSpPr>
        <p:spPr>
          <a:xfrm>
            <a:off x="1966321" y="6617866"/>
            <a:ext cx="12520244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1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Arial Black" pitchFamily="34" charset="-122"/>
                <a:cs typeface="Arial" panose="020B0604020202020204" pitchFamily="34" charset="0"/>
              </a:rPr>
              <a:t>Self-tapping tek screws or bolts with nuts for through-fixing. Requires verification of metal thickness and type. Consider thermal expansion differential between fixing and structure in outdoor installations.</a:t>
            </a:r>
            <a:endParaRPr lang="en-US" sz="2000" dirty="0"/>
          </a:p>
        </p:txBody>
      </p:sp>
      <p:pic>
        <p:nvPicPr>
          <p:cNvPr id="26" name="Graphic 25" descr="Toggle outline">
            <a:extLst>
              <a:ext uri="{FF2B5EF4-FFF2-40B4-BE49-F238E27FC236}">
                <a16:creationId xmlns:a16="http://schemas.microsoft.com/office/drawing/2014/main" id="{C669ED85-8F25-5555-1985-9CE2DB787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849" y="4773609"/>
            <a:ext cx="349956" cy="3499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5" y="1054974"/>
            <a:ext cx="4125539" cy="618830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41887" y="1028650"/>
            <a:ext cx="9559101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052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Aesthetic integration considerations</a:t>
            </a:r>
            <a:endParaRPr lang="en-US" sz="3600" dirty="0"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B04BE-67EA-ACB6-3E42-32C7DAC3176F}"/>
              </a:ext>
            </a:extLst>
          </p:cNvPr>
          <p:cNvGrpSpPr/>
          <p:nvPr/>
        </p:nvGrpSpPr>
        <p:grpSpPr>
          <a:xfrm>
            <a:off x="4629510" y="1704382"/>
            <a:ext cx="9918697" cy="4820841"/>
            <a:chOff x="6211729" y="2507456"/>
            <a:chExt cx="7693224" cy="4820841"/>
          </a:xfrm>
        </p:grpSpPr>
        <p:pic>
          <p:nvPicPr>
            <p:cNvPr id="4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1729" y="2507456"/>
              <a:ext cx="518041" cy="518041"/>
            </a:xfrm>
            <a:prstGeom prst="rect">
              <a:avLst/>
            </a:prstGeom>
          </p:spPr>
        </p:pic>
        <p:sp>
          <p:nvSpPr>
            <p:cNvPr id="5" name="Text 1"/>
            <p:cNvSpPr/>
            <p:nvPr/>
          </p:nvSpPr>
          <p:spPr>
            <a:xfrm>
              <a:off x="6211729" y="3232666"/>
              <a:ext cx="2391728" cy="32385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 err="1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Colour</a:t>
              </a: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 matching</a:t>
              </a:r>
              <a:endParaRPr lang="en-US" sz="2400" dirty="0"/>
            </a:p>
          </p:txBody>
        </p:sp>
        <p:sp>
          <p:nvSpPr>
            <p:cNvPr id="6" name="Text 2"/>
            <p:cNvSpPr/>
            <p:nvPr/>
          </p:nvSpPr>
          <p:spPr>
            <a:xfrm>
              <a:off x="6211729" y="3680817"/>
              <a:ext cx="2391728" cy="3647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Fixings and mounting hardware should match or complement component housing and surrounding surfaces. Consider powder-coated or anodised finishes for visible fixings, particularly in heritage or high-end commercial environments.</a:t>
              </a:r>
              <a:endParaRPr lang="en-US" sz="2400" dirty="0"/>
            </a:p>
          </p:txBody>
        </p:sp>
        <p:pic>
          <p:nvPicPr>
            <p:cNvPr id="7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2417" y="2507456"/>
              <a:ext cx="518041" cy="518041"/>
            </a:xfrm>
            <a:prstGeom prst="rect">
              <a:avLst/>
            </a:prstGeom>
          </p:spPr>
        </p:pic>
        <p:sp>
          <p:nvSpPr>
            <p:cNvPr id="8" name="Text 3"/>
            <p:cNvSpPr/>
            <p:nvPr/>
          </p:nvSpPr>
          <p:spPr>
            <a:xfrm>
              <a:off x="8862417" y="3232666"/>
              <a:ext cx="2391847" cy="647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Visibility reduction</a:t>
              </a:r>
              <a:endParaRPr lang="en-US" sz="2400" dirty="0"/>
            </a:p>
          </p:txBody>
        </p:sp>
        <p:sp>
          <p:nvSpPr>
            <p:cNvPr id="9" name="Text 4"/>
            <p:cNvSpPr/>
            <p:nvPr/>
          </p:nvSpPr>
          <p:spPr>
            <a:xfrm>
              <a:off x="8862417" y="3680817"/>
              <a:ext cx="2391847" cy="29843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Countersunk fixings with colour-matched caps or plugs minimise visual impact. Rear entry cabling and internal fixing points can eliminate visible hardware entirely in sensitive architectural applications.</a:t>
              </a:r>
              <a:endParaRPr lang="en-US" sz="2400" dirty="0"/>
            </a:p>
          </p:txBody>
        </p:sp>
        <p:pic>
          <p:nvPicPr>
            <p:cNvPr id="10" name="Image 3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13225" y="2507456"/>
              <a:ext cx="518041" cy="518041"/>
            </a:xfrm>
            <a:prstGeom prst="rect">
              <a:avLst/>
            </a:prstGeom>
          </p:spPr>
        </p:pic>
        <p:sp>
          <p:nvSpPr>
            <p:cNvPr id="11" name="Text 5"/>
            <p:cNvSpPr/>
            <p:nvPr/>
          </p:nvSpPr>
          <p:spPr>
            <a:xfrm>
              <a:off x="11513225" y="3232666"/>
              <a:ext cx="2391728" cy="6477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Architectural integration</a:t>
              </a:r>
              <a:endParaRPr lang="en-US" sz="2400" dirty="0"/>
            </a:p>
          </p:txBody>
        </p:sp>
        <p:sp>
          <p:nvSpPr>
            <p:cNvPr id="12" name="Text 6"/>
            <p:cNvSpPr/>
            <p:nvPr/>
          </p:nvSpPr>
          <p:spPr>
            <a:xfrm>
              <a:off x="11513225" y="4004667"/>
              <a:ext cx="2391728" cy="298430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Arial Black" pitchFamily="34" charset="-122"/>
                  <a:cs typeface="Arial" panose="020B0604020202020204" pitchFamily="34" charset="0"/>
                </a:rPr>
                <a:t>Coordinate with architects early in project planning to design integrated mounting solutions that incorporate protective systems within building elements such as soffits, mouldings or purpose-built recesses.</a:t>
              </a:r>
              <a:endParaRPr lang="en-US" sz="24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>
            <a:spLocks/>
          </p:cNvSpPr>
          <p:nvPr/>
        </p:nvSpPr>
        <p:spPr>
          <a:xfrm>
            <a:off x="301227" y="1198581"/>
            <a:ext cx="13899845" cy="646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052"/>
              </a:lnSpc>
            </a:pPr>
            <a:r>
              <a:rPr lang="en-US" sz="3600" b="1" dirty="0">
                <a:solidFill>
                  <a:srgbClr val="FC4421"/>
                </a:solidFill>
                <a:latin typeface="+mj-lt"/>
                <a:ea typeface="Arial Black Bold" pitchFamily="34" charset="-122"/>
                <a:cs typeface="Arial Black Bold" pitchFamily="34" charset="-120"/>
              </a:rPr>
              <a:t>Load calculations: real-world application</a:t>
            </a:r>
            <a:endParaRPr lang="en-US" sz="3600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778779-FCA4-E702-D4AF-8B8F82B8EDBF}"/>
              </a:ext>
            </a:extLst>
          </p:cNvPr>
          <p:cNvGrpSpPr/>
          <p:nvPr/>
        </p:nvGrpSpPr>
        <p:grpSpPr>
          <a:xfrm>
            <a:off x="718663" y="1882489"/>
            <a:ext cx="13193079" cy="5327867"/>
            <a:chOff x="718660" y="1617465"/>
            <a:chExt cx="13193079" cy="5327866"/>
          </a:xfrm>
        </p:grpSpPr>
        <p:sp>
          <p:nvSpPr>
            <p:cNvPr id="4" name="Text 1"/>
            <p:cNvSpPr/>
            <p:nvPr/>
          </p:nvSpPr>
          <p:spPr>
            <a:xfrm>
              <a:off x="2053233" y="1639859"/>
              <a:ext cx="2566749" cy="3208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Know the weight</a:t>
              </a:r>
              <a:endParaRPr lang="en-US" sz="2400" dirty="0"/>
            </a:p>
          </p:txBody>
        </p:sp>
        <p:sp>
          <p:nvSpPr>
            <p:cNvPr id="5" name="Text 2"/>
            <p:cNvSpPr/>
            <p:nvPr/>
          </p:nvSpPr>
          <p:spPr>
            <a:xfrm>
              <a:off x="2053233" y="2055377"/>
              <a:ext cx="11858506" cy="6572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GB" sz="2000" dirty="0"/>
                <a:t>Always check the weight of the equipment (e.g. cameras, sounders, panels) so you choose a fixing that can safely support it.</a:t>
              </a:r>
              <a:endParaRPr lang="en-US" sz="2000" dirty="0"/>
            </a:p>
          </p:txBody>
        </p:sp>
        <p:sp>
          <p:nvSpPr>
            <p:cNvPr id="7" name="Text 3"/>
            <p:cNvSpPr/>
            <p:nvPr/>
          </p:nvSpPr>
          <p:spPr>
            <a:xfrm>
              <a:off x="2053233" y="2896317"/>
              <a:ext cx="3564374" cy="3208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Follow manufacturer guidance</a:t>
              </a:r>
              <a:endParaRPr lang="en-US" sz="2400" dirty="0"/>
            </a:p>
          </p:txBody>
        </p:sp>
        <p:sp>
          <p:nvSpPr>
            <p:cNvPr id="8" name="Text 4"/>
            <p:cNvSpPr/>
            <p:nvPr/>
          </p:nvSpPr>
          <p:spPr>
            <a:xfrm>
              <a:off x="2053233" y="3340301"/>
              <a:ext cx="11858506" cy="6572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GB" sz="2000" dirty="0"/>
                <a:t>Manufacturers provide load ratings for their fixings and brackets — use these instead of trying to calculate stresses yourself.</a:t>
              </a:r>
              <a:endParaRPr lang="en-US" sz="2000" dirty="0"/>
            </a:p>
          </p:txBody>
        </p:sp>
        <p:sp>
          <p:nvSpPr>
            <p:cNvPr id="10" name="Text 5"/>
            <p:cNvSpPr/>
            <p:nvPr/>
          </p:nvSpPr>
          <p:spPr>
            <a:xfrm>
              <a:off x="2053233" y="4251611"/>
              <a:ext cx="2566749" cy="3208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Consider the environment</a:t>
              </a:r>
              <a:endParaRPr lang="en-US" sz="2400" dirty="0"/>
            </a:p>
          </p:txBody>
        </p:sp>
        <p:sp>
          <p:nvSpPr>
            <p:cNvPr id="11" name="Text 6"/>
            <p:cNvSpPr/>
            <p:nvPr/>
          </p:nvSpPr>
          <p:spPr>
            <a:xfrm>
              <a:off x="2053233" y="4650665"/>
              <a:ext cx="11858506" cy="6572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GB" sz="2000" dirty="0"/>
                <a:t>Fixings must be suitable for where they’re installed — outdoors, indoors, corrosive areas, or fire-rated zones.</a:t>
              </a:r>
              <a:endParaRPr lang="en-US" sz="20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484AEB-9B45-3E97-A251-EF322DB0D7FC}"/>
                </a:ext>
              </a:extLst>
            </p:cNvPr>
            <p:cNvGrpSpPr/>
            <p:nvPr/>
          </p:nvGrpSpPr>
          <p:grpSpPr>
            <a:xfrm>
              <a:off x="718660" y="1617465"/>
              <a:ext cx="1099865" cy="5327866"/>
              <a:chOff x="718661" y="1617464"/>
              <a:chExt cx="1026676" cy="6046947"/>
            </a:xfrm>
          </p:grpSpPr>
          <p:pic>
            <p:nvPicPr>
              <p:cNvPr id="3" name="Image 0" descr="preencoded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661" y="1617464"/>
                <a:ext cx="1026676" cy="1511737"/>
              </a:xfrm>
              <a:prstGeom prst="rect">
                <a:avLst/>
              </a:prstGeom>
            </p:spPr>
          </p:pic>
          <p:pic>
            <p:nvPicPr>
              <p:cNvPr id="6" name="Image 1" descr="preencode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661" y="3129201"/>
                <a:ext cx="1026676" cy="1511737"/>
              </a:xfrm>
              <a:prstGeom prst="rect">
                <a:avLst/>
              </a:prstGeom>
            </p:spPr>
          </p:pic>
          <p:pic>
            <p:nvPicPr>
              <p:cNvPr id="9" name="Image 2" descr="preencoded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661" y="4640937"/>
                <a:ext cx="1026676" cy="1511737"/>
              </a:xfrm>
              <a:prstGeom prst="rect">
                <a:avLst/>
              </a:prstGeom>
            </p:spPr>
          </p:pic>
          <p:pic>
            <p:nvPicPr>
              <p:cNvPr id="12" name="Image 3" descr="preencoded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661" y="6152674"/>
                <a:ext cx="1026676" cy="1511737"/>
              </a:xfrm>
              <a:prstGeom prst="rect">
                <a:avLst/>
              </a:prstGeom>
            </p:spPr>
          </p:pic>
        </p:grpSp>
        <p:sp>
          <p:nvSpPr>
            <p:cNvPr id="13" name="Text 7"/>
            <p:cNvSpPr/>
            <p:nvPr/>
          </p:nvSpPr>
          <p:spPr>
            <a:xfrm>
              <a:off x="2053233" y="5575199"/>
              <a:ext cx="3098602" cy="32087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501"/>
                </a:lnSpc>
              </a:pPr>
              <a:r>
                <a:rPr lang="en-US" sz="2400" b="1" dirty="0">
                  <a:solidFill>
                    <a:srgbClr val="000000"/>
                  </a:solidFill>
                  <a:ea typeface="Arial Black Bold" pitchFamily="34" charset="-122"/>
                  <a:cs typeface="Arial Black Bold" pitchFamily="34" charset="-120"/>
                </a:rPr>
                <a:t>Comply with standards</a:t>
              </a:r>
              <a:endParaRPr lang="en-US" sz="2400" dirty="0"/>
            </a:p>
          </p:txBody>
        </p:sp>
        <p:sp>
          <p:nvSpPr>
            <p:cNvPr id="14" name="Text 8"/>
            <p:cNvSpPr/>
            <p:nvPr/>
          </p:nvSpPr>
          <p:spPr>
            <a:xfrm>
              <a:off x="2053233" y="6028380"/>
              <a:ext cx="11858506" cy="6572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551"/>
                </a:lnSpc>
              </a:pPr>
              <a:r>
                <a:rPr lang="en-GB" sz="2000" dirty="0"/>
                <a:t>British Standards (e.g. BS 7671, BS 5839) set the rules for safe and compliant installation, so always use approved fixings and record your choices.</a:t>
              </a:r>
              <a:endParaRPr lang="en-US" sz="20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6f930148186a8a3d9c5bc00b37c8558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ef8fa4cbc806802382e5c5506b25357a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ACF360-06C0-4FFD-83FC-9BB0455C9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D9FC9-D1C5-4CA4-9AB1-A916D0E35EEA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7c04300a-231c-4281-9146-a98f6f4a7aff"/>
    <ds:schemaRef ds:uri="01e15224-84b2-4570-bdea-a67bb94d092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42C74F-6696-45E0-B6B5-B712A8C94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1526</Words>
  <Application>Microsoft Office PowerPoint</Application>
  <PresentationFormat>Custom</PresentationFormat>
  <Paragraphs>158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Aptos</vt:lpstr>
      <vt:lpstr>Arial</vt:lpstr>
      <vt:lpstr>Arial Black</vt:lpstr>
      <vt:lpstr>Arial Black Bold</vt:lpstr>
      <vt:lpstr>inherit</vt:lpstr>
      <vt:lpstr>Lucida Grande</vt:lpstr>
      <vt:lpstr>2_Default Design</vt:lpstr>
      <vt:lpstr>PowerPoint Presentation</vt:lpstr>
      <vt:lpstr>Introduction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Hazell, Danielle</cp:lastModifiedBy>
  <cp:revision>11</cp:revision>
  <dcterms:created xsi:type="dcterms:W3CDTF">2025-05-19T14:19:44Z</dcterms:created>
  <dcterms:modified xsi:type="dcterms:W3CDTF">2025-11-25T15:50:53Z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  <property fmtid="{D5CDD505-2E9C-101B-9397-08002B2CF9AE}" pid="4" name="MSIP_Label_8330bda6-d095-477b-8893-df3ed8791773_Enabled">
    <vt:lpwstr>true</vt:lpwstr>
  </property>
  <property fmtid="{D5CDD505-2E9C-101B-9397-08002B2CF9AE}" pid="5" name="MSIP_Label_8330bda6-d095-477b-8893-df3ed8791773_SetDate">
    <vt:lpwstr>2025-11-17T19:31:34Z</vt:lpwstr>
  </property>
  <property fmtid="{D5CDD505-2E9C-101B-9397-08002B2CF9AE}" pid="6" name="MSIP_Label_8330bda6-d095-477b-8893-df3ed8791773_Method">
    <vt:lpwstr>Privileged</vt:lpwstr>
  </property>
  <property fmtid="{D5CDD505-2E9C-101B-9397-08002B2CF9AE}" pid="7" name="MSIP_Label_8330bda6-d095-477b-8893-df3ed8791773_Name">
    <vt:lpwstr>8330bda6-d095-477b-8893-df3ed8791773</vt:lpwstr>
  </property>
  <property fmtid="{D5CDD505-2E9C-101B-9397-08002B2CF9AE}" pid="8" name="MSIP_Label_8330bda6-d095-477b-8893-df3ed8791773_SiteId">
    <vt:lpwstr>b6d3492e-0aa1-4a60-840d-b706a96e670d</vt:lpwstr>
  </property>
  <property fmtid="{D5CDD505-2E9C-101B-9397-08002B2CF9AE}" pid="9" name="MSIP_Label_8330bda6-d095-477b-8893-df3ed8791773_ActionId">
    <vt:lpwstr>45ac4a7b-c885-480a-9b23-f62a2b74794a</vt:lpwstr>
  </property>
  <property fmtid="{D5CDD505-2E9C-101B-9397-08002B2CF9AE}" pid="10" name="MSIP_Label_8330bda6-d095-477b-8893-df3ed8791773_ContentBits">
    <vt:lpwstr>0</vt:lpwstr>
  </property>
  <property fmtid="{D5CDD505-2E9C-101B-9397-08002B2CF9AE}" pid="11" name="MSIP_Label_8330bda6-d095-477b-8893-df3ed8791773_Tag">
    <vt:lpwstr>10, 0, 1, 1</vt:lpwstr>
  </property>
</Properties>
</file>