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 id="2147483692" r:id="rId5"/>
  </p:sldMasterIdLst>
  <p:notesMasterIdLst>
    <p:notesMasterId r:id="rId34"/>
  </p:notesMasterIdLst>
  <p:handoutMasterIdLst>
    <p:handoutMasterId r:id="rId35"/>
  </p:handoutMasterIdLst>
  <p:sldIdLst>
    <p:sldId id="853" r:id="rId6"/>
    <p:sldId id="840" r:id="rId7"/>
    <p:sldId id="843" r:id="rId8"/>
    <p:sldId id="257" r:id="rId9"/>
    <p:sldId id="258" r:id="rId10"/>
    <p:sldId id="259" r:id="rId11"/>
    <p:sldId id="260" r:id="rId12"/>
    <p:sldId id="261" r:id="rId13"/>
    <p:sldId id="845" r:id="rId14"/>
    <p:sldId id="262" r:id="rId15"/>
    <p:sldId id="846" r:id="rId16"/>
    <p:sldId id="263" r:id="rId17"/>
    <p:sldId id="847" r:id="rId18"/>
    <p:sldId id="264" r:id="rId19"/>
    <p:sldId id="266" r:id="rId20"/>
    <p:sldId id="267" r:id="rId21"/>
    <p:sldId id="848" r:id="rId22"/>
    <p:sldId id="849" r:id="rId23"/>
    <p:sldId id="270" r:id="rId24"/>
    <p:sldId id="271" r:id="rId25"/>
    <p:sldId id="850" r:id="rId26"/>
    <p:sldId id="272" r:id="rId27"/>
    <p:sldId id="273" r:id="rId28"/>
    <p:sldId id="854" r:id="rId29"/>
    <p:sldId id="274" r:id="rId30"/>
    <p:sldId id="838" r:id="rId31"/>
    <p:sldId id="851" r:id="rId32"/>
    <p:sldId id="512" r:id="rId33"/>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D82555-537F-E2F1-613C-D8E839C8829C}" name="Andrasko, Rhiannon" initials="AR" userId="S::rhiannon.andrasko@wjec.co.uk::15be4c62-2de6-4343-a7f4-3c209826edd1" providerId="AD"/>
  <p188:author id="{1ABC10BB-16D0-9C03-AAB0-9F1B4B9B65EE}" name="Hazell, Danielle" initials="HD" userId="S::danielle.hazell@wjec.co.uk::16322be0-50ef-46ff-b0c0-d304bc10d5d2" providerId="AD"/>
  <p188:author id="{9DEE27D4-7D94-F0A1-22B9-1983F428D68E}" name="Bonita Searle-Barnes" initials="BS" userId="S::Bonita.Searle-Barnes@eal.org.uk::e782127f-826a-4a83-a372-afedaa2e0d4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5" d="100"/>
          <a:sy n="85" d="100"/>
        </p:scale>
        <p:origin x="78" y="294"/>
      </p:cViewPr>
      <p:guideLst/>
    </p:cSldViewPr>
  </p:slideViewPr>
  <p:notesTextViewPr>
    <p:cViewPr>
      <p:scale>
        <a:sx n="1" d="1"/>
        <a:sy n="1" d="1"/>
      </p:scale>
      <p:origin x="0" y="0"/>
    </p:cViewPr>
  </p:notesTextViewPr>
  <p:notesViewPr>
    <p:cSldViewPr snapToGrid="0" snapToObjects="1">
      <p:cViewPr varScale="1">
        <p:scale>
          <a:sx n="53" d="100"/>
          <a:sy n="53" d="100"/>
        </p:scale>
        <p:origin x="436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oks, Jenna" userId="S::jenna.brooks@wjec.co.uk::f5b9f800-05f5-4bb7-96be-7ff21aa50ecc" providerId="AD" clId="Web-{84771460-2564-ABAC-2CA5-52049CA1AB01}"/>
    <pc:docChg chg="modSld">
      <pc:chgData name="Brooks, Jenna" userId="S::jenna.brooks@wjec.co.uk::f5b9f800-05f5-4bb7-96be-7ff21aa50ecc" providerId="AD" clId="Web-{84771460-2564-ABAC-2CA5-52049CA1AB01}" dt="2025-11-18T11:51:54.865" v="1" actId="14100"/>
      <pc:docMkLst>
        <pc:docMk/>
      </pc:docMkLst>
      <pc:sldChg chg="modSp">
        <pc:chgData name="Brooks, Jenna" userId="S::jenna.brooks@wjec.co.uk::f5b9f800-05f5-4bb7-96be-7ff21aa50ecc" providerId="AD" clId="Web-{84771460-2564-ABAC-2CA5-52049CA1AB01}" dt="2025-11-18T11:51:54.865" v="1" actId="14100"/>
        <pc:sldMkLst>
          <pc:docMk/>
          <pc:sldMk cId="0" sldId="261"/>
        </pc:sldMkLst>
        <pc:picChg chg="mod">
          <ac:chgData name="Brooks, Jenna" userId="S::jenna.brooks@wjec.co.uk::f5b9f800-05f5-4bb7-96be-7ff21aa50ecc" providerId="AD" clId="Web-{84771460-2564-ABAC-2CA5-52049CA1AB01}" dt="2025-11-18T11:51:54.865" v="1" actId="14100"/>
          <ac:picMkLst>
            <pc:docMk/>
            <pc:sldMk cId="0" sldId="261"/>
            <ac:picMk id="10" creationId="{00000000-0000-0000-0000-000000000000}"/>
          </ac:picMkLst>
        </pc:picChg>
      </pc:sldChg>
    </pc:docChg>
  </pc:docChgLst>
  <pc:docChgLst>
    <pc:chgData name="Andrasko, Rhiannon" userId="S::rhiannon.andrasko@wjec.co.uk::15be4c62-2de6-4343-a7f4-3c209826edd1" providerId="AD" clId="Web-{AE5EDE4E-42B2-241F-A552-174C17B79498}"/>
    <pc:docChg chg="modSld">
      <pc:chgData name="Andrasko, Rhiannon" userId="S::rhiannon.andrasko@wjec.co.uk::15be4c62-2de6-4343-a7f4-3c209826edd1" providerId="AD" clId="Web-{AE5EDE4E-42B2-241F-A552-174C17B79498}" dt="2025-11-20T14:45:25.949" v="16"/>
      <pc:docMkLst>
        <pc:docMk/>
      </pc:docMkLst>
      <pc:sldChg chg="addSp delSp modSp">
        <pc:chgData name="Andrasko, Rhiannon" userId="S::rhiannon.andrasko@wjec.co.uk::15be4c62-2de6-4343-a7f4-3c209826edd1" providerId="AD" clId="Web-{AE5EDE4E-42B2-241F-A552-174C17B79498}" dt="2025-11-20T14:45:25.949" v="16"/>
        <pc:sldMkLst>
          <pc:docMk/>
          <pc:sldMk cId="0" sldId="263"/>
        </pc:sldMkLst>
      </pc:sldChg>
      <pc:sldChg chg="modSp">
        <pc:chgData name="Andrasko, Rhiannon" userId="S::rhiannon.andrasko@wjec.co.uk::15be4c62-2de6-4343-a7f4-3c209826edd1" providerId="AD" clId="Web-{AE5EDE4E-42B2-241F-A552-174C17B79498}" dt="2025-11-20T10:25:14.729" v="14" actId="1076"/>
        <pc:sldMkLst>
          <pc:docMk/>
          <pc:sldMk cId="0" sldId="271"/>
        </pc:sldMkLst>
        <pc:picChg chg="mod">
          <ac:chgData name="Andrasko, Rhiannon" userId="S::rhiannon.andrasko@wjec.co.uk::15be4c62-2de6-4343-a7f4-3c209826edd1" providerId="AD" clId="Web-{AE5EDE4E-42B2-241F-A552-174C17B79498}" dt="2025-11-20T10:25:14.729" v="14" actId="1076"/>
          <ac:picMkLst>
            <pc:docMk/>
            <pc:sldMk cId="0" sldId="271"/>
            <ac:picMk id="6" creationId="{00000000-0000-0000-0000-000000000000}"/>
          </ac:picMkLst>
        </pc:picChg>
      </pc:sldChg>
      <pc:sldChg chg="addSp delSp modSp">
        <pc:chgData name="Andrasko, Rhiannon" userId="S::rhiannon.andrasko@wjec.co.uk::15be4c62-2de6-4343-a7f4-3c209826edd1" providerId="AD" clId="Web-{AE5EDE4E-42B2-241F-A552-174C17B79498}" dt="2025-11-20T10:04:55.726" v="13"/>
        <pc:sldMkLst>
          <pc:docMk/>
          <pc:sldMk cId="3014219946" sldId="838"/>
        </pc:sldMkLst>
        <pc:grpChg chg="add del">
          <ac:chgData name="Andrasko, Rhiannon" userId="S::rhiannon.andrasko@wjec.co.uk::15be4c62-2de6-4343-a7f4-3c209826edd1" providerId="AD" clId="Web-{AE5EDE4E-42B2-241F-A552-174C17B79498}" dt="2025-11-20T10:04:46.414" v="9"/>
          <ac:grpSpMkLst>
            <pc:docMk/>
            <pc:sldMk cId="3014219946" sldId="838"/>
            <ac:grpSpMk id="2" creationId="{39511C4E-2F1F-FC35-C7E0-D777160257DE}"/>
          </ac:grpSpMkLst>
        </pc:grpChg>
        <pc:picChg chg="add mod">
          <ac:chgData name="Andrasko, Rhiannon" userId="S::rhiannon.andrasko@wjec.co.uk::15be4c62-2de6-4343-a7f4-3c209826edd1" providerId="AD" clId="Web-{AE5EDE4E-42B2-241F-A552-174C17B79498}" dt="2025-11-20T10:04:52.586" v="12" actId="1076"/>
          <ac:picMkLst>
            <pc:docMk/>
            <pc:sldMk cId="3014219946" sldId="838"/>
            <ac:picMk id="5" creationId="{669B2F52-A39B-EC94-882D-6804FDF006B6}"/>
          </ac:picMkLst>
        </pc:picChg>
      </pc:sldChg>
    </pc:docChg>
  </pc:docChgLst>
  <pc:docChgLst>
    <pc:chgData name="Andrasko, Rhiannon" userId="S::rhiannon.andrasko@wjec.co.uk::15be4c62-2de6-4343-a7f4-3c209826edd1" providerId="AD" clId="Web-{97A5EB37-23F3-065A-DA55-50DDC4E96892}"/>
    <pc:docChg chg="mod modSld">
      <pc:chgData name="Andrasko, Rhiannon" userId="S::rhiannon.andrasko@wjec.co.uk::15be4c62-2de6-4343-a7f4-3c209826edd1" providerId="AD" clId="Web-{97A5EB37-23F3-065A-DA55-50DDC4E96892}" dt="2025-11-18T15:17:30.157" v="34" actId="20577"/>
      <pc:docMkLst>
        <pc:docMk/>
      </pc:docMkLst>
      <pc:sldChg chg="modSp">
        <pc:chgData name="Andrasko, Rhiannon" userId="S::rhiannon.andrasko@wjec.co.uk::15be4c62-2de6-4343-a7f4-3c209826edd1" providerId="AD" clId="Web-{97A5EB37-23F3-065A-DA55-50DDC4E96892}" dt="2025-11-18T14:47:00.993" v="13" actId="20577"/>
        <pc:sldMkLst>
          <pc:docMk/>
          <pc:sldMk cId="0" sldId="261"/>
        </pc:sldMkLst>
        <pc:spChg chg="mod">
          <ac:chgData name="Andrasko, Rhiannon" userId="S::rhiannon.andrasko@wjec.co.uk::15be4c62-2de6-4343-a7f4-3c209826edd1" providerId="AD" clId="Web-{97A5EB37-23F3-065A-DA55-50DDC4E96892}" dt="2025-11-18T14:47:00.993" v="13" actId="20577"/>
          <ac:spMkLst>
            <pc:docMk/>
            <pc:sldMk cId="0" sldId="261"/>
            <ac:spMk id="8" creationId="{00000000-0000-0000-0000-000000000000}"/>
          </ac:spMkLst>
        </pc:spChg>
      </pc:sldChg>
      <pc:sldChg chg="modSp">
        <pc:chgData name="Andrasko, Rhiannon" userId="S::rhiannon.andrasko@wjec.co.uk::15be4c62-2de6-4343-a7f4-3c209826edd1" providerId="AD" clId="Web-{97A5EB37-23F3-065A-DA55-50DDC4E96892}" dt="2025-11-18T14:47:02.149" v="14" actId="14100"/>
        <pc:sldMkLst>
          <pc:docMk/>
          <pc:sldMk cId="0" sldId="264"/>
        </pc:sldMkLst>
        <pc:spChg chg="mod">
          <ac:chgData name="Andrasko, Rhiannon" userId="S::rhiannon.andrasko@wjec.co.uk::15be4c62-2de6-4343-a7f4-3c209826edd1" providerId="AD" clId="Web-{97A5EB37-23F3-065A-DA55-50DDC4E96892}" dt="2025-11-18T14:47:02.149" v="14" actId="14100"/>
          <ac:spMkLst>
            <pc:docMk/>
            <pc:sldMk cId="0" sldId="264"/>
            <ac:spMk id="10" creationId="{00000000-0000-0000-0000-000000000000}"/>
          </ac:spMkLst>
        </pc:spChg>
        <pc:spChg chg="mod">
          <ac:chgData name="Andrasko, Rhiannon" userId="S::rhiannon.andrasko@wjec.co.uk::15be4c62-2de6-4343-a7f4-3c209826edd1" providerId="AD" clId="Web-{97A5EB37-23F3-065A-DA55-50DDC4E96892}" dt="2025-11-18T14:46:49.477" v="7" actId="14100"/>
          <ac:spMkLst>
            <pc:docMk/>
            <pc:sldMk cId="0" sldId="264"/>
            <ac:spMk id="20" creationId="{00000000-0000-0000-0000-000000000000}"/>
          </ac:spMkLst>
        </pc:spChg>
      </pc:sldChg>
      <pc:sldChg chg="modSp">
        <pc:chgData name="Andrasko, Rhiannon" userId="S::rhiannon.andrasko@wjec.co.uk::15be4c62-2de6-4343-a7f4-3c209826edd1" providerId="AD" clId="Web-{97A5EB37-23F3-065A-DA55-50DDC4E96892}" dt="2025-11-18T15:17:30.157" v="34" actId="20577"/>
        <pc:sldMkLst>
          <pc:docMk/>
          <pc:sldMk cId="2402489006" sldId="512"/>
        </pc:sldMkLst>
        <pc:spChg chg="mod">
          <ac:chgData name="Andrasko, Rhiannon" userId="S::rhiannon.andrasko@wjec.co.uk::15be4c62-2de6-4343-a7f4-3c209826edd1" providerId="AD" clId="Web-{97A5EB37-23F3-065A-DA55-50DDC4E96892}" dt="2025-11-18T15:17:30.157" v="34" actId="20577"/>
          <ac:spMkLst>
            <pc:docMk/>
            <pc:sldMk cId="2402489006" sldId="512"/>
            <ac:spMk id="2" creationId="{D3153956-4D44-8B3D-AE75-520CCCD782F0}"/>
          </ac:spMkLst>
        </pc:spChg>
      </pc:sldChg>
      <pc:sldChg chg="modSp">
        <pc:chgData name="Andrasko, Rhiannon" userId="S::rhiannon.andrasko@wjec.co.uk::15be4c62-2de6-4343-a7f4-3c209826edd1" providerId="AD" clId="Web-{97A5EB37-23F3-065A-DA55-50DDC4E96892}" dt="2025-11-18T15:14:11.607" v="28" actId="20577"/>
        <pc:sldMkLst>
          <pc:docMk/>
          <pc:sldMk cId="3014219946" sldId="838"/>
        </pc:sldMkLst>
        <pc:spChg chg="mod">
          <ac:chgData name="Andrasko, Rhiannon" userId="S::rhiannon.andrasko@wjec.co.uk::15be4c62-2de6-4343-a7f4-3c209826edd1" providerId="AD" clId="Web-{97A5EB37-23F3-065A-DA55-50DDC4E96892}" dt="2025-11-18T15:14:09.654" v="26" actId="1076"/>
          <ac:spMkLst>
            <pc:docMk/>
            <pc:sldMk cId="3014219946" sldId="838"/>
            <ac:spMk id="18" creationId="{00000000-0000-0000-0000-000000000000}"/>
          </ac:spMkLst>
        </pc:spChg>
        <pc:spChg chg="mod">
          <ac:chgData name="Andrasko, Rhiannon" userId="S::rhiannon.andrasko@wjec.co.uk::15be4c62-2de6-4343-a7f4-3c209826edd1" providerId="AD" clId="Web-{97A5EB37-23F3-065A-DA55-50DDC4E96892}" dt="2025-11-18T15:14:11.607" v="28" actId="20577"/>
          <ac:spMkLst>
            <pc:docMk/>
            <pc:sldMk cId="3014219946" sldId="838"/>
            <ac:spMk id="19" creationId="{00000000-0000-0000-0000-000000000000}"/>
          </ac:spMkLst>
        </pc:spChg>
      </pc:sldChg>
      <pc:sldChg chg="modSp">
        <pc:chgData name="Andrasko, Rhiannon" userId="S::rhiannon.andrasko@wjec.co.uk::15be4c62-2de6-4343-a7f4-3c209826edd1" providerId="AD" clId="Web-{97A5EB37-23F3-065A-DA55-50DDC4E96892}" dt="2025-11-18T15:15:38.640" v="30" actId="20577"/>
        <pc:sldMkLst>
          <pc:docMk/>
          <pc:sldMk cId="494386630" sldId="851"/>
        </pc:sldMkLst>
        <pc:spChg chg="mod">
          <ac:chgData name="Andrasko, Rhiannon" userId="S::rhiannon.andrasko@wjec.co.uk::15be4c62-2de6-4343-a7f4-3c209826edd1" providerId="AD" clId="Web-{97A5EB37-23F3-065A-DA55-50DDC4E96892}" dt="2025-11-18T15:15:38.640" v="30" actId="20577"/>
          <ac:spMkLst>
            <pc:docMk/>
            <pc:sldMk cId="494386630" sldId="851"/>
            <ac:spMk id="30" creationId="{AE192841-E2B5-6587-EF7B-A2B052CB2398}"/>
          </ac:spMkLst>
        </pc:spChg>
      </pc:sldChg>
    </pc:docChg>
  </pc:docChgLst>
  <pc:docChgLst>
    <pc:chgData name="Bonita Searle-Barnes" userId="S::bonita.searle-barnes@eal.org.uk::e782127f-826a-4a83-a372-afedaa2e0d4f" providerId="AD" clId="Web-{5DEADE89-EDB3-1285-C2F7-0AF7611346DE}"/>
    <pc:docChg chg="modSld">
      <pc:chgData name="Bonita Searle-Barnes" userId="S::bonita.searle-barnes@eal.org.uk::e782127f-826a-4a83-a372-afedaa2e0d4f" providerId="AD" clId="Web-{5DEADE89-EDB3-1285-C2F7-0AF7611346DE}" dt="2025-11-04T11:31:23.326" v="4" actId="1076"/>
      <pc:docMkLst>
        <pc:docMk/>
      </pc:docMkLst>
      <pc:sldChg chg="modSp">
        <pc:chgData name="Bonita Searle-Barnes" userId="S::bonita.searle-barnes@eal.org.uk::e782127f-826a-4a83-a372-afedaa2e0d4f" providerId="AD" clId="Web-{5DEADE89-EDB3-1285-C2F7-0AF7611346DE}" dt="2025-11-04T11:31:23.326" v="4" actId="1076"/>
        <pc:sldMkLst>
          <pc:docMk/>
          <pc:sldMk cId="0" sldId="264"/>
        </pc:sldMkLst>
        <pc:picChg chg="mod">
          <ac:chgData name="Bonita Searle-Barnes" userId="S::bonita.searle-barnes@eal.org.uk::e782127f-826a-4a83-a372-afedaa2e0d4f" providerId="AD" clId="Web-{5DEADE89-EDB3-1285-C2F7-0AF7611346DE}" dt="2025-11-04T11:31:23.326" v="4" actId="1076"/>
          <ac:picMkLst>
            <pc:docMk/>
            <pc:sldMk cId="0" sldId="264"/>
            <ac:picMk id="2" creationId="{00000000-0000-0000-0000-000000000000}"/>
          </ac:picMkLst>
        </pc:picChg>
      </pc:sldChg>
    </pc:docChg>
  </pc:docChgLst>
  <pc:docChgLst>
    <pc:chgData name="Bonita Searle-Barnes" userId="S::bonita.searle-barnes@eal.org.uk::e782127f-826a-4a83-a372-afedaa2e0d4f" providerId="AD" clId="Web-{8C3F3C73-66BF-EF8F-3407-275021AB9BC2}"/>
    <pc:docChg chg="delSld modSld">
      <pc:chgData name="Bonita Searle-Barnes" userId="S::bonita.searle-barnes@eal.org.uk::e782127f-826a-4a83-a372-afedaa2e0d4f" providerId="AD" clId="Web-{8C3F3C73-66BF-EF8F-3407-275021AB9BC2}" dt="2025-11-10T12:49:47.275" v="15"/>
      <pc:docMkLst>
        <pc:docMk/>
      </pc:docMkLst>
      <pc:sldChg chg="modSp">
        <pc:chgData name="Bonita Searle-Barnes" userId="S::bonita.searle-barnes@eal.org.uk::e782127f-826a-4a83-a372-afedaa2e0d4f" providerId="AD" clId="Web-{8C3F3C73-66BF-EF8F-3407-275021AB9BC2}" dt="2025-11-10T12:49:13.446" v="9" actId="1076"/>
        <pc:sldMkLst>
          <pc:docMk/>
          <pc:sldMk cId="0" sldId="274"/>
        </pc:sldMkLst>
        <pc:spChg chg="mod">
          <ac:chgData name="Bonita Searle-Barnes" userId="S::bonita.searle-barnes@eal.org.uk::e782127f-826a-4a83-a372-afedaa2e0d4f" providerId="AD" clId="Web-{8C3F3C73-66BF-EF8F-3407-275021AB9BC2}" dt="2025-11-10T12:49:01.805" v="7" actId="1076"/>
          <ac:spMkLst>
            <pc:docMk/>
            <pc:sldMk cId="0" sldId="274"/>
            <ac:spMk id="9" creationId="{00000000-0000-0000-0000-000000000000}"/>
          </ac:spMkLst>
        </pc:spChg>
        <pc:spChg chg="mod">
          <ac:chgData name="Bonita Searle-Barnes" userId="S::bonita.searle-barnes@eal.org.uk::e782127f-826a-4a83-a372-afedaa2e0d4f" providerId="AD" clId="Web-{8C3F3C73-66BF-EF8F-3407-275021AB9BC2}" dt="2025-11-10T12:49:09.071" v="8" actId="1076"/>
          <ac:spMkLst>
            <pc:docMk/>
            <pc:sldMk cId="0" sldId="274"/>
            <ac:spMk id="10" creationId="{00000000-0000-0000-0000-000000000000}"/>
          </ac:spMkLst>
        </pc:spChg>
        <pc:spChg chg="mod">
          <ac:chgData name="Bonita Searle-Barnes" userId="S::bonita.searle-barnes@eal.org.uk::e782127f-826a-4a83-a372-afedaa2e0d4f" providerId="AD" clId="Web-{8C3F3C73-66BF-EF8F-3407-275021AB9BC2}" dt="2025-11-10T12:49:13.446" v="9" actId="1076"/>
          <ac:spMkLst>
            <pc:docMk/>
            <pc:sldMk cId="0" sldId="274"/>
            <ac:spMk id="11" creationId="{00000000-0000-0000-0000-000000000000}"/>
          </ac:spMkLst>
        </pc:spChg>
      </pc:sldChg>
      <pc:sldChg chg="modSp">
        <pc:chgData name="Bonita Searle-Barnes" userId="S::bonita.searle-barnes@eal.org.uk::e782127f-826a-4a83-a372-afedaa2e0d4f" providerId="AD" clId="Web-{8C3F3C73-66BF-EF8F-3407-275021AB9BC2}" dt="2025-11-10T12:47:53.147" v="6" actId="20577"/>
        <pc:sldMkLst>
          <pc:docMk/>
          <pc:sldMk cId="2847982734" sldId="843"/>
        </pc:sldMkLst>
        <pc:spChg chg="mod">
          <ac:chgData name="Bonita Searle-Barnes" userId="S::bonita.searle-barnes@eal.org.uk::e782127f-826a-4a83-a372-afedaa2e0d4f" providerId="AD" clId="Web-{8C3F3C73-66BF-EF8F-3407-275021AB9BC2}" dt="2025-11-10T12:47:53.147" v="6" actId="20577"/>
          <ac:spMkLst>
            <pc:docMk/>
            <pc:sldMk cId="2847982734" sldId="843"/>
            <ac:spMk id="4" creationId="{BBFFC9DD-99F6-E5CA-5CF5-B1C6B4D6BBC1}"/>
          </ac:spMkLst>
        </pc:spChg>
      </pc:sldChg>
      <pc:sldChg chg="modSp">
        <pc:chgData name="Bonita Searle-Barnes" userId="S::bonita.searle-barnes@eal.org.uk::e782127f-826a-4a83-a372-afedaa2e0d4f" providerId="AD" clId="Web-{8C3F3C73-66BF-EF8F-3407-275021AB9BC2}" dt="2025-11-10T12:49:37.525" v="13" actId="20577"/>
        <pc:sldMkLst>
          <pc:docMk/>
          <pc:sldMk cId="494386630" sldId="851"/>
        </pc:sldMkLst>
        <pc:spChg chg="mod">
          <ac:chgData name="Bonita Searle-Barnes" userId="S::bonita.searle-barnes@eal.org.uk::e782127f-826a-4a83-a372-afedaa2e0d4f" providerId="AD" clId="Web-{8C3F3C73-66BF-EF8F-3407-275021AB9BC2}" dt="2025-11-10T12:49:37.525" v="13" actId="20577"/>
          <ac:spMkLst>
            <pc:docMk/>
            <pc:sldMk cId="494386630" sldId="851"/>
            <ac:spMk id="30" creationId="{AE192841-E2B5-6587-EF7B-A2B052CB2398}"/>
          </ac:spMkLst>
        </pc:spChg>
      </pc:sldChg>
    </pc:docChg>
  </pc:docChgLst>
  <pc:docChgLst>
    <pc:chgData name="Hazell, Danielle" userId="S::danielle.hazell@wjec.co.uk::16322be0-50ef-46ff-b0c0-d304bc10d5d2" providerId="AD" clId="Web-{7E98BF43-FC27-741E-8074-367B8265536D}"/>
    <pc:docChg chg="mod modSld">
      <pc:chgData name="Hazell, Danielle" userId="S::danielle.hazell@wjec.co.uk::16322be0-50ef-46ff-b0c0-d304bc10d5d2" providerId="AD" clId="Web-{7E98BF43-FC27-741E-8074-367B8265536D}" dt="2025-11-19T21:46:07.369" v="7" actId="1076"/>
      <pc:docMkLst>
        <pc:docMk/>
      </pc:docMkLst>
      <pc:sldChg chg="modSp">
        <pc:chgData name="Hazell, Danielle" userId="S::danielle.hazell@wjec.co.uk::16322be0-50ef-46ff-b0c0-d304bc10d5d2" providerId="AD" clId="Web-{7E98BF43-FC27-741E-8074-367B8265536D}" dt="2025-11-19T21:46:07.369" v="7" actId="1076"/>
        <pc:sldMkLst>
          <pc:docMk/>
          <pc:sldMk cId="0" sldId="264"/>
        </pc:sldMkLst>
        <pc:spChg chg="mod">
          <ac:chgData name="Hazell, Danielle" userId="S::danielle.hazell@wjec.co.uk::16322be0-50ef-46ff-b0c0-d304bc10d5d2" providerId="AD" clId="Web-{7E98BF43-FC27-741E-8074-367B8265536D}" dt="2025-11-19T21:45:52.790" v="4" actId="14100"/>
          <ac:spMkLst>
            <pc:docMk/>
            <pc:sldMk cId="0" sldId="264"/>
            <ac:spMk id="10" creationId="{00000000-0000-0000-0000-000000000000}"/>
          </ac:spMkLst>
        </pc:spChg>
        <pc:spChg chg="mod">
          <ac:chgData name="Hazell, Danielle" userId="S::danielle.hazell@wjec.co.uk::16322be0-50ef-46ff-b0c0-d304bc10d5d2" providerId="AD" clId="Web-{7E98BF43-FC27-741E-8074-367B8265536D}" dt="2025-11-19T21:46:04.119" v="6" actId="14100"/>
          <ac:spMkLst>
            <pc:docMk/>
            <pc:sldMk cId="0" sldId="264"/>
            <ac:spMk id="20" creationId="{00000000-0000-0000-0000-000000000000}"/>
          </ac:spMkLst>
        </pc:spChg>
        <pc:spChg chg="mod">
          <ac:chgData name="Hazell, Danielle" userId="S::danielle.hazell@wjec.co.uk::16322be0-50ef-46ff-b0c0-d304bc10d5d2" providerId="AD" clId="Web-{7E98BF43-FC27-741E-8074-367B8265536D}" dt="2025-11-19T21:45:32.179" v="2" actId="20577"/>
          <ac:spMkLst>
            <pc:docMk/>
            <pc:sldMk cId="0" sldId="264"/>
            <ac:spMk id="21" creationId="{00000000-0000-0000-0000-000000000000}"/>
          </ac:spMkLst>
        </pc:spChg>
        <pc:picChg chg="mod">
          <ac:chgData name="Hazell, Danielle" userId="S::danielle.hazell@wjec.co.uk::16322be0-50ef-46ff-b0c0-d304bc10d5d2" providerId="AD" clId="Web-{7E98BF43-FC27-741E-8074-367B8265536D}" dt="2025-11-19T21:46:07.369" v="7" actId="1076"/>
          <ac:picMkLst>
            <pc:docMk/>
            <pc:sldMk cId="0" sldId="264"/>
            <ac:picMk id="2" creationId="{00000000-0000-0000-0000-000000000000}"/>
          </ac:picMkLst>
        </pc:picChg>
      </pc:sldChg>
    </pc:docChg>
  </pc:docChgLst>
  <pc:docChgLst>
    <pc:chgData name="Hazell, Danielle" userId="16322be0-50ef-46ff-b0c0-d304bc10d5d2" providerId="ADAL" clId="{E6D12E1F-DF63-450C-A9ED-E72C5F6C045B}"/>
    <pc:docChg chg="custSel mod modSld modMainMaster">
      <pc:chgData name="Hazell, Danielle" userId="16322be0-50ef-46ff-b0c0-d304bc10d5d2" providerId="ADAL" clId="{E6D12E1F-DF63-450C-A9ED-E72C5F6C045B}" dt="2025-11-17T19:31:11.565" v="51" actId="14100"/>
      <pc:docMkLst>
        <pc:docMk/>
      </pc:docMkLst>
      <pc:sldChg chg="modSp mod">
        <pc:chgData name="Hazell, Danielle" userId="16322be0-50ef-46ff-b0c0-d304bc10d5d2" providerId="ADAL" clId="{E6D12E1F-DF63-450C-A9ED-E72C5F6C045B}" dt="2025-11-17T19:27:06.300" v="26" actId="255"/>
        <pc:sldMkLst>
          <pc:docMk/>
          <pc:sldMk cId="0" sldId="259"/>
        </pc:sldMkLst>
        <pc:spChg chg="mod">
          <ac:chgData name="Hazell, Danielle" userId="16322be0-50ef-46ff-b0c0-d304bc10d5d2" providerId="ADAL" clId="{E6D12E1F-DF63-450C-A9ED-E72C5F6C045B}" dt="2025-11-17T19:27:06.300" v="26" actId="255"/>
          <ac:spMkLst>
            <pc:docMk/>
            <pc:sldMk cId="0" sldId="259"/>
            <ac:spMk id="6" creationId="{00000000-0000-0000-0000-000000000000}"/>
          </ac:spMkLst>
        </pc:spChg>
        <pc:spChg chg="mod">
          <ac:chgData name="Hazell, Danielle" userId="16322be0-50ef-46ff-b0c0-d304bc10d5d2" providerId="ADAL" clId="{E6D12E1F-DF63-450C-A9ED-E72C5F6C045B}" dt="2025-11-17T19:27:06.300" v="26" actId="255"/>
          <ac:spMkLst>
            <pc:docMk/>
            <pc:sldMk cId="0" sldId="259"/>
            <ac:spMk id="8" creationId="{00000000-0000-0000-0000-000000000000}"/>
          </ac:spMkLst>
        </pc:spChg>
        <pc:spChg chg="mod">
          <ac:chgData name="Hazell, Danielle" userId="16322be0-50ef-46ff-b0c0-d304bc10d5d2" providerId="ADAL" clId="{E6D12E1F-DF63-450C-A9ED-E72C5F6C045B}" dt="2025-11-17T19:27:06.300" v="26" actId="255"/>
          <ac:spMkLst>
            <pc:docMk/>
            <pc:sldMk cId="0" sldId="259"/>
            <ac:spMk id="9" creationId="{00000000-0000-0000-0000-000000000000}"/>
          </ac:spMkLst>
        </pc:spChg>
        <pc:spChg chg="mod">
          <ac:chgData name="Hazell, Danielle" userId="16322be0-50ef-46ff-b0c0-d304bc10d5d2" providerId="ADAL" clId="{E6D12E1F-DF63-450C-A9ED-E72C5F6C045B}" dt="2025-11-17T19:27:06.300" v="26" actId="255"/>
          <ac:spMkLst>
            <pc:docMk/>
            <pc:sldMk cId="0" sldId="259"/>
            <ac:spMk id="13" creationId="{00000000-0000-0000-0000-000000000000}"/>
          </ac:spMkLst>
        </pc:spChg>
        <pc:spChg chg="mod">
          <ac:chgData name="Hazell, Danielle" userId="16322be0-50ef-46ff-b0c0-d304bc10d5d2" providerId="ADAL" clId="{E6D12E1F-DF63-450C-A9ED-E72C5F6C045B}" dt="2025-11-17T19:27:06.300" v="26" actId="255"/>
          <ac:spMkLst>
            <pc:docMk/>
            <pc:sldMk cId="0" sldId="259"/>
            <ac:spMk id="15" creationId="{00000000-0000-0000-0000-000000000000}"/>
          </ac:spMkLst>
        </pc:spChg>
        <pc:spChg chg="mod">
          <ac:chgData name="Hazell, Danielle" userId="16322be0-50ef-46ff-b0c0-d304bc10d5d2" providerId="ADAL" clId="{E6D12E1F-DF63-450C-A9ED-E72C5F6C045B}" dt="2025-11-17T19:27:06.300" v="26" actId="255"/>
          <ac:spMkLst>
            <pc:docMk/>
            <pc:sldMk cId="0" sldId="259"/>
            <ac:spMk id="17" creationId="{00000000-0000-0000-0000-000000000000}"/>
          </ac:spMkLst>
        </pc:spChg>
        <pc:spChg chg="mod">
          <ac:chgData name="Hazell, Danielle" userId="16322be0-50ef-46ff-b0c0-d304bc10d5d2" providerId="ADAL" clId="{E6D12E1F-DF63-450C-A9ED-E72C5F6C045B}" dt="2025-11-17T19:27:06.300" v="26" actId="255"/>
          <ac:spMkLst>
            <pc:docMk/>
            <pc:sldMk cId="0" sldId="259"/>
            <ac:spMk id="20" creationId="{00000000-0000-0000-0000-000000000000}"/>
          </ac:spMkLst>
        </pc:spChg>
        <pc:spChg chg="mod">
          <ac:chgData name="Hazell, Danielle" userId="16322be0-50ef-46ff-b0c0-d304bc10d5d2" providerId="ADAL" clId="{E6D12E1F-DF63-450C-A9ED-E72C5F6C045B}" dt="2025-11-17T19:27:06.300" v="26" actId="255"/>
          <ac:spMkLst>
            <pc:docMk/>
            <pc:sldMk cId="0" sldId="259"/>
            <ac:spMk id="22" creationId="{00000000-0000-0000-0000-000000000000}"/>
          </ac:spMkLst>
        </pc:spChg>
        <pc:spChg chg="mod">
          <ac:chgData name="Hazell, Danielle" userId="16322be0-50ef-46ff-b0c0-d304bc10d5d2" providerId="ADAL" clId="{E6D12E1F-DF63-450C-A9ED-E72C5F6C045B}" dt="2025-11-17T19:27:06.300" v="26" actId="255"/>
          <ac:spMkLst>
            <pc:docMk/>
            <pc:sldMk cId="0" sldId="259"/>
            <ac:spMk id="23" creationId="{00000000-0000-0000-0000-000000000000}"/>
          </ac:spMkLst>
        </pc:spChg>
        <pc:spChg chg="mod">
          <ac:chgData name="Hazell, Danielle" userId="16322be0-50ef-46ff-b0c0-d304bc10d5d2" providerId="ADAL" clId="{E6D12E1F-DF63-450C-A9ED-E72C5F6C045B}" dt="2025-11-17T19:27:06.300" v="26" actId="255"/>
          <ac:spMkLst>
            <pc:docMk/>
            <pc:sldMk cId="0" sldId="259"/>
            <ac:spMk id="24" creationId="{00000000-0000-0000-0000-000000000000}"/>
          </ac:spMkLst>
        </pc:spChg>
      </pc:sldChg>
      <pc:sldChg chg="modSp mod">
        <pc:chgData name="Hazell, Danielle" userId="16322be0-50ef-46ff-b0c0-d304bc10d5d2" providerId="ADAL" clId="{E6D12E1F-DF63-450C-A9ED-E72C5F6C045B}" dt="2025-11-17T19:28:53.185" v="35" actId="1076"/>
        <pc:sldMkLst>
          <pc:docMk/>
          <pc:sldMk cId="0" sldId="271"/>
        </pc:sldMkLst>
        <pc:spChg chg="mod">
          <ac:chgData name="Hazell, Danielle" userId="16322be0-50ef-46ff-b0c0-d304bc10d5d2" providerId="ADAL" clId="{E6D12E1F-DF63-450C-A9ED-E72C5F6C045B}" dt="2025-11-17T19:28:53.185" v="35" actId="1076"/>
          <ac:spMkLst>
            <pc:docMk/>
            <pc:sldMk cId="0" sldId="271"/>
            <ac:spMk id="2" creationId="{00000000-0000-0000-0000-000000000000}"/>
          </ac:spMkLst>
        </pc:spChg>
      </pc:sldChg>
      <pc:sldChg chg="modSp mod">
        <pc:chgData name="Hazell, Danielle" userId="16322be0-50ef-46ff-b0c0-d304bc10d5d2" providerId="ADAL" clId="{E6D12E1F-DF63-450C-A9ED-E72C5F6C045B}" dt="2025-11-17T19:30:33.140" v="47" actId="1076"/>
        <pc:sldMkLst>
          <pc:docMk/>
          <pc:sldMk cId="0" sldId="274"/>
        </pc:sldMkLst>
        <pc:spChg chg="mod">
          <ac:chgData name="Hazell, Danielle" userId="16322be0-50ef-46ff-b0c0-d304bc10d5d2" providerId="ADAL" clId="{E6D12E1F-DF63-450C-A9ED-E72C5F6C045B}" dt="2025-11-17T19:29:41.558" v="41" actId="1076"/>
          <ac:spMkLst>
            <pc:docMk/>
            <pc:sldMk cId="0" sldId="274"/>
            <ac:spMk id="2" creationId="{00000000-0000-0000-0000-000000000000}"/>
          </ac:spMkLst>
        </pc:spChg>
        <pc:spChg chg="mod">
          <ac:chgData name="Hazell, Danielle" userId="16322be0-50ef-46ff-b0c0-d304bc10d5d2" providerId="ADAL" clId="{E6D12E1F-DF63-450C-A9ED-E72C5F6C045B}" dt="2025-11-17T19:30:27.717" v="46" actId="1076"/>
          <ac:spMkLst>
            <pc:docMk/>
            <pc:sldMk cId="0" sldId="274"/>
            <ac:spMk id="3" creationId="{00000000-0000-0000-0000-000000000000}"/>
          </ac:spMkLst>
        </pc:spChg>
        <pc:spChg chg="mod">
          <ac:chgData name="Hazell, Danielle" userId="16322be0-50ef-46ff-b0c0-d304bc10d5d2" providerId="ADAL" clId="{E6D12E1F-DF63-450C-A9ED-E72C5F6C045B}" dt="2025-11-17T19:30:27.717" v="46" actId="1076"/>
          <ac:spMkLst>
            <pc:docMk/>
            <pc:sldMk cId="0" sldId="274"/>
            <ac:spMk id="4" creationId="{00000000-0000-0000-0000-000000000000}"/>
          </ac:spMkLst>
        </pc:spChg>
        <pc:spChg chg="mod">
          <ac:chgData name="Hazell, Danielle" userId="16322be0-50ef-46ff-b0c0-d304bc10d5d2" providerId="ADAL" clId="{E6D12E1F-DF63-450C-A9ED-E72C5F6C045B}" dt="2025-11-17T19:30:27.717" v="46" actId="1076"/>
          <ac:spMkLst>
            <pc:docMk/>
            <pc:sldMk cId="0" sldId="274"/>
            <ac:spMk id="5" creationId="{00000000-0000-0000-0000-000000000000}"/>
          </ac:spMkLst>
        </pc:spChg>
        <pc:spChg chg="mod">
          <ac:chgData name="Hazell, Danielle" userId="16322be0-50ef-46ff-b0c0-d304bc10d5d2" providerId="ADAL" clId="{E6D12E1F-DF63-450C-A9ED-E72C5F6C045B}" dt="2025-11-17T19:30:33.140" v="47" actId="1076"/>
          <ac:spMkLst>
            <pc:docMk/>
            <pc:sldMk cId="0" sldId="274"/>
            <ac:spMk id="9" creationId="{00000000-0000-0000-0000-000000000000}"/>
          </ac:spMkLst>
        </pc:spChg>
        <pc:spChg chg="mod">
          <ac:chgData name="Hazell, Danielle" userId="16322be0-50ef-46ff-b0c0-d304bc10d5d2" providerId="ADAL" clId="{E6D12E1F-DF63-450C-A9ED-E72C5F6C045B}" dt="2025-11-17T19:30:33.140" v="47" actId="1076"/>
          <ac:spMkLst>
            <pc:docMk/>
            <pc:sldMk cId="0" sldId="274"/>
            <ac:spMk id="10" creationId="{00000000-0000-0000-0000-000000000000}"/>
          </ac:spMkLst>
        </pc:spChg>
        <pc:spChg chg="mod">
          <ac:chgData name="Hazell, Danielle" userId="16322be0-50ef-46ff-b0c0-d304bc10d5d2" providerId="ADAL" clId="{E6D12E1F-DF63-450C-A9ED-E72C5F6C045B}" dt="2025-11-17T19:30:33.140" v="47" actId="1076"/>
          <ac:spMkLst>
            <pc:docMk/>
            <pc:sldMk cId="0" sldId="274"/>
            <ac:spMk id="11" creationId="{00000000-0000-0000-0000-000000000000}"/>
          </ac:spMkLst>
        </pc:spChg>
        <pc:spChg chg="mod">
          <ac:chgData name="Hazell, Danielle" userId="16322be0-50ef-46ff-b0c0-d304bc10d5d2" providerId="ADAL" clId="{E6D12E1F-DF63-450C-A9ED-E72C5F6C045B}" dt="2025-11-17T19:29:28.932" v="39" actId="14100"/>
          <ac:spMkLst>
            <pc:docMk/>
            <pc:sldMk cId="0" sldId="274"/>
            <ac:spMk id="12" creationId="{00000000-0000-0000-0000-000000000000}"/>
          </ac:spMkLst>
        </pc:spChg>
        <pc:spChg chg="mod">
          <ac:chgData name="Hazell, Danielle" userId="16322be0-50ef-46ff-b0c0-d304bc10d5d2" providerId="ADAL" clId="{E6D12E1F-DF63-450C-A9ED-E72C5F6C045B}" dt="2025-11-17T19:29:34.212" v="40" actId="14100"/>
          <ac:spMkLst>
            <pc:docMk/>
            <pc:sldMk cId="0" sldId="274"/>
            <ac:spMk id="13" creationId="{00000000-0000-0000-0000-000000000000}"/>
          </ac:spMkLst>
        </pc:spChg>
        <pc:grpChg chg="mod">
          <ac:chgData name="Hazell, Danielle" userId="16322be0-50ef-46ff-b0c0-d304bc10d5d2" providerId="ADAL" clId="{E6D12E1F-DF63-450C-A9ED-E72C5F6C045B}" dt="2025-11-17T19:29:46.107" v="42" actId="1076"/>
          <ac:grpSpMkLst>
            <pc:docMk/>
            <pc:sldMk cId="0" sldId="274"/>
            <ac:grpSpMk id="14" creationId="{7224A973-C049-9821-58FC-2F07F2CE3CC8}"/>
          </ac:grpSpMkLst>
        </pc:grpChg>
      </pc:sldChg>
      <pc:sldChg chg="addSp modSp mod">
        <pc:chgData name="Hazell, Danielle" userId="16322be0-50ef-46ff-b0c0-d304bc10d5d2" providerId="ADAL" clId="{E6D12E1F-DF63-450C-A9ED-E72C5F6C045B}" dt="2025-11-17T19:31:11.565" v="51" actId="14100"/>
        <pc:sldMkLst>
          <pc:docMk/>
          <pc:sldMk cId="2402489006" sldId="512"/>
        </pc:sldMkLst>
        <pc:spChg chg="add mod">
          <ac:chgData name="Hazell, Danielle" userId="16322be0-50ef-46ff-b0c0-d304bc10d5d2" providerId="ADAL" clId="{E6D12E1F-DF63-450C-A9ED-E72C5F6C045B}" dt="2025-11-17T19:31:11.565" v="51" actId="14100"/>
          <ac:spMkLst>
            <pc:docMk/>
            <pc:sldMk cId="2402489006" sldId="512"/>
            <ac:spMk id="2" creationId="{D3153956-4D44-8B3D-AE75-520CCCD782F0}"/>
          </ac:spMkLst>
        </pc:spChg>
        <pc:spChg chg="mod">
          <ac:chgData name="Hazell, Danielle" userId="16322be0-50ef-46ff-b0c0-d304bc10d5d2" providerId="ADAL" clId="{E6D12E1F-DF63-450C-A9ED-E72C5F6C045B}" dt="2025-11-17T19:30:44.860" v="48" actId="1076"/>
          <ac:spMkLst>
            <pc:docMk/>
            <pc:sldMk cId="2402489006" sldId="512"/>
            <ac:spMk id="3" creationId="{C100DF00-DDB1-9E17-D96C-C839324D3C8E}"/>
          </ac:spMkLst>
        </pc:spChg>
      </pc:sldChg>
      <pc:sldChg chg="modSp mod">
        <pc:chgData name="Hazell, Danielle" userId="16322be0-50ef-46ff-b0c0-d304bc10d5d2" providerId="ADAL" clId="{E6D12E1F-DF63-450C-A9ED-E72C5F6C045B}" dt="2025-11-17T19:27:40.065" v="28" actId="14100"/>
        <pc:sldMkLst>
          <pc:docMk/>
          <pc:sldMk cId="990789993" sldId="846"/>
        </pc:sldMkLst>
        <pc:spChg chg="mod">
          <ac:chgData name="Hazell, Danielle" userId="16322be0-50ef-46ff-b0c0-d304bc10d5d2" providerId="ADAL" clId="{E6D12E1F-DF63-450C-A9ED-E72C5F6C045B}" dt="2025-11-17T19:27:36.099" v="27" actId="14100"/>
          <ac:spMkLst>
            <pc:docMk/>
            <pc:sldMk cId="990789993" sldId="846"/>
            <ac:spMk id="22" creationId="{A94C7A02-2864-5181-26C0-850BF0D9D3AD}"/>
          </ac:spMkLst>
        </pc:spChg>
        <pc:spChg chg="mod">
          <ac:chgData name="Hazell, Danielle" userId="16322be0-50ef-46ff-b0c0-d304bc10d5d2" providerId="ADAL" clId="{E6D12E1F-DF63-450C-A9ED-E72C5F6C045B}" dt="2025-11-17T19:27:40.065" v="28" actId="14100"/>
          <ac:spMkLst>
            <pc:docMk/>
            <pc:sldMk cId="990789993" sldId="846"/>
            <ac:spMk id="23" creationId="{CC2C5EA4-8BEB-D277-1C52-3C7343522C47}"/>
          </ac:spMkLst>
        </pc:spChg>
      </pc:sldChg>
      <pc:sldChg chg="modSp mod">
        <pc:chgData name="Hazell, Danielle" userId="16322be0-50ef-46ff-b0c0-d304bc10d5d2" providerId="ADAL" clId="{E6D12E1F-DF63-450C-A9ED-E72C5F6C045B}" dt="2025-11-17T19:28:01.857" v="31" actId="14100"/>
        <pc:sldMkLst>
          <pc:docMk/>
          <pc:sldMk cId="3452813000" sldId="847"/>
        </pc:sldMkLst>
        <pc:spChg chg="mod">
          <ac:chgData name="Hazell, Danielle" userId="16322be0-50ef-46ff-b0c0-d304bc10d5d2" providerId="ADAL" clId="{E6D12E1F-DF63-450C-A9ED-E72C5F6C045B}" dt="2025-11-17T19:27:53.748" v="29" actId="14100"/>
          <ac:spMkLst>
            <pc:docMk/>
            <pc:sldMk cId="3452813000" sldId="847"/>
            <ac:spMk id="22" creationId="{D7DAE34F-458C-F982-0E71-74AB48FF88DA}"/>
          </ac:spMkLst>
        </pc:spChg>
        <pc:spChg chg="mod">
          <ac:chgData name="Hazell, Danielle" userId="16322be0-50ef-46ff-b0c0-d304bc10d5d2" providerId="ADAL" clId="{E6D12E1F-DF63-450C-A9ED-E72C5F6C045B}" dt="2025-11-17T19:28:01.857" v="31" actId="14100"/>
          <ac:spMkLst>
            <pc:docMk/>
            <pc:sldMk cId="3452813000" sldId="847"/>
            <ac:spMk id="23" creationId="{ED516DF8-F504-94A6-256F-D4A13063BF49}"/>
          </ac:spMkLst>
        </pc:spChg>
      </pc:sldChg>
      <pc:sldChg chg="modSp mod">
        <pc:chgData name="Hazell, Danielle" userId="16322be0-50ef-46ff-b0c0-d304bc10d5d2" providerId="ADAL" clId="{E6D12E1F-DF63-450C-A9ED-E72C5F6C045B}" dt="2025-11-17T19:28:19.809" v="32" actId="14100"/>
        <pc:sldMkLst>
          <pc:docMk/>
          <pc:sldMk cId="1602785090" sldId="848"/>
        </pc:sldMkLst>
        <pc:spChg chg="mod">
          <ac:chgData name="Hazell, Danielle" userId="16322be0-50ef-46ff-b0c0-d304bc10d5d2" providerId="ADAL" clId="{E6D12E1F-DF63-450C-A9ED-E72C5F6C045B}" dt="2025-11-17T19:28:19.809" v="32" actId="14100"/>
          <ac:spMkLst>
            <pc:docMk/>
            <pc:sldMk cId="1602785090" sldId="848"/>
            <ac:spMk id="31" creationId="{ADEFD983-401B-6D5F-2AA4-13089984FC46}"/>
          </ac:spMkLst>
        </pc:spChg>
      </pc:sldChg>
      <pc:sldChg chg="modSp mod">
        <pc:chgData name="Hazell, Danielle" userId="16322be0-50ef-46ff-b0c0-d304bc10d5d2" providerId="ADAL" clId="{E6D12E1F-DF63-450C-A9ED-E72C5F6C045B}" dt="2025-11-17T19:28:29.296" v="34" actId="14100"/>
        <pc:sldMkLst>
          <pc:docMk/>
          <pc:sldMk cId="1136552516" sldId="849"/>
        </pc:sldMkLst>
        <pc:spChg chg="mod">
          <ac:chgData name="Hazell, Danielle" userId="16322be0-50ef-46ff-b0c0-d304bc10d5d2" providerId="ADAL" clId="{E6D12E1F-DF63-450C-A9ED-E72C5F6C045B}" dt="2025-11-17T19:28:25.665" v="33" actId="14100"/>
          <ac:spMkLst>
            <pc:docMk/>
            <pc:sldMk cId="1136552516" sldId="849"/>
            <ac:spMk id="15" creationId="{2E8F8851-D8D2-8606-06B9-CEE264D191A0}"/>
          </ac:spMkLst>
        </pc:spChg>
        <pc:spChg chg="mod">
          <ac:chgData name="Hazell, Danielle" userId="16322be0-50ef-46ff-b0c0-d304bc10d5d2" providerId="ADAL" clId="{E6D12E1F-DF63-450C-A9ED-E72C5F6C045B}" dt="2025-11-17T19:28:29.296" v="34" actId="14100"/>
          <ac:spMkLst>
            <pc:docMk/>
            <pc:sldMk cId="1136552516" sldId="849"/>
            <ac:spMk id="16" creationId="{F8E0C0A0-011C-1FB5-6014-DC232BC75404}"/>
          </ac:spMkLst>
        </pc:spChg>
      </pc:sldChg>
      <pc:sldChg chg="modSp mod">
        <pc:chgData name="Hazell, Danielle" userId="16322be0-50ef-46ff-b0c0-d304bc10d5d2" providerId="ADAL" clId="{E6D12E1F-DF63-450C-A9ED-E72C5F6C045B}" dt="2025-11-17T19:29:00.288" v="36" actId="14100"/>
        <pc:sldMkLst>
          <pc:docMk/>
          <pc:sldMk cId="1658862509" sldId="850"/>
        </pc:sldMkLst>
        <pc:spChg chg="mod">
          <ac:chgData name="Hazell, Danielle" userId="16322be0-50ef-46ff-b0c0-d304bc10d5d2" providerId="ADAL" clId="{E6D12E1F-DF63-450C-A9ED-E72C5F6C045B}" dt="2025-11-17T19:29:00.288" v="36" actId="14100"/>
          <ac:spMkLst>
            <pc:docMk/>
            <pc:sldMk cId="1658862509" sldId="850"/>
            <ac:spMk id="24" creationId="{C88CA39A-EDC3-1795-2B86-F3F4B957D574}"/>
          </ac:spMkLst>
        </pc:spChg>
      </pc:sldChg>
      <pc:sldChg chg="modSp mod">
        <pc:chgData name="Hazell, Danielle" userId="16322be0-50ef-46ff-b0c0-d304bc10d5d2" providerId="ADAL" clId="{E6D12E1F-DF63-450C-A9ED-E72C5F6C045B}" dt="2025-11-17T19:29:22.359" v="38" actId="14100"/>
        <pc:sldMkLst>
          <pc:docMk/>
          <pc:sldMk cId="1756169951" sldId="854"/>
        </pc:sldMkLst>
        <pc:spChg chg="mod">
          <ac:chgData name="Hazell, Danielle" userId="16322be0-50ef-46ff-b0c0-d304bc10d5d2" providerId="ADAL" clId="{E6D12E1F-DF63-450C-A9ED-E72C5F6C045B}" dt="2025-11-17T19:29:19.460" v="37" actId="14100"/>
          <ac:spMkLst>
            <pc:docMk/>
            <pc:sldMk cId="1756169951" sldId="854"/>
            <ac:spMk id="34" creationId="{8DCE1EEB-BDAD-D231-6927-85E7DABC5A80}"/>
          </ac:spMkLst>
        </pc:spChg>
        <pc:spChg chg="mod">
          <ac:chgData name="Hazell, Danielle" userId="16322be0-50ef-46ff-b0c0-d304bc10d5d2" providerId="ADAL" clId="{E6D12E1F-DF63-450C-A9ED-E72C5F6C045B}" dt="2025-11-17T19:29:22.359" v="38" actId="14100"/>
          <ac:spMkLst>
            <pc:docMk/>
            <pc:sldMk cId="1756169951" sldId="854"/>
            <ac:spMk id="35" creationId="{2F973FFC-7E66-EC17-815D-A66BAB371A82}"/>
          </ac:spMkLst>
        </pc:spChg>
      </pc:sldChg>
      <pc:sldMasterChg chg="addSp delSp modSp mod">
        <pc:chgData name="Hazell, Danielle" userId="16322be0-50ef-46ff-b0c0-d304bc10d5d2" providerId="ADAL" clId="{E6D12E1F-DF63-450C-A9ED-E72C5F6C045B}" dt="2025-11-17T19:15:20.702" v="4"/>
        <pc:sldMasterMkLst>
          <pc:docMk/>
          <pc:sldMasterMk cId="1764999915" sldId="2147483670"/>
        </pc:sldMasterMkLst>
        <pc:spChg chg="add mod">
          <ac:chgData name="Hazell, Danielle" userId="16322be0-50ef-46ff-b0c0-d304bc10d5d2" providerId="ADAL" clId="{E6D12E1F-DF63-450C-A9ED-E72C5F6C045B}" dt="2025-11-17T19:15:20.702" v="4"/>
          <ac:spMkLst>
            <pc:docMk/>
            <pc:sldMasterMk cId="1764999915" sldId="2147483670"/>
            <ac:spMk id="18" creationId="{805AA25C-75A9-3CD1-D4A9-2BC287BB054B}"/>
          </ac:spMkLst>
        </pc:spChg>
        <pc:spChg chg="add mod">
          <ac:chgData name="Hazell, Danielle" userId="16322be0-50ef-46ff-b0c0-d304bc10d5d2" providerId="ADAL" clId="{E6D12E1F-DF63-450C-A9ED-E72C5F6C045B}" dt="2025-11-17T19:15:20.702" v="4"/>
          <ac:spMkLst>
            <pc:docMk/>
            <pc:sldMasterMk cId="1764999915" sldId="2147483670"/>
            <ac:spMk id="19" creationId="{8A5DC262-5D8A-E9A1-A3AB-208B1E476395}"/>
          </ac:spMkLst>
        </pc:spChg>
        <pc:spChg chg="add mod">
          <ac:chgData name="Hazell, Danielle" userId="16322be0-50ef-46ff-b0c0-d304bc10d5d2" providerId="ADAL" clId="{E6D12E1F-DF63-450C-A9ED-E72C5F6C045B}" dt="2025-11-17T19:15:20.702" v="4"/>
          <ac:spMkLst>
            <pc:docMk/>
            <pc:sldMasterMk cId="1764999915" sldId="2147483670"/>
            <ac:spMk id="21" creationId="{EBC7AAC8-2B7B-AA78-AE45-0CC93C7D7955}"/>
          </ac:spMkLst>
        </pc:spChg>
        <pc:picChg chg="add mod">
          <ac:chgData name="Hazell, Danielle" userId="16322be0-50ef-46ff-b0c0-d304bc10d5d2" providerId="ADAL" clId="{E6D12E1F-DF63-450C-A9ED-E72C5F6C045B}" dt="2025-11-17T19:15:20.702" v="4"/>
          <ac:picMkLst>
            <pc:docMk/>
            <pc:sldMasterMk cId="1764999915" sldId="2147483670"/>
            <ac:picMk id="20" creationId="{80CF742F-1E21-8921-914B-4B4DE4760441}"/>
          </ac:picMkLst>
        </pc:picChg>
        <pc:picChg chg="add mod">
          <ac:chgData name="Hazell, Danielle" userId="16322be0-50ef-46ff-b0c0-d304bc10d5d2" providerId="ADAL" clId="{E6D12E1F-DF63-450C-A9ED-E72C5F6C045B}" dt="2025-11-17T19:15:20.702" v="4"/>
          <ac:picMkLst>
            <pc:docMk/>
            <pc:sldMasterMk cId="1764999915" sldId="2147483670"/>
            <ac:picMk id="22" creationId="{94C583D0-40C8-754E-8DFC-5200C1AE1B9A}"/>
          </ac:picMkLst>
        </pc:picChg>
        <pc:picChg chg="add mod">
          <ac:chgData name="Hazell, Danielle" userId="16322be0-50ef-46ff-b0c0-d304bc10d5d2" providerId="ADAL" clId="{E6D12E1F-DF63-450C-A9ED-E72C5F6C045B}" dt="2025-11-17T19:15:20.702" v="4"/>
          <ac:picMkLst>
            <pc:docMk/>
            <pc:sldMasterMk cId="1764999915" sldId="2147483670"/>
            <ac:picMk id="23" creationId="{AE842644-5CB7-8444-BB7C-77980EB22EB2}"/>
          </ac:picMkLst>
        </pc:picChg>
        <pc:picChg chg="add mod">
          <ac:chgData name="Hazell, Danielle" userId="16322be0-50ef-46ff-b0c0-d304bc10d5d2" providerId="ADAL" clId="{E6D12E1F-DF63-450C-A9ED-E72C5F6C045B}" dt="2025-11-17T19:15:20.702" v="4"/>
          <ac:picMkLst>
            <pc:docMk/>
            <pc:sldMasterMk cId="1764999915" sldId="2147483670"/>
            <ac:picMk id="24" creationId="{9F7DB3CD-9BE5-17DD-973D-ED243A6258E5}"/>
          </ac:picMkLst>
        </pc:picChg>
        <pc:cxnChg chg="add mod">
          <ac:chgData name="Hazell, Danielle" userId="16322be0-50ef-46ff-b0c0-d304bc10d5d2" providerId="ADAL" clId="{E6D12E1F-DF63-450C-A9ED-E72C5F6C045B}" dt="2025-11-17T19:15:20.702" v="4"/>
          <ac:cxnSpMkLst>
            <pc:docMk/>
            <pc:sldMasterMk cId="1764999915" sldId="2147483670"/>
            <ac:cxnSpMk id="17" creationId="{B1277810-9F59-B29E-B10C-E48EC55B1732}"/>
          </ac:cxnSpMkLst>
        </pc:cxnChg>
      </pc:sldMasterChg>
      <pc:sldMasterChg chg="addSp delSp modSp mod">
        <pc:chgData name="Hazell, Danielle" userId="16322be0-50ef-46ff-b0c0-d304bc10d5d2" providerId="ADAL" clId="{E6D12E1F-DF63-450C-A9ED-E72C5F6C045B}" dt="2025-11-17T19:25:45.504" v="22" actId="1076"/>
        <pc:sldMasterMkLst>
          <pc:docMk/>
          <pc:sldMasterMk cId="788482702" sldId="2147483692"/>
        </pc:sldMasterMkLst>
        <pc:spChg chg="add mod">
          <ac:chgData name="Hazell, Danielle" userId="16322be0-50ef-46ff-b0c0-d304bc10d5d2" providerId="ADAL" clId="{E6D12E1F-DF63-450C-A9ED-E72C5F6C045B}" dt="2025-11-17T19:25:45.504" v="22" actId="1076"/>
          <ac:spMkLst>
            <pc:docMk/>
            <pc:sldMasterMk cId="788482702" sldId="2147483692"/>
            <ac:spMk id="4" creationId="{32547387-AC03-3FB8-7CB5-7D0B25E256B4}"/>
          </ac:spMkLst>
        </pc:spChg>
        <pc:spChg chg="add mod">
          <ac:chgData name="Hazell, Danielle" userId="16322be0-50ef-46ff-b0c0-d304bc10d5d2" providerId="ADAL" clId="{E6D12E1F-DF63-450C-A9ED-E72C5F6C045B}" dt="2025-11-17T19:25:17.192" v="16" actId="1076"/>
          <ac:spMkLst>
            <pc:docMk/>
            <pc:sldMasterMk cId="788482702" sldId="2147483692"/>
            <ac:spMk id="5" creationId="{5855F1D3-71FA-BF84-0715-FE74A960C889}"/>
          </ac:spMkLst>
        </pc:spChg>
        <pc:spChg chg="add mod">
          <ac:chgData name="Hazell, Danielle" userId="16322be0-50ef-46ff-b0c0-d304bc10d5d2" providerId="ADAL" clId="{E6D12E1F-DF63-450C-A9ED-E72C5F6C045B}" dt="2025-11-17T19:25:09.663" v="15" actId="20577"/>
          <ac:spMkLst>
            <pc:docMk/>
            <pc:sldMasterMk cId="788482702" sldId="2147483692"/>
            <ac:spMk id="13" creationId="{C9AB461B-E9DB-846D-2024-E20262BFCF0F}"/>
          </ac:spMkLst>
        </pc:spChg>
        <pc:picChg chg="add mod">
          <ac:chgData name="Hazell, Danielle" userId="16322be0-50ef-46ff-b0c0-d304bc10d5d2" providerId="ADAL" clId="{E6D12E1F-DF63-450C-A9ED-E72C5F6C045B}" dt="2025-11-17T19:24:00.874" v="7" actId="14100"/>
          <ac:picMkLst>
            <pc:docMk/>
            <pc:sldMasterMk cId="788482702" sldId="2147483692"/>
            <ac:picMk id="7" creationId="{D5232C14-DF75-3ADD-E900-120ECF90E722}"/>
          </ac:picMkLst>
        </pc:picChg>
        <pc:picChg chg="add mod">
          <ac:chgData name="Hazell, Danielle" userId="16322be0-50ef-46ff-b0c0-d304bc10d5d2" providerId="ADAL" clId="{E6D12E1F-DF63-450C-A9ED-E72C5F6C045B}" dt="2025-11-17T19:24:20.785" v="9" actId="1076"/>
          <ac:picMkLst>
            <pc:docMk/>
            <pc:sldMasterMk cId="788482702" sldId="2147483692"/>
            <ac:picMk id="14" creationId="{44C9FE1A-6093-417C-6442-2C3FD2CB44E9}"/>
          </ac:picMkLst>
        </pc:picChg>
        <pc:picChg chg="add mod">
          <ac:chgData name="Hazell, Danielle" userId="16322be0-50ef-46ff-b0c0-d304bc10d5d2" providerId="ADAL" clId="{E6D12E1F-DF63-450C-A9ED-E72C5F6C045B}" dt="2025-11-17T19:25:25.578" v="17" actId="14100"/>
          <ac:picMkLst>
            <pc:docMk/>
            <pc:sldMasterMk cId="788482702" sldId="2147483692"/>
            <ac:picMk id="15" creationId="{5F1C1579-4E47-862F-1219-7D519249304E}"/>
          </ac:picMkLst>
        </pc:picChg>
        <pc:picChg chg="add mod">
          <ac:chgData name="Hazell, Danielle" userId="16322be0-50ef-46ff-b0c0-d304bc10d5d2" providerId="ADAL" clId="{E6D12E1F-DF63-450C-A9ED-E72C5F6C045B}" dt="2025-11-17T19:25:32.266" v="19" actId="14100"/>
          <ac:picMkLst>
            <pc:docMk/>
            <pc:sldMasterMk cId="788482702" sldId="2147483692"/>
            <ac:picMk id="16" creationId="{8544E859-9880-E894-BD75-7728F36B1CA9}"/>
          </ac:picMkLst>
        </pc:picChg>
        <pc:cxnChg chg="add mod">
          <ac:chgData name="Hazell, Danielle" userId="16322be0-50ef-46ff-b0c0-d304bc10d5d2" providerId="ADAL" clId="{E6D12E1F-DF63-450C-A9ED-E72C5F6C045B}" dt="2025-11-17T19:25:41.776" v="21" actId="14100"/>
          <ac:cxnSpMkLst>
            <pc:docMk/>
            <pc:sldMasterMk cId="788482702" sldId="2147483692"/>
            <ac:cxnSpMk id="2" creationId="{8BAA4064-3891-8815-C683-CDACF9DC0C39}"/>
          </ac:cxnSpMkLst>
        </pc:cxnChg>
      </pc:sldMasterChg>
    </pc:docChg>
  </pc:docChgLst>
  <pc:docChgLst>
    <pc:chgData name="Andrasko, Rhiannon" userId="S::rhiannon.andrasko@wjec.co.uk::15be4c62-2de6-4343-a7f4-3c209826edd1" providerId="AD" clId="Web-{E6F3D68C-38EA-B537-C8E2-7194A1A95725}"/>
    <pc:docChg chg="modSld">
      <pc:chgData name="Andrasko, Rhiannon" userId="S::rhiannon.andrasko@wjec.co.uk::15be4c62-2de6-4343-a7f4-3c209826edd1" providerId="AD" clId="Web-{E6F3D68C-38EA-B537-C8E2-7194A1A95725}" dt="2025-11-19T14:33:11.323" v="35" actId="1076"/>
      <pc:docMkLst>
        <pc:docMk/>
      </pc:docMkLst>
      <pc:sldChg chg="modSp modCm">
        <pc:chgData name="Andrasko, Rhiannon" userId="S::rhiannon.andrasko@wjec.co.uk::15be4c62-2de6-4343-a7f4-3c209826edd1" providerId="AD" clId="Web-{E6F3D68C-38EA-B537-C8E2-7194A1A95725}" dt="2025-11-19T14:33:11.323" v="35" actId="1076"/>
        <pc:sldMkLst>
          <pc:docMk/>
          <pc:sldMk cId="3014219946" sldId="838"/>
        </pc:sldMkLst>
        <pc:spChg chg="mod">
          <ac:chgData name="Andrasko, Rhiannon" userId="S::rhiannon.andrasko@wjec.co.uk::15be4c62-2de6-4343-a7f4-3c209826edd1" providerId="AD" clId="Web-{E6F3D68C-38EA-B537-C8E2-7194A1A95725}" dt="2025-11-19T14:33:07.385" v="34" actId="1076"/>
          <ac:spMkLst>
            <pc:docMk/>
            <pc:sldMk cId="3014219946" sldId="838"/>
            <ac:spMk id="18" creationId="{00000000-0000-0000-0000-000000000000}"/>
          </ac:spMkLst>
        </pc:spChg>
        <pc:spChg chg="mod">
          <ac:chgData name="Andrasko, Rhiannon" userId="S::rhiannon.andrasko@wjec.co.uk::15be4c62-2de6-4343-a7f4-3c209826edd1" providerId="AD" clId="Web-{E6F3D68C-38EA-B537-C8E2-7194A1A95725}" dt="2025-11-19T14:33:11.323" v="35" actId="1076"/>
          <ac:spMkLst>
            <pc:docMk/>
            <pc:sldMk cId="3014219946" sldId="838"/>
            <ac:spMk id="19" creationId="{00000000-0000-0000-0000-000000000000}"/>
          </ac:spMkLst>
        </pc:spChg>
        <pc:extLst>
          <p:ext xmlns:p="http://schemas.openxmlformats.org/presentationml/2006/main" uri="{D6D511B9-2390-475A-947B-AFAB55BFBCF1}">
            <pc226:cmChg xmlns:pc226="http://schemas.microsoft.com/office/powerpoint/2022/06/main/command" chg="mod">
              <pc226:chgData name="Andrasko, Rhiannon" userId="S::rhiannon.andrasko@wjec.co.uk::15be4c62-2de6-4343-a7f4-3c209826edd1" providerId="AD" clId="Web-{E6F3D68C-38EA-B537-C8E2-7194A1A95725}" dt="2025-11-19T14:33:01.963" v="33" actId="20577"/>
              <pc2:cmMkLst xmlns:pc2="http://schemas.microsoft.com/office/powerpoint/2019/9/main/command">
                <pc:docMk/>
                <pc:sldMk cId="3014219946" sldId="838"/>
                <pc2:cmMk id="{FAC5BC6B-8036-4ADF-B01B-83A19A43A8AE}"/>
              </pc2:cmMkLst>
            </pc226:cmChg>
          </p:ext>
        </pc:extLst>
      </pc:sldChg>
    </pc:docChg>
  </pc:docChgLst>
  <pc:docChgLst>
    <pc:chgData name="Bonita Searle-Barnes" userId="e782127f-826a-4a83-a372-afedaa2e0d4f" providerId="ADAL" clId="{FA3BD239-4B9A-4CBA-8CF5-F7BFBEA885D5}"/>
    <pc:docChg chg="undo custSel addSld modSld modMainMaster">
      <pc:chgData name="Bonita Searle-Barnes" userId="e782127f-826a-4a83-a372-afedaa2e0d4f" providerId="ADAL" clId="{FA3BD239-4B9A-4CBA-8CF5-F7BFBEA885D5}" dt="2025-11-14T12:33:52.812" v="2115" actId="20577"/>
      <pc:docMkLst>
        <pc:docMk/>
      </pc:docMkLst>
      <pc:sldChg chg="modSp mod">
        <pc:chgData name="Bonita Searle-Barnes" userId="e782127f-826a-4a83-a372-afedaa2e0d4f" providerId="ADAL" clId="{FA3BD239-4B9A-4CBA-8CF5-F7BFBEA885D5}" dt="2025-11-03T13:07:06.241" v="2007"/>
        <pc:sldMkLst>
          <pc:docMk/>
          <pc:sldMk cId="0" sldId="257"/>
        </pc:sldMkLst>
        <pc:spChg chg="mod">
          <ac:chgData name="Bonita Searle-Barnes" userId="e782127f-826a-4a83-a372-afedaa2e0d4f" providerId="ADAL" clId="{FA3BD239-4B9A-4CBA-8CF5-F7BFBEA885D5}" dt="2025-11-03T13:07:06.241" v="2007"/>
          <ac:spMkLst>
            <pc:docMk/>
            <pc:sldMk cId="0" sldId="257"/>
            <ac:spMk id="2" creationId="{00000000-0000-0000-0000-000000000000}"/>
          </ac:spMkLst>
        </pc:spChg>
        <pc:spChg chg="mod">
          <ac:chgData name="Bonita Searle-Barnes" userId="e782127f-826a-4a83-a372-afedaa2e0d4f" providerId="ADAL" clId="{FA3BD239-4B9A-4CBA-8CF5-F7BFBEA885D5}" dt="2025-10-31T12:17:16.847" v="499" actId="1076"/>
          <ac:spMkLst>
            <pc:docMk/>
            <pc:sldMk cId="0" sldId="257"/>
            <ac:spMk id="3" creationId="{00000000-0000-0000-0000-000000000000}"/>
          </ac:spMkLst>
        </pc:spChg>
        <pc:spChg chg="mod">
          <ac:chgData name="Bonita Searle-Barnes" userId="e782127f-826a-4a83-a372-afedaa2e0d4f" providerId="ADAL" clId="{FA3BD239-4B9A-4CBA-8CF5-F7BFBEA885D5}" dt="2025-10-31T12:17:39.080" v="503" actId="1076"/>
          <ac:spMkLst>
            <pc:docMk/>
            <pc:sldMk cId="0" sldId="257"/>
            <ac:spMk id="5" creationId="{00000000-0000-0000-0000-000000000000}"/>
          </ac:spMkLst>
        </pc:spChg>
        <pc:spChg chg="mod">
          <ac:chgData name="Bonita Searle-Barnes" userId="e782127f-826a-4a83-a372-afedaa2e0d4f" providerId="ADAL" clId="{FA3BD239-4B9A-4CBA-8CF5-F7BFBEA885D5}" dt="2025-10-31T12:17:43.273" v="504" actId="1076"/>
          <ac:spMkLst>
            <pc:docMk/>
            <pc:sldMk cId="0" sldId="257"/>
            <ac:spMk id="6" creationId="{00000000-0000-0000-0000-000000000000}"/>
          </ac:spMkLst>
        </pc:spChg>
        <pc:spChg chg="mod">
          <ac:chgData name="Bonita Searle-Barnes" userId="e782127f-826a-4a83-a372-afedaa2e0d4f" providerId="ADAL" clId="{FA3BD239-4B9A-4CBA-8CF5-F7BFBEA885D5}" dt="2025-10-31T12:16:32.574" v="488" actId="403"/>
          <ac:spMkLst>
            <pc:docMk/>
            <pc:sldMk cId="0" sldId="257"/>
            <ac:spMk id="9" creationId="{00000000-0000-0000-0000-000000000000}"/>
          </ac:spMkLst>
        </pc:spChg>
        <pc:spChg chg="mod">
          <ac:chgData name="Bonita Searle-Barnes" userId="e782127f-826a-4a83-a372-afedaa2e0d4f" providerId="ADAL" clId="{FA3BD239-4B9A-4CBA-8CF5-F7BFBEA885D5}" dt="2025-10-31T12:20:10.260" v="521" actId="14100"/>
          <ac:spMkLst>
            <pc:docMk/>
            <pc:sldMk cId="0" sldId="257"/>
            <ac:spMk id="13" creationId="{00000000-0000-0000-0000-000000000000}"/>
          </ac:spMkLst>
        </pc:spChg>
        <pc:spChg chg="mod">
          <ac:chgData name="Bonita Searle-Barnes" userId="e782127f-826a-4a83-a372-afedaa2e0d4f" providerId="ADAL" clId="{FA3BD239-4B9A-4CBA-8CF5-F7BFBEA885D5}" dt="2025-10-31T12:20:35.317" v="522" actId="1076"/>
          <ac:spMkLst>
            <pc:docMk/>
            <pc:sldMk cId="0" sldId="257"/>
            <ac:spMk id="14" creationId="{00000000-0000-0000-0000-000000000000}"/>
          </ac:spMkLst>
        </pc:spChg>
        <pc:spChg chg="mod">
          <ac:chgData name="Bonita Searle-Barnes" userId="e782127f-826a-4a83-a372-afedaa2e0d4f" providerId="ADAL" clId="{FA3BD239-4B9A-4CBA-8CF5-F7BFBEA885D5}" dt="2025-10-31T12:19:49.292" v="518" actId="1076"/>
          <ac:spMkLst>
            <pc:docMk/>
            <pc:sldMk cId="0" sldId="257"/>
            <ac:spMk id="15" creationId="{00000000-0000-0000-0000-000000000000}"/>
          </ac:spMkLst>
        </pc:spChg>
        <pc:spChg chg="mod">
          <ac:chgData name="Bonita Searle-Barnes" userId="e782127f-826a-4a83-a372-afedaa2e0d4f" providerId="ADAL" clId="{FA3BD239-4B9A-4CBA-8CF5-F7BFBEA885D5}" dt="2025-10-31T12:17:50.449" v="505" actId="1076"/>
          <ac:spMkLst>
            <pc:docMk/>
            <pc:sldMk cId="0" sldId="257"/>
            <ac:spMk id="17" creationId="{00000000-0000-0000-0000-000000000000}"/>
          </ac:spMkLst>
        </pc:spChg>
        <pc:spChg chg="mod">
          <ac:chgData name="Bonita Searle-Barnes" userId="e782127f-826a-4a83-a372-afedaa2e0d4f" providerId="ADAL" clId="{FA3BD239-4B9A-4CBA-8CF5-F7BFBEA885D5}" dt="2025-10-31T12:18:10.289" v="507" actId="14100"/>
          <ac:spMkLst>
            <pc:docMk/>
            <pc:sldMk cId="0" sldId="257"/>
            <ac:spMk id="18" creationId="{00000000-0000-0000-0000-000000000000}"/>
          </ac:spMkLst>
        </pc:spChg>
        <pc:spChg chg="mod">
          <ac:chgData name="Bonita Searle-Barnes" userId="e782127f-826a-4a83-a372-afedaa2e0d4f" providerId="ADAL" clId="{FA3BD239-4B9A-4CBA-8CF5-F7BFBEA885D5}" dt="2025-10-31T12:18:26.417" v="509" actId="1076"/>
          <ac:spMkLst>
            <pc:docMk/>
            <pc:sldMk cId="0" sldId="257"/>
            <ac:spMk id="19" creationId="{00000000-0000-0000-0000-000000000000}"/>
          </ac:spMkLst>
        </pc:spChg>
        <pc:spChg chg="mod">
          <ac:chgData name="Bonita Searle-Barnes" userId="e782127f-826a-4a83-a372-afedaa2e0d4f" providerId="ADAL" clId="{FA3BD239-4B9A-4CBA-8CF5-F7BFBEA885D5}" dt="2025-10-31T12:19:23.035" v="516" actId="1076"/>
          <ac:spMkLst>
            <pc:docMk/>
            <pc:sldMk cId="0" sldId="257"/>
            <ac:spMk id="21" creationId="{00000000-0000-0000-0000-000000000000}"/>
          </ac:spMkLst>
        </pc:spChg>
        <pc:spChg chg="mod">
          <ac:chgData name="Bonita Searle-Barnes" userId="e782127f-826a-4a83-a372-afedaa2e0d4f" providerId="ADAL" clId="{FA3BD239-4B9A-4CBA-8CF5-F7BFBEA885D5}" dt="2025-10-31T12:19:07.967" v="514" actId="1037"/>
          <ac:spMkLst>
            <pc:docMk/>
            <pc:sldMk cId="0" sldId="257"/>
            <ac:spMk id="22" creationId="{00000000-0000-0000-0000-000000000000}"/>
          </ac:spMkLst>
        </pc:spChg>
        <pc:picChg chg="mod">
          <ac:chgData name="Bonita Searle-Barnes" userId="e782127f-826a-4a83-a372-afedaa2e0d4f" providerId="ADAL" clId="{FA3BD239-4B9A-4CBA-8CF5-F7BFBEA885D5}" dt="2025-10-31T12:17:11.871" v="498" actId="1076"/>
          <ac:picMkLst>
            <pc:docMk/>
            <pc:sldMk cId="0" sldId="257"/>
            <ac:picMk id="4" creationId="{00000000-0000-0000-0000-000000000000}"/>
          </ac:picMkLst>
        </pc:picChg>
        <pc:picChg chg="mod">
          <ac:chgData name="Bonita Searle-Barnes" userId="e782127f-826a-4a83-a372-afedaa2e0d4f" providerId="ADAL" clId="{FA3BD239-4B9A-4CBA-8CF5-F7BFBEA885D5}" dt="2025-10-31T12:19:55.315" v="519" actId="1076"/>
          <ac:picMkLst>
            <pc:docMk/>
            <pc:sldMk cId="0" sldId="257"/>
            <ac:picMk id="16" creationId="{00000000-0000-0000-0000-000000000000}"/>
          </ac:picMkLst>
        </pc:picChg>
        <pc:picChg chg="mod">
          <ac:chgData name="Bonita Searle-Barnes" userId="e782127f-826a-4a83-a372-afedaa2e0d4f" providerId="ADAL" clId="{FA3BD239-4B9A-4CBA-8CF5-F7BFBEA885D5}" dt="2025-10-31T12:18:37.162" v="510" actId="1076"/>
          <ac:picMkLst>
            <pc:docMk/>
            <pc:sldMk cId="0" sldId="257"/>
            <ac:picMk id="20" creationId="{00000000-0000-0000-0000-000000000000}"/>
          </ac:picMkLst>
        </pc:picChg>
      </pc:sldChg>
      <pc:sldChg chg="modSp mod">
        <pc:chgData name="Bonita Searle-Barnes" userId="e782127f-826a-4a83-a372-afedaa2e0d4f" providerId="ADAL" clId="{FA3BD239-4B9A-4CBA-8CF5-F7BFBEA885D5}" dt="2025-11-03T13:09:01.386" v="2064" actId="1035"/>
        <pc:sldMkLst>
          <pc:docMk/>
          <pc:sldMk cId="0" sldId="258"/>
        </pc:sldMkLst>
        <pc:spChg chg="mod">
          <ac:chgData name="Bonita Searle-Barnes" userId="e782127f-826a-4a83-a372-afedaa2e0d4f" providerId="ADAL" clId="{FA3BD239-4B9A-4CBA-8CF5-F7BFBEA885D5}" dt="2025-11-03T13:09:01.386" v="2064" actId="1035"/>
          <ac:spMkLst>
            <pc:docMk/>
            <pc:sldMk cId="0" sldId="258"/>
            <ac:spMk id="2" creationId="{00000000-0000-0000-0000-000000000000}"/>
          </ac:spMkLst>
        </pc:spChg>
        <pc:spChg chg="mod">
          <ac:chgData name="Bonita Searle-Barnes" userId="e782127f-826a-4a83-a372-afedaa2e0d4f" providerId="ADAL" clId="{FA3BD239-4B9A-4CBA-8CF5-F7BFBEA885D5}" dt="2025-10-31T12:21:18.619" v="537" actId="2711"/>
          <ac:spMkLst>
            <pc:docMk/>
            <pc:sldMk cId="0" sldId="258"/>
            <ac:spMk id="3" creationId="{00000000-0000-0000-0000-000000000000}"/>
          </ac:spMkLst>
        </pc:spChg>
        <pc:spChg chg="mod">
          <ac:chgData name="Bonita Searle-Barnes" userId="e782127f-826a-4a83-a372-afedaa2e0d4f" providerId="ADAL" clId="{FA3BD239-4B9A-4CBA-8CF5-F7BFBEA885D5}" dt="2025-10-31T12:24:44.226" v="585" actId="20577"/>
          <ac:spMkLst>
            <pc:docMk/>
            <pc:sldMk cId="0" sldId="258"/>
            <ac:spMk id="4" creationId="{00000000-0000-0000-0000-000000000000}"/>
          </ac:spMkLst>
        </pc:spChg>
        <pc:spChg chg="mod">
          <ac:chgData name="Bonita Searle-Barnes" userId="e782127f-826a-4a83-a372-afedaa2e0d4f" providerId="ADAL" clId="{FA3BD239-4B9A-4CBA-8CF5-F7BFBEA885D5}" dt="2025-10-31T12:25:06.053" v="589" actId="1076"/>
          <ac:spMkLst>
            <pc:docMk/>
            <pc:sldMk cId="0" sldId="258"/>
            <ac:spMk id="5" creationId="{00000000-0000-0000-0000-000000000000}"/>
          </ac:spMkLst>
        </pc:spChg>
        <pc:spChg chg="mod">
          <ac:chgData name="Bonita Searle-Barnes" userId="e782127f-826a-4a83-a372-afedaa2e0d4f" providerId="ADAL" clId="{FA3BD239-4B9A-4CBA-8CF5-F7BFBEA885D5}" dt="2025-10-31T12:25:14.245" v="590" actId="1076"/>
          <ac:spMkLst>
            <pc:docMk/>
            <pc:sldMk cId="0" sldId="258"/>
            <ac:spMk id="6" creationId="{00000000-0000-0000-0000-000000000000}"/>
          </ac:spMkLst>
        </pc:spChg>
        <pc:spChg chg="mod">
          <ac:chgData name="Bonita Searle-Barnes" userId="e782127f-826a-4a83-a372-afedaa2e0d4f" providerId="ADAL" clId="{FA3BD239-4B9A-4CBA-8CF5-F7BFBEA885D5}" dt="2025-10-31T12:24:56.356" v="587" actId="1076"/>
          <ac:spMkLst>
            <pc:docMk/>
            <pc:sldMk cId="0" sldId="258"/>
            <ac:spMk id="7" creationId="{00000000-0000-0000-0000-000000000000}"/>
          </ac:spMkLst>
        </pc:spChg>
        <pc:spChg chg="mod">
          <ac:chgData name="Bonita Searle-Barnes" userId="e782127f-826a-4a83-a372-afedaa2e0d4f" providerId="ADAL" clId="{FA3BD239-4B9A-4CBA-8CF5-F7BFBEA885D5}" dt="2025-10-31T12:25:18.717" v="591" actId="1076"/>
          <ac:spMkLst>
            <pc:docMk/>
            <pc:sldMk cId="0" sldId="258"/>
            <ac:spMk id="8" creationId="{00000000-0000-0000-0000-000000000000}"/>
          </ac:spMkLst>
        </pc:spChg>
        <pc:spChg chg="mod">
          <ac:chgData name="Bonita Searle-Barnes" userId="e782127f-826a-4a83-a372-afedaa2e0d4f" providerId="ADAL" clId="{FA3BD239-4B9A-4CBA-8CF5-F7BFBEA885D5}" dt="2025-10-31T12:21:31.697" v="539" actId="207"/>
          <ac:spMkLst>
            <pc:docMk/>
            <pc:sldMk cId="0" sldId="258"/>
            <ac:spMk id="9" creationId="{00000000-0000-0000-0000-000000000000}"/>
          </ac:spMkLst>
        </pc:spChg>
        <pc:spChg chg="mod">
          <ac:chgData name="Bonita Searle-Barnes" userId="e782127f-826a-4a83-a372-afedaa2e0d4f" providerId="ADAL" clId="{FA3BD239-4B9A-4CBA-8CF5-F7BFBEA885D5}" dt="2025-10-31T12:23:39.722" v="576" actId="12"/>
          <ac:spMkLst>
            <pc:docMk/>
            <pc:sldMk cId="0" sldId="258"/>
            <ac:spMk id="10" creationId="{00000000-0000-0000-0000-000000000000}"/>
          </ac:spMkLst>
        </pc:spChg>
        <pc:spChg chg="mod">
          <ac:chgData name="Bonita Searle-Barnes" userId="e782127f-826a-4a83-a372-afedaa2e0d4f" providerId="ADAL" clId="{FA3BD239-4B9A-4CBA-8CF5-F7BFBEA885D5}" dt="2025-10-31T12:25:30.094" v="593" actId="6549"/>
          <ac:spMkLst>
            <pc:docMk/>
            <pc:sldMk cId="0" sldId="258"/>
            <ac:spMk id="11" creationId="{00000000-0000-0000-0000-000000000000}"/>
          </ac:spMkLst>
        </pc:spChg>
        <pc:spChg chg="mod">
          <ac:chgData name="Bonita Searle-Barnes" userId="e782127f-826a-4a83-a372-afedaa2e0d4f" providerId="ADAL" clId="{FA3BD239-4B9A-4CBA-8CF5-F7BFBEA885D5}" dt="2025-10-31T12:25:36.871" v="594" actId="20577"/>
          <ac:spMkLst>
            <pc:docMk/>
            <pc:sldMk cId="0" sldId="258"/>
            <ac:spMk id="12" creationId="{00000000-0000-0000-0000-000000000000}"/>
          </ac:spMkLst>
        </pc:spChg>
        <pc:spChg chg="mod">
          <ac:chgData name="Bonita Searle-Barnes" userId="e782127f-826a-4a83-a372-afedaa2e0d4f" providerId="ADAL" clId="{FA3BD239-4B9A-4CBA-8CF5-F7BFBEA885D5}" dt="2025-10-31T12:25:56.280" v="598" actId="6549"/>
          <ac:spMkLst>
            <pc:docMk/>
            <pc:sldMk cId="0" sldId="258"/>
            <ac:spMk id="13" creationId="{00000000-0000-0000-0000-000000000000}"/>
          </ac:spMkLst>
        </pc:spChg>
        <pc:spChg chg="mod">
          <ac:chgData name="Bonita Searle-Barnes" userId="e782127f-826a-4a83-a372-afedaa2e0d4f" providerId="ADAL" clId="{FA3BD239-4B9A-4CBA-8CF5-F7BFBEA885D5}" dt="2025-10-31T12:26:26.363" v="606" actId="1035"/>
          <ac:spMkLst>
            <pc:docMk/>
            <pc:sldMk cId="0" sldId="258"/>
            <ac:spMk id="14" creationId="{00000000-0000-0000-0000-000000000000}"/>
          </ac:spMkLst>
        </pc:spChg>
        <pc:spChg chg="mod">
          <ac:chgData name="Bonita Searle-Barnes" userId="e782127f-826a-4a83-a372-afedaa2e0d4f" providerId="ADAL" clId="{FA3BD239-4B9A-4CBA-8CF5-F7BFBEA885D5}" dt="2025-10-31T12:21:53.450" v="543" actId="207"/>
          <ac:spMkLst>
            <pc:docMk/>
            <pc:sldMk cId="0" sldId="258"/>
            <ac:spMk id="15" creationId="{00000000-0000-0000-0000-000000000000}"/>
          </ac:spMkLst>
        </pc:spChg>
        <pc:spChg chg="mod">
          <ac:chgData name="Bonita Searle-Barnes" userId="e782127f-826a-4a83-a372-afedaa2e0d4f" providerId="ADAL" clId="{FA3BD239-4B9A-4CBA-8CF5-F7BFBEA885D5}" dt="2025-10-31T12:22:36.672" v="566" actId="20577"/>
          <ac:spMkLst>
            <pc:docMk/>
            <pc:sldMk cId="0" sldId="258"/>
            <ac:spMk id="16" creationId="{00000000-0000-0000-0000-000000000000}"/>
          </ac:spMkLst>
        </pc:spChg>
        <pc:grpChg chg="mod">
          <ac:chgData name="Bonita Searle-Barnes" userId="e782127f-826a-4a83-a372-afedaa2e0d4f" providerId="ADAL" clId="{FA3BD239-4B9A-4CBA-8CF5-F7BFBEA885D5}" dt="2025-10-31T12:21:49.880" v="542" actId="1076"/>
          <ac:grpSpMkLst>
            <pc:docMk/>
            <pc:sldMk cId="0" sldId="258"/>
            <ac:grpSpMk id="17" creationId="{8A35A8D8-DFE1-2095-EF7A-712874BB3CA7}"/>
          </ac:grpSpMkLst>
        </pc:grpChg>
      </pc:sldChg>
      <pc:sldChg chg="delSp modSp mod">
        <pc:chgData name="Bonita Searle-Barnes" userId="e782127f-826a-4a83-a372-afedaa2e0d4f" providerId="ADAL" clId="{FA3BD239-4B9A-4CBA-8CF5-F7BFBEA885D5}" dt="2025-11-03T13:06:59.399" v="1981"/>
        <pc:sldMkLst>
          <pc:docMk/>
          <pc:sldMk cId="0" sldId="259"/>
        </pc:sldMkLst>
        <pc:spChg chg="mod">
          <ac:chgData name="Bonita Searle-Barnes" userId="e782127f-826a-4a83-a372-afedaa2e0d4f" providerId="ADAL" clId="{FA3BD239-4B9A-4CBA-8CF5-F7BFBEA885D5}" dt="2025-11-03T13:06:59.399" v="1981"/>
          <ac:spMkLst>
            <pc:docMk/>
            <pc:sldMk cId="0" sldId="259"/>
            <ac:spMk id="3" creationId="{00000000-0000-0000-0000-000000000000}"/>
          </ac:spMkLst>
        </pc:spChg>
        <pc:spChg chg="mod">
          <ac:chgData name="Bonita Searle-Barnes" userId="e782127f-826a-4a83-a372-afedaa2e0d4f" providerId="ADAL" clId="{FA3BD239-4B9A-4CBA-8CF5-F7BFBEA885D5}" dt="2025-10-31T12:32:01.432" v="651" actId="1076"/>
          <ac:spMkLst>
            <pc:docMk/>
            <pc:sldMk cId="0" sldId="259"/>
            <ac:spMk id="5" creationId="{00000000-0000-0000-0000-000000000000}"/>
          </ac:spMkLst>
        </pc:spChg>
        <pc:spChg chg="mod">
          <ac:chgData name="Bonita Searle-Barnes" userId="e782127f-826a-4a83-a372-afedaa2e0d4f" providerId="ADAL" clId="{FA3BD239-4B9A-4CBA-8CF5-F7BFBEA885D5}" dt="2025-10-31T12:32:31.650" v="656" actId="1076"/>
          <ac:spMkLst>
            <pc:docMk/>
            <pc:sldMk cId="0" sldId="259"/>
            <ac:spMk id="6" creationId="{00000000-0000-0000-0000-000000000000}"/>
          </ac:spMkLst>
        </pc:spChg>
        <pc:spChg chg="mod">
          <ac:chgData name="Bonita Searle-Barnes" userId="e782127f-826a-4a83-a372-afedaa2e0d4f" providerId="ADAL" clId="{FA3BD239-4B9A-4CBA-8CF5-F7BFBEA885D5}" dt="2025-10-31T12:32:34.217" v="657" actId="1076"/>
          <ac:spMkLst>
            <pc:docMk/>
            <pc:sldMk cId="0" sldId="259"/>
            <ac:spMk id="7" creationId="{00000000-0000-0000-0000-000000000000}"/>
          </ac:spMkLst>
        </pc:spChg>
        <pc:spChg chg="mod">
          <ac:chgData name="Bonita Searle-Barnes" userId="e782127f-826a-4a83-a372-afedaa2e0d4f" providerId="ADAL" clId="{FA3BD239-4B9A-4CBA-8CF5-F7BFBEA885D5}" dt="2025-10-31T12:32:36.545" v="658" actId="1076"/>
          <ac:spMkLst>
            <pc:docMk/>
            <pc:sldMk cId="0" sldId="259"/>
            <ac:spMk id="8" creationId="{00000000-0000-0000-0000-000000000000}"/>
          </ac:spMkLst>
        </pc:spChg>
        <pc:spChg chg="mod">
          <ac:chgData name="Bonita Searle-Barnes" userId="e782127f-826a-4a83-a372-afedaa2e0d4f" providerId="ADAL" clId="{FA3BD239-4B9A-4CBA-8CF5-F7BFBEA885D5}" dt="2025-10-31T12:33:56.325" v="670" actId="20577"/>
          <ac:spMkLst>
            <pc:docMk/>
            <pc:sldMk cId="0" sldId="259"/>
            <ac:spMk id="9" creationId="{00000000-0000-0000-0000-000000000000}"/>
          </ac:spMkLst>
        </pc:spChg>
        <pc:spChg chg="mod">
          <ac:chgData name="Bonita Searle-Barnes" userId="e782127f-826a-4a83-a372-afedaa2e0d4f" providerId="ADAL" clId="{FA3BD239-4B9A-4CBA-8CF5-F7BFBEA885D5}" dt="2025-10-31T12:34:01.595" v="671" actId="1076"/>
          <ac:spMkLst>
            <pc:docMk/>
            <pc:sldMk cId="0" sldId="259"/>
            <ac:spMk id="10" creationId="{00000000-0000-0000-0000-000000000000}"/>
          </ac:spMkLst>
        </pc:spChg>
        <pc:spChg chg="mod">
          <ac:chgData name="Bonita Searle-Barnes" userId="e782127f-826a-4a83-a372-afedaa2e0d4f" providerId="ADAL" clId="{FA3BD239-4B9A-4CBA-8CF5-F7BFBEA885D5}" dt="2025-10-31T12:34:59.101" v="679" actId="1076"/>
          <ac:spMkLst>
            <pc:docMk/>
            <pc:sldMk cId="0" sldId="259"/>
            <ac:spMk id="12" creationId="{00000000-0000-0000-0000-000000000000}"/>
          </ac:spMkLst>
        </pc:spChg>
        <pc:spChg chg="mod">
          <ac:chgData name="Bonita Searle-Barnes" userId="e782127f-826a-4a83-a372-afedaa2e0d4f" providerId="ADAL" clId="{FA3BD239-4B9A-4CBA-8CF5-F7BFBEA885D5}" dt="2025-10-31T12:35:45.680" v="690" actId="1076"/>
          <ac:spMkLst>
            <pc:docMk/>
            <pc:sldMk cId="0" sldId="259"/>
            <ac:spMk id="13" creationId="{00000000-0000-0000-0000-000000000000}"/>
          </ac:spMkLst>
        </pc:spChg>
        <pc:spChg chg="mod">
          <ac:chgData name="Bonita Searle-Barnes" userId="e782127f-826a-4a83-a372-afedaa2e0d4f" providerId="ADAL" clId="{FA3BD239-4B9A-4CBA-8CF5-F7BFBEA885D5}" dt="2025-10-31T12:35:51.374" v="691" actId="1076"/>
          <ac:spMkLst>
            <pc:docMk/>
            <pc:sldMk cId="0" sldId="259"/>
            <ac:spMk id="14" creationId="{00000000-0000-0000-0000-000000000000}"/>
          </ac:spMkLst>
        </pc:spChg>
        <pc:spChg chg="mod">
          <ac:chgData name="Bonita Searle-Barnes" userId="e782127f-826a-4a83-a372-afedaa2e0d4f" providerId="ADAL" clId="{FA3BD239-4B9A-4CBA-8CF5-F7BFBEA885D5}" dt="2025-10-31T12:35:57.447" v="692" actId="1076"/>
          <ac:spMkLst>
            <pc:docMk/>
            <pc:sldMk cId="0" sldId="259"/>
            <ac:spMk id="15" creationId="{00000000-0000-0000-0000-000000000000}"/>
          </ac:spMkLst>
        </pc:spChg>
        <pc:spChg chg="mod">
          <ac:chgData name="Bonita Searle-Barnes" userId="e782127f-826a-4a83-a372-afedaa2e0d4f" providerId="ADAL" clId="{FA3BD239-4B9A-4CBA-8CF5-F7BFBEA885D5}" dt="2025-10-31T12:36:00.977" v="693" actId="1076"/>
          <ac:spMkLst>
            <pc:docMk/>
            <pc:sldMk cId="0" sldId="259"/>
            <ac:spMk id="16" creationId="{00000000-0000-0000-0000-000000000000}"/>
          </ac:spMkLst>
        </pc:spChg>
        <pc:spChg chg="mod">
          <ac:chgData name="Bonita Searle-Barnes" userId="e782127f-826a-4a83-a372-afedaa2e0d4f" providerId="ADAL" clId="{FA3BD239-4B9A-4CBA-8CF5-F7BFBEA885D5}" dt="2025-10-31T12:36:08.375" v="694" actId="1076"/>
          <ac:spMkLst>
            <pc:docMk/>
            <pc:sldMk cId="0" sldId="259"/>
            <ac:spMk id="17" creationId="{00000000-0000-0000-0000-000000000000}"/>
          </ac:spMkLst>
        </pc:spChg>
        <pc:spChg chg="mod">
          <ac:chgData name="Bonita Searle-Barnes" userId="e782127f-826a-4a83-a372-afedaa2e0d4f" providerId="ADAL" clId="{FA3BD239-4B9A-4CBA-8CF5-F7BFBEA885D5}" dt="2025-10-31T12:39:11.260" v="710" actId="1076"/>
          <ac:spMkLst>
            <pc:docMk/>
            <pc:sldMk cId="0" sldId="259"/>
            <ac:spMk id="19" creationId="{00000000-0000-0000-0000-000000000000}"/>
          </ac:spMkLst>
        </pc:spChg>
        <pc:spChg chg="mod">
          <ac:chgData name="Bonita Searle-Barnes" userId="e782127f-826a-4a83-a372-afedaa2e0d4f" providerId="ADAL" clId="{FA3BD239-4B9A-4CBA-8CF5-F7BFBEA885D5}" dt="2025-10-31T12:39:07.916" v="709" actId="1076"/>
          <ac:spMkLst>
            <pc:docMk/>
            <pc:sldMk cId="0" sldId="259"/>
            <ac:spMk id="20" creationId="{00000000-0000-0000-0000-000000000000}"/>
          </ac:spMkLst>
        </pc:spChg>
        <pc:spChg chg="mod">
          <ac:chgData name="Bonita Searle-Barnes" userId="e782127f-826a-4a83-a372-afedaa2e0d4f" providerId="ADAL" clId="{FA3BD239-4B9A-4CBA-8CF5-F7BFBEA885D5}" dt="2025-10-31T12:39:02.979" v="708" actId="1076"/>
          <ac:spMkLst>
            <pc:docMk/>
            <pc:sldMk cId="0" sldId="259"/>
            <ac:spMk id="21" creationId="{00000000-0000-0000-0000-000000000000}"/>
          </ac:spMkLst>
        </pc:spChg>
        <pc:spChg chg="mod">
          <ac:chgData name="Bonita Searle-Barnes" userId="e782127f-826a-4a83-a372-afedaa2e0d4f" providerId="ADAL" clId="{FA3BD239-4B9A-4CBA-8CF5-F7BFBEA885D5}" dt="2025-10-31T12:37:25.826" v="707" actId="1076"/>
          <ac:spMkLst>
            <pc:docMk/>
            <pc:sldMk cId="0" sldId="259"/>
            <ac:spMk id="22" creationId="{00000000-0000-0000-0000-000000000000}"/>
          </ac:spMkLst>
        </pc:spChg>
        <pc:spChg chg="mod">
          <ac:chgData name="Bonita Searle-Barnes" userId="e782127f-826a-4a83-a372-afedaa2e0d4f" providerId="ADAL" clId="{FA3BD239-4B9A-4CBA-8CF5-F7BFBEA885D5}" dt="2025-10-31T12:37:22.153" v="706" actId="1076"/>
          <ac:spMkLst>
            <pc:docMk/>
            <pc:sldMk cId="0" sldId="259"/>
            <ac:spMk id="23" creationId="{00000000-0000-0000-0000-000000000000}"/>
          </ac:spMkLst>
        </pc:spChg>
        <pc:spChg chg="mod">
          <ac:chgData name="Bonita Searle-Barnes" userId="e782127f-826a-4a83-a372-afedaa2e0d4f" providerId="ADAL" clId="{FA3BD239-4B9A-4CBA-8CF5-F7BFBEA885D5}" dt="2025-10-31T12:37:18.329" v="705" actId="1076"/>
          <ac:spMkLst>
            <pc:docMk/>
            <pc:sldMk cId="0" sldId="259"/>
            <ac:spMk id="24" creationId="{00000000-0000-0000-0000-000000000000}"/>
          </ac:spMkLst>
        </pc:spChg>
        <pc:picChg chg="mod">
          <ac:chgData name="Bonita Searle-Barnes" userId="e782127f-826a-4a83-a372-afedaa2e0d4f" providerId="ADAL" clId="{FA3BD239-4B9A-4CBA-8CF5-F7BFBEA885D5}" dt="2025-10-31T12:34:41.668" v="678" actId="14100"/>
          <ac:picMkLst>
            <pc:docMk/>
            <pc:sldMk cId="0" sldId="259"/>
            <ac:picMk id="2" creationId="{00000000-0000-0000-0000-000000000000}"/>
          </ac:picMkLst>
        </pc:picChg>
      </pc:sldChg>
      <pc:sldChg chg="modSp mod">
        <pc:chgData name="Bonita Searle-Barnes" userId="e782127f-826a-4a83-a372-afedaa2e0d4f" providerId="ADAL" clId="{FA3BD239-4B9A-4CBA-8CF5-F7BFBEA885D5}" dt="2025-10-31T12:42:54.909" v="785" actId="6549"/>
        <pc:sldMkLst>
          <pc:docMk/>
          <pc:sldMk cId="0" sldId="260"/>
        </pc:sldMkLst>
        <pc:spChg chg="mod">
          <ac:chgData name="Bonita Searle-Barnes" userId="e782127f-826a-4a83-a372-afedaa2e0d4f" providerId="ADAL" clId="{FA3BD239-4B9A-4CBA-8CF5-F7BFBEA885D5}" dt="2025-10-31T12:39:38.493" v="713" actId="1076"/>
          <ac:spMkLst>
            <pc:docMk/>
            <pc:sldMk cId="0" sldId="260"/>
            <ac:spMk id="3" creationId="{00000000-0000-0000-0000-000000000000}"/>
          </ac:spMkLst>
        </pc:spChg>
        <pc:spChg chg="mod">
          <ac:chgData name="Bonita Searle-Barnes" userId="e782127f-826a-4a83-a372-afedaa2e0d4f" providerId="ADAL" clId="{FA3BD239-4B9A-4CBA-8CF5-F7BFBEA885D5}" dt="2025-10-31T12:40:58.818" v="731" actId="1035"/>
          <ac:spMkLst>
            <pc:docMk/>
            <pc:sldMk cId="0" sldId="260"/>
            <ac:spMk id="5" creationId="{00000000-0000-0000-0000-000000000000}"/>
          </ac:spMkLst>
        </pc:spChg>
        <pc:spChg chg="mod">
          <ac:chgData name="Bonita Searle-Barnes" userId="e782127f-826a-4a83-a372-afedaa2e0d4f" providerId="ADAL" clId="{FA3BD239-4B9A-4CBA-8CF5-F7BFBEA885D5}" dt="2025-10-31T12:42:48.669" v="782" actId="20577"/>
          <ac:spMkLst>
            <pc:docMk/>
            <pc:sldMk cId="0" sldId="260"/>
            <ac:spMk id="6" creationId="{00000000-0000-0000-0000-000000000000}"/>
          </ac:spMkLst>
        </pc:spChg>
        <pc:spChg chg="mod">
          <ac:chgData name="Bonita Searle-Barnes" userId="e782127f-826a-4a83-a372-afedaa2e0d4f" providerId="ADAL" clId="{FA3BD239-4B9A-4CBA-8CF5-F7BFBEA885D5}" dt="2025-10-31T12:41:18.599" v="746" actId="1035"/>
          <ac:spMkLst>
            <pc:docMk/>
            <pc:sldMk cId="0" sldId="260"/>
            <ac:spMk id="8" creationId="{00000000-0000-0000-0000-000000000000}"/>
          </ac:spMkLst>
        </pc:spChg>
        <pc:spChg chg="mod">
          <ac:chgData name="Bonita Searle-Barnes" userId="e782127f-826a-4a83-a372-afedaa2e0d4f" providerId="ADAL" clId="{FA3BD239-4B9A-4CBA-8CF5-F7BFBEA885D5}" dt="2025-10-31T12:42:49.962" v="783" actId="20577"/>
          <ac:spMkLst>
            <pc:docMk/>
            <pc:sldMk cId="0" sldId="260"/>
            <ac:spMk id="9" creationId="{00000000-0000-0000-0000-000000000000}"/>
          </ac:spMkLst>
        </pc:spChg>
        <pc:spChg chg="mod">
          <ac:chgData name="Bonita Searle-Barnes" userId="e782127f-826a-4a83-a372-afedaa2e0d4f" providerId="ADAL" clId="{FA3BD239-4B9A-4CBA-8CF5-F7BFBEA885D5}" dt="2025-10-31T12:41:24.759" v="756" actId="1035"/>
          <ac:spMkLst>
            <pc:docMk/>
            <pc:sldMk cId="0" sldId="260"/>
            <ac:spMk id="11" creationId="{00000000-0000-0000-0000-000000000000}"/>
          </ac:spMkLst>
        </pc:spChg>
        <pc:spChg chg="mod">
          <ac:chgData name="Bonita Searle-Barnes" userId="e782127f-826a-4a83-a372-afedaa2e0d4f" providerId="ADAL" clId="{FA3BD239-4B9A-4CBA-8CF5-F7BFBEA885D5}" dt="2025-10-31T12:42:51.333" v="784" actId="20577"/>
          <ac:spMkLst>
            <pc:docMk/>
            <pc:sldMk cId="0" sldId="260"/>
            <ac:spMk id="12" creationId="{00000000-0000-0000-0000-000000000000}"/>
          </ac:spMkLst>
        </pc:spChg>
        <pc:spChg chg="mod">
          <ac:chgData name="Bonita Searle-Barnes" userId="e782127f-826a-4a83-a372-afedaa2e0d4f" providerId="ADAL" clId="{FA3BD239-4B9A-4CBA-8CF5-F7BFBEA885D5}" dt="2025-10-31T12:41:30.608" v="769" actId="1035"/>
          <ac:spMkLst>
            <pc:docMk/>
            <pc:sldMk cId="0" sldId="260"/>
            <ac:spMk id="14" creationId="{00000000-0000-0000-0000-000000000000}"/>
          </ac:spMkLst>
        </pc:spChg>
        <pc:spChg chg="mod">
          <ac:chgData name="Bonita Searle-Barnes" userId="e782127f-826a-4a83-a372-afedaa2e0d4f" providerId="ADAL" clId="{FA3BD239-4B9A-4CBA-8CF5-F7BFBEA885D5}" dt="2025-10-31T12:42:54.909" v="785" actId="6549"/>
          <ac:spMkLst>
            <pc:docMk/>
            <pc:sldMk cId="0" sldId="260"/>
            <ac:spMk id="15" creationId="{00000000-0000-0000-0000-000000000000}"/>
          </ac:spMkLst>
        </pc:spChg>
        <pc:grpChg chg="mod">
          <ac:chgData name="Bonita Searle-Barnes" userId="e782127f-826a-4a83-a372-afedaa2e0d4f" providerId="ADAL" clId="{FA3BD239-4B9A-4CBA-8CF5-F7BFBEA885D5}" dt="2025-10-31T12:39:47.214" v="714" actId="1076"/>
          <ac:grpSpMkLst>
            <pc:docMk/>
            <pc:sldMk cId="0" sldId="260"/>
            <ac:grpSpMk id="17" creationId="{0CA62061-4F48-A883-C246-4256BDCD8FB8}"/>
          </ac:grpSpMkLst>
        </pc:grpChg>
      </pc:sldChg>
      <pc:sldChg chg="modSp mod">
        <pc:chgData name="Bonita Searle-Barnes" userId="e782127f-826a-4a83-a372-afedaa2e0d4f" providerId="ADAL" clId="{FA3BD239-4B9A-4CBA-8CF5-F7BFBEA885D5}" dt="2025-11-03T13:06:42.488" v="1968"/>
        <pc:sldMkLst>
          <pc:docMk/>
          <pc:sldMk cId="0" sldId="261"/>
        </pc:sldMkLst>
        <pc:spChg chg="mod">
          <ac:chgData name="Bonita Searle-Barnes" userId="e782127f-826a-4a83-a372-afedaa2e0d4f" providerId="ADAL" clId="{FA3BD239-4B9A-4CBA-8CF5-F7BFBEA885D5}" dt="2025-11-03T13:06:42.488" v="1968"/>
          <ac:spMkLst>
            <pc:docMk/>
            <pc:sldMk cId="0" sldId="261"/>
            <ac:spMk id="2" creationId="{00000000-0000-0000-0000-000000000000}"/>
          </ac:spMkLst>
        </pc:spChg>
        <pc:spChg chg="mod">
          <ac:chgData name="Bonita Searle-Barnes" userId="e782127f-826a-4a83-a372-afedaa2e0d4f" providerId="ADAL" clId="{FA3BD239-4B9A-4CBA-8CF5-F7BFBEA885D5}" dt="2025-10-31T12:47:27.611" v="874" actId="1076"/>
          <ac:spMkLst>
            <pc:docMk/>
            <pc:sldMk cId="0" sldId="261"/>
            <ac:spMk id="3" creationId="{00000000-0000-0000-0000-000000000000}"/>
          </ac:spMkLst>
        </pc:spChg>
        <pc:spChg chg="mod">
          <ac:chgData name="Bonita Searle-Barnes" userId="e782127f-826a-4a83-a372-afedaa2e0d4f" providerId="ADAL" clId="{FA3BD239-4B9A-4CBA-8CF5-F7BFBEA885D5}" dt="2025-10-31T12:47:32.011" v="875" actId="1076"/>
          <ac:spMkLst>
            <pc:docMk/>
            <pc:sldMk cId="0" sldId="261"/>
            <ac:spMk id="4" creationId="{00000000-0000-0000-0000-000000000000}"/>
          </ac:spMkLst>
        </pc:spChg>
        <pc:spChg chg="mod">
          <ac:chgData name="Bonita Searle-Barnes" userId="e782127f-826a-4a83-a372-afedaa2e0d4f" providerId="ADAL" clId="{FA3BD239-4B9A-4CBA-8CF5-F7BFBEA885D5}" dt="2025-10-31T12:48:19.308" v="884" actId="1076"/>
          <ac:spMkLst>
            <pc:docMk/>
            <pc:sldMk cId="0" sldId="261"/>
            <ac:spMk id="7" creationId="{00000000-0000-0000-0000-000000000000}"/>
          </ac:spMkLst>
        </pc:spChg>
        <pc:spChg chg="mod">
          <ac:chgData name="Bonita Searle-Barnes" userId="e782127f-826a-4a83-a372-afedaa2e0d4f" providerId="ADAL" clId="{FA3BD239-4B9A-4CBA-8CF5-F7BFBEA885D5}" dt="2025-10-31T12:48:09.522" v="883" actId="1076"/>
          <ac:spMkLst>
            <pc:docMk/>
            <pc:sldMk cId="0" sldId="261"/>
            <ac:spMk id="8" creationId="{00000000-0000-0000-0000-000000000000}"/>
          </ac:spMkLst>
        </pc:spChg>
        <pc:spChg chg="mod">
          <ac:chgData name="Bonita Searle-Barnes" userId="e782127f-826a-4a83-a372-afedaa2e0d4f" providerId="ADAL" clId="{FA3BD239-4B9A-4CBA-8CF5-F7BFBEA885D5}" dt="2025-10-31T12:48:58.205" v="888" actId="1076"/>
          <ac:spMkLst>
            <pc:docMk/>
            <pc:sldMk cId="0" sldId="261"/>
            <ac:spMk id="11" creationId="{00000000-0000-0000-0000-000000000000}"/>
          </ac:spMkLst>
        </pc:spChg>
        <pc:spChg chg="mod">
          <ac:chgData name="Bonita Searle-Barnes" userId="e782127f-826a-4a83-a372-afedaa2e0d4f" providerId="ADAL" clId="{FA3BD239-4B9A-4CBA-8CF5-F7BFBEA885D5}" dt="2025-10-31T12:49:03.654" v="889" actId="1076"/>
          <ac:spMkLst>
            <pc:docMk/>
            <pc:sldMk cId="0" sldId="261"/>
            <ac:spMk id="12" creationId="{00000000-0000-0000-0000-000000000000}"/>
          </ac:spMkLst>
        </pc:spChg>
        <pc:spChg chg="mod">
          <ac:chgData name="Bonita Searle-Barnes" userId="e782127f-826a-4a83-a372-afedaa2e0d4f" providerId="ADAL" clId="{FA3BD239-4B9A-4CBA-8CF5-F7BFBEA885D5}" dt="2025-10-31T12:47:52.490" v="880" actId="1076"/>
          <ac:spMkLst>
            <pc:docMk/>
            <pc:sldMk cId="0" sldId="261"/>
            <ac:spMk id="15" creationId="{00000000-0000-0000-0000-000000000000}"/>
          </ac:spMkLst>
        </pc:spChg>
        <pc:spChg chg="mod">
          <ac:chgData name="Bonita Searle-Barnes" userId="e782127f-826a-4a83-a372-afedaa2e0d4f" providerId="ADAL" clId="{FA3BD239-4B9A-4CBA-8CF5-F7BFBEA885D5}" dt="2025-10-31T12:47:45.922" v="878" actId="1076"/>
          <ac:spMkLst>
            <pc:docMk/>
            <pc:sldMk cId="0" sldId="261"/>
            <ac:spMk id="16" creationId="{00000000-0000-0000-0000-000000000000}"/>
          </ac:spMkLst>
        </pc:spChg>
        <pc:picChg chg="mod ord">
          <ac:chgData name="Bonita Searle-Barnes" userId="e782127f-826a-4a83-a372-afedaa2e0d4f" providerId="ADAL" clId="{FA3BD239-4B9A-4CBA-8CF5-F7BFBEA885D5}" dt="2025-10-31T12:46:55.473" v="869" actId="1076"/>
          <ac:picMkLst>
            <pc:docMk/>
            <pc:sldMk cId="0" sldId="261"/>
            <ac:picMk id="5" creationId="{00000000-0000-0000-0000-000000000000}"/>
          </ac:picMkLst>
        </pc:picChg>
        <pc:picChg chg="mod">
          <ac:chgData name="Bonita Searle-Barnes" userId="e782127f-826a-4a83-a372-afedaa2e0d4f" providerId="ADAL" clId="{FA3BD239-4B9A-4CBA-8CF5-F7BFBEA885D5}" dt="2025-10-31T12:46:29.421" v="848" actId="1076"/>
          <ac:picMkLst>
            <pc:docMk/>
            <pc:sldMk cId="0" sldId="261"/>
            <ac:picMk id="6" creationId="{00000000-0000-0000-0000-000000000000}"/>
          </ac:picMkLst>
        </pc:picChg>
        <pc:picChg chg="mod ord">
          <ac:chgData name="Bonita Searle-Barnes" userId="e782127f-826a-4a83-a372-afedaa2e0d4f" providerId="ADAL" clId="{FA3BD239-4B9A-4CBA-8CF5-F7BFBEA885D5}" dt="2025-10-31T12:46:25.770" v="847" actId="167"/>
          <ac:picMkLst>
            <pc:docMk/>
            <pc:sldMk cId="0" sldId="261"/>
            <ac:picMk id="9" creationId="{00000000-0000-0000-0000-000000000000}"/>
          </ac:picMkLst>
        </pc:picChg>
        <pc:picChg chg="mod">
          <ac:chgData name="Bonita Searle-Barnes" userId="e782127f-826a-4a83-a372-afedaa2e0d4f" providerId="ADAL" clId="{FA3BD239-4B9A-4CBA-8CF5-F7BFBEA885D5}" dt="2025-10-31T12:46:15.048" v="844" actId="1076"/>
          <ac:picMkLst>
            <pc:docMk/>
            <pc:sldMk cId="0" sldId="261"/>
            <ac:picMk id="10" creationId="{00000000-0000-0000-0000-000000000000}"/>
          </ac:picMkLst>
        </pc:picChg>
        <pc:picChg chg="mod ord">
          <ac:chgData name="Bonita Searle-Barnes" userId="e782127f-826a-4a83-a372-afedaa2e0d4f" providerId="ADAL" clId="{FA3BD239-4B9A-4CBA-8CF5-F7BFBEA885D5}" dt="2025-10-31T12:46:10.159" v="842" actId="167"/>
          <ac:picMkLst>
            <pc:docMk/>
            <pc:sldMk cId="0" sldId="261"/>
            <ac:picMk id="13" creationId="{00000000-0000-0000-0000-000000000000}"/>
          </ac:picMkLst>
        </pc:picChg>
        <pc:picChg chg="mod">
          <ac:chgData name="Bonita Searle-Barnes" userId="e782127f-826a-4a83-a372-afedaa2e0d4f" providerId="ADAL" clId="{FA3BD239-4B9A-4CBA-8CF5-F7BFBEA885D5}" dt="2025-10-31T12:45:19.870" v="833" actId="1076"/>
          <ac:picMkLst>
            <pc:docMk/>
            <pc:sldMk cId="0" sldId="261"/>
            <ac:picMk id="14" creationId="{00000000-0000-0000-0000-000000000000}"/>
          </ac:picMkLst>
        </pc:picChg>
        <pc:picChg chg="mod ord">
          <ac:chgData name="Bonita Searle-Barnes" userId="e782127f-826a-4a83-a372-afedaa2e0d4f" providerId="ADAL" clId="{FA3BD239-4B9A-4CBA-8CF5-F7BFBEA885D5}" dt="2025-10-31T12:46:48.766" v="868" actId="167"/>
          <ac:picMkLst>
            <pc:docMk/>
            <pc:sldMk cId="0" sldId="261"/>
            <ac:picMk id="17" creationId="{00000000-0000-0000-0000-000000000000}"/>
          </ac:picMkLst>
        </pc:picChg>
        <pc:picChg chg="mod">
          <ac:chgData name="Bonita Searle-Barnes" userId="e782127f-826a-4a83-a372-afedaa2e0d4f" providerId="ADAL" clId="{FA3BD239-4B9A-4CBA-8CF5-F7BFBEA885D5}" dt="2025-10-31T12:45:05.173" v="831" actId="1076"/>
          <ac:picMkLst>
            <pc:docMk/>
            <pc:sldMk cId="0" sldId="261"/>
            <ac:picMk id="18" creationId="{00000000-0000-0000-0000-000000000000}"/>
          </ac:picMkLst>
        </pc:picChg>
      </pc:sldChg>
      <pc:sldChg chg="modSp mod">
        <pc:chgData name="Bonita Searle-Barnes" userId="e782127f-826a-4a83-a372-afedaa2e0d4f" providerId="ADAL" clId="{FA3BD239-4B9A-4CBA-8CF5-F7BFBEA885D5}" dt="2025-11-03T13:06:08.050" v="1941"/>
        <pc:sldMkLst>
          <pc:docMk/>
          <pc:sldMk cId="0" sldId="262"/>
        </pc:sldMkLst>
        <pc:spChg chg="mod">
          <ac:chgData name="Bonita Searle-Barnes" userId="e782127f-826a-4a83-a372-afedaa2e0d4f" providerId="ADAL" clId="{FA3BD239-4B9A-4CBA-8CF5-F7BFBEA885D5}" dt="2025-11-03T13:06:08.050" v="1941"/>
          <ac:spMkLst>
            <pc:docMk/>
            <pc:sldMk cId="0" sldId="262"/>
            <ac:spMk id="2" creationId="{00000000-0000-0000-0000-000000000000}"/>
          </ac:spMkLst>
        </pc:spChg>
        <pc:spChg chg="mod">
          <ac:chgData name="Bonita Searle-Barnes" userId="e782127f-826a-4a83-a372-afedaa2e0d4f" providerId="ADAL" clId="{FA3BD239-4B9A-4CBA-8CF5-F7BFBEA885D5}" dt="2025-10-31T12:52:12.780" v="985"/>
          <ac:spMkLst>
            <pc:docMk/>
            <pc:sldMk cId="0" sldId="262"/>
            <ac:spMk id="5" creationId="{00000000-0000-0000-0000-000000000000}"/>
          </ac:spMkLst>
        </pc:spChg>
        <pc:spChg chg="mod">
          <ac:chgData name="Bonita Searle-Barnes" userId="e782127f-826a-4a83-a372-afedaa2e0d4f" providerId="ADAL" clId="{FA3BD239-4B9A-4CBA-8CF5-F7BFBEA885D5}" dt="2025-10-31T12:52:48.155" v="996" actId="403"/>
          <ac:spMkLst>
            <pc:docMk/>
            <pc:sldMk cId="0" sldId="262"/>
            <ac:spMk id="6" creationId="{00000000-0000-0000-0000-000000000000}"/>
          </ac:spMkLst>
        </pc:spChg>
        <pc:spChg chg="mod">
          <ac:chgData name="Bonita Searle-Barnes" userId="e782127f-826a-4a83-a372-afedaa2e0d4f" providerId="ADAL" clId="{FA3BD239-4B9A-4CBA-8CF5-F7BFBEA885D5}" dt="2025-10-31T12:52:22.906" v="988" actId="403"/>
          <ac:spMkLst>
            <pc:docMk/>
            <pc:sldMk cId="0" sldId="262"/>
            <ac:spMk id="10" creationId="{00000000-0000-0000-0000-000000000000}"/>
          </ac:spMkLst>
        </pc:spChg>
        <pc:spChg chg="mod">
          <ac:chgData name="Bonita Searle-Barnes" userId="e782127f-826a-4a83-a372-afedaa2e0d4f" providerId="ADAL" clId="{FA3BD239-4B9A-4CBA-8CF5-F7BFBEA885D5}" dt="2025-10-31T12:52:56.290" v="998" actId="403"/>
          <ac:spMkLst>
            <pc:docMk/>
            <pc:sldMk cId="0" sldId="262"/>
            <ac:spMk id="11" creationId="{00000000-0000-0000-0000-000000000000}"/>
          </ac:spMkLst>
        </pc:spChg>
        <pc:spChg chg="mod">
          <ac:chgData name="Bonita Searle-Barnes" userId="e782127f-826a-4a83-a372-afedaa2e0d4f" providerId="ADAL" clId="{FA3BD239-4B9A-4CBA-8CF5-F7BFBEA885D5}" dt="2025-10-31T12:52:32.108" v="991"/>
          <ac:spMkLst>
            <pc:docMk/>
            <pc:sldMk cId="0" sldId="262"/>
            <ac:spMk id="15" creationId="{00000000-0000-0000-0000-000000000000}"/>
          </ac:spMkLst>
        </pc:spChg>
        <pc:spChg chg="mod">
          <ac:chgData name="Bonita Searle-Barnes" userId="e782127f-826a-4a83-a372-afedaa2e0d4f" providerId="ADAL" clId="{FA3BD239-4B9A-4CBA-8CF5-F7BFBEA885D5}" dt="2025-10-31T12:53:03.653" v="1000" actId="403"/>
          <ac:spMkLst>
            <pc:docMk/>
            <pc:sldMk cId="0" sldId="262"/>
            <ac:spMk id="16" creationId="{00000000-0000-0000-0000-000000000000}"/>
          </ac:spMkLst>
        </pc:spChg>
        <pc:spChg chg="mod">
          <ac:chgData name="Bonita Searle-Barnes" userId="e782127f-826a-4a83-a372-afedaa2e0d4f" providerId="ADAL" clId="{FA3BD239-4B9A-4CBA-8CF5-F7BFBEA885D5}" dt="2025-10-31T12:52:40.055" v="994"/>
          <ac:spMkLst>
            <pc:docMk/>
            <pc:sldMk cId="0" sldId="262"/>
            <ac:spMk id="20" creationId="{00000000-0000-0000-0000-000000000000}"/>
          </ac:spMkLst>
        </pc:spChg>
        <pc:spChg chg="mod">
          <ac:chgData name="Bonita Searle-Barnes" userId="e782127f-826a-4a83-a372-afedaa2e0d4f" providerId="ADAL" clId="{FA3BD239-4B9A-4CBA-8CF5-F7BFBEA885D5}" dt="2025-10-31T12:53:14.581" v="1003" actId="20577"/>
          <ac:spMkLst>
            <pc:docMk/>
            <pc:sldMk cId="0" sldId="262"/>
            <ac:spMk id="21" creationId="{00000000-0000-0000-0000-000000000000}"/>
          </ac:spMkLst>
        </pc:spChg>
      </pc:sldChg>
      <pc:sldChg chg="modSp mod">
        <pc:chgData name="Bonita Searle-Barnes" userId="e782127f-826a-4a83-a372-afedaa2e0d4f" providerId="ADAL" clId="{FA3BD239-4B9A-4CBA-8CF5-F7BFBEA885D5}" dt="2025-11-03T13:05:51.020" v="1915"/>
        <pc:sldMkLst>
          <pc:docMk/>
          <pc:sldMk cId="0" sldId="263"/>
        </pc:sldMkLst>
        <pc:spChg chg="mod">
          <ac:chgData name="Bonita Searle-Barnes" userId="e782127f-826a-4a83-a372-afedaa2e0d4f" providerId="ADAL" clId="{FA3BD239-4B9A-4CBA-8CF5-F7BFBEA885D5}" dt="2025-11-03T13:05:51.020" v="1915"/>
          <ac:spMkLst>
            <pc:docMk/>
            <pc:sldMk cId="0" sldId="263"/>
            <ac:spMk id="2" creationId="{00000000-0000-0000-0000-000000000000}"/>
          </ac:spMkLst>
        </pc:spChg>
        <pc:spChg chg="mod">
          <ac:chgData name="Bonita Searle-Barnes" userId="e782127f-826a-4a83-a372-afedaa2e0d4f" providerId="ADAL" clId="{FA3BD239-4B9A-4CBA-8CF5-F7BFBEA885D5}" dt="2025-10-31T12:56:08.862" v="1055" actId="403"/>
          <ac:spMkLst>
            <pc:docMk/>
            <pc:sldMk cId="0" sldId="263"/>
            <ac:spMk id="5" creationId="{00000000-0000-0000-0000-000000000000}"/>
          </ac:spMkLst>
        </pc:spChg>
        <pc:spChg chg="mod">
          <ac:chgData name="Bonita Searle-Barnes" userId="e782127f-826a-4a83-a372-afedaa2e0d4f" providerId="ADAL" clId="{FA3BD239-4B9A-4CBA-8CF5-F7BFBEA885D5}" dt="2025-10-31T12:56:40.865" v="1065" actId="403"/>
          <ac:spMkLst>
            <pc:docMk/>
            <pc:sldMk cId="0" sldId="263"/>
            <ac:spMk id="6" creationId="{00000000-0000-0000-0000-000000000000}"/>
          </ac:spMkLst>
        </pc:spChg>
        <pc:spChg chg="mod">
          <ac:chgData name="Bonita Searle-Barnes" userId="e782127f-826a-4a83-a372-afedaa2e0d4f" providerId="ADAL" clId="{FA3BD239-4B9A-4CBA-8CF5-F7BFBEA885D5}" dt="2025-10-31T12:56:19.423" v="1058" actId="403"/>
          <ac:spMkLst>
            <pc:docMk/>
            <pc:sldMk cId="0" sldId="263"/>
            <ac:spMk id="10" creationId="{00000000-0000-0000-0000-000000000000}"/>
          </ac:spMkLst>
        </pc:spChg>
        <pc:spChg chg="mod">
          <ac:chgData name="Bonita Searle-Barnes" userId="e782127f-826a-4a83-a372-afedaa2e0d4f" providerId="ADAL" clId="{FA3BD239-4B9A-4CBA-8CF5-F7BFBEA885D5}" dt="2025-10-31T12:56:45.113" v="1066" actId="403"/>
          <ac:spMkLst>
            <pc:docMk/>
            <pc:sldMk cId="0" sldId="263"/>
            <ac:spMk id="11" creationId="{00000000-0000-0000-0000-000000000000}"/>
          </ac:spMkLst>
        </pc:spChg>
        <pc:spChg chg="mod">
          <ac:chgData name="Bonita Searle-Barnes" userId="e782127f-826a-4a83-a372-afedaa2e0d4f" providerId="ADAL" clId="{FA3BD239-4B9A-4CBA-8CF5-F7BFBEA885D5}" dt="2025-10-31T12:56:27.139" v="1061" actId="403"/>
          <ac:spMkLst>
            <pc:docMk/>
            <pc:sldMk cId="0" sldId="263"/>
            <ac:spMk id="15" creationId="{00000000-0000-0000-0000-000000000000}"/>
          </ac:spMkLst>
        </pc:spChg>
        <pc:spChg chg="mod">
          <ac:chgData name="Bonita Searle-Barnes" userId="e782127f-826a-4a83-a372-afedaa2e0d4f" providerId="ADAL" clId="{FA3BD239-4B9A-4CBA-8CF5-F7BFBEA885D5}" dt="2025-10-31T12:56:48.962" v="1067" actId="403"/>
          <ac:spMkLst>
            <pc:docMk/>
            <pc:sldMk cId="0" sldId="263"/>
            <ac:spMk id="16" creationId="{00000000-0000-0000-0000-000000000000}"/>
          </ac:spMkLst>
        </pc:spChg>
        <pc:spChg chg="mod">
          <ac:chgData name="Bonita Searle-Barnes" userId="e782127f-826a-4a83-a372-afedaa2e0d4f" providerId="ADAL" clId="{FA3BD239-4B9A-4CBA-8CF5-F7BFBEA885D5}" dt="2025-10-31T12:56:34.564" v="1064" actId="403"/>
          <ac:spMkLst>
            <pc:docMk/>
            <pc:sldMk cId="0" sldId="263"/>
            <ac:spMk id="20" creationId="{00000000-0000-0000-0000-000000000000}"/>
          </ac:spMkLst>
        </pc:spChg>
        <pc:spChg chg="mod">
          <ac:chgData name="Bonita Searle-Barnes" userId="e782127f-826a-4a83-a372-afedaa2e0d4f" providerId="ADAL" clId="{FA3BD239-4B9A-4CBA-8CF5-F7BFBEA885D5}" dt="2025-10-31T12:56:52.236" v="1068" actId="403"/>
          <ac:spMkLst>
            <pc:docMk/>
            <pc:sldMk cId="0" sldId="263"/>
            <ac:spMk id="21" creationId="{00000000-0000-0000-0000-000000000000}"/>
          </ac:spMkLst>
        </pc:spChg>
      </pc:sldChg>
      <pc:sldChg chg="delSp modSp mod">
        <pc:chgData name="Bonita Searle-Barnes" userId="e782127f-826a-4a83-a372-afedaa2e0d4f" providerId="ADAL" clId="{FA3BD239-4B9A-4CBA-8CF5-F7BFBEA885D5}" dt="2025-11-03T13:04:35.296" v="1831" actId="1037"/>
        <pc:sldMkLst>
          <pc:docMk/>
          <pc:sldMk cId="0" sldId="264"/>
        </pc:sldMkLst>
        <pc:spChg chg="mod">
          <ac:chgData name="Bonita Searle-Barnes" userId="e782127f-826a-4a83-a372-afedaa2e0d4f" providerId="ADAL" clId="{FA3BD239-4B9A-4CBA-8CF5-F7BFBEA885D5}" dt="2025-11-03T13:04:35.296" v="1831" actId="1037"/>
          <ac:spMkLst>
            <pc:docMk/>
            <pc:sldMk cId="0" sldId="264"/>
            <ac:spMk id="3" creationId="{00000000-0000-0000-0000-000000000000}"/>
          </ac:spMkLst>
        </pc:spChg>
        <pc:spChg chg="mod">
          <ac:chgData name="Bonita Searle-Barnes" userId="e782127f-826a-4a83-a372-afedaa2e0d4f" providerId="ADAL" clId="{FA3BD239-4B9A-4CBA-8CF5-F7BFBEA885D5}" dt="2025-10-31T15:42:28.292" v="1130" actId="403"/>
          <ac:spMkLst>
            <pc:docMk/>
            <pc:sldMk cId="0" sldId="264"/>
            <ac:spMk id="6" creationId="{00000000-0000-0000-0000-000000000000}"/>
          </ac:spMkLst>
        </pc:spChg>
        <pc:spChg chg="mod">
          <ac:chgData name="Bonita Searle-Barnes" userId="e782127f-826a-4a83-a372-afedaa2e0d4f" providerId="ADAL" clId="{FA3BD239-4B9A-4CBA-8CF5-F7BFBEA885D5}" dt="2025-10-31T15:42:31.902" v="1131" actId="403"/>
          <ac:spMkLst>
            <pc:docMk/>
            <pc:sldMk cId="0" sldId="264"/>
            <ac:spMk id="7" creationId="{00000000-0000-0000-0000-000000000000}"/>
          </ac:spMkLst>
        </pc:spChg>
        <pc:spChg chg="mod">
          <ac:chgData name="Bonita Searle-Barnes" userId="e782127f-826a-4a83-a372-afedaa2e0d4f" providerId="ADAL" clId="{FA3BD239-4B9A-4CBA-8CF5-F7BFBEA885D5}" dt="2025-10-31T15:42:34.760" v="1132" actId="403"/>
          <ac:spMkLst>
            <pc:docMk/>
            <pc:sldMk cId="0" sldId="264"/>
            <ac:spMk id="8" creationId="{00000000-0000-0000-0000-000000000000}"/>
          </ac:spMkLst>
        </pc:spChg>
        <pc:spChg chg="mod">
          <ac:chgData name="Bonita Searle-Barnes" userId="e782127f-826a-4a83-a372-afedaa2e0d4f" providerId="ADAL" clId="{FA3BD239-4B9A-4CBA-8CF5-F7BFBEA885D5}" dt="2025-10-31T15:42:39.682" v="1134"/>
          <ac:spMkLst>
            <pc:docMk/>
            <pc:sldMk cId="0" sldId="264"/>
            <ac:spMk id="9" creationId="{00000000-0000-0000-0000-000000000000}"/>
          </ac:spMkLst>
        </pc:spChg>
        <pc:spChg chg="mod">
          <ac:chgData name="Bonita Searle-Barnes" userId="e782127f-826a-4a83-a372-afedaa2e0d4f" providerId="ADAL" clId="{FA3BD239-4B9A-4CBA-8CF5-F7BFBEA885D5}" dt="2025-10-31T15:41:49.406" v="1123" actId="948"/>
          <ac:spMkLst>
            <pc:docMk/>
            <pc:sldMk cId="0" sldId="264"/>
            <ac:spMk id="11" creationId="{00000000-0000-0000-0000-000000000000}"/>
          </ac:spMkLst>
        </pc:spChg>
        <pc:spChg chg="mod">
          <ac:chgData name="Bonita Searle-Barnes" userId="e782127f-826a-4a83-a372-afedaa2e0d4f" providerId="ADAL" clId="{FA3BD239-4B9A-4CBA-8CF5-F7BFBEA885D5}" dt="2025-10-31T15:41:58.974" v="1125" actId="948"/>
          <ac:spMkLst>
            <pc:docMk/>
            <pc:sldMk cId="0" sldId="264"/>
            <ac:spMk id="12" creationId="{00000000-0000-0000-0000-000000000000}"/>
          </ac:spMkLst>
        </pc:spChg>
        <pc:spChg chg="mod">
          <ac:chgData name="Bonita Searle-Barnes" userId="e782127f-826a-4a83-a372-afedaa2e0d4f" providerId="ADAL" clId="{FA3BD239-4B9A-4CBA-8CF5-F7BFBEA885D5}" dt="2025-10-31T15:42:08.742" v="1127" actId="948"/>
          <ac:spMkLst>
            <pc:docMk/>
            <pc:sldMk cId="0" sldId="264"/>
            <ac:spMk id="13" creationId="{00000000-0000-0000-0000-000000000000}"/>
          </ac:spMkLst>
        </pc:spChg>
        <pc:spChg chg="mod">
          <ac:chgData name="Bonita Searle-Barnes" userId="e782127f-826a-4a83-a372-afedaa2e0d4f" providerId="ADAL" clId="{FA3BD239-4B9A-4CBA-8CF5-F7BFBEA885D5}" dt="2025-10-31T15:42:23.223" v="1129" actId="948"/>
          <ac:spMkLst>
            <pc:docMk/>
            <pc:sldMk cId="0" sldId="264"/>
            <ac:spMk id="14" creationId="{00000000-0000-0000-0000-000000000000}"/>
          </ac:spMkLst>
        </pc:spChg>
        <pc:spChg chg="mod">
          <ac:chgData name="Bonita Searle-Barnes" userId="e782127f-826a-4a83-a372-afedaa2e0d4f" providerId="ADAL" clId="{FA3BD239-4B9A-4CBA-8CF5-F7BFBEA885D5}" dt="2025-10-31T15:40:58.725" v="1121" actId="948"/>
          <ac:spMkLst>
            <pc:docMk/>
            <pc:sldMk cId="0" sldId="264"/>
            <ac:spMk id="21" creationId="{00000000-0000-0000-0000-000000000000}"/>
          </ac:spMkLst>
        </pc:spChg>
        <pc:spChg chg="mod">
          <ac:chgData name="Bonita Searle-Barnes" userId="e782127f-826a-4a83-a372-afedaa2e0d4f" providerId="ADAL" clId="{FA3BD239-4B9A-4CBA-8CF5-F7BFBEA885D5}" dt="2025-10-31T15:40:47.627" v="1119" actId="948"/>
          <ac:spMkLst>
            <pc:docMk/>
            <pc:sldMk cId="0" sldId="264"/>
            <ac:spMk id="22" creationId="{00000000-0000-0000-0000-000000000000}"/>
          </ac:spMkLst>
        </pc:spChg>
        <pc:spChg chg="mod">
          <ac:chgData name="Bonita Searle-Barnes" userId="e782127f-826a-4a83-a372-afedaa2e0d4f" providerId="ADAL" clId="{FA3BD239-4B9A-4CBA-8CF5-F7BFBEA885D5}" dt="2025-10-31T15:40:29.323" v="1116" actId="948"/>
          <ac:spMkLst>
            <pc:docMk/>
            <pc:sldMk cId="0" sldId="264"/>
            <ac:spMk id="23" creationId="{00000000-0000-0000-0000-000000000000}"/>
          </ac:spMkLst>
        </pc:spChg>
        <pc:spChg chg="mod">
          <ac:chgData name="Bonita Searle-Barnes" userId="e782127f-826a-4a83-a372-afedaa2e0d4f" providerId="ADAL" clId="{FA3BD239-4B9A-4CBA-8CF5-F7BFBEA885D5}" dt="2025-10-31T15:40:38.067" v="1117" actId="948"/>
          <ac:spMkLst>
            <pc:docMk/>
            <pc:sldMk cId="0" sldId="264"/>
            <ac:spMk id="24" creationId="{00000000-0000-0000-0000-000000000000}"/>
          </ac:spMkLst>
        </pc:spChg>
        <pc:spChg chg="mod">
          <ac:chgData name="Bonita Searle-Barnes" userId="e782127f-826a-4a83-a372-afedaa2e0d4f" providerId="ADAL" clId="{FA3BD239-4B9A-4CBA-8CF5-F7BFBEA885D5}" dt="2025-10-31T15:43:22.521" v="1142" actId="20577"/>
          <ac:spMkLst>
            <pc:docMk/>
            <pc:sldMk cId="0" sldId="264"/>
            <ac:spMk id="30" creationId="{00000000-0000-0000-0000-000000000000}"/>
          </ac:spMkLst>
        </pc:spChg>
        <pc:grpChg chg="mod">
          <ac:chgData name="Bonita Searle-Barnes" userId="e782127f-826a-4a83-a372-afedaa2e0d4f" providerId="ADAL" clId="{FA3BD239-4B9A-4CBA-8CF5-F7BFBEA885D5}" dt="2025-10-31T15:42:49.337" v="1136" actId="1076"/>
          <ac:grpSpMkLst>
            <pc:docMk/>
            <pc:sldMk cId="0" sldId="264"/>
            <ac:grpSpMk id="31" creationId="{3609A89A-FAA4-C392-B976-29E9D9BB518F}"/>
          </ac:grpSpMkLst>
        </pc:grpChg>
      </pc:sldChg>
      <pc:sldChg chg="modSp mod">
        <pc:chgData name="Bonita Searle-Barnes" userId="e782127f-826a-4a83-a372-afedaa2e0d4f" providerId="ADAL" clId="{FA3BD239-4B9A-4CBA-8CF5-F7BFBEA885D5}" dt="2025-11-03T13:04:16.001" v="1823" actId="1076"/>
        <pc:sldMkLst>
          <pc:docMk/>
          <pc:sldMk cId="0" sldId="266"/>
        </pc:sldMkLst>
        <pc:spChg chg="mod">
          <ac:chgData name="Bonita Searle-Barnes" userId="e782127f-826a-4a83-a372-afedaa2e0d4f" providerId="ADAL" clId="{FA3BD239-4B9A-4CBA-8CF5-F7BFBEA885D5}" dt="2025-11-03T13:04:16.001" v="1823" actId="1076"/>
          <ac:spMkLst>
            <pc:docMk/>
            <pc:sldMk cId="0" sldId="266"/>
            <ac:spMk id="2" creationId="{00000000-0000-0000-0000-000000000000}"/>
          </ac:spMkLst>
        </pc:spChg>
        <pc:spChg chg="mod">
          <ac:chgData name="Bonita Searle-Barnes" userId="e782127f-826a-4a83-a372-afedaa2e0d4f" providerId="ADAL" clId="{FA3BD239-4B9A-4CBA-8CF5-F7BFBEA885D5}" dt="2025-10-31T15:55:40.725" v="1159" actId="403"/>
          <ac:spMkLst>
            <pc:docMk/>
            <pc:sldMk cId="0" sldId="266"/>
            <ac:spMk id="4" creationId="{00000000-0000-0000-0000-000000000000}"/>
          </ac:spMkLst>
        </pc:spChg>
        <pc:spChg chg="mod">
          <ac:chgData name="Bonita Searle-Barnes" userId="e782127f-826a-4a83-a372-afedaa2e0d4f" providerId="ADAL" clId="{FA3BD239-4B9A-4CBA-8CF5-F7BFBEA885D5}" dt="2025-10-31T15:57:23.023" v="1176" actId="14100"/>
          <ac:spMkLst>
            <pc:docMk/>
            <pc:sldMk cId="0" sldId="266"/>
            <ac:spMk id="5" creationId="{00000000-0000-0000-0000-000000000000}"/>
          </ac:spMkLst>
        </pc:spChg>
        <pc:spChg chg="mod">
          <ac:chgData name="Bonita Searle-Barnes" userId="e782127f-826a-4a83-a372-afedaa2e0d4f" providerId="ADAL" clId="{FA3BD239-4B9A-4CBA-8CF5-F7BFBEA885D5}" dt="2025-10-31T15:57:19.952" v="1175" actId="1076"/>
          <ac:spMkLst>
            <pc:docMk/>
            <pc:sldMk cId="0" sldId="266"/>
            <ac:spMk id="7" creationId="{00000000-0000-0000-0000-000000000000}"/>
          </ac:spMkLst>
        </pc:spChg>
        <pc:spChg chg="mod">
          <ac:chgData name="Bonita Searle-Barnes" userId="e782127f-826a-4a83-a372-afedaa2e0d4f" providerId="ADAL" clId="{FA3BD239-4B9A-4CBA-8CF5-F7BFBEA885D5}" dt="2025-10-31T15:57:26.008" v="1177" actId="14100"/>
          <ac:spMkLst>
            <pc:docMk/>
            <pc:sldMk cId="0" sldId="266"/>
            <ac:spMk id="8" creationId="{00000000-0000-0000-0000-000000000000}"/>
          </ac:spMkLst>
        </pc:spChg>
        <pc:spChg chg="mod">
          <ac:chgData name="Bonita Searle-Barnes" userId="e782127f-826a-4a83-a372-afedaa2e0d4f" providerId="ADAL" clId="{FA3BD239-4B9A-4CBA-8CF5-F7BFBEA885D5}" dt="2025-10-31T15:57:04.663" v="1173" actId="1076"/>
          <ac:spMkLst>
            <pc:docMk/>
            <pc:sldMk cId="0" sldId="266"/>
            <ac:spMk id="10" creationId="{00000000-0000-0000-0000-000000000000}"/>
          </ac:spMkLst>
        </pc:spChg>
        <pc:spChg chg="mod">
          <ac:chgData name="Bonita Searle-Barnes" userId="e782127f-826a-4a83-a372-afedaa2e0d4f" providerId="ADAL" clId="{FA3BD239-4B9A-4CBA-8CF5-F7BFBEA885D5}" dt="2025-10-31T15:57:29.593" v="1178" actId="14100"/>
          <ac:spMkLst>
            <pc:docMk/>
            <pc:sldMk cId="0" sldId="266"/>
            <ac:spMk id="11" creationId="{00000000-0000-0000-0000-000000000000}"/>
          </ac:spMkLst>
        </pc:spChg>
        <pc:picChg chg="mod">
          <ac:chgData name="Bonita Searle-Barnes" userId="e782127f-826a-4a83-a372-afedaa2e0d4f" providerId="ADAL" clId="{FA3BD239-4B9A-4CBA-8CF5-F7BFBEA885D5}" dt="2025-10-31T15:57:42.752" v="1179" actId="1076"/>
          <ac:picMkLst>
            <pc:docMk/>
            <pc:sldMk cId="0" sldId="266"/>
            <ac:picMk id="3" creationId="{00000000-0000-0000-0000-000000000000}"/>
          </ac:picMkLst>
        </pc:picChg>
        <pc:picChg chg="mod">
          <ac:chgData name="Bonita Searle-Barnes" userId="e782127f-826a-4a83-a372-afedaa2e0d4f" providerId="ADAL" clId="{FA3BD239-4B9A-4CBA-8CF5-F7BFBEA885D5}" dt="2025-10-31T15:57:48.656" v="1180" actId="1076"/>
          <ac:picMkLst>
            <pc:docMk/>
            <pc:sldMk cId="0" sldId="266"/>
            <ac:picMk id="6" creationId="{00000000-0000-0000-0000-000000000000}"/>
          </ac:picMkLst>
        </pc:picChg>
        <pc:picChg chg="mod">
          <ac:chgData name="Bonita Searle-Barnes" userId="e782127f-826a-4a83-a372-afedaa2e0d4f" providerId="ADAL" clId="{FA3BD239-4B9A-4CBA-8CF5-F7BFBEA885D5}" dt="2025-10-31T16:00:59.710" v="1182" actId="1076"/>
          <ac:picMkLst>
            <pc:docMk/>
            <pc:sldMk cId="0" sldId="266"/>
            <ac:picMk id="9" creationId="{00000000-0000-0000-0000-000000000000}"/>
          </ac:picMkLst>
        </pc:picChg>
      </pc:sldChg>
      <pc:sldChg chg="modSp mod">
        <pc:chgData name="Bonita Searle-Barnes" userId="e782127f-826a-4a83-a372-afedaa2e0d4f" providerId="ADAL" clId="{FA3BD239-4B9A-4CBA-8CF5-F7BFBEA885D5}" dt="2025-11-03T13:03:54.036" v="1811"/>
        <pc:sldMkLst>
          <pc:docMk/>
          <pc:sldMk cId="0" sldId="267"/>
        </pc:sldMkLst>
        <pc:spChg chg="mod">
          <ac:chgData name="Bonita Searle-Barnes" userId="e782127f-826a-4a83-a372-afedaa2e0d4f" providerId="ADAL" clId="{FA3BD239-4B9A-4CBA-8CF5-F7BFBEA885D5}" dt="2025-11-03T13:03:54.036" v="1811"/>
          <ac:spMkLst>
            <pc:docMk/>
            <pc:sldMk cId="0" sldId="267"/>
            <ac:spMk id="2" creationId="{00000000-0000-0000-0000-000000000000}"/>
          </ac:spMkLst>
        </pc:spChg>
        <pc:spChg chg="mod">
          <ac:chgData name="Bonita Searle-Barnes" userId="e782127f-826a-4a83-a372-afedaa2e0d4f" providerId="ADAL" clId="{FA3BD239-4B9A-4CBA-8CF5-F7BFBEA885D5}" dt="2025-11-03T12:32:18.092" v="1201" actId="1076"/>
          <ac:spMkLst>
            <pc:docMk/>
            <pc:sldMk cId="0" sldId="267"/>
            <ac:spMk id="3" creationId="{00000000-0000-0000-0000-000000000000}"/>
          </ac:spMkLst>
        </pc:spChg>
        <pc:spChg chg="mod">
          <ac:chgData name="Bonita Searle-Barnes" userId="e782127f-826a-4a83-a372-afedaa2e0d4f" providerId="ADAL" clId="{FA3BD239-4B9A-4CBA-8CF5-F7BFBEA885D5}" dt="2025-11-03T12:32:05.540" v="1199" actId="1076"/>
          <ac:spMkLst>
            <pc:docMk/>
            <pc:sldMk cId="0" sldId="267"/>
            <ac:spMk id="4" creationId="{00000000-0000-0000-0000-000000000000}"/>
          </ac:spMkLst>
        </pc:spChg>
        <pc:spChg chg="mod">
          <ac:chgData name="Bonita Searle-Barnes" userId="e782127f-826a-4a83-a372-afedaa2e0d4f" providerId="ADAL" clId="{FA3BD239-4B9A-4CBA-8CF5-F7BFBEA885D5}" dt="2025-11-03T12:32:40.165" v="1202" actId="12"/>
          <ac:spMkLst>
            <pc:docMk/>
            <pc:sldMk cId="0" sldId="267"/>
            <ac:spMk id="5" creationId="{00000000-0000-0000-0000-000000000000}"/>
          </ac:spMkLst>
        </pc:spChg>
        <pc:spChg chg="mod">
          <ac:chgData name="Bonita Searle-Barnes" userId="e782127f-826a-4a83-a372-afedaa2e0d4f" providerId="ADAL" clId="{FA3BD239-4B9A-4CBA-8CF5-F7BFBEA885D5}" dt="2025-11-03T12:32:49.694" v="1203" actId="12"/>
          <ac:spMkLst>
            <pc:docMk/>
            <pc:sldMk cId="0" sldId="267"/>
            <ac:spMk id="6" creationId="{00000000-0000-0000-0000-000000000000}"/>
          </ac:spMkLst>
        </pc:spChg>
        <pc:spChg chg="mod">
          <ac:chgData name="Bonita Searle-Barnes" userId="e782127f-826a-4a83-a372-afedaa2e0d4f" providerId="ADAL" clId="{FA3BD239-4B9A-4CBA-8CF5-F7BFBEA885D5}" dt="2025-11-03T12:35:38.127" v="1234" actId="1035"/>
          <ac:spMkLst>
            <pc:docMk/>
            <pc:sldMk cId="0" sldId="267"/>
            <ac:spMk id="10" creationId="{00000000-0000-0000-0000-000000000000}"/>
          </ac:spMkLst>
        </pc:spChg>
        <pc:spChg chg="mod">
          <ac:chgData name="Bonita Searle-Barnes" userId="e782127f-826a-4a83-a372-afedaa2e0d4f" providerId="ADAL" clId="{FA3BD239-4B9A-4CBA-8CF5-F7BFBEA885D5}" dt="2025-11-03T12:36:12.987" v="1242" actId="1076"/>
          <ac:spMkLst>
            <pc:docMk/>
            <pc:sldMk cId="0" sldId="267"/>
            <ac:spMk id="11" creationId="{00000000-0000-0000-0000-000000000000}"/>
          </ac:spMkLst>
        </pc:spChg>
        <pc:spChg chg="mod">
          <ac:chgData name="Bonita Searle-Barnes" userId="e782127f-826a-4a83-a372-afedaa2e0d4f" providerId="ADAL" clId="{FA3BD239-4B9A-4CBA-8CF5-F7BFBEA885D5}" dt="2025-11-03T12:36:20.395" v="1243" actId="1076"/>
          <ac:spMkLst>
            <pc:docMk/>
            <pc:sldMk cId="0" sldId="267"/>
            <ac:spMk id="12" creationId="{00000000-0000-0000-0000-000000000000}"/>
          </ac:spMkLst>
        </pc:spChg>
        <pc:spChg chg="mod">
          <ac:chgData name="Bonita Searle-Barnes" userId="e782127f-826a-4a83-a372-afedaa2e0d4f" providerId="ADAL" clId="{FA3BD239-4B9A-4CBA-8CF5-F7BFBEA885D5}" dt="2025-11-03T12:35:56.874" v="1236" actId="12"/>
          <ac:spMkLst>
            <pc:docMk/>
            <pc:sldMk cId="0" sldId="267"/>
            <ac:spMk id="13" creationId="{00000000-0000-0000-0000-000000000000}"/>
          </ac:spMkLst>
        </pc:spChg>
        <pc:spChg chg="mod">
          <ac:chgData name="Bonita Searle-Barnes" userId="e782127f-826a-4a83-a372-afedaa2e0d4f" providerId="ADAL" clId="{FA3BD239-4B9A-4CBA-8CF5-F7BFBEA885D5}" dt="2025-11-03T12:34:43.421" v="1219" actId="2711"/>
          <ac:spMkLst>
            <pc:docMk/>
            <pc:sldMk cId="0" sldId="267"/>
            <ac:spMk id="17" creationId="{00000000-0000-0000-0000-000000000000}"/>
          </ac:spMkLst>
        </pc:spChg>
        <pc:spChg chg="mod">
          <ac:chgData name="Bonita Searle-Barnes" userId="e782127f-826a-4a83-a372-afedaa2e0d4f" providerId="ADAL" clId="{FA3BD239-4B9A-4CBA-8CF5-F7BFBEA885D5}" dt="2025-11-03T12:36:31.035" v="1244" actId="1076"/>
          <ac:spMkLst>
            <pc:docMk/>
            <pc:sldMk cId="0" sldId="267"/>
            <ac:spMk id="19" creationId="{00000000-0000-0000-0000-000000000000}"/>
          </ac:spMkLst>
        </pc:spChg>
        <pc:spChg chg="mod">
          <ac:chgData name="Bonita Searle-Barnes" userId="e782127f-826a-4a83-a372-afedaa2e0d4f" providerId="ADAL" clId="{FA3BD239-4B9A-4CBA-8CF5-F7BFBEA885D5}" dt="2025-11-03T12:36:34.765" v="1245" actId="1076"/>
          <ac:spMkLst>
            <pc:docMk/>
            <pc:sldMk cId="0" sldId="267"/>
            <ac:spMk id="20" creationId="{00000000-0000-0000-0000-000000000000}"/>
          </ac:spMkLst>
        </pc:spChg>
        <pc:spChg chg="mod">
          <ac:chgData name="Bonita Searle-Barnes" userId="e782127f-826a-4a83-a372-afedaa2e0d4f" providerId="ADAL" clId="{FA3BD239-4B9A-4CBA-8CF5-F7BFBEA885D5}" dt="2025-11-03T12:33:46.527" v="1212" actId="1076"/>
          <ac:spMkLst>
            <pc:docMk/>
            <pc:sldMk cId="0" sldId="267"/>
            <ac:spMk id="24" creationId="{00000000-0000-0000-0000-000000000000}"/>
          </ac:spMkLst>
        </pc:spChg>
        <pc:spChg chg="mod">
          <ac:chgData name="Bonita Searle-Barnes" userId="e782127f-826a-4a83-a372-afedaa2e0d4f" providerId="ADAL" clId="{FA3BD239-4B9A-4CBA-8CF5-F7BFBEA885D5}" dt="2025-11-03T12:33:34.191" v="1211" actId="1076"/>
          <ac:spMkLst>
            <pc:docMk/>
            <pc:sldMk cId="0" sldId="267"/>
            <ac:spMk id="25" creationId="{00000000-0000-0000-0000-000000000000}"/>
          </ac:spMkLst>
        </pc:spChg>
        <pc:spChg chg="mod">
          <ac:chgData name="Bonita Searle-Barnes" userId="e782127f-826a-4a83-a372-afedaa2e0d4f" providerId="ADAL" clId="{FA3BD239-4B9A-4CBA-8CF5-F7BFBEA885D5}" dt="2025-11-03T12:34:05.311" v="1213" actId="1076"/>
          <ac:spMkLst>
            <pc:docMk/>
            <pc:sldMk cId="0" sldId="267"/>
            <ac:spMk id="26" creationId="{00000000-0000-0000-0000-000000000000}"/>
          </ac:spMkLst>
        </pc:spChg>
        <pc:spChg chg="mod">
          <ac:chgData name="Bonita Searle-Barnes" userId="e782127f-826a-4a83-a372-afedaa2e0d4f" providerId="ADAL" clId="{FA3BD239-4B9A-4CBA-8CF5-F7BFBEA885D5}" dt="2025-11-03T12:33:26.806" v="1209" actId="1076"/>
          <ac:spMkLst>
            <pc:docMk/>
            <pc:sldMk cId="0" sldId="267"/>
            <ac:spMk id="27" creationId="{00000000-0000-0000-0000-000000000000}"/>
          </ac:spMkLst>
        </pc:spChg>
        <pc:picChg chg="mod">
          <ac:chgData name="Bonita Searle-Barnes" userId="e782127f-826a-4a83-a372-afedaa2e0d4f" providerId="ADAL" clId="{FA3BD239-4B9A-4CBA-8CF5-F7BFBEA885D5}" dt="2025-11-03T12:34:15.771" v="1215" actId="1076"/>
          <ac:picMkLst>
            <pc:docMk/>
            <pc:sldMk cId="0" sldId="267"/>
            <ac:picMk id="28" creationId="{00000000-0000-0000-0000-000000000000}"/>
          </ac:picMkLst>
        </pc:picChg>
      </pc:sldChg>
      <pc:sldChg chg="modSp mod">
        <pc:chgData name="Bonita Searle-Barnes" userId="e782127f-826a-4a83-a372-afedaa2e0d4f" providerId="ADAL" clId="{FA3BD239-4B9A-4CBA-8CF5-F7BFBEA885D5}" dt="2025-11-03T12:44:30.569" v="1491" actId="1035"/>
        <pc:sldMkLst>
          <pc:docMk/>
          <pc:sldMk cId="0" sldId="270"/>
        </pc:sldMkLst>
        <pc:spChg chg="mod">
          <ac:chgData name="Bonita Searle-Barnes" userId="e782127f-826a-4a83-a372-afedaa2e0d4f" providerId="ADAL" clId="{FA3BD239-4B9A-4CBA-8CF5-F7BFBEA885D5}" dt="2025-11-03T12:44:30.569" v="1491" actId="1035"/>
          <ac:spMkLst>
            <pc:docMk/>
            <pc:sldMk cId="0" sldId="270"/>
            <ac:spMk id="2" creationId="{00000000-0000-0000-0000-000000000000}"/>
          </ac:spMkLst>
        </pc:spChg>
        <pc:spChg chg="mod">
          <ac:chgData name="Bonita Searle-Barnes" userId="e782127f-826a-4a83-a372-afedaa2e0d4f" providerId="ADAL" clId="{FA3BD239-4B9A-4CBA-8CF5-F7BFBEA885D5}" dt="2025-11-03T12:43:41.321" v="1480" actId="1035"/>
          <ac:spMkLst>
            <pc:docMk/>
            <pc:sldMk cId="0" sldId="270"/>
            <ac:spMk id="4" creationId="{00000000-0000-0000-0000-000000000000}"/>
          </ac:spMkLst>
        </pc:spChg>
        <pc:spChg chg="mod">
          <ac:chgData name="Bonita Searle-Barnes" userId="e782127f-826a-4a83-a372-afedaa2e0d4f" providerId="ADAL" clId="{FA3BD239-4B9A-4CBA-8CF5-F7BFBEA885D5}" dt="2025-11-03T12:43:28.103" v="1476" actId="1076"/>
          <ac:spMkLst>
            <pc:docMk/>
            <pc:sldMk cId="0" sldId="270"/>
            <ac:spMk id="5" creationId="{00000000-0000-0000-0000-000000000000}"/>
          </ac:spMkLst>
        </pc:spChg>
        <pc:spChg chg="mod">
          <ac:chgData name="Bonita Searle-Barnes" userId="e782127f-826a-4a83-a372-afedaa2e0d4f" providerId="ADAL" clId="{FA3BD239-4B9A-4CBA-8CF5-F7BFBEA885D5}" dt="2025-11-03T12:43:56.010" v="1482" actId="1076"/>
          <ac:spMkLst>
            <pc:docMk/>
            <pc:sldMk cId="0" sldId="270"/>
            <ac:spMk id="7" creationId="{00000000-0000-0000-0000-000000000000}"/>
          </ac:spMkLst>
        </pc:spChg>
        <pc:spChg chg="mod">
          <ac:chgData name="Bonita Searle-Barnes" userId="e782127f-826a-4a83-a372-afedaa2e0d4f" providerId="ADAL" clId="{FA3BD239-4B9A-4CBA-8CF5-F7BFBEA885D5}" dt="2025-11-03T12:43:46.968" v="1481" actId="1076"/>
          <ac:spMkLst>
            <pc:docMk/>
            <pc:sldMk cId="0" sldId="270"/>
            <ac:spMk id="8" creationId="{00000000-0000-0000-0000-000000000000}"/>
          </ac:spMkLst>
        </pc:spChg>
        <pc:spChg chg="mod">
          <ac:chgData name="Bonita Searle-Barnes" userId="e782127f-826a-4a83-a372-afedaa2e0d4f" providerId="ADAL" clId="{FA3BD239-4B9A-4CBA-8CF5-F7BFBEA885D5}" dt="2025-11-03T12:44:13.457" v="1485" actId="1076"/>
          <ac:spMkLst>
            <pc:docMk/>
            <pc:sldMk cId="0" sldId="270"/>
            <ac:spMk id="10" creationId="{00000000-0000-0000-0000-000000000000}"/>
          </ac:spMkLst>
        </pc:spChg>
        <pc:spChg chg="mod">
          <ac:chgData name="Bonita Searle-Barnes" userId="e782127f-826a-4a83-a372-afedaa2e0d4f" providerId="ADAL" clId="{FA3BD239-4B9A-4CBA-8CF5-F7BFBEA885D5}" dt="2025-11-03T12:44:07.395" v="1484" actId="1076"/>
          <ac:spMkLst>
            <pc:docMk/>
            <pc:sldMk cId="0" sldId="270"/>
            <ac:spMk id="11" creationId="{00000000-0000-0000-0000-000000000000}"/>
          </ac:spMkLst>
        </pc:spChg>
        <pc:picChg chg="mod">
          <ac:chgData name="Bonita Searle-Barnes" userId="e782127f-826a-4a83-a372-afedaa2e0d4f" providerId="ADAL" clId="{FA3BD239-4B9A-4CBA-8CF5-F7BFBEA885D5}" dt="2025-11-03T12:43:38.279" v="1478" actId="1076"/>
          <ac:picMkLst>
            <pc:docMk/>
            <pc:sldMk cId="0" sldId="270"/>
            <ac:picMk id="3" creationId="{00000000-0000-0000-0000-000000000000}"/>
          </ac:picMkLst>
        </pc:picChg>
        <pc:picChg chg="mod">
          <ac:chgData name="Bonita Searle-Barnes" userId="e782127f-826a-4a83-a372-afedaa2e0d4f" providerId="ADAL" clId="{FA3BD239-4B9A-4CBA-8CF5-F7BFBEA885D5}" dt="2025-11-03T12:44:02.777" v="1483" actId="1076"/>
          <ac:picMkLst>
            <pc:docMk/>
            <pc:sldMk cId="0" sldId="270"/>
            <ac:picMk id="6" creationId="{00000000-0000-0000-0000-000000000000}"/>
          </ac:picMkLst>
        </pc:picChg>
        <pc:picChg chg="mod">
          <ac:chgData name="Bonita Searle-Barnes" userId="e782127f-826a-4a83-a372-afedaa2e0d4f" providerId="ADAL" clId="{FA3BD239-4B9A-4CBA-8CF5-F7BFBEA885D5}" dt="2025-11-03T12:44:19.553" v="1486" actId="1076"/>
          <ac:picMkLst>
            <pc:docMk/>
            <pc:sldMk cId="0" sldId="270"/>
            <ac:picMk id="9" creationId="{00000000-0000-0000-0000-000000000000}"/>
          </ac:picMkLst>
        </pc:picChg>
      </pc:sldChg>
      <pc:sldChg chg="modSp mod">
        <pc:chgData name="Bonita Searle-Barnes" userId="e782127f-826a-4a83-a372-afedaa2e0d4f" providerId="ADAL" clId="{FA3BD239-4B9A-4CBA-8CF5-F7BFBEA885D5}" dt="2025-11-03T12:47:27.015" v="1516" actId="1076"/>
        <pc:sldMkLst>
          <pc:docMk/>
          <pc:sldMk cId="0" sldId="271"/>
        </pc:sldMkLst>
        <pc:spChg chg="mod">
          <ac:chgData name="Bonita Searle-Barnes" userId="e782127f-826a-4a83-a372-afedaa2e0d4f" providerId="ADAL" clId="{FA3BD239-4B9A-4CBA-8CF5-F7BFBEA885D5}" dt="2025-11-03T12:44:48.411" v="1493"/>
          <ac:spMkLst>
            <pc:docMk/>
            <pc:sldMk cId="0" sldId="271"/>
            <ac:spMk id="2" creationId="{00000000-0000-0000-0000-000000000000}"/>
          </ac:spMkLst>
        </pc:spChg>
        <pc:spChg chg="mod">
          <ac:chgData name="Bonita Searle-Barnes" userId="e782127f-826a-4a83-a372-afedaa2e0d4f" providerId="ADAL" clId="{FA3BD239-4B9A-4CBA-8CF5-F7BFBEA885D5}" dt="2025-11-03T12:44:56.394" v="1494" actId="14100"/>
          <ac:spMkLst>
            <pc:docMk/>
            <pc:sldMk cId="0" sldId="271"/>
            <ac:spMk id="3" creationId="{00000000-0000-0000-0000-000000000000}"/>
          </ac:spMkLst>
        </pc:spChg>
        <pc:spChg chg="mod">
          <ac:chgData name="Bonita Searle-Barnes" userId="e782127f-826a-4a83-a372-afedaa2e0d4f" providerId="ADAL" clId="{FA3BD239-4B9A-4CBA-8CF5-F7BFBEA885D5}" dt="2025-11-03T12:47:27.015" v="1516" actId="1076"/>
          <ac:spMkLst>
            <pc:docMk/>
            <pc:sldMk cId="0" sldId="271"/>
            <ac:spMk id="4" creationId="{00000000-0000-0000-0000-000000000000}"/>
          </ac:spMkLst>
        </pc:spChg>
        <pc:spChg chg="mod">
          <ac:chgData name="Bonita Searle-Barnes" userId="e782127f-826a-4a83-a372-afedaa2e0d4f" providerId="ADAL" clId="{FA3BD239-4B9A-4CBA-8CF5-F7BFBEA885D5}" dt="2025-11-03T12:47:19.128" v="1515" actId="1076"/>
          <ac:spMkLst>
            <pc:docMk/>
            <pc:sldMk cId="0" sldId="271"/>
            <ac:spMk id="5" creationId="{00000000-0000-0000-0000-000000000000}"/>
          </ac:spMkLst>
        </pc:spChg>
        <pc:spChg chg="mod">
          <ac:chgData name="Bonita Searle-Barnes" userId="e782127f-826a-4a83-a372-afedaa2e0d4f" providerId="ADAL" clId="{FA3BD239-4B9A-4CBA-8CF5-F7BFBEA885D5}" dt="2025-11-03T12:47:00.349" v="1513" actId="1076"/>
          <ac:spMkLst>
            <pc:docMk/>
            <pc:sldMk cId="0" sldId="271"/>
            <ac:spMk id="7" creationId="{00000000-0000-0000-0000-000000000000}"/>
          </ac:spMkLst>
        </pc:spChg>
        <pc:spChg chg="mod">
          <ac:chgData name="Bonita Searle-Barnes" userId="e782127f-826a-4a83-a372-afedaa2e0d4f" providerId="ADAL" clId="{FA3BD239-4B9A-4CBA-8CF5-F7BFBEA885D5}" dt="2025-11-03T12:46:39.709" v="1512" actId="1076"/>
          <ac:spMkLst>
            <pc:docMk/>
            <pc:sldMk cId="0" sldId="271"/>
            <ac:spMk id="8" creationId="{00000000-0000-0000-0000-000000000000}"/>
          </ac:spMkLst>
        </pc:spChg>
        <pc:spChg chg="mod">
          <ac:chgData name="Bonita Searle-Barnes" userId="e782127f-826a-4a83-a372-afedaa2e0d4f" providerId="ADAL" clId="{FA3BD239-4B9A-4CBA-8CF5-F7BFBEA885D5}" dt="2025-11-03T12:45:42.773" v="1503" actId="403"/>
          <ac:spMkLst>
            <pc:docMk/>
            <pc:sldMk cId="0" sldId="271"/>
            <ac:spMk id="12" creationId="{00000000-0000-0000-0000-000000000000}"/>
          </ac:spMkLst>
        </pc:spChg>
        <pc:spChg chg="mod">
          <ac:chgData name="Bonita Searle-Barnes" userId="e782127f-826a-4a83-a372-afedaa2e0d4f" providerId="ADAL" clId="{FA3BD239-4B9A-4CBA-8CF5-F7BFBEA885D5}" dt="2025-11-03T12:46:18.588" v="1509" actId="1076"/>
          <ac:spMkLst>
            <pc:docMk/>
            <pc:sldMk cId="0" sldId="271"/>
            <ac:spMk id="14" creationId="{00000000-0000-0000-0000-000000000000}"/>
          </ac:spMkLst>
        </pc:spChg>
        <pc:spChg chg="mod">
          <ac:chgData name="Bonita Searle-Barnes" userId="e782127f-826a-4a83-a372-afedaa2e0d4f" providerId="ADAL" clId="{FA3BD239-4B9A-4CBA-8CF5-F7BFBEA885D5}" dt="2025-11-03T12:46:29.780" v="1511" actId="1076"/>
          <ac:spMkLst>
            <pc:docMk/>
            <pc:sldMk cId="0" sldId="271"/>
            <ac:spMk id="15" creationId="{00000000-0000-0000-0000-000000000000}"/>
          </ac:spMkLst>
        </pc:spChg>
        <pc:spChg chg="mod">
          <ac:chgData name="Bonita Searle-Barnes" userId="e782127f-826a-4a83-a372-afedaa2e0d4f" providerId="ADAL" clId="{FA3BD239-4B9A-4CBA-8CF5-F7BFBEA885D5}" dt="2025-11-03T12:46:07.981" v="1508" actId="1076"/>
          <ac:spMkLst>
            <pc:docMk/>
            <pc:sldMk cId="0" sldId="271"/>
            <ac:spMk id="17" creationId="{00000000-0000-0000-0000-000000000000}"/>
          </ac:spMkLst>
        </pc:spChg>
        <pc:spChg chg="mod">
          <ac:chgData name="Bonita Searle-Barnes" userId="e782127f-826a-4a83-a372-afedaa2e0d4f" providerId="ADAL" clId="{FA3BD239-4B9A-4CBA-8CF5-F7BFBEA885D5}" dt="2025-11-03T12:46:01.236" v="1507" actId="1076"/>
          <ac:spMkLst>
            <pc:docMk/>
            <pc:sldMk cId="0" sldId="271"/>
            <ac:spMk id="18" creationId="{00000000-0000-0000-0000-000000000000}"/>
          </ac:spMkLst>
        </pc:spChg>
        <pc:spChg chg="mod">
          <ac:chgData name="Bonita Searle-Barnes" userId="e782127f-826a-4a83-a372-afedaa2e0d4f" providerId="ADAL" clId="{FA3BD239-4B9A-4CBA-8CF5-F7BFBEA885D5}" dt="2025-11-03T12:45:53.014" v="1506" actId="403"/>
          <ac:spMkLst>
            <pc:docMk/>
            <pc:sldMk cId="0" sldId="271"/>
            <ac:spMk id="22" creationId="{00000000-0000-0000-0000-000000000000}"/>
          </ac:spMkLst>
        </pc:spChg>
        <pc:picChg chg="mod">
          <ac:chgData name="Bonita Searle-Barnes" userId="e782127f-826a-4a83-a372-afedaa2e0d4f" providerId="ADAL" clId="{FA3BD239-4B9A-4CBA-8CF5-F7BFBEA885D5}" dt="2025-11-03T12:47:11.621" v="1514" actId="1076"/>
          <ac:picMkLst>
            <pc:docMk/>
            <pc:sldMk cId="0" sldId="271"/>
            <ac:picMk id="6" creationId="{00000000-0000-0000-0000-000000000000}"/>
          </ac:picMkLst>
        </pc:picChg>
        <pc:picChg chg="mod">
          <ac:chgData name="Bonita Searle-Barnes" userId="e782127f-826a-4a83-a372-afedaa2e0d4f" providerId="ADAL" clId="{FA3BD239-4B9A-4CBA-8CF5-F7BFBEA885D5}" dt="2025-11-03T12:46:22.765" v="1510" actId="1076"/>
          <ac:picMkLst>
            <pc:docMk/>
            <pc:sldMk cId="0" sldId="271"/>
            <ac:picMk id="16" creationId="{00000000-0000-0000-0000-000000000000}"/>
          </ac:picMkLst>
        </pc:picChg>
      </pc:sldChg>
      <pc:sldChg chg="modSp mod">
        <pc:chgData name="Bonita Searle-Barnes" userId="e782127f-826a-4a83-a372-afedaa2e0d4f" providerId="ADAL" clId="{FA3BD239-4B9A-4CBA-8CF5-F7BFBEA885D5}" dt="2025-11-03T13:10:39.728" v="2089" actId="12"/>
        <pc:sldMkLst>
          <pc:docMk/>
          <pc:sldMk cId="0" sldId="272"/>
        </pc:sldMkLst>
        <pc:spChg chg="mod">
          <ac:chgData name="Bonita Searle-Barnes" userId="e782127f-826a-4a83-a372-afedaa2e0d4f" providerId="ADAL" clId="{FA3BD239-4B9A-4CBA-8CF5-F7BFBEA885D5}" dt="2025-11-03T13:09:29.249" v="2069" actId="1035"/>
          <ac:spMkLst>
            <pc:docMk/>
            <pc:sldMk cId="0" sldId="272"/>
            <ac:spMk id="2" creationId="{00000000-0000-0000-0000-000000000000}"/>
          </ac:spMkLst>
        </pc:spChg>
        <pc:spChg chg="mod">
          <ac:chgData name="Bonita Searle-Barnes" userId="e782127f-826a-4a83-a372-afedaa2e0d4f" providerId="ADAL" clId="{FA3BD239-4B9A-4CBA-8CF5-F7BFBEA885D5}" dt="2025-11-03T13:10:17.328" v="2081" actId="1035"/>
          <ac:spMkLst>
            <pc:docMk/>
            <pc:sldMk cId="0" sldId="272"/>
            <ac:spMk id="7" creationId="{00000000-0000-0000-0000-000000000000}"/>
          </ac:spMkLst>
        </pc:spChg>
        <pc:spChg chg="mod">
          <ac:chgData name="Bonita Searle-Barnes" userId="e782127f-826a-4a83-a372-afedaa2e0d4f" providerId="ADAL" clId="{FA3BD239-4B9A-4CBA-8CF5-F7BFBEA885D5}" dt="2025-11-03T13:10:39.728" v="2089" actId="12"/>
          <ac:spMkLst>
            <pc:docMk/>
            <pc:sldMk cId="0" sldId="272"/>
            <ac:spMk id="8" creationId="{00000000-0000-0000-0000-000000000000}"/>
          </ac:spMkLst>
        </pc:spChg>
        <pc:picChg chg="mod">
          <ac:chgData name="Bonita Searle-Barnes" userId="e782127f-826a-4a83-a372-afedaa2e0d4f" providerId="ADAL" clId="{FA3BD239-4B9A-4CBA-8CF5-F7BFBEA885D5}" dt="2025-11-03T13:09:42.195" v="2070" actId="1076"/>
          <ac:picMkLst>
            <pc:docMk/>
            <pc:sldMk cId="0" sldId="272"/>
            <ac:picMk id="3" creationId="{00000000-0000-0000-0000-000000000000}"/>
          </ac:picMkLst>
        </pc:picChg>
        <pc:picChg chg="mod">
          <ac:chgData name="Bonita Searle-Barnes" userId="e782127f-826a-4a83-a372-afedaa2e0d4f" providerId="ADAL" clId="{FA3BD239-4B9A-4CBA-8CF5-F7BFBEA885D5}" dt="2025-11-03T13:09:44.821" v="2071" actId="1076"/>
          <ac:picMkLst>
            <pc:docMk/>
            <pc:sldMk cId="0" sldId="272"/>
            <ac:picMk id="4" creationId="{00000000-0000-0000-0000-000000000000}"/>
          </ac:picMkLst>
        </pc:picChg>
        <pc:picChg chg="mod">
          <ac:chgData name="Bonita Searle-Barnes" userId="e782127f-826a-4a83-a372-afedaa2e0d4f" providerId="ADAL" clId="{FA3BD239-4B9A-4CBA-8CF5-F7BFBEA885D5}" dt="2025-11-03T13:09:47.052" v="2072" actId="1076"/>
          <ac:picMkLst>
            <pc:docMk/>
            <pc:sldMk cId="0" sldId="272"/>
            <ac:picMk id="5" creationId="{00000000-0000-0000-0000-000000000000}"/>
          </ac:picMkLst>
        </pc:picChg>
        <pc:picChg chg="mod">
          <ac:chgData name="Bonita Searle-Barnes" userId="e782127f-826a-4a83-a372-afedaa2e0d4f" providerId="ADAL" clId="{FA3BD239-4B9A-4CBA-8CF5-F7BFBEA885D5}" dt="2025-11-03T13:09:49.747" v="2073" actId="1076"/>
          <ac:picMkLst>
            <pc:docMk/>
            <pc:sldMk cId="0" sldId="272"/>
            <ac:picMk id="6" creationId="{00000000-0000-0000-0000-000000000000}"/>
          </ac:picMkLst>
        </pc:picChg>
      </pc:sldChg>
      <pc:sldChg chg="delSp modSp mod">
        <pc:chgData name="Bonita Searle-Barnes" userId="e782127f-826a-4a83-a372-afedaa2e0d4f" providerId="ADAL" clId="{FA3BD239-4B9A-4CBA-8CF5-F7BFBEA885D5}" dt="2025-11-03T12:53:10.521" v="1594" actId="403"/>
        <pc:sldMkLst>
          <pc:docMk/>
          <pc:sldMk cId="0" sldId="273"/>
        </pc:sldMkLst>
        <pc:spChg chg="mod">
          <ac:chgData name="Bonita Searle-Barnes" userId="e782127f-826a-4a83-a372-afedaa2e0d4f" providerId="ADAL" clId="{FA3BD239-4B9A-4CBA-8CF5-F7BFBEA885D5}" dt="2025-11-03T12:52:11.113" v="1584" actId="403"/>
          <ac:spMkLst>
            <pc:docMk/>
            <pc:sldMk cId="0" sldId="273"/>
            <ac:spMk id="2" creationId="{00000000-0000-0000-0000-000000000000}"/>
          </ac:spMkLst>
        </pc:spChg>
        <pc:spChg chg="mod">
          <ac:chgData name="Bonita Searle-Barnes" userId="e782127f-826a-4a83-a372-afedaa2e0d4f" providerId="ADAL" clId="{FA3BD239-4B9A-4CBA-8CF5-F7BFBEA885D5}" dt="2025-11-03T12:52:54.960" v="1589" actId="403"/>
          <ac:spMkLst>
            <pc:docMk/>
            <pc:sldMk cId="0" sldId="273"/>
            <ac:spMk id="5" creationId="{00000000-0000-0000-0000-000000000000}"/>
          </ac:spMkLst>
        </pc:spChg>
        <pc:spChg chg="mod">
          <ac:chgData name="Bonita Searle-Barnes" userId="e782127f-826a-4a83-a372-afedaa2e0d4f" providerId="ADAL" clId="{FA3BD239-4B9A-4CBA-8CF5-F7BFBEA885D5}" dt="2025-11-03T12:53:02.072" v="1591"/>
          <ac:spMkLst>
            <pc:docMk/>
            <pc:sldMk cId="0" sldId="273"/>
            <ac:spMk id="6" creationId="{00000000-0000-0000-0000-000000000000}"/>
          </ac:spMkLst>
        </pc:spChg>
        <pc:spChg chg="mod">
          <ac:chgData name="Bonita Searle-Barnes" userId="e782127f-826a-4a83-a372-afedaa2e0d4f" providerId="ADAL" clId="{FA3BD239-4B9A-4CBA-8CF5-F7BFBEA885D5}" dt="2025-11-03T12:53:07.161" v="1593" actId="403"/>
          <ac:spMkLst>
            <pc:docMk/>
            <pc:sldMk cId="0" sldId="273"/>
            <ac:spMk id="7" creationId="{00000000-0000-0000-0000-000000000000}"/>
          </ac:spMkLst>
        </pc:spChg>
        <pc:spChg chg="mod">
          <ac:chgData name="Bonita Searle-Barnes" userId="e782127f-826a-4a83-a372-afedaa2e0d4f" providerId="ADAL" clId="{FA3BD239-4B9A-4CBA-8CF5-F7BFBEA885D5}" dt="2025-11-03T12:53:10.521" v="1594" actId="403"/>
          <ac:spMkLst>
            <pc:docMk/>
            <pc:sldMk cId="0" sldId="273"/>
            <ac:spMk id="8" creationId="{00000000-0000-0000-0000-000000000000}"/>
          </ac:spMkLst>
        </pc:spChg>
        <pc:grpChg chg="mod">
          <ac:chgData name="Bonita Searle-Barnes" userId="e782127f-826a-4a83-a372-afedaa2e0d4f" providerId="ADAL" clId="{FA3BD239-4B9A-4CBA-8CF5-F7BFBEA885D5}" dt="2025-11-03T12:52:44.967" v="1588" actId="1076"/>
          <ac:grpSpMkLst>
            <pc:docMk/>
            <pc:sldMk cId="0" sldId="273"/>
            <ac:grpSpMk id="36" creationId="{554D4803-24C8-C9B8-0642-A29A43B93240}"/>
          </ac:grpSpMkLst>
        </pc:grpChg>
      </pc:sldChg>
      <pc:sldChg chg="modSp mod">
        <pc:chgData name="Bonita Searle-Barnes" userId="e782127f-826a-4a83-a372-afedaa2e0d4f" providerId="ADAL" clId="{FA3BD239-4B9A-4CBA-8CF5-F7BFBEA885D5}" dt="2025-11-03T13:10:50.609" v="2095" actId="1035"/>
        <pc:sldMkLst>
          <pc:docMk/>
          <pc:sldMk cId="0" sldId="274"/>
        </pc:sldMkLst>
        <pc:spChg chg="mod">
          <ac:chgData name="Bonita Searle-Barnes" userId="e782127f-826a-4a83-a372-afedaa2e0d4f" providerId="ADAL" clId="{FA3BD239-4B9A-4CBA-8CF5-F7BFBEA885D5}" dt="2025-11-03T13:10:50.609" v="2095" actId="1035"/>
          <ac:spMkLst>
            <pc:docMk/>
            <pc:sldMk cId="0" sldId="274"/>
            <ac:spMk id="2" creationId="{00000000-0000-0000-0000-000000000000}"/>
          </ac:spMkLst>
        </pc:spChg>
        <pc:spChg chg="mod">
          <ac:chgData name="Bonita Searle-Barnes" userId="e782127f-826a-4a83-a372-afedaa2e0d4f" providerId="ADAL" clId="{FA3BD239-4B9A-4CBA-8CF5-F7BFBEA885D5}" dt="2025-11-03T12:56:02.541" v="1633" actId="1076"/>
          <ac:spMkLst>
            <pc:docMk/>
            <pc:sldMk cId="0" sldId="274"/>
            <ac:spMk id="3" creationId="{00000000-0000-0000-0000-000000000000}"/>
          </ac:spMkLst>
        </pc:spChg>
        <pc:spChg chg="mod">
          <ac:chgData name="Bonita Searle-Barnes" userId="e782127f-826a-4a83-a372-afedaa2e0d4f" providerId="ADAL" clId="{FA3BD239-4B9A-4CBA-8CF5-F7BFBEA885D5}" dt="2025-11-03T12:55:47.591" v="1630"/>
          <ac:spMkLst>
            <pc:docMk/>
            <pc:sldMk cId="0" sldId="274"/>
            <ac:spMk id="4" creationId="{00000000-0000-0000-0000-000000000000}"/>
          </ac:spMkLst>
        </pc:spChg>
        <pc:spChg chg="mod">
          <ac:chgData name="Bonita Searle-Barnes" userId="e782127f-826a-4a83-a372-afedaa2e0d4f" providerId="ADAL" clId="{FA3BD239-4B9A-4CBA-8CF5-F7BFBEA885D5}" dt="2025-11-03T12:56:07.165" v="1634" actId="1076"/>
          <ac:spMkLst>
            <pc:docMk/>
            <pc:sldMk cId="0" sldId="274"/>
            <ac:spMk id="9" creationId="{00000000-0000-0000-0000-000000000000}"/>
          </ac:spMkLst>
        </pc:spChg>
        <pc:spChg chg="mod">
          <ac:chgData name="Bonita Searle-Barnes" userId="e782127f-826a-4a83-a372-afedaa2e0d4f" providerId="ADAL" clId="{FA3BD239-4B9A-4CBA-8CF5-F7BFBEA885D5}" dt="2025-11-03T12:55:56.868" v="1632"/>
          <ac:spMkLst>
            <pc:docMk/>
            <pc:sldMk cId="0" sldId="274"/>
            <ac:spMk id="10" creationId="{00000000-0000-0000-0000-000000000000}"/>
          </ac:spMkLst>
        </pc:spChg>
        <pc:spChg chg="mod">
          <ac:chgData name="Bonita Searle-Barnes" userId="e782127f-826a-4a83-a372-afedaa2e0d4f" providerId="ADAL" clId="{FA3BD239-4B9A-4CBA-8CF5-F7BFBEA885D5}" dt="2025-11-03T12:58:14.324" v="1673" actId="1035"/>
          <ac:spMkLst>
            <pc:docMk/>
            <pc:sldMk cId="0" sldId="274"/>
            <ac:spMk id="12" creationId="{00000000-0000-0000-0000-000000000000}"/>
          </ac:spMkLst>
        </pc:spChg>
        <pc:spChg chg="mod">
          <ac:chgData name="Bonita Searle-Barnes" userId="e782127f-826a-4a83-a372-afedaa2e0d4f" providerId="ADAL" clId="{FA3BD239-4B9A-4CBA-8CF5-F7BFBEA885D5}" dt="2025-11-03T12:58:21.808" v="1674" actId="948"/>
          <ac:spMkLst>
            <pc:docMk/>
            <pc:sldMk cId="0" sldId="274"/>
            <ac:spMk id="13" creationId="{00000000-0000-0000-0000-000000000000}"/>
          </ac:spMkLst>
        </pc:spChg>
      </pc:sldChg>
      <pc:sldChg chg="modSp mod">
        <pc:chgData name="Bonita Searle-Barnes" userId="e782127f-826a-4a83-a372-afedaa2e0d4f" providerId="ADAL" clId="{FA3BD239-4B9A-4CBA-8CF5-F7BFBEA885D5}" dt="2025-11-03T13:11:15.700" v="2100" actId="404"/>
        <pc:sldMkLst>
          <pc:docMk/>
          <pc:sldMk cId="3014219946" sldId="838"/>
        </pc:sldMkLst>
        <pc:spChg chg="mod">
          <ac:chgData name="Bonita Searle-Barnes" userId="e782127f-826a-4a83-a372-afedaa2e0d4f" providerId="ADAL" clId="{FA3BD239-4B9A-4CBA-8CF5-F7BFBEA885D5}" dt="2025-11-03T13:11:15.700" v="2100" actId="404"/>
          <ac:spMkLst>
            <pc:docMk/>
            <pc:sldMk cId="3014219946" sldId="838"/>
            <ac:spMk id="3" creationId="{3A94B90A-30B6-56D1-21EB-457B88DBC0F3}"/>
          </ac:spMkLst>
        </pc:spChg>
        <pc:spChg chg="mod">
          <ac:chgData name="Bonita Searle-Barnes" userId="e782127f-826a-4a83-a372-afedaa2e0d4f" providerId="ADAL" clId="{FA3BD239-4B9A-4CBA-8CF5-F7BFBEA885D5}" dt="2025-11-03T12:58:41.850" v="1677" actId="403"/>
          <ac:spMkLst>
            <pc:docMk/>
            <pc:sldMk cId="3014219946" sldId="838"/>
            <ac:spMk id="8" creationId="{00000000-0000-0000-0000-000000000000}"/>
          </ac:spMkLst>
        </pc:spChg>
        <pc:spChg chg="mod">
          <ac:chgData name="Bonita Searle-Barnes" userId="e782127f-826a-4a83-a372-afedaa2e0d4f" providerId="ADAL" clId="{FA3BD239-4B9A-4CBA-8CF5-F7BFBEA885D5}" dt="2025-11-03T12:59:33.233" v="1690" actId="403"/>
          <ac:spMkLst>
            <pc:docMk/>
            <pc:sldMk cId="3014219946" sldId="838"/>
            <ac:spMk id="9" creationId="{00000000-0000-0000-0000-000000000000}"/>
          </ac:spMkLst>
        </pc:spChg>
        <pc:spChg chg="mod">
          <ac:chgData name="Bonita Searle-Barnes" userId="e782127f-826a-4a83-a372-afedaa2e0d4f" providerId="ADAL" clId="{FA3BD239-4B9A-4CBA-8CF5-F7BFBEA885D5}" dt="2025-11-03T12:58:54.107" v="1680"/>
          <ac:spMkLst>
            <pc:docMk/>
            <pc:sldMk cId="3014219946" sldId="838"/>
            <ac:spMk id="13" creationId="{00000000-0000-0000-0000-000000000000}"/>
          </ac:spMkLst>
        </pc:spChg>
        <pc:spChg chg="mod">
          <ac:chgData name="Bonita Searle-Barnes" userId="e782127f-826a-4a83-a372-afedaa2e0d4f" providerId="ADAL" clId="{FA3BD239-4B9A-4CBA-8CF5-F7BFBEA885D5}" dt="2025-11-03T12:59:37.787" v="1691" actId="403"/>
          <ac:spMkLst>
            <pc:docMk/>
            <pc:sldMk cId="3014219946" sldId="838"/>
            <ac:spMk id="14" creationId="{00000000-0000-0000-0000-000000000000}"/>
          </ac:spMkLst>
        </pc:spChg>
        <pc:spChg chg="mod">
          <ac:chgData name="Bonita Searle-Barnes" userId="e782127f-826a-4a83-a372-afedaa2e0d4f" providerId="ADAL" clId="{FA3BD239-4B9A-4CBA-8CF5-F7BFBEA885D5}" dt="2025-11-03T12:59:06.423" v="1683" actId="403"/>
          <ac:spMkLst>
            <pc:docMk/>
            <pc:sldMk cId="3014219946" sldId="838"/>
            <ac:spMk id="18" creationId="{00000000-0000-0000-0000-000000000000}"/>
          </ac:spMkLst>
        </pc:spChg>
        <pc:spChg chg="mod">
          <ac:chgData name="Bonita Searle-Barnes" userId="e782127f-826a-4a83-a372-afedaa2e0d4f" providerId="ADAL" clId="{FA3BD239-4B9A-4CBA-8CF5-F7BFBEA885D5}" dt="2025-11-03T12:59:17.720" v="1686"/>
          <ac:spMkLst>
            <pc:docMk/>
            <pc:sldMk cId="3014219946" sldId="838"/>
            <ac:spMk id="23" creationId="{00000000-0000-0000-0000-000000000000}"/>
          </ac:spMkLst>
        </pc:spChg>
        <pc:spChg chg="mod">
          <ac:chgData name="Bonita Searle-Barnes" userId="e782127f-826a-4a83-a372-afedaa2e0d4f" providerId="ADAL" clId="{FA3BD239-4B9A-4CBA-8CF5-F7BFBEA885D5}" dt="2025-11-03T12:59:41.433" v="1692" actId="403"/>
          <ac:spMkLst>
            <pc:docMk/>
            <pc:sldMk cId="3014219946" sldId="838"/>
            <ac:spMk id="24" creationId="{00000000-0000-0000-0000-000000000000}"/>
          </ac:spMkLst>
        </pc:spChg>
        <pc:spChg chg="mod">
          <ac:chgData name="Bonita Searle-Barnes" userId="e782127f-826a-4a83-a372-afedaa2e0d4f" providerId="ADAL" clId="{FA3BD239-4B9A-4CBA-8CF5-F7BFBEA885D5}" dt="2025-11-03T12:59:26.457" v="1689" actId="403"/>
          <ac:spMkLst>
            <pc:docMk/>
            <pc:sldMk cId="3014219946" sldId="838"/>
            <ac:spMk id="28" creationId="{00000000-0000-0000-0000-000000000000}"/>
          </ac:spMkLst>
        </pc:spChg>
        <pc:spChg chg="mod">
          <ac:chgData name="Bonita Searle-Barnes" userId="e782127f-826a-4a83-a372-afedaa2e0d4f" providerId="ADAL" clId="{FA3BD239-4B9A-4CBA-8CF5-F7BFBEA885D5}" dt="2025-11-03T12:59:46.748" v="1693" actId="403"/>
          <ac:spMkLst>
            <pc:docMk/>
            <pc:sldMk cId="3014219946" sldId="838"/>
            <ac:spMk id="29" creationId="{00000000-0000-0000-0000-000000000000}"/>
          </ac:spMkLst>
        </pc:spChg>
      </pc:sldChg>
      <pc:sldChg chg="modSp mod">
        <pc:chgData name="Bonita Searle-Barnes" userId="e782127f-826a-4a83-a372-afedaa2e0d4f" providerId="ADAL" clId="{FA3BD239-4B9A-4CBA-8CF5-F7BFBEA885D5}" dt="2025-11-03T13:08:44.340" v="2061" actId="1037"/>
        <pc:sldMkLst>
          <pc:docMk/>
          <pc:sldMk cId="2808480706" sldId="840"/>
        </pc:sldMkLst>
        <pc:spChg chg="mod">
          <ac:chgData name="Bonita Searle-Barnes" userId="e782127f-826a-4a83-a372-afedaa2e0d4f" providerId="ADAL" clId="{FA3BD239-4B9A-4CBA-8CF5-F7BFBEA885D5}" dt="2025-11-03T13:08:31.020" v="2054" actId="1038"/>
          <ac:spMkLst>
            <pc:docMk/>
            <pc:sldMk cId="2808480706" sldId="840"/>
            <ac:spMk id="3" creationId="{6FFB772F-E825-9D87-9E8B-D04BC8A5280C}"/>
          </ac:spMkLst>
        </pc:spChg>
        <pc:spChg chg="mod">
          <ac:chgData name="Bonita Searle-Barnes" userId="e782127f-826a-4a83-a372-afedaa2e0d4f" providerId="ADAL" clId="{FA3BD239-4B9A-4CBA-8CF5-F7BFBEA885D5}" dt="2025-11-03T13:08:44.340" v="2061" actId="1037"/>
          <ac:spMkLst>
            <pc:docMk/>
            <pc:sldMk cId="2808480706" sldId="840"/>
            <ac:spMk id="4" creationId="{183CA12B-98D8-441B-A2DE-6FF2B2597824}"/>
          </ac:spMkLst>
        </pc:spChg>
      </pc:sldChg>
      <pc:sldChg chg="modSp mod">
        <pc:chgData name="Bonita Searle-Barnes" userId="e782127f-826a-4a83-a372-afedaa2e0d4f" providerId="ADAL" clId="{FA3BD239-4B9A-4CBA-8CF5-F7BFBEA885D5}" dt="2025-11-03T13:08:37.956" v="2057" actId="1038"/>
        <pc:sldMkLst>
          <pc:docMk/>
          <pc:sldMk cId="2847982734" sldId="843"/>
        </pc:sldMkLst>
        <pc:spChg chg="mod">
          <ac:chgData name="Bonita Searle-Barnes" userId="e782127f-826a-4a83-a372-afedaa2e0d4f" providerId="ADAL" clId="{FA3BD239-4B9A-4CBA-8CF5-F7BFBEA885D5}" dt="2025-11-03T13:07:46.678" v="2049" actId="1038"/>
          <ac:spMkLst>
            <pc:docMk/>
            <pc:sldMk cId="2847982734" sldId="843"/>
            <ac:spMk id="3" creationId="{F0792BCA-8AB6-0FDF-AC08-CE636D202BE9}"/>
          </ac:spMkLst>
        </pc:spChg>
        <pc:spChg chg="mod">
          <ac:chgData name="Bonita Searle-Barnes" userId="e782127f-826a-4a83-a372-afedaa2e0d4f" providerId="ADAL" clId="{FA3BD239-4B9A-4CBA-8CF5-F7BFBEA885D5}" dt="2025-11-03T13:08:37.956" v="2057" actId="1038"/>
          <ac:spMkLst>
            <pc:docMk/>
            <pc:sldMk cId="2847982734" sldId="843"/>
            <ac:spMk id="4" creationId="{BBFFC9DD-99F6-E5CA-5CF5-B1C6B4D6BBC1}"/>
          </ac:spMkLst>
        </pc:spChg>
      </pc:sldChg>
      <pc:sldChg chg="modSp mod">
        <pc:chgData name="Bonita Searle-Barnes" userId="e782127f-826a-4a83-a372-afedaa2e0d4f" providerId="ADAL" clId="{FA3BD239-4B9A-4CBA-8CF5-F7BFBEA885D5}" dt="2025-11-03T13:06:21.567" v="1955" actId="1036"/>
        <pc:sldMkLst>
          <pc:docMk/>
          <pc:sldMk cId="4243103579" sldId="845"/>
        </pc:sldMkLst>
        <pc:spChg chg="mod">
          <ac:chgData name="Bonita Searle-Barnes" userId="e782127f-826a-4a83-a372-afedaa2e0d4f" providerId="ADAL" clId="{FA3BD239-4B9A-4CBA-8CF5-F7BFBEA885D5}" dt="2025-11-03T13:06:21.567" v="1955" actId="1036"/>
          <ac:spMkLst>
            <pc:docMk/>
            <pc:sldMk cId="4243103579" sldId="845"/>
            <ac:spMk id="2" creationId="{9FCC3E94-2491-CC45-18B0-BC5C37C58B4F}"/>
          </ac:spMkLst>
        </pc:spChg>
        <pc:spChg chg="mod">
          <ac:chgData name="Bonita Searle-Barnes" userId="e782127f-826a-4a83-a372-afedaa2e0d4f" providerId="ADAL" clId="{FA3BD239-4B9A-4CBA-8CF5-F7BFBEA885D5}" dt="2025-11-03T13:05:11.736" v="1865"/>
          <ac:spMkLst>
            <pc:docMk/>
            <pc:sldMk cId="4243103579" sldId="845"/>
            <ac:spMk id="19" creationId="{781F8CD9-E0A3-ADCF-6977-8F6819FD5C25}"/>
          </ac:spMkLst>
        </pc:spChg>
      </pc:sldChg>
      <pc:sldChg chg="modSp mod">
        <pc:chgData name="Bonita Searle-Barnes" userId="e782127f-826a-4a83-a372-afedaa2e0d4f" providerId="ADAL" clId="{FA3BD239-4B9A-4CBA-8CF5-F7BFBEA885D5}" dt="2025-11-03T13:06:04.119" v="1928"/>
        <pc:sldMkLst>
          <pc:docMk/>
          <pc:sldMk cId="990789993" sldId="846"/>
        </pc:sldMkLst>
        <pc:spChg chg="mod">
          <ac:chgData name="Bonita Searle-Barnes" userId="e782127f-826a-4a83-a372-afedaa2e0d4f" providerId="ADAL" clId="{FA3BD239-4B9A-4CBA-8CF5-F7BFBEA885D5}" dt="2025-11-03T13:06:04.119" v="1928"/>
          <ac:spMkLst>
            <pc:docMk/>
            <pc:sldMk cId="990789993" sldId="846"/>
            <ac:spMk id="2" creationId="{2BC65A94-A200-1B1B-0FD0-A552591D163A}"/>
          </ac:spMkLst>
        </pc:spChg>
        <pc:spChg chg="mod">
          <ac:chgData name="Bonita Searle-Barnes" userId="e782127f-826a-4a83-a372-afedaa2e0d4f" providerId="ADAL" clId="{FA3BD239-4B9A-4CBA-8CF5-F7BFBEA885D5}" dt="2025-11-03T13:05:06.910" v="1854"/>
          <ac:spMkLst>
            <pc:docMk/>
            <pc:sldMk cId="990789993" sldId="846"/>
            <ac:spMk id="22" creationId="{A94C7A02-2864-5181-26C0-850BF0D9D3AD}"/>
          </ac:spMkLst>
        </pc:spChg>
        <pc:spChg chg="mod">
          <ac:chgData name="Bonita Searle-Barnes" userId="e782127f-826a-4a83-a372-afedaa2e0d4f" providerId="ADAL" clId="{FA3BD239-4B9A-4CBA-8CF5-F7BFBEA885D5}" dt="2025-10-31T12:59:20.801" v="1100" actId="12"/>
          <ac:spMkLst>
            <pc:docMk/>
            <pc:sldMk cId="990789993" sldId="846"/>
            <ac:spMk id="23" creationId="{CC2C5EA4-8BEB-D277-1C52-3C7343522C47}"/>
          </ac:spMkLst>
        </pc:spChg>
      </pc:sldChg>
      <pc:sldChg chg="modSp mod">
        <pc:chgData name="Bonita Searle-Barnes" userId="e782127f-826a-4a83-a372-afedaa2e0d4f" providerId="ADAL" clId="{FA3BD239-4B9A-4CBA-8CF5-F7BFBEA885D5}" dt="2025-11-03T13:05:02.223" v="1843"/>
        <pc:sldMkLst>
          <pc:docMk/>
          <pc:sldMk cId="3452813000" sldId="847"/>
        </pc:sldMkLst>
        <pc:spChg chg="mod">
          <ac:chgData name="Bonita Searle-Barnes" userId="e782127f-826a-4a83-a372-afedaa2e0d4f" providerId="ADAL" clId="{FA3BD239-4B9A-4CBA-8CF5-F7BFBEA885D5}" dt="2025-11-03T13:04:51.228" v="1832" actId="1076"/>
          <ac:spMkLst>
            <pc:docMk/>
            <pc:sldMk cId="3452813000" sldId="847"/>
            <ac:spMk id="2" creationId="{C1B42C46-7CF4-AD1A-E375-1DF5216EE2B6}"/>
          </ac:spMkLst>
        </pc:spChg>
        <pc:spChg chg="mod">
          <ac:chgData name="Bonita Searle-Barnes" userId="e782127f-826a-4a83-a372-afedaa2e0d4f" providerId="ADAL" clId="{FA3BD239-4B9A-4CBA-8CF5-F7BFBEA885D5}" dt="2025-11-03T13:05:02.223" v="1843"/>
          <ac:spMkLst>
            <pc:docMk/>
            <pc:sldMk cId="3452813000" sldId="847"/>
            <ac:spMk id="22" creationId="{D7DAE34F-458C-F982-0E71-74AB48FF88DA}"/>
          </ac:spMkLst>
        </pc:spChg>
        <pc:spChg chg="mod">
          <ac:chgData name="Bonita Searle-Barnes" userId="e782127f-826a-4a83-a372-afedaa2e0d4f" providerId="ADAL" clId="{FA3BD239-4B9A-4CBA-8CF5-F7BFBEA885D5}" dt="2025-10-31T13:00:36.441" v="1107" actId="14100"/>
          <ac:spMkLst>
            <pc:docMk/>
            <pc:sldMk cId="3452813000" sldId="847"/>
            <ac:spMk id="23" creationId="{ED516DF8-F504-94A6-256F-D4A13063BF49}"/>
          </ac:spMkLst>
        </pc:spChg>
      </pc:sldChg>
      <pc:sldChg chg="modSp mod">
        <pc:chgData name="Bonita Searle-Barnes" userId="e782127f-826a-4a83-a372-afedaa2e0d4f" providerId="ADAL" clId="{FA3BD239-4B9A-4CBA-8CF5-F7BFBEA885D5}" dt="2025-11-03T13:03:34.616" v="1797" actId="1076"/>
        <pc:sldMkLst>
          <pc:docMk/>
          <pc:sldMk cId="1602785090" sldId="848"/>
        </pc:sldMkLst>
        <pc:spChg chg="mod">
          <ac:chgData name="Bonita Searle-Barnes" userId="e782127f-826a-4a83-a372-afedaa2e0d4f" providerId="ADAL" clId="{FA3BD239-4B9A-4CBA-8CF5-F7BFBEA885D5}" dt="2025-11-03T13:03:34.616" v="1797" actId="1076"/>
          <ac:spMkLst>
            <pc:docMk/>
            <pc:sldMk cId="1602785090" sldId="848"/>
            <ac:spMk id="2" creationId="{E60C39FF-169A-7453-A91A-94D29DF57594}"/>
          </ac:spMkLst>
        </pc:spChg>
        <pc:spChg chg="mod">
          <ac:chgData name="Bonita Searle-Barnes" userId="e782127f-826a-4a83-a372-afedaa2e0d4f" providerId="ADAL" clId="{FA3BD239-4B9A-4CBA-8CF5-F7BFBEA885D5}" dt="2025-11-03T13:03:29.519" v="1796"/>
          <ac:spMkLst>
            <pc:docMk/>
            <pc:sldMk cId="1602785090" sldId="848"/>
            <ac:spMk id="31" creationId="{ADEFD983-401B-6D5F-2AA4-13089984FC46}"/>
          </ac:spMkLst>
        </pc:spChg>
      </pc:sldChg>
      <pc:sldChg chg="modSp mod">
        <pc:chgData name="Bonita Searle-Barnes" userId="e782127f-826a-4a83-a372-afedaa2e0d4f" providerId="ADAL" clId="{FA3BD239-4B9A-4CBA-8CF5-F7BFBEA885D5}" dt="2025-11-03T13:03:19.170" v="1785" actId="1076"/>
        <pc:sldMkLst>
          <pc:docMk/>
          <pc:sldMk cId="1136552516" sldId="849"/>
        </pc:sldMkLst>
        <pc:spChg chg="mod">
          <ac:chgData name="Bonita Searle-Barnes" userId="e782127f-826a-4a83-a372-afedaa2e0d4f" providerId="ADAL" clId="{FA3BD239-4B9A-4CBA-8CF5-F7BFBEA885D5}" dt="2025-11-03T13:03:10.473" v="1783" actId="1076"/>
          <ac:spMkLst>
            <pc:docMk/>
            <pc:sldMk cId="1136552516" sldId="849"/>
            <ac:spMk id="2" creationId="{87E136A9-EDF9-F7CC-35F4-73E8CF766D20}"/>
          </ac:spMkLst>
        </pc:spChg>
        <pc:spChg chg="mod">
          <ac:chgData name="Bonita Searle-Barnes" userId="e782127f-826a-4a83-a372-afedaa2e0d4f" providerId="ADAL" clId="{FA3BD239-4B9A-4CBA-8CF5-F7BFBEA885D5}" dt="2025-11-03T13:03:16.705" v="1784" actId="1076"/>
          <ac:spMkLst>
            <pc:docMk/>
            <pc:sldMk cId="1136552516" sldId="849"/>
            <ac:spMk id="15" creationId="{2E8F8851-D8D2-8606-06B9-CEE264D191A0}"/>
          </ac:spMkLst>
        </pc:spChg>
        <pc:spChg chg="mod">
          <ac:chgData name="Bonita Searle-Barnes" userId="e782127f-826a-4a83-a372-afedaa2e0d4f" providerId="ADAL" clId="{FA3BD239-4B9A-4CBA-8CF5-F7BFBEA885D5}" dt="2025-11-03T13:03:19.170" v="1785" actId="1076"/>
          <ac:spMkLst>
            <pc:docMk/>
            <pc:sldMk cId="1136552516" sldId="849"/>
            <ac:spMk id="16" creationId="{F8E0C0A0-011C-1FB5-6014-DC232BC75404}"/>
          </ac:spMkLst>
        </pc:spChg>
      </pc:sldChg>
      <pc:sldChg chg="modSp mod">
        <pc:chgData name="Bonita Searle-Barnes" userId="e782127f-826a-4a83-a372-afedaa2e0d4f" providerId="ADAL" clId="{FA3BD239-4B9A-4CBA-8CF5-F7BFBEA885D5}" dt="2025-11-03T12:48:47.644" v="1545" actId="12"/>
        <pc:sldMkLst>
          <pc:docMk/>
          <pc:sldMk cId="1658862509" sldId="850"/>
        </pc:sldMkLst>
        <pc:spChg chg="mod">
          <ac:chgData name="Bonita Searle-Barnes" userId="e782127f-826a-4a83-a372-afedaa2e0d4f" providerId="ADAL" clId="{FA3BD239-4B9A-4CBA-8CF5-F7BFBEA885D5}" dt="2025-11-03T12:47:41.584" v="1518"/>
          <ac:spMkLst>
            <pc:docMk/>
            <pc:sldMk cId="1658862509" sldId="850"/>
            <ac:spMk id="2" creationId="{922C0547-191B-9024-F976-58121699E81D}"/>
          </ac:spMkLst>
        </pc:spChg>
        <pc:spChg chg="mod">
          <ac:chgData name="Bonita Searle-Barnes" userId="e782127f-826a-4a83-a372-afedaa2e0d4f" providerId="ADAL" clId="{FA3BD239-4B9A-4CBA-8CF5-F7BFBEA885D5}" dt="2025-11-03T12:48:47.644" v="1545" actId="12"/>
          <ac:spMkLst>
            <pc:docMk/>
            <pc:sldMk cId="1658862509" sldId="850"/>
            <ac:spMk id="24" creationId="{C88CA39A-EDC3-1795-2B86-F3F4B957D574}"/>
          </ac:spMkLst>
        </pc:spChg>
      </pc:sldChg>
      <pc:sldChg chg="delSp modSp mod">
        <pc:chgData name="Bonita Searle-Barnes" userId="e782127f-826a-4a83-a372-afedaa2e0d4f" providerId="ADAL" clId="{FA3BD239-4B9A-4CBA-8CF5-F7BFBEA885D5}" dt="2025-11-03T13:11:41.940" v="2112" actId="1035"/>
        <pc:sldMkLst>
          <pc:docMk/>
          <pc:sldMk cId="494386630" sldId="851"/>
        </pc:sldMkLst>
        <pc:spChg chg="mod">
          <ac:chgData name="Bonita Searle-Barnes" userId="e782127f-826a-4a83-a372-afedaa2e0d4f" providerId="ADAL" clId="{FA3BD239-4B9A-4CBA-8CF5-F7BFBEA885D5}" dt="2025-11-03T13:11:37.264" v="2105" actId="1035"/>
          <ac:spMkLst>
            <pc:docMk/>
            <pc:sldMk cId="494386630" sldId="851"/>
            <ac:spMk id="3" creationId="{CCB34777-0E08-4A56-C3C4-CB8221B2916D}"/>
          </ac:spMkLst>
        </pc:spChg>
        <pc:spChg chg="mod">
          <ac:chgData name="Bonita Searle-Barnes" userId="e782127f-826a-4a83-a372-afedaa2e0d4f" providerId="ADAL" clId="{FA3BD239-4B9A-4CBA-8CF5-F7BFBEA885D5}" dt="2025-11-03T13:11:41.940" v="2112" actId="1035"/>
          <ac:spMkLst>
            <pc:docMk/>
            <pc:sldMk cId="494386630" sldId="851"/>
            <ac:spMk id="30" creationId="{AE192841-E2B5-6587-EF7B-A2B052CB2398}"/>
          </ac:spMkLst>
        </pc:spChg>
      </pc:sldChg>
      <pc:sldChg chg="modSp mod">
        <pc:chgData name="Bonita Searle-Barnes" userId="e782127f-826a-4a83-a372-afedaa2e0d4f" providerId="ADAL" clId="{FA3BD239-4B9A-4CBA-8CF5-F7BFBEA885D5}" dt="2025-11-14T12:33:52.812" v="2115" actId="20577"/>
        <pc:sldMkLst>
          <pc:docMk/>
          <pc:sldMk cId="3560312980" sldId="853"/>
        </pc:sldMkLst>
        <pc:spChg chg="mod">
          <ac:chgData name="Bonita Searle-Barnes" userId="e782127f-826a-4a83-a372-afedaa2e0d4f" providerId="ADAL" clId="{FA3BD239-4B9A-4CBA-8CF5-F7BFBEA885D5}" dt="2025-11-14T12:33:52.812" v="2115" actId="20577"/>
          <ac:spMkLst>
            <pc:docMk/>
            <pc:sldMk cId="3560312980" sldId="853"/>
            <ac:spMk id="3" creationId="{C071156A-2242-124B-AF49-34A979232ED8}"/>
          </ac:spMkLst>
        </pc:spChg>
      </pc:sldChg>
      <pc:sldChg chg="delSp modSp add mod">
        <pc:chgData name="Bonita Searle-Barnes" userId="e782127f-826a-4a83-a372-afedaa2e0d4f" providerId="ADAL" clId="{FA3BD239-4B9A-4CBA-8CF5-F7BFBEA885D5}" dt="2025-11-03T12:55:15.883" v="1626" actId="14100"/>
        <pc:sldMkLst>
          <pc:docMk/>
          <pc:sldMk cId="1756169951" sldId="854"/>
        </pc:sldMkLst>
        <pc:spChg chg="mod">
          <ac:chgData name="Bonita Searle-Barnes" userId="e782127f-826a-4a83-a372-afedaa2e0d4f" providerId="ADAL" clId="{FA3BD239-4B9A-4CBA-8CF5-F7BFBEA885D5}" dt="2025-11-03T12:54:32.283" v="1620"/>
          <ac:spMkLst>
            <pc:docMk/>
            <pc:sldMk cId="1756169951" sldId="854"/>
            <ac:spMk id="2" creationId="{ADCE6B4A-0E2C-8086-E557-01C6F937EFF7}"/>
          </ac:spMkLst>
        </pc:spChg>
        <pc:spChg chg="mod">
          <ac:chgData name="Bonita Searle-Barnes" userId="e782127f-826a-4a83-a372-afedaa2e0d4f" providerId="ADAL" clId="{FA3BD239-4B9A-4CBA-8CF5-F7BFBEA885D5}" dt="2025-11-03T12:54:45.862" v="1622" actId="20577"/>
          <ac:spMkLst>
            <pc:docMk/>
            <pc:sldMk cId="1756169951" sldId="854"/>
            <ac:spMk id="34" creationId="{8DCE1EEB-BDAD-D231-6927-85E7DABC5A80}"/>
          </ac:spMkLst>
        </pc:spChg>
        <pc:spChg chg="mod">
          <ac:chgData name="Bonita Searle-Barnes" userId="e782127f-826a-4a83-a372-afedaa2e0d4f" providerId="ADAL" clId="{FA3BD239-4B9A-4CBA-8CF5-F7BFBEA885D5}" dt="2025-11-03T12:55:15.883" v="1626" actId="14100"/>
          <ac:spMkLst>
            <pc:docMk/>
            <pc:sldMk cId="1756169951" sldId="854"/>
            <ac:spMk id="35" creationId="{2F973FFC-7E66-EC17-815D-A66BAB371A82}"/>
          </ac:spMkLst>
        </pc:spChg>
      </pc:sldChg>
      <pc:sldMasterChg chg="modSp mod">
        <pc:chgData name="Bonita Searle-Barnes" userId="e782127f-826a-4a83-a372-afedaa2e0d4f" providerId="ADAL" clId="{FA3BD239-4B9A-4CBA-8CF5-F7BFBEA885D5}" dt="2025-10-31T12:08:23.748" v="7" actId="20577"/>
        <pc:sldMasterMkLst>
          <pc:docMk/>
          <pc:sldMasterMk cId="788482702" sldId="2147483692"/>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78ED0D-61F9-2DF0-9B50-D44BE23AE278}"/>
              </a:ext>
            </a:extLst>
          </p:cNvPr>
          <p:cNvSpPr>
            <a:spLocks noGrp="1"/>
          </p:cNvSpPr>
          <p:nvPr>
            <p:ph type="hdr" sz="quarter"/>
          </p:nvPr>
        </p:nvSpPr>
        <p:spPr>
          <a:xfrm>
            <a:off x="0" y="0"/>
            <a:ext cx="3565525" cy="73342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94ACB81-E98F-E588-348C-E11CFBFF5FBB}"/>
              </a:ext>
            </a:extLst>
          </p:cNvPr>
          <p:cNvSpPr>
            <a:spLocks noGrp="1"/>
          </p:cNvSpPr>
          <p:nvPr>
            <p:ph type="dt" sz="quarter" idx="1"/>
          </p:nvPr>
        </p:nvSpPr>
        <p:spPr>
          <a:xfrm>
            <a:off x="4660900" y="0"/>
            <a:ext cx="3567113" cy="733425"/>
          </a:xfrm>
          <a:prstGeom prst="rect">
            <a:avLst/>
          </a:prstGeom>
        </p:spPr>
        <p:txBody>
          <a:bodyPr vert="horz" lIns="91440" tIns="45720" rIns="91440" bIns="45720" rtlCol="0"/>
          <a:lstStyle>
            <a:lvl1pPr algn="r">
              <a:defRPr sz="1200"/>
            </a:lvl1pPr>
          </a:lstStyle>
          <a:p>
            <a:fld id="{36C62CD3-6D2E-4107-8E42-C4143853B1F9}" type="datetimeFigureOut">
              <a:rPr lang="en-GB" smtClean="0"/>
              <a:t>25/11/2025</a:t>
            </a:fld>
            <a:endParaRPr lang="en-GB"/>
          </a:p>
        </p:txBody>
      </p:sp>
      <p:sp>
        <p:nvSpPr>
          <p:cNvPr id="4" name="Footer Placeholder 3">
            <a:extLst>
              <a:ext uri="{FF2B5EF4-FFF2-40B4-BE49-F238E27FC236}">
                <a16:creationId xmlns:a16="http://schemas.microsoft.com/office/drawing/2014/main" id="{72095749-AA81-3835-84C5-0B87A028030F}"/>
              </a:ext>
            </a:extLst>
          </p:cNvPr>
          <p:cNvSpPr>
            <a:spLocks noGrp="1"/>
          </p:cNvSpPr>
          <p:nvPr>
            <p:ph type="ftr" sz="quarter" idx="2"/>
          </p:nvPr>
        </p:nvSpPr>
        <p:spPr>
          <a:xfrm>
            <a:off x="0" y="13896975"/>
            <a:ext cx="3565525" cy="7334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91FA41F-1788-2BBD-08A9-B94D517B56AD}"/>
              </a:ext>
            </a:extLst>
          </p:cNvPr>
          <p:cNvSpPr>
            <a:spLocks noGrp="1"/>
          </p:cNvSpPr>
          <p:nvPr>
            <p:ph type="sldNum" sz="quarter" idx="3"/>
          </p:nvPr>
        </p:nvSpPr>
        <p:spPr>
          <a:xfrm>
            <a:off x="4660900" y="13896975"/>
            <a:ext cx="3567113" cy="733425"/>
          </a:xfrm>
          <a:prstGeom prst="rect">
            <a:avLst/>
          </a:prstGeom>
        </p:spPr>
        <p:txBody>
          <a:bodyPr vert="horz" lIns="91440" tIns="45720" rIns="91440" bIns="45720" rtlCol="0" anchor="b"/>
          <a:lstStyle>
            <a:lvl1pPr algn="r">
              <a:defRPr sz="1200"/>
            </a:lvl1pPr>
          </a:lstStyle>
          <a:p>
            <a:fld id="{3A1E2038-54E7-4C70-8510-65E26E544B9A}" type="slidenum">
              <a:rPr lang="en-GB" smtClean="0"/>
              <a:t>‹#›</a:t>
            </a:fld>
            <a:endParaRPr lang="en-GB"/>
          </a:p>
        </p:txBody>
      </p:sp>
    </p:spTree>
    <p:extLst>
      <p:ext uri="{BB962C8B-B14F-4D97-AF65-F5344CB8AC3E}">
        <p14:creationId xmlns:p14="http://schemas.microsoft.com/office/powerpoint/2010/main" val="1433623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264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19175"/>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FF5B3C-53B5-664F-A361-196110A59AE4}" type="slidenum">
              <a:rPr kumimoji="0" lang="en-US" sz="1200" b="0" i="0" u="none" strike="noStrike" kern="1200" cap="none" spc="0" normalizeH="0" baseline="0" noProof="0" smtClean="0">
                <a:ln>
                  <a:noFill/>
                </a:ln>
                <a:solidFill>
                  <a:srgbClr val="000000"/>
                </a:solidFill>
                <a:effectLst/>
                <a:uLnTx/>
                <a:uFillTx/>
                <a:latin typeface="Arial" pitchFamily="-105" charset="0"/>
                <a:ea typeface="ＭＳ Ｐゴシック" pitchFamily="-10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pitchFamily="-105" charset="0"/>
              <a:ea typeface="ＭＳ Ｐゴシック" pitchFamily="-105" charset="-128"/>
              <a:cs typeface="+mn-cs"/>
            </a:endParaRPr>
          </a:p>
        </p:txBody>
      </p:sp>
    </p:spTree>
    <p:extLst>
      <p:ext uri="{BB962C8B-B14F-4D97-AF65-F5344CB8AC3E}">
        <p14:creationId xmlns:p14="http://schemas.microsoft.com/office/powerpoint/2010/main" val="1736937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47A98-76EE-5134-92D9-9751DD1888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05B4DB-043E-0281-3CD7-3A3F64A72E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E58FA6-7FCD-1C2A-1548-4BE206A351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494D2E-0A74-50AE-930A-A67B1B1B33AA}"/>
              </a:ext>
            </a:extLst>
          </p:cNvPr>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3776770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9D8EF-AF60-09D0-3A86-1B377737B9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F361C7-1830-DBEF-6426-4CCE2E0C03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C0FEFC-69A5-846A-4A2B-5D9B2006C2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557DBF-E15D-1D97-F12F-7D18E39894CD}"/>
              </a:ext>
            </a:extLst>
          </p:cNvPr>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783367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E1B92-B464-7E60-3486-7D0E3B97F8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66ECEF-F719-298D-4218-9013B58B37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AFFF42-8228-E518-568A-3CB302968A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07FC56-DE14-7FA6-12D8-F98C5D19DD23}"/>
              </a:ext>
            </a:extLst>
          </p:cNvPr>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3979968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7D925-D46C-259B-8B74-15EA606B51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C0F3A4-37AE-AC27-D0E5-E580752A55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39441A-D58E-A483-6986-36623A4845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C57E40-5639-539B-F644-C52174078FB5}"/>
              </a:ext>
            </a:extLst>
          </p:cNvPr>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2816970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753E6-0778-BD93-2754-E20CFBECAE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1CE2F0-39F0-7675-04FC-4ABFFC0FC7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A3DADB-3199-28BB-21C3-77AE73D98B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87DA61-1BA3-909B-B0B2-9E18CB1618ED}"/>
              </a:ext>
            </a:extLst>
          </p:cNvPr>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3067596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19175"/>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FF5B3C-53B5-664F-A361-196110A59AE4}" type="slidenum">
              <a:rPr kumimoji="0" lang="en-US" sz="1200" b="0" i="0" u="none" strike="noStrike" kern="1200" cap="none" spc="0" normalizeH="0" baseline="0" noProof="0" smtClean="0">
                <a:ln>
                  <a:noFill/>
                </a:ln>
                <a:solidFill>
                  <a:srgbClr val="000000"/>
                </a:solidFill>
                <a:effectLst/>
                <a:uLnTx/>
                <a:uFillTx/>
                <a:latin typeface="Arial" pitchFamily="-105" charset="0"/>
                <a:ea typeface="ＭＳ Ｐゴシック" pitchFamily="-105" charset="-128"/>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pitchFamily="-105" charset="0"/>
              <a:ea typeface="ＭＳ Ｐゴシック" pitchFamily="-105" charset="-128"/>
            </a:endParaRPr>
          </a:p>
        </p:txBody>
      </p:sp>
    </p:spTree>
    <p:extLst>
      <p:ext uri="{BB962C8B-B14F-4D97-AF65-F5344CB8AC3E}">
        <p14:creationId xmlns:p14="http://schemas.microsoft.com/office/powerpoint/2010/main" val="4138113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303E3-C11F-DBBB-6816-379D75B78C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843042-9E13-60E4-1710-9A5EA5901C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75BD9A-4569-CC51-93B5-D566F8DE14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637270-5D18-9694-EA2D-0CDFA2AED73C}"/>
              </a:ext>
            </a:extLst>
          </p:cNvPr>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629290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252A8-08A7-E0F7-A8F8-73E95065EB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ABD30F-EA2F-8B7C-1642-15FB7E322B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686899-B48D-BFF7-B4BC-38E1C60BA0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B71F24-0BDC-3392-C77D-C981F804031E}"/>
              </a:ext>
            </a:extLst>
          </p:cNvPr>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4186295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0319" y="2165514"/>
            <a:ext cx="11188549"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Tree>
    <p:extLst>
      <p:ext uri="{BB962C8B-B14F-4D97-AF65-F5344CB8AC3E}">
        <p14:creationId xmlns:p14="http://schemas.microsoft.com/office/powerpoint/2010/main" val="2593883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411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4484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12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800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596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546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1432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26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676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418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0319" y="2165514"/>
            <a:ext cx="9036700"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9897400" y="2165514"/>
            <a:ext cx="4304145" cy="4980681"/>
          </a:xfrm>
        </p:spPr>
        <p:txBody>
          <a:bodyPr/>
          <a:lstStyle/>
          <a:p>
            <a:endParaRPr lang="en-GB"/>
          </a:p>
        </p:txBody>
      </p:sp>
    </p:spTree>
    <p:extLst>
      <p:ext uri="{BB962C8B-B14F-4D97-AF65-F5344CB8AC3E}">
        <p14:creationId xmlns:p14="http://schemas.microsoft.com/office/powerpoint/2010/main" val="376802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1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611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97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0319" y="2165514"/>
            <a:ext cx="11188549"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Tree>
    <p:extLst>
      <p:ext uri="{BB962C8B-B14F-4D97-AF65-F5344CB8AC3E}">
        <p14:creationId xmlns:p14="http://schemas.microsoft.com/office/powerpoint/2010/main" val="2556479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0319" y="2165514"/>
            <a:ext cx="9036700"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9897400" y="2165514"/>
            <a:ext cx="4304145" cy="4980681"/>
          </a:xfrm>
        </p:spPr>
        <p:txBody>
          <a:bodyPr/>
          <a:lstStyle/>
          <a:p>
            <a:endParaRPr lang="en-GB"/>
          </a:p>
        </p:txBody>
      </p:sp>
    </p:spTree>
    <p:extLst>
      <p:ext uri="{BB962C8B-B14F-4D97-AF65-F5344CB8AC3E}">
        <p14:creationId xmlns:p14="http://schemas.microsoft.com/office/powerpoint/2010/main" val="1845177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left and tex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5163829" y="2165513"/>
            <a:ext cx="9036700"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430319" y="2165514"/>
            <a:ext cx="4304145" cy="4980681"/>
          </a:xfrm>
        </p:spPr>
        <p:txBody>
          <a:bodyPr/>
          <a:lstStyle/>
          <a:p>
            <a:endParaRPr lang="en-GB"/>
          </a:p>
        </p:txBody>
      </p:sp>
    </p:spTree>
    <p:extLst>
      <p:ext uri="{BB962C8B-B14F-4D97-AF65-F5344CB8AC3E}">
        <p14:creationId xmlns:p14="http://schemas.microsoft.com/office/powerpoint/2010/main" val="2942955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7DBAA5-A1A5-E447-B3A6-3E2DEB396A51}"/>
              </a:ext>
            </a:extLst>
          </p:cNvPr>
          <p:cNvSpPr>
            <a:spLocks noGrp="1"/>
          </p:cNvSpPr>
          <p:nvPr>
            <p:ph type="body" sz="quarter" idx="10"/>
          </p:nvPr>
        </p:nvSpPr>
        <p:spPr>
          <a:xfrm>
            <a:off x="429330" y="1516431"/>
            <a:ext cx="10328804" cy="5196738"/>
          </a:xfrm>
        </p:spPr>
        <p:txBody>
          <a:bodyPr/>
          <a:lstStyle>
            <a:lvl1pPr>
              <a:defRPr sz="2869"/>
            </a:lvl1pPr>
          </a:lstStyle>
          <a:p>
            <a:pPr lvl="0"/>
            <a:r>
              <a:rPr lang="en-GB"/>
              <a:t>Click to edit Master text styles</a:t>
            </a:r>
          </a:p>
        </p:txBody>
      </p:sp>
    </p:spTree>
    <p:extLst>
      <p:ext uri="{BB962C8B-B14F-4D97-AF65-F5344CB8AC3E}">
        <p14:creationId xmlns:p14="http://schemas.microsoft.com/office/powerpoint/2010/main" val="12788421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6755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1967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226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309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left and tex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5163829" y="2165513"/>
            <a:ext cx="9036700"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430319" y="2165514"/>
            <a:ext cx="4304145" cy="4980681"/>
          </a:xfrm>
        </p:spPr>
        <p:txBody>
          <a:bodyPr/>
          <a:lstStyle/>
          <a:p>
            <a:endParaRPr lang="en-GB"/>
          </a:p>
        </p:txBody>
      </p:sp>
    </p:spTree>
    <p:extLst>
      <p:ext uri="{BB962C8B-B14F-4D97-AF65-F5344CB8AC3E}">
        <p14:creationId xmlns:p14="http://schemas.microsoft.com/office/powerpoint/2010/main" val="34511028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9148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6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248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3830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8904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9247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4859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lide 1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7540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49516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Slide 2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9656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7DBAA5-A1A5-E447-B3A6-3E2DEB396A51}"/>
              </a:ext>
            </a:extLst>
          </p:cNvPr>
          <p:cNvSpPr>
            <a:spLocks noGrp="1"/>
          </p:cNvSpPr>
          <p:nvPr>
            <p:ph type="body" sz="quarter" idx="10"/>
          </p:nvPr>
        </p:nvSpPr>
        <p:spPr>
          <a:xfrm>
            <a:off x="429330" y="1516431"/>
            <a:ext cx="10328804" cy="5196738"/>
          </a:xfrm>
        </p:spPr>
        <p:txBody>
          <a:bodyPr/>
          <a:lstStyle>
            <a:lvl1pPr>
              <a:defRPr sz="2869"/>
            </a:lvl1pPr>
          </a:lstStyle>
          <a:p>
            <a:pPr lvl="0"/>
            <a:r>
              <a:rPr lang="en-GB"/>
              <a:t>Click to edit Master text styles</a:t>
            </a:r>
          </a:p>
        </p:txBody>
      </p:sp>
    </p:spTree>
    <p:extLst>
      <p:ext uri="{BB962C8B-B14F-4D97-AF65-F5344CB8AC3E}">
        <p14:creationId xmlns:p14="http://schemas.microsoft.com/office/powerpoint/2010/main" val="33354522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Slide 2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57419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Slide 2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38777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lide 2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15501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Slide 2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25505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Slide 2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11273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7697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72183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Slide 2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55493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Slide 2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2172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Slide 2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141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4279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Slide 3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4324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Slide 3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5937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Slide 3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4263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Slide 3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183013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Slide 3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042960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Slide 3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7736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Slide 3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4258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Slide 3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3529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Slide 3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70008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Slide 3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1475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44396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Slide 4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03809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Slide 4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62182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Slide 4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87302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Slide 4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56319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Slide 4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4100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Slide 4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506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Slide 4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8752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Slide 4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44145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Slide 5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5109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Slide 5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2443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4964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Slide 5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52339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Slide 5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1812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Slide 5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9551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Slide 5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4339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Slide 5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2639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Slide 5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295729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579329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697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0575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128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9" Type="http://schemas.openxmlformats.org/officeDocument/2006/relationships/slideLayout" Target="../slideLayouts/slideLayout60.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42" Type="http://schemas.openxmlformats.org/officeDocument/2006/relationships/slideLayout" Target="../slideLayouts/slideLayout63.xml"/><Relationship Id="rId47" Type="http://schemas.openxmlformats.org/officeDocument/2006/relationships/slideLayout" Target="../slideLayouts/slideLayout68.xml"/><Relationship Id="rId50" Type="http://schemas.openxmlformats.org/officeDocument/2006/relationships/slideLayout" Target="../slideLayouts/slideLayout71.xml"/><Relationship Id="rId55" Type="http://schemas.openxmlformats.org/officeDocument/2006/relationships/slideLayout" Target="../slideLayouts/slideLayout76.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9" Type="http://schemas.openxmlformats.org/officeDocument/2006/relationships/slideLayout" Target="../slideLayouts/slideLayout50.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37" Type="http://schemas.openxmlformats.org/officeDocument/2006/relationships/slideLayout" Target="../slideLayouts/slideLayout58.xml"/><Relationship Id="rId40" Type="http://schemas.openxmlformats.org/officeDocument/2006/relationships/slideLayout" Target="../slideLayouts/slideLayout61.xml"/><Relationship Id="rId45" Type="http://schemas.openxmlformats.org/officeDocument/2006/relationships/slideLayout" Target="../slideLayouts/slideLayout66.xml"/><Relationship Id="rId53" Type="http://schemas.openxmlformats.org/officeDocument/2006/relationships/slideLayout" Target="../slideLayouts/slideLayout74.xml"/><Relationship Id="rId58" Type="http://schemas.openxmlformats.org/officeDocument/2006/relationships/image" Target="../media/image1.png"/><Relationship Id="rId5" Type="http://schemas.openxmlformats.org/officeDocument/2006/relationships/slideLayout" Target="../slideLayouts/slideLayout26.xml"/><Relationship Id="rId61" Type="http://schemas.openxmlformats.org/officeDocument/2006/relationships/image" Target="../media/image4.png"/><Relationship Id="rId19" Type="http://schemas.openxmlformats.org/officeDocument/2006/relationships/slideLayout" Target="../slideLayouts/slideLayout4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slideLayout" Target="../slideLayouts/slideLayout56.xml"/><Relationship Id="rId43" Type="http://schemas.openxmlformats.org/officeDocument/2006/relationships/slideLayout" Target="../slideLayouts/slideLayout64.xml"/><Relationship Id="rId48" Type="http://schemas.openxmlformats.org/officeDocument/2006/relationships/slideLayout" Target="../slideLayouts/slideLayout69.xml"/><Relationship Id="rId56" Type="http://schemas.openxmlformats.org/officeDocument/2006/relationships/slideLayout" Target="../slideLayouts/slideLayout77.xml"/><Relationship Id="rId8" Type="http://schemas.openxmlformats.org/officeDocument/2006/relationships/slideLayout" Target="../slideLayouts/slideLayout29.xml"/><Relationship Id="rId51" Type="http://schemas.openxmlformats.org/officeDocument/2006/relationships/slideLayout" Target="../slideLayouts/slideLayout72.xml"/><Relationship Id="rId3" Type="http://schemas.openxmlformats.org/officeDocument/2006/relationships/slideLayout" Target="../slideLayouts/slideLayout24.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38" Type="http://schemas.openxmlformats.org/officeDocument/2006/relationships/slideLayout" Target="../slideLayouts/slideLayout59.xml"/><Relationship Id="rId46" Type="http://schemas.openxmlformats.org/officeDocument/2006/relationships/slideLayout" Target="../slideLayouts/slideLayout67.xml"/><Relationship Id="rId59" Type="http://schemas.openxmlformats.org/officeDocument/2006/relationships/image" Target="../media/image2.png"/><Relationship Id="rId20" Type="http://schemas.openxmlformats.org/officeDocument/2006/relationships/slideLayout" Target="../slideLayouts/slideLayout41.xml"/><Relationship Id="rId41" Type="http://schemas.openxmlformats.org/officeDocument/2006/relationships/slideLayout" Target="../slideLayouts/slideLayout62.xml"/><Relationship Id="rId54" Type="http://schemas.openxmlformats.org/officeDocument/2006/relationships/slideLayout" Target="../slideLayouts/slideLayout75.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slideLayout" Target="../slideLayouts/slideLayout57.xml"/><Relationship Id="rId49" Type="http://schemas.openxmlformats.org/officeDocument/2006/relationships/slideLayout" Target="../slideLayouts/slideLayout70.xml"/><Relationship Id="rId57" Type="http://schemas.openxmlformats.org/officeDocument/2006/relationships/theme" Target="../theme/theme2.xml"/><Relationship Id="rId10" Type="http://schemas.openxmlformats.org/officeDocument/2006/relationships/slideLayout" Target="../slideLayouts/slideLayout31.xml"/><Relationship Id="rId31" Type="http://schemas.openxmlformats.org/officeDocument/2006/relationships/slideLayout" Target="../slideLayouts/slideLayout52.xml"/><Relationship Id="rId44" Type="http://schemas.openxmlformats.org/officeDocument/2006/relationships/slideLayout" Target="../slideLayouts/slideLayout65.xml"/><Relationship Id="rId52" Type="http://schemas.openxmlformats.org/officeDocument/2006/relationships/slideLayout" Target="../slideLayouts/slideLayout73.xml"/><Relationship Id="rId60" Type="http://schemas.openxmlformats.org/officeDocument/2006/relationships/image" Target="../media/image3.png"/><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5" name="Title Placeholder 10"/>
          <p:cNvSpPr>
            <a:spLocks noGrp="1"/>
          </p:cNvSpPr>
          <p:nvPr>
            <p:ph type="title"/>
          </p:nvPr>
        </p:nvSpPr>
        <p:spPr bwMode="auto">
          <a:xfrm>
            <a:off x="301223" y="1191033"/>
            <a:ext cx="13899306" cy="777577"/>
          </a:xfrm>
          <a:prstGeom prst="rect">
            <a:avLst/>
          </a:prstGeom>
          <a:noFill/>
        </p:spPr>
        <p:txBody>
          <a:bodyPr wrap="square" anchor="ctr" anchorCtr="0">
            <a:spAutoFit/>
          </a:bodyPr>
          <a:lstStyle/>
          <a:p>
            <a:pPr lvl="0"/>
            <a:r>
              <a:rPr lang="en-GB"/>
              <a:t>Click to edit Master title style</a:t>
            </a:r>
            <a:endParaRPr lang="en-US"/>
          </a:p>
        </p:txBody>
      </p:sp>
      <p:sp>
        <p:nvSpPr>
          <p:cNvPr id="1036" name="Text Placeholder 13"/>
          <p:cNvSpPr>
            <a:spLocks noGrp="1"/>
          </p:cNvSpPr>
          <p:nvPr>
            <p:ph type="body" idx="1"/>
          </p:nvPr>
        </p:nvSpPr>
        <p:spPr bwMode="auto">
          <a:xfrm>
            <a:off x="432000" y="2165514"/>
            <a:ext cx="13770210" cy="498068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cxnSp>
        <p:nvCxnSpPr>
          <p:cNvPr id="17" name="Google Shape;19;p1">
            <a:extLst>
              <a:ext uri="{FF2B5EF4-FFF2-40B4-BE49-F238E27FC236}">
                <a16:creationId xmlns:a16="http://schemas.microsoft.com/office/drawing/2014/main" id="{B1277810-9F59-B29E-B10C-E48EC55B1732}"/>
              </a:ext>
            </a:extLst>
          </p:cNvPr>
          <p:cNvCxnSpPr/>
          <p:nvPr userDrawn="1"/>
        </p:nvCxnSpPr>
        <p:spPr>
          <a:xfrm>
            <a:off x="0" y="6084000"/>
            <a:ext cx="12240000" cy="0"/>
          </a:xfrm>
          <a:prstGeom prst="straightConnector1">
            <a:avLst/>
          </a:prstGeom>
          <a:noFill/>
          <a:ln w="9525" cap="flat" cmpd="sng">
            <a:solidFill>
              <a:srgbClr val="000000"/>
            </a:solidFill>
            <a:prstDash val="solid"/>
            <a:round/>
            <a:headEnd type="none" w="sm" len="sm"/>
            <a:tailEnd type="none" w="sm" len="sm"/>
          </a:ln>
        </p:spPr>
      </p:cxnSp>
      <p:sp>
        <p:nvSpPr>
          <p:cNvPr id="18" name="Text Box 11">
            <a:extLst>
              <a:ext uri="{FF2B5EF4-FFF2-40B4-BE49-F238E27FC236}">
                <a16:creationId xmlns:a16="http://schemas.microsoft.com/office/drawing/2014/main" id="{805AA25C-75A9-3CD1-D4A9-2BC287BB054B}"/>
              </a:ext>
            </a:extLst>
          </p:cNvPr>
          <p:cNvSpPr txBox="1">
            <a:spLocks noChangeArrowheads="1"/>
          </p:cNvSpPr>
          <p:nvPr userDrawn="1"/>
        </p:nvSpPr>
        <p:spPr bwMode="auto">
          <a:xfrm>
            <a:off x="360000" y="6343435"/>
            <a:ext cx="588541" cy="246221"/>
          </a:xfrm>
          <a:prstGeom prst="rect">
            <a:avLst/>
          </a:prstGeom>
          <a:noFill/>
          <a:ln w="9525">
            <a:noFill/>
            <a:miter lim="800000"/>
            <a:headEnd/>
            <a:tailEnd/>
          </a:ln>
        </p:spPr>
        <p:txBody>
          <a:bodyPr lIns="0" tIns="0" rIns="0" bIns="0" anchor="ctr">
            <a:prstTxWarp prst="textNoShape">
              <a:avLst/>
            </a:prstTxWarp>
            <a:spAutoFit/>
          </a:bodyPr>
          <a:lstStyle/>
          <a:p>
            <a:pPr algn="l">
              <a:spcBef>
                <a:spcPts val="602"/>
              </a:spcBef>
            </a:pPr>
            <a:fld id="{6152C911-7D81-1845-9D20-613E63F035EB}" type="slidenum">
              <a:rPr lang="en-US" sz="1600" baseline="0" smtClean="0">
                <a:latin typeface="+mn-lt"/>
                <a:ea typeface="Arial" pitchFamily="-105" charset="0"/>
                <a:cs typeface="Arial" pitchFamily="-105" charset="0"/>
              </a:rPr>
              <a:pPr algn="l">
                <a:spcBef>
                  <a:spcPts val="602"/>
                </a:spcBef>
              </a:pPr>
              <a:t>‹#›</a:t>
            </a:fld>
            <a:endParaRPr lang="en-US" sz="1600" baseline="0" dirty="0">
              <a:latin typeface="+mn-lt"/>
              <a:ea typeface="Arial" pitchFamily="-105" charset="0"/>
              <a:cs typeface="Arial" pitchFamily="-105" charset="0"/>
            </a:endParaRPr>
          </a:p>
        </p:txBody>
      </p:sp>
      <p:sp>
        <p:nvSpPr>
          <p:cNvPr id="19" name="Graphic 26">
            <a:extLst>
              <a:ext uri="{FF2B5EF4-FFF2-40B4-BE49-F238E27FC236}">
                <a16:creationId xmlns:a16="http://schemas.microsoft.com/office/drawing/2014/main" id="{8A5DC262-5D8A-E9A1-A3AB-208B1E476395}"/>
              </a:ext>
            </a:extLst>
          </p:cNvPr>
          <p:cNvSpPr>
            <a:spLocks/>
          </p:cNvSpPr>
          <p:nvPr userDrawn="1"/>
        </p:nvSpPr>
        <p:spPr>
          <a:xfrm>
            <a:off x="6" y="756000"/>
            <a:ext cx="12239626" cy="36000"/>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sz="2008"/>
          </a:p>
        </p:txBody>
      </p:sp>
      <p:pic>
        <p:nvPicPr>
          <p:cNvPr id="20" name="Picture 19" descr="A red arrow pointing up&#10;&#10;AI-generated content may be incorrect.">
            <a:extLst>
              <a:ext uri="{FF2B5EF4-FFF2-40B4-BE49-F238E27FC236}">
                <a16:creationId xmlns:a16="http://schemas.microsoft.com/office/drawing/2014/main" id="{80CF742F-1E21-8921-914B-4B4DE4760441}"/>
              </a:ext>
            </a:extLst>
          </p:cNvPr>
          <p:cNvPicPr>
            <a:picLocks/>
          </p:cNvPicPr>
          <p:nvPr userDrawn="1"/>
        </p:nvPicPr>
        <p:blipFill>
          <a:blip r:embed="rId23" cstate="print">
            <a:extLst>
              <a:ext uri="{28A0092B-C50C-407E-A947-70E740481C1C}">
                <a14:useLocalDpi xmlns:a14="http://schemas.microsoft.com/office/drawing/2010/main"/>
              </a:ext>
            </a:extLst>
          </a:blip>
          <a:srcRect/>
          <a:stretch>
            <a:fillRect/>
          </a:stretch>
        </p:blipFill>
        <p:spPr bwMode="auto">
          <a:xfrm>
            <a:off x="267762" y="170588"/>
            <a:ext cx="591666" cy="437463"/>
          </a:xfrm>
          <a:prstGeom prst="rect">
            <a:avLst/>
          </a:prstGeom>
          <a:noFill/>
          <a:ln>
            <a:noFill/>
          </a:ln>
        </p:spPr>
      </p:pic>
      <p:sp>
        <p:nvSpPr>
          <p:cNvPr id="21" name="Text Box 2">
            <a:extLst>
              <a:ext uri="{FF2B5EF4-FFF2-40B4-BE49-F238E27FC236}">
                <a16:creationId xmlns:a16="http://schemas.microsoft.com/office/drawing/2014/main" id="{EBC7AAC8-2B7B-AA78-AE45-0CC93C7D7955}"/>
              </a:ext>
            </a:extLst>
          </p:cNvPr>
          <p:cNvSpPr txBox="1">
            <a:spLocks noChangeArrowheads="1"/>
          </p:cNvSpPr>
          <p:nvPr userDrawn="1"/>
        </p:nvSpPr>
        <p:spPr bwMode="auto">
          <a:xfrm>
            <a:off x="3848985" y="67612"/>
            <a:ext cx="5827751" cy="589388"/>
          </a:xfrm>
          <a:prstGeom prst="rect">
            <a:avLst/>
          </a:prstGeom>
          <a:noFill/>
          <a:ln w="9525">
            <a:noFill/>
            <a:miter lim="800000"/>
            <a:headEnd/>
            <a:tailEnd/>
          </a:ln>
        </p:spPr>
        <p:txBody>
          <a:bodyPr rot="0" vert="horz" wrap="square" lIns="91797" tIns="45899" rIns="91797" bIns="45899" anchor="t" anchorCtr="0">
            <a:noAutofit/>
          </a:bodyPr>
          <a:lstStyle/>
          <a:p>
            <a:pPr marL="0" marR="0" lvl="0" indent="0" algn="l" defTabSz="914400" rtl="0" eaLnBrk="1" fontAlgn="base" latinLnBrk="0" hangingPunct="1">
              <a:lnSpc>
                <a:spcPts val="1305"/>
              </a:lnSpc>
              <a:spcBef>
                <a:spcPts val="402"/>
              </a:spcBef>
              <a:spcAft>
                <a:spcPts val="402"/>
              </a:spcAft>
              <a:buClrTx/>
              <a:buSzTx/>
              <a:buFontTx/>
              <a:buNone/>
              <a:tabLst/>
              <a:defRPr/>
            </a:pPr>
            <a:r>
              <a:rPr lang="en-GB" sz="1400" b="1" dirty="0">
                <a:solidFill>
                  <a:srgbClr val="170130"/>
                </a:solidFill>
                <a:latin typeface="Arial" panose="020B0604020202020204" pitchFamily="34" charset="0"/>
                <a:ea typeface="ＭＳ Ｐゴシック" panose="020B0600070205080204" pitchFamily="34" charset="-128"/>
                <a:cs typeface="Arial" panose="020B0604020202020204" pitchFamily="34" charset="0"/>
              </a:rPr>
              <a:t>T Level Technical Qualification in Building Services Engineering for Construction (Level 3)</a:t>
            </a:r>
          </a:p>
          <a:p>
            <a:pPr marL="0" marR="0" lvl="0" indent="0" algn="l" defTabSz="914400" rtl="0" eaLnBrk="1" fontAlgn="base" latinLnBrk="0" hangingPunct="1">
              <a:lnSpc>
                <a:spcPts val="1305"/>
              </a:lnSpc>
              <a:spcBef>
                <a:spcPts val="402"/>
              </a:spcBef>
              <a:spcAft>
                <a:spcPts val="402"/>
              </a:spcAft>
              <a:buClrTx/>
              <a:buSzTx/>
              <a:buFontTx/>
              <a:buNone/>
              <a:tabLst/>
              <a:defRPr/>
            </a:pPr>
            <a:r>
              <a:rPr lang="en-GB" sz="1400" b="1" i="0" dirty="0">
                <a:solidFill>
                  <a:srgbClr val="FC4421"/>
                </a:solidFill>
                <a:effectLst/>
                <a:latin typeface="Arial" panose="020B0604020202020204" pitchFamily="34" charset="0"/>
                <a:ea typeface="Cambria" panose="02040503050406030204" pitchFamily="18" charset="0"/>
                <a:cs typeface="Arial" panose="020B0604020202020204" pitchFamily="34" charset="0"/>
              </a:rPr>
              <a:t>Occupational Specialism: Protection Systems Engineering </a:t>
            </a:r>
            <a:endParaRPr lang="en-GB" sz="1050" i="0" dirty="0">
              <a:effectLst/>
              <a:latin typeface="Arial" panose="020B0604020202020204" pitchFamily="34" charset="0"/>
              <a:ea typeface="Cambria" panose="02040503050406030204" pitchFamily="18" charset="0"/>
              <a:cs typeface="Times New Roman" panose="02020603050405020304" pitchFamily="18" charset="0"/>
            </a:endParaRPr>
          </a:p>
        </p:txBody>
      </p:sp>
      <p:pic>
        <p:nvPicPr>
          <p:cNvPr id="22" name="Picture 21" descr="A black and white logo&#10;&#10;AI-generated content may be incorrect.">
            <a:extLst>
              <a:ext uri="{FF2B5EF4-FFF2-40B4-BE49-F238E27FC236}">
                <a16:creationId xmlns:a16="http://schemas.microsoft.com/office/drawing/2014/main" id="{94C583D0-40C8-754E-8DFC-5200C1AE1B9A}"/>
              </a:ext>
            </a:extLst>
          </p:cNvPr>
          <p:cNvPicPr>
            <a:picLocks noChangeAspect="1"/>
          </p:cNvPicPr>
          <p:nvPr userDrawn="1"/>
        </p:nvPicPr>
        <p:blipFill>
          <a:blip r:embed="rId24" cstate="print">
            <a:extLst>
              <a:ext uri="{28A0092B-C50C-407E-A947-70E740481C1C}">
                <a14:useLocalDpi xmlns:a14="http://schemas.microsoft.com/office/drawing/2010/main"/>
              </a:ext>
            </a:extLst>
          </a:blip>
          <a:srcRect/>
          <a:stretch>
            <a:fillRect/>
          </a:stretch>
        </p:blipFill>
        <p:spPr bwMode="auto">
          <a:xfrm>
            <a:off x="9408368" y="157157"/>
            <a:ext cx="2563495" cy="498243"/>
          </a:xfrm>
          <a:prstGeom prst="rect">
            <a:avLst/>
          </a:prstGeom>
          <a:noFill/>
          <a:ln>
            <a:noFill/>
          </a:ln>
        </p:spPr>
      </p:pic>
      <p:pic>
        <p:nvPicPr>
          <p:cNvPr id="23" name="Picture 22" descr="A black background with a black square&#10;&#10;AI-generated content may be incorrect.">
            <a:extLst>
              <a:ext uri="{FF2B5EF4-FFF2-40B4-BE49-F238E27FC236}">
                <a16:creationId xmlns:a16="http://schemas.microsoft.com/office/drawing/2014/main" id="{AE842644-5CB7-8444-BB7C-77980EB22EB2}"/>
              </a:ext>
            </a:extLst>
          </p:cNvPr>
          <p:cNvPicPr>
            <a:picLocks noChangeAspect="1"/>
          </p:cNvPicPr>
          <p:nvPr userDrawn="1"/>
        </p:nvPicPr>
        <p:blipFill>
          <a:blip r:embed="rId25"/>
          <a:stretch>
            <a:fillRect/>
          </a:stretch>
        </p:blipFill>
        <p:spPr>
          <a:xfrm>
            <a:off x="984256" y="177135"/>
            <a:ext cx="2685203" cy="440679"/>
          </a:xfrm>
          <a:prstGeom prst="rect">
            <a:avLst/>
          </a:prstGeom>
        </p:spPr>
      </p:pic>
      <p:pic>
        <p:nvPicPr>
          <p:cNvPr id="24" name="Picture 23" descr="A purple and white logo&#10;&#10;AI-generated content may be incorrect.">
            <a:extLst>
              <a:ext uri="{FF2B5EF4-FFF2-40B4-BE49-F238E27FC236}">
                <a16:creationId xmlns:a16="http://schemas.microsoft.com/office/drawing/2014/main" id="{9F7DB3CD-9BE5-17DD-973D-ED243A6258E5}"/>
              </a:ext>
            </a:extLst>
          </p:cNvPr>
          <p:cNvPicPr>
            <a:picLocks noChangeAspect="1"/>
          </p:cNvPicPr>
          <p:nvPr userDrawn="1"/>
        </p:nvPicPr>
        <p:blipFill>
          <a:blip r:embed="rId26" cstate="print">
            <a:extLst>
              <a:ext uri="{28A0092B-C50C-407E-A947-70E740481C1C}">
                <a14:useLocalDpi xmlns:a14="http://schemas.microsoft.com/office/drawing/2010/main"/>
              </a:ext>
            </a:extLst>
          </a:blip>
          <a:srcRect/>
          <a:stretch>
            <a:fillRect/>
          </a:stretch>
        </p:blipFill>
        <p:spPr bwMode="auto">
          <a:xfrm>
            <a:off x="9360000" y="6228000"/>
            <a:ext cx="2520000" cy="456536"/>
          </a:xfrm>
          <a:prstGeom prst="rect">
            <a:avLst/>
          </a:prstGeom>
          <a:noFill/>
          <a:ln>
            <a:noFill/>
          </a:ln>
        </p:spPr>
      </p:pic>
    </p:spTree>
    <p:extLst>
      <p:ext uri="{BB962C8B-B14F-4D97-AF65-F5344CB8AC3E}">
        <p14:creationId xmlns:p14="http://schemas.microsoft.com/office/powerpoint/2010/main" val="176499991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Lst>
  <p:hf hdr="0" ftr="0" dt="0"/>
  <p:txStyles>
    <p:titleStyle>
      <a:lvl1pPr algn="l" rtl="0" eaLnBrk="1" fontAlgn="base" hangingPunct="1">
        <a:spcBef>
          <a:spcPct val="0"/>
        </a:spcBef>
        <a:spcAft>
          <a:spcPct val="0"/>
        </a:spcAft>
        <a:defRPr lang="en-US" sz="4303" b="1" kern="1200" baseline="0" dirty="0">
          <a:solidFill>
            <a:srgbClr val="FC4421"/>
          </a:solidFill>
          <a:latin typeface="+mj-lt"/>
          <a:ea typeface="ＭＳ Ｐゴシック" pitchFamily="-105" charset="-128"/>
          <a:cs typeface="Arial" panose="020B0604020202020204" pitchFamily="34" charset="0"/>
        </a:defRPr>
      </a:lvl1pPr>
      <a:lvl2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2pPr>
      <a:lvl3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3pPr>
      <a:lvl4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4pPr>
      <a:lvl5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5pPr>
      <a:lvl6pPr marL="548622" algn="ctr" rtl="0" eaLnBrk="1" fontAlgn="base" hangingPunct="1">
        <a:spcBef>
          <a:spcPct val="0"/>
        </a:spcBef>
        <a:spcAft>
          <a:spcPct val="0"/>
        </a:spcAft>
        <a:defRPr sz="5280">
          <a:solidFill>
            <a:srgbClr val="CC0000"/>
          </a:solidFill>
          <a:latin typeface="Arial" charset="0"/>
        </a:defRPr>
      </a:lvl6pPr>
      <a:lvl7pPr marL="1097245" algn="ctr" rtl="0" eaLnBrk="1" fontAlgn="base" hangingPunct="1">
        <a:spcBef>
          <a:spcPct val="0"/>
        </a:spcBef>
        <a:spcAft>
          <a:spcPct val="0"/>
        </a:spcAft>
        <a:defRPr sz="5280">
          <a:solidFill>
            <a:srgbClr val="CC0000"/>
          </a:solidFill>
          <a:latin typeface="Arial" charset="0"/>
        </a:defRPr>
      </a:lvl7pPr>
      <a:lvl8pPr marL="1645867" algn="ctr" rtl="0" eaLnBrk="1" fontAlgn="base" hangingPunct="1">
        <a:spcBef>
          <a:spcPct val="0"/>
        </a:spcBef>
        <a:spcAft>
          <a:spcPct val="0"/>
        </a:spcAft>
        <a:defRPr sz="5280">
          <a:solidFill>
            <a:srgbClr val="CC0000"/>
          </a:solidFill>
          <a:latin typeface="Arial" charset="0"/>
        </a:defRPr>
      </a:lvl8pPr>
      <a:lvl9pPr marL="2194490" algn="ctr" rtl="0" eaLnBrk="1" fontAlgn="base" hangingPunct="1">
        <a:spcBef>
          <a:spcPct val="0"/>
        </a:spcBef>
        <a:spcAft>
          <a:spcPct val="0"/>
        </a:spcAft>
        <a:defRPr sz="5280">
          <a:solidFill>
            <a:srgbClr val="CC0000"/>
          </a:solidFill>
          <a:latin typeface="Arial" charset="0"/>
        </a:defRPr>
      </a:lvl9pPr>
    </p:titleStyle>
    <p:bodyStyle>
      <a:lvl1pPr marL="0" indent="0" algn="l" rtl="0" eaLnBrk="1" fontAlgn="base" hangingPunct="1">
        <a:lnSpc>
          <a:spcPts val="2879"/>
        </a:lnSpc>
        <a:spcBef>
          <a:spcPts val="1200"/>
        </a:spcBef>
        <a:spcAft>
          <a:spcPts val="1200"/>
        </a:spcAft>
        <a:defRPr lang="en-GB" sz="2391" dirty="0">
          <a:solidFill>
            <a:schemeClr val="tx1"/>
          </a:solidFill>
          <a:latin typeface="+mn-lt"/>
          <a:ea typeface="ＭＳ Ｐゴシック" charset="-128"/>
          <a:cs typeface="ＭＳ Ｐゴシック" charset="-128"/>
        </a:defRPr>
      </a:lvl1pPr>
      <a:lvl2pPr marL="259072" indent="-259072" algn="l" rtl="0" eaLnBrk="1" fontAlgn="base" hangingPunct="1">
        <a:lnSpc>
          <a:spcPts val="2879"/>
        </a:lnSpc>
        <a:spcBef>
          <a:spcPts val="600"/>
        </a:spcBef>
        <a:spcAft>
          <a:spcPts val="600"/>
        </a:spcAft>
        <a:buClr>
          <a:srgbClr val="FC4421"/>
        </a:buClr>
        <a:buFont typeface="Arial" pitchFamily="-105" charset="0"/>
        <a:buChar char="•"/>
        <a:defRPr lang="en-GB" sz="2391" dirty="0">
          <a:solidFill>
            <a:schemeClr val="tx1"/>
          </a:solidFill>
          <a:latin typeface="+mn-lt"/>
          <a:ea typeface="ＭＳ Ｐゴシック" charset="-128"/>
          <a:cs typeface="+mn-cs"/>
        </a:defRPr>
      </a:lvl2pPr>
      <a:lvl3pPr marL="0" indent="0" algn="l" rtl="0" eaLnBrk="1" fontAlgn="base" hangingPunct="1">
        <a:lnSpc>
          <a:spcPts val="2400"/>
        </a:lnSpc>
        <a:spcBef>
          <a:spcPts val="600"/>
        </a:spcBef>
        <a:spcAft>
          <a:spcPts val="600"/>
        </a:spcAft>
        <a:buFont typeface="Lucida Grande" pitchFamily="-105" charset="0"/>
        <a:defRPr lang="en-GB" sz="1920" dirty="0">
          <a:solidFill>
            <a:schemeClr val="tx1"/>
          </a:solidFill>
          <a:latin typeface="+mn-lt"/>
          <a:ea typeface="ＭＳ Ｐゴシック" charset="-128"/>
          <a:cs typeface="+mn-cs"/>
        </a:defRPr>
      </a:lvl3pPr>
      <a:lvl4pPr marL="259072" indent="-259072" algn="l" rtl="0" eaLnBrk="1" fontAlgn="base" hangingPunct="1">
        <a:lnSpc>
          <a:spcPts val="2400"/>
        </a:lnSpc>
        <a:spcBef>
          <a:spcPts val="600"/>
        </a:spcBef>
        <a:spcAft>
          <a:spcPts val="600"/>
        </a:spcAft>
        <a:buClr>
          <a:srgbClr val="FC4421"/>
        </a:buClr>
        <a:buFont typeface="Arial" pitchFamily="-105" charset="0"/>
        <a:buChar char="•"/>
        <a:defRPr lang="en-GB" sz="1920" dirty="0">
          <a:solidFill>
            <a:schemeClr val="tx1"/>
          </a:solidFill>
          <a:latin typeface="+mn-lt"/>
          <a:ea typeface="ＭＳ Ｐゴシック" charset="-128"/>
          <a:cs typeface="ＭＳ Ｐゴシック" charset="-128"/>
        </a:defRPr>
      </a:lvl4pPr>
      <a:lvl5pPr marL="518143" indent="-259072" algn="l" rtl="0" eaLnBrk="1" fontAlgn="base" hangingPunct="1">
        <a:lnSpc>
          <a:spcPts val="2400"/>
        </a:lnSpc>
        <a:spcBef>
          <a:spcPct val="0"/>
        </a:spcBef>
        <a:spcAft>
          <a:spcPts val="600"/>
        </a:spcAft>
        <a:buFont typeface="Arial" pitchFamily="-105" charset="0"/>
        <a:buChar char="–"/>
        <a:defRPr lang="en-US" sz="1920" dirty="0">
          <a:solidFill>
            <a:schemeClr val="tx1"/>
          </a:solidFill>
          <a:latin typeface="+mn-lt"/>
          <a:ea typeface="ＭＳ Ｐゴシック" charset="-128"/>
          <a:cs typeface="ＭＳ Ｐゴシック" charset="-128"/>
        </a:defRPr>
      </a:lvl5pPr>
      <a:lvl6pPr marL="548622" indent="-548622" algn="l" defTabSz="1097245" rtl="0" eaLnBrk="1" fontAlgn="base" hangingPunct="1">
        <a:spcBef>
          <a:spcPct val="20000"/>
        </a:spcBef>
        <a:spcAft>
          <a:spcPct val="0"/>
        </a:spcAft>
        <a:buChar char="»"/>
        <a:defRPr lang="en-GB" sz="1920" kern="0" baseline="0" dirty="0" smtClean="0">
          <a:solidFill>
            <a:schemeClr val="tx1"/>
          </a:solidFill>
          <a:latin typeface="+mn-lt"/>
          <a:ea typeface="ＭＳ Ｐゴシック" charset="-128"/>
          <a:cs typeface="ＭＳ Ｐゴシック" charset="-128"/>
        </a:defRPr>
      </a:lvl6pPr>
      <a:lvl7pPr marL="3566046" indent="-274312" algn="l" defTabSz="1097245" rtl="0" eaLnBrk="1" fontAlgn="base" hangingPunct="1">
        <a:spcBef>
          <a:spcPct val="20000"/>
        </a:spcBef>
        <a:spcAft>
          <a:spcPct val="0"/>
        </a:spcAft>
        <a:buClr>
          <a:srgbClr val="E30613"/>
        </a:buClr>
        <a:buChar char="»"/>
        <a:defRPr lang="en-GB" sz="1920" kern="0" baseline="0" dirty="0" smtClean="0">
          <a:solidFill>
            <a:schemeClr val="tx1"/>
          </a:solidFill>
          <a:latin typeface="+mn-lt"/>
          <a:ea typeface="ＭＳ Ｐゴシック" charset="-128"/>
          <a:cs typeface="ＭＳ Ｐゴシック" charset="-128"/>
        </a:defRPr>
      </a:lvl7pPr>
      <a:lvl8pPr marL="4114668" indent="-274312" algn="l" defTabSz="1097245" rtl="0" eaLnBrk="1" fontAlgn="base" hangingPunct="1">
        <a:spcBef>
          <a:spcPct val="20000"/>
        </a:spcBef>
        <a:spcAft>
          <a:spcPct val="0"/>
        </a:spcAft>
        <a:buChar char="»"/>
        <a:defRPr lang="en-GB" sz="1920" kern="0" dirty="0" smtClean="0">
          <a:solidFill>
            <a:schemeClr val="tx1"/>
          </a:solidFill>
          <a:latin typeface="+mn-lt"/>
          <a:ea typeface="ＭＳ Ｐゴシック" charset="-128"/>
          <a:cs typeface="ＭＳ Ｐゴシック" charset="-128"/>
        </a:defRPr>
      </a:lvl8pPr>
      <a:lvl9pPr marL="4663291" indent="-274312" algn="l" defTabSz="1097245" rtl="0" eaLnBrk="1" fontAlgn="base" hangingPunct="1">
        <a:spcBef>
          <a:spcPct val="20000"/>
        </a:spcBef>
        <a:spcAft>
          <a:spcPct val="0"/>
        </a:spcAft>
        <a:buChar char="»"/>
        <a:defRPr lang="en-GB" sz="12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548622" rtl="0" eaLnBrk="1" latinLnBrk="0" hangingPunct="1">
        <a:defRPr sz="2160" kern="1200">
          <a:solidFill>
            <a:schemeClr val="tx1"/>
          </a:solidFill>
          <a:latin typeface="+mn-lt"/>
          <a:ea typeface="+mn-ea"/>
          <a:cs typeface="+mn-cs"/>
        </a:defRPr>
      </a:lvl1pPr>
      <a:lvl2pPr marL="548622" algn="l" defTabSz="548622" rtl="0" eaLnBrk="1" latinLnBrk="0" hangingPunct="1">
        <a:defRPr sz="2160" kern="1200">
          <a:solidFill>
            <a:schemeClr val="tx1"/>
          </a:solidFill>
          <a:latin typeface="+mn-lt"/>
          <a:ea typeface="+mn-ea"/>
          <a:cs typeface="+mn-cs"/>
        </a:defRPr>
      </a:lvl2pPr>
      <a:lvl3pPr marL="1097245" algn="l" defTabSz="548622" rtl="0" eaLnBrk="1" latinLnBrk="0" hangingPunct="1">
        <a:defRPr sz="2160" kern="1200">
          <a:solidFill>
            <a:schemeClr val="tx1"/>
          </a:solidFill>
          <a:latin typeface="+mn-lt"/>
          <a:ea typeface="+mn-ea"/>
          <a:cs typeface="+mn-cs"/>
        </a:defRPr>
      </a:lvl3pPr>
      <a:lvl4pPr marL="1645867" algn="l" defTabSz="548622" rtl="0" eaLnBrk="1" latinLnBrk="0" hangingPunct="1">
        <a:defRPr sz="2160" kern="1200">
          <a:solidFill>
            <a:schemeClr val="tx1"/>
          </a:solidFill>
          <a:latin typeface="+mn-lt"/>
          <a:ea typeface="+mn-ea"/>
          <a:cs typeface="+mn-cs"/>
        </a:defRPr>
      </a:lvl4pPr>
      <a:lvl5pPr marL="2194490" algn="l" defTabSz="548622" rtl="0" eaLnBrk="1" latinLnBrk="0" hangingPunct="1">
        <a:defRPr sz="2160" kern="1200">
          <a:solidFill>
            <a:schemeClr val="tx1"/>
          </a:solidFill>
          <a:latin typeface="+mn-lt"/>
          <a:ea typeface="+mn-ea"/>
          <a:cs typeface="+mn-cs"/>
        </a:defRPr>
      </a:lvl5pPr>
      <a:lvl6pPr marL="2743112" algn="l" defTabSz="548622" rtl="0" eaLnBrk="1" latinLnBrk="0" hangingPunct="1">
        <a:defRPr sz="2160" kern="1200">
          <a:solidFill>
            <a:schemeClr val="tx1"/>
          </a:solidFill>
          <a:latin typeface="+mn-lt"/>
          <a:ea typeface="+mn-ea"/>
          <a:cs typeface="+mn-cs"/>
        </a:defRPr>
      </a:lvl6pPr>
      <a:lvl7pPr marL="3291734" algn="l" defTabSz="548622" rtl="0" eaLnBrk="1" latinLnBrk="0" hangingPunct="1">
        <a:defRPr sz="2160" kern="1200">
          <a:solidFill>
            <a:schemeClr val="tx1"/>
          </a:solidFill>
          <a:latin typeface="+mn-lt"/>
          <a:ea typeface="+mn-ea"/>
          <a:cs typeface="+mn-cs"/>
        </a:defRPr>
      </a:lvl7pPr>
      <a:lvl8pPr marL="3840358" algn="l" defTabSz="548622" rtl="0" eaLnBrk="1" latinLnBrk="0" hangingPunct="1">
        <a:defRPr sz="2160" kern="1200">
          <a:solidFill>
            <a:schemeClr val="tx1"/>
          </a:solidFill>
          <a:latin typeface="+mn-lt"/>
          <a:ea typeface="+mn-ea"/>
          <a:cs typeface="+mn-cs"/>
        </a:defRPr>
      </a:lvl8pPr>
      <a:lvl9pPr marL="4388980" algn="l" defTabSz="548622"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10"/>
          <p:cNvSpPr txBox="1">
            <a:spLocks noChangeArrowheads="1"/>
          </p:cNvSpPr>
          <p:nvPr userDrawn="1"/>
        </p:nvSpPr>
        <p:spPr bwMode="white">
          <a:xfrm>
            <a:off x="1" y="548640"/>
            <a:ext cx="14630400" cy="18288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2160">
                <a:solidFill>
                  <a:srgbClr val="D9D9D9"/>
                </a:solidFill>
                <a:cs typeface="Arial" charset="0"/>
              </a:rPr>
              <a:t> </a:t>
            </a:r>
          </a:p>
        </p:txBody>
      </p:sp>
      <p:sp>
        <p:nvSpPr>
          <p:cNvPr id="1035" name="Title Placeholder 10"/>
          <p:cNvSpPr>
            <a:spLocks noGrp="1"/>
          </p:cNvSpPr>
          <p:nvPr>
            <p:ph type="title"/>
          </p:nvPr>
        </p:nvSpPr>
        <p:spPr bwMode="auto">
          <a:xfrm>
            <a:off x="301223" y="1191033"/>
            <a:ext cx="13899306" cy="777577"/>
          </a:xfrm>
          <a:prstGeom prst="rect">
            <a:avLst/>
          </a:prstGeom>
          <a:noFill/>
        </p:spPr>
        <p:txBody>
          <a:bodyPr wrap="square" anchor="ctr" anchorCtr="0">
            <a:spAutoFit/>
          </a:bodyPr>
          <a:lstStyle/>
          <a:p>
            <a:pPr lvl="0"/>
            <a:r>
              <a:rPr lang="en-GB" dirty="0"/>
              <a:t>Click to edit Master title style</a:t>
            </a:r>
            <a:endParaRPr lang="en-US" dirty="0"/>
          </a:p>
        </p:txBody>
      </p:sp>
      <p:sp>
        <p:nvSpPr>
          <p:cNvPr id="1036" name="Text Placeholder 13"/>
          <p:cNvSpPr>
            <a:spLocks noGrp="1"/>
          </p:cNvSpPr>
          <p:nvPr>
            <p:ph type="body" idx="1"/>
          </p:nvPr>
        </p:nvSpPr>
        <p:spPr bwMode="auto">
          <a:xfrm>
            <a:off x="432000" y="2165514"/>
            <a:ext cx="13770210" cy="498068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cxnSp>
        <p:nvCxnSpPr>
          <p:cNvPr id="2" name="Google Shape;19;p1">
            <a:extLst>
              <a:ext uri="{FF2B5EF4-FFF2-40B4-BE49-F238E27FC236}">
                <a16:creationId xmlns:a16="http://schemas.microsoft.com/office/drawing/2014/main" id="{8BAA4064-3891-8815-C683-CDACF9DC0C39}"/>
              </a:ext>
            </a:extLst>
          </p:cNvPr>
          <p:cNvCxnSpPr>
            <a:cxnSpLocks/>
          </p:cNvCxnSpPr>
          <p:nvPr userDrawn="1"/>
        </p:nvCxnSpPr>
        <p:spPr>
          <a:xfrm>
            <a:off x="0" y="7357996"/>
            <a:ext cx="14712593" cy="0"/>
          </a:xfrm>
          <a:prstGeom prst="straightConnector1">
            <a:avLst/>
          </a:prstGeom>
          <a:noFill/>
          <a:ln w="9525" cap="flat" cmpd="sng">
            <a:solidFill>
              <a:srgbClr val="000000"/>
            </a:solidFill>
            <a:prstDash val="solid"/>
            <a:round/>
            <a:headEnd type="none" w="sm" len="sm"/>
            <a:tailEnd type="none" w="sm" len="sm"/>
          </a:ln>
        </p:spPr>
      </p:cxnSp>
      <p:sp>
        <p:nvSpPr>
          <p:cNvPr id="4" name="Text Box 11">
            <a:extLst>
              <a:ext uri="{FF2B5EF4-FFF2-40B4-BE49-F238E27FC236}">
                <a16:creationId xmlns:a16="http://schemas.microsoft.com/office/drawing/2014/main" id="{32547387-AC03-3FB8-7CB5-7D0B25E256B4}"/>
              </a:ext>
            </a:extLst>
          </p:cNvPr>
          <p:cNvSpPr txBox="1">
            <a:spLocks noChangeArrowheads="1"/>
          </p:cNvSpPr>
          <p:nvPr userDrawn="1"/>
        </p:nvSpPr>
        <p:spPr bwMode="auto">
          <a:xfrm>
            <a:off x="463541" y="7701069"/>
            <a:ext cx="592838" cy="246221"/>
          </a:xfrm>
          <a:prstGeom prst="rect">
            <a:avLst/>
          </a:prstGeom>
          <a:noFill/>
          <a:ln w="9525">
            <a:noFill/>
            <a:miter lim="800000"/>
            <a:headEnd/>
            <a:tailEnd/>
          </a:ln>
        </p:spPr>
        <p:txBody>
          <a:bodyPr wrap="square" lIns="0" tIns="0" rIns="0" bIns="0" anchor="ctr">
            <a:prstTxWarp prst="textNoShape">
              <a:avLst/>
            </a:prstTxWarp>
            <a:spAutoFit/>
          </a:bodyPr>
          <a:lstStyle/>
          <a:p>
            <a:pPr algn="l">
              <a:spcBef>
                <a:spcPts val="602"/>
              </a:spcBef>
            </a:pPr>
            <a:fld id="{6152C911-7D81-1845-9D20-613E63F035EB}" type="slidenum">
              <a:rPr lang="en-US" sz="1600" baseline="0" smtClean="0">
                <a:latin typeface="+mn-lt"/>
                <a:ea typeface="Arial" pitchFamily="-105" charset="0"/>
                <a:cs typeface="Arial" pitchFamily="-105" charset="0"/>
              </a:rPr>
              <a:pPr algn="l">
                <a:spcBef>
                  <a:spcPts val="602"/>
                </a:spcBef>
              </a:pPr>
              <a:t>‹#›</a:t>
            </a:fld>
            <a:endParaRPr lang="en-US" sz="1600" baseline="0" dirty="0">
              <a:latin typeface="+mn-lt"/>
              <a:ea typeface="Arial" pitchFamily="-105" charset="0"/>
              <a:cs typeface="Arial" pitchFamily="-105" charset="0"/>
            </a:endParaRPr>
          </a:p>
        </p:txBody>
      </p:sp>
      <p:sp>
        <p:nvSpPr>
          <p:cNvPr id="5" name="Graphic 26">
            <a:extLst>
              <a:ext uri="{FF2B5EF4-FFF2-40B4-BE49-F238E27FC236}">
                <a16:creationId xmlns:a16="http://schemas.microsoft.com/office/drawing/2014/main" id="{5855F1D3-71FA-BF84-0715-FE74A960C889}"/>
              </a:ext>
            </a:extLst>
          </p:cNvPr>
          <p:cNvSpPr>
            <a:spLocks/>
          </p:cNvSpPr>
          <p:nvPr userDrawn="1"/>
        </p:nvSpPr>
        <p:spPr>
          <a:xfrm>
            <a:off x="5" y="860955"/>
            <a:ext cx="14630395" cy="45719"/>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sz="2008"/>
          </a:p>
        </p:txBody>
      </p:sp>
      <p:pic>
        <p:nvPicPr>
          <p:cNvPr id="7" name="Picture 6" descr="A red arrow pointing up&#10;&#10;AI-generated content may be incorrect.">
            <a:extLst>
              <a:ext uri="{FF2B5EF4-FFF2-40B4-BE49-F238E27FC236}">
                <a16:creationId xmlns:a16="http://schemas.microsoft.com/office/drawing/2014/main" id="{D5232C14-DF75-3ADD-E900-120ECF90E722}"/>
              </a:ext>
            </a:extLst>
          </p:cNvPr>
          <p:cNvPicPr>
            <a:picLocks/>
          </p:cNvPicPr>
          <p:nvPr userDrawn="1"/>
        </p:nvPicPr>
        <p:blipFill>
          <a:blip r:embed="rId58" cstate="print">
            <a:extLst>
              <a:ext uri="{28A0092B-C50C-407E-A947-70E740481C1C}">
                <a14:useLocalDpi xmlns:a14="http://schemas.microsoft.com/office/drawing/2010/main"/>
              </a:ext>
            </a:extLst>
          </a:blip>
          <a:srcRect/>
          <a:stretch>
            <a:fillRect/>
          </a:stretch>
        </p:blipFill>
        <p:spPr bwMode="auto">
          <a:xfrm>
            <a:off x="267762" y="170588"/>
            <a:ext cx="595986" cy="437463"/>
          </a:xfrm>
          <a:prstGeom prst="rect">
            <a:avLst/>
          </a:prstGeom>
          <a:noFill/>
          <a:ln>
            <a:noFill/>
          </a:ln>
        </p:spPr>
      </p:pic>
      <p:sp>
        <p:nvSpPr>
          <p:cNvPr id="13" name="Text Box 2">
            <a:extLst>
              <a:ext uri="{FF2B5EF4-FFF2-40B4-BE49-F238E27FC236}">
                <a16:creationId xmlns:a16="http://schemas.microsoft.com/office/drawing/2014/main" id="{C9AB461B-E9DB-846D-2024-E20262BFCF0F}"/>
              </a:ext>
            </a:extLst>
          </p:cNvPr>
          <p:cNvSpPr txBox="1">
            <a:spLocks noChangeArrowheads="1"/>
          </p:cNvSpPr>
          <p:nvPr userDrawn="1"/>
        </p:nvSpPr>
        <p:spPr bwMode="auto">
          <a:xfrm>
            <a:off x="4673318" y="57041"/>
            <a:ext cx="6474143" cy="698957"/>
          </a:xfrm>
          <a:prstGeom prst="rect">
            <a:avLst/>
          </a:prstGeom>
          <a:noFill/>
          <a:ln w="9525">
            <a:noFill/>
            <a:miter lim="800000"/>
            <a:headEnd/>
            <a:tailEnd/>
          </a:ln>
        </p:spPr>
        <p:txBody>
          <a:bodyPr rot="0" vert="horz" wrap="square" lIns="91797" tIns="45899" rIns="91797" bIns="45899" anchor="t" anchorCtr="0">
            <a:noAutofit/>
          </a:bodyPr>
          <a:lstStyle/>
          <a:p>
            <a:pPr marL="0" marR="0" lvl="0" indent="0" algn="l" defTabSz="914400" rtl="0" eaLnBrk="1" fontAlgn="base" latinLnBrk="0" hangingPunct="1">
              <a:lnSpc>
                <a:spcPts val="1305"/>
              </a:lnSpc>
              <a:spcBef>
                <a:spcPts val="402"/>
              </a:spcBef>
              <a:spcAft>
                <a:spcPts val="402"/>
              </a:spcAft>
              <a:buClrTx/>
              <a:buSzTx/>
              <a:buFontTx/>
              <a:buNone/>
              <a:tabLst/>
              <a:defRPr/>
            </a:pPr>
            <a:r>
              <a:rPr lang="en-GB" sz="1600" b="1" dirty="0">
                <a:solidFill>
                  <a:srgbClr val="170130"/>
                </a:solidFill>
                <a:latin typeface="Arial" panose="020B0604020202020204" pitchFamily="34" charset="0"/>
                <a:ea typeface="ＭＳ Ｐゴシック" panose="020B0600070205080204" pitchFamily="34" charset="-128"/>
                <a:cs typeface="Arial" panose="020B0604020202020204" pitchFamily="34" charset="0"/>
              </a:rPr>
              <a:t>T Level Technical Qualification in Building Services Engineering</a:t>
            </a:r>
          </a:p>
          <a:p>
            <a:pPr marL="0" marR="0" lvl="0" indent="0" algn="l" defTabSz="914400" rtl="0" eaLnBrk="1" fontAlgn="base" latinLnBrk="0" hangingPunct="1">
              <a:lnSpc>
                <a:spcPts val="1305"/>
              </a:lnSpc>
              <a:spcBef>
                <a:spcPts val="402"/>
              </a:spcBef>
              <a:spcAft>
                <a:spcPts val="402"/>
              </a:spcAft>
              <a:buClrTx/>
              <a:buSzTx/>
              <a:buFontTx/>
              <a:buNone/>
              <a:tabLst/>
              <a:defRPr/>
            </a:pPr>
            <a:r>
              <a:rPr lang="en-GB" sz="1600" b="1" dirty="0">
                <a:solidFill>
                  <a:srgbClr val="170130"/>
                </a:solidFill>
                <a:latin typeface="Arial" panose="020B0604020202020204" pitchFamily="34" charset="0"/>
                <a:ea typeface="ＭＳ Ｐゴシック" panose="020B0600070205080204" pitchFamily="34" charset="-128"/>
                <a:cs typeface="Arial" panose="020B0604020202020204" pitchFamily="34" charset="0"/>
              </a:rPr>
              <a:t> for Construction (Level 3)</a:t>
            </a:r>
          </a:p>
          <a:p>
            <a:pPr marL="0" marR="0" lvl="0" indent="0" algn="l" defTabSz="914400" rtl="0" eaLnBrk="1" fontAlgn="base" latinLnBrk="0" hangingPunct="1">
              <a:lnSpc>
                <a:spcPts val="1305"/>
              </a:lnSpc>
              <a:spcBef>
                <a:spcPts val="402"/>
              </a:spcBef>
              <a:spcAft>
                <a:spcPts val="402"/>
              </a:spcAft>
              <a:buClrTx/>
              <a:buSzTx/>
              <a:buFontTx/>
              <a:buNone/>
              <a:tabLst/>
              <a:defRPr/>
            </a:pPr>
            <a:r>
              <a:rPr lang="en-GB" sz="1600" b="1" i="0" dirty="0">
                <a:solidFill>
                  <a:srgbClr val="FC4421"/>
                </a:solidFill>
                <a:effectLst/>
                <a:latin typeface="Arial" panose="020B0604020202020204" pitchFamily="34" charset="0"/>
                <a:ea typeface="Cambria" panose="02040503050406030204" pitchFamily="18" charset="0"/>
                <a:cs typeface="Arial" panose="020B0604020202020204" pitchFamily="34" charset="0"/>
              </a:rPr>
              <a:t>Occupational Specialism: Protection Systems Engineering </a:t>
            </a:r>
            <a:endParaRPr lang="en-GB" sz="1100" i="0" dirty="0">
              <a:effectLst/>
              <a:latin typeface="Arial" panose="020B0604020202020204" pitchFamily="34" charset="0"/>
              <a:ea typeface="Cambria" panose="02040503050406030204" pitchFamily="18" charset="0"/>
              <a:cs typeface="Times New Roman" panose="02020603050405020304" pitchFamily="18" charset="0"/>
            </a:endParaRPr>
          </a:p>
        </p:txBody>
      </p:sp>
      <p:pic>
        <p:nvPicPr>
          <p:cNvPr id="14" name="Picture 13" descr="A black and white logo&#10;&#10;AI-generated content may be incorrect.">
            <a:extLst>
              <a:ext uri="{FF2B5EF4-FFF2-40B4-BE49-F238E27FC236}">
                <a16:creationId xmlns:a16="http://schemas.microsoft.com/office/drawing/2014/main" id="{44C9FE1A-6093-417C-6442-2C3FD2CB44E9}"/>
              </a:ext>
            </a:extLst>
          </p:cNvPr>
          <p:cNvPicPr>
            <a:picLocks noChangeAspect="1"/>
          </p:cNvPicPr>
          <p:nvPr userDrawn="1"/>
        </p:nvPicPr>
        <p:blipFill>
          <a:blip r:embed="rId59" cstate="print">
            <a:extLst>
              <a:ext uri="{28A0092B-C50C-407E-A947-70E740481C1C}">
                <a14:useLocalDpi xmlns:a14="http://schemas.microsoft.com/office/drawing/2010/main"/>
              </a:ext>
            </a:extLst>
          </a:blip>
          <a:srcRect/>
          <a:stretch>
            <a:fillRect/>
          </a:stretch>
        </p:blipFill>
        <p:spPr bwMode="auto">
          <a:xfrm>
            <a:off x="11780428" y="138200"/>
            <a:ext cx="2582210" cy="501880"/>
          </a:xfrm>
          <a:prstGeom prst="rect">
            <a:avLst/>
          </a:prstGeom>
          <a:noFill/>
          <a:ln>
            <a:noFill/>
          </a:ln>
        </p:spPr>
      </p:pic>
      <p:pic>
        <p:nvPicPr>
          <p:cNvPr id="15" name="Picture 14" descr="A black background with a black square&#10;&#10;AI-generated content may be incorrect.">
            <a:extLst>
              <a:ext uri="{FF2B5EF4-FFF2-40B4-BE49-F238E27FC236}">
                <a16:creationId xmlns:a16="http://schemas.microsoft.com/office/drawing/2014/main" id="{5F1C1579-4E47-862F-1219-7D519249304E}"/>
              </a:ext>
            </a:extLst>
          </p:cNvPr>
          <p:cNvPicPr>
            <a:picLocks noChangeAspect="1"/>
          </p:cNvPicPr>
          <p:nvPr userDrawn="1"/>
        </p:nvPicPr>
        <p:blipFill>
          <a:blip r:embed="rId60"/>
          <a:stretch>
            <a:fillRect/>
          </a:stretch>
        </p:blipFill>
        <p:spPr>
          <a:xfrm>
            <a:off x="984256" y="177135"/>
            <a:ext cx="3289316" cy="539822"/>
          </a:xfrm>
          <a:prstGeom prst="rect">
            <a:avLst/>
          </a:prstGeom>
        </p:spPr>
      </p:pic>
      <p:pic>
        <p:nvPicPr>
          <p:cNvPr id="16" name="Picture 15" descr="A purple and white logo&#10;&#10;AI-generated content may be incorrect.">
            <a:extLst>
              <a:ext uri="{FF2B5EF4-FFF2-40B4-BE49-F238E27FC236}">
                <a16:creationId xmlns:a16="http://schemas.microsoft.com/office/drawing/2014/main" id="{8544E859-9880-E894-BD75-7728F36B1CA9}"/>
              </a:ext>
            </a:extLst>
          </p:cNvPr>
          <p:cNvPicPr>
            <a:picLocks noChangeAspect="1"/>
          </p:cNvPicPr>
          <p:nvPr userDrawn="1"/>
        </p:nvPicPr>
        <p:blipFill>
          <a:blip r:embed="rId61" cstate="print">
            <a:extLst>
              <a:ext uri="{28A0092B-C50C-407E-A947-70E740481C1C}">
                <a14:useLocalDpi xmlns:a14="http://schemas.microsoft.com/office/drawing/2010/main"/>
              </a:ext>
            </a:extLst>
          </a:blip>
          <a:srcRect/>
          <a:stretch>
            <a:fillRect/>
          </a:stretch>
        </p:blipFill>
        <p:spPr bwMode="auto">
          <a:xfrm>
            <a:off x="11558427" y="7451025"/>
            <a:ext cx="2760399" cy="500088"/>
          </a:xfrm>
          <a:prstGeom prst="rect">
            <a:avLst/>
          </a:prstGeom>
          <a:noFill/>
          <a:ln>
            <a:noFill/>
          </a:ln>
        </p:spPr>
      </p:pic>
    </p:spTree>
    <p:extLst>
      <p:ext uri="{BB962C8B-B14F-4D97-AF65-F5344CB8AC3E}">
        <p14:creationId xmlns:p14="http://schemas.microsoft.com/office/powerpoint/2010/main" val="7884827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 id="2147483724" r:id="rId31"/>
    <p:sldLayoutId id="2147483725" r:id="rId32"/>
    <p:sldLayoutId id="2147483726" r:id="rId33"/>
    <p:sldLayoutId id="2147483727" r:id="rId34"/>
    <p:sldLayoutId id="2147483728" r:id="rId35"/>
    <p:sldLayoutId id="2147483729" r:id="rId36"/>
    <p:sldLayoutId id="2147483730" r:id="rId37"/>
    <p:sldLayoutId id="2147483731" r:id="rId38"/>
    <p:sldLayoutId id="2147483732" r:id="rId39"/>
    <p:sldLayoutId id="2147483733" r:id="rId40"/>
    <p:sldLayoutId id="2147483734" r:id="rId41"/>
    <p:sldLayoutId id="2147483735" r:id="rId42"/>
    <p:sldLayoutId id="2147483736" r:id="rId43"/>
    <p:sldLayoutId id="2147483737" r:id="rId44"/>
    <p:sldLayoutId id="2147483738" r:id="rId45"/>
    <p:sldLayoutId id="2147483739" r:id="rId46"/>
    <p:sldLayoutId id="2147483740" r:id="rId47"/>
    <p:sldLayoutId id="2147483741" r:id="rId48"/>
    <p:sldLayoutId id="2147483742" r:id="rId49"/>
    <p:sldLayoutId id="2147483743" r:id="rId50"/>
    <p:sldLayoutId id="2147483744" r:id="rId51"/>
    <p:sldLayoutId id="2147483745" r:id="rId52"/>
    <p:sldLayoutId id="2147483746" r:id="rId53"/>
    <p:sldLayoutId id="2147483747" r:id="rId54"/>
    <p:sldLayoutId id="2147483748" r:id="rId55"/>
    <p:sldLayoutId id="2147483749" r:id="rId56"/>
  </p:sldLayoutIdLst>
  <p:hf hdr="0" ftr="0" dt="0"/>
  <p:txStyles>
    <p:titleStyle>
      <a:lvl1pPr algn="l" rtl="0" eaLnBrk="1" fontAlgn="base" hangingPunct="1">
        <a:spcBef>
          <a:spcPct val="0"/>
        </a:spcBef>
        <a:spcAft>
          <a:spcPct val="0"/>
        </a:spcAft>
        <a:defRPr lang="en-US" sz="4303" b="1" kern="1200" baseline="0" dirty="0">
          <a:solidFill>
            <a:srgbClr val="FC4421"/>
          </a:solidFill>
          <a:latin typeface="+mj-lt"/>
          <a:ea typeface="ＭＳ Ｐゴシック" pitchFamily="-105" charset="-128"/>
          <a:cs typeface="Arial" panose="020B0604020202020204" pitchFamily="34" charset="0"/>
        </a:defRPr>
      </a:lvl1pPr>
      <a:lvl2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2pPr>
      <a:lvl3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3pPr>
      <a:lvl4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4pPr>
      <a:lvl5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5pPr>
      <a:lvl6pPr marL="548622" algn="ctr" rtl="0" eaLnBrk="1" fontAlgn="base" hangingPunct="1">
        <a:spcBef>
          <a:spcPct val="0"/>
        </a:spcBef>
        <a:spcAft>
          <a:spcPct val="0"/>
        </a:spcAft>
        <a:defRPr sz="5280">
          <a:solidFill>
            <a:srgbClr val="CC0000"/>
          </a:solidFill>
          <a:latin typeface="Arial" charset="0"/>
        </a:defRPr>
      </a:lvl6pPr>
      <a:lvl7pPr marL="1097245" algn="ctr" rtl="0" eaLnBrk="1" fontAlgn="base" hangingPunct="1">
        <a:spcBef>
          <a:spcPct val="0"/>
        </a:spcBef>
        <a:spcAft>
          <a:spcPct val="0"/>
        </a:spcAft>
        <a:defRPr sz="5280">
          <a:solidFill>
            <a:srgbClr val="CC0000"/>
          </a:solidFill>
          <a:latin typeface="Arial" charset="0"/>
        </a:defRPr>
      </a:lvl7pPr>
      <a:lvl8pPr marL="1645867" algn="ctr" rtl="0" eaLnBrk="1" fontAlgn="base" hangingPunct="1">
        <a:spcBef>
          <a:spcPct val="0"/>
        </a:spcBef>
        <a:spcAft>
          <a:spcPct val="0"/>
        </a:spcAft>
        <a:defRPr sz="5280">
          <a:solidFill>
            <a:srgbClr val="CC0000"/>
          </a:solidFill>
          <a:latin typeface="Arial" charset="0"/>
        </a:defRPr>
      </a:lvl8pPr>
      <a:lvl9pPr marL="2194490" algn="ctr" rtl="0" eaLnBrk="1" fontAlgn="base" hangingPunct="1">
        <a:spcBef>
          <a:spcPct val="0"/>
        </a:spcBef>
        <a:spcAft>
          <a:spcPct val="0"/>
        </a:spcAft>
        <a:defRPr sz="5280">
          <a:solidFill>
            <a:srgbClr val="CC0000"/>
          </a:solidFill>
          <a:latin typeface="Arial" charset="0"/>
        </a:defRPr>
      </a:lvl9pPr>
    </p:titleStyle>
    <p:bodyStyle>
      <a:lvl1pPr marL="0" indent="0" algn="l" rtl="0" eaLnBrk="1" fontAlgn="base" hangingPunct="1">
        <a:lnSpc>
          <a:spcPts val="2879"/>
        </a:lnSpc>
        <a:spcBef>
          <a:spcPts val="1200"/>
        </a:spcBef>
        <a:spcAft>
          <a:spcPts val="1200"/>
        </a:spcAft>
        <a:defRPr lang="en-GB" sz="2391" dirty="0">
          <a:solidFill>
            <a:schemeClr val="tx1"/>
          </a:solidFill>
          <a:latin typeface="+mn-lt"/>
          <a:ea typeface="ＭＳ Ｐゴシック" charset="-128"/>
          <a:cs typeface="ＭＳ Ｐゴシック" charset="-128"/>
        </a:defRPr>
      </a:lvl1pPr>
      <a:lvl2pPr marL="259072" indent="-259072" algn="l" rtl="0" eaLnBrk="1" fontAlgn="base" hangingPunct="1">
        <a:lnSpc>
          <a:spcPts val="2879"/>
        </a:lnSpc>
        <a:spcBef>
          <a:spcPts val="600"/>
        </a:spcBef>
        <a:spcAft>
          <a:spcPts val="600"/>
        </a:spcAft>
        <a:buClr>
          <a:srgbClr val="FC4421"/>
        </a:buClr>
        <a:buFont typeface="Arial" pitchFamily="-105" charset="0"/>
        <a:buChar char="•"/>
        <a:defRPr lang="en-GB" sz="2391" dirty="0">
          <a:solidFill>
            <a:schemeClr val="tx1"/>
          </a:solidFill>
          <a:latin typeface="+mn-lt"/>
          <a:ea typeface="ＭＳ Ｐゴシック" charset="-128"/>
          <a:cs typeface="+mn-cs"/>
        </a:defRPr>
      </a:lvl2pPr>
      <a:lvl3pPr marL="0" indent="0" algn="l" rtl="0" eaLnBrk="1" fontAlgn="base" hangingPunct="1">
        <a:lnSpc>
          <a:spcPts val="2400"/>
        </a:lnSpc>
        <a:spcBef>
          <a:spcPts val="600"/>
        </a:spcBef>
        <a:spcAft>
          <a:spcPts val="600"/>
        </a:spcAft>
        <a:buFont typeface="Lucida Grande" pitchFamily="-105" charset="0"/>
        <a:defRPr lang="en-GB" sz="1920" dirty="0">
          <a:solidFill>
            <a:schemeClr val="tx1"/>
          </a:solidFill>
          <a:latin typeface="+mn-lt"/>
          <a:ea typeface="ＭＳ Ｐゴシック" charset="-128"/>
          <a:cs typeface="+mn-cs"/>
        </a:defRPr>
      </a:lvl3pPr>
      <a:lvl4pPr marL="259072" indent="-259072" algn="l" rtl="0" eaLnBrk="1" fontAlgn="base" hangingPunct="1">
        <a:lnSpc>
          <a:spcPts val="2400"/>
        </a:lnSpc>
        <a:spcBef>
          <a:spcPts val="600"/>
        </a:spcBef>
        <a:spcAft>
          <a:spcPts val="600"/>
        </a:spcAft>
        <a:buClr>
          <a:srgbClr val="FC4421"/>
        </a:buClr>
        <a:buFont typeface="Arial" pitchFamily="-105" charset="0"/>
        <a:buChar char="•"/>
        <a:defRPr lang="en-GB" sz="1920" dirty="0">
          <a:solidFill>
            <a:schemeClr val="tx1"/>
          </a:solidFill>
          <a:latin typeface="+mn-lt"/>
          <a:ea typeface="ＭＳ Ｐゴシック" charset="-128"/>
          <a:cs typeface="ＭＳ Ｐゴシック" charset="-128"/>
        </a:defRPr>
      </a:lvl4pPr>
      <a:lvl5pPr marL="518143" indent="-259072" algn="l" rtl="0" eaLnBrk="1" fontAlgn="base" hangingPunct="1">
        <a:lnSpc>
          <a:spcPts val="2400"/>
        </a:lnSpc>
        <a:spcBef>
          <a:spcPct val="0"/>
        </a:spcBef>
        <a:spcAft>
          <a:spcPts val="600"/>
        </a:spcAft>
        <a:buFont typeface="Arial" pitchFamily="-105" charset="0"/>
        <a:buChar char="–"/>
        <a:defRPr lang="en-US" sz="1920" dirty="0">
          <a:solidFill>
            <a:schemeClr val="tx1"/>
          </a:solidFill>
          <a:latin typeface="+mn-lt"/>
          <a:ea typeface="ＭＳ Ｐゴシック" charset="-128"/>
          <a:cs typeface="ＭＳ Ｐゴシック" charset="-128"/>
        </a:defRPr>
      </a:lvl5pPr>
      <a:lvl6pPr marL="548622" indent="-548622" algn="l" defTabSz="1097245" rtl="0" eaLnBrk="1" fontAlgn="base" hangingPunct="1">
        <a:spcBef>
          <a:spcPct val="20000"/>
        </a:spcBef>
        <a:spcAft>
          <a:spcPct val="0"/>
        </a:spcAft>
        <a:buChar char="»"/>
        <a:defRPr lang="en-GB" sz="1920" kern="0" baseline="0" dirty="0" smtClean="0">
          <a:solidFill>
            <a:schemeClr val="tx1"/>
          </a:solidFill>
          <a:latin typeface="+mn-lt"/>
          <a:ea typeface="ＭＳ Ｐゴシック" charset="-128"/>
          <a:cs typeface="ＭＳ Ｐゴシック" charset="-128"/>
        </a:defRPr>
      </a:lvl6pPr>
      <a:lvl7pPr marL="3566046" indent="-274312" algn="l" defTabSz="1097245" rtl="0" eaLnBrk="1" fontAlgn="base" hangingPunct="1">
        <a:spcBef>
          <a:spcPct val="20000"/>
        </a:spcBef>
        <a:spcAft>
          <a:spcPct val="0"/>
        </a:spcAft>
        <a:buClr>
          <a:srgbClr val="E30613"/>
        </a:buClr>
        <a:buChar char="»"/>
        <a:defRPr lang="en-GB" sz="1920" kern="0" baseline="0" dirty="0" smtClean="0">
          <a:solidFill>
            <a:schemeClr val="tx1"/>
          </a:solidFill>
          <a:latin typeface="+mn-lt"/>
          <a:ea typeface="ＭＳ Ｐゴシック" charset="-128"/>
          <a:cs typeface="ＭＳ Ｐゴシック" charset="-128"/>
        </a:defRPr>
      </a:lvl7pPr>
      <a:lvl8pPr marL="4114668" indent="-274312" algn="l" defTabSz="1097245" rtl="0" eaLnBrk="1" fontAlgn="base" hangingPunct="1">
        <a:spcBef>
          <a:spcPct val="20000"/>
        </a:spcBef>
        <a:spcAft>
          <a:spcPct val="0"/>
        </a:spcAft>
        <a:buChar char="»"/>
        <a:defRPr lang="en-GB" sz="1920" kern="0" dirty="0" smtClean="0">
          <a:solidFill>
            <a:schemeClr val="tx1"/>
          </a:solidFill>
          <a:latin typeface="+mn-lt"/>
          <a:ea typeface="ＭＳ Ｐゴシック" charset="-128"/>
          <a:cs typeface="ＭＳ Ｐゴシック" charset="-128"/>
        </a:defRPr>
      </a:lvl8pPr>
      <a:lvl9pPr marL="4663291" indent="-274312" algn="l" defTabSz="1097245" rtl="0" eaLnBrk="1" fontAlgn="base" hangingPunct="1">
        <a:spcBef>
          <a:spcPct val="20000"/>
        </a:spcBef>
        <a:spcAft>
          <a:spcPct val="0"/>
        </a:spcAft>
        <a:buChar char="»"/>
        <a:defRPr lang="en-GB" sz="12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548622" rtl="0" eaLnBrk="1" latinLnBrk="0" hangingPunct="1">
        <a:defRPr sz="2160" kern="1200">
          <a:solidFill>
            <a:schemeClr val="tx1"/>
          </a:solidFill>
          <a:latin typeface="+mn-lt"/>
          <a:ea typeface="+mn-ea"/>
          <a:cs typeface="+mn-cs"/>
        </a:defRPr>
      </a:lvl1pPr>
      <a:lvl2pPr marL="548622" algn="l" defTabSz="548622" rtl="0" eaLnBrk="1" latinLnBrk="0" hangingPunct="1">
        <a:defRPr sz="2160" kern="1200">
          <a:solidFill>
            <a:schemeClr val="tx1"/>
          </a:solidFill>
          <a:latin typeface="+mn-lt"/>
          <a:ea typeface="+mn-ea"/>
          <a:cs typeface="+mn-cs"/>
        </a:defRPr>
      </a:lvl2pPr>
      <a:lvl3pPr marL="1097245" algn="l" defTabSz="548622" rtl="0" eaLnBrk="1" latinLnBrk="0" hangingPunct="1">
        <a:defRPr sz="2160" kern="1200">
          <a:solidFill>
            <a:schemeClr val="tx1"/>
          </a:solidFill>
          <a:latin typeface="+mn-lt"/>
          <a:ea typeface="+mn-ea"/>
          <a:cs typeface="+mn-cs"/>
        </a:defRPr>
      </a:lvl3pPr>
      <a:lvl4pPr marL="1645867" algn="l" defTabSz="548622" rtl="0" eaLnBrk="1" latinLnBrk="0" hangingPunct="1">
        <a:defRPr sz="2160" kern="1200">
          <a:solidFill>
            <a:schemeClr val="tx1"/>
          </a:solidFill>
          <a:latin typeface="+mn-lt"/>
          <a:ea typeface="+mn-ea"/>
          <a:cs typeface="+mn-cs"/>
        </a:defRPr>
      </a:lvl4pPr>
      <a:lvl5pPr marL="2194490" algn="l" defTabSz="548622" rtl="0" eaLnBrk="1" latinLnBrk="0" hangingPunct="1">
        <a:defRPr sz="2160" kern="1200">
          <a:solidFill>
            <a:schemeClr val="tx1"/>
          </a:solidFill>
          <a:latin typeface="+mn-lt"/>
          <a:ea typeface="+mn-ea"/>
          <a:cs typeface="+mn-cs"/>
        </a:defRPr>
      </a:lvl5pPr>
      <a:lvl6pPr marL="2743112" algn="l" defTabSz="548622" rtl="0" eaLnBrk="1" latinLnBrk="0" hangingPunct="1">
        <a:defRPr sz="2160" kern="1200">
          <a:solidFill>
            <a:schemeClr val="tx1"/>
          </a:solidFill>
          <a:latin typeface="+mn-lt"/>
          <a:ea typeface="+mn-ea"/>
          <a:cs typeface="+mn-cs"/>
        </a:defRPr>
      </a:lvl6pPr>
      <a:lvl7pPr marL="3291734" algn="l" defTabSz="548622" rtl="0" eaLnBrk="1" latinLnBrk="0" hangingPunct="1">
        <a:defRPr sz="2160" kern="1200">
          <a:solidFill>
            <a:schemeClr val="tx1"/>
          </a:solidFill>
          <a:latin typeface="+mn-lt"/>
          <a:ea typeface="+mn-ea"/>
          <a:cs typeface="+mn-cs"/>
        </a:defRPr>
      </a:lvl7pPr>
      <a:lvl8pPr marL="3840358" algn="l" defTabSz="548622" rtl="0" eaLnBrk="1" latinLnBrk="0" hangingPunct="1">
        <a:defRPr sz="2160" kern="1200">
          <a:solidFill>
            <a:schemeClr val="tx1"/>
          </a:solidFill>
          <a:latin typeface="+mn-lt"/>
          <a:ea typeface="+mn-ea"/>
          <a:cs typeface="+mn-cs"/>
        </a:defRPr>
      </a:lvl8pPr>
      <a:lvl9pPr marL="4388980" algn="l" defTabSz="548622"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3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34.xml"/><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3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45.xml"/><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4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7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2.xml"/><Relationship Id="rId6" Type="http://schemas.openxmlformats.org/officeDocument/2006/relationships/image" Target="../media/image62.png"/><Relationship Id="rId11" Type="http://schemas.openxmlformats.org/officeDocument/2006/relationships/image" Target="../media/image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71156A-2242-124B-AF49-34A979232ED8}"/>
              </a:ext>
            </a:extLst>
          </p:cNvPr>
          <p:cNvSpPr txBox="1">
            <a:spLocks/>
          </p:cNvSpPr>
          <p:nvPr/>
        </p:nvSpPr>
        <p:spPr>
          <a:xfrm>
            <a:off x="474572" y="2404400"/>
            <a:ext cx="12826597" cy="4489178"/>
          </a:xfrm>
          <a:prstGeom prst="rect">
            <a:avLst/>
          </a:prstGeom>
        </p:spPr>
        <p:txBody>
          <a:bodyPr lIns="0" tIns="0" rIns="0" bIns="0" anchor="t" anchorCtr="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Poppins" pitchFamily="2" charset="77"/>
                <a:ea typeface="+mn-ea"/>
                <a:cs typeface="Poppins"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Poppins" pitchFamily="2" charset="77"/>
                <a:ea typeface="+mn-ea"/>
                <a:cs typeface="Poppins"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Poppins" pitchFamily="2" charset="77"/>
                <a:ea typeface="+mn-ea"/>
                <a:cs typeface="Poppins"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Poppins" pitchFamily="2" charset="77"/>
                <a:ea typeface="+mn-ea"/>
                <a:cs typeface="Poppins"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Poppins" pitchFamily="2" charset="77"/>
                <a:ea typeface="+mn-ea"/>
                <a:cs typeface="Poppins"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722078">
              <a:lnSpc>
                <a:spcPct val="100000"/>
              </a:lnSpc>
              <a:spcBef>
                <a:spcPts val="0"/>
              </a:spcBef>
              <a:buNone/>
              <a:defRPr/>
            </a:pPr>
            <a:r>
              <a:rPr lang="en-GB" sz="2800" b="1" dirty="0">
                <a:solidFill>
                  <a:srgbClr val="170130"/>
                </a:solidFill>
                <a:latin typeface="Arial" panose="020B0604020202020204" pitchFamily="34" charset="0"/>
                <a:ea typeface="ＭＳ Ｐゴシック" panose="020B0600070205080204" pitchFamily="34" charset="-128"/>
                <a:cs typeface="Arial" panose="020B0604020202020204" pitchFamily="34" charset="0"/>
              </a:rPr>
              <a:t>Occupational Specialism: Protection </a:t>
            </a:r>
            <a:r>
              <a:rPr lang="en-GB" sz="2800" b="1">
                <a:solidFill>
                  <a:srgbClr val="170130"/>
                </a:solidFill>
                <a:latin typeface="Arial" panose="020B0604020202020204" pitchFamily="34" charset="0"/>
                <a:ea typeface="ＭＳ Ｐゴシック" panose="020B0600070205080204" pitchFamily="34" charset="-128"/>
                <a:cs typeface="Arial" panose="020B0604020202020204" pitchFamily="34" charset="0"/>
              </a:rPr>
              <a:t>Systems Engineering</a:t>
            </a:r>
          </a:p>
          <a:p>
            <a:pPr marL="0" indent="0" defTabSz="722078">
              <a:lnSpc>
                <a:spcPct val="100000"/>
              </a:lnSpc>
              <a:spcBef>
                <a:spcPts val="0"/>
              </a:spcBef>
              <a:buNone/>
              <a:defRPr/>
            </a:pPr>
            <a:endParaRPr lang="en-GB" sz="2800" b="1" dirty="0">
              <a:solidFill>
                <a:srgbClr val="170130"/>
              </a:solidFill>
              <a:latin typeface="Arial" panose="020B0604020202020204" pitchFamily="34" charset="0"/>
              <a:ea typeface="ＭＳ Ｐゴシック" panose="020B0600070205080204" pitchFamily="34" charset="-128"/>
              <a:cs typeface="Arial" panose="020B0604020202020204" pitchFamily="34" charset="0"/>
            </a:endParaRPr>
          </a:p>
          <a:p>
            <a:pPr marL="0" indent="0" defTabSz="814436" fontAlgn="base">
              <a:spcBef>
                <a:spcPts val="890"/>
              </a:spcBef>
              <a:spcAft>
                <a:spcPct val="0"/>
              </a:spcAft>
              <a:buNone/>
            </a:pPr>
            <a:r>
              <a:rPr lang="en-GB" sz="28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K1.10 Methods of terminating and connecting conductors</a:t>
            </a:r>
          </a:p>
          <a:p>
            <a:pPr marL="0" indent="0" defTabSz="814436" fontAlgn="base">
              <a:spcBef>
                <a:spcPts val="890"/>
              </a:spcBef>
              <a:spcAft>
                <a:spcPct val="0"/>
              </a:spcAft>
              <a:buNone/>
            </a:pPr>
            <a:endParaRPr lang="en-GB" sz="2800" dirty="0">
              <a:solidFill>
                <a:srgbClr val="3432E1"/>
              </a:solidFill>
              <a:latin typeface="Arial" panose="020B0604020202020204" pitchFamily="34" charset="0"/>
              <a:ea typeface="ＭＳ Ｐゴシック" panose="020B0600070205080204" pitchFamily="34" charset="-128"/>
              <a:cs typeface="Arial" panose="020B0604020202020204" pitchFamily="34" charset="0"/>
            </a:endParaRPr>
          </a:p>
          <a:p>
            <a:pPr marL="0" indent="0" defTabSz="814436" fontAlgn="base">
              <a:spcBef>
                <a:spcPts val="890"/>
              </a:spcBef>
              <a:spcAft>
                <a:spcPct val="0"/>
              </a:spcAft>
              <a:buNone/>
            </a:pPr>
            <a:r>
              <a:rPr lang="en-US" sz="2800" b="1" dirty="0">
                <a:solidFill>
                  <a:srgbClr val="FC4421"/>
                </a:solidFill>
                <a:latin typeface="Arial" panose="020B0604020202020204" pitchFamily="34" charset="0"/>
                <a:ea typeface="ＭＳ Ｐゴシック" panose="020B0600070205080204" pitchFamily="34" charset="-128"/>
                <a:cs typeface="Arial" panose="020B0604020202020204" pitchFamily="34" charset="0"/>
              </a:rPr>
              <a:t>PowerPoint 10: </a:t>
            </a:r>
            <a:r>
              <a:rPr lang="en-GB" sz="2800" b="1" dirty="0">
                <a:solidFill>
                  <a:srgbClr val="FC4421"/>
                </a:solidFill>
                <a:latin typeface="Arial" panose="020B0604020202020204" pitchFamily="34" charset="0"/>
                <a:ea typeface="ＭＳ Ｐゴシック" panose="020B0600070205080204" pitchFamily="34" charset="-128"/>
                <a:cs typeface="Arial" panose="020B0604020202020204" pitchFamily="34" charset="0"/>
              </a:rPr>
              <a:t>Methods of terminating and connecting conductors</a:t>
            </a:r>
            <a:endParaRPr lang="en-US" sz="2800" b="1" dirty="0">
              <a:solidFill>
                <a:srgbClr val="FC4421"/>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560312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a:spLocks/>
          </p:cNvSpPr>
          <p:nvPr/>
        </p:nvSpPr>
        <p:spPr>
          <a:xfrm>
            <a:off x="264064" y="1263869"/>
            <a:ext cx="13899846" cy="646331"/>
          </a:xfrm>
          <a:prstGeom prst="rect">
            <a:avLst/>
          </a:prstGeom>
          <a:noFill/>
          <a:ln/>
        </p:spPr>
        <p:txBody>
          <a:bodyPr wrap="none" lIns="0" tIns="0" rIns="0" bIns="0" rtlCol="0" anchor="t"/>
          <a:lstStyle/>
          <a:p>
            <a:pPr marL="0" indent="0" algn="l">
              <a:lnSpc>
                <a:spcPts val="4500"/>
              </a:lnSpc>
              <a:buNone/>
            </a:pPr>
            <a:r>
              <a:rPr lang="en-US" sz="3600" b="1" dirty="0">
                <a:solidFill>
                  <a:srgbClr val="FC4421"/>
                </a:solidFill>
                <a:latin typeface="+mj-lt"/>
                <a:ea typeface="Arial Black Bold" pitchFamily="34" charset="-122"/>
                <a:cs typeface="Arial Black Bold" pitchFamily="34" charset="-120"/>
              </a:rPr>
              <a:t>Clamp connections in detail</a:t>
            </a:r>
            <a:endParaRPr lang="en-US" sz="3600" dirty="0">
              <a:latin typeface="+mj-lt"/>
            </a:endParaRPr>
          </a:p>
        </p:txBody>
      </p:sp>
      <p:grpSp>
        <p:nvGrpSpPr>
          <p:cNvPr id="25" name="Group 24">
            <a:extLst>
              <a:ext uri="{FF2B5EF4-FFF2-40B4-BE49-F238E27FC236}">
                <a16:creationId xmlns:a16="http://schemas.microsoft.com/office/drawing/2014/main" id="{AAAFBB05-821A-6398-A2AD-5A3C6A7C04BF}"/>
              </a:ext>
            </a:extLst>
          </p:cNvPr>
          <p:cNvGrpSpPr/>
          <p:nvPr/>
        </p:nvGrpSpPr>
        <p:grpSpPr>
          <a:xfrm>
            <a:off x="565164" y="2351484"/>
            <a:ext cx="13261420" cy="4383167"/>
            <a:chOff x="678180" y="1451372"/>
            <a:chExt cx="13261420" cy="4383167"/>
          </a:xfrm>
        </p:grpSpPr>
        <p:pic>
          <p:nvPicPr>
            <p:cNvPr id="3" name="Image 0" descr="preencoded.png"/>
            <p:cNvPicPr>
              <a:picLocks noChangeAspect="1"/>
            </p:cNvPicPr>
            <p:nvPr/>
          </p:nvPicPr>
          <p:blipFill>
            <a:blip r:embed="rId3"/>
            <a:stretch>
              <a:fillRect/>
            </a:stretch>
          </p:blipFill>
          <p:spPr>
            <a:xfrm>
              <a:off x="3154561" y="1451372"/>
              <a:ext cx="1650802" cy="1061323"/>
            </a:xfrm>
            <a:prstGeom prst="rect">
              <a:avLst/>
            </a:prstGeom>
          </p:spPr>
        </p:pic>
        <p:sp>
          <p:nvSpPr>
            <p:cNvPr id="5" name="Text 1"/>
            <p:cNvSpPr/>
            <p:nvPr/>
          </p:nvSpPr>
          <p:spPr>
            <a:xfrm>
              <a:off x="4989552" y="1635562"/>
              <a:ext cx="2303026" cy="287774"/>
            </a:xfrm>
            <a:prstGeom prst="rect">
              <a:avLst/>
            </a:prstGeom>
            <a:noFill/>
            <a:ln/>
          </p:spPr>
          <p:txBody>
            <a:bodyPr wrap="none" lIns="0" tIns="0" rIns="0" bIns="0" rtlCol="0" anchor="t"/>
            <a:lstStyle/>
            <a:p>
              <a:pPr marL="0" indent="0" algn="l">
                <a:lnSpc>
                  <a:spcPts val="2250"/>
                </a:lnSpc>
                <a:buNone/>
              </a:pPr>
              <a:r>
                <a:rPr lang="en-US" sz="2400" b="1" dirty="0">
                  <a:solidFill>
                    <a:srgbClr val="000000"/>
                  </a:solidFill>
                  <a:ea typeface="Arial Black Bold" pitchFamily="34" charset="-122"/>
                  <a:cs typeface="Arial Black Bold" pitchFamily="34" charset="-120"/>
                </a:rPr>
                <a:t>Fast installation</a:t>
              </a:r>
              <a:endParaRPr lang="en-US" sz="2400" dirty="0"/>
            </a:p>
          </p:txBody>
        </p:sp>
        <p:sp>
          <p:nvSpPr>
            <p:cNvPr id="6" name="Text 2"/>
            <p:cNvSpPr/>
            <p:nvPr/>
          </p:nvSpPr>
          <p:spPr>
            <a:xfrm>
              <a:off x="4989552" y="2033826"/>
              <a:ext cx="3130748" cy="294680"/>
            </a:xfrm>
            <a:prstGeom prst="rect">
              <a:avLst/>
            </a:prstGeom>
            <a:noFill/>
            <a:ln/>
          </p:spPr>
          <p:txBody>
            <a:bodyPr wrap="none" lIns="0" tIns="0" rIns="0" bIns="0" rtlCol="0" anchor="t"/>
            <a:lstStyle/>
            <a:p>
              <a:pPr marL="0" indent="0" algn="l">
                <a:lnSpc>
                  <a:spcPts val="2300"/>
                </a:lnSpc>
                <a:buNone/>
              </a:pPr>
              <a:r>
                <a:rPr lang="en-US" sz="2400" dirty="0">
                  <a:solidFill>
                    <a:srgbClr val="000000"/>
                  </a:solidFill>
                  <a:ea typeface="Arial Black" pitchFamily="34" charset="-122"/>
                  <a:cs typeface="Arial" panose="020B0604020202020204" pitchFamily="34" charset="0"/>
                </a:rPr>
                <a:t>Quick termination without special tools</a:t>
              </a:r>
              <a:endParaRPr lang="en-US" sz="2400" dirty="0"/>
            </a:p>
          </p:txBody>
        </p:sp>
        <p:sp>
          <p:nvSpPr>
            <p:cNvPr id="7" name="Shape 3"/>
            <p:cNvSpPr/>
            <p:nvPr/>
          </p:nvSpPr>
          <p:spPr>
            <a:xfrm>
              <a:off x="4851321" y="2526149"/>
              <a:ext cx="9088279" cy="11430"/>
            </a:xfrm>
            <a:prstGeom prst="roundRect">
              <a:avLst>
                <a:gd name="adj" fmla="val 677011"/>
              </a:avLst>
            </a:prstGeom>
            <a:solidFill>
              <a:srgbClr val="CBCBCC"/>
            </a:solidFill>
            <a:ln/>
          </p:spPr>
          <p:txBody>
            <a:bodyPr/>
            <a:lstStyle/>
            <a:p>
              <a:endParaRPr lang="en-GB" sz="2000"/>
            </a:p>
          </p:txBody>
        </p:sp>
        <p:pic>
          <p:nvPicPr>
            <p:cNvPr id="8" name="Image 2" descr="preencoded.png"/>
            <p:cNvPicPr>
              <a:picLocks noChangeAspect="1"/>
            </p:cNvPicPr>
            <p:nvPr/>
          </p:nvPicPr>
          <p:blipFill>
            <a:blip r:embed="rId4"/>
            <a:stretch>
              <a:fillRect/>
            </a:stretch>
          </p:blipFill>
          <p:spPr>
            <a:xfrm>
              <a:off x="2329101" y="2558653"/>
              <a:ext cx="3301722" cy="1061323"/>
            </a:xfrm>
            <a:prstGeom prst="rect">
              <a:avLst/>
            </a:prstGeom>
          </p:spPr>
        </p:pic>
        <p:sp>
          <p:nvSpPr>
            <p:cNvPr id="10" name="Text 4"/>
            <p:cNvSpPr/>
            <p:nvPr/>
          </p:nvSpPr>
          <p:spPr>
            <a:xfrm>
              <a:off x="5815013" y="2742843"/>
              <a:ext cx="2303026" cy="287774"/>
            </a:xfrm>
            <a:prstGeom prst="rect">
              <a:avLst/>
            </a:prstGeom>
            <a:noFill/>
            <a:ln/>
          </p:spPr>
          <p:txBody>
            <a:bodyPr wrap="none" lIns="0" tIns="0" rIns="0" bIns="0" rtlCol="0" anchor="t"/>
            <a:lstStyle/>
            <a:p>
              <a:pPr marL="0" indent="0" algn="l">
                <a:lnSpc>
                  <a:spcPts val="2250"/>
                </a:lnSpc>
                <a:buNone/>
              </a:pPr>
              <a:r>
                <a:rPr lang="en-US" sz="2400" b="1" dirty="0">
                  <a:solidFill>
                    <a:srgbClr val="000000"/>
                  </a:solidFill>
                  <a:ea typeface="Arial Black Bold" pitchFamily="34" charset="-122"/>
                  <a:cs typeface="Arial Black Bold" pitchFamily="34" charset="-120"/>
                </a:rPr>
                <a:t>Reusability</a:t>
              </a:r>
              <a:endParaRPr lang="en-US" sz="2000" dirty="0"/>
            </a:p>
          </p:txBody>
        </p:sp>
        <p:sp>
          <p:nvSpPr>
            <p:cNvPr id="11" name="Text 5"/>
            <p:cNvSpPr/>
            <p:nvPr/>
          </p:nvSpPr>
          <p:spPr>
            <a:xfrm>
              <a:off x="5815013" y="3141107"/>
              <a:ext cx="4400193" cy="294680"/>
            </a:xfrm>
            <a:prstGeom prst="rect">
              <a:avLst/>
            </a:prstGeom>
            <a:noFill/>
            <a:ln/>
          </p:spPr>
          <p:txBody>
            <a:bodyPr wrap="none" lIns="0" tIns="0" rIns="0" bIns="0" rtlCol="0" anchor="t"/>
            <a:lstStyle/>
            <a:p>
              <a:pPr marL="0" indent="0" algn="l">
                <a:lnSpc>
                  <a:spcPts val="2300"/>
                </a:lnSpc>
                <a:buNone/>
              </a:pPr>
              <a:r>
                <a:rPr lang="en-US" sz="2400" dirty="0">
                  <a:solidFill>
                    <a:srgbClr val="000000"/>
                  </a:solidFill>
                  <a:ea typeface="Arial Black" pitchFamily="34" charset="-122"/>
                  <a:cs typeface="Arial" panose="020B0604020202020204" pitchFamily="34" charset="0"/>
                </a:rPr>
                <a:t>Easy disconnection and reconnection without damage</a:t>
              </a:r>
              <a:endParaRPr lang="en-US" sz="2400" dirty="0"/>
            </a:p>
          </p:txBody>
        </p:sp>
        <p:sp>
          <p:nvSpPr>
            <p:cNvPr id="12" name="Shape 6"/>
            <p:cNvSpPr/>
            <p:nvPr/>
          </p:nvSpPr>
          <p:spPr>
            <a:xfrm>
              <a:off x="5676781" y="3633430"/>
              <a:ext cx="8262818" cy="11430"/>
            </a:xfrm>
            <a:prstGeom prst="roundRect">
              <a:avLst>
                <a:gd name="adj" fmla="val 677011"/>
              </a:avLst>
            </a:prstGeom>
            <a:solidFill>
              <a:srgbClr val="CBCBCC"/>
            </a:solidFill>
            <a:ln/>
          </p:spPr>
          <p:txBody>
            <a:bodyPr/>
            <a:lstStyle/>
            <a:p>
              <a:endParaRPr lang="en-GB" sz="2000"/>
            </a:p>
          </p:txBody>
        </p:sp>
        <p:pic>
          <p:nvPicPr>
            <p:cNvPr id="13" name="Image 4" descr="preencoded.png"/>
            <p:cNvPicPr>
              <a:picLocks noChangeAspect="1"/>
            </p:cNvPicPr>
            <p:nvPr/>
          </p:nvPicPr>
          <p:blipFill>
            <a:blip r:embed="rId5"/>
            <a:stretch>
              <a:fillRect/>
            </a:stretch>
          </p:blipFill>
          <p:spPr>
            <a:xfrm>
              <a:off x="1503640" y="3665934"/>
              <a:ext cx="4952643" cy="1061323"/>
            </a:xfrm>
            <a:prstGeom prst="rect">
              <a:avLst/>
            </a:prstGeom>
          </p:spPr>
        </p:pic>
        <p:sp>
          <p:nvSpPr>
            <p:cNvPr id="15" name="Text 7"/>
            <p:cNvSpPr/>
            <p:nvPr/>
          </p:nvSpPr>
          <p:spPr>
            <a:xfrm>
              <a:off x="6640473" y="3850124"/>
              <a:ext cx="2303026" cy="287774"/>
            </a:xfrm>
            <a:prstGeom prst="rect">
              <a:avLst/>
            </a:prstGeom>
            <a:noFill/>
            <a:ln/>
          </p:spPr>
          <p:txBody>
            <a:bodyPr wrap="none" lIns="0" tIns="0" rIns="0" bIns="0" rtlCol="0" anchor="t"/>
            <a:lstStyle/>
            <a:p>
              <a:pPr marL="0" indent="0" algn="l">
                <a:lnSpc>
                  <a:spcPts val="2250"/>
                </a:lnSpc>
                <a:buNone/>
              </a:pPr>
              <a:r>
                <a:rPr lang="en-US" sz="2400" b="1" dirty="0">
                  <a:solidFill>
                    <a:srgbClr val="000000"/>
                  </a:solidFill>
                  <a:ea typeface="Arial Black Bold" pitchFamily="34" charset="-122"/>
                  <a:cs typeface="Arial Black Bold" pitchFamily="34" charset="-120"/>
                </a:rPr>
                <a:t>Vibration resistant</a:t>
              </a:r>
              <a:endParaRPr lang="en-US" sz="2400" dirty="0"/>
            </a:p>
          </p:txBody>
        </p:sp>
        <p:sp>
          <p:nvSpPr>
            <p:cNvPr id="16" name="Text 8"/>
            <p:cNvSpPr/>
            <p:nvPr/>
          </p:nvSpPr>
          <p:spPr>
            <a:xfrm>
              <a:off x="6640473" y="4248388"/>
              <a:ext cx="4215408" cy="294680"/>
            </a:xfrm>
            <a:prstGeom prst="rect">
              <a:avLst/>
            </a:prstGeom>
            <a:noFill/>
            <a:ln/>
          </p:spPr>
          <p:txBody>
            <a:bodyPr wrap="none" lIns="0" tIns="0" rIns="0" bIns="0" rtlCol="0" anchor="t"/>
            <a:lstStyle/>
            <a:p>
              <a:pPr marL="0" indent="0" algn="l">
                <a:lnSpc>
                  <a:spcPts val="2300"/>
                </a:lnSpc>
                <a:buNone/>
              </a:pPr>
              <a:r>
                <a:rPr lang="en-US" sz="2400" dirty="0">
                  <a:solidFill>
                    <a:srgbClr val="000000"/>
                  </a:solidFill>
                  <a:ea typeface="Arial Black" pitchFamily="34" charset="-122"/>
                  <a:cs typeface="Arial" panose="020B0604020202020204" pitchFamily="34" charset="0"/>
                </a:rPr>
                <a:t>Spring pressure maintains contact under movement</a:t>
              </a:r>
              <a:endParaRPr lang="en-US" sz="2400" dirty="0"/>
            </a:p>
          </p:txBody>
        </p:sp>
        <p:sp>
          <p:nvSpPr>
            <p:cNvPr id="17" name="Shape 9"/>
            <p:cNvSpPr/>
            <p:nvPr/>
          </p:nvSpPr>
          <p:spPr>
            <a:xfrm>
              <a:off x="6502241" y="4740712"/>
              <a:ext cx="7437358" cy="11430"/>
            </a:xfrm>
            <a:prstGeom prst="roundRect">
              <a:avLst>
                <a:gd name="adj" fmla="val 677011"/>
              </a:avLst>
            </a:prstGeom>
            <a:solidFill>
              <a:srgbClr val="CBCBCC"/>
            </a:solidFill>
            <a:ln/>
          </p:spPr>
          <p:txBody>
            <a:bodyPr/>
            <a:lstStyle/>
            <a:p>
              <a:endParaRPr lang="en-GB" sz="2000"/>
            </a:p>
          </p:txBody>
        </p:sp>
        <p:pic>
          <p:nvPicPr>
            <p:cNvPr id="18" name="Image 6" descr="preencoded.png"/>
            <p:cNvPicPr>
              <a:picLocks noChangeAspect="1"/>
            </p:cNvPicPr>
            <p:nvPr/>
          </p:nvPicPr>
          <p:blipFill>
            <a:blip r:embed="rId6"/>
            <a:stretch>
              <a:fillRect/>
            </a:stretch>
          </p:blipFill>
          <p:spPr>
            <a:xfrm>
              <a:off x="678180" y="4773216"/>
              <a:ext cx="6603563" cy="1061323"/>
            </a:xfrm>
            <a:prstGeom prst="rect">
              <a:avLst/>
            </a:prstGeom>
          </p:spPr>
        </p:pic>
        <p:grpSp>
          <p:nvGrpSpPr>
            <p:cNvPr id="24" name="Group 23">
              <a:extLst>
                <a:ext uri="{FF2B5EF4-FFF2-40B4-BE49-F238E27FC236}">
                  <a16:creationId xmlns:a16="http://schemas.microsoft.com/office/drawing/2014/main" id="{AA821CEA-AF03-6D9A-4B5E-D060563ADD3C}"/>
                </a:ext>
              </a:extLst>
            </p:cNvPr>
            <p:cNvGrpSpPr/>
            <p:nvPr/>
          </p:nvGrpSpPr>
          <p:grpSpPr>
            <a:xfrm>
              <a:off x="3850362" y="1951673"/>
              <a:ext cx="259080" cy="3514129"/>
              <a:chOff x="3850362" y="1951673"/>
              <a:chExt cx="259080" cy="3514129"/>
            </a:xfrm>
          </p:grpSpPr>
          <p:pic>
            <p:nvPicPr>
              <p:cNvPr id="4" name="Image 1" descr="preencoded.png"/>
              <p:cNvPicPr>
                <a:picLocks noChangeAspect="1"/>
              </p:cNvPicPr>
              <p:nvPr/>
            </p:nvPicPr>
            <p:blipFill>
              <a:blip r:embed="rId7"/>
              <a:stretch>
                <a:fillRect/>
              </a:stretch>
            </p:blipFill>
            <p:spPr>
              <a:xfrm>
                <a:off x="3850362" y="1951673"/>
                <a:ext cx="259080" cy="323850"/>
              </a:xfrm>
              <a:prstGeom prst="rect">
                <a:avLst/>
              </a:prstGeom>
            </p:spPr>
          </p:pic>
          <p:pic>
            <p:nvPicPr>
              <p:cNvPr id="9" name="Image 3" descr="preencoded.png"/>
              <p:cNvPicPr>
                <a:picLocks noChangeAspect="1"/>
              </p:cNvPicPr>
              <p:nvPr/>
            </p:nvPicPr>
            <p:blipFill>
              <a:blip r:embed="rId8"/>
              <a:stretch>
                <a:fillRect/>
              </a:stretch>
            </p:blipFill>
            <p:spPr>
              <a:xfrm>
                <a:off x="3850362" y="2927390"/>
                <a:ext cx="259080" cy="323850"/>
              </a:xfrm>
              <a:prstGeom prst="rect">
                <a:avLst/>
              </a:prstGeom>
            </p:spPr>
          </p:pic>
          <p:pic>
            <p:nvPicPr>
              <p:cNvPr id="14" name="Image 5" descr="preencoded.png"/>
              <p:cNvPicPr>
                <a:picLocks noChangeAspect="1"/>
              </p:cNvPicPr>
              <p:nvPr/>
            </p:nvPicPr>
            <p:blipFill>
              <a:blip r:embed="rId9"/>
              <a:stretch>
                <a:fillRect/>
              </a:stretch>
            </p:blipFill>
            <p:spPr>
              <a:xfrm>
                <a:off x="3850362" y="4034671"/>
                <a:ext cx="259080" cy="323850"/>
              </a:xfrm>
              <a:prstGeom prst="rect">
                <a:avLst/>
              </a:prstGeom>
            </p:spPr>
          </p:pic>
          <p:pic>
            <p:nvPicPr>
              <p:cNvPr id="19" name="Image 7" descr="preencoded.png"/>
              <p:cNvPicPr>
                <a:picLocks noChangeAspect="1"/>
              </p:cNvPicPr>
              <p:nvPr/>
            </p:nvPicPr>
            <p:blipFill>
              <a:blip r:embed="rId10"/>
              <a:stretch>
                <a:fillRect/>
              </a:stretch>
            </p:blipFill>
            <p:spPr>
              <a:xfrm>
                <a:off x="3850362" y="5141952"/>
                <a:ext cx="259080" cy="323850"/>
              </a:xfrm>
              <a:prstGeom prst="rect">
                <a:avLst/>
              </a:prstGeom>
            </p:spPr>
          </p:pic>
        </p:grpSp>
        <p:sp>
          <p:nvSpPr>
            <p:cNvPr id="20" name="Text 10"/>
            <p:cNvSpPr/>
            <p:nvPr/>
          </p:nvSpPr>
          <p:spPr>
            <a:xfrm>
              <a:off x="7465933" y="4957405"/>
              <a:ext cx="2661523" cy="287774"/>
            </a:xfrm>
            <a:prstGeom prst="rect">
              <a:avLst/>
            </a:prstGeom>
            <a:noFill/>
            <a:ln/>
          </p:spPr>
          <p:txBody>
            <a:bodyPr wrap="none" lIns="0" tIns="0" rIns="0" bIns="0" rtlCol="0" anchor="t"/>
            <a:lstStyle/>
            <a:p>
              <a:pPr marL="0" indent="0" algn="l">
                <a:lnSpc>
                  <a:spcPts val="2250"/>
                </a:lnSpc>
                <a:buNone/>
              </a:pPr>
              <a:r>
                <a:rPr lang="en-US" sz="2400" b="1" dirty="0">
                  <a:solidFill>
                    <a:srgbClr val="000000"/>
                  </a:solidFill>
                  <a:ea typeface="Arial Black Bold" pitchFamily="34" charset="-122"/>
                  <a:cs typeface="Arial Black Bold" pitchFamily="34" charset="-120"/>
                </a:rPr>
                <a:t>Low contact resistance</a:t>
              </a:r>
              <a:endParaRPr lang="en-US" sz="2400" dirty="0"/>
            </a:p>
          </p:txBody>
        </p:sp>
        <p:sp>
          <p:nvSpPr>
            <p:cNvPr id="21" name="Text 11"/>
            <p:cNvSpPr/>
            <p:nvPr/>
          </p:nvSpPr>
          <p:spPr>
            <a:xfrm>
              <a:off x="7465933" y="5355669"/>
              <a:ext cx="4665583" cy="294680"/>
            </a:xfrm>
            <a:prstGeom prst="rect">
              <a:avLst/>
            </a:prstGeom>
            <a:noFill/>
            <a:ln/>
          </p:spPr>
          <p:txBody>
            <a:bodyPr wrap="none" lIns="0" tIns="0" rIns="0" bIns="0" rtlCol="0" anchor="t"/>
            <a:lstStyle/>
            <a:p>
              <a:pPr marL="0" indent="0" algn="l">
                <a:lnSpc>
                  <a:spcPts val="2300"/>
                </a:lnSpc>
                <a:buNone/>
              </a:pPr>
              <a:r>
                <a:rPr lang="en-US" sz="2400" dirty="0">
                  <a:solidFill>
                    <a:srgbClr val="000000"/>
                  </a:solidFill>
                  <a:ea typeface="Arial Black" pitchFamily="34" charset="-122"/>
                  <a:cs typeface="Arial" panose="020B0604020202020204" pitchFamily="34" charset="0"/>
                </a:rPr>
                <a:t>Consistent pressure ensures good electrical </a:t>
              </a:r>
              <a:br>
                <a:rPr lang="en-US" sz="2400" dirty="0">
                  <a:solidFill>
                    <a:srgbClr val="000000"/>
                  </a:solidFill>
                  <a:ea typeface="Arial Black" pitchFamily="34" charset="-122"/>
                  <a:cs typeface="Arial" panose="020B0604020202020204" pitchFamily="34" charset="0"/>
                </a:rPr>
              </a:br>
              <a:r>
                <a:rPr lang="en-US" sz="2400" dirty="0">
                  <a:solidFill>
                    <a:srgbClr val="000000"/>
                  </a:solidFill>
                  <a:ea typeface="Arial Black" pitchFamily="34" charset="-122"/>
                  <a:cs typeface="Arial" panose="020B0604020202020204" pitchFamily="34" charset="0"/>
                </a:rPr>
                <a:t>performance</a:t>
              </a:r>
              <a:endParaRPr lang="en-US" sz="2400"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BC375-ED38-6A09-D09B-A5B9C51686CC}"/>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2BC65A94-A200-1B1B-0FD0-A552591D163A}"/>
              </a:ext>
            </a:extLst>
          </p:cNvPr>
          <p:cNvSpPr>
            <a:spLocks/>
          </p:cNvSpPr>
          <p:nvPr/>
        </p:nvSpPr>
        <p:spPr>
          <a:xfrm>
            <a:off x="264064" y="1263869"/>
            <a:ext cx="13899846" cy="646331"/>
          </a:xfrm>
          <a:prstGeom prst="rect">
            <a:avLst/>
          </a:prstGeom>
          <a:noFill/>
          <a:ln/>
        </p:spPr>
        <p:txBody>
          <a:bodyPr wrap="none" lIns="0" tIns="0" rIns="0" bIns="0" rtlCol="0" anchor="t"/>
          <a:lstStyle/>
          <a:p>
            <a:pPr marL="0" indent="0" algn="l">
              <a:lnSpc>
                <a:spcPts val="4500"/>
              </a:lnSpc>
              <a:buNone/>
            </a:pPr>
            <a:r>
              <a:rPr lang="en-US" sz="3600" b="1" dirty="0">
                <a:solidFill>
                  <a:srgbClr val="FC4421"/>
                </a:solidFill>
                <a:latin typeface="+mj-lt"/>
                <a:ea typeface="Arial Black Bold" pitchFamily="34" charset="-122"/>
                <a:cs typeface="Arial Black Bold" pitchFamily="34" charset="-120"/>
              </a:rPr>
              <a:t>Clamp connections in detail</a:t>
            </a:r>
            <a:endParaRPr lang="en-US" sz="3600" dirty="0">
              <a:latin typeface="+mj-lt"/>
            </a:endParaRPr>
          </a:p>
        </p:txBody>
      </p:sp>
      <p:sp>
        <p:nvSpPr>
          <p:cNvPr id="22" name="Text 12">
            <a:extLst>
              <a:ext uri="{FF2B5EF4-FFF2-40B4-BE49-F238E27FC236}">
                <a16:creationId xmlns:a16="http://schemas.microsoft.com/office/drawing/2014/main" id="{A94C7A02-2864-5181-26C0-850BF0D9D3AD}"/>
              </a:ext>
            </a:extLst>
          </p:cNvPr>
          <p:cNvSpPr>
            <a:spLocks/>
          </p:cNvSpPr>
          <p:nvPr/>
        </p:nvSpPr>
        <p:spPr>
          <a:xfrm>
            <a:off x="301224" y="1985049"/>
            <a:ext cx="12623666" cy="4980682"/>
          </a:xfrm>
          <a:prstGeom prst="rect">
            <a:avLst/>
          </a:prstGeom>
          <a:noFill/>
          <a:ln/>
        </p:spPr>
        <p:txBody>
          <a:bodyPr wrap="square" lIns="0" tIns="0" rIns="0" bIns="0" rtlCol="0" anchor="t"/>
          <a:lstStyle/>
          <a:p>
            <a:pPr algn="l">
              <a:lnSpc>
                <a:spcPct val="110000"/>
              </a:lnSpc>
              <a:spcAft>
                <a:spcPts val="1200"/>
              </a:spcAft>
            </a:pPr>
            <a:r>
              <a:rPr lang="en-US" sz="2400" dirty="0">
                <a:solidFill>
                  <a:srgbClr val="000000"/>
                </a:solidFill>
                <a:latin typeface="Arial" panose="020B0604020202020204" pitchFamily="34" charset="0"/>
                <a:ea typeface="Arial Black" pitchFamily="34" charset="-122"/>
                <a:cs typeface="Arial" panose="020B0604020202020204" pitchFamily="34" charset="0"/>
              </a:rPr>
              <a:t>Clamp connections have become increasingly popular in modern electrical installations, particularly for DIN rail-mounted terminal blocks and wiring accessories. </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They provide significant time savings during installation and maintenance compared to traditional screwed connections, while maintaining excellent electrical performance.</a:t>
            </a:r>
            <a:endParaRPr lang="en-US" sz="2400" dirty="0"/>
          </a:p>
        </p:txBody>
      </p:sp>
      <p:sp>
        <p:nvSpPr>
          <p:cNvPr id="23" name="Text 13">
            <a:extLst>
              <a:ext uri="{FF2B5EF4-FFF2-40B4-BE49-F238E27FC236}">
                <a16:creationId xmlns:a16="http://schemas.microsoft.com/office/drawing/2014/main" id="{CC2C5EA4-8BEB-D277-1C52-3C7343522C47}"/>
              </a:ext>
            </a:extLst>
          </p:cNvPr>
          <p:cNvSpPr/>
          <p:nvPr/>
        </p:nvSpPr>
        <p:spPr>
          <a:xfrm>
            <a:off x="430318" y="4530809"/>
            <a:ext cx="12494572" cy="589359"/>
          </a:xfrm>
          <a:prstGeom prst="rect">
            <a:avLst/>
          </a:prstGeom>
          <a:noFill/>
          <a:ln/>
        </p:spPr>
        <p:txBody>
          <a:bodyPr wrap="square" lIns="0" tIns="0" rIns="0" bIns="0" rtlCol="0" anchor="t"/>
          <a:lstStyle/>
          <a:p>
            <a:pPr algn="l">
              <a:lnSpc>
                <a:spcPct val="110000"/>
              </a:lnSpc>
              <a:spcAft>
                <a:spcPts val="1200"/>
              </a:spcAft>
            </a:pPr>
            <a:r>
              <a:rPr lang="en-US" sz="2400" dirty="0">
                <a:solidFill>
                  <a:srgbClr val="000000"/>
                </a:solidFill>
                <a:latin typeface="Arial" panose="020B0604020202020204" pitchFamily="34" charset="0"/>
                <a:ea typeface="Arial Black" pitchFamily="34" charset="-122"/>
                <a:cs typeface="Arial" panose="020B0604020202020204" pitchFamily="34" charset="0"/>
              </a:rPr>
              <a:t>Spring-loaded clamp connections are particularly well-suited for installations subject to vibration, such as machinery connections and transportation applications. </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However, they typically have more size and current limitations than other connection methods.</a:t>
            </a:r>
            <a:endParaRPr lang="en-US" sz="2400" dirty="0"/>
          </a:p>
        </p:txBody>
      </p:sp>
    </p:spTree>
    <p:extLst>
      <p:ext uri="{BB962C8B-B14F-4D97-AF65-F5344CB8AC3E}">
        <p14:creationId xmlns:p14="http://schemas.microsoft.com/office/powerpoint/2010/main" val="990789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a:spLocks/>
          </p:cNvSpPr>
          <p:nvPr/>
        </p:nvSpPr>
        <p:spPr>
          <a:xfrm>
            <a:off x="264064" y="1263869"/>
            <a:ext cx="13899846" cy="646331"/>
          </a:xfrm>
          <a:prstGeom prst="rect">
            <a:avLst/>
          </a:prstGeom>
          <a:noFill/>
          <a:ln/>
        </p:spPr>
        <p:txBody>
          <a:bodyPr wrap="none" lIns="0" tIns="0" rIns="0" bIns="0" rtlCol="0" anchor="t"/>
          <a:lstStyle/>
          <a:p>
            <a:pPr marL="0" indent="0" algn="l">
              <a:lnSpc>
                <a:spcPts val="4450"/>
              </a:lnSpc>
              <a:buNone/>
            </a:pPr>
            <a:r>
              <a:rPr lang="en-US" sz="3600" b="1" dirty="0">
                <a:solidFill>
                  <a:srgbClr val="FC4421"/>
                </a:solidFill>
                <a:latin typeface="+mj-lt"/>
                <a:ea typeface="Arial Black Bold" pitchFamily="34" charset="-122"/>
                <a:cs typeface="Arial Black Bold" pitchFamily="34" charset="-120"/>
              </a:rPr>
              <a:t>Consequences of poor connections</a:t>
            </a:r>
            <a:endParaRPr lang="en-US" sz="3600" dirty="0">
              <a:latin typeface="+mj-lt"/>
            </a:endParaRPr>
          </a:p>
        </p:txBody>
      </p:sp>
      <p:grpSp>
        <p:nvGrpSpPr>
          <p:cNvPr id="24" name="Group 23">
            <a:extLst>
              <a:ext uri="{FF2B5EF4-FFF2-40B4-BE49-F238E27FC236}">
                <a16:creationId xmlns:a16="http://schemas.microsoft.com/office/drawing/2014/main" id="{F611EA65-FEAD-473D-A2D7-D5E9FB9701CF}"/>
              </a:ext>
            </a:extLst>
          </p:cNvPr>
          <p:cNvGrpSpPr/>
          <p:nvPr/>
        </p:nvGrpSpPr>
        <p:grpSpPr>
          <a:xfrm>
            <a:off x="633888" y="2156078"/>
            <a:ext cx="13272135" cy="4445318"/>
            <a:chOff x="633889" y="1573173"/>
            <a:chExt cx="13272135" cy="4445318"/>
          </a:xfrm>
        </p:grpSpPr>
        <p:sp>
          <p:nvSpPr>
            <p:cNvPr id="3" name="Shape 1"/>
            <p:cNvSpPr/>
            <p:nvPr/>
          </p:nvSpPr>
          <p:spPr>
            <a:xfrm>
              <a:off x="633889" y="1573173"/>
              <a:ext cx="1670328" cy="1043464"/>
            </a:xfrm>
            <a:prstGeom prst="roundRect">
              <a:avLst>
                <a:gd name="adj" fmla="val 7291"/>
              </a:avLst>
            </a:prstGeom>
            <a:solidFill>
              <a:srgbClr val="E5E5E6"/>
            </a:solidFill>
            <a:ln w="7620">
              <a:solidFill>
                <a:srgbClr val="CBCBCC"/>
              </a:solidFill>
              <a:prstDash val="solid"/>
            </a:ln>
          </p:spPr>
          <p:txBody>
            <a:bodyPr/>
            <a:lstStyle/>
            <a:p>
              <a:endParaRPr lang="en-GB" sz="2000"/>
            </a:p>
          </p:txBody>
        </p:sp>
        <p:pic>
          <p:nvPicPr>
            <p:cNvPr id="4" name="Image 0" descr="preencoded.png"/>
            <p:cNvPicPr>
              <a:picLocks noChangeAspect="1"/>
            </p:cNvPicPr>
            <p:nvPr/>
          </p:nvPicPr>
          <p:blipFill>
            <a:blip r:embed="rId3"/>
            <a:stretch>
              <a:fillRect/>
            </a:stretch>
          </p:blipFill>
          <p:spPr>
            <a:xfrm>
              <a:off x="1341715" y="1935718"/>
              <a:ext cx="254675" cy="318373"/>
            </a:xfrm>
            <a:prstGeom prst="rect">
              <a:avLst/>
            </a:prstGeom>
          </p:spPr>
        </p:pic>
        <p:sp>
          <p:nvSpPr>
            <p:cNvPr id="5" name="Text 2"/>
            <p:cNvSpPr/>
            <p:nvPr/>
          </p:nvSpPr>
          <p:spPr>
            <a:xfrm>
              <a:off x="2485311" y="1754267"/>
              <a:ext cx="2315051" cy="283012"/>
            </a:xfrm>
            <a:prstGeom prst="rect">
              <a:avLst/>
            </a:prstGeom>
            <a:noFill/>
            <a:ln/>
          </p:spPr>
          <p:txBody>
            <a:bodyPr wrap="none" lIns="0" tIns="0" rIns="0" bIns="0" rtlCol="0" anchor="t"/>
            <a:lstStyle/>
            <a:p>
              <a:pPr marL="0" indent="0" algn="l">
                <a:lnSpc>
                  <a:spcPts val="2200"/>
                </a:lnSpc>
                <a:buNone/>
              </a:pPr>
              <a:r>
                <a:rPr lang="en-US" sz="2400" b="1" dirty="0">
                  <a:solidFill>
                    <a:srgbClr val="000000"/>
                  </a:solidFill>
                  <a:ea typeface="Arial Black Bold" pitchFamily="34" charset="-122"/>
                  <a:cs typeface="Arial Black Bold" pitchFamily="34" charset="-120"/>
                </a:rPr>
                <a:t>Increased resistance</a:t>
              </a:r>
              <a:endParaRPr lang="en-US" sz="2400" dirty="0"/>
            </a:p>
          </p:txBody>
        </p:sp>
        <p:sp>
          <p:nvSpPr>
            <p:cNvPr id="6" name="Text 3"/>
            <p:cNvSpPr/>
            <p:nvPr/>
          </p:nvSpPr>
          <p:spPr>
            <a:xfrm>
              <a:off x="2485311" y="2145863"/>
              <a:ext cx="3764875" cy="289679"/>
            </a:xfrm>
            <a:prstGeom prst="rect">
              <a:avLst/>
            </a:prstGeom>
            <a:noFill/>
            <a:ln/>
          </p:spPr>
          <p:txBody>
            <a:bodyPr wrap="none" lIns="0" tIns="0" rIns="0" bIns="0" rtlCol="0" anchor="t"/>
            <a:lstStyle/>
            <a:p>
              <a:pPr marL="0" indent="0" algn="l">
                <a:lnSpc>
                  <a:spcPts val="22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Poor connections create high-resistance points</a:t>
              </a:r>
              <a:endParaRPr lang="en-US" sz="2400" dirty="0"/>
            </a:p>
          </p:txBody>
        </p:sp>
        <p:sp>
          <p:nvSpPr>
            <p:cNvPr id="7" name="Shape 4"/>
            <p:cNvSpPr/>
            <p:nvPr/>
          </p:nvSpPr>
          <p:spPr>
            <a:xfrm>
              <a:off x="2394704" y="2607112"/>
              <a:ext cx="11511320" cy="11430"/>
            </a:xfrm>
            <a:prstGeom prst="roundRect">
              <a:avLst>
                <a:gd name="adj" fmla="val 665614"/>
              </a:avLst>
            </a:prstGeom>
            <a:solidFill>
              <a:srgbClr val="CBCBCC"/>
            </a:solidFill>
            <a:ln/>
          </p:spPr>
          <p:txBody>
            <a:bodyPr/>
            <a:lstStyle/>
            <a:p>
              <a:endParaRPr lang="en-GB" sz="2000"/>
            </a:p>
          </p:txBody>
        </p:sp>
        <p:sp>
          <p:nvSpPr>
            <p:cNvPr id="8" name="Shape 5"/>
            <p:cNvSpPr/>
            <p:nvPr/>
          </p:nvSpPr>
          <p:spPr>
            <a:xfrm>
              <a:off x="633889" y="2707124"/>
              <a:ext cx="3340656" cy="1043464"/>
            </a:xfrm>
            <a:prstGeom prst="roundRect">
              <a:avLst>
                <a:gd name="adj" fmla="val 7291"/>
              </a:avLst>
            </a:prstGeom>
            <a:solidFill>
              <a:srgbClr val="E5E5E6"/>
            </a:solidFill>
            <a:ln w="7620">
              <a:solidFill>
                <a:srgbClr val="CBCBCC"/>
              </a:solidFill>
              <a:prstDash val="solid"/>
            </a:ln>
          </p:spPr>
          <p:txBody>
            <a:bodyPr/>
            <a:lstStyle/>
            <a:p>
              <a:endParaRPr lang="en-GB" sz="2000"/>
            </a:p>
          </p:txBody>
        </p:sp>
        <p:pic>
          <p:nvPicPr>
            <p:cNvPr id="9" name="Image 1" descr="preencoded.png"/>
            <p:cNvPicPr>
              <a:picLocks noChangeAspect="1"/>
            </p:cNvPicPr>
            <p:nvPr/>
          </p:nvPicPr>
          <p:blipFill>
            <a:blip r:embed="rId4"/>
            <a:stretch>
              <a:fillRect/>
            </a:stretch>
          </p:blipFill>
          <p:spPr>
            <a:xfrm>
              <a:off x="2176820" y="3069669"/>
              <a:ext cx="254675" cy="318373"/>
            </a:xfrm>
            <a:prstGeom prst="rect">
              <a:avLst/>
            </a:prstGeom>
          </p:spPr>
        </p:pic>
        <p:sp>
          <p:nvSpPr>
            <p:cNvPr id="10" name="Text 6"/>
            <p:cNvSpPr/>
            <p:nvPr/>
          </p:nvSpPr>
          <p:spPr>
            <a:xfrm>
              <a:off x="4155638" y="2888218"/>
              <a:ext cx="2264212" cy="283012"/>
            </a:xfrm>
            <a:prstGeom prst="rect">
              <a:avLst/>
            </a:prstGeom>
            <a:noFill/>
            <a:ln/>
          </p:spPr>
          <p:txBody>
            <a:bodyPr wrap="none" lIns="0" tIns="0" rIns="0" bIns="0" rtlCol="0" anchor="t"/>
            <a:lstStyle/>
            <a:p>
              <a:pPr marL="0" indent="0" algn="l">
                <a:lnSpc>
                  <a:spcPts val="2200"/>
                </a:lnSpc>
                <a:buNone/>
              </a:pPr>
              <a:r>
                <a:rPr lang="en-US" sz="2400" b="1" dirty="0" err="1">
                  <a:solidFill>
                    <a:srgbClr val="000000"/>
                  </a:solidFill>
                  <a:ea typeface="Arial Black Bold" pitchFamily="34" charset="-122"/>
                  <a:cs typeface="Arial Black Bold" pitchFamily="34" charset="-120"/>
                </a:rPr>
                <a:t>Localised</a:t>
              </a:r>
              <a:r>
                <a:rPr lang="en-US" sz="2400" b="1" dirty="0">
                  <a:solidFill>
                    <a:srgbClr val="000000"/>
                  </a:solidFill>
                  <a:ea typeface="Arial Black Bold" pitchFamily="34" charset="-122"/>
                  <a:cs typeface="Arial Black Bold" pitchFamily="34" charset="-120"/>
                </a:rPr>
                <a:t> heating</a:t>
              </a:r>
              <a:endParaRPr lang="en-US" sz="2400" dirty="0"/>
            </a:p>
          </p:txBody>
        </p:sp>
        <p:sp>
          <p:nvSpPr>
            <p:cNvPr id="11" name="Text 7"/>
            <p:cNvSpPr/>
            <p:nvPr/>
          </p:nvSpPr>
          <p:spPr>
            <a:xfrm>
              <a:off x="4155638" y="3279815"/>
              <a:ext cx="3724989" cy="289679"/>
            </a:xfrm>
            <a:prstGeom prst="rect">
              <a:avLst/>
            </a:prstGeom>
            <a:noFill/>
            <a:ln/>
          </p:spPr>
          <p:txBody>
            <a:bodyPr wrap="none" lIns="0" tIns="0" rIns="0" bIns="0" rtlCol="0" anchor="t"/>
            <a:lstStyle/>
            <a:p>
              <a:pPr marL="0" indent="0" algn="l">
                <a:lnSpc>
                  <a:spcPts val="22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Resistance generates heat at connection point</a:t>
              </a:r>
              <a:endParaRPr lang="en-US" sz="2400" dirty="0"/>
            </a:p>
          </p:txBody>
        </p:sp>
        <p:sp>
          <p:nvSpPr>
            <p:cNvPr id="12" name="Shape 8"/>
            <p:cNvSpPr/>
            <p:nvPr/>
          </p:nvSpPr>
          <p:spPr>
            <a:xfrm>
              <a:off x="4065032" y="3741063"/>
              <a:ext cx="9840992" cy="11430"/>
            </a:xfrm>
            <a:prstGeom prst="roundRect">
              <a:avLst>
                <a:gd name="adj" fmla="val 665614"/>
              </a:avLst>
            </a:prstGeom>
            <a:solidFill>
              <a:srgbClr val="CBCBCC"/>
            </a:solidFill>
            <a:ln/>
          </p:spPr>
          <p:txBody>
            <a:bodyPr/>
            <a:lstStyle/>
            <a:p>
              <a:endParaRPr lang="en-GB" sz="2000"/>
            </a:p>
          </p:txBody>
        </p:sp>
        <p:sp>
          <p:nvSpPr>
            <p:cNvPr id="13" name="Shape 9"/>
            <p:cNvSpPr/>
            <p:nvPr/>
          </p:nvSpPr>
          <p:spPr>
            <a:xfrm>
              <a:off x="633889" y="3841075"/>
              <a:ext cx="5010983" cy="1043464"/>
            </a:xfrm>
            <a:prstGeom prst="roundRect">
              <a:avLst>
                <a:gd name="adj" fmla="val 7291"/>
              </a:avLst>
            </a:prstGeom>
            <a:solidFill>
              <a:srgbClr val="E5E5E6"/>
            </a:solidFill>
            <a:ln w="7620">
              <a:solidFill>
                <a:srgbClr val="CBCBCC"/>
              </a:solidFill>
              <a:prstDash val="solid"/>
            </a:ln>
          </p:spPr>
          <p:txBody>
            <a:bodyPr/>
            <a:lstStyle/>
            <a:p>
              <a:endParaRPr lang="en-GB" sz="2000"/>
            </a:p>
          </p:txBody>
        </p:sp>
        <p:pic>
          <p:nvPicPr>
            <p:cNvPr id="14" name="Image 2" descr="preencoded.png"/>
            <p:cNvPicPr>
              <a:picLocks noChangeAspect="1"/>
            </p:cNvPicPr>
            <p:nvPr/>
          </p:nvPicPr>
          <p:blipFill>
            <a:blip r:embed="rId5"/>
            <a:stretch>
              <a:fillRect/>
            </a:stretch>
          </p:blipFill>
          <p:spPr>
            <a:xfrm>
              <a:off x="3012043" y="4203621"/>
              <a:ext cx="254675" cy="318373"/>
            </a:xfrm>
            <a:prstGeom prst="rect">
              <a:avLst/>
            </a:prstGeom>
          </p:spPr>
        </p:pic>
        <p:sp>
          <p:nvSpPr>
            <p:cNvPr id="15" name="Text 10"/>
            <p:cNvSpPr/>
            <p:nvPr/>
          </p:nvSpPr>
          <p:spPr>
            <a:xfrm>
              <a:off x="5825966" y="4022169"/>
              <a:ext cx="2264212" cy="283012"/>
            </a:xfrm>
            <a:prstGeom prst="rect">
              <a:avLst/>
            </a:prstGeom>
            <a:noFill/>
            <a:ln/>
          </p:spPr>
          <p:txBody>
            <a:bodyPr wrap="none" lIns="0" tIns="0" rIns="0" bIns="0" rtlCol="0" anchor="t"/>
            <a:lstStyle/>
            <a:p>
              <a:pPr marL="0" indent="0" algn="l">
                <a:lnSpc>
                  <a:spcPts val="2200"/>
                </a:lnSpc>
                <a:buNone/>
              </a:pPr>
              <a:r>
                <a:rPr lang="en-US" sz="2400" b="1" dirty="0">
                  <a:solidFill>
                    <a:srgbClr val="000000"/>
                  </a:solidFill>
                  <a:ea typeface="Arial Black Bold" pitchFamily="34" charset="-122"/>
                  <a:cs typeface="Arial Black Bold" pitchFamily="34" charset="-120"/>
                </a:rPr>
                <a:t>Thermal cycling</a:t>
              </a:r>
              <a:endParaRPr lang="en-US" sz="2400" dirty="0"/>
            </a:p>
          </p:txBody>
        </p:sp>
        <p:sp>
          <p:nvSpPr>
            <p:cNvPr id="16" name="Text 11"/>
            <p:cNvSpPr/>
            <p:nvPr/>
          </p:nvSpPr>
          <p:spPr>
            <a:xfrm>
              <a:off x="5825966" y="4413766"/>
              <a:ext cx="3402449" cy="289679"/>
            </a:xfrm>
            <a:prstGeom prst="rect">
              <a:avLst/>
            </a:prstGeom>
            <a:noFill/>
            <a:ln/>
          </p:spPr>
          <p:txBody>
            <a:bodyPr wrap="none" lIns="0" tIns="0" rIns="0" bIns="0" rtlCol="0" anchor="t"/>
            <a:lstStyle/>
            <a:p>
              <a:pPr marL="0" indent="0" algn="l">
                <a:lnSpc>
                  <a:spcPts val="22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Heat/cool cycles further loosen connection</a:t>
              </a:r>
              <a:endParaRPr lang="en-US" sz="2400" dirty="0"/>
            </a:p>
          </p:txBody>
        </p:sp>
        <p:sp>
          <p:nvSpPr>
            <p:cNvPr id="17" name="Shape 12"/>
            <p:cNvSpPr/>
            <p:nvPr/>
          </p:nvSpPr>
          <p:spPr>
            <a:xfrm>
              <a:off x="5735360" y="4875014"/>
              <a:ext cx="8170664" cy="11430"/>
            </a:xfrm>
            <a:prstGeom prst="roundRect">
              <a:avLst>
                <a:gd name="adj" fmla="val 665614"/>
              </a:avLst>
            </a:prstGeom>
            <a:solidFill>
              <a:srgbClr val="CBCBCC"/>
            </a:solidFill>
            <a:ln/>
          </p:spPr>
          <p:txBody>
            <a:bodyPr/>
            <a:lstStyle/>
            <a:p>
              <a:endParaRPr lang="en-GB" sz="2000"/>
            </a:p>
          </p:txBody>
        </p:sp>
        <p:sp>
          <p:nvSpPr>
            <p:cNvPr id="18" name="Shape 13"/>
            <p:cNvSpPr/>
            <p:nvPr/>
          </p:nvSpPr>
          <p:spPr>
            <a:xfrm>
              <a:off x="633889" y="4975027"/>
              <a:ext cx="6681311" cy="1043464"/>
            </a:xfrm>
            <a:prstGeom prst="roundRect">
              <a:avLst>
                <a:gd name="adj" fmla="val 7291"/>
              </a:avLst>
            </a:prstGeom>
            <a:solidFill>
              <a:srgbClr val="E5E5E6"/>
            </a:solidFill>
            <a:ln w="7620">
              <a:solidFill>
                <a:srgbClr val="CBCBCC"/>
              </a:solidFill>
              <a:prstDash val="solid"/>
            </a:ln>
          </p:spPr>
          <p:txBody>
            <a:bodyPr/>
            <a:lstStyle/>
            <a:p>
              <a:endParaRPr lang="en-GB" sz="2000"/>
            </a:p>
          </p:txBody>
        </p:sp>
        <p:pic>
          <p:nvPicPr>
            <p:cNvPr id="19" name="Image 3" descr="preencoded.png"/>
            <p:cNvPicPr>
              <a:picLocks noChangeAspect="1"/>
            </p:cNvPicPr>
            <p:nvPr/>
          </p:nvPicPr>
          <p:blipFill>
            <a:blip r:embed="rId6"/>
            <a:stretch>
              <a:fillRect/>
            </a:stretch>
          </p:blipFill>
          <p:spPr>
            <a:xfrm>
              <a:off x="3847148" y="5337572"/>
              <a:ext cx="254675" cy="318373"/>
            </a:xfrm>
            <a:prstGeom prst="rect">
              <a:avLst/>
            </a:prstGeom>
          </p:spPr>
        </p:pic>
        <p:sp>
          <p:nvSpPr>
            <p:cNvPr id="20" name="Text 14"/>
            <p:cNvSpPr/>
            <p:nvPr/>
          </p:nvSpPr>
          <p:spPr>
            <a:xfrm>
              <a:off x="7496294" y="5156121"/>
              <a:ext cx="2264212" cy="283012"/>
            </a:xfrm>
            <a:prstGeom prst="rect">
              <a:avLst/>
            </a:prstGeom>
            <a:noFill/>
            <a:ln/>
          </p:spPr>
          <p:txBody>
            <a:bodyPr wrap="none" lIns="0" tIns="0" rIns="0" bIns="0" rtlCol="0" anchor="t"/>
            <a:lstStyle/>
            <a:p>
              <a:pPr marL="0" indent="0" algn="l">
                <a:lnSpc>
                  <a:spcPts val="2200"/>
                </a:lnSpc>
                <a:buNone/>
              </a:pPr>
              <a:r>
                <a:rPr lang="en-US" sz="2400" b="1" dirty="0">
                  <a:solidFill>
                    <a:srgbClr val="000000"/>
                  </a:solidFill>
                  <a:ea typeface="Arial Black Bold" pitchFamily="34" charset="-122"/>
                  <a:cs typeface="Arial Black Bold" pitchFamily="34" charset="-120"/>
                </a:rPr>
                <a:t>Electrical fire</a:t>
              </a:r>
              <a:endParaRPr lang="en-US" sz="2400" dirty="0"/>
            </a:p>
          </p:txBody>
        </p:sp>
        <p:sp>
          <p:nvSpPr>
            <p:cNvPr id="21" name="Text 15"/>
            <p:cNvSpPr/>
            <p:nvPr/>
          </p:nvSpPr>
          <p:spPr>
            <a:xfrm>
              <a:off x="7496294" y="5547717"/>
              <a:ext cx="3684151" cy="289679"/>
            </a:xfrm>
            <a:prstGeom prst="rect">
              <a:avLst/>
            </a:prstGeom>
            <a:noFill/>
            <a:ln/>
          </p:spPr>
          <p:txBody>
            <a:bodyPr wrap="none" lIns="0" tIns="0" rIns="0" bIns="0" rtlCol="0" anchor="t"/>
            <a:lstStyle/>
            <a:p>
              <a:pPr marL="0" indent="0" algn="l">
                <a:lnSpc>
                  <a:spcPts val="22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Extreme heating ignites surrounding materials</a:t>
              </a:r>
              <a:endParaRPr lang="en-US" sz="2400" dirty="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43408-ADB7-894E-B6CE-CCAB496456EC}"/>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C1B42C46-7CF4-AD1A-E375-1DF5216EE2B6}"/>
              </a:ext>
            </a:extLst>
          </p:cNvPr>
          <p:cNvSpPr>
            <a:spLocks/>
          </p:cNvSpPr>
          <p:nvPr/>
        </p:nvSpPr>
        <p:spPr>
          <a:xfrm>
            <a:off x="264064" y="1263869"/>
            <a:ext cx="13899846" cy="646331"/>
          </a:xfrm>
          <a:prstGeom prst="rect">
            <a:avLst/>
          </a:prstGeom>
          <a:noFill/>
          <a:ln/>
        </p:spPr>
        <p:txBody>
          <a:bodyPr wrap="none" lIns="0" tIns="0" rIns="0" bIns="0" rtlCol="0" anchor="t"/>
          <a:lstStyle/>
          <a:p>
            <a:pPr marL="0" indent="0" algn="l">
              <a:lnSpc>
                <a:spcPts val="4450"/>
              </a:lnSpc>
              <a:buNone/>
            </a:pPr>
            <a:r>
              <a:rPr lang="en-US" sz="3600" b="1" dirty="0">
                <a:solidFill>
                  <a:srgbClr val="FC4421"/>
                </a:solidFill>
                <a:latin typeface="+mj-lt"/>
                <a:ea typeface="Arial Black Bold" pitchFamily="34" charset="-122"/>
                <a:cs typeface="Arial Black Bold" pitchFamily="34" charset="-120"/>
              </a:rPr>
              <a:t>Consequences of poor connections</a:t>
            </a:r>
            <a:endParaRPr lang="en-US" sz="3600" dirty="0">
              <a:latin typeface="+mj-lt"/>
            </a:endParaRPr>
          </a:p>
        </p:txBody>
      </p:sp>
      <p:sp>
        <p:nvSpPr>
          <p:cNvPr id="22" name="Text 16">
            <a:extLst>
              <a:ext uri="{FF2B5EF4-FFF2-40B4-BE49-F238E27FC236}">
                <a16:creationId xmlns:a16="http://schemas.microsoft.com/office/drawing/2014/main" id="{D7DAE34F-458C-F982-0E71-74AB48FF88DA}"/>
              </a:ext>
            </a:extLst>
          </p:cNvPr>
          <p:cNvSpPr>
            <a:spLocks/>
          </p:cNvSpPr>
          <p:nvPr/>
        </p:nvSpPr>
        <p:spPr>
          <a:xfrm>
            <a:off x="301224" y="1985049"/>
            <a:ext cx="13332583" cy="4980682"/>
          </a:xfrm>
          <a:prstGeom prst="rect">
            <a:avLst/>
          </a:prstGeom>
          <a:noFill/>
          <a:ln/>
        </p:spPr>
        <p:txBody>
          <a:bodyPr wrap="square" lIns="0" tIns="0" rIns="0" bIns="0" rtlCol="0" anchor="t"/>
          <a:lstStyle/>
          <a:p>
            <a:pPr marL="0" indent="0" algn="l">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The consequences of poor connections extend beyond immediate electrical failures. </a:t>
            </a:r>
          </a:p>
          <a:p>
            <a:pPr marL="0" indent="0" algn="l">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High-resistance connections create significant safety risks by generating heat that can deteriorate insulation and ignite surrounding materials. In protective engineering systems, this can compromise critical safety circuits when they are most needed.</a:t>
            </a:r>
            <a:endParaRPr lang="en-US" sz="2400" dirty="0"/>
          </a:p>
        </p:txBody>
      </p:sp>
      <p:sp>
        <p:nvSpPr>
          <p:cNvPr id="23" name="Text 17">
            <a:extLst>
              <a:ext uri="{FF2B5EF4-FFF2-40B4-BE49-F238E27FC236}">
                <a16:creationId xmlns:a16="http://schemas.microsoft.com/office/drawing/2014/main" id="{ED516DF8-F504-94A6-256F-D4A13063BF49}"/>
              </a:ext>
            </a:extLst>
          </p:cNvPr>
          <p:cNvSpPr/>
          <p:nvPr/>
        </p:nvSpPr>
        <p:spPr>
          <a:xfrm>
            <a:off x="301224" y="4573639"/>
            <a:ext cx="12993536" cy="579358"/>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According to the Electrical Safety Council, faulty connections are among the top five causes of electrical fires in UK buildings.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Regular thermal imaging inspections can help identify problematic connections before they reach dangerous temperatures.</a:t>
            </a:r>
            <a:endParaRPr lang="en-US" sz="2400" dirty="0"/>
          </a:p>
        </p:txBody>
      </p:sp>
    </p:spTree>
    <p:extLst>
      <p:ext uri="{BB962C8B-B14F-4D97-AF65-F5344CB8AC3E}">
        <p14:creationId xmlns:p14="http://schemas.microsoft.com/office/powerpoint/2010/main" val="3452813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1620600" y="1807291"/>
            <a:ext cx="2605261" cy="4106011"/>
          </a:xfrm>
          <a:prstGeom prst="rect">
            <a:avLst/>
          </a:prstGeom>
        </p:spPr>
      </p:pic>
      <p:sp>
        <p:nvSpPr>
          <p:cNvPr id="3" name="Text 0"/>
          <p:cNvSpPr>
            <a:spLocks/>
          </p:cNvSpPr>
          <p:nvPr/>
        </p:nvSpPr>
        <p:spPr>
          <a:xfrm>
            <a:off x="319478" y="1333144"/>
            <a:ext cx="13899846" cy="646331"/>
          </a:xfrm>
          <a:prstGeom prst="rect">
            <a:avLst/>
          </a:prstGeom>
          <a:noFill/>
          <a:ln/>
        </p:spPr>
        <p:txBody>
          <a:bodyPr wrap="square" lIns="0" tIns="0" rIns="0" bIns="0" rtlCol="0" anchor="t"/>
          <a:lstStyle/>
          <a:p>
            <a:pPr marL="0" indent="0" algn="l">
              <a:lnSpc>
                <a:spcPts val="3800"/>
              </a:lnSpc>
              <a:buNone/>
            </a:pPr>
            <a:r>
              <a:rPr lang="en-US" sz="3600" b="1" dirty="0">
                <a:solidFill>
                  <a:srgbClr val="FC4421"/>
                </a:solidFill>
                <a:latin typeface="+mj-lt"/>
                <a:ea typeface="Arial Black Bold" pitchFamily="34" charset="-122"/>
                <a:cs typeface="Arial Black Bold" pitchFamily="34" charset="-120"/>
              </a:rPr>
              <a:t>Material considerations in conductor termination</a:t>
            </a:r>
            <a:endParaRPr lang="en-US" sz="3600" dirty="0">
              <a:latin typeface="+mj-lt"/>
            </a:endParaRPr>
          </a:p>
        </p:txBody>
      </p:sp>
      <p:grpSp>
        <p:nvGrpSpPr>
          <p:cNvPr id="31" name="Group 30">
            <a:extLst>
              <a:ext uri="{FF2B5EF4-FFF2-40B4-BE49-F238E27FC236}">
                <a16:creationId xmlns:a16="http://schemas.microsoft.com/office/drawing/2014/main" id="{3609A89A-FAA4-C392-B976-29E9D9BB518F}"/>
              </a:ext>
            </a:extLst>
          </p:cNvPr>
          <p:cNvGrpSpPr/>
          <p:nvPr/>
        </p:nvGrpSpPr>
        <p:grpSpPr>
          <a:xfrm>
            <a:off x="301224" y="2101043"/>
            <a:ext cx="10516766" cy="3995157"/>
            <a:chOff x="551378" y="2012037"/>
            <a:chExt cx="8757811" cy="3995157"/>
          </a:xfrm>
        </p:grpSpPr>
        <p:sp>
          <p:nvSpPr>
            <p:cNvPr id="5" name="Shape 2"/>
            <p:cNvSpPr/>
            <p:nvPr/>
          </p:nvSpPr>
          <p:spPr>
            <a:xfrm>
              <a:off x="551378" y="2012037"/>
              <a:ext cx="8041243" cy="450294"/>
            </a:xfrm>
            <a:prstGeom prst="rect">
              <a:avLst/>
            </a:prstGeom>
            <a:solidFill>
              <a:srgbClr val="FFFFFF">
                <a:alpha val="4000"/>
              </a:srgbClr>
            </a:solidFill>
            <a:ln/>
          </p:spPr>
          <p:txBody>
            <a:bodyPr/>
            <a:lstStyle/>
            <a:p>
              <a:endParaRPr lang="en-GB" sz="2000"/>
            </a:p>
          </p:txBody>
        </p:sp>
        <p:sp>
          <p:nvSpPr>
            <p:cNvPr id="6" name="Text 3"/>
            <p:cNvSpPr/>
            <p:nvPr/>
          </p:nvSpPr>
          <p:spPr>
            <a:xfrm>
              <a:off x="706993" y="2112883"/>
              <a:ext cx="1695688" cy="248603"/>
            </a:xfrm>
            <a:prstGeom prst="rect">
              <a:avLst/>
            </a:prstGeom>
            <a:noFill/>
            <a:ln/>
          </p:spPr>
          <p:txBody>
            <a:bodyPr wrap="none" lIns="0" tIns="0" rIns="0" bIns="0" rtlCol="0" anchor="t"/>
            <a:lstStyle/>
            <a:p>
              <a:pPr marL="0" indent="0" algn="l">
                <a:lnSpc>
                  <a:spcPts val="1950"/>
                </a:lnSpc>
                <a:buNone/>
              </a:pPr>
              <a:r>
                <a:rPr lang="en-US" sz="2400" b="1">
                  <a:solidFill>
                    <a:srgbClr val="000000"/>
                  </a:solidFill>
                  <a:latin typeface="Arial" panose="020B0604020202020204" pitchFamily="34" charset="0"/>
                  <a:ea typeface="Arial Black" pitchFamily="34" charset="-122"/>
                  <a:cs typeface="Arial" panose="020B0604020202020204" pitchFamily="34" charset="0"/>
                </a:rPr>
                <a:t>Material</a:t>
              </a:r>
              <a:endParaRPr lang="en-US" sz="2000"/>
            </a:p>
          </p:txBody>
        </p:sp>
        <p:sp>
          <p:nvSpPr>
            <p:cNvPr id="7" name="Text 4"/>
            <p:cNvSpPr/>
            <p:nvPr/>
          </p:nvSpPr>
          <p:spPr>
            <a:xfrm>
              <a:off x="2309991" y="2044329"/>
              <a:ext cx="2102942" cy="248603"/>
            </a:xfrm>
            <a:prstGeom prst="rect">
              <a:avLst/>
            </a:prstGeom>
            <a:noFill/>
            <a:ln/>
          </p:spPr>
          <p:txBody>
            <a:bodyPr wrap="none" lIns="0" tIns="0" rIns="0" bIns="0" rtlCol="0" anchor="t"/>
            <a:lstStyle/>
            <a:p>
              <a:pPr marL="0" indent="0" algn="l">
                <a:lnSpc>
                  <a:spcPts val="1950"/>
                </a:lnSpc>
                <a:buNone/>
              </a:pPr>
              <a:r>
                <a:rPr lang="en-US" sz="2400" b="1">
                  <a:solidFill>
                    <a:srgbClr val="000000"/>
                  </a:solidFill>
                  <a:latin typeface="Arial" panose="020B0604020202020204" pitchFamily="34" charset="0"/>
                  <a:ea typeface="Arial Black" pitchFamily="34" charset="-122"/>
                  <a:cs typeface="Arial" panose="020B0604020202020204" pitchFamily="34" charset="0"/>
                </a:rPr>
                <a:t>Advantages</a:t>
              </a:r>
              <a:endParaRPr lang="en-US" sz="2000"/>
            </a:p>
          </p:txBody>
        </p:sp>
        <p:sp>
          <p:nvSpPr>
            <p:cNvPr id="8" name="Text 5"/>
            <p:cNvSpPr/>
            <p:nvPr/>
          </p:nvSpPr>
          <p:spPr>
            <a:xfrm>
              <a:off x="4731306" y="2112883"/>
              <a:ext cx="1691878" cy="248603"/>
            </a:xfrm>
            <a:prstGeom prst="rect">
              <a:avLst/>
            </a:prstGeom>
            <a:noFill/>
            <a:ln/>
          </p:spPr>
          <p:txBody>
            <a:bodyPr wrap="none" lIns="0" tIns="0" rIns="0" bIns="0" rtlCol="0" anchor="t"/>
            <a:lstStyle/>
            <a:p>
              <a:pPr marL="0" indent="0" algn="l">
                <a:lnSpc>
                  <a:spcPts val="1950"/>
                </a:lnSpc>
                <a:buNone/>
              </a:pPr>
              <a:r>
                <a:rPr lang="en-US" sz="2400" b="1">
                  <a:solidFill>
                    <a:srgbClr val="000000"/>
                  </a:solidFill>
                  <a:latin typeface="Arial" panose="020B0604020202020204" pitchFamily="34" charset="0"/>
                  <a:ea typeface="Arial Black" pitchFamily="34" charset="-122"/>
                  <a:cs typeface="Arial" panose="020B0604020202020204" pitchFamily="34" charset="0"/>
                </a:rPr>
                <a:t>Limitations</a:t>
              </a:r>
              <a:endParaRPr lang="en-US" sz="2000"/>
            </a:p>
          </p:txBody>
        </p:sp>
        <p:sp>
          <p:nvSpPr>
            <p:cNvPr id="9" name="Text 6"/>
            <p:cNvSpPr/>
            <p:nvPr/>
          </p:nvSpPr>
          <p:spPr>
            <a:xfrm>
              <a:off x="6646212" y="2112883"/>
              <a:ext cx="1695688" cy="248603"/>
            </a:xfrm>
            <a:prstGeom prst="rect">
              <a:avLst/>
            </a:prstGeom>
            <a:noFill/>
            <a:ln/>
          </p:spPr>
          <p:txBody>
            <a:bodyPr wrap="none" lIns="0" tIns="0" rIns="0" bIns="0" rtlCol="0" anchor="t"/>
            <a:lstStyle/>
            <a:p>
              <a:pPr marL="0" indent="0" algn="l">
                <a:lnSpc>
                  <a:spcPts val="1950"/>
                </a:lnSpc>
                <a:buNone/>
              </a:pPr>
              <a:r>
                <a:rPr lang="en-US" sz="2400" b="1">
                  <a:solidFill>
                    <a:srgbClr val="000000"/>
                  </a:solidFill>
                  <a:latin typeface="Arial" panose="020B0604020202020204" pitchFamily="34" charset="0"/>
                  <a:ea typeface="Arial Black" pitchFamily="34" charset="-122"/>
                  <a:cs typeface="Arial" panose="020B0604020202020204" pitchFamily="34" charset="0"/>
                </a:rPr>
                <a:t>Special requirements</a:t>
              </a:r>
              <a:endParaRPr lang="en-US" sz="2400"/>
            </a:p>
          </p:txBody>
        </p:sp>
        <p:sp>
          <p:nvSpPr>
            <p:cNvPr id="10" name="Shape 7"/>
            <p:cNvSpPr/>
            <p:nvPr/>
          </p:nvSpPr>
          <p:spPr>
            <a:xfrm>
              <a:off x="562414" y="2462332"/>
              <a:ext cx="8736493" cy="1573540"/>
            </a:xfrm>
            <a:prstGeom prst="rect">
              <a:avLst/>
            </a:prstGeom>
            <a:solidFill>
              <a:srgbClr val="000000">
                <a:alpha val="4000"/>
              </a:srgbClr>
            </a:solidFill>
            <a:ln/>
          </p:spPr>
          <p:txBody>
            <a:bodyPr/>
            <a:lstStyle/>
            <a:p>
              <a:endParaRPr lang="en-GB" sz="2000"/>
            </a:p>
          </p:txBody>
        </p:sp>
        <p:sp>
          <p:nvSpPr>
            <p:cNvPr id="11" name="Text 8"/>
            <p:cNvSpPr/>
            <p:nvPr/>
          </p:nvSpPr>
          <p:spPr>
            <a:xfrm>
              <a:off x="706993" y="2563178"/>
              <a:ext cx="1695688" cy="248603"/>
            </a:xfrm>
            <a:prstGeom prst="rect">
              <a:avLst/>
            </a:prstGeom>
            <a:noFill/>
            <a:ln/>
          </p:spPr>
          <p:txBody>
            <a:bodyPr wrap="none" lIns="0" tIns="0" rIns="0" bIns="0" rtlCol="0" anchor="t"/>
            <a:lstStyle/>
            <a:p>
              <a:pPr marL="0" indent="0" algn="l">
                <a:buNone/>
              </a:pPr>
              <a:r>
                <a:rPr lang="en-US" sz="2400">
                  <a:solidFill>
                    <a:srgbClr val="000000"/>
                  </a:solidFill>
                  <a:latin typeface="Arial" panose="020B0604020202020204" pitchFamily="34" charset="0"/>
                  <a:ea typeface="Arial Black" pitchFamily="34" charset="-122"/>
                  <a:cs typeface="Arial" panose="020B0604020202020204" pitchFamily="34" charset="0"/>
                </a:rPr>
                <a:t>Copper</a:t>
              </a:r>
              <a:endParaRPr lang="en-US" sz="2000"/>
            </a:p>
          </p:txBody>
        </p:sp>
        <p:sp>
          <p:nvSpPr>
            <p:cNvPr id="12" name="Text 9"/>
            <p:cNvSpPr/>
            <p:nvPr/>
          </p:nvSpPr>
          <p:spPr>
            <a:xfrm>
              <a:off x="2309991" y="2494624"/>
              <a:ext cx="2102942" cy="497205"/>
            </a:xfrm>
            <a:prstGeom prst="rect">
              <a:avLst/>
            </a:prstGeom>
            <a:noFill/>
            <a:ln/>
          </p:spPr>
          <p:txBody>
            <a:bodyPr wrap="square" lIns="0" tIns="0" rIns="0" bIns="0" rtlCol="0" anchor="t"/>
            <a:lstStyle/>
            <a:p>
              <a:pPr marL="0" indent="0" algn="l">
                <a:buNone/>
              </a:pPr>
              <a:r>
                <a:rPr lang="en-US" sz="2400">
                  <a:solidFill>
                    <a:srgbClr val="000000"/>
                  </a:solidFill>
                  <a:latin typeface="Arial" panose="020B0604020202020204" pitchFamily="34" charset="0"/>
                  <a:ea typeface="Arial Black" pitchFamily="34" charset="-122"/>
                  <a:cs typeface="Arial" panose="020B0604020202020204" pitchFamily="34" charset="0"/>
                </a:rPr>
                <a:t>Excellent conductivity, ductile, resists corrosion</a:t>
              </a:r>
              <a:endParaRPr lang="en-US" sz="2400"/>
            </a:p>
          </p:txBody>
        </p:sp>
        <p:sp>
          <p:nvSpPr>
            <p:cNvPr id="13" name="Text 10"/>
            <p:cNvSpPr/>
            <p:nvPr/>
          </p:nvSpPr>
          <p:spPr>
            <a:xfrm>
              <a:off x="4731306" y="2563178"/>
              <a:ext cx="1691878" cy="497205"/>
            </a:xfrm>
            <a:prstGeom prst="rect">
              <a:avLst/>
            </a:prstGeom>
            <a:noFill/>
            <a:ln/>
          </p:spPr>
          <p:txBody>
            <a:bodyPr wrap="square" lIns="0" tIns="0" rIns="0" bIns="0" rtlCol="0" anchor="t"/>
            <a:lstStyle/>
            <a:p>
              <a:pPr marL="0" indent="0" algn="l">
                <a:buNone/>
              </a:pPr>
              <a:r>
                <a:rPr lang="en-US" sz="2400">
                  <a:solidFill>
                    <a:srgbClr val="000000"/>
                  </a:solidFill>
                  <a:latin typeface="Arial" panose="020B0604020202020204" pitchFamily="34" charset="0"/>
                  <a:ea typeface="Arial Black" pitchFamily="34" charset="-122"/>
                  <a:cs typeface="Arial" panose="020B0604020202020204" pitchFamily="34" charset="0"/>
                </a:rPr>
                <a:t>Higher cost, heavier weight</a:t>
              </a:r>
              <a:endParaRPr lang="en-US" sz="2400"/>
            </a:p>
          </p:txBody>
        </p:sp>
        <p:sp>
          <p:nvSpPr>
            <p:cNvPr id="14" name="Text 11"/>
            <p:cNvSpPr/>
            <p:nvPr/>
          </p:nvSpPr>
          <p:spPr>
            <a:xfrm>
              <a:off x="6646212" y="2563178"/>
              <a:ext cx="1856955" cy="497205"/>
            </a:xfrm>
            <a:prstGeom prst="rect">
              <a:avLst/>
            </a:prstGeom>
            <a:noFill/>
            <a:ln/>
          </p:spPr>
          <p:txBody>
            <a:bodyPr wrap="square" lIns="0" tIns="0" rIns="0" bIns="0" rtlCol="0" anchor="t"/>
            <a:lstStyle/>
            <a:p>
              <a:pPr marL="0" indent="0" algn="l">
                <a:buNone/>
              </a:pPr>
              <a:r>
                <a:rPr lang="en-US" sz="2400">
                  <a:solidFill>
                    <a:srgbClr val="000000"/>
                  </a:solidFill>
                  <a:latin typeface="Arial" panose="020B0604020202020204" pitchFamily="34" charset="0"/>
                  <a:ea typeface="Arial Black" pitchFamily="34" charset="-122"/>
                  <a:cs typeface="Arial" panose="020B0604020202020204" pitchFamily="34" charset="0"/>
                </a:rPr>
                <a:t>Standard termination methods suitable</a:t>
              </a:r>
              <a:endParaRPr lang="en-US" sz="2400"/>
            </a:p>
          </p:txBody>
        </p:sp>
        <p:sp>
          <p:nvSpPr>
            <p:cNvPr id="15" name="Shape 12"/>
            <p:cNvSpPr/>
            <p:nvPr/>
          </p:nvSpPr>
          <p:spPr>
            <a:xfrm>
              <a:off x="551378" y="3161228"/>
              <a:ext cx="8041243" cy="1196102"/>
            </a:xfrm>
            <a:prstGeom prst="rect">
              <a:avLst/>
            </a:prstGeom>
            <a:solidFill>
              <a:srgbClr val="FFFFFF">
                <a:alpha val="4000"/>
              </a:srgbClr>
            </a:solidFill>
            <a:ln/>
          </p:spPr>
          <p:txBody>
            <a:bodyPr/>
            <a:lstStyle/>
            <a:p>
              <a:endParaRPr lang="en-GB" sz="2000"/>
            </a:p>
          </p:txBody>
        </p:sp>
        <p:sp>
          <p:nvSpPr>
            <p:cNvPr id="20" name="Shape 17"/>
            <p:cNvSpPr/>
            <p:nvPr/>
          </p:nvSpPr>
          <p:spPr>
            <a:xfrm>
              <a:off x="562414" y="4357330"/>
              <a:ext cx="8746775" cy="1649864"/>
            </a:xfrm>
            <a:prstGeom prst="rect">
              <a:avLst/>
            </a:prstGeom>
            <a:solidFill>
              <a:srgbClr val="000000">
                <a:alpha val="4000"/>
              </a:srgbClr>
            </a:solidFill>
            <a:ln/>
          </p:spPr>
          <p:txBody>
            <a:bodyPr/>
            <a:lstStyle/>
            <a:p>
              <a:endParaRPr lang="en-GB" sz="2000"/>
            </a:p>
          </p:txBody>
        </p:sp>
        <p:sp>
          <p:nvSpPr>
            <p:cNvPr id="21" name="Text 18"/>
            <p:cNvSpPr/>
            <p:nvPr/>
          </p:nvSpPr>
          <p:spPr>
            <a:xfrm>
              <a:off x="706993" y="4458176"/>
              <a:ext cx="1695688" cy="248603"/>
            </a:xfrm>
            <a:prstGeom prst="rect">
              <a:avLst/>
            </a:prstGeom>
            <a:noFill/>
            <a:ln/>
          </p:spPr>
          <p:txBody>
            <a:bodyPr wrap="none" lIns="0" tIns="0" rIns="0" bIns="0" rtlCol="0" anchor="t"/>
            <a:lstStyle/>
            <a:p>
              <a:pPr marL="0" indent="0" algn="l">
                <a:buNone/>
              </a:pPr>
              <a:r>
                <a:rPr lang="en-US" sz="2400">
                  <a:solidFill>
                    <a:srgbClr val="000000"/>
                  </a:solidFill>
                  <a:latin typeface="Arial" panose="020B0604020202020204" pitchFamily="34" charset="0"/>
                  <a:ea typeface="Arial Black" pitchFamily="34" charset="-122"/>
                  <a:cs typeface="Arial" panose="020B0604020202020204" pitchFamily="34" charset="0"/>
                </a:rPr>
                <a:t>Tinned </a:t>
              </a:r>
            </a:p>
            <a:p>
              <a:pPr marL="0" indent="0" algn="l">
                <a:buNone/>
              </a:pPr>
              <a:r>
                <a:rPr lang="en-US" sz="2400">
                  <a:solidFill>
                    <a:srgbClr val="000000"/>
                  </a:solidFill>
                  <a:latin typeface="Arial" panose="020B0604020202020204" pitchFamily="34" charset="0"/>
                  <a:ea typeface="Arial Black" pitchFamily="34" charset="-122"/>
                  <a:cs typeface="Arial" panose="020B0604020202020204" pitchFamily="34" charset="0"/>
                </a:rPr>
                <a:t>Copper</a:t>
              </a:r>
              <a:endParaRPr lang="en-US" sz="3200">
                <a:cs typeface="Arial"/>
              </a:endParaRPr>
            </a:p>
          </p:txBody>
        </p:sp>
        <p:sp>
          <p:nvSpPr>
            <p:cNvPr id="22" name="Text 19"/>
            <p:cNvSpPr/>
            <p:nvPr/>
          </p:nvSpPr>
          <p:spPr>
            <a:xfrm>
              <a:off x="2309991" y="4389622"/>
              <a:ext cx="2102942" cy="497205"/>
            </a:xfrm>
            <a:prstGeom prst="rect">
              <a:avLst/>
            </a:prstGeom>
            <a:noFill/>
            <a:ln/>
          </p:spPr>
          <p:txBody>
            <a:bodyPr wrap="square" lIns="0" tIns="0" rIns="0" bIns="0" rtlCol="0" anchor="t"/>
            <a:lstStyle/>
            <a:p>
              <a:pPr marL="0" indent="0" algn="l">
                <a:buNone/>
              </a:pPr>
              <a:r>
                <a:rPr lang="en-US" sz="2400">
                  <a:solidFill>
                    <a:srgbClr val="000000"/>
                  </a:solidFill>
                  <a:latin typeface="Arial" panose="020B0604020202020204" pitchFamily="34" charset="0"/>
                  <a:ea typeface="Arial Black" pitchFamily="34" charset="-122"/>
                  <a:cs typeface="Arial" panose="020B0604020202020204" pitchFamily="34" charset="0"/>
                </a:rPr>
                <a:t>Improved solderability, resists oxidation</a:t>
              </a:r>
              <a:endParaRPr lang="en-US" sz="2400"/>
            </a:p>
          </p:txBody>
        </p:sp>
        <p:sp>
          <p:nvSpPr>
            <p:cNvPr id="23" name="Text 20"/>
            <p:cNvSpPr/>
            <p:nvPr/>
          </p:nvSpPr>
          <p:spPr>
            <a:xfrm>
              <a:off x="4731306" y="4458176"/>
              <a:ext cx="1691878" cy="745808"/>
            </a:xfrm>
            <a:prstGeom prst="rect">
              <a:avLst/>
            </a:prstGeom>
            <a:noFill/>
            <a:ln/>
          </p:spPr>
          <p:txBody>
            <a:bodyPr wrap="square" lIns="0" tIns="0" rIns="0" bIns="0" rtlCol="0" anchor="t"/>
            <a:lstStyle/>
            <a:p>
              <a:pPr marL="0" indent="0" algn="l">
                <a:buNone/>
              </a:pPr>
              <a:r>
                <a:rPr lang="en-US" sz="2400">
                  <a:solidFill>
                    <a:srgbClr val="000000"/>
                  </a:solidFill>
                  <a:latin typeface="Arial" panose="020B0604020202020204" pitchFamily="34" charset="0"/>
                  <a:ea typeface="Arial Black" pitchFamily="34" charset="-122"/>
                  <a:cs typeface="Arial" panose="020B0604020202020204" pitchFamily="34" charset="0"/>
                </a:rPr>
                <a:t>Slightly higher resistance than bare copper</a:t>
              </a:r>
              <a:endParaRPr lang="en-US" sz="2400"/>
            </a:p>
          </p:txBody>
        </p:sp>
        <p:sp>
          <p:nvSpPr>
            <p:cNvPr id="24" name="Text 21"/>
            <p:cNvSpPr/>
            <p:nvPr/>
          </p:nvSpPr>
          <p:spPr>
            <a:xfrm>
              <a:off x="6646212" y="4458176"/>
              <a:ext cx="1695688" cy="497205"/>
            </a:xfrm>
            <a:prstGeom prst="rect">
              <a:avLst/>
            </a:prstGeom>
            <a:noFill/>
            <a:ln/>
          </p:spPr>
          <p:txBody>
            <a:bodyPr wrap="square" lIns="0" tIns="0" rIns="0" bIns="0" rtlCol="0" anchor="t"/>
            <a:lstStyle/>
            <a:p>
              <a:pPr marL="0" indent="0" algn="l">
                <a:buNone/>
              </a:pPr>
              <a:r>
                <a:rPr lang="en-US" sz="2400">
                  <a:solidFill>
                    <a:srgbClr val="000000"/>
                  </a:solidFill>
                  <a:latin typeface="Arial" panose="020B0604020202020204" pitchFamily="34" charset="0"/>
                  <a:ea typeface="Arial Black" pitchFamily="34" charset="-122"/>
                  <a:cs typeface="Arial" panose="020B0604020202020204" pitchFamily="34" charset="0"/>
                </a:rPr>
                <a:t>Suitable for humid environments</a:t>
              </a:r>
              <a:endParaRPr lang="en-US" sz="2400"/>
            </a:p>
          </p:txBody>
        </p:sp>
      </p:grpSp>
      <p:sp>
        <p:nvSpPr>
          <p:cNvPr id="30" name="Text 27"/>
          <p:cNvSpPr/>
          <p:nvPr/>
        </p:nvSpPr>
        <p:spPr>
          <a:xfrm>
            <a:off x="446007" y="6201559"/>
            <a:ext cx="14086642" cy="745808"/>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The materials used in both conductors and terminals significantly impact connection quality and longevity. Mismatched materials can lead to galvanic corrosion, particularly in humid or corrosive environments. Always verify compatibility between conductor materials and termination components.</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a:spLocks/>
          </p:cNvSpPr>
          <p:nvPr/>
        </p:nvSpPr>
        <p:spPr>
          <a:xfrm>
            <a:off x="301224" y="1147980"/>
            <a:ext cx="13899846"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mj-lt"/>
                <a:ea typeface="Arial Black Bold" pitchFamily="34" charset="-122"/>
                <a:cs typeface="Arial Black Bold" pitchFamily="34" charset="-120"/>
              </a:rPr>
              <a:t>Conductor preparation techniques</a:t>
            </a:r>
            <a:endParaRPr lang="en-US" sz="3600" dirty="0">
              <a:latin typeface="+mj-lt"/>
            </a:endParaRPr>
          </a:p>
        </p:txBody>
      </p:sp>
      <p:pic>
        <p:nvPicPr>
          <p:cNvPr id="3" name="Image 0" descr="preencoded.png"/>
          <p:cNvPicPr>
            <a:picLocks noChangeAspect="1"/>
          </p:cNvPicPr>
          <p:nvPr/>
        </p:nvPicPr>
        <p:blipFill>
          <a:blip r:embed="rId3"/>
          <a:stretch>
            <a:fillRect/>
          </a:stretch>
        </p:blipFill>
        <p:spPr>
          <a:xfrm>
            <a:off x="793662" y="1911029"/>
            <a:ext cx="586585" cy="566976"/>
          </a:xfrm>
          <a:prstGeom prst="rect">
            <a:avLst/>
          </a:prstGeom>
        </p:spPr>
      </p:pic>
      <p:sp>
        <p:nvSpPr>
          <p:cNvPr id="4" name="Text 1"/>
          <p:cNvSpPr/>
          <p:nvPr/>
        </p:nvSpPr>
        <p:spPr>
          <a:xfrm>
            <a:off x="793790" y="2576005"/>
            <a:ext cx="2933293" cy="354330"/>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Measure twice</a:t>
            </a:r>
            <a:endParaRPr lang="en-US" sz="2400" dirty="0"/>
          </a:p>
        </p:txBody>
      </p:sp>
      <p:sp>
        <p:nvSpPr>
          <p:cNvPr id="5" name="Text 2"/>
          <p:cNvSpPr/>
          <p:nvPr/>
        </p:nvSpPr>
        <p:spPr>
          <a:xfrm>
            <a:off x="793789" y="3066424"/>
            <a:ext cx="3653520" cy="3266123"/>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Determine the exact strip length according to manufacturer's specifications for the specific terminal. Different termination types require different strip lengths – too short will cause poor contact, while too long risks exposed conductors.</a:t>
            </a:r>
            <a:endParaRPr lang="en-US" sz="2400" dirty="0"/>
          </a:p>
        </p:txBody>
      </p:sp>
      <p:pic>
        <p:nvPicPr>
          <p:cNvPr id="6" name="Image 1" descr="preencoded.png"/>
          <p:cNvPicPr>
            <a:picLocks noChangeAspect="1"/>
          </p:cNvPicPr>
          <p:nvPr/>
        </p:nvPicPr>
        <p:blipFill>
          <a:blip r:embed="rId4"/>
          <a:stretch>
            <a:fillRect/>
          </a:stretch>
        </p:blipFill>
        <p:spPr>
          <a:xfrm>
            <a:off x="5356690" y="1911029"/>
            <a:ext cx="586585" cy="566976"/>
          </a:xfrm>
          <a:prstGeom prst="rect">
            <a:avLst/>
          </a:prstGeom>
        </p:spPr>
      </p:pic>
      <p:sp>
        <p:nvSpPr>
          <p:cNvPr id="7" name="Text 3"/>
          <p:cNvSpPr/>
          <p:nvPr/>
        </p:nvSpPr>
        <p:spPr>
          <a:xfrm>
            <a:off x="5356690" y="2610379"/>
            <a:ext cx="2933293" cy="354330"/>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Clean cut</a:t>
            </a:r>
            <a:endParaRPr lang="en-US" sz="2400" dirty="0"/>
          </a:p>
        </p:txBody>
      </p:sp>
      <p:sp>
        <p:nvSpPr>
          <p:cNvPr id="8" name="Text 4"/>
          <p:cNvSpPr/>
          <p:nvPr/>
        </p:nvSpPr>
        <p:spPr>
          <a:xfrm>
            <a:off x="5356690" y="3066424"/>
            <a:ext cx="3440946" cy="2903220"/>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Use sharp cable cutters to ensure square ends without deformation. Crushed or angled cuts compromise connection quality and increase resistance. Specialised tools should be used for larger conductors.</a:t>
            </a:r>
            <a:endParaRPr lang="en-US" sz="2400" dirty="0"/>
          </a:p>
        </p:txBody>
      </p:sp>
      <p:pic>
        <p:nvPicPr>
          <p:cNvPr id="9" name="Image 2" descr="preencoded.png"/>
          <p:cNvPicPr>
            <a:picLocks noChangeAspect="1"/>
          </p:cNvPicPr>
          <p:nvPr/>
        </p:nvPicPr>
        <p:blipFill>
          <a:blip r:embed="rId5"/>
          <a:stretch>
            <a:fillRect/>
          </a:stretch>
        </p:blipFill>
        <p:spPr>
          <a:xfrm>
            <a:off x="9919718" y="1917486"/>
            <a:ext cx="586585" cy="566976"/>
          </a:xfrm>
          <a:prstGeom prst="rect">
            <a:avLst/>
          </a:prstGeom>
        </p:spPr>
      </p:pic>
      <p:sp>
        <p:nvSpPr>
          <p:cNvPr id="10" name="Text 5"/>
          <p:cNvSpPr/>
          <p:nvPr/>
        </p:nvSpPr>
        <p:spPr>
          <a:xfrm>
            <a:off x="9928178" y="2588919"/>
            <a:ext cx="2933293" cy="354330"/>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Proper stripping</a:t>
            </a:r>
            <a:endParaRPr lang="en-US" sz="2400" dirty="0"/>
          </a:p>
        </p:txBody>
      </p:sp>
      <p:sp>
        <p:nvSpPr>
          <p:cNvPr id="11" name="Text 6"/>
          <p:cNvSpPr/>
          <p:nvPr/>
        </p:nvSpPr>
        <p:spPr>
          <a:xfrm>
            <a:off x="9928177" y="3066424"/>
            <a:ext cx="3440945" cy="2540318"/>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Use appropriate stripping tools that remove insulation without scoring or damaging the conductor. Even minor nicks can create weak points that lead to conductor failure under load or thermal cycling.</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a:spLocks/>
          </p:cNvSpPr>
          <p:nvPr/>
        </p:nvSpPr>
        <p:spPr>
          <a:xfrm>
            <a:off x="301224" y="1263869"/>
            <a:ext cx="13899846" cy="646331"/>
          </a:xfrm>
          <a:prstGeom prst="rect">
            <a:avLst/>
          </a:prstGeom>
          <a:noFill/>
          <a:ln/>
        </p:spPr>
        <p:txBody>
          <a:bodyPr wrap="none" lIns="0" tIns="0" rIns="0" bIns="0" rtlCol="0" anchor="t"/>
          <a:lstStyle/>
          <a:p>
            <a:pPr marL="0" indent="0" algn="l">
              <a:lnSpc>
                <a:spcPts val="4800"/>
              </a:lnSpc>
              <a:buNone/>
            </a:pPr>
            <a:r>
              <a:rPr lang="en-US" sz="3600" b="1" dirty="0">
                <a:solidFill>
                  <a:srgbClr val="FC4421"/>
                </a:solidFill>
                <a:ea typeface="Arial Black Bold" pitchFamily="34" charset="-122"/>
                <a:cs typeface="Arial Black Bold" pitchFamily="34" charset="-120"/>
              </a:rPr>
              <a:t>High-volume termination considerations</a:t>
            </a:r>
            <a:endParaRPr lang="en-US" sz="3600" dirty="0"/>
          </a:p>
        </p:txBody>
      </p:sp>
      <p:sp>
        <p:nvSpPr>
          <p:cNvPr id="3" name="Text 1"/>
          <p:cNvSpPr/>
          <p:nvPr/>
        </p:nvSpPr>
        <p:spPr>
          <a:xfrm>
            <a:off x="589138" y="2046363"/>
            <a:ext cx="2456736" cy="306943"/>
          </a:xfrm>
          <a:prstGeom prst="rect">
            <a:avLst/>
          </a:prstGeom>
          <a:noFill/>
          <a:ln/>
        </p:spPr>
        <p:txBody>
          <a:bodyPr wrap="none" lIns="0" tIns="0" rIns="0" bIns="0" rtlCol="0" anchor="t"/>
          <a:lstStyle/>
          <a:p>
            <a:pPr marL="0" indent="0" algn="r">
              <a:lnSpc>
                <a:spcPts val="2400"/>
              </a:lnSpc>
              <a:buNone/>
            </a:pPr>
            <a:r>
              <a:rPr lang="en-US" sz="2400" b="1" dirty="0">
                <a:solidFill>
                  <a:srgbClr val="000000"/>
                </a:solidFill>
                <a:ea typeface="Arial Black Bold" pitchFamily="34" charset="-122"/>
                <a:cs typeface="Arial Black Bold" pitchFamily="34" charset="-120"/>
              </a:rPr>
              <a:t>Heat dissipation</a:t>
            </a:r>
            <a:endParaRPr lang="en-US" sz="2400" dirty="0"/>
          </a:p>
        </p:txBody>
      </p:sp>
      <p:sp>
        <p:nvSpPr>
          <p:cNvPr id="4" name="Text 2"/>
          <p:cNvSpPr/>
          <p:nvPr/>
        </p:nvSpPr>
        <p:spPr>
          <a:xfrm>
            <a:off x="687824" y="2422005"/>
            <a:ext cx="4906566" cy="943332"/>
          </a:xfrm>
          <a:prstGeom prst="rect">
            <a:avLst/>
          </a:prstGeom>
          <a:noFill/>
          <a:ln/>
        </p:spPr>
        <p:txBody>
          <a:bodyPr wrap="square" lIns="0" tIns="0" rIns="0" bIns="0" rtlCol="0" anchor="t"/>
          <a:lstStyle/>
          <a:p>
            <a:pPr marL="0" indent="0">
              <a:lnSpc>
                <a:spcPts val="245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Multiple conductors in close proximity generate more heat. Allow sufficient spacing between high-current terminations.</a:t>
            </a:r>
            <a:endParaRPr lang="en-US" sz="2000" dirty="0"/>
          </a:p>
        </p:txBody>
      </p:sp>
      <p:sp>
        <p:nvSpPr>
          <p:cNvPr id="5" name="Text 3"/>
          <p:cNvSpPr/>
          <p:nvPr/>
        </p:nvSpPr>
        <p:spPr>
          <a:xfrm>
            <a:off x="589138" y="3411183"/>
            <a:ext cx="4476869" cy="314444"/>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000" dirty="0">
                <a:ea typeface="ＭＳ Ｐゴシック" charset="-128"/>
              </a:rPr>
              <a:t>Consider de-rating factors for </a:t>
            </a:r>
            <a:br>
              <a:rPr lang="en-US" sz="2000" dirty="0">
                <a:ea typeface="ＭＳ Ｐゴシック" charset="-128"/>
              </a:rPr>
            </a:br>
            <a:r>
              <a:rPr lang="en-US" sz="2000" dirty="0">
                <a:ea typeface="ＭＳ Ｐゴシック" charset="-128"/>
              </a:rPr>
              <a:t>grouped cables</a:t>
            </a:r>
          </a:p>
        </p:txBody>
      </p:sp>
      <p:sp>
        <p:nvSpPr>
          <p:cNvPr id="6" name="Text 4"/>
          <p:cNvSpPr/>
          <p:nvPr/>
        </p:nvSpPr>
        <p:spPr>
          <a:xfrm>
            <a:off x="589139" y="4114800"/>
            <a:ext cx="4476869" cy="314444"/>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000" dirty="0">
                <a:ea typeface="ＭＳ Ｐゴシック" charset="-128"/>
              </a:rPr>
              <a:t>Maintain minimum bend radii for </a:t>
            </a:r>
            <a:br>
              <a:rPr lang="en-US" sz="2000" dirty="0">
                <a:ea typeface="ＭＳ Ｐゴシック" charset="-128"/>
              </a:rPr>
            </a:br>
            <a:r>
              <a:rPr lang="en-US" sz="2000" dirty="0">
                <a:ea typeface="ＭＳ Ｐゴシック" charset="-128"/>
              </a:rPr>
              <a:t>proper cooling</a:t>
            </a:r>
          </a:p>
        </p:txBody>
      </p:sp>
      <p:pic>
        <p:nvPicPr>
          <p:cNvPr id="7" name="Image 0" descr="preencoded.png"/>
          <p:cNvPicPr>
            <a:picLocks noChangeAspect="1"/>
          </p:cNvPicPr>
          <p:nvPr/>
        </p:nvPicPr>
        <p:blipFill>
          <a:blip r:embed="rId3"/>
          <a:stretch>
            <a:fillRect/>
          </a:stretch>
        </p:blipFill>
        <p:spPr>
          <a:xfrm>
            <a:off x="5459492" y="2180392"/>
            <a:ext cx="3711297" cy="3711297"/>
          </a:xfrm>
          <a:prstGeom prst="rect">
            <a:avLst/>
          </a:prstGeom>
        </p:spPr>
      </p:pic>
      <p:sp>
        <p:nvSpPr>
          <p:cNvPr id="8" name="Shape 5"/>
          <p:cNvSpPr/>
          <p:nvPr/>
        </p:nvSpPr>
        <p:spPr>
          <a:xfrm>
            <a:off x="5806559" y="2527459"/>
            <a:ext cx="491252" cy="491252"/>
          </a:xfrm>
          <a:prstGeom prst="roundRect">
            <a:avLst>
              <a:gd name="adj" fmla="val 1859505"/>
            </a:avLst>
          </a:prstGeom>
          <a:solidFill>
            <a:srgbClr val="E5E5E6"/>
          </a:solidFill>
          <a:ln w="7620">
            <a:solidFill>
              <a:srgbClr val="CBCBCC"/>
            </a:solidFill>
            <a:prstDash val="solid"/>
          </a:ln>
        </p:spPr>
        <p:txBody>
          <a:bodyPr/>
          <a:lstStyle/>
          <a:p>
            <a:endParaRPr lang="en-GB"/>
          </a:p>
        </p:txBody>
      </p:sp>
      <p:sp>
        <p:nvSpPr>
          <p:cNvPr id="9" name="Text 6"/>
          <p:cNvSpPr/>
          <p:nvPr/>
        </p:nvSpPr>
        <p:spPr>
          <a:xfrm>
            <a:off x="5941576" y="2634853"/>
            <a:ext cx="221099" cy="276344"/>
          </a:xfrm>
          <a:prstGeom prst="rect">
            <a:avLst/>
          </a:prstGeom>
          <a:noFill/>
          <a:ln/>
        </p:spPr>
        <p:txBody>
          <a:bodyPr wrap="none" lIns="0" tIns="0" rIns="0" bIns="0" rtlCol="0" anchor="t"/>
          <a:lstStyle/>
          <a:p>
            <a:pPr marL="0" indent="0" algn="l">
              <a:lnSpc>
                <a:spcPts val="2750"/>
              </a:lnSpc>
              <a:buNone/>
            </a:pPr>
            <a:r>
              <a:rPr lang="en-US" sz="1700" b="1" dirty="0">
                <a:solidFill>
                  <a:srgbClr val="000000"/>
                </a:solidFill>
                <a:latin typeface="Arial Black Bold" pitchFamily="34" charset="0"/>
                <a:ea typeface="Arial Black Bold" pitchFamily="34" charset="-122"/>
                <a:cs typeface="Arial Black Bold" pitchFamily="34" charset="-120"/>
              </a:rPr>
              <a:t>1</a:t>
            </a:r>
            <a:endParaRPr lang="en-US" sz="1700" dirty="0"/>
          </a:p>
        </p:txBody>
      </p:sp>
      <p:sp>
        <p:nvSpPr>
          <p:cNvPr id="10" name="Text 7"/>
          <p:cNvSpPr/>
          <p:nvPr/>
        </p:nvSpPr>
        <p:spPr>
          <a:xfrm>
            <a:off x="9469041" y="2079192"/>
            <a:ext cx="2456736" cy="306943"/>
          </a:xfrm>
          <a:prstGeom prst="rect">
            <a:avLst/>
          </a:prstGeom>
          <a:noFill/>
          <a:ln/>
        </p:spPr>
        <p:txBody>
          <a:bodyPr wrap="none" lIns="0" tIns="0" rIns="0" bIns="0" rtlCol="0" anchor="t"/>
          <a:lstStyle/>
          <a:p>
            <a:pPr marL="0" indent="0" algn="l">
              <a:lnSpc>
                <a:spcPts val="2400"/>
              </a:lnSpc>
              <a:buNone/>
            </a:pPr>
            <a:r>
              <a:rPr lang="en-US" sz="2400" b="1" dirty="0">
                <a:solidFill>
                  <a:srgbClr val="000000"/>
                </a:solidFill>
                <a:ea typeface="Arial Black Bold" pitchFamily="34" charset="-122"/>
                <a:cs typeface="Arial Black Bold" pitchFamily="34" charset="-120"/>
              </a:rPr>
              <a:t>Space constraints</a:t>
            </a:r>
            <a:endParaRPr lang="en-US" sz="2400" dirty="0"/>
          </a:p>
        </p:txBody>
      </p:sp>
      <p:sp>
        <p:nvSpPr>
          <p:cNvPr id="11" name="Text 8"/>
          <p:cNvSpPr/>
          <p:nvPr/>
        </p:nvSpPr>
        <p:spPr>
          <a:xfrm>
            <a:off x="9469041" y="2476302"/>
            <a:ext cx="4906566" cy="628888"/>
          </a:xfrm>
          <a:prstGeom prst="rect">
            <a:avLst/>
          </a:prstGeom>
          <a:noFill/>
          <a:ln/>
        </p:spPr>
        <p:txBody>
          <a:bodyPr wrap="square" lIns="0" tIns="0" rIns="0" bIns="0" rtlCol="0" anchor="t"/>
          <a:lstStyle/>
          <a:p>
            <a:pPr marL="0" indent="0" algn="l">
              <a:lnSpc>
                <a:spcPts val="245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Plan termination layout to allow proper access for installation and maintenance.</a:t>
            </a:r>
            <a:endParaRPr lang="en-US" sz="2000" dirty="0"/>
          </a:p>
        </p:txBody>
      </p:sp>
      <p:sp>
        <p:nvSpPr>
          <p:cNvPr id="12" name="Text 9"/>
          <p:cNvSpPr/>
          <p:nvPr/>
        </p:nvSpPr>
        <p:spPr>
          <a:xfrm>
            <a:off x="9469041" y="3209789"/>
            <a:ext cx="4476988" cy="402788"/>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000" dirty="0">
                <a:ea typeface="ＭＳ Ｐゴシック" charset="-128"/>
              </a:rPr>
              <a:t>Use angled or stepped terminal blocks </a:t>
            </a:r>
            <a:br>
              <a:rPr lang="en-US" sz="2000" dirty="0">
                <a:ea typeface="ＭＳ Ｐゴシック" charset="-128"/>
              </a:rPr>
            </a:br>
            <a:r>
              <a:rPr lang="en-US" sz="2000" dirty="0">
                <a:ea typeface="ＭＳ Ｐゴシック" charset="-128"/>
              </a:rPr>
              <a:t>where appropriate</a:t>
            </a:r>
          </a:p>
        </p:txBody>
      </p:sp>
      <p:sp>
        <p:nvSpPr>
          <p:cNvPr id="13" name="Text 10"/>
          <p:cNvSpPr/>
          <p:nvPr/>
        </p:nvSpPr>
        <p:spPr>
          <a:xfrm>
            <a:off x="9465588" y="3923249"/>
            <a:ext cx="4476988" cy="314444"/>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000" dirty="0">
                <a:ea typeface="ＭＳ Ｐゴシック" charset="-128"/>
              </a:rPr>
              <a:t>Consider future expansion requirements</a:t>
            </a:r>
          </a:p>
        </p:txBody>
      </p:sp>
      <p:pic>
        <p:nvPicPr>
          <p:cNvPr id="14" name="Image 1" descr="preencoded.png"/>
          <p:cNvPicPr>
            <a:picLocks noChangeAspect="1"/>
          </p:cNvPicPr>
          <p:nvPr/>
        </p:nvPicPr>
        <p:blipFill>
          <a:blip r:embed="rId4"/>
          <a:stretch>
            <a:fillRect/>
          </a:stretch>
        </p:blipFill>
        <p:spPr>
          <a:xfrm>
            <a:off x="5459492" y="2180392"/>
            <a:ext cx="3711297" cy="3711297"/>
          </a:xfrm>
          <a:prstGeom prst="rect">
            <a:avLst/>
          </a:prstGeom>
        </p:spPr>
      </p:pic>
      <p:sp>
        <p:nvSpPr>
          <p:cNvPr id="15" name="Shape 11"/>
          <p:cNvSpPr/>
          <p:nvPr/>
        </p:nvSpPr>
        <p:spPr>
          <a:xfrm>
            <a:off x="8332351" y="2527459"/>
            <a:ext cx="491252" cy="491252"/>
          </a:xfrm>
          <a:prstGeom prst="roundRect">
            <a:avLst>
              <a:gd name="adj" fmla="val 1859505"/>
            </a:avLst>
          </a:prstGeom>
          <a:solidFill>
            <a:srgbClr val="E5E5E6"/>
          </a:solidFill>
          <a:ln w="7620">
            <a:solidFill>
              <a:srgbClr val="CBCBCC"/>
            </a:solidFill>
            <a:prstDash val="solid"/>
          </a:ln>
        </p:spPr>
        <p:txBody>
          <a:bodyPr/>
          <a:lstStyle/>
          <a:p>
            <a:endParaRPr lang="en-GB"/>
          </a:p>
        </p:txBody>
      </p:sp>
      <p:pic>
        <p:nvPicPr>
          <p:cNvPr id="16" name="Image 2" descr="preencoded.png"/>
          <p:cNvPicPr>
            <a:picLocks noChangeAspect="1"/>
          </p:cNvPicPr>
          <p:nvPr/>
        </p:nvPicPr>
        <p:blipFill>
          <a:blip r:embed="rId5"/>
          <a:stretch>
            <a:fillRect/>
          </a:stretch>
        </p:blipFill>
        <p:spPr>
          <a:xfrm>
            <a:off x="8467368" y="2634853"/>
            <a:ext cx="221099" cy="276344"/>
          </a:xfrm>
          <a:prstGeom prst="rect">
            <a:avLst/>
          </a:prstGeom>
        </p:spPr>
      </p:pic>
      <p:sp>
        <p:nvSpPr>
          <p:cNvPr id="17" name="Text 12"/>
          <p:cNvSpPr/>
          <p:nvPr/>
        </p:nvSpPr>
        <p:spPr>
          <a:xfrm>
            <a:off x="9465469" y="4956778"/>
            <a:ext cx="2456736" cy="306943"/>
          </a:xfrm>
          <a:prstGeom prst="rect">
            <a:avLst/>
          </a:prstGeom>
          <a:noFill/>
          <a:ln/>
        </p:spPr>
        <p:txBody>
          <a:bodyPr wrap="none" lIns="0" tIns="0" rIns="0" bIns="0" rtlCol="0" anchor="t"/>
          <a:lstStyle/>
          <a:p>
            <a:pPr marL="0" indent="0" algn="l">
              <a:lnSpc>
                <a:spcPts val="2400"/>
              </a:lnSpc>
              <a:buNone/>
            </a:pPr>
            <a:r>
              <a:rPr lang="en-US" sz="2400" b="1" dirty="0">
                <a:solidFill>
                  <a:srgbClr val="000000"/>
                </a:solidFill>
                <a:ea typeface="Arial Black Bold" pitchFamily="34" charset="-122"/>
                <a:cs typeface="Arial Black Bold" pitchFamily="34" charset="-120"/>
              </a:rPr>
              <a:t>Identification</a:t>
            </a:r>
            <a:endParaRPr lang="en-US" sz="2000" dirty="0"/>
          </a:p>
        </p:txBody>
      </p:sp>
      <p:sp>
        <p:nvSpPr>
          <p:cNvPr id="18" name="Text 13"/>
          <p:cNvSpPr/>
          <p:nvPr/>
        </p:nvSpPr>
        <p:spPr>
          <a:xfrm>
            <a:off x="9465469" y="5381593"/>
            <a:ext cx="4476988" cy="628888"/>
          </a:xfrm>
          <a:prstGeom prst="rect">
            <a:avLst/>
          </a:prstGeom>
          <a:noFill/>
          <a:ln/>
        </p:spPr>
        <p:txBody>
          <a:bodyPr wrap="square" lIns="0" tIns="0" rIns="0" bIns="0" rtlCol="0" anchor="t"/>
          <a:lstStyle/>
          <a:p>
            <a:pPr marL="0" indent="0" algn="l">
              <a:lnSpc>
                <a:spcPts val="245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Clear labelling becomes critical with large numbers of connections.</a:t>
            </a:r>
            <a:endParaRPr lang="en-US" sz="2000" dirty="0"/>
          </a:p>
        </p:txBody>
      </p:sp>
      <p:sp>
        <p:nvSpPr>
          <p:cNvPr id="19" name="Text 14"/>
          <p:cNvSpPr/>
          <p:nvPr/>
        </p:nvSpPr>
        <p:spPr>
          <a:xfrm>
            <a:off x="9469041" y="6056689"/>
            <a:ext cx="4476988" cy="314444"/>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000" dirty="0">
                <a:ea typeface="ＭＳ Ｐゴシック" charset="-128"/>
              </a:rPr>
              <a:t>Use standardised numbering systems</a:t>
            </a:r>
          </a:p>
        </p:txBody>
      </p:sp>
      <p:sp>
        <p:nvSpPr>
          <p:cNvPr id="20" name="Text 15"/>
          <p:cNvSpPr/>
          <p:nvPr/>
        </p:nvSpPr>
        <p:spPr>
          <a:xfrm>
            <a:off x="9469041" y="6417341"/>
            <a:ext cx="4476988" cy="628888"/>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000" dirty="0">
                <a:ea typeface="ＭＳ Ｐゴシック" charset="-128"/>
              </a:rPr>
              <a:t>Document termination details in </a:t>
            </a:r>
            <a:br>
              <a:rPr lang="en-US" sz="2000" dirty="0">
                <a:ea typeface="ＭＳ Ｐゴシック" charset="-128"/>
              </a:rPr>
            </a:br>
            <a:r>
              <a:rPr lang="en-US" sz="2000" dirty="0">
                <a:ea typeface="ＭＳ Ｐゴシック" charset="-128"/>
              </a:rPr>
              <a:t>wiring schedules</a:t>
            </a:r>
          </a:p>
        </p:txBody>
      </p:sp>
      <p:pic>
        <p:nvPicPr>
          <p:cNvPr id="21" name="Image 3" descr="preencoded.png"/>
          <p:cNvPicPr>
            <a:picLocks noChangeAspect="1"/>
          </p:cNvPicPr>
          <p:nvPr/>
        </p:nvPicPr>
        <p:blipFill>
          <a:blip r:embed="rId6"/>
          <a:stretch>
            <a:fillRect/>
          </a:stretch>
        </p:blipFill>
        <p:spPr>
          <a:xfrm>
            <a:off x="5459492" y="2180392"/>
            <a:ext cx="3711297" cy="3711297"/>
          </a:xfrm>
          <a:prstGeom prst="rect">
            <a:avLst/>
          </a:prstGeom>
        </p:spPr>
      </p:pic>
      <p:sp>
        <p:nvSpPr>
          <p:cNvPr id="22" name="Shape 16"/>
          <p:cNvSpPr/>
          <p:nvPr/>
        </p:nvSpPr>
        <p:spPr>
          <a:xfrm>
            <a:off x="8332351" y="5053251"/>
            <a:ext cx="491252" cy="491252"/>
          </a:xfrm>
          <a:prstGeom prst="roundRect">
            <a:avLst>
              <a:gd name="adj" fmla="val 1859505"/>
            </a:avLst>
          </a:prstGeom>
          <a:solidFill>
            <a:srgbClr val="E5E5E6"/>
          </a:solidFill>
          <a:ln w="7620">
            <a:solidFill>
              <a:srgbClr val="CBCBCC"/>
            </a:solidFill>
            <a:prstDash val="solid"/>
          </a:ln>
        </p:spPr>
        <p:txBody>
          <a:bodyPr/>
          <a:lstStyle/>
          <a:p>
            <a:endParaRPr lang="en-GB"/>
          </a:p>
        </p:txBody>
      </p:sp>
      <p:pic>
        <p:nvPicPr>
          <p:cNvPr id="23" name="Image 4" descr="preencoded.png"/>
          <p:cNvPicPr>
            <a:picLocks noChangeAspect="1"/>
          </p:cNvPicPr>
          <p:nvPr/>
        </p:nvPicPr>
        <p:blipFill>
          <a:blip r:embed="rId7"/>
          <a:stretch>
            <a:fillRect/>
          </a:stretch>
        </p:blipFill>
        <p:spPr>
          <a:xfrm>
            <a:off x="8467368" y="5160645"/>
            <a:ext cx="221099" cy="276344"/>
          </a:xfrm>
          <a:prstGeom prst="rect">
            <a:avLst/>
          </a:prstGeom>
        </p:spPr>
      </p:pic>
      <p:sp>
        <p:nvSpPr>
          <p:cNvPr id="24" name="Text 17"/>
          <p:cNvSpPr/>
          <p:nvPr/>
        </p:nvSpPr>
        <p:spPr>
          <a:xfrm>
            <a:off x="1173301" y="5203267"/>
            <a:ext cx="2456736" cy="306943"/>
          </a:xfrm>
          <a:prstGeom prst="rect">
            <a:avLst/>
          </a:prstGeom>
          <a:noFill/>
          <a:ln/>
        </p:spPr>
        <p:txBody>
          <a:bodyPr wrap="none" lIns="0" tIns="0" rIns="0" bIns="0" rtlCol="0" anchor="t"/>
          <a:lstStyle/>
          <a:p>
            <a:pPr marL="0" indent="0" algn="r">
              <a:lnSpc>
                <a:spcPts val="2400"/>
              </a:lnSpc>
              <a:buNone/>
            </a:pPr>
            <a:r>
              <a:rPr lang="en-US" sz="2400" b="1" dirty="0">
                <a:solidFill>
                  <a:srgbClr val="000000"/>
                </a:solidFill>
                <a:ea typeface="Arial Black Bold" pitchFamily="34" charset="-122"/>
                <a:cs typeface="Arial Black Bold" pitchFamily="34" charset="-120"/>
              </a:rPr>
              <a:t>Maintenance access</a:t>
            </a:r>
            <a:endParaRPr lang="en-US" sz="2400" dirty="0"/>
          </a:p>
        </p:txBody>
      </p:sp>
      <p:sp>
        <p:nvSpPr>
          <p:cNvPr id="25" name="Text 18"/>
          <p:cNvSpPr/>
          <p:nvPr/>
        </p:nvSpPr>
        <p:spPr>
          <a:xfrm>
            <a:off x="687824" y="5544503"/>
            <a:ext cx="5118735" cy="628888"/>
          </a:xfrm>
          <a:prstGeom prst="rect">
            <a:avLst/>
          </a:prstGeom>
          <a:noFill/>
          <a:ln/>
        </p:spPr>
        <p:txBody>
          <a:bodyPr wrap="square" lIns="0" tIns="0" rIns="0" bIns="0" rtlCol="0" anchor="t"/>
          <a:lstStyle/>
          <a:p>
            <a:pPr marL="0" indent="0">
              <a:lnSpc>
                <a:spcPts val="245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Ensure future maintenance can be performed safely and efficiently.</a:t>
            </a:r>
            <a:endParaRPr lang="en-US" sz="2000" dirty="0"/>
          </a:p>
        </p:txBody>
      </p:sp>
      <p:sp>
        <p:nvSpPr>
          <p:cNvPr id="26" name="Text 19"/>
          <p:cNvSpPr/>
          <p:nvPr/>
        </p:nvSpPr>
        <p:spPr>
          <a:xfrm>
            <a:off x="687824" y="6217766"/>
            <a:ext cx="4476869" cy="314444"/>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000" dirty="0">
                <a:ea typeface="ＭＳ Ｐゴシック" charset="-128"/>
              </a:rPr>
              <a:t>Group circuits logically</a:t>
            </a:r>
          </a:p>
        </p:txBody>
      </p:sp>
      <p:sp>
        <p:nvSpPr>
          <p:cNvPr id="27" name="Text 20"/>
          <p:cNvSpPr/>
          <p:nvPr/>
        </p:nvSpPr>
        <p:spPr>
          <a:xfrm>
            <a:off x="687823" y="6642199"/>
            <a:ext cx="4476869" cy="314444"/>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000" dirty="0">
                <a:ea typeface="ＭＳ Ｐゴシック" charset="-128"/>
              </a:rPr>
              <a:t>Allow space for test equipment</a:t>
            </a:r>
          </a:p>
        </p:txBody>
      </p:sp>
      <p:pic>
        <p:nvPicPr>
          <p:cNvPr id="28" name="Image 5" descr="preencoded.png"/>
          <p:cNvPicPr>
            <a:picLocks noChangeAspect="1"/>
          </p:cNvPicPr>
          <p:nvPr/>
        </p:nvPicPr>
        <p:blipFill>
          <a:blip r:embed="rId8"/>
          <a:stretch>
            <a:fillRect/>
          </a:stretch>
        </p:blipFill>
        <p:spPr>
          <a:xfrm>
            <a:off x="5459492" y="2180392"/>
            <a:ext cx="3711297" cy="3711297"/>
          </a:xfrm>
          <a:prstGeom prst="rect">
            <a:avLst/>
          </a:prstGeom>
        </p:spPr>
      </p:pic>
      <p:sp>
        <p:nvSpPr>
          <p:cNvPr id="29" name="Shape 21"/>
          <p:cNvSpPr/>
          <p:nvPr/>
        </p:nvSpPr>
        <p:spPr>
          <a:xfrm>
            <a:off x="5806559" y="5053251"/>
            <a:ext cx="491252" cy="491252"/>
          </a:xfrm>
          <a:prstGeom prst="roundRect">
            <a:avLst>
              <a:gd name="adj" fmla="val 1859505"/>
            </a:avLst>
          </a:prstGeom>
          <a:solidFill>
            <a:srgbClr val="E5E5E6"/>
          </a:solidFill>
          <a:ln w="7620">
            <a:solidFill>
              <a:srgbClr val="CBCBCC"/>
            </a:solidFill>
            <a:prstDash val="solid"/>
          </a:ln>
        </p:spPr>
        <p:txBody>
          <a:bodyPr/>
          <a:lstStyle/>
          <a:p>
            <a:endParaRPr lang="en-GB"/>
          </a:p>
        </p:txBody>
      </p:sp>
      <p:pic>
        <p:nvPicPr>
          <p:cNvPr id="30" name="Image 6" descr="preencoded.png"/>
          <p:cNvPicPr>
            <a:picLocks noChangeAspect="1"/>
          </p:cNvPicPr>
          <p:nvPr/>
        </p:nvPicPr>
        <p:blipFill>
          <a:blip r:embed="rId9"/>
          <a:stretch>
            <a:fillRect/>
          </a:stretch>
        </p:blipFill>
        <p:spPr>
          <a:xfrm>
            <a:off x="5941576" y="5160645"/>
            <a:ext cx="221099" cy="27634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A67DF-0E5E-B8F3-B01B-FCBF51A01A84}"/>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E60C39FF-169A-7453-A91A-94D29DF57594}"/>
              </a:ext>
            </a:extLst>
          </p:cNvPr>
          <p:cNvSpPr>
            <a:spLocks/>
          </p:cNvSpPr>
          <p:nvPr/>
        </p:nvSpPr>
        <p:spPr>
          <a:xfrm>
            <a:off x="301224" y="1263869"/>
            <a:ext cx="13899846" cy="646331"/>
          </a:xfrm>
          <a:prstGeom prst="rect">
            <a:avLst/>
          </a:prstGeom>
          <a:noFill/>
          <a:ln/>
        </p:spPr>
        <p:txBody>
          <a:bodyPr wrap="none" lIns="0" tIns="0" rIns="0" bIns="0" rtlCol="0" anchor="t"/>
          <a:lstStyle/>
          <a:p>
            <a:pPr marL="0" indent="0" algn="l">
              <a:lnSpc>
                <a:spcPts val="4800"/>
              </a:lnSpc>
              <a:buNone/>
            </a:pPr>
            <a:r>
              <a:rPr lang="en-US" sz="3600" b="1" dirty="0">
                <a:solidFill>
                  <a:srgbClr val="FC4421"/>
                </a:solidFill>
                <a:latin typeface="+mj-lt"/>
                <a:ea typeface="Arial Black Bold" pitchFamily="34" charset="-122"/>
                <a:cs typeface="Arial Black Bold" pitchFamily="34" charset="-120"/>
              </a:rPr>
              <a:t>High-volume termination considerations</a:t>
            </a:r>
            <a:endParaRPr lang="en-US" sz="3600" dirty="0">
              <a:latin typeface="+mj-lt"/>
            </a:endParaRPr>
          </a:p>
        </p:txBody>
      </p:sp>
      <p:sp>
        <p:nvSpPr>
          <p:cNvPr id="31" name="Text 22">
            <a:extLst>
              <a:ext uri="{FF2B5EF4-FFF2-40B4-BE49-F238E27FC236}">
                <a16:creationId xmlns:a16="http://schemas.microsoft.com/office/drawing/2014/main" id="{ADEFD983-401B-6D5F-2AA4-13089984FC46}"/>
              </a:ext>
            </a:extLst>
          </p:cNvPr>
          <p:cNvSpPr>
            <a:spLocks/>
          </p:cNvSpPr>
          <p:nvPr/>
        </p:nvSpPr>
        <p:spPr>
          <a:xfrm>
            <a:off x="301224" y="1985049"/>
            <a:ext cx="13322309" cy="4980682"/>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Modern electrical installations often require high-density terminations, particularly in control panels and distribution boards.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When dealing with large numbers of conductors, use a systematic approach to </a:t>
            </a:r>
            <a:r>
              <a:rPr lang="en-US" sz="2400" dirty="0" err="1">
                <a:solidFill>
                  <a:srgbClr val="000000"/>
                </a:solidFill>
                <a:latin typeface="Arial" panose="020B0604020202020204" pitchFamily="34" charset="0"/>
                <a:ea typeface="Arial Black" pitchFamily="34" charset="-122"/>
                <a:cs typeface="Arial" panose="020B0604020202020204" pitchFamily="34" charset="0"/>
              </a:rPr>
              <a:t>organise</a:t>
            </a:r>
            <a:r>
              <a:rPr lang="en-US" sz="2400" dirty="0">
                <a:solidFill>
                  <a:srgbClr val="000000"/>
                </a:solidFill>
                <a:latin typeface="Arial" panose="020B0604020202020204" pitchFamily="34" charset="0"/>
                <a:ea typeface="Arial Black" pitchFamily="34" charset="-122"/>
                <a:cs typeface="Arial" panose="020B0604020202020204" pitchFamily="34" charset="0"/>
              </a:rPr>
              <a:t> and document:</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installation quality</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future maintenance.</a:t>
            </a:r>
            <a:endParaRPr lang="en-US" sz="2400" dirty="0"/>
          </a:p>
        </p:txBody>
      </p:sp>
    </p:spTree>
    <p:extLst>
      <p:ext uri="{BB962C8B-B14F-4D97-AF65-F5344CB8AC3E}">
        <p14:creationId xmlns:p14="http://schemas.microsoft.com/office/powerpoint/2010/main" val="1602785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AF118-0637-E675-C367-70DCEF279DB0}"/>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87E136A9-EDF9-F7CC-35F4-73E8CF766D20}"/>
              </a:ext>
            </a:extLst>
          </p:cNvPr>
          <p:cNvSpPr>
            <a:spLocks/>
          </p:cNvSpPr>
          <p:nvPr/>
        </p:nvSpPr>
        <p:spPr>
          <a:xfrm>
            <a:off x="301224" y="1263869"/>
            <a:ext cx="13899846" cy="646331"/>
          </a:xfrm>
          <a:prstGeom prst="rect">
            <a:avLst/>
          </a:prstGeom>
          <a:noFill/>
          <a:ln/>
        </p:spPr>
        <p:txBody>
          <a:bodyPr wrap="none" lIns="0" tIns="0" rIns="0" bIns="0" rtlCol="0" anchor="t"/>
          <a:lstStyle/>
          <a:p>
            <a:pPr marL="0" indent="0" algn="l">
              <a:lnSpc>
                <a:spcPts val="4500"/>
              </a:lnSpc>
              <a:buNone/>
            </a:pPr>
            <a:r>
              <a:rPr lang="en-US" sz="3600" b="1" dirty="0">
                <a:solidFill>
                  <a:srgbClr val="FC4421"/>
                </a:solidFill>
                <a:latin typeface="+mj-lt"/>
                <a:ea typeface="Arial Black Bold" pitchFamily="34" charset="-122"/>
                <a:cs typeface="Arial Black Bold" pitchFamily="34" charset="-120"/>
              </a:rPr>
              <a:t>Regulatory compliance requirements</a:t>
            </a:r>
            <a:endParaRPr lang="en-US" sz="3600" dirty="0">
              <a:latin typeface="+mj-lt"/>
            </a:endParaRPr>
          </a:p>
        </p:txBody>
      </p:sp>
      <p:sp>
        <p:nvSpPr>
          <p:cNvPr id="15" name="Text 13">
            <a:extLst>
              <a:ext uri="{FF2B5EF4-FFF2-40B4-BE49-F238E27FC236}">
                <a16:creationId xmlns:a16="http://schemas.microsoft.com/office/drawing/2014/main" id="{2E8F8851-D8D2-8606-06B9-CEE264D191A0}"/>
              </a:ext>
            </a:extLst>
          </p:cNvPr>
          <p:cNvSpPr>
            <a:spLocks/>
          </p:cNvSpPr>
          <p:nvPr/>
        </p:nvSpPr>
        <p:spPr>
          <a:xfrm>
            <a:off x="301224" y="1985049"/>
            <a:ext cx="13414776" cy="4980682"/>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UK electrical installations must comply with multiple regulatory frameworks that specifically address connection methods and quality standards. The BS 7671 Wiring Regulations (currently in the 18th Edition) provide detailed requirements in part 6 which covers inspection and testing.</a:t>
            </a:r>
            <a:endParaRPr lang="en-US" sz="2400" dirty="0"/>
          </a:p>
        </p:txBody>
      </p:sp>
      <p:sp>
        <p:nvSpPr>
          <p:cNvPr id="16" name="Text 14">
            <a:extLst>
              <a:ext uri="{FF2B5EF4-FFF2-40B4-BE49-F238E27FC236}">
                <a16:creationId xmlns:a16="http://schemas.microsoft.com/office/drawing/2014/main" id="{F8E0C0A0-011C-1FB5-6014-DC232BC75404}"/>
              </a:ext>
            </a:extLst>
          </p:cNvPr>
          <p:cNvSpPr/>
          <p:nvPr/>
        </p:nvSpPr>
        <p:spPr>
          <a:xfrm>
            <a:off x="301223" y="3789034"/>
            <a:ext cx="12962713" cy="588883"/>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Building Regulations Approved Document Part P applies specifically to domestic installations, requiring notification of certain electrical work and compliance certification. Manufacturers' instructions must be followed precisely, as they form part of the product certification under relevant British or European standards.</a:t>
            </a:r>
            <a:endParaRPr lang="en-US" sz="2400" dirty="0"/>
          </a:p>
        </p:txBody>
      </p:sp>
    </p:spTree>
    <p:extLst>
      <p:ext uri="{BB962C8B-B14F-4D97-AF65-F5344CB8AC3E}">
        <p14:creationId xmlns:p14="http://schemas.microsoft.com/office/powerpoint/2010/main" val="1136552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a:spLocks/>
          </p:cNvSpPr>
          <p:nvPr/>
        </p:nvSpPr>
        <p:spPr>
          <a:xfrm>
            <a:off x="301224" y="1166884"/>
            <a:ext cx="13899846" cy="646331"/>
          </a:xfrm>
          <a:prstGeom prst="rect">
            <a:avLst/>
          </a:prstGeom>
          <a:noFill/>
          <a:ln/>
        </p:spPr>
        <p:txBody>
          <a:bodyPr wrap="none" lIns="0" tIns="0" rIns="0" bIns="0" rtlCol="0" anchor="t"/>
          <a:lstStyle/>
          <a:p>
            <a:pPr marL="0" indent="0" algn="l">
              <a:lnSpc>
                <a:spcPts val="5500"/>
              </a:lnSpc>
              <a:buNone/>
            </a:pPr>
            <a:r>
              <a:rPr lang="en-US" sz="3600" b="1" dirty="0">
                <a:solidFill>
                  <a:srgbClr val="FC4421"/>
                </a:solidFill>
                <a:latin typeface="+mj-lt"/>
                <a:ea typeface="Arial Black Bold" pitchFamily="34" charset="-122"/>
                <a:cs typeface="Arial Black Bold" pitchFamily="34" charset="-120"/>
              </a:rPr>
              <a:t>Tools and equipment for quality terminations</a:t>
            </a:r>
            <a:endParaRPr lang="en-US" sz="3600" dirty="0">
              <a:latin typeface="+mj-lt"/>
            </a:endParaRPr>
          </a:p>
        </p:txBody>
      </p:sp>
      <p:pic>
        <p:nvPicPr>
          <p:cNvPr id="3" name="Image 0" descr="preencoded.png"/>
          <p:cNvPicPr>
            <a:picLocks noChangeAspect="1"/>
          </p:cNvPicPr>
          <p:nvPr/>
        </p:nvPicPr>
        <p:blipFill>
          <a:blip r:embed="rId3"/>
          <a:stretch>
            <a:fillRect/>
          </a:stretch>
        </p:blipFill>
        <p:spPr>
          <a:xfrm>
            <a:off x="441245" y="1929865"/>
            <a:ext cx="3397329" cy="2099704"/>
          </a:xfrm>
          <a:prstGeom prst="rect">
            <a:avLst/>
          </a:prstGeom>
        </p:spPr>
      </p:pic>
      <p:sp>
        <p:nvSpPr>
          <p:cNvPr id="4" name="Text 1"/>
          <p:cNvSpPr/>
          <p:nvPr/>
        </p:nvSpPr>
        <p:spPr>
          <a:xfrm>
            <a:off x="428058" y="4095611"/>
            <a:ext cx="3053834" cy="351472"/>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Wire preparation tools</a:t>
            </a:r>
            <a:endParaRPr lang="en-US" sz="2400" dirty="0"/>
          </a:p>
        </p:txBody>
      </p:sp>
      <p:sp>
        <p:nvSpPr>
          <p:cNvPr id="5" name="Text 2"/>
          <p:cNvSpPr/>
          <p:nvPr/>
        </p:nvSpPr>
        <p:spPr>
          <a:xfrm>
            <a:off x="441245" y="4474793"/>
            <a:ext cx="4164568" cy="2518648"/>
          </a:xfrm>
          <a:prstGeom prst="rect">
            <a:avLst/>
          </a:prstGeom>
          <a:noFill/>
          <a:ln/>
        </p:spPr>
        <p:txBody>
          <a:bodyPr wrap="square" lIns="0" tIns="0" rIns="0" bIns="0" rtlCol="0" anchor="t"/>
          <a:lstStyle/>
          <a:p>
            <a:pPr marL="0" indent="0" algn="l">
              <a:lnSpc>
                <a:spcPts val="280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Quality wire strippers with precise gauge settings prevent conductor damage during insulation removal. Self-adjusting strippers are ideal for repetitive work, while specialist tools are required for difficult insulation types like PTFE or high-temperature compounds.</a:t>
            </a:r>
            <a:endParaRPr lang="en-US" sz="2000" dirty="0"/>
          </a:p>
        </p:txBody>
      </p:sp>
      <p:pic>
        <p:nvPicPr>
          <p:cNvPr id="6" name="Image 1" descr="preencoded.png"/>
          <p:cNvPicPr>
            <a:picLocks noChangeAspect="1"/>
          </p:cNvPicPr>
          <p:nvPr/>
        </p:nvPicPr>
        <p:blipFill>
          <a:blip r:embed="rId4"/>
          <a:stretch>
            <a:fillRect/>
          </a:stretch>
        </p:blipFill>
        <p:spPr>
          <a:xfrm>
            <a:off x="5099331" y="1925117"/>
            <a:ext cx="3397329" cy="2099704"/>
          </a:xfrm>
          <a:prstGeom prst="rect">
            <a:avLst/>
          </a:prstGeom>
        </p:spPr>
      </p:pic>
      <p:sp>
        <p:nvSpPr>
          <p:cNvPr id="7" name="Text 3"/>
          <p:cNvSpPr/>
          <p:nvPr/>
        </p:nvSpPr>
        <p:spPr>
          <a:xfrm>
            <a:off x="5099331" y="4093884"/>
            <a:ext cx="2811899" cy="351472"/>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Crimping tools</a:t>
            </a:r>
            <a:endParaRPr lang="en-US" sz="2400" dirty="0"/>
          </a:p>
        </p:txBody>
      </p:sp>
      <p:sp>
        <p:nvSpPr>
          <p:cNvPr id="8" name="Text 4"/>
          <p:cNvSpPr/>
          <p:nvPr/>
        </p:nvSpPr>
        <p:spPr>
          <a:xfrm>
            <a:off x="5099330" y="4431500"/>
            <a:ext cx="4352873" cy="2518648"/>
          </a:xfrm>
          <a:prstGeom prst="rect">
            <a:avLst/>
          </a:prstGeom>
          <a:noFill/>
          <a:ln/>
        </p:spPr>
        <p:txBody>
          <a:bodyPr wrap="square" lIns="0" tIns="0" rIns="0" bIns="0" rtlCol="0" anchor="t"/>
          <a:lstStyle/>
          <a:p>
            <a:pPr marL="0" indent="0" algn="l">
              <a:lnSpc>
                <a:spcPts val="280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Ratcheting crimpers ensure complete crimping cycle before release, guaranteeing consistent compression. Different terminal types require specific die sets calibrated for the exact terminal design and conductor size, with hydraulic systems needed for larger conductors.</a:t>
            </a:r>
            <a:endParaRPr lang="en-US" sz="2000" dirty="0"/>
          </a:p>
        </p:txBody>
      </p:sp>
      <p:pic>
        <p:nvPicPr>
          <p:cNvPr id="9" name="Image 2" descr="preencoded.png"/>
          <p:cNvPicPr>
            <a:picLocks noChangeAspect="1"/>
          </p:cNvPicPr>
          <p:nvPr/>
        </p:nvPicPr>
        <p:blipFill>
          <a:blip r:embed="rId5"/>
          <a:stretch>
            <a:fillRect/>
          </a:stretch>
        </p:blipFill>
        <p:spPr>
          <a:xfrm>
            <a:off x="9863526" y="1929138"/>
            <a:ext cx="3397329" cy="2099704"/>
          </a:xfrm>
          <a:prstGeom prst="rect">
            <a:avLst/>
          </a:prstGeom>
        </p:spPr>
      </p:pic>
      <p:sp>
        <p:nvSpPr>
          <p:cNvPr id="10" name="Text 5"/>
          <p:cNvSpPr/>
          <p:nvPr/>
        </p:nvSpPr>
        <p:spPr>
          <a:xfrm>
            <a:off x="9863526" y="4029569"/>
            <a:ext cx="2811899" cy="351472"/>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Torque tools</a:t>
            </a:r>
            <a:endParaRPr lang="en-US" sz="2400" dirty="0"/>
          </a:p>
        </p:txBody>
      </p:sp>
      <p:sp>
        <p:nvSpPr>
          <p:cNvPr id="11" name="Text 6"/>
          <p:cNvSpPr/>
          <p:nvPr/>
        </p:nvSpPr>
        <p:spPr>
          <a:xfrm>
            <a:off x="9863526" y="4415919"/>
            <a:ext cx="4520294" cy="2518648"/>
          </a:xfrm>
          <a:prstGeom prst="rect">
            <a:avLst/>
          </a:prstGeom>
          <a:noFill/>
          <a:ln/>
        </p:spPr>
        <p:txBody>
          <a:bodyPr wrap="square" lIns="0" tIns="0" rIns="0" bIns="0" rtlCol="0" anchor="t"/>
          <a:lstStyle/>
          <a:p>
            <a:pPr marL="0" indent="0" algn="l">
              <a:lnSpc>
                <a:spcPts val="280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Calibrated torque screwdrivers and wrenches allow precise application of manufacturer-specified tightening forces. Digital models provide additional accuracy and often include data logging capabilities for quality assurance documentation in critical installations.</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FB772F-E825-9D87-9E8B-D04BC8A5280C}"/>
              </a:ext>
            </a:extLst>
          </p:cNvPr>
          <p:cNvSpPr>
            <a:spLocks noGrp="1"/>
          </p:cNvSpPr>
          <p:nvPr>
            <p:ph type="title"/>
          </p:nvPr>
        </p:nvSpPr>
        <p:spPr>
          <a:xfrm>
            <a:off x="204244" y="1180742"/>
            <a:ext cx="13899846" cy="646331"/>
          </a:xfrm>
        </p:spPr>
        <p:txBody>
          <a:bodyPr/>
          <a:lstStyle/>
          <a:p>
            <a:r>
              <a:rPr lang="en-GB" sz="3600" dirty="0"/>
              <a:t>Introduction</a:t>
            </a:r>
          </a:p>
        </p:txBody>
      </p:sp>
      <p:sp>
        <p:nvSpPr>
          <p:cNvPr id="4" name="Content Placeholder 3">
            <a:extLst>
              <a:ext uri="{FF2B5EF4-FFF2-40B4-BE49-F238E27FC236}">
                <a16:creationId xmlns:a16="http://schemas.microsoft.com/office/drawing/2014/main" id="{183CA12B-98D8-441B-A2DE-6FF2B2597824}"/>
              </a:ext>
            </a:extLst>
          </p:cNvPr>
          <p:cNvSpPr>
            <a:spLocks noGrp="1"/>
          </p:cNvSpPr>
          <p:nvPr>
            <p:ph sz="quarter" idx="10"/>
          </p:nvPr>
        </p:nvSpPr>
        <p:spPr>
          <a:xfrm>
            <a:off x="342786" y="1985049"/>
            <a:ext cx="11249063" cy="4980682"/>
          </a:xfrm>
        </p:spPr>
        <p:txBody>
          <a:bodyPr/>
          <a:lstStyle/>
          <a:p>
            <a:pPr>
              <a:spcAft>
                <a:spcPts val="600"/>
              </a:spcAft>
            </a:pPr>
            <a:r>
              <a:rPr lang="en-GB" sz="2400" b="0" i="0" dirty="0">
                <a:solidFill>
                  <a:srgbClr val="111111"/>
                </a:solidFill>
                <a:effectLst/>
                <a:latin typeface="Arial" panose="020B0604020202020204" pitchFamily="34" charset="0"/>
                <a:cs typeface="Arial" panose="020B0604020202020204" pitchFamily="34" charset="0"/>
              </a:rPr>
              <a:t>In this session, we will explore the five primary methods used in protective engineering systems: </a:t>
            </a:r>
          </a:p>
          <a:p>
            <a:pPr marL="342900" indent="-342900">
              <a:spcAft>
                <a:spcPts val="600"/>
              </a:spcAft>
              <a:buFont typeface="Arial" panose="020B0604020202020204" pitchFamily="34" charset="0"/>
              <a:buChar char="•"/>
            </a:pPr>
            <a:r>
              <a:rPr lang="en-GB" sz="2400" b="0" i="0" dirty="0">
                <a:solidFill>
                  <a:srgbClr val="111111"/>
                </a:solidFill>
                <a:effectLst/>
                <a:latin typeface="Arial" panose="020B0604020202020204" pitchFamily="34" charset="0"/>
                <a:cs typeface="Arial" panose="020B0604020202020204" pitchFamily="34" charset="0"/>
              </a:rPr>
              <a:t>screwed</a:t>
            </a:r>
          </a:p>
          <a:p>
            <a:pPr marL="342900" indent="-342900">
              <a:spcAft>
                <a:spcPts val="600"/>
              </a:spcAft>
              <a:buFont typeface="Arial" panose="020B0604020202020204" pitchFamily="34" charset="0"/>
              <a:buChar char="•"/>
            </a:pPr>
            <a:r>
              <a:rPr lang="en-GB" sz="2400" b="0" i="0" dirty="0">
                <a:solidFill>
                  <a:srgbClr val="111111"/>
                </a:solidFill>
                <a:effectLst/>
                <a:latin typeface="Arial" panose="020B0604020202020204" pitchFamily="34" charset="0"/>
                <a:cs typeface="Arial" panose="020B0604020202020204" pitchFamily="34" charset="0"/>
              </a:rPr>
              <a:t>crimped</a:t>
            </a:r>
          </a:p>
          <a:p>
            <a:pPr marL="342900" indent="-342900">
              <a:spcAft>
                <a:spcPts val="600"/>
              </a:spcAft>
              <a:buFont typeface="Arial" panose="020B0604020202020204" pitchFamily="34" charset="0"/>
              <a:buChar char="•"/>
            </a:pPr>
            <a:r>
              <a:rPr lang="en-GB" sz="2400" b="0" i="0" dirty="0">
                <a:solidFill>
                  <a:srgbClr val="111111"/>
                </a:solidFill>
                <a:effectLst/>
                <a:latin typeface="Arial" panose="020B0604020202020204" pitchFamily="34" charset="0"/>
                <a:cs typeface="Arial" panose="020B0604020202020204" pitchFamily="34" charset="0"/>
              </a:rPr>
              <a:t>compression</a:t>
            </a:r>
          </a:p>
          <a:p>
            <a:pPr marL="342900" indent="-342900">
              <a:spcAft>
                <a:spcPts val="600"/>
              </a:spcAft>
              <a:buFont typeface="Arial" panose="020B0604020202020204" pitchFamily="34" charset="0"/>
              <a:buChar char="•"/>
            </a:pPr>
            <a:r>
              <a:rPr lang="en-GB" sz="2400" b="0" i="0" dirty="0">
                <a:solidFill>
                  <a:srgbClr val="111111"/>
                </a:solidFill>
                <a:effectLst/>
                <a:latin typeface="Arial" panose="020B0604020202020204" pitchFamily="34" charset="0"/>
                <a:cs typeface="Arial" panose="020B0604020202020204" pitchFamily="34" charset="0"/>
              </a:rPr>
              <a:t>insulation displacement</a:t>
            </a:r>
          </a:p>
          <a:p>
            <a:pPr marL="342900" indent="-342900">
              <a:spcAft>
                <a:spcPts val="1200"/>
              </a:spcAft>
              <a:buFont typeface="Arial" panose="020B0604020202020204" pitchFamily="34" charset="0"/>
              <a:buChar char="•"/>
            </a:pPr>
            <a:r>
              <a:rPr lang="en-GB" sz="2400" b="0" i="0" dirty="0">
                <a:solidFill>
                  <a:srgbClr val="111111"/>
                </a:solidFill>
                <a:effectLst/>
                <a:latin typeface="Arial" panose="020B0604020202020204" pitchFamily="34" charset="0"/>
                <a:cs typeface="Arial" panose="020B0604020202020204" pitchFamily="34" charset="0"/>
              </a:rPr>
              <a:t>clamp connections. </a:t>
            </a:r>
          </a:p>
          <a:p>
            <a:pPr>
              <a:spcAft>
                <a:spcPts val="1200"/>
              </a:spcAft>
            </a:pPr>
            <a:r>
              <a:rPr lang="en-GB" sz="2400" b="0" i="0" dirty="0">
                <a:solidFill>
                  <a:srgbClr val="111111"/>
                </a:solidFill>
                <a:effectLst/>
                <a:latin typeface="Arial" panose="020B0604020202020204" pitchFamily="34" charset="0"/>
                <a:cs typeface="Arial" panose="020B0604020202020204" pitchFamily="34" charset="0"/>
              </a:rPr>
              <a:t>Each method offers distinct advantages and limitations. </a:t>
            </a:r>
          </a:p>
          <a:p>
            <a:pPr>
              <a:spcAft>
                <a:spcPts val="1200"/>
              </a:spcAft>
            </a:pPr>
            <a:r>
              <a:rPr lang="en-GB" sz="2400" b="0" i="0" dirty="0">
                <a:solidFill>
                  <a:srgbClr val="111111"/>
                </a:solidFill>
                <a:effectLst/>
                <a:latin typeface="Arial" panose="020B0604020202020204" pitchFamily="34" charset="0"/>
                <a:cs typeface="Arial" panose="020B0604020202020204" pitchFamily="34" charset="0"/>
              </a:rPr>
              <a:t>We'll also examine the consequences of poor connections, material considerations, and regulatory compliance requirements essential for safe, reliable electrical installations.</a:t>
            </a:r>
          </a:p>
          <a:p>
            <a:endParaRPr lang="en-GB" sz="2400" b="0" i="0" dirty="0">
              <a:solidFill>
                <a:srgbClr val="111111"/>
              </a:solidFill>
              <a:effectLst/>
              <a:latin typeface="Arial" panose="020B0604020202020204" pitchFamily="34" charset="0"/>
              <a:cs typeface="Arial" panose="020B0604020202020204" pitchFamily="34" charset="0"/>
            </a:endParaRPr>
          </a:p>
          <a:p>
            <a:endParaRPr lang="en-GB" sz="2400" dirty="0"/>
          </a:p>
        </p:txBody>
      </p:sp>
    </p:spTree>
    <p:extLst>
      <p:ext uri="{BB962C8B-B14F-4D97-AF65-F5344CB8AC3E}">
        <p14:creationId xmlns:p14="http://schemas.microsoft.com/office/powerpoint/2010/main" val="2808480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a:spLocks/>
          </p:cNvSpPr>
          <p:nvPr/>
        </p:nvSpPr>
        <p:spPr>
          <a:xfrm>
            <a:off x="353846" y="1113843"/>
            <a:ext cx="13899846" cy="646331"/>
          </a:xfrm>
          <a:prstGeom prst="rect">
            <a:avLst/>
          </a:prstGeom>
          <a:noFill/>
          <a:ln/>
        </p:spPr>
        <p:txBody>
          <a:bodyPr wrap="none" lIns="0" tIns="0" rIns="0" bIns="0" rtlCol="0" anchor="t"/>
          <a:lstStyle/>
          <a:p>
            <a:pPr marL="0" indent="0" algn="l">
              <a:lnSpc>
                <a:spcPts val="4700"/>
              </a:lnSpc>
              <a:buNone/>
            </a:pPr>
            <a:r>
              <a:rPr lang="en-US" sz="3600" b="1" dirty="0">
                <a:solidFill>
                  <a:srgbClr val="FC4421"/>
                </a:solidFill>
                <a:latin typeface="+mj-lt"/>
                <a:ea typeface="Arial Black Bold" pitchFamily="34" charset="-122"/>
                <a:cs typeface="Arial Black Bold" pitchFamily="34" charset="-120"/>
              </a:rPr>
              <a:t>Termination method selection criteria</a:t>
            </a:r>
            <a:endParaRPr lang="en-US" sz="3600" dirty="0">
              <a:latin typeface="+mj-lt"/>
            </a:endParaRPr>
          </a:p>
        </p:txBody>
      </p:sp>
      <p:sp>
        <p:nvSpPr>
          <p:cNvPr id="3" name="Shape 1"/>
          <p:cNvSpPr/>
          <p:nvPr/>
        </p:nvSpPr>
        <p:spPr>
          <a:xfrm>
            <a:off x="7303769" y="1621274"/>
            <a:ext cx="45719" cy="3866555"/>
          </a:xfrm>
          <a:prstGeom prst="roundRect">
            <a:avLst>
              <a:gd name="adj" fmla="val 351570"/>
            </a:avLst>
          </a:prstGeom>
          <a:solidFill>
            <a:srgbClr val="CBCBCC"/>
          </a:solidFill>
          <a:ln/>
        </p:spPr>
        <p:txBody>
          <a:bodyPr/>
          <a:lstStyle/>
          <a:p>
            <a:endParaRPr lang="en-GB"/>
          </a:p>
        </p:txBody>
      </p:sp>
      <p:sp>
        <p:nvSpPr>
          <p:cNvPr id="4" name="Shape 2"/>
          <p:cNvSpPr/>
          <p:nvPr/>
        </p:nvSpPr>
        <p:spPr>
          <a:xfrm>
            <a:off x="6548795" y="2173155"/>
            <a:ext cx="574000" cy="22860"/>
          </a:xfrm>
          <a:prstGeom prst="roundRect">
            <a:avLst>
              <a:gd name="adj" fmla="val 351570"/>
            </a:avLst>
          </a:prstGeom>
          <a:solidFill>
            <a:srgbClr val="CBCBCC"/>
          </a:solidFill>
          <a:ln/>
        </p:spPr>
        <p:txBody>
          <a:bodyPr/>
          <a:lstStyle/>
          <a:p>
            <a:endParaRPr lang="en-GB"/>
          </a:p>
        </p:txBody>
      </p:sp>
      <p:sp>
        <p:nvSpPr>
          <p:cNvPr id="5" name="Shape 3"/>
          <p:cNvSpPr/>
          <p:nvPr/>
        </p:nvSpPr>
        <p:spPr>
          <a:xfrm>
            <a:off x="7074647" y="1913712"/>
            <a:ext cx="430530" cy="430530"/>
          </a:xfrm>
          <a:prstGeom prst="roundRect">
            <a:avLst>
              <a:gd name="adj" fmla="val 18667"/>
            </a:avLst>
          </a:prstGeom>
          <a:solidFill>
            <a:srgbClr val="E5E5E6"/>
          </a:solidFill>
          <a:ln w="7620">
            <a:solidFill>
              <a:srgbClr val="CBCBCC"/>
            </a:solidFill>
            <a:prstDash val="solid"/>
          </a:ln>
        </p:spPr>
        <p:txBody>
          <a:bodyPr/>
          <a:lstStyle/>
          <a:p>
            <a:endParaRPr lang="en-GB"/>
          </a:p>
        </p:txBody>
      </p:sp>
      <p:pic>
        <p:nvPicPr>
          <p:cNvPr id="6" name="Image 0" descr="preencoded.png"/>
          <p:cNvPicPr>
            <a:picLocks noChangeAspect="1"/>
          </p:cNvPicPr>
          <p:nvPr/>
        </p:nvPicPr>
        <p:blipFill>
          <a:blip r:embed="rId3"/>
          <a:stretch>
            <a:fillRect/>
          </a:stretch>
        </p:blipFill>
        <p:spPr>
          <a:xfrm>
            <a:off x="7152677" y="1952848"/>
            <a:ext cx="286941" cy="358735"/>
          </a:xfrm>
          <a:prstGeom prst="rect">
            <a:avLst/>
          </a:prstGeom>
        </p:spPr>
      </p:pic>
      <p:sp>
        <p:nvSpPr>
          <p:cNvPr id="7" name="Text 4"/>
          <p:cNvSpPr/>
          <p:nvPr/>
        </p:nvSpPr>
        <p:spPr>
          <a:xfrm>
            <a:off x="3383161" y="2098131"/>
            <a:ext cx="2975372" cy="298966"/>
          </a:xfrm>
          <a:prstGeom prst="rect">
            <a:avLst/>
          </a:prstGeom>
          <a:noFill/>
          <a:ln/>
        </p:spPr>
        <p:txBody>
          <a:bodyPr wrap="none" lIns="0" tIns="0" rIns="0" bIns="0" rtlCol="0" anchor="t"/>
          <a:lstStyle/>
          <a:p>
            <a:pPr marL="0" indent="0" algn="r">
              <a:lnSpc>
                <a:spcPts val="2350"/>
              </a:lnSpc>
              <a:buNone/>
            </a:pPr>
            <a:r>
              <a:rPr lang="en-US" sz="2400" b="1" dirty="0">
                <a:solidFill>
                  <a:srgbClr val="000000"/>
                </a:solidFill>
                <a:ea typeface="Arial Black Bold" pitchFamily="34" charset="-122"/>
                <a:cs typeface="Arial Black Bold" pitchFamily="34" charset="-120"/>
              </a:rPr>
              <a:t>Environmental conditions</a:t>
            </a:r>
            <a:endParaRPr lang="en-US" sz="2400" dirty="0"/>
          </a:p>
        </p:txBody>
      </p:sp>
      <p:sp>
        <p:nvSpPr>
          <p:cNvPr id="8" name="Text 5"/>
          <p:cNvSpPr/>
          <p:nvPr/>
        </p:nvSpPr>
        <p:spPr>
          <a:xfrm>
            <a:off x="156424" y="2434531"/>
            <a:ext cx="6202109" cy="1530548"/>
          </a:xfrm>
          <a:prstGeom prst="rect">
            <a:avLst/>
          </a:prstGeom>
          <a:noFill/>
          <a:ln/>
        </p:spPr>
        <p:txBody>
          <a:bodyPr wrap="square" lIns="0" tIns="0" rIns="0" bIns="0" rtlCol="0" anchor="t"/>
          <a:lstStyle/>
          <a:p>
            <a:pPr marL="0" indent="0" algn="r">
              <a:lnSpc>
                <a:spcPts val="240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Consider exposure to vibration, temperature extremes, moisture, and corrosive atmospheres. Crimped connections typically perform better in high-vibration environments, while sealed compression terminations offer superior moisture resistance for outdoor installations.</a:t>
            </a:r>
            <a:endParaRPr lang="en-US" sz="2000" dirty="0"/>
          </a:p>
        </p:txBody>
      </p:sp>
      <p:sp>
        <p:nvSpPr>
          <p:cNvPr id="9" name="Shape 6"/>
          <p:cNvSpPr/>
          <p:nvPr/>
        </p:nvSpPr>
        <p:spPr>
          <a:xfrm>
            <a:off x="7507605" y="2973110"/>
            <a:ext cx="574000" cy="22860"/>
          </a:xfrm>
          <a:prstGeom prst="roundRect">
            <a:avLst>
              <a:gd name="adj" fmla="val 351570"/>
            </a:avLst>
          </a:prstGeom>
          <a:solidFill>
            <a:srgbClr val="CBCBCC"/>
          </a:solidFill>
          <a:ln/>
        </p:spPr>
        <p:txBody>
          <a:bodyPr/>
          <a:lstStyle/>
          <a:p>
            <a:endParaRPr lang="en-GB"/>
          </a:p>
        </p:txBody>
      </p:sp>
      <p:sp>
        <p:nvSpPr>
          <p:cNvPr id="10" name="Shape 7"/>
          <p:cNvSpPr/>
          <p:nvPr/>
        </p:nvSpPr>
        <p:spPr>
          <a:xfrm>
            <a:off x="7099935" y="2769275"/>
            <a:ext cx="430530" cy="430530"/>
          </a:xfrm>
          <a:prstGeom prst="roundRect">
            <a:avLst>
              <a:gd name="adj" fmla="val 18667"/>
            </a:avLst>
          </a:prstGeom>
          <a:solidFill>
            <a:srgbClr val="E5E5E6"/>
          </a:solidFill>
          <a:ln w="7620">
            <a:solidFill>
              <a:srgbClr val="CBCBCC"/>
            </a:solidFill>
            <a:prstDash val="solid"/>
          </a:ln>
        </p:spPr>
        <p:txBody>
          <a:bodyPr/>
          <a:lstStyle/>
          <a:p>
            <a:endParaRPr lang="en-GB"/>
          </a:p>
        </p:txBody>
      </p:sp>
      <p:pic>
        <p:nvPicPr>
          <p:cNvPr id="11" name="Image 1" descr="preencoded.png"/>
          <p:cNvPicPr>
            <a:picLocks noChangeAspect="1"/>
          </p:cNvPicPr>
          <p:nvPr/>
        </p:nvPicPr>
        <p:blipFill>
          <a:blip r:embed="rId4"/>
          <a:stretch>
            <a:fillRect/>
          </a:stretch>
        </p:blipFill>
        <p:spPr>
          <a:xfrm>
            <a:off x="7171730" y="2805172"/>
            <a:ext cx="286941" cy="358735"/>
          </a:xfrm>
          <a:prstGeom prst="rect">
            <a:avLst/>
          </a:prstGeom>
        </p:spPr>
      </p:pic>
      <p:sp>
        <p:nvSpPr>
          <p:cNvPr id="12" name="Text 8"/>
          <p:cNvSpPr/>
          <p:nvPr/>
        </p:nvSpPr>
        <p:spPr>
          <a:xfrm>
            <a:off x="8271867" y="2834997"/>
            <a:ext cx="2724031" cy="298966"/>
          </a:xfrm>
          <a:prstGeom prst="rect">
            <a:avLst/>
          </a:prstGeom>
          <a:noFill/>
          <a:ln/>
        </p:spPr>
        <p:txBody>
          <a:bodyPr wrap="none" lIns="0" tIns="0" rIns="0" bIns="0" rtlCol="0" anchor="t"/>
          <a:lstStyle/>
          <a:p>
            <a:pPr marL="0" indent="0" algn="l">
              <a:lnSpc>
                <a:spcPts val="2350"/>
              </a:lnSpc>
              <a:buNone/>
            </a:pPr>
            <a:r>
              <a:rPr lang="en-US" sz="2400" b="1" dirty="0">
                <a:solidFill>
                  <a:srgbClr val="000000"/>
                </a:solidFill>
                <a:ea typeface="Arial Black Bold" pitchFamily="34" charset="-122"/>
                <a:cs typeface="Arial Black Bold" pitchFamily="34" charset="-120"/>
              </a:rPr>
              <a:t>Electrical requirements</a:t>
            </a:r>
            <a:endParaRPr lang="en-US" sz="2400" dirty="0"/>
          </a:p>
        </p:txBody>
      </p:sp>
      <p:sp>
        <p:nvSpPr>
          <p:cNvPr id="13" name="Text 9"/>
          <p:cNvSpPr/>
          <p:nvPr/>
        </p:nvSpPr>
        <p:spPr>
          <a:xfrm>
            <a:off x="8271867" y="3248739"/>
            <a:ext cx="5688806" cy="1224439"/>
          </a:xfrm>
          <a:prstGeom prst="rect">
            <a:avLst/>
          </a:prstGeom>
          <a:noFill/>
          <a:ln/>
        </p:spPr>
        <p:txBody>
          <a:bodyPr wrap="square" lIns="0" tIns="0" rIns="0" bIns="0" rtlCol="0" anchor="t"/>
          <a:lstStyle/>
          <a:p>
            <a:pPr marL="0" indent="0" algn="l">
              <a:lnSpc>
                <a:spcPts val="240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Evaluate current-carrying capacity, voltage level, and resistance requirements. High-current applications generally favour compression or crimped connections due to their lower contact resistance and improved thermal performance.</a:t>
            </a:r>
            <a:endParaRPr lang="en-US" sz="2000" dirty="0"/>
          </a:p>
        </p:txBody>
      </p:sp>
      <p:sp>
        <p:nvSpPr>
          <p:cNvPr id="14" name="Shape 10"/>
          <p:cNvSpPr/>
          <p:nvPr/>
        </p:nvSpPr>
        <p:spPr>
          <a:xfrm>
            <a:off x="6525935" y="4444484"/>
            <a:ext cx="574000" cy="22860"/>
          </a:xfrm>
          <a:prstGeom prst="roundRect">
            <a:avLst>
              <a:gd name="adj" fmla="val 351570"/>
            </a:avLst>
          </a:prstGeom>
          <a:solidFill>
            <a:srgbClr val="CBCBCC"/>
          </a:solidFill>
          <a:ln/>
        </p:spPr>
        <p:txBody>
          <a:bodyPr/>
          <a:lstStyle/>
          <a:p>
            <a:endParaRPr lang="en-GB"/>
          </a:p>
        </p:txBody>
      </p:sp>
      <p:sp>
        <p:nvSpPr>
          <p:cNvPr id="15" name="Shape 11"/>
          <p:cNvSpPr/>
          <p:nvPr/>
        </p:nvSpPr>
        <p:spPr>
          <a:xfrm>
            <a:off x="7099935" y="4108937"/>
            <a:ext cx="430530" cy="430530"/>
          </a:xfrm>
          <a:prstGeom prst="roundRect">
            <a:avLst>
              <a:gd name="adj" fmla="val 18667"/>
            </a:avLst>
          </a:prstGeom>
          <a:solidFill>
            <a:srgbClr val="E5E5E6"/>
          </a:solidFill>
          <a:ln w="7620">
            <a:solidFill>
              <a:srgbClr val="CBCBCC"/>
            </a:solidFill>
            <a:prstDash val="solid"/>
          </a:ln>
        </p:spPr>
        <p:txBody>
          <a:bodyPr/>
          <a:lstStyle/>
          <a:p>
            <a:endParaRPr lang="en-GB"/>
          </a:p>
        </p:txBody>
      </p:sp>
      <p:pic>
        <p:nvPicPr>
          <p:cNvPr id="16" name="Image 2" descr="preencoded.png"/>
          <p:cNvPicPr>
            <a:picLocks noChangeAspect="1"/>
          </p:cNvPicPr>
          <p:nvPr/>
        </p:nvPicPr>
        <p:blipFill>
          <a:blip r:embed="rId5"/>
          <a:stretch>
            <a:fillRect/>
          </a:stretch>
        </p:blipFill>
        <p:spPr>
          <a:xfrm>
            <a:off x="7171730" y="4162783"/>
            <a:ext cx="286941" cy="358735"/>
          </a:xfrm>
          <a:prstGeom prst="rect">
            <a:avLst/>
          </a:prstGeom>
        </p:spPr>
      </p:pic>
      <p:sp>
        <p:nvSpPr>
          <p:cNvPr id="17" name="Text 12"/>
          <p:cNvSpPr/>
          <p:nvPr/>
        </p:nvSpPr>
        <p:spPr>
          <a:xfrm>
            <a:off x="3966686" y="4444484"/>
            <a:ext cx="2391847" cy="298966"/>
          </a:xfrm>
          <a:prstGeom prst="rect">
            <a:avLst/>
          </a:prstGeom>
          <a:noFill/>
          <a:ln/>
        </p:spPr>
        <p:txBody>
          <a:bodyPr wrap="none" lIns="0" tIns="0" rIns="0" bIns="0" rtlCol="0" anchor="t"/>
          <a:lstStyle/>
          <a:p>
            <a:pPr marL="0" indent="0" algn="r">
              <a:lnSpc>
                <a:spcPts val="2350"/>
              </a:lnSpc>
              <a:buNone/>
            </a:pPr>
            <a:r>
              <a:rPr lang="en-US" sz="2400" b="1" dirty="0">
                <a:solidFill>
                  <a:srgbClr val="000000"/>
                </a:solidFill>
                <a:ea typeface="Arial Black Bold" pitchFamily="34" charset="-122"/>
                <a:cs typeface="Arial Black Bold" pitchFamily="34" charset="-120"/>
              </a:rPr>
              <a:t>Maintenance needs</a:t>
            </a:r>
            <a:endParaRPr lang="en-US" sz="2400" dirty="0"/>
          </a:p>
        </p:txBody>
      </p:sp>
      <p:sp>
        <p:nvSpPr>
          <p:cNvPr id="18" name="Text 13"/>
          <p:cNvSpPr/>
          <p:nvPr/>
        </p:nvSpPr>
        <p:spPr>
          <a:xfrm>
            <a:off x="156424" y="4789560"/>
            <a:ext cx="6202109" cy="1224439"/>
          </a:xfrm>
          <a:prstGeom prst="rect">
            <a:avLst/>
          </a:prstGeom>
          <a:noFill/>
          <a:ln/>
        </p:spPr>
        <p:txBody>
          <a:bodyPr wrap="square" lIns="0" tIns="0" rIns="0" bIns="0" rtlCol="0" anchor="t"/>
          <a:lstStyle/>
          <a:p>
            <a:pPr marL="0" indent="0" algn="r">
              <a:lnSpc>
                <a:spcPts val="240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Determine whether future access for testing or replacement will be required. Screwed and clamp connections allow for disconnection and reconnection, while crimped and compression connections are generally permanent once installed.</a:t>
            </a:r>
            <a:endParaRPr lang="en-US" sz="2000" dirty="0"/>
          </a:p>
        </p:txBody>
      </p:sp>
      <p:sp>
        <p:nvSpPr>
          <p:cNvPr id="19" name="Shape 14"/>
          <p:cNvSpPr/>
          <p:nvPr/>
        </p:nvSpPr>
        <p:spPr>
          <a:xfrm>
            <a:off x="7507605" y="5261134"/>
            <a:ext cx="574000" cy="22860"/>
          </a:xfrm>
          <a:prstGeom prst="roundRect">
            <a:avLst>
              <a:gd name="adj" fmla="val 351570"/>
            </a:avLst>
          </a:prstGeom>
          <a:solidFill>
            <a:srgbClr val="CBCBCC"/>
          </a:solidFill>
          <a:ln/>
        </p:spPr>
        <p:txBody>
          <a:bodyPr/>
          <a:lstStyle/>
          <a:p>
            <a:endParaRPr lang="en-GB"/>
          </a:p>
        </p:txBody>
      </p:sp>
      <p:sp>
        <p:nvSpPr>
          <p:cNvPr id="20" name="Shape 15"/>
          <p:cNvSpPr/>
          <p:nvPr/>
        </p:nvSpPr>
        <p:spPr>
          <a:xfrm>
            <a:off x="7099935" y="5057299"/>
            <a:ext cx="430530" cy="430530"/>
          </a:xfrm>
          <a:prstGeom prst="roundRect">
            <a:avLst>
              <a:gd name="adj" fmla="val 18667"/>
            </a:avLst>
          </a:prstGeom>
          <a:solidFill>
            <a:srgbClr val="E5E5E6"/>
          </a:solidFill>
          <a:ln w="7620">
            <a:solidFill>
              <a:srgbClr val="CBCBCC"/>
            </a:solidFill>
            <a:prstDash val="solid"/>
          </a:ln>
        </p:spPr>
        <p:txBody>
          <a:bodyPr/>
          <a:lstStyle/>
          <a:p>
            <a:endParaRPr lang="en-GB"/>
          </a:p>
        </p:txBody>
      </p:sp>
      <p:pic>
        <p:nvPicPr>
          <p:cNvPr id="21" name="Image 3" descr="preencoded.png"/>
          <p:cNvPicPr>
            <a:picLocks noChangeAspect="1"/>
          </p:cNvPicPr>
          <p:nvPr/>
        </p:nvPicPr>
        <p:blipFill>
          <a:blip r:embed="rId6"/>
          <a:stretch>
            <a:fillRect/>
          </a:stretch>
        </p:blipFill>
        <p:spPr>
          <a:xfrm>
            <a:off x="7171730" y="5093196"/>
            <a:ext cx="286941" cy="358735"/>
          </a:xfrm>
          <a:prstGeom prst="rect">
            <a:avLst/>
          </a:prstGeom>
        </p:spPr>
      </p:pic>
      <p:sp>
        <p:nvSpPr>
          <p:cNvPr id="22" name="Text 16"/>
          <p:cNvSpPr/>
          <p:nvPr/>
        </p:nvSpPr>
        <p:spPr>
          <a:xfrm>
            <a:off x="8271867" y="5123021"/>
            <a:ext cx="2391847" cy="298966"/>
          </a:xfrm>
          <a:prstGeom prst="rect">
            <a:avLst/>
          </a:prstGeom>
          <a:noFill/>
          <a:ln/>
        </p:spPr>
        <p:txBody>
          <a:bodyPr wrap="none" lIns="0" tIns="0" rIns="0" bIns="0" rtlCol="0" anchor="t"/>
          <a:lstStyle/>
          <a:p>
            <a:pPr marL="0" indent="0" algn="l">
              <a:lnSpc>
                <a:spcPts val="2350"/>
              </a:lnSpc>
              <a:buNone/>
            </a:pPr>
            <a:r>
              <a:rPr lang="en-US" sz="2400" b="1" dirty="0">
                <a:solidFill>
                  <a:srgbClr val="000000"/>
                </a:solidFill>
                <a:ea typeface="Arial Black Bold" pitchFamily="34" charset="-122"/>
                <a:cs typeface="Arial Black Bold" pitchFamily="34" charset="-120"/>
              </a:rPr>
              <a:t>Economic factors</a:t>
            </a:r>
            <a:endParaRPr lang="en-US" sz="2400" dirty="0"/>
          </a:p>
        </p:txBody>
      </p:sp>
      <p:sp>
        <p:nvSpPr>
          <p:cNvPr id="23" name="Text 17"/>
          <p:cNvSpPr/>
          <p:nvPr/>
        </p:nvSpPr>
        <p:spPr>
          <a:xfrm>
            <a:off x="8271867" y="5536763"/>
            <a:ext cx="5688806" cy="1224439"/>
          </a:xfrm>
          <a:prstGeom prst="rect">
            <a:avLst/>
          </a:prstGeom>
          <a:noFill/>
          <a:ln/>
        </p:spPr>
        <p:txBody>
          <a:bodyPr wrap="square" lIns="0" tIns="0" rIns="0" bIns="0" rtlCol="0" anchor="t"/>
          <a:lstStyle/>
          <a:p>
            <a:pPr marL="0" indent="0" algn="l">
              <a:lnSpc>
                <a:spcPts val="240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Consider both material and labour costs. IDC connections may have higher component costs but significantly reduced labour time, while screwed connections typically have the lowest material cost but higher installation time.</a:t>
            </a:r>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4FA98-536F-53E4-3D54-E175E00F803E}"/>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922C0547-191B-9024-F976-58121699E81D}"/>
              </a:ext>
            </a:extLst>
          </p:cNvPr>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4700"/>
              </a:lnSpc>
              <a:buNone/>
            </a:pPr>
            <a:r>
              <a:rPr lang="en-US" sz="3600" b="1" dirty="0">
                <a:solidFill>
                  <a:srgbClr val="FC4421"/>
                </a:solidFill>
                <a:latin typeface="+mj-lt"/>
                <a:ea typeface="Arial Black Bold" pitchFamily="34" charset="-122"/>
                <a:cs typeface="Arial Black Bold" pitchFamily="34" charset="-120"/>
              </a:rPr>
              <a:t>Termination method selection criteria</a:t>
            </a:r>
            <a:endParaRPr lang="en-US" sz="3600" dirty="0">
              <a:latin typeface="+mj-lt"/>
            </a:endParaRPr>
          </a:p>
        </p:txBody>
      </p:sp>
      <p:sp>
        <p:nvSpPr>
          <p:cNvPr id="24" name="Text 18">
            <a:extLst>
              <a:ext uri="{FF2B5EF4-FFF2-40B4-BE49-F238E27FC236}">
                <a16:creationId xmlns:a16="http://schemas.microsoft.com/office/drawing/2014/main" id="{C88CA39A-EDC3-1795-2B86-F3F4B957D574}"/>
              </a:ext>
            </a:extLst>
          </p:cNvPr>
          <p:cNvSpPr>
            <a:spLocks/>
          </p:cNvSpPr>
          <p:nvPr/>
        </p:nvSpPr>
        <p:spPr>
          <a:xfrm>
            <a:off x="430319" y="2012759"/>
            <a:ext cx="12751425" cy="4980682"/>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Selecting the optimal termination method requires balancing multiple factors.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For protective engineering systems, reliability should always be the primary consideration, particularly for safety-critical circuits such as:</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fire alarm systems</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emergency lighting</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security installations.</a:t>
            </a:r>
            <a:endParaRPr lang="en-US" sz="2400" dirty="0"/>
          </a:p>
        </p:txBody>
      </p:sp>
    </p:spTree>
    <p:extLst>
      <p:ext uri="{BB962C8B-B14F-4D97-AF65-F5344CB8AC3E}">
        <p14:creationId xmlns:p14="http://schemas.microsoft.com/office/powerpoint/2010/main" val="1658862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a:spLocks/>
          </p:cNvSpPr>
          <p:nvPr/>
        </p:nvSpPr>
        <p:spPr>
          <a:xfrm>
            <a:off x="301225" y="1154758"/>
            <a:ext cx="13899846" cy="646331"/>
          </a:xfrm>
          <a:prstGeom prst="rect">
            <a:avLst/>
          </a:prstGeom>
          <a:noFill/>
          <a:ln/>
        </p:spPr>
        <p:txBody>
          <a:bodyPr wrap="none" lIns="0" tIns="0" rIns="0" bIns="0" rtlCol="0" anchor="t"/>
          <a:lstStyle/>
          <a:p>
            <a:pPr marL="0" indent="0" algn="l">
              <a:lnSpc>
                <a:spcPts val="5350"/>
              </a:lnSpc>
              <a:buNone/>
            </a:pPr>
            <a:r>
              <a:rPr lang="en-US" sz="3600" b="1" dirty="0">
                <a:solidFill>
                  <a:srgbClr val="FC4421"/>
                </a:solidFill>
                <a:latin typeface="+mj-lt"/>
                <a:ea typeface="Arial Black Bold" pitchFamily="34" charset="-122"/>
                <a:cs typeface="Arial Black Bold" pitchFamily="34" charset="-120"/>
              </a:rPr>
              <a:t>Testing and verification of connections</a:t>
            </a:r>
            <a:endParaRPr lang="en-US" sz="3600" dirty="0">
              <a:latin typeface="+mj-lt"/>
            </a:endParaRPr>
          </a:p>
        </p:txBody>
      </p:sp>
      <p:pic>
        <p:nvPicPr>
          <p:cNvPr id="3" name="Image 0" descr="preencoded.png"/>
          <p:cNvPicPr>
            <a:picLocks noChangeAspect="1"/>
          </p:cNvPicPr>
          <p:nvPr/>
        </p:nvPicPr>
        <p:blipFill>
          <a:blip r:embed="rId3"/>
          <a:stretch>
            <a:fillRect/>
          </a:stretch>
        </p:blipFill>
        <p:spPr>
          <a:xfrm>
            <a:off x="775190" y="1982673"/>
            <a:ext cx="2456878" cy="2456878"/>
          </a:xfrm>
          <a:prstGeom prst="rect">
            <a:avLst/>
          </a:prstGeom>
        </p:spPr>
      </p:pic>
      <p:pic>
        <p:nvPicPr>
          <p:cNvPr id="4" name="Image 1" descr="preencoded.png"/>
          <p:cNvPicPr>
            <a:picLocks noChangeAspect="1"/>
          </p:cNvPicPr>
          <p:nvPr/>
        </p:nvPicPr>
        <p:blipFill>
          <a:blip r:embed="rId4"/>
          <a:stretch>
            <a:fillRect/>
          </a:stretch>
        </p:blipFill>
        <p:spPr>
          <a:xfrm>
            <a:off x="4088963" y="1982673"/>
            <a:ext cx="2456972" cy="2456972"/>
          </a:xfrm>
          <a:prstGeom prst="rect">
            <a:avLst/>
          </a:prstGeom>
        </p:spPr>
      </p:pic>
      <p:pic>
        <p:nvPicPr>
          <p:cNvPr id="5" name="Image 2" descr="preencoded.png"/>
          <p:cNvPicPr>
            <a:picLocks noChangeAspect="1"/>
          </p:cNvPicPr>
          <p:nvPr/>
        </p:nvPicPr>
        <p:blipFill>
          <a:blip r:embed="rId5"/>
          <a:stretch>
            <a:fillRect/>
          </a:stretch>
        </p:blipFill>
        <p:spPr>
          <a:xfrm>
            <a:off x="7402830" y="1982673"/>
            <a:ext cx="2456972" cy="2456972"/>
          </a:xfrm>
          <a:prstGeom prst="rect">
            <a:avLst/>
          </a:prstGeom>
        </p:spPr>
      </p:pic>
      <p:pic>
        <p:nvPicPr>
          <p:cNvPr id="6" name="Image 3" descr="preencoded.png"/>
          <p:cNvPicPr>
            <a:picLocks noChangeAspect="1"/>
          </p:cNvPicPr>
          <p:nvPr/>
        </p:nvPicPr>
        <p:blipFill>
          <a:blip r:embed="rId6"/>
          <a:stretch>
            <a:fillRect/>
          </a:stretch>
        </p:blipFill>
        <p:spPr>
          <a:xfrm>
            <a:off x="10716697" y="1982673"/>
            <a:ext cx="2456972" cy="2456972"/>
          </a:xfrm>
          <a:prstGeom prst="rect">
            <a:avLst/>
          </a:prstGeom>
        </p:spPr>
      </p:pic>
      <p:sp>
        <p:nvSpPr>
          <p:cNvPr id="7" name="Text 1"/>
          <p:cNvSpPr>
            <a:spLocks/>
          </p:cNvSpPr>
          <p:nvPr/>
        </p:nvSpPr>
        <p:spPr>
          <a:xfrm>
            <a:off x="430319" y="4557417"/>
            <a:ext cx="13095208" cy="1662172"/>
          </a:xfrm>
          <a:prstGeom prst="rect">
            <a:avLst/>
          </a:prstGeom>
          <a:noFill/>
          <a:ln/>
        </p:spPr>
        <p:txBody>
          <a:bodyPr wrap="square" lIns="0" tIns="0" rIns="0" bIns="0" rtlCol="0" anchor="t"/>
          <a:lstStyle/>
          <a:p>
            <a:pPr marL="342900" indent="-342900" algn="l">
              <a:lnSpc>
                <a:spcPct val="110000"/>
              </a:lnSpc>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Proper testing and verification are essential for ensuring connection quality and system reliability. </a:t>
            </a:r>
          </a:p>
          <a:p>
            <a:pPr marL="342900" indent="-342900" algn="l">
              <a:lnSpc>
                <a:spcPct val="110000"/>
              </a:lnSpc>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Visual inspection should be the first step, checking for proper seating, absence of stray strands, and correct conductor insertion depth. </a:t>
            </a:r>
          </a:p>
          <a:p>
            <a:pPr marL="342900" indent="-342900" algn="l">
              <a:lnSpc>
                <a:spcPct val="110000"/>
              </a:lnSpc>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For crimped connections, verify proper die impression and crimp symmetry.</a:t>
            </a:r>
            <a:endParaRPr lang="en-US" sz="2400" dirty="0"/>
          </a:p>
        </p:txBody>
      </p:sp>
      <p:sp>
        <p:nvSpPr>
          <p:cNvPr id="8" name="Text 2"/>
          <p:cNvSpPr/>
          <p:nvPr/>
        </p:nvSpPr>
        <p:spPr>
          <a:xfrm>
            <a:off x="430319" y="6586433"/>
            <a:ext cx="13095208" cy="1052632"/>
          </a:xfrm>
          <a:prstGeom prst="rect">
            <a:avLst/>
          </a:prstGeom>
          <a:noFill/>
          <a:ln/>
        </p:spPr>
        <p:txBody>
          <a:bodyPr wrap="square" lIns="0" tIns="0" rIns="0" bIns="0" rtlCol="0" anchor="t"/>
          <a:lstStyle/>
          <a:p>
            <a:pPr marL="342900" indent="-342900" algn="l">
              <a:lnSpc>
                <a:spcPct val="110000"/>
              </a:lnSpc>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Resistance measurement across connections can identify high-resistance joints before they become problematic.</a:t>
            </a:r>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4200"/>
              </a:lnSpc>
              <a:buNone/>
            </a:pPr>
            <a:r>
              <a:rPr lang="en-US" sz="3600" b="1" dirty="0">
                <a:solidFill>
                  <a:srgbClr val="FC4421"/>
                </a:solidFill>
                <a:latin typeface="+mj-lt"/>
                <a:ea typeface="Arial Black Bold" pitchFamily="34" charset="-122"/>
                <a:cs typeface="Arial Black Bold" pitchFamily="34" charset="-120"/>
              </a:rPr>
              <a:t>Comparison of termination methods for specific applications</a:t>
            </a:r>
            <a:endParaRPr lang="en-US" sz="3600" dirty="0">
              <a:latin typeface="+mj-lt"/>
            </a:endParaRPr>
          </a:p>
        </p:txBody>
      </p:sp>
      <p:grpSp>
        <p:nvGrpSpPr>
          <p:cNvPr id="36" name="Group 35">
            <a:extLst>
              <a:ext uri="{FF2B5EF4-FFF2-40B4-BE49-F238E27FC236}">
                <a16:creationId xmlns:a16="http://schemas.microsoft.com/office/drawing/2014/main" id="{554D4803-24C8-C9B8-0642-A29A43B93240}"/>
              </a:ext>
            </a:extLst>
          </p:cNvPr>
          <p:cNvGrpSpPr/>
          <p:nvPr/>
        </p:nvGrpSpPr>
        <p:grpSpPr>
          <a:xfrm>
            <a:off x="301224" y="2438083"/>
            <a:ext cx="13937774" cy="3536633"/>
            <a:chOff x="610433" y="2042874"/>
            <a:chExt cx="13921952" cy="3536633"/>
          </a:xfrm>
        </p:grpSpPr>
        <p:sp>
          <p:nvSpPr>
            <p:cNvPr id="4" name="Shape 2"/>
            <p:cNvSpPr/>
            <p:nvPr/>
          </p:nvSpPr>
          <p:spPr>
            <a:xfrm>
              <a:off x="610433" y="2042874"/>
              <a:ext cx="13921952" cy="497562"/>
            </a:xfrm>
            <a:prstGeom prst="rect">
              <a:avLst/>
            </a:prstGeom>
            <a:solidFill>
              <a:srgbClr val="FFFFFF">
                <a:alpha val="4000"/>
              </a:srgbClr>
            </a:solidFill>
            <a:ln/>
          </p:spPr>
          <p:txBody>
            <a:bodyPr/>
            <a:lstStyle/>
            <a:p>
              <a:endParaRPr lang="en-GB" sz="2000"/>
            </a:p>
          </p:txBody>
        </p:sp>
        <p:sp>
          <p:nvSpPr>
            <p:cNvPr id="5" name="Text 3"/>
            <p:cNvSpPr/>
            <p:nvPr/>
          </p:nvSpPr>
          <p:spPr>
            <a:xfrm>
              <a:off x="782836" y="2153841"/>
              <a:ext cx="3004185" cy="275630"/>
            </a:xfrm>
            <a:prstGeom prst="rect">
              <a:avLst/>
            </a:prstGeom>
            <a:noFill/>
            <a:ln/>
          </p:spPr>
          <p:txBody>
            <a:bodyPr wrap="none" lIns="0" tIns="0" rIns="0" bIns="0" rtlCol="0" anchor="t"/>
            <a:lstStyle/>
            <a:p>
              <a:pPr marL="0" indent="0" algn="l">
                <a:lnSpc>
                  <a:spcPts val="2150"/>
                </a:lnSpc>
                <a:buNone/>
              </a:pPr>
              <a:r>
                <a:rPr lang="en-US" sz="2400" b="1" dirty="0">
                  <a:solidFill>
                    <a:srgbClr val="000000"/>
                  </a:solidFill>
                  <a:latin typeface="Arial" panose="020B0604020202020204" pitchFamily="34" charset="0"/>
                  <a:ea typeface="Arial Black" pitchFamily="34" charset="-122"/>
                  <a:cs typeface="Arial" panose="020B0604020202020204" pitchFamily="34" charset="0"/>
                </a:rPr>
                <a:t>Application</a:t>
              </a:r>
              <a:endParaRPr lang="en-US" sz="2000" dirty="0"/>
            </a:p>
          </p:txBody>
        </p:sp>
        <p:sp>
          <p:nvSpPr>
            <p:cNvPr id="6" name="Text 4"/>
            <p:cNvSpPr/>
            <p:nvPr/>
          </p:nvSpPr>
          <p:spPr>
            <a:xfrm>
              <a:off x="3666359" y="2184637"/>
              <a:ext cx="3000375" cy="275630"/>
            </a:xfrm>
            <a:prstGeom prst="rect">
              <a:avLst/>
            </a:prstGeom>
            <a:noFill/>
            <a:ln/>
          </p:spPr>
          <p:txBody>
            <a:bodyPr wrap="none" lIns="0" tIns="0" rIns="0" bIns="0" rtlCol="0" anchor="t"/>
            <a:lstStyle/>
            <a:p>
              <a:pPr marL="0" indent="0" algn="l">
                <a:lnSpc>
                  <a:spcPts val="2150"/>
                </a:lnSpc>
                <a:buNone/>
              </a:pPr>
              <a:r>
                <a:rPr lang="en-US" sz="2400" b="1" dirty="0">
                  <a:solidFill>
                    <a:srgbClr val="000000"/>
                  </a:solidFill>
                  <a:latin typeface="Arial" panose="020B0604020202020204" pitchFamily="34" charset="0"/>
                  <a:ea typeface="Arial Black" pitchFamily="34" charset="-122"/>
                  <a:cs typeface="Arial" panose="020B0604020202020204" pitchFamily="34" charset="0"/>
                </a:rPr>
                <a:t>Preferred method</a:t>
              </a:r>
              <a:endParaRPr lang="en-US" sz="2400" dirty="0"/>
            </a:p>
          </p:txBody>
        </p:sp>
        <p:sp>
          <p:nvSpPr>
            <p:cNvPr id="7" name="Text 5"/>
            <p:cNvSpPr/>
            <p:nvPr/>
          </p:nvSpPr>
          <p:spPr>
            <a:xfrm>
              <a:off x="6373669" y="2153841"/>
              <a:ext cx="3000375" cy="275630"/>
            </a:xfrm>
            <a:prstGeom prst="rect">
              <a:avLst/>
            </a:prstGeom>
            <a:noFill/>
            <a:ln/>
          </p:spPr>
          <p:txBody>
            <a:bodyPr wrap="none" lIns="0" tIns="0" rIns="0" bIns="0" rtlCol="0" anchor="t"/>
            <a:lstStyle/>
            <a:p>
              <a:pPr marL="0" indent="0" algn="l">
                <a:lnSpc>
                  <a:spcPts val="2150"/>
                </a:lnSpc>
                <a:buNone/>
              </a:pPr>
              <a:r>
                <a:rPr lang="en-US" sz="2400" b="1" dirty="0">
                  <a:solidFill>
                    <a:srgbClr val="000000"/>
                  </a:solidFill>
                  <a:latin typeface="Arial" panose="020B0604020202020204" pitchFamily="34" charset="0"/>
                  <a:ea typeface="Arial Black" pitchFamily="34" charset="-122"/>
                  <a:cs typeface="Arial" panose="020B0604020202020204" pitchFamily="34" charset="0"/>
                </a:rPr>
                <a:t>Alternative method</a:t>
              </a:r>
              <a:endParaRPr lang="en-US" sz="2400" dirty="0"/>
            </a:p>
          </p:txBody>
        </p:sp>
        <p:sp>
          <p:nvSpPr>
            <p:cNvPr id="8" name="Text 6"/>
            <p:cNvSpPr/>
            <p:nvPr/>
          </p:nvSpPr>
          <p:spPr>
            <a:xfrm>
              <a:off x="9550257" y="2153841"/>
              <a:ext cx="3004185" cy="275630"/>
            </a:xfrm>
            <a:prstGeom prst="rect">
              <a:avLst/>
            </a:prstGeom>
            <a:noFill/>
            <a:ln/>
          </p:spPr>
          <p:txBody>
            <a:bodyPr wrap="none" lIns="0" tIns="0" rIns="0" bIns="0" rtlCol="0" anchor="t"/>
            <a:lstStyle/>
            <a:p>
              <a:pPr marL="0" indent="0" algn="l">
                <a:lnSpc>
                  <a:spcPts val="2150"/>
                </a:lnSpc>
                <a:buNone/>
              </a:pPr>
              <a:r>
                <a:rPr lang="en-US" sz="2400" b="1" dirty="0">
                  <a:solidFill>
                    <a:srgbClr val="000000"/>
                  </a:solidFill>
                  <a:latin typeface="Arial" panose="020B0604020202020204" pitchFamily="34" charset="0"/>
                  <a:ea typeface="Arial Black" pitchFamily="34" charset="-122"/>
                  <a:cs typeface="Arial" panose="020B0604020202020204" pitchFamily="34" charset="0"/>
                </a:rPr>
                <a:t>Rationale</a:t>
              </a:r>
              <a:endParaRPr lang="en-US" sz="2000" dirty="0"/>
            </a:p>
          </p:txBody>
        </p:sp>
        <p:sp>
          <p:nvSpPr>
            <p:cNvPr id="9" name="Shape 7"/>
            <p:cNvSpPr/>
            <p:nvPr/>
          </p:nvSpPr>
          <p:spPr>
            <a:xfrm>
              <a:off x="610433" y="2540437"/>
              <a:ext cx="13921952" cy="773192"/>
            </a:xfrm>
            <a:prstGeom prst="rect">
              <a:avLst/>
            </a:prstGeom>
            <a:solidFill>
              <a:srgbClr val="000000">
                <a:alpha val="4000"/>
              </a:srgbClr>
            </a:solidFill>
            <a:ln/>
          </p:spPr>
          <p:txBody>
            <a:bodyPr/>
            <a:lstStyle/>
            <a:p>
              <a:endParaRPr lang="en-GB" sz="2000"/>
            </a:p>
          </p:txBody>
        </p:sp>
        <p:sp>
          <p:nvSpPr>
            <p:cNvPr id="10" name="Text 8"/>
            <p:cNvSpPr/>
            <p:nvPr/>
          </p:nvSpPr>
          <p:spPr>
            <a:xfrm>
              <a:off x="782836" y="2651403"/>
              <a:ext cx="3004185" cy="275630"/>
            </a:xfrm>
            <a:prstGeom prst="rect">
              <a:avLst/>
            </a:prstGeom>
            <a:noFill/>
            <a:ln/>
          </p:spPr>
          <p:txBody>
            <a:bodyPr wrap="none" lIns="0" tIns="0" rIns="0" bIns="0" rtlCol="0" anchor="t"/>
            <a:lstStyle/>
            <a:p>
              <a:pPr marL="0" indent="0" algn="l">
                <a:lnSpc>
                  <a:spcPts val="215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Fire Alarm Systems</a:t>
              </a:r>
              <a:endParaRPr lang="en-US" sz="2000" dirty="0"/>
            </a:p>
          </p:txBody>
        </p:sp>
        <p:sp>
          <p:nvSpPr>
            <p:cNvPr id="11" name="Text 9"/>
            <p:cNvSpPr/>
            <p:nvPr/>
          </p:nvSpPr>
          <p:spPr>
            <a:xfrm>
              <a:off x="3666359" y="2682199"/>
              <a:ext cx="3000375" cy="275630"/>
            </a:xfrm>
            <a:prstGeom prst="rect">
              <a:avLst/>
            </a:prstGeom>
            <a:noFill/>
            <a:ln/>
          </p:spPr>
          <p:txBody>
            <a:bodyPr wrap="none" lIns="0" tIns="0" rIns="0" bIns="0" rtlCol="0" anchor="t"/>
            <a:lstStyle/>
            <a:p>
              <a:pPr marL="0" indent="0" algn="l">
                <a:lnSpc>
                  <a:spcPts val="215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Screwed/Clamp</a:t>
              </a:r>
              <a:endParaRPr lang="en-US" sz="2000" dirty="0"/>
            </a:p>
          </p:txBody>
        </p:sp>
        <p:sp>
          <p:nvSpPr>
            <p:cNvPr id="12" name="Text 10"/>
            <p:cNvSpPr/>
            <p:nvPr/>
          </p:nvSpPr>
          <p:spPr>
            <a:xfrm>
              <a:off x="6373669" y="2651403"/>
              <a:ext cx="3000375" cy="275630"/>
            </a:xfrm>
            <a:prstGeom prst="rect">
              <a:avLst/>
            </a:prstGeom>
            <a:noFill/>
            <a:ln/>
          </p:spPr>
          <p:txBody>
            <a:bodyPr wrap="none" lIns="0" tIns="0" rIns="0" bIns="0" rtlCol="0" anchor="t"/>
            <a:lstStyle/>
            <a:p>
              <a:pPr marL="0" indent="0" algn="l">
                <a:lnSpc>
                  <a:spcPts val="215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Crimped</a:t>
              </a:r>
              <a:endParaRPr lang="en-US" sz="2000" dirty="0"/>
            </a:p>
          </p:txBody>
        </p:sp>
        <p:sp>
          <p:nvSpPr>
            <p:cNvPr id="13" name="Text 11"/>
            <p:cNvSpPr/>
            <p:nvPr/>
          </p:nvSpPr>
          <p:spPr>
            <a:xfrm>
              <a:off x="9550257" y="2651403"/>
              <a:ext cx="3004185" cy="551259"/>
            </a:xfrm>
            <a:prstGeom prst="rect">
              <a:avLst/>
            </a:prstGeom>
            <a:noFill/>
            <a:ln/>
          </p:spPr>
          <p:txBody>
            <a:bodyPr wrap="square" lIns="0" tIns="0" rIns="0" bIns="0" rtlCol="0" anchor="t"/>
            <a:lstStyle/>
            <a:p>
              <a:pPr marL="0" indent="0" algn="l">
                <a:lnSpc>
                  <a:spcPts val="215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Inspectable connections, maintenance access</a:t>
              </a:r>
              <a:endParaRPr lang="en-US" sz="2000" dirty="0"/>
            </a:p>
          </p:txBody>
        </p:sp>
        <p:sp>
          <p:nvSpPr>
            <p:cNvPr id="14" name="Shape 12"/>
            <p:cNvSpPr/>
            <p:nvPr/>
          </p:nvSpPr>
          <p:spPr>
            <a:xfrm>
              <a:off x="610433" y="3313628"/>
              <a:ext cx="13409533" cy="497562"/>
            </a:xfrm>
            <a:prstGeom prst="rect">
              <a:avLst/>
            </a:prstGeom>
            <a:solidFill>
              <a:srgbClr val="FFFFFF">
                <a:alpha val="4000"/>
              </a:srgbClr>
            </a:solidFill>
            <a:ln/>
          </p:spPr>
          <p:txBody>
            <a:bodyPr/>
            <a:lstStyle/>
            <a:p>
              <a:endParaRPr lang="en-GB" sz="2000"/>
            </a:p>
          </p:txBody>
        </p:sp>
        <p:sp>
          <p:nvSpPr>
            <p:cNvPr id="15" name="Text 13"/>
            <p:cNvSpPr/>
            <p:nvPr/>
          </p:nvSpPr>
          <p:spPr>
            <a:xfrm>
              <a:off x="782836" y="3424595"/>
              <a:ext cx="3004185" cy="275630"/>
            </a:xfrm>
            <a:prstGeom prst="rect">
              <a:avLst/>
            </a:prstGeom>
            <a:noFill/>
            <a:ln/>
          </p:spPr>
          <p:txBody>
            <a:bodyPr wrap="none" lIns="0" tIns="0" rIns="0" bIns="0" rtlCol="0" anchor="t"/>
            <a:lstStyle/>
            <a:p>
              <a:pPr marL="0" indent="0" algn="l">
                <a:lnSpc>
                  <a:spcPts val="215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Power Distribution</a:t>
              </a:r>
              <a:endParaRPr lang="en-US" sz="2000" dirty="0"/>
            </a:p>
          </p:txBody>
        </p:sp>
        <p:sp>
          <p:nvSpPr>
            <p:cNvPr id="16" name="Text 14"/>
            <p:cNvSpPr/>
            <p:nvPr/>
          </p:nvSpPr>
          <p:spPr>
            <a:xfrm>
              <a:off x="3666359" y="3455391"/>
              <a:ext cx="3000375" cy="275630"/>
            </a:xfrm>
            <a:prstGeom prst="rect">
              <a:avLst/>
            </a:prstGeom>
            <a:noFill/>
            <a:ln/>
          </p:spPr>
          <p:txBody>
            <a:bodyPr wrap="none" lIns="0" tIns="0" rIns="0" bIns="0" rtlCol="0" anchor="t"/>
            <a:lstStyle/>
            <a:p>
              <a:pPr marL="0" indent="0" algn="l">
                <a:lnSpc>
                  <a:spcPts val="215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Compression</a:t>
              </a:r>
              <a:endParaRPr lang="en-US" sz="2000" dirty="0"/>
            </a:p>
          </p:txBody>
        </p:sp>
        <p:sp>
          <p:nvSpPr>
            <p:cNvPr id="17" name="Text 15"/>
            <p:cNvSpPr/>
            <p:nvPr/>
          </p:nvSpPr>
          <p:spPr>
            <a:xfrm>
              <a:off x="6373669" y="3424595"/>
              <a:ext cx="3000375" cy="275630"/>
            </a:xfrm>
            <a:prstGeom prst="rect">
              <a:avLst/>
            </a:prstGeom>
            <a:noFill/>
            <a:ln/>
          </p:spPr>
          <p:txBody>
            <a:bodyPr wrap="none" lIns="0" tIns="0" rIns="0" bIns="0" rtlCol="0" anchor="t"/>
            <a:lstStyle/>
            <a:p>
              <a:pPr marL="0" indent="0" algn="l">
                <a:lnSpc>
                  <a:spcPts val="215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Crimped</a:t>
              </a:r>
              <a:endParaRPr lang="en-US" sz="2000" dirty="0"/>
            </a:p>
          </p:txBody>
        </p:sp>
        <p:sp>
          <p:nvSpPr>
            <p:cNvPr id="18" name="Text 16"/>
            <p:cNvSpPr/>
            <p:nvPr/>
          </p:nvSpPr>
          <p:spPr>
            <a:xfrm>
              <a:off x="9550257" y="3424595"/>
              <a:ext cx="3004185" cy="275630"/>
            </a:xfrm>
            <a:prstGeom prst="rect">
              <a:avLst/>
            </a:prstGeom>
            <a:noFill/>
            <a:ln/>
          </p:spPr>
          <p:txBody>
            <a:bodyPr wrap="none" lIns="0" tIns="0" rIns="0" bIns="0" rtlCol="0" anchor="t"/>
            <a:lstStyle/>
            <a:p>
              <a:pPr marL="0" indent="0" algn="l">
                <a:lnSpc>
                  <a:spcPts val="215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High current capacity, low resistance</a:t>
              </a:r>
              <a:endParaRPr lang="en-US" sz="2000" dirty="0"/>
            </a:p>
          </p:txBody>
        </p:sp>
        <p:sp>
          <p:nvSpPr>
            <p:cNvPr id="19" name="Shape 17"/>
            <p:cNvSpPr/>
            <p:nvPr/>
          </p:nvSpPr>
          <p:spPr>
            <a:xfrm>
              <a:off x="610433" y="3811191"/>
              <a:ext cx="13921952" cy="773192"/>
            </a:xfrm>
            <a:prstGeom prst="rect">
              <a:avLst/>
            </a:prstGeom>
            <a:solidFill>
              <a:srgbClr val="000000">
                <a:alpha val="4000"/>
              </a:srgbClr>
            </a:solidFill>
            <a:ln/>
          </p:spPr>
          <p:txBody>
            <a:bodyPr/>
            <a:lstStyle/>
            <a:p>
              <a:endParaRPr lang="en-GB" sz="2000"/>
            </a:p>
          </p:txBody>
        </p:sp>
        <p:sp>
          <p:nvSpPr>
            <p:cNvPr id="20" name="Text 18"/>
            <p:cNvSpPr/>
            <p:nvPr/>
          </p:nvSpPr>
          <p:spPr>
            <a:xfrm>
              <a:off x="782836" y="3922157"/>
              <a:ext cx="3004185" cy="275630"/>
            </a:xfrm>
            <a:prstGeom prst="rect">
              <a:avLst/>
            </a:prstGeom>
            <a:noFill/>
            <a:ln/>
          </p:spPr>
          <p:txBody>
            <a:bodyPr wrap="none" lIns="0" tIns="0" rIns="0" bIns="0" rtlCol="0" anchor="t"/>
            <a:lstStyle/>
            <a:p>
              <a:pPr marL="0" indent="0" algn="l">
                <a:lnSpc>
                  <a:spcPts val="215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Machinery/Vibration</a:t>
              </a:r>
              <a:endParaRPr lang="en-US" sz="2000" dirty="0"/>
            </a:p>
          </p:txBody>
        </p:sp>
        <p:sp>
          <p:nvSpPr>
            <p:cNvPr id="21" name="Text 19"/>
            <p:cNvSpPr/>
            <p:nvPr/>
          </p:nvSpPr>
          <p:spPr>
            <a:xfrm>
              <a:off x="3666359" y="3952953"/>
              <a:ext cx="3000375" cy="275630"/>
            </a:xfrm>
            <a:prstGeom prst="rect">
              <a:avLst/>
            </a:prstGeom>
            <a:noFill/>
            <a:ln/>
          </p:spPr>
          <p:txBody>
            <a:bodyPr wrap="none" lIns="0" tIns="0" rIns="0" bIns="0" rtlCol="0" anchor="t"/>
            <a:lstStyle/>
            <a:p>
              <a:pPr marL="0" indent="0" algn="l">
                <a:lnSpc>
                  <a:spcPts val="215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Crimped</a:t>
              </a:r>
              <a:endParaRPr lang="en-US" sz="2000" dirty="0"/>
            </a:p>
          </p:txBody>
        </p:sp>
        <p:sp>
          <p:nvSpPr>
            <p:cNvPr id="22" name="Text 20"/>
            <p:cNvSpPr/>
            <p:nvPr/>
          </p:nvSpPr>
          <p:spPr>
            <a:xfrm>
              <a:off x="6373669" y="3922157"/>
              <a:ext cx="3000375" cy="275630"/>
            </a:xfrm>
            <a:prstGeom prst="rect">
              <a:avLst/>
            </a:prstGeom>
            <a:noFill/>
            <a:ln/>
          </p:spPr>
          <p:txBody>
            <a:bodyPr wrap="none" lIns="0" tIns="0" rIns="0" bIns="0" rtlCol="0" anchor="t"/>
            <a:lstStyle/>
            <a:p>
              <a:pPr marL="0" indent="0" algn="l">
                <a:lnSpc>
                  <a:spcPts val="215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Spring Clamp</a:t>
              </a:r>
              <a:endParaRPr lang="en-US" sz="2000" dirty="0"/>
            </a:p>
          </p:txBody>
        </p:sp>
        <p:sp>
          <p:nvSpPr>
            <p:cNvPr id="23" name="Text 21"/>
            <p:cNvSpPr/>
            <p:nvPr/>
          </p:nvSpPr>
          <p:spPr>
            <a:xfrm>
              <a:off x="9550257" y="3922157"/>
              <a:ext cx="3004185" cy="551259"/>
            </a:xfrm>
            <a:prstGeom prst="rect">
              <a:avLst/>
            </a:prstGeom>
            <a:noFill/>
            <a:ln/>
          </p:spPr>
          <p:txBody>
            <a:bodyPr wrap="square" lIns="0" tIns="0" rIns="0" bIns="0" rtlCol="0" anchor="t"/>
            <a:lstStyle/>
            <a:p>
              <a:pPr marL="0" indent="0" algn="l">
                <a:lnSpc>
                  <a:spcPts val="215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Resistance to loosening, gas-tight connection</a:t>
              </a:r>
              <a:endParaRPr lang="en-US" sz="2000" dirty="0"/>
            </a:p>
          </p:txBody>
        </p:sp>
        <p:sp>
          <p:nvSpPr>
            <p:cNvPr id="24" name="Shape 22"/>
            <p:cNvSpPr/>
            <p:nvPr/>
          </p:nvSpPr>
          <p:spPr>
            <a:xfrm>
              <a:off x="610433" y="4584383"/>
              <a:ext cx="13921952" cy="497562"/>
            </a:xfrm>
            <a:prstGeom prst="rect">
              <a:avLst/>
            </a:prstGeom>
            <a:solidFill>
              <a:srgbClr val="FFFFFF">
                <a:alpha val="4000"/>
              </a:srgbClr>
            </a:solidFill>
            <a:ln/>
          </p:spPr>
          <p:txBody>
            <a:bodyPr/>
            <a:lstStyle/>
            <a:p>
              <a:endParaRPr lang="en-GB" sz="2000"/>
            </a:p>
          </p:txBody>
        </p:sp>
        <p:sp>
          <p:nvSpPr>
            <p:cNvPr id="25" name="Text 23"/>
            <p:cNvSpPr/>
            <p:nvPr/>
          </p:nvSpPr>
          <p:spPr>
            <a:xfrm>
              <a:off x="782836" y="4695349"/>
              <a:ext cx="3004185" cy="275630"/>
            </a:xfrm>
            <a:prstGeom prst="rect">
              <a:avLst/>
            </a:prstGeom>
            <a:noFill/>
            <a:ln/>
          </p:spPr>
          <p:txBody>
            <a:bodyPr wrap="none" lIns="0" tIns="0" rIns="0" bIns="0" rtlCol="0" anchor="t"/>
            <a:lstStyle/>
            <a:p>
              <a:pPr marL="0" indent="0" algn="l">
                <a:lnSpc>
                  <a:spcPts val="215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Data/Telecom</a:t>
              </a:r>
              <a:endParaRPr lang="en-US" sz="2000" dirty="0"/>
            </a:p>
          </p:txBody>
        </p:sp>
        <p:sp>
          <p:nvSpPr>
            <p:cNvPr id="26" name="Text 24"/>
            <p:cNvSpPr/>
            <p:nvPr/>
          </p:nvSpPr>
          <p:spPr>
            <a:xfrm>
              <a:off x="3666359" y="4726145"/>
              <a:ext cx="3000375" cy="275630"/>
            </a:xfrm>
            <a:prstGeom prst="rect">
              <a:avLst/>
            </a:prstGeom>
            <a:noFill/>
            <a:ln/>
          </p:spPr>
          <p:txBody>
            <a:bodyPr wrap="none" lIns="0" tIns="0" rIns="0" bIns="0" rtlCol="0" anchor="t"/>
            <a:lstStyle/>
            <a:p>
              <a:pPr marL="0" indent="0" algn="l">
                <a:lnSpc>
                  <a:spcPts val="215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IDC</a:t>
              </a:r>
              <a:endParaRPr lang="en-US" sz="2000" dirty="0"/>
            </a:p>
          </p:txBody>
        </p:sp>
        <p:sp>
          <p:nvSpPr>
            <p:cNvPr id="27" name="Text 25"/>
            <p:cNvSpPr/>
            <p:nvPr/>
          </p:nvSpPr>
          <p:spPr>
            <a:xfrm>
              <a:off x="6373669" y="4695349"/>
              <a:ext cx="3000375" cy="275630"/>
            </a:xfrm>
            <a:prstGeom prst="rect">
              <a:avLst/>
            </a:prstGeom>
            <a:noFill/>
            <a:ln/>
          </p:spPr>
          <p:txBody>
            <a:bodyPr wrap="none" lIns="0" tIns="0" rIns="0" bIns="0" rtlCol="0" anchor="t"/>
            <a:lstStyle/>
            <a:p>
              <a:pPr marL="0" indent="0" algn="l">
                <a:lnSpc>
                  <a:spcPts val="215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Clamp</a:t>
              </a:r>
              <a:endParaRPr lang="en-US" sz="2000" dirty="0"/>
            </a:p>
          </p:txBody>
        </p:sp>
        <p:sp>
          <p:nvSpPr>
            <p:cNvPr id="28" name="Text 26"/>
            <p:cNvSpPr/>
            <p:nvPr/>
          </p:nvSpPr>
          <p:spPr>
            <a:xfrm>
              <a:off x="9550257" y="4695349"/>
              <a:ext cx="3004185" cy="275630"/>
            </a:xfrm>
            <a:prstGeom prst="rect">
              <a:avLst/>
            </a:prstGeom>
            <a:noFill/>
            <a:ln/>
          </p:spPr>
          <p:txBody>
            <a:bodyPr wrap="none" lIns="0" tIns="0" rIns="0" bIns="0" rtlCol="0" anchor="t"/>
            <a:lstStyle/>
            <a:p>
              <a:pPr marL="0" indent="0" algn="l">
                <a:lnSpc>
                  <a:spcPts val="215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Speed of installation, consistent quality</a:t>
              </a:r>
              <a:endParaRPr lang="en-US" sz="2000" dirty="0"/>
            </a:p>
          </p:txBody>
        </p:sp>
        <p:sp>
          <p:nvSpPr>
            <p:cNvPr id="29" name="Shape 27"/>
            <p:cNvSpPr/>
            <p:nvPr/>
          </p:nvSpPr>
          <p:spPr>
            <a:xfrm>
              <a:off x="610433" y="5081945"/>
              <a:ext cx="13921952" cy="497562"/>
            </a:xfrm>
            <a:prstGeom prst="rect">
              <a:avLst/>
            </a:prstGeom>
            <a:solidFill>
              <a:srgbClr val="000000">
                <a:alpha val="4000"/>
              </a:srgbClr>
            </a:solidFill>
            <a:ln/>
          </p:spPr>
          <p:txBody>
            <a:bodyPr/>
            <a:lstStyle/>
            <a:p>
              <a:endParaRPr lang="en-GB" sz="2000"/>
            </a:p>
          </p:txBody>
        </p:sp>
        <p:sp>
          <p:nvSpPr>
            <p:cNvPr id="30" name="Text 28"/>
            <p:cNvSpPr/>
            <p:nvPr/>
          </p:nvSpPr>
          <p:spPr>
            <a:xfrm>
              <a:off x="782836" y="5192911"/>
              <a:ext cx="3004185" cy="275630"/>
            </a:xfrm>
            <a:prstGeom prst="rect">
              <a:avLst/>
            </a:prstGeom>
            <a:noFill/>
            <a:ln/>
          </p:spPr>
          <p:txBody>
            <a:bodyPr wrap="none" lIns="0" tIns="0" rIns="0" bIns="0" rtlCol="0" anchor="t"/>
            <a:lstStyle/>
            <a:p>
              <a:pPr marL="0" indent="0" algn="l">
                <a:lnSpc>
                  <a:spcPts val="215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Outdoor/Harsh</a:t>
              </a:r>
              <a:endParaRPr lang="en-US" sz="2000" dirty="0"/>
            </a:p>
          </p:txBody>
        </p:sp>
        <p:sp>
          <p:nvSpPr>
            <p:cNvPr id="31" name="Text 29"/>
            <p:cNvSpPr/>
            <p:nvPr/>
          </p:nvSpPr>
          <p:spPr>
            <a:xfrm>
              <a:off x="3666359" y="5223707"/>
              <a:ext cx="3000375" cy="275630"/>
            </a:xfrm>
            <a:prstGeom prst="rect">
              <a:avLst/>
            </a:prstGeom>
            <a:noFill/>
            <a:ln/>
          </p:spPr>
          <p:txBody>
            <a:bodyPr wrap="none" lIns="0" tIns="0" rIns="0" bIns="0" rtlCol="0" anchor="t"/>
            <a:lstStyle/>
            <a:p>
              <a:pPr marL="0" indent="0" algn="l">
                <a:lnSpc>
                  <a:spcPts val="215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Compression</a:t>
              </a:r>
              <a:endParaRPr lang="en-US" sz="2000" dirty="0"/>
            </a:p>
          </p:txBody>
        </p:sp>
        <p:sp>
          <p:nvSpPr>
            <p:cNvPr id="32" name="Text 30"/>
            <p:cNvSpPr/>
            <p:nvPr/>
          </p:nvSpPr>
          <p:spPr>
            <a:xfrm>
              <a:off x="6373669" y="5192911"/>
              <a:ext cx="3000375" cy="275630"/>
            </a:xfrm>
            <a:prstGeom prst="rect">
              <a:avLst/>
            </a:prstGeom>
            <a:noFill/>
            <a:ln/>
          </p:spPr>
          <p:txBody>
            <a:bodyPr wrap="none" lIns="0" tIns="0" rIns="0" bIns="0" rtlCol="0" anchor="t"/>
            <a:lstStyle/>
            <a:p>
              <a:pPr marL="0" indent="0" algn="l">
                <a:lnSpc>
                  <a:spcPts val="215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Crimped with seal</a:t>
              </a:r>
              <a:endParaRPr lang="en-US" sz="2000" dirty="0"/>
            </a:p>
          </p:txBody>
        </p:sp>
        <p:sp>
          <p:nvSpPr>
            <p:cNvPr id="33" name="Text 31"/>
            <p:cNvSpPr/>
            <p:nvPr/>
          </p:nvSpPr>
          <p:spPr>
            <a:xfrm>
              <a:off x="9550257" y="5192911"/>
              <a:ext cx="3004185" cy="275630"/>
            </a:xfrm>
            <a:prstGeom prst="rect">
              <a:avLst/>
            </a:prstGeom>
            <a:noFill/>
            <a:ln/>
          </p:spPr>
          <p:txBody>
            <a:bodyPr wrap="none" lIns="0" tIns="0" rIns="0" bIns="0" rtlCol="0" anchor="t"/>
            <a:lstStyle/>
            <a:p>
              <a:pPr marL="0" indent="0" algn="l">
                <a:lnSpc>
                  <a:spcPts val="215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Weather resistance, long-term stability</a:t>
              </a:r>
              <a:endParaRPr lang="en-US" sz="2000" dirty="0"/>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978F7-0C5B-43E8-891D-17E6F0A02B5D}"/>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ADCE6B4A-0E2C-8086-E557-01C6F937EFF7}"/>
              </a:ext>
            </a:extLst>
          </p:cNvPr>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4200"/>
              </a:lnSpc>
              <a:buNone/>
            </a:pPr>
            <a:r>
              <a:rPr lang="en-US" sz="3600" b="1" dirty="0">
                <a:solidFill>
                  <a:srgbClr val="FC4421"/>
                </a:solidFill>
                <a:latin typeface="+mj-lt"/>
                <a:ea typeface="Arial Black Bold" pitchFamily="34" charset="-122"/>
                <a:cs typeface="Arial Black Bold" pitchFamily="34" charset="-120"/>
              </a:rPr>
              <a:t>Comparison of termination methods for specific applications</a:t>
            </a:r>
            <a:endParaRPr lang="en-US" sz="3600" dirty="0">
              <a:latin typeface="+mj-lt"/>
            </a:endParaRPr>
          </a:p>
        </p:txBody>
      </p:sp>
      <p:sp>
        <p:nvSpPr>
          <p:cNvPr id="34" name="Text 32">
            <a:extLst>
              <a:ext uri="{FF2B5EF4-FFF2-40B4-BE49-F238E27FC236}">
                <a16:creationId xmlns:a16="http://schemas.microsoft.com/office/drawing/2014/main" id="{8DCE1EEB-BDAD-D231-6927-85E7DABC5A80}"/>
              </a:ext>
            </a:extLst>
          </p:cNvPr>
          <p:cNvSpPr>
            <a:spLocks/>
          </p:cNvSpPr>
          <p:nvPr/>
        </p:nvSpPr>
        <p:spPr>
          <a:xfrm>
            <a:off x="301224" y="2012759"/>
            <a:ext cx="13270938" cy="4980682"/>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Different applications have distinct requirements that make certain termination methods more suitable.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Protective engineering systems often prioritise reliability and resistance to environmental factors, while also considering the need for periodic inspection and testing.</a:t>
            </a:r>
            <a:endParaRPr lang="en-US" sz="2400" dirty="0"/>
          </a:p>
        </p:txBody>
      </p:sp>
      <p:sp>
        <p:nvSpPr>
          <p:cNvPr id="35" name="Text 33">
            <a:extLst>
              <a:ext uri="{FF2B5EF4-FFF2-40B4-BE49-F238E27FC236}">
                <a16:creationId xmlns:a16="http://schemas.microsoft.com/office/drawing/2014/main" id="{2F973FFC-7E66-EC17-815D-A66BAB371A82}"/>
              </a:ext>
            </a:extLst>
          </p:cNvPr>
          <p:cNvSpPr/>
          <p:nvPr/>
        </p:nvSpPr>
        <p:spPr>
          <a:xfrm>
            <a:off x="301224" y="4351373"/>
            <a:ext cx="12859972" cy="1038045"/>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For life safety systems such as fire alarms and emergency lighting, connection methods that allow for visual verification and testing are generally preferred, unless specific environmental challenges (such as extreme vibration) dictate otherwise.</a:t>
            </a:r>
            <a:endParaRPr lang="en-US" sz="2400" dirty="0"/>
          </a:p>
        </p:txBody>
      </p:sp>
    </p:spTree>
    <p:extLst>
      <p:ext uri="{BB962C8B-B14F-4D97-AF65-F5344CB8AC3E}">
        <p14:creationId xmlns:p14="http://schemas.microsoft.com/office/powerpoint/2010/main" val="1756169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a:spLocks/>
          </p:cNvSpPr>
          <p:nvPr/>
        </p:nvSpPr>
        <p:spPr>
          <a:xfrm>
            <a:off x="301224" y="1031438"/>
            <a:ext cx="13899846"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mj-lt"/>
                <a:ea typeface="Arial Black Bold" pitchFamily="34" charset="-122"/>
                <a:cs typeface="Arial Black Bold" pitchFamily="34" charset="-120"/>
              </a:rPr>
              <a:t>Documentation and record-keeping</a:t>
            </a:r>
            <a:endParaRPr lang="en-US" sz="3600" dirty="0">
              <a:latin typeface="+mj-lt"/>
            </a:endParaRPr>
          </a:p>
        </p:txBody>
      </p:sp>
      <p:grpSp>
        <p:nvGrpSpPr>
          <p:cNvPr id="14" name="Group 13">
            <a:extLst>
              <a:ext uri="{FF2B5EF4-FFF2-40B4-BE49-F238E27FC236}">
                <a16:creationId xmlns:a16="http://schemas.microsoft.com/office/drawing/2014/main" id="{7224A973-C049-9821-58FC-2F07F2CE3CC8}"/>
              </a:ext>
            </a:extLst>
          </p:cNvPr>
          <p:cNvGrpSpPr/>
          <p:nvPr/>
        </p:nvGrpSpPr>
        <p:grpSpPr>
          <a:xfrm>
            <a:off x="2211347" y="1949022"/>
            <a:ext cx="9565007" cy="2052817"/>
            <a:chOff x="2211347" y="2272010"/>
            <a:chExt cx="9565007" cy="2052817"/>
          </a:xfrm>
        </p:grpSpPr>
        <p:sp>
          <p:nvSpPr>
            <p:cNvPr id="3" name="Text 1"/>
            <p:cNvSpPr/>
            <p:nvPr/>
          </p:nvSpPr>
          <p:spPr>
            <a:xfrm>
              <a:off x="2211347" y="2272010"/>
              <a:ext cx="4120753" cy="748427"/>
            </a:xfrm>
            <a:prstGeom prst="rect">
              <a:avLst/>
            </a:prstGeom>
            <a:noFill/>
            <a:ln/>
          </p:spPr>
          <p:txBody>
            <a:bodyPr wrap="none" lIns="0" tIns="0" rIns="0" bIns="0" rtlCol="0" anchor="t"/>
            <a:lstStyle/>
            <a:p>
              <a:pPr marL="0" indent="0" algn="ctr">
                <a:lnSpc>
                  <a:spcPts val="5850"/>
                </a:lnSpc>
                <a:buNone/>
              </a:pPr>
              <a:r>
                <a:rPr lang="en-US" sz="5000" b="1" dirty="0">
                  <a:solidFill>
                    <a:srgbClr val="000000"/>
                  </a:solidFill>
                  <a:latin typeface="Arial Black Bold" pitchFamily="34" charset="0"/>
                  <a:ea typeface="Arial Black Bold" pitchFamily="34" charset="-122"/>
                  <a:cs typeface="Arial Black Bold" pitchFamily="34" charset="-120"/>
                </a:rPr>
                <a:t>3</a:t>
              </a:r>
              <a:endParaRPr lang="en-US" sz="5000" dirty="0"/>
            </a:p>
          </p:txBody>
        </p:sp>
        <p:sp>
          <p:nvSpPr>
            <p:cNvPr id="4" name="Text 2"/>
            <p:cNvSpPr/>
            <p:nvPr/>
          </p:nvSpPr>
          <p:spPr>
            <a:xfrm>
              <a:off x="2854046" y="3135154"/>
              <a:ext cx="2835235" cy="354330"/>
            </a:xfrm>
            <a:prstGeom prst="rect">
              <a:avLst/>
            </a:prstGeom>
            <a:noFill/>
            <a:ln/>
          </p:spPr>
          <p:txBody>
            <a:bodyPr wrap="none" lIns="0" tIns="0" rIns="0" bIns="0" rtlCol="0" anchor="t"/>
            <a:lstStyle/>
            <a:p>
              <a:pPr marL="0" indent="0" algn="ctr">
                <a:lnSpc>
                  <a:spcPts val="2750"/>
                </a:lnSpc>
                <a:buNone/>
              </a:pPr>
              <a:r>
                <a:rPr lang="en-US" sz="2400" b="1" dirty="0">
                  <a:solidFill>
                    <a:srgbClr val="000000"/>
                  </a:solidFill>
                  <a:ea typeface="Arial Black Bold" pitchFamily="34" charset="-122"/>
                  <a:cs typeface="Arial Black Bold" pitchFamily="34" charset="-120"/>
                </a:rPr>
                <a:t>Critical documents</a:t>
              </a:r>
              <a:endParaRPr lang="en-US" sz="2400" dirty="0"/>
            </a:p>
          </p:txBody>
        </p:sp>
        <p:sp>
          <p:nvSpPr>
            <p:cNvPr id="5" name="Text 3"/>
            <p:cNvSpPr/>
            <p:nvPr/>
          </p:nvSpPr>
          <p:spPr>
            <a:xfrm>
              <a:off x="2375733" y="3582016"/>
              <a:ext cx="4120753" cy="725805"/>
            </a:xfrm>
            <a:prstGeom prst="rect">
              <a:avLst/>
            </a:prstGeom>
            <a:noFill/>
            <a:ln/>
          </p:spPr>
          <p:txBody>
            <a:bodyPr wrap="square" lIns="0" tIns="0" rIns="0" bIns="0" rtlCol="0" anchor="t"/>
            <a:lstStyle/>
            <a:p>
              <a:pPr marL="0" indent="0" algn="ctr">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Installation certificates, test records, and as-built diagrams</a:t>
              </a:r>
              <a:endParaRPr lang="en-US" sz="2400" dirty="0"/>
            </a:p>
          </p:txBody>
        </p:sp>
        <p:sp>
          <p:nvSpPr>
            <p:cNvPr id="9" name="Text 7"/>
            <p:cNvSpPr/>
            <p:nvPr/>
          </p:nvSpPr>
          <p:spPr>
            <a:xfrm>
              <a:off x="7518501" y="2298561"/>
              <a:ext cx="4120753" cy="748427"/>
            </a:xfrm>
            <a:prstGeom prst="rect">
              <a:avLst/>
            </a:prstGeom>
            <a:noFill/>
            <a:ln/>
          </p:spPr>
          <p:txBody>
            <a:bodyPr wrap="none" lIns="0" tIns="0" rIns="0" bIns="0" rtlCol="0" anchor="t"/>
            <a:lstStyle/>
            <a:p>
              <a:pPr marL="0" indent="0" algn="ctr">
                <a:lnSpc>
                  <a:spcPts val="5850"/>
                </a:lnSpc>
                <a:buNone/>
              </a:pPr>
              <a:r>
                <a:rPr lang="en-US" sz="5000" b="1" dirty="0">
                  <a:solidFill>
                    <a:srgbClr val="000000"/>
                  </a:solidFill>
                  <a:latin typeface="Arial Black Bold" pitchFamily="34" charset="0"/>
                  <a:ea typeface="Arial Black Bold" pitchFamily="34" charset="-122"/>
                  <a:cs typeface="Arial Black Bold" pitchFamily="34" charset="-120"/>
                </a:rPr>
                <a:t>100%</a:t>
              </a:r>
              <a:endParaRPr lang="en-US" sz="5000" dirty="0"/>
            </a:p>
          </p:txBody>
        </p:sp>
        <p:sp>
          <p:nvSpPr>
            <p:cNvPr id="10" name="Text 8"/>
            <p:cNvSpPr/>
            <p:nvPr/>
          </p:nvSpPr>
          <p:spPr>
            <a:xfrm>
              <a:off x="8298361" y="3146465"/>
              <a:ext cx="2835235" cy="354330"/>
            </a:xfrm>
            <a:prstGeom prst="rect">
              <a:avLst/>
            </a:prstGeom>
            <a:noFill/>
            <a:ln/>
          </p:spPr>
          <p:txBody>
            <a:bodyPr wrap="none" lIns="0" tIns="0" rIns="0" bIns="0" rtlCol="0" anchor="t"/>
            <a:lstStyle/>
            <a:p>
              <a:pPr marL="0" indent="0" algn="ctr">
                <a:lnSpc>
                  <a:spcPts val="2750"/>
                </a:lnSpc>
                <a:buNone/>
              </a:pPr>
              <a:r>
                <a:rPr lang="en-US" sz="2400" b="1" dirty="0">
                  <a:solidFill>
                    <a:srgbClr val="000000"/>
                  </a:solidFill>
                  <a:ea typeface="Arial Black Bold" pitchFamily="34" charset="-122"/>
                  <a:cs typeface="Arial Black Bold" pitchFamily="34" charset="-120"/>
                </a:rPr>
                <a:t>Inspection coverage</a:t>
              </a:r>
              <a:endParaRPr lang="en-US" sz="2400" dirty="0"/>
            </a:p>
          </p:txBody>
        </p:sp>
        <p:sp>
          <p:nvSpPr>
            <p:cNvPr id="11" name="Text 9"/>
            <p:cNvSpPr/>
            <p:nvPr/>
          </p:nvSpPr>
          <p:spPr>
            <a:xfrm>
              <a:off x="7655601" y="3599022"/>
              <a:ext cx="4120753" cy="725805"/>
            </a:xfrm>
            <a:prstGeom prst="rect">
              <a:avLst/>
            </a:prstGeom>
            <a:noFill/>
            <a:ln/>
          </p:spPr>
          <p:txBody>
            <a:bodyPr wrap="square" lIns="0" tIns="0" rIns="0" bIns="0" rtlCol="0" anchor="t"/>
            <a:lstStyle/>
            <a:p>
              <a:pPr marL="0" indent="0" algn="ctr">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Required for protective system terminations</a:t>
              </a:r>
              <a:endParaRPr lang="en-US" sz="2400" dirty="0"/>
            </a:p>
          </p:txBody>
        </p:sp>
      </p:grpSp>
      <p:sp>
        <p:nvSpPr>
          <p:cNvPr id="12" name="Text 10"/>
          <p:cNvSpPr>
            <a:spLocks/>
          </p:cNvSpPr>
          <p:nvPr/>
        </p:nvSpPr>
        <p:spPr>
          <a:xfrm>
            <a:off x="301224" y="4299643"/>
            <a:ext cx="13743549" cy="2102041"/>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For protective engineering systems, thorough record-keeping becomes even more critical, as these systems may be subject to regular inspection and testing regimes under fire safety legislation, workplace regulations, or insurance requirements.</a:t>
            </a:r>
            <a:endParaRPr lang="en-US" sz="2400" dirty="0"/>
          </a:p>
        </p:txBody>
      </p:sp>
      <p:sp>
        <p:nvSpPr>
          <p:cNvPr id="13" name="Text 11"/>
          <p:cNvSpPr/>
          <p:nvPr/>
        </p:nvSpPr>
        <p:spPr>
          <a:xfrm>
            <a:off x="301224" y="5583396"/>
            <a:ext cx="13899846" cy="1451610"/>
          </a:xfrm>
          <a:prstGeom prst="rect">
            <a:avLst/>
          </a:prstGeom>
          <a:noFill/>
          <a:ln/>
        </p:spPr>
        <p:txBody>
          <a:bodyPr wrap="square" lIns="0" tIns="0" rIns="0" bIns="0" rtlCol="0" anchor="t"/>
          <a:lstStyle/>
          <a:p>
            <a:pPr marL="0" indent="0" algn="l">
              <a:lnSpc>
                <a:spcPct val="110000"/>
              </a:lnSpc>
              <a:spcAft>
                <a:spcPts val="6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As-built documentation should clearly identify all connection points, including terminal types, conductor sizes, and torque settings where applicable. </a:t>
            </a:r>
          </a:p>
          <a:p>
            <a:pPr marL="0" indent="0" algn="l">
              <a:lnSpc>
                <a:spcPct val="110000"/>
              </a:lnSpc>
              <a:spcAft>
                <a:spcPts val="6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All modifications must be promptly updated in system documentation to maintain accuracy throughout the installation's lifetime.</a:t>
            </a: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C644A-242E-ABA1-434F-9E6A4A35F9E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A94B90A-30B6-56D1-21EB-457B88DBC0F3}"/>
              </a:ext>
            </a:extLst>
          </p:cNvPr>
          <p:cNvSpPr>
            <a:spLocks noGrp="1"/>
          </p:cNvSpPr>
          <p:nvPr>
            <p:ph type="title"/>
          </p:nvPr>
        </p:nvSpPr>
        <p:spPr>
          <a:xfrm>
            <a:off x="301224" y="1184082"/>
            <a:ext cx="13899846" cy="646331"/>
          </a:xfrm>
        </p:spPr>
        <p:txBody>
          <a:bodyPr/>
          <a:lstStyle/>
          <a:p>
            <a:r>
              <a:rPr lang="en-GB" sz="3600" dirty="0"/>
              <a:t>Summary</a:t>
            </a:r>
          </a:p>
        </p:txBody>
      </p:sp>
      <p:grpSp>
        <p:nvGrpSpPr>
          <p:cNvPr id="2" name="Group 1">
            <a:extLst>
              <a:ext uri="{FF2B5EF4-FFF2-40B4-BE49-F238E27FC236}">
                <a16:creationId xmlns:a16="http://schemas.microsoft.com/office/drawing/2014/main" id="{39511C4E-2F1F-FC35-C7E0-D777160257DE}"/>
              </a:ext>
            </a:extLst>
          </p:cNvPr>
          <p:cNvGrpSpPr/>
          <p:nvPr/>
        </p:nvGrpSpPr>
        <p:grpSpPr>
          <a:xfrm>
            <a:off x="551021" y="2223135"/>
            <a:ext cx="13455253" cy="4692253"/>
            <a:chOff x="584835" y="1365409"/>
            <a:chExt cx="13455253" cy="4692253"/>
          </a:xfrm>
        </p:grpSpPr>
        <p:pic>
          <p:nvPicPr>
            <p:cNvPr id="6" name="Image 0" descr="preencoded.png"/>
            <p:cNvPicPr>
              <a:picLocks noChangeAspect="1"/>
            </p:cNvPicPr>
            <p:nvPr/>
          </p:nvPicPr>
          <p:blipFill>
            <a:blip r:embed="rId2"/>
            <a:stretch>
              <a:fillRect/>
            </a:stretch>
          </p:blipFill>
          <p:spPr>
            <a:xfrm>
              <a:off x="3263384" y="1365409"/>
              <a:ext cx="1339215" cy="907018"/>
            </a:xfrm>
            <a:prstGeom prst="rect">
              <a:avLst/>
            </a:prstGeom>
          </p:spPr>
        </p:pic>
        <p:pic>
          <p:nvPicPr>
            <p:cNvPr id="7" name="Image 1" descr="preencoded.png"/>
            <p:cNvPicPr>
              <a:picLocks noChangeAspect="1"/>
            </p:cNvPicPr>
            <p:nvPr/>
          </p:nvPicPr>
          <p:blipFill>
            <a:blip r:embed="rId3"/>
            <a:stretch>
              <a:fillRect/>
            </a:stretch>
          </p:blipFill>
          <p:spPr>
            <a:xfrm>
              <a:off x="3822263" y="1792962"/>
              <a:ext cx="221337" cy="276701"/>
            </a:xfrm>
            <a:prstGeom prst="rect">
              <a:avLst/>
            </a:prstGeom>
          </p:spPr>
        </p:pic>
        <p:sp>
          <p:nvSpPr>
            <p:cNvPr id="8" name="Text 1"/>
            <p:cNvSpPr/>
            <p:nvPr/>
          </p:nvSpPr>
          <p:spPr>
            <a:xfrm>
              <a:off x="4760000" y="1522809"/>
              <a:ext cx="1968103" cy="245983"/>
            </a:xfrm>
            <a:prstGeom prst="rect">
              <a:avLst/>
            </a:prstGeom>
            <a:noFill/>
            <a:ln/>
          </p:spPr>
          <p:txBody>
            <a:bodyPr wrap="none" lIns="0" tIns="0" rIns="0" bIns="0" rtlCol="0" anchor="t"/>
            <a:lstStyle/>
            <a:p>
              <a:pPr marL="0" indent="0" algn="l">
                <a:lnSpc>
                  <a:spcPts val="1900"/>
                </a:lnSpc>
                <a:buNone/>
              </a:pPr>
              <a:r>
                <a:rPr lang="en-US" sz="2400" b="1">
                  <a:solidFill>
                    <a:srgbClr val="000000"/>
                  </a:solidFill>
                  <a:ea typeface="Arial Black Bold" pitchFamily="34" charset="-122"/>
                  <a:cs typeface="Arial Black Bold" pitchFamily="34" charset="-120"/>
                </a:rPr>
                <a:t>Proper selection</a:t>
              </a:r>
              <a:endParaRPr lang="en-US" sz="2400"/>
            </a:p>
          </p:txBody>
        </p:sp>
        <p:sp>
          <p:nvSpPr>
            <p:cNvPr id="9" name="Text 2"/>
            <p:cNvSpPr/>
            <p:nvPr/>
          </p:nvSpPr>
          <p:spPr>
            <a:xfrm>
              <a:off x="4760000" y="1863209"/>
              <a:ext cx="3010019" cy="251817"/>
            </a:xfrm>
            <a:prstGeom prst="rect">
              <a:avLst/>
            </a:prstGeom>
            <a:noFill/>
            <a:ln/>
          </p:spPr>
          <p:txBody>
            <a:bodyPr wrap="none" lIns="0" tIns="0" rIns="0" bIns="0" rtlCol="0" anchor="t"/>
            <a:lstStyle/>
            <a:p>
              <a:pPr marL="0" indent="0" algn="l">
                <a:lnSpc>
                  <a:spcPts val="1950"/>
                </a:lnSpc>
                <a:buNone/>
              </a:pPr>
              <a:r>
                <a:rPr lang="en-US" sz="2400">
                  <a:solidFill>
                    <a:srgbClr val="000000"/>
                  </a:solidFill>
                  <a:latin typeface="Arial" panose="020B0604020202020204" pitchFamily="34" charset="0"/>
                  <a:ea typeface="Arial Black" pitchFamily="34" charset="-122"/>
                  <a:cs typeface="Arial" panose="020B0604020202020204" pitchFamily="34" charset="0"/>
                </a:rPr>
                <a:t>Choose the right method for the application</a:t>
              </a:r>
              <a:endParaRPr lang="en-US" sz="2400"/>
            </a:p>
          </p:txBody>
        </p:sp>
        <p:sp>
          <p:nvSpPr>
            <p:cNvPr id="10" name="Shape 3"/>
            <p:cNvSpPr/>
            <p:nvPr/>
          </p:nvSpPr>
          <p:spPr>
            <a:xfrm>
              <a:off x="4641890" y="2282547"/>
              <a:ext cx="9398198" cy="11430"/>
            </a:xfrm>
            <a:prstGeom prst="roundRect">
              <a:avLst>
                <a:gd name="adj" fmla="val 578571"/>
              </a:avLst>
            </a:prstGeom>
            <a:solidFill>
              <a:srgbClr val="CBCBCC"/>
            </a:solidFill>
            <a:ln/>
          </p:spPr>
          <p:txBody>
            <a:bodyPr/>
            <a:lstStyle/>
            <a:p>
              <a:endParaRPr lang="en-GB" sz="2000"/>
            </a:p>
          </p:txBody>
        </p:sp>
        <p:pic>
          <p:nvPicPr>
            <p:cNvPr id="11" name="Image 2" descr="preencoded.png"/>
            <p:cNvPicPr>
              <a:picLocks noChangeAspect="1"/>
            </p:cNvPicPr>
            <p:nvPr/>
          </p:nvPicPr>
          <p:blipFill>
            <a:blip r:embed="rId4"/>
            <a:stretch>
              <a:fillRect/>
            </a:stretch>
          </p:blipFill>
          <p:spPr>
            <a:xfrm>
              <a:off x="2593777" y="2311718"/>
              <a:ext cx="2678549" cy="907018"/>
            </a:xfrm>
            <a:prstGeom prst="rect">
              <a:avLst/>
            </a:prstGeom>
          </p:spPr>
        </p:pic>
        <p:sp>
          <p:nvSpPr>
            <p:cNvPr id="13" name="Text 4"/>
            <p:cNvSpPr/>
            <p:nvPr/>
          </p:nvSpPr>
          <p:spPr>
            <a:xfrm>
              <a:off x="5429726" y="2469118"/>
              <a:ext cx="1968103" cy="245983"/>
            </a:xfrm>
            <a:prstGeom prst="rect">
              <a:avLst/>
            </a:prstGeom>
            <a:noFill/>
            <a:ln/>
          </p:spPr>
          <p:txBody>
            <a:bodyPr wrap="none" lIns="0" tIns="0" rIns="0" bIns="0" rtlCol="0" anchor="t"/>
            <a:lstStyle/>
            <a:p>
              <a:pPr marL="0" indent="0" algn="l">
                <a:lnSpc>
                  <a:spcPts val="1900"/>
                </a:lnSpc>
                <a:buNone/>
              </a:pPr>
              <a:r>
                <a:rPr lang="en-US" sz="2400" b="1">
                  <a:solidFill>
                    <a:srgbClr val="000000"/>
                  </a:solidFill>
                  <a:ea typeface="Arial Black Bold" pitchFamily="34" charset="-122"/>
                  <a:cs typeface="Arial Black Bold" pitchFamily="34" charset="-120"/>
                </a:rPr>
                <a:t>Correct tools</a:t>
              </a:r>
              <a:endParaRPr lang="en-US" sz="2400"/>
            </a:p>
          </p:txBody>
        </p:sp>
        <p:sp>
          <p:nvSpPr>
            <p:cNvPr id="14" name="Text 5"/>
            <p:cNvSpPr/>
            <p:nvPr/>
          </p:nvSpPr>
          <p:spPr>
            <a:xfrm>
              <a:off x="5429726" y="2809518"/>
              <a:ext cx="3176111" cy="251817"/>
            </a:xfrm>
            <a:prstGeom prst="rect">
              <a:avLst/>
            </a:prstGeom>
            <a:noFill/>
            <a:ln/>
          </p:spPr>
          <p:txBody>
            <a:bodyPr wrap="none" lIns="0" tIns="0" rIns="0" bIns="0" rtlCol="0" anchor="t"/>
            <a:lstStyle/>
            <a:p>
              <a:pPr marL="0" indent="0" algn="l">
                <a:lnSpc>
                  <a:spcPts val="1950"/>
                </a:lnSpc>
                <a:buNone/>
              </a:pPr>
              <a:r>
                <a:rPr lang="en-US" sz="2400">
                  <a:solidFill>
                    <a:srgbClr val="000000"/>
                  </a:solidFill>
                  <a:latin typeface="Arial" panose="020B0604020202020204" pitchFamily="34" charset="0"/>
                  <a:ea typeface="Arial Black" pitchFamily="34" charset="-122"/>
                  <a:cs typeface="Arial" panose="020B0604020202020204" pitchFamily="34" charset="0"/>
                </a:rPr>
                <a:t>Use appropriate quality tools for each method</a:t>
              </a:r>
              <a:endParaRPr lang="en-US" sz="2400"/>
            </a:p>
          </p:txBody>
        </p:sp>
        <p:sp>
          <p:nvSpPr>
            <p:cNvPr id="15" name="Shape 6"/>
            <p:cNvSpPr/>
            <p:nvPr/>
          </p:nvSpPr>
          <p:spPr>
            <a:xfrm>
              <a:off x="5311616" y="3228856"/>
              <a:ext cx="8728472" cy="11430"/>
            </a:xfrm>
            <a:prstGeom prst="roundRect">
              <a:avLst>
                <a:gd name="adj" fmla="val 578571"/>
              </a:avLst>
            </a:prstGeom>
            <a:solidFill>
              <a:srgbClr val="CBCBCC"/>
            </a:solidFill>
            <a:ln/>
          </p:spPr>
          <p:txBody>
            <a:bodyPr/>
            <a:lstStyle/>
            <a:p>
              <a:endParaRPr lang="en-GB" sz="2000"/>
            </a:p>
          </p:txBody>
        </p:sp>
        <p:pic>
          <p:nvPicPr>
            <p:cNvPr id="16" name="Image 4" descr="preencoded.png"/>
            <p:cNvPicPr>
              <a:picLocks noChangeAspect="1"/>
            </p:cNvPicPr>
            <p:nvPr/>
          </p:nvPicPr>
          <p:blipFill>
            <a:blip r:embed="rId5"/>
            <a:stretch>
              <a:fillRect/>
            </a:stretch>
          </p:blipFill>
          <p:spPr>
            <a:xfrm>
              <a:off x="1924050" y="3258026"/>
              <a:ext cx="4017883" cy="907018"/>
            </a:xfrm>
            <a:prstGeom prst="rect">
              <a:avLst/>
            </a:prstGeom>
          </p:spPr>
        </p:pic>
        <p:pic>
          <p:nvPicPr>
            <p:cNvPr id="17" name="Image 5" descr="preencoded.png"/>
            <p:cNvPicPr>
              <a:picLocks noChangeAspect="1"/>
            </p:cNvPicPr>
            <p:nvPr/>
          </p:nvPicPr>
          <p:blipFill>
            <a:blip r:embed="rId6"/>
            <a:stretch>
              <a:fillRect/>
            </a:stretch>
          </p:blipFill>
          <p:spPr>
            <a:xfrm>
              <a:off x="3822263" y="3573185"/>
              <a:ext cx="221337" cy="276701"/>
            </a:xfrm>
            <a:prstGeom prst="rect">
              <a:avLst/>
            </a:prstGeom>
          </p:spPr>
        </p:pic>
        <p:sp>
          <p:nvSpPr>
            <p:cNvPr id="18" name="Text 7"/>
            <p:cNvSpPr/>
            <p:nvPr/>
          </p:nvSpPr>
          <p:spPr>
            <a:xfrm>
              <a:off x="6099334" y="3316367"/>
              <a:ext cx="1968103" cy="245983"/>
            </a:xfrm>
            <a:prstGeom prst="rect">
              <a:avLst/>
            </a:prstGeom>
            <a:noFill/>
            <a:ln/>
          </p:spPr>
          <p:txBody>
            <a:bodyPr wrap="none" lIns="0" tIns="0" rIns="0" bIns="0" rtlCol="0" anchor="t"/>
            <a:lstStyle/>
            <a:p>
              <a:pPr marL="0" indent="0" algn="l">
                <a:lnSpc>
                  <a:spcPts val="1900"/>
                </a:lnSpc>
                <a:buNone/>
              </a:pPr>
              <a:r>
                <a:rPr lang="en-US" sz="2400" b="1">
                  <a:solidFill>
                    <a:srgbClr val="000000"/>
                  </a:solidFill>
                  <a:ea typeface="Arial Black Bold" pitchFamily="34" charset="-122"/>
                  <a:cs typeface="Arial Black Bold" pitchFamily="34" charset="-120"/>
                </a:rPr>
                <a:t>Follow standards</a:t>
              </a:r>
              <a:endParaRPr lang="en-US" sz="2400"/>
            </a:p>
          </p:txBody>
        </p:sp>
        <p:sp>
          <p:nvSpPr>
            <p:cNvPr id="19" name="Text 8"/>
            <p:cNvSpPr/>
            <p:nvPr/>
          </p:nvSpPr>
          <p:spPr>
            <a:xfrm>
              <a:off x="6114574" y="3611047"/>
              <a:ext cx="7115413" cy="328017"/>
            </a:xfrm>
            <a:prstGeom prst="rect">
              <a:avLst/>
            </a:prstGeom>
            <a:noFill/>
            <a:ln/>
          </p:spPr>
          <p:txBody>
            <a:bodyPr wrap="none" lIns="0" tIns="0" rIns="0" bIns="0" rtlCol="0" anchor="t"/>
            <a:lstStyle/>
            <a:p>
              <a:pPr>
                <a:lnSpc>
                  <a:spcPts val="1950"/>
                </a:lnSpc>
              </a:pPr>
              <a:r>
                <a:rPr lang="en-US" sz="2400">
                  <a:solidFill>
                    <a:srgbClr val="000000"/>
                  </a:solidFill>
                  <a:latin typeface="Arial"/>
                  <a:ea typeface="Arial Black" pitchFamily="34" charset="-122"/>
                  <a:cs typeface="Arial"/>
                </a:rPr>
                <a:t>Adhere to current regulations and manufacturer </a:t>
              </a:r>
              <a:br>
                <a:rPr lang="en-US" sz="2400">
                  <a:solidFill>
                    <a:srgbClr val="000000"/>
                  </a:solidFill>
                  <a:latin typeface="Arial"/>
                  <a:ea typeface="Arial Black" pitchFamily="34" charset="-122"/>
                  <a:cs typeface="Arial"/>
                </a:rPr>
              </a:br>
              <a:r>
                <a:rPr lang="en-US" sz="2400">
                  <a:solidFill>
                    <a:srgbClr val="000000"/>
                  </a:solidFill>
                  <a:latin typeface="Arial"/>
                  <a:ea typeface="Arial Black" pitchFamily="34" charset="-122"/>
                  <a:cs typeface="Arial"/>
                </a:rPr>
                <a:t>specifications</a:t>
              </a:r>
              <a:endParaRPr lang="en-US" sz="2400">
                <a:latin typeface="Arial"/>
                <a:cs typeface="Arial"/>
              </a:endParaRPr>
            </a:p>
          </p:txBody>
        </p:sp>
        <p:sp>
          <p:nvSpPr>
            <p:cNvPr id="20" name="Shape 9"/>
            <p:cNvSpPr/>
            <p:nvPr/>
          </p:nvSpPr>
          <p:spPr>
            <a:xfrm>
              <a:off x="5981224" y="4175165"/>
              <a:ext cx="8058864" cy="11430"/>
            </a:xfrm>
            <a:prstGeom prst="roundRect">
              <a:avLst>
                <a:gd name="adj" fmla="val 578571"/>
              </a:avLst>
            </a:prstGeom>
            <a:solidFill>
              <a:srgbClr val="CBCBCC"/>
            </a:solidFill>
            <a:ln/>
          </p:spPr>
          <p:txBody>
            <a:bodyPr/>
            <a:lstStyle/>
            <a:p>
              <a:endParaRPr lang="en-GB" sz="2000"/>
            </a:p>
          </p:txBody>
        </p:sp>
        <p:pic>
          <p:nvPicPr>
            <p:cNvPr id="21" name="Image 6" descr="preencoded.png"/>
            <p:cNvPicPr>
              <a:picLocks noChangeAspect="1"/>
            </p:cNvPicPr>
            <p:nvPr/>
          </p:nvPicPr>
          <p:blipFill>
            <a:blip r:embed="rId7"/>
            <a:stretch>
              <a:fillRect/>
            </a:stretch>
          </p:blipFill>
          <p:spPr>
            <a:xfrm>
              <a:off x="1254443" y="4204335"/>
              <a:ext cx="5357217" cy="907018"/>
            </a:xfrm>
            <a:prstGeom prst="rect">
              <a:avLst/>
            </a:prstGeom>
          </p:spPr>
        </p:pic>
        <p:pic>
          <p:nvPicPr>
            <p:cNvPr id="22" name="Image 7" descr="preencoded.png"/>
            <p:cNvPicPr>
              <a:picLocks noChangeAspect="1"/>
            </p:cNvPicPr>
            <p:nvPr/>
          </p:nvPicPr>
          <p:blipFill>
            <a:blip r:embed="rId8"/>
            <a:stretch>
              <a:fillRect/>
            </a:stretch>
          </p:blipFill>
          <p:spPr>
            <a:xfrm>
              <a:off x="3822382" y="4519493"/>
              <a:ext cx="221337" cy="276701"/>
            </a:xfrm>
            <a:prstGeom prst="rect">
              <a:avLst/>
            </a:prstGeom>
          </p:spPr>
        </p:pic>
        <p:sp>
          <p:nvSpPr>
            <p:cNvPr id="23" name="Text 10"/>
            <p:cNvSpPr/>
            <p:nvPr/>
          </p:nvSpPr>
          <p:spPr>
            <a:xfrm>
              <a:off x="6769060" y="4361736"/>
              <a:ext cx="1968103" cy="245983"/>
            </a:xfrm>
            <a:prstGeom prst="rect">
              <a:avLst/>
            </a:prstGeom>
            <a:noFill/>
            <a:ln/>
          </p:spPr>
          <p:txBody>
            <a:bodyPr wrap="none" lIns="0" tIns="0" rIns="0" bIns="0" rtlCol="0" anchor="t"/>
            <a:lstStyle/>
            <a:p>
              <a:pPr marL="0" indent="0" algn="l">
                <a:lnSpc>
                  <a:spcPts val="1900"/>
                </a:lnSpc>
                <a:buNone/>
              </a:pPr>
              <a:r>
                <a:rPr lang="en-US" sz="2400" b="1">
                  <a:solidFill>
                    <a:srgbClr val="000000"/>
                  </a:solidFill>
                  <a:ea typeface="Arial Black Bold" pitchFamily="34" charset="-122"/>
                  <a:cs typeface="Arial Black Bold" pitchFamily="34" charset="-120"/>
                </a:rPr>
                <a:t>Verify quality</a:t>
              </a:r>
              <a:endParaRPr lang="en-US" sz="2400"/>
            </a:p>
          </p:txBody>
        </p:sp>
        <p:sp>
          <p:nvSpPr>
            <p:cNvPr id="24" name="Text 11"/>
            <p:cNvSpPr/>
            <p:nvPr/>
          </p:nvSpPr>
          <p:spPr>
            <a:xfrm>
              <a:off x="6769060" y="4702135"/>
              <a:ext cx="2975015" cy="251817"/>
            </a:xfrm>
            <a:prstGeom prst="rect">
              <a:avLst/>
            </a:prstGeom>
            <a:noFill/>
            <a:ln/>
          </p:spPr>
          <p:txBody>
            <a:bodyPr wrap="none" lIns="0" tIns="0" rIns="0" bIns="0" rtlCol="0" anchor="t"/>
            <a:lstStyle/>
            <a:p>
              <a:pPr marL="0" indent="0" algn="l">
                <a:lnSpc>
                  <a:spcPts val="1950"/>
                </a:lnSpc>
                <a:buNone/>
              </a:pPr>
              <a:r>
                <a:rPr lang="en-US" sz="2400">
                  <a:solidFill>
                    <a:srgbClr val="000000"/>
                  </a:solidFill>
                  <a:latin typeface="Arial" panose="020B0604020202020204" pitchFamily="34" charset="0"/>
                  <a:ea typeface="Arial Black" pitchFamily="34" charset="-122"/>
                  <a:cs typeface="Arial" panose="020B0604020202020204" pitchFamily="34" charset="0"/>
                </a:rPr>
                <a:t>Inspect and test all connections thoroughly</a:t>
              </a:r>
              <a:endParaRPr lang="en-US" sz="2400"/>
            </a:p>
          </p:txBody>
        </p:sp>
        <p:sp>
          <p:nvSpPr>
            <p:cNvPr id="25" name="Shape 12"/>
            <p:cNvSpPr/>
            <p:nvPr/>
          </p:nvSpPr>
          <p:spPr>
            <a:xfrm>
              <a:off x="6650950" y="5121473"/>
              <a:ext cx="7389138" cy="11430"/>
            </a:xfrm>
            <a:prstGeom prst="roundRect">
              <a:avLst>
                <a:gd name="adj" fmla="val 578571"/>
              </a:avLst>
            </a:prstGeom>
            <a:solidFill>
              <a:srgbClr val="CBCBCC"/>
            </a:solidFill>
            <a:ln/>
          </p:spPr>
          <p:txBody>
            <a:bodyPr/>
            <a:lstStyle/>
            <a:p>
              <a:endParaRPr lang="en-GB" sz="2000"/>
            </a:p>
          </p:txBody>
        </p:sp>
        <p:pic>
          <p:nvPicPr>
            <p:cNvPr id="26" name="Image 8" descr="preencoded.png"/>
            <p:cNvPicPr>
              <a:picLocks noChangeAspect="1"/>
            </p:cNvPicPr>
            <p:nvPr/>
          </p:nvPicPr>
          <p:blipFill>
            <a:blip r:embed="rId9"/>
            <a:stretch>
              <a:fillRect/>
            </a:stretch>
          </p:blipFill>
          <p:spPr>
            <a:xfrm>
              <a:off x="584835" y="5150644"/>
              <a:ext cx="6696432" cy="907018"/>
            </a:xfrm>
            <a:prstGeom prst="rect">
              <a:avLst/>
            </a:prstGeom>
          </p:spPr>
        </p:pic>
        <p:pic>
          <p:nvPicPr>
            <p:cNvPr id="27" name="Image 9" descr="preencoded.png"/>
            <p:cNvPicPr>
              <a:picLocks noChangeAspect="1"/>
            </p:cNvPicPr>
            <p:nvPr/>
          </p:nvPicPr>
          <p:blipFill>
            <a:blip r:embed="rId10"/>
            <a:stretch>
              <a:fillRect/>
            </a:stretch>
          </p:blipFill>
          <p:spPr>
            <a:xfrm>
              <a:off x="3822382" y="5465802"/>
              <a:ext cx="221337" cy="276701"/>
            </a:xfrm>
            <a:prstGeom prst="rect">
              <a:avLst/>
            </a:prstGeom>
          </p:spPr>
        </p:pic>
        <p:sp>
          <p:nvSpPr>
            <p:cNvPr id="28" name="Text 13"/>
            <p:cNvSpPr/>
            <p:nvPr/>
          </p:nvSpPr>
          <p:spPr>
            <a:xfrm>
              <a:off x="7438668" y="5308044"/>
              <a:ext cx="2032873" cy="245983"/>
            </a:xfrm>
            <a:prstGeom prst="rect">
              <a:avLst/>
            </a:prstGeom>
            <a:noFill/>
            <a:ln/>
          </p:spPr>
          <p:txBody>
            <a:bodyPr wrap="none" lIns="0" tIns="0" rIns="0" bIns="0" rtlCol="0" anchor="t"/>
            <a:lstStyle/>
            <a:p>
              <a:pPr marL="0" indent="0" algn="l">
                <a:lnSpc>
                  <a:spcPts val="1900"/>
                </a:lnSpc>
                <a:buNone/>
              </a:pPr>
              <a:r>
                <a:rPr lang="en-US" sz="2400" b="1">
                  <a:solidFill>
                    <a:srgbClr val="000000"/>
                  </a:solidFill>
                  <a:ea typeface="Arial Black Bold" pitchFamily="34" charset="-122"/>
                  <a:cs typeface="Arial Black Bold" pitchFamily="34" charset="-120"/>
                </a:rPr>
                <a:t>Document everything</a:t>
              </a:r>
              <a:endParaRPr lang="en-US" sz="2400"/>
            </a:p>
          </p:txBody>
        </p:sp>
        <p:sp>
          <p:nvSpPr>
            <p:cNvPr id="29" name="Text 14"/>
            <p:cNvSpPr/>
            <p:nvPr/>
          </p:nvSpPr>
          <p:spPr>
            <a:xfrm>
              <a:off x="7438668" y="5648444"/>
              <a:ext cx="3551992" cy="251817"/>
            </a:xfrm>
            <a:prstGeom prst="rect">
              <a:avLst/>
            </a:prstGeom>
            <a:noFill/>
            <a:ln/>
          </p:spPr>
          <p:txBody>
            <a:bodyPr wrap="none" lIns="0" tIns="0" rIns="0" bIns="0" rtlCol="0" anchor="t"/>
            <a:lstStyle/>
            <a:p>
              <a:pPr marL="0" indent="0" algn="l">
                <a:lnSpc>
                  <a:spcPts val="1950"/>
                </a:lnSpc>
                <a:buNone/>
              </a:pPr>
              <a:r>
                <a:rPr lang="en-US" sz="2400">
                  <a:solidFill>
                    <a:srgbClr val="000000"/>
                  </a:solidFill>
                  <a:latin typeface="Arial" panose="020B0604020202020204" pitchFamily="34" charset="0"/>
                  <a:ea typeface="Arial Black" pitchFamily="34" charset="-122"/>
                  <a:cs typeface="Arial" panose="020B0604020202020204" pitchFamily="34" charset="0"/>
                </a:rPr>
                <a:t>Maintain comprehensive records of all terminations</a:t>
              </a:r>
              <a:endParaRPr lang="en-US" sz="2400"/>
            </a:p>
          </p:txBody>
        </p:sp>
      </p:grpSp>
      <p:pic>
        <p:nvPicPr>
          <p:cNvPr id="5" name="Image 2" descr="preencoded.png">
            <a:extLst>
              <a:ext uri="{FF2B5EF4-FFF2-40B4-BE49-F238E27FC236}">
                <a16:creationId xmlns:a16="http://schemas.microsoft.com/office/drawing/2014/main" id="{669B2F52-A39B-EC94-882D-6804FDF006B6}"/>
              </a:ext>
            </a:extLst>
          </p:cNvPr>
          <p:cNvPicPr>
            <a:picLocks noChangeAspect="1"/>
          </p:cNvPicPr>
          <p:nvPr/>
        </p:nvPicPr>
        <p:blipFill>
          <a:blip r:embed="rId11"/>
          <a:stretch>
            <a:fillRect/>
          </a:stretch>
        </p:blipFill>
        <p:spPr>
          <a:xfrm>
            <a:off x="3781365" y="3422809"/>
            <a:ext cx="286822" cy="356711"/>
          </a:xfrm>
          <a:prstGeom prst="rect">
            <a:avLst/>
          </a:prstGeom>
        </p:spPr>
      </p:pic>
    </p:spTree>
    <p:extLst>
      <p:ext uri="{BB962C8B-B14F-4D97-AF65-F5344CB8AC3E}">
        <p14:creationId xmlns:p14="http://schemas.microsoft.com/office/powerpoint/2010/main" val="3014219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A1C25-367D-47CC-460A-392EB2E223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CB34777-0E08-4A56-C3C4-CB8221B2916D}"/>
              </a:ext>
            </a:extLst>
          </p:cNvPr>
          <p:cNvSpPr>
            <a:spLocks noGrp="1"/>
          </p:cNvSpPr>
          <p:nvPr>
            <p:ph type="title"/>
          </p:nvPr>
        </p:nvSpPr>
        <p:spPr>
          <a:xfrm>
            <a:off x="301224" y="1194594"/>
            <a:ext cx="13899846" cy="646331"/>
          </a:xfrm>
        </p:spPr>
        <p:txBody>
          <a:bodyPr/>
          <a:lstStyle/>
          <a:p>
            <a:r>
              <a:rPr lang="en-GB" sz="3600" dirty="0"/>
              <a:t>Summary</a:t>
            </a:r>
          </a:p>
        </p:txBody>
      </p:sp>
      <p:sp>
        <p:nvSpPr>
          <p:cNvPr id="30" name="Text 15">
            <a:extLst>
              <a:ext uri="{FF2B5EF4-FFF2-40B4-BE49-F238E27FC236}">
                <a16:creationId xmlns:a16="http://schemas.microsoft.com/office/drawing/2014/main" id="{AE192841-E2B5-6587-EF7B-A2B052CB2398}"/>
              </a:ext>
            </a:extLst>
          </p:cNvPr>
          <p:cNvSpPr>
            <a:spLocks/>
          </p:cNvSpPr>
          <p:nvPr/>
        </p:nvSpPr>
        <p:spPr>
          <a:xfrm>
            <a:off x="425915" y="2100617"/>
            <a:ext cx="11249063" cy="2102041"/>
          </a:xfrm>
          <a:prstGeom prst="rect">
            <a:avLst/>
          </a:prstGeom>
          <a:noFill/>
          <a:ln/>
        </p:spPr>
        <p:txBody>
          <a:bodyPr wrap="square" lIns="0" tIns="0" rIns="0" bIns="0" rtlCol="0" anchor="t"/>
          <a:lstStyle/>
          <a:p>
            <a:pPr marL="0" marR="0" lvl="0" indent="0" algn="l" defTabSz="914400" rtl="0" eaLnBrk="1" fontAlgn="base" latinLnBrk="0" hangingPunct="1">
              <a:lnSpc>
                <a:spcPct val="110000"/>
              </a:lnSpc>
              <a:spcBef>
                <a:spcPts val="0"/>
              </a:spcBef>
              <a:spcAft>
                <a:spcPts val="1434"/>
              </a:spcAft>
              <a:buClrTx/>
              <a:buSzTx/>
              <a:buFontTx/>
              <a:buNone/>
              <a:tabLst/>
              <a:defRPr/>
            </a:pPr>
            <a:r>
              <a:rPr kumimoji="0" lang="en-GB" sz="2400" b="0" i="0" u="none" strike="noStrike" kern="0" cap="none" spc="0" normalizeH="0" baseline="0" noProof="0" dirty="0">
                <a:ln>
                  <a:noFill/>
                </a:ln>
                <a:solidFill>
                  <a:srgbClr val="000000"/>
                </a:solidFill>
                <a:effectLst/>
                <a:uLnTx/>
                <a:uFillTx/>
                <a:latin typeface="Arial"/>
                <a:ea typeface="ＭＳ Ｐゴシック" charset="-128"/>
                <a:cs typeface="Arial"/>
              </a:rPr>
              <a:t>You should now be able to:</a:t>
            </a:r>
          </a:p>
          <a:p>
            <a:pPr marL="457200" marR="0" lvl="0" indent="-457200" algn="l" defTabSz="914400" rtl="0" eaLnBrk="1" fontAlgn="base" latinLnBrk="0" hangingPunct="1">
              <a:lnSpc>
                <a:spcPct val="110000"/>
              </a:lnSpc>
              <a:spcBef>
                <a:spcPts val="0"/>
              </a:spcBef>
              <a:spcAft>
                <a:spcPts val="1434"/>
              </a:spcAft>
              <a:buClrTx/>
              <a:buSzTx/>
              <a:buFont typeface="Arial" panose="020B0604020202020204" pitchFamily="34" charset="0"/>
              <a:buChar char="•"/>
              <a:tabLst/>
              <a:defRPr/>
            </a:pPr>
            <a:r>
              <a:rPr kumimoji="0" lang="en-GB" sz="2400" b="1" i="0" u="none" strike="noStrike" kern="0" cap="none" spc="0" normalizeH="0" baseline="0" noProof="0" dirty="0">
                <a:ln>
                  <a:noFill/>
                </a:ln>
                <a:solidFill>
                  <a:srgbClr val="000000"/>
                </a:solidFill>
                <a:effectLst/>
                <a:uLnTx/>
                <a:uFillTx/>
                <a:latin typeface="Arial"/>
                <a:ea typeface="ＭＳ Ｐゴシック" charset="-128"/>
                <a:cs typeface="Arial"/>
              </a:rPr>
              <a:t>Understand</a:t>
            </a:r>
            <a:r>
              <a:rPr kumimoji="0" lang="en-GB" sz="2400" b="0" i="0" u="none" strike="noStrike" kern="0" cap="none" spc="0" normalizeH="0" baseline="0" noProof="0" dirty="0">
                <a:ln>
                  <a:noFill/>
                </a:ln>
                <a:solidFill>
                  <a:srgbClr val="000000"/>
                </a:solidFill>
                <a:effectLst/>
                <a:uLnTx/>
                <a:uFillTx/>
                <a:latin typeface="Arial"/>
                <a:ea typeface="ＭＳ Ｐゴシック" charset="-128"/>
                <a:cs typeface="Arial"/>
              </a:rPr>
              <a:t> the connection methods for protection system components </a:t>
            </a:r>
          </a:p>
          <a:p>
            <a:pPr marL="457200" marR="0" lvl="0" indent="-457200" algn="l" defTabSz="914400" rtl="0" eaLnBrk="1" fontAlgn="base" latinLnBrk="0" hangingPunct="1">
              <a:lnSpc>
                <a:spcPct val="110000"/>
              </a:lnSpc>
              <a:spcBef>
                <a:spcPts val="0"/>
              </a:spcBef>
              <a:spcAft>
                <a:spcPts val="1434"/>
              </a:spcAft>
              <a:buClrTx/>
              <a:buSzTx/>
              <a:buFont typeface="Arial" panose="020B0604020202020204" pitchFamily="34" charset="0"/>
              <a:buChar char="•"/>
              <a:tabLst/>
              <a:defRPr/>
            </a:pPr>
            <a:r>
              <a:rPr lang="en-GB" sz="2400" kern="0" dirty="0">
                <a:solidFill>
                  <a:srgbClr val="000000"/>
                </a:solidFill>
                <a:latin typeface="Arial"/>
                <a:ea typeface="ＭＳ Ｐゴシック"/>
                <a:cs typeface="Arial"/>
              </a:rPr>
              <a:t>Correctly</a:t>
            </a:r>
            <a:r>
              <a:rPr kumimoji="0" lang="en-GB" sz="2400" b="0" i="0" u="none" strike="noStrike" kern="0" cap="none" spc="0" normalizeH="0" baseline="0" noProof="0" dirty="0">
                <a:ln>
                  <a:noFill/>
                </a:ln>
                <a:solidFill>
                  <a:srgbClr val="000000"/>
                </a:solidFill>
                <a:effectLst/>
                <a:uLnTx/>
                <a:uFillTx/>
                <a:latin typeface="Arial"/>
                <a:ea typeface="ＭＳ Ｐゴシック"/>
                <a:cs typeface="Arial"/>
              </a:rPr>
              <a:t> </a:t>
            </a:r>
            <a:r>
              <a:rPr kumimoji="0" lang="en-GB" sz="2400" b="1" i="0" u="none" strike="noStrike" kern="0" cap="none" spc="0" normalizeH="0" baseline="0" noProof="0" dirty="0">
                <a:ln>
                  <a:noFill/>
                </a:ln>
                <a:solidFill>
                  <a:srgbClr val="000000"/>
                </a:solidFill>
                <a:effectLst/>
                <a:uLnTx/>
                <a:uFillTx/>
                <a:latin typeface="Arial"/>
                <a:ea typeface="ＭＳ Ｐゴシック"/>
                <a:cs typeface="Arial"/>
              </a:rPr>
              <a:t>connect </a:t>
            </a:r>
            <a:r>
              <a:rPr kumimoji="0" lang="en-GB" sz="2400" b="0" i="0" u="none" strike="noStrike" kern="0" cap="none" spc="0" normalizeH="0" baseline="0" noProof="0" dirty="0">
                <a:ln>
                  <a:noFill/>
                </a:ln>
                <a:solidFill>
                  <a:srgbClr val="000000"/>
                </a:solidFill>
                <a:effectLst/>
                <a:uLnTx/>
                <a:uFillTx/>
                <a:latin typeface="Arial"/>
                <a:ea typeface="ＭＳ Ｐゴシック"/>
                <a:cs typeface="Arial"/>
              </a:rPr>
              <a:t>system components</a:t>
            </a:r>
            <a:endParaRPr lang="en-GB" sz="2400" b="0" i="0" u="none" strike="noStrike" kern="0" cap="none" spc="0" normalizeH="0" baseline="0" noProof="0" dirty="0">
              <a:ln>
                <a:noFill/>
              </a:ln>
              <a:solidFill>
                <a:srgbClr val="000000"/>
              </a:solidFill>
              <a:effectLst/>
              <a:uLnTx/>
              <a:uFillTx/>
              <a:latin typeface="Arial"/>
              <a:ea typeface="ＭＳ Ｐゴシック"/>
              <a:cs typeface="Arial"/>
            </a:endParaRPr>
          </a:p>
          <a:p>
            <a:pPr marL="457200" marR="0" lvl="0" indent="-457200" algn="l" defTabSz="914400" rtl="0" eaLnBrk="1" fontAlgn="base" latinLnBrk="0" hangingPunct="1">
              <a:lnSpc>
                <a:spcPct val="110000"/>
              </a:lnSpc>
              <a:spcBef>
                <a:spcPts val="0"/>
              </a:spcBef>
              <a:spcAft>
                <a:spcPts val="1434"/>
              </a:spcAft>
              <a:buClrTx/>
              <a:buSzTx/>
              <a:buFont typeface="Arial" panose="020B0604020202020204" pitchFamily="34" charset="0"/>
              <a:buChar char="•"/>
              <a:tabLst/>
              <a:defRPr/>
            </a:pPr>
            <a:r>
              <a:rPr lang="en-GB" sz="2400" b="1" kern="0" dirty="0">
                <a:solidFill>
                  <a:srgbClr val="000000"/>
                </a:solidFill>
                <a:latin typeface="Arial"/>
                <a:ea typeface="ＭＳ Ｐゴシック"/>
                <a:cs typeface="Arial"/>
              </a:rPr>
              <a:t>Verify</a:t>
            </a:r>
            <a:r>
              <a:rPr kumimoji="0" lang="en-GB" sz="2400" b="1" i="0" u="none" strike="noStrike" kern="0" cap="none" spc="0" normalizeH="0" baseline="0" noProof="0" dirty="0">
                <a:ln>
                  <a:noFill/>
                </a:ln>
                <a:solidFill>
                  <a:srgbClr val="000000"/>
                </a:solidFill>
                <a:effectLst/>
                <a:uLnTx/>
                <a:uFillTx/>
                <a:latin typeface="Arial"/>
                <a:ea typeface="ＭＳ Ｐゴシック"/>
                <a:cs typeface="Arial"/>
              </a:rPr>
              <a:t> </a:t>
            </a:r>
            <a:r>
              <a:rPr kumimoji="0" lang="en-GB" sz="2400" b="0" i="0" u="none" strike="noStrike" kern="0" cap="none" spc="0" normalizeH="0" baseline="0" noProof="0" dirty="0">
                <a:ln>
                  <a:noFill/>
                </a:ln>
                <a:solidFill>
                  <a:srgbClr val="000000"/>
                </a:solidFill>
                <a:effectLst/>
                <a:uLnTx/>
                <a:uFillTx/>
                <a:latin typeface="Arial"/>
                <a:ea typeface="ＭＳ Ｐゴシック"/>
                <a:cs typeface="Arial"/>
              </a:rPr>
              <a:t>the operation of connected devices</a:t>
            </a:r>
            <a:endParaRPr lang="en-GB" sz="2400" b="0" i="0" u="none" strike="noStrike" kern="0" cap="none" spc="0" normalizeH="0" baseline="0" noProof="0" dirty="0">
              <a:ln>
                <a:noFill/>
              </a:ln>
              <a:solidFill>
                <a:srgbClr val="000000"/>
              </a:solidFill>
              <a:effectLst/>
              <a:uLnTx/>
              <a:uFillTx/>
              <a:latin typeface="Arial"/>
              <a:ea typeface="ＭＳ Ｐゴシック"/>
              <a:cs typeface="Arial"/>
            </a:endParaRPr>
          </a:p>
        </p:txBody>
      </p:sp>
    </p:spTree>
    <p:extLst>
      <p:ext uri="{BB962C8B-B14F-4D97-AF65-F5344CB8AC3E}">
        <p14:creationId xmlns:p14="http://schemas.microsoft.com/office/powerpoint/2010/main" val="494386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00DF00-DDB1-9E17-D96C-C839324D3C8E}"/>
              </a:ext>
            </a:extLst>
          </p:cNvPr>
          <p:cNvSpPr txBox="1"/>
          <p:nvPr/>
        </p:nvSpPr>
        <p:spPr>
          <a:xfrm>
            <a:off x="4397068" y="1878695"/>
            <a:ext cx="5840060" cy="1085682"/>
          </a:xfrm>
          <a:prstGeom prst="rect">
            <a:avLst/>
          </a:prstGeom>
          <a:noFill/>
        </p:spPr>
        <p:txBody>
          <a:bodyPr wrap="none" rtlCol="0">
            <a:spAutoFit/>
          </a:bodyPr>
          <a:lstStyle/>
          <a:p>
            <a:pPr algn="ctr" defTabSz="1092982" fontAlgn="base">
              <a:spcBef>
                <a:spcPct val="0"/>
              </a:spcBef>
              <a:spcAft>
                <a:spcPct val="0"/>
              </a:spcAft>
            </a:pPr>
            <a:r>
              <a:rPr lang="en-GB" sz="6455" dirty="0">
                <a:solidFill>
                  <a:srgbClr val="FC4421"/>
                </a:solidFill>
                <a:latin typeface="Arial" pitchFamily="-105" charset="0"/>
                <a:ea typeface="ＭＳ Ｐゴシック" pitchFamily="-105" charset="-128"/>
              </a:rPr>
              <a:t>Any questions?</a:t>
            </a:r>
          </a:p>
        </p:txBody>
      </p:sp>
      <p:sp>
        <p:nvSpPr>
          <p:cNvPr id="2" name="TextBox 1">
            <a:extLst>
              <a:ext uri="{FF2B5EF4-FFF2-40B4-BE49-F238E27FC236}">
                <a16:creationId xmlns:a16="http://schemas.microsoft.com/office/drawing/2014/main" id="{D3153956-4D44-8B3D-AE75-520CCCD782F0}"/>
              </a:ext>
            </a:extLst>
          </p:cNvPr>
          <p:cNvSpPr txBox="1"/>
          <p:nvPr/>
        </p:nvSpPr>
        <p:spPr>
          <a:xfrm>
            <a:off x="965771" y="4336090"/>
            <a:ext cx="12001883" cy="2031325"/>
          </a:xfrm>
          <a:prstGeom prst="rect">
            <a:avLst/>
          </a:prstGeom>
          <a:noFill/>
        </p:spPr>
        <p:txBody>
          <a:bodyPr wrap="square" lIns="91440" tIns="45720" rIns="91440" bIns="45720" anchor="t">
            <a:spAutoFit/>
          </a:bodyPr>
          <a:lstStyle/>
          <a:p>
            <a:pPr algn="l">
              <a:spcBef>
                <a:spcPct val="0"/>
              </a:spcBef>
              <a:spcAft>
                <a:spcPct val="0"/>
              </a:spcAft>
              <a:buNone/>
            </a:pPr>
            <a:r>
              <a:rPr lang="en-GB" sz="1800" b="0" i="0">
                <a:solidFill>
                  <a:srgbClr val="000000"/>
                </a:solidFill>
                <a:effectLst/>
                <a:latin typeface="inherit"/>
                <a:cs typeface="Segoe UI"/>
              </a:rPr>
              <a:t>Copyright in this document belongs to and is used under licence from the Department for Education, © 2025.</a:t>
            </a:r>
          </a:p>
          <a:p>
            <a:pPr>
              <a:spcBef>
                <a:spcPct val="0"/>
              </a:spcBef>
              <a:spcAft>
                <a:spcPct val="0"/>
              </a:spcAft>
            </a:pPr>
            <a:endParaRPr lang="en-GB">
              <a:solidFill>
                <a:srgbClr val="000000"/>
              </a:solidFill>
              <a:latin typeface="inherit"/>
            </a:endParaRPr>
          </a:p>
          <a:p>
            <a:pPr algn="l">
              <a:spcBef>
                <a:spcPct val="0"/>
              </a:spcBef>
              <a:spcAft>
                <a:spcPct val="0"/>
              </a:spcAft>
              <a:buNone/>
            </a:pPr>
            <a:r>
              <a:rPr lang="en-GB" sz="1800" b="0" i="0">
                <a:solidFill>
                  <a:srgbClr val="000000"/>
                </a:solidFill>
                <a:effectLst/>
                <a:latin typeface="inherit"/>
                <a:cs typeface="Segoe UI"/>
              </a:rPr>
              <a:t>‘T-LEVELS’ and ‘T Level’ are registered trademarks of the Department for Education.</a:t>
            </a:r>
          </a:p>
          <a:p>
            <a:pPr algn="l">
              <a:spcBef>
                <a:spcPct val="0"/>
              </a:spcBef>
              <a:spcAft>
                <a:spcPct val="0"/>
              </a:spcAft>
              <a:buNone/>
            </a:pPr>
            <a:endParaRPr lang="en-GB" sz="1800" b="0" i="0">
              <a:solidFill>
                <a:srgbClr val="000000"/>
              </a:solidFill>
              <a:effectLst/>
              <a:latin typeface="inherit"/>
            </a:endParaRPr>
          </a:p>
          <a:p>
            <a:pPr algn="l">
              <a:spcBef>
                <a:spcPct val="0"/>
              </a:spcBef>
              <a:spcAft>
                <a:spcPct val="0"/>
              </a:spcAft>
              <a:buNone/>
            </a:pPr>
            <a:r>
              <a:rPr lang="en-GB" sz="1800" b="0" i="0">
                <a:solidFill>
                  <a:srgbClr val="000000"/>
                </a:solidFill>
                <a:effectLst/>
                <a:latin typeface="inherit"/>
                <a:cs typeface="Segoe UI"/>
              </a:rPr>
              <a:t>WJEC is authorised by the Department for Education to develop and deliver this T Level Technical Qualification.</a:t>
            </a:r>
            <a:endParaRPr lang="en-US" sz="1800" b="0" i="0">
              <a:solidFill>
                <a:srgbClr val="000000"/>
              </a:solidFill>
              <a:effectLst/>
              <a:latin typeface="inherit"/>
              <a:cs typeface="Segoe UI"/>
            </a:endParaRPr>
          </a:p>
          <a:p>
            <a:pPr algn="l">
              <a:spcBef>
                <a:spcPct val="0"/>
              </a:spcBef>
              <a:spcAft>
                <a:spcPct val="0"/>
              </a:spcAft>
              <a:buNone/>
            </a:pPr>
            <a:endParaRPr lang="en-GB" sz="1800">
              <a:solidFill>
                <a:srgbClr val="000000"/>
              </a:solidFill>
              <a:latin typeface="inherit"/>
              <a:cs typeface="Segoe UI"/>
            </a:endParaRPr>
          </a:p>
          <a:p>
            <a:pPr>
              <a:spcBef>
                <a:spcPct val="0"/>
              </a:spcBef>
              <a:spcAft>
                <a:spcPct val="0"/>
              </a:spcAft>
            </a:pPr>
            <a:r>
              <a:rPr lang="en-US" sz="1800">
                <a:solidFill>
                  <a:srgbClr val="000000"/>
                </a:solidFill>
                <a:latin typeface="inherit"/>
                <a:cs typeface="Segoe UI"/>
              </a:rPr>
              <a:t>WJEC operates in England under the name </a:t>
            </a:r>
            <a:r>
              <a:rPr lang="en-US" sz="1800" err="1">
                <a:solidFill>
                  <a:srgbClr val="000000"/>
                </a:solidFill>
                <a:latin typeface="inherit"/>
                <a:cs typeface="Segoe UI"/>
              </a:rPr>
              <a:t>Eduqas</a:t>
            </a:r>
            <a:r>
              <a:rPr lang="en-US" sz="1800">
                <a:solidFill>
                  <a:srgbClr val="000000"/>
                </a:solidFill>
                <a:latin typeface="inherit"/>
                <a:cs typeface="Segoe UI"/>
              </a:rPr>
              <a:t> which is a registered trademark of WJEC.</a:t>
            </a:r>
            <a:endParaRPr lang="en-US">
              <a:latin typeface="inherit"/>
              <a:cs typeface="Segoe UI"/>
            </a:endParaRPr>
          </a:p>
        </p:txBody>
      </p:sp>
    </p:spTree>
    <p:extLst>
      <p:ext uri="{BB962C8B-B14F-4D97-AF65-F5344CB8AC3E}">
        <p14:creationId xmlns:p14="http://schemas.microsoft.com/office/powerpoint/2010/main" val="2402489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176533" y="1194597"/>
            <a:ext cx="13899846" cy="646331"/>
          </a:xfrm>
        </p:spPr>
        <p:txBody>
          <a:bodyPr wrap="square" lIns="109301" tIns="54651" rIns="109301" bIns="54651" anchor="ctr" anchorCtr="0">
            <a:spAutoFit/>
          </a:bodyPr>
          <a:lstStyle/>
          <a:p>
            <a:r>
              <a:rPr lang="en-GB" sz="3600" dirty="0">
                <a:ea typeface="ＭＳ Ｐゴシック"/>
                <a:cs typeface="Arial"/>
              </a:rPr>
              <a:t>Objectives</a:t>
            </a: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42789" y="1985049"/>
            <a:ext cx="11249063" cy="4980682"/>
          </a:xfrm>
        </p:spPr>
        <p:txBody>
          <a:bodyPr/>
          <a:lstStyle/>
          <a:p>
            <a:pPr algn="l"/>
            <a:r>
              <a:rPr lang="en-GB" sz="2400" dirty="0">
                <a:latin typeface="Arial"/>
                <a:cs typeface="Arial"/>
              </a:rPr>
              <a:t>By the end of this session, y</a:t>
            </a:r>
            <a:r>
              <a:rPr lang="en-GB" sz="2400" i="0" dirty="0">
                <a:effectLst/>
                <a:latin typeface="Arial"/>
                <a:cs typeface="Arial"/>
              </a:rPr>
              <a:t>ou should be able to:</a:t>
            </a:r>
          </a:p>
          <a:p>
            <a:pPr marL="457200" indent="-457200">
              <a:buFont typeface="Arial" panose="020B0604020202020204" pitchFamily="34" charset="0"/>
              <a:buChar char="•"/>
            </a:pPr>
            <a:r>
              <a:rPr lang="en-GB" sz="2400" b="1" dirty="0">
                <a:latin typeface="Arial"/>
                <a:cs typeface="Arial"/>
              </a:rPr>
              <a:t>Understand</a:t>
            </a:r>
            <a:r>
              <a:rPr lang="en-GB" sz="2400" dirty="0">
                <a:latin typeface="Arial"/>
                <a:cs typeface="Arial"/>
              </a:rPr>
              <a:t> the connection methods for protection system components </a:t>
            </a:r>
          </a:p>
          <a:p>
            <a:pPr marL="457200" indent="-457200">
              <a:buFont typeface="Arial" panose="020B0604020202020204" pitchFamily="34" charset="0"/>
              <a:buChar char="•"/>
            </a:pPr>
            <a:r>
              <a:rPr lang="en-GB" sz="2400" dirty="0">
                <a:latin typeface="Arial"/>
                <a:ea typeface="ＭＳ Ｐゴシック"/>
                <a:cs typeface="Arial"/>
              </a:rPr>
              <a:t>Correctly </a:t>
            </a:r>
            <a:r>
              <a:rPr lang="en-GB" sz="2400" b="1" dirty="0">
                <a:latin typeface="Arial"/>
                <a:ea typeface="ＭＳ Ｐゴシック"/>
                <a:cs typeface="Arial"/>
              </a:rPr>
              <a:t>connect </a:t>
            </a:r>
            <a:r>
              <a:rPr lang="en-GB" sz="2400" dirty="0">
                <a:latin typeface="Arial"/>
                <a:ea typeface="ＭＳ Ｐゴシック"/>
                <a:cs typeface="Arial"/>
              </a:rPr>
              <a:t>system components</a:t>
            </a:r>
          </a:p>
          <a:p>
            <a:pPr marL="457200" indent="-457200">
              <a:buFont typeface="Arial" panose="020B0604020202020204" pitchFamily="34" charset="0"/>
              <a:buChar char="•"/>
            </a:pPr>
            <a:r>
              <a:rPr lang="en-GB" sz="2400" b="1" dirty="0">
                <a:latin typeface="Arial"/>
                <a:ea typeface="ＭＳ Ｐゴシック"/>
                <a:cs typeface="Arial"/>
              </a:rPr>
              <a:t>Verify </a:t>
            </a:r>
            <a:r>
              <a:rPr lang="en-GB" sz="2400" dirty="0">
                <a:latin typeface="Arial"/>
                <a:ea typeface="ＭＳ Ｐゴシック"/>
                <a:cs typeface="Arial"/>
              </a:rPr>
              <a:t>the operation of connected devices</a:t>
            </a:r>
          </a:p>
          <a:p>
            <a:pPr>
              <a:buClr>
                <a:srgbClr val="FC4421"/>
              </a:buClr>
            </a:pPr>
            <a:endParaRPr lang="en-GB" sz="2400" dirty="0">
              <a:latin typeface="Arial"/>
              <a:cs typeface="Arial"/>
            </a:endParaRPr>
          </a:p>
          <a:p>
            <a:endParaRPr lang="en-GB" dirty="0"/>
          </a:p>
        </p:txBody>
      </p:sp>
    </p:spTree>
    <p:extLst>
      <p:ext uri="{BB962C8B-B14F-4D97-AF65-F5344CB8AC3E}">
        <p14:creationId xmlns:p14="http://schemas.microsoft.com/office/powerpoint/2010/main" val="2847982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a:spLocks/>
          </p:cNvSpPr>
          <p:nvPr/>
        </p:nvSpPr>
        <p:spPr>
          <a:xfrm>
            <a:off x="301224" y="1180742"/>
            <a:ext cx="13899846"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mj-lt"/>
                <a:ea typeface="Arial Black Bold" pitchFamily="34" charset="-122"/>
                <a:cs typeface="Arial Black Bold" pitchFamily="34" charset="-120"/>
              </a:rPr>
              <a:t>Overview</a:t>
            </a:r>
            <a:endParaRPr lang="en-US" sz="3600" dirty="0">
              <a:latin typeface="+mj-lt"/>
            </a:endParaRPr>
          </a:p>
        </p:txBody>
      </p:sp>
      <p:sp>
        <p:nvSpPr>
          <p:cNvPr id="3" name="Shape 1"/>
          <p:cNvSpPr/>
          <p:nvPr/>
        </p:nvSpPr>
        <p:spPr>
          <a:xfrm>
            <a:off x="338785" y="2267783"/>
            <a:ext cx="510302" cy="510302"/>
          </a:xfrm>
          <a:prstGeom prst="roundRect">
            <a:avLst>
              <a:gd name="adj" fmla="val 18669"/>
            </a:avLst>
          </a:prstGeom>
          <a:solidFill>
            <a:srgbClr val="E5E5E6"/>
          </a:solidFill>
          <a:ln w="7620">
            <a:solidFill>
              <a:srgbClr val="CBCBCC"/>
            </a:solidFill>
            <a:prstDash val="solid"/>
          </a:ln>
        </p:spPr>
        <p:txBody>
          <a:bodyPr/>
          <a:lstStyle/>
          <a:p>
            <a:endParaRPr lang="en-GB"/>
          </a:p>
        </p:txBody>
      </p:sp>
      <p:pic>
        <p:nvPicPr>
          <p:cNvPr id="4" name="Image 0" descr="preencoded.png"/>
          <p:cNvPicPr>
            <a:picLocks noChangeAspect="1"/>
          </p:cNvPicPr>
          <p:nvPr/>
        </p:nvPicPr>
        <p:blipFill>
          <a:blip r:embed="rId3"/>
          <a:stretch>
            <a:fillRect/>
          </a:stretch>
        </p:blipFill>
        <p:spPr>
          <a:xfrm>
            <a:off x="411093" y="2267783"/>
            <a:ext cx="340162" cy="425291"/>
          </a:xfrm>
          <a:prstGeom prst="rect">
            <a:avLst/>
          </a:prstGeom>
        </p:spPr>
      </p:pic>
      <p:sp>
        <p:nvSpPr>
          <p:cNvPr id="5" name="Text 2"/>
          <p:cNvSpPr/>
          <p:nvPr/>
        </p:nvSpPr>
        <p:spPr>
          <a:xfrm>
            <a:off x="1046738" y="2267783"/>
            <a:ext cx="2960370" cy="354330"/>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Screwed connections</a:t>
            </a:r>
            <a:endParaRPr lang="en-US" sz="2400" dirty="0"/>
          </a:p>
        </p:txBody>
      </p:sp>
      <p:sp>
        <p:nvSpPr>
          <p:cNvPr id="6" name="Text 3"/>
          <p:cNvSpPr/>
          <p:nvPr/>
        </p:nvSpPr>
        <p:spPr>
          <a:xfrm>
            <a:off x="1075900" y="2664088"/>
            <a:ext cx="3421499" cy="2177415"/>
          </a:xfrm>
          <a:prstGeom prst="rect">
            <a:avLst/>
          </a:prstGeom>
          <a:noFill/>
          <a:ln/>
        </p:spPr>
        <p:txBody>
          <a:bodyPr wrap="square" lIns="0" tIns="0" rIns="0" bIns="0" rtlCol="0" anchor="t"/>
          <a:lstStyle/>
          <a:p>
            <a:pPr marL="0" indent="0" algn="l">
              <a:lnSpc>
                <a:spcPts val="285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Terminals with threaded components that secure conductors through applied torque, commonly used in distribution boards and consumer units.</a:t>
            </a:r>
            <a:endParaRPr lang="en-US" sz="2000" dirty="0"/>
          </a:p>
        </p:txBody>
      </p:sp>
      <p:sp>
        <p:nvSpPr>
          <p:cNvPr id="7" name="Shape 4"/>
          <p:cNvSpPr/>
          <p:nvPr/>
        </p:nvSpPr>
        <p:spPr>
          <a:xfrm>
            <a:off x="5235893" y="2267783"/>
            <a:ext cx="510302" cy="510302"/>
          </a:xfrm>
          <a:prstGeom prst="roundRect">
            <a:avLst>
              <a:gd name="adj" fmla="val 18669"/>
            </a:avLst>
          </a:prstGeom>
          <a:solidFill>
            <a:srgbClr val="E5E5E6"/>
          </a:solidFill>
          <a:ln w="7620">
            <a:solidFill>
              <a:srgbClr val="CBCBCC"/>
            </a:solidFill>
            <a:prstDash val="solid"/>
          </a:ln>
        </p:spPr>
        <p:txBody>
          <a:bodyPr/>
          <a:lstStyle/>
          <a:p>
            <a:endParaRPr lang="en-GB"/>
          </a:p>
        </p:txBody>
      </p:sp>
      <p:pic>
        <p:nvPicPr>
          <p:cNvPr id="8" name="Image 1" descr="preencoded.png"/>
          <p:cNvPicPr>
            <a:picLocks noChangeAspect="1"/>
          </p:cNvPicPr>
          <p:nvPr/>
        </p:nvPicPr>
        <p:blipFill>
          <a:blip r:embed="rId4"/>
          <a:stretch>
            <a:fillRect/>
          </a:stretch>
        </p:blipFill>
        <p:spPr>
          <a:xfrm>
            <a:off x="5320963" y="2310289"/>
            <a:ext cx="340162" cy="425291"/>
          </a:xfrm>
          <a:prstGeom prst="rect">
            <a:avLst/>
          </a:prstGeom>
        </p:spPr>
      </p:pic>
      <p:sp>
        <p:nvSpPr>
          <p:cNvPr id="9" name="Text 5"/>
          <p:cNvSpPr/>
          <p:nvPr/>
        </p:nvSpPr>
        <p:spPr>
          <a:xfrm>
            <a:off x="5973008" y="2345650"/>
            <a:ext cx="2944178" cy="354330"/>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Crimped connections</a:t>
            </a:r>
            <a:endParaRPr lang="en-US" sz="2400" dirty="0"/>
          </a:p>
        </p:txBody>
      </p:sp>
      <p:sp>
        <p:nvSpPr>
          <p:cNvPr id="10" name="Text 6"/>
          <p:cNvSpPr/>
          <p:nvPr/>
        </p:nvSpPr>
        <p:spPr>
          <a:xfrm>
            <a:off x="5973008" y="2836069"/>
            <a:ext cx="3421499" cy="1451610"/>
          </a:xfrm>
          <a:prstGeom prst="rect">
            <a:avLst/>
          </a:prstGeom>
          <a:noFill/>
          <a:ln/>
        </p:spPr>
        <p:txBody>
          <a:bodyPr wrap="square" lIns="0" tIns="0" rIns="0" bIns="0" rtlCol="0" anchor="t"/>
          <a:lstStyle/>
          <a:p>
            <a:pPr marL="0" indent="0" algn="l">
              <a:lnSpc>
                <a:spcPts val="285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Terminals that deform to create permanent connections, ideal for high-current applications and vibration-prone environments.</a:t>
            </a:r>
            <a:endParaRPr lang="en-US" sz="2000" dirty="0"/>
          </a:p>
        </p:txBody>
      </p:sp>
      <p:sp>
        <p:nvSpPr>
          <p:cNvPr id="11" name="Shape 7"/>
          <p:cNvSpPr/>
          <p:nvPr/>
        </p:nvSpPr>
        <p:spPr>
          <a:xfrm>
            <a:off x="9677995" y="2267783"/>
            <a:ext cx="510302" cy="510302"/>
          </a:xfrm>
          <a:prstGeom prst="roundRect">
            <a:avLst>
              <a:gd name="adj" fmla="val 18669"/>
            </a:avLst>
          </a:prstGeom>
          <a:solidFill>
            <a:srgbClr val="E5E5E6"/>
          </a:solidFill>
          <a:ln w="7620">
            <a:solidFill>
              <a:srgbClr val="CBCBCC"/>
            </a:solidFill>
            <a:prstDash val="solid"/>
          </a:ln>
        </p:spPr>
        <p:txBody>
          <a:bodyPr/>
          <a:lstStyle/>
          <a:p>
            <a:endParaRPr lang="en-GB"/>
          </a:p>
        </p:txBody>
      </p:sp>
      <p:pic>
        <p:nvPicPr>
          <p:cNvPr id="12" name="Image 2" descr="preencoded.png"/>
          <p:cNvPicPr>
            <a:picLocks noChangeAspect="1"/>
          </p:cNvPicPr>
          <p:nvPr/>
        </p:nvPicPr>
        <p:blipFill>
          <a:blip r:embed="rId5"/>
          <a:stretch>
            <a:fillRect/>
          </a:stretch>
        </p:blipFill>
        <p:spPr>
          <a:xfrm>
            <a:off x="9763065" y="2310289"/>
            <a:ext cx="340162" cy="425291"/>
          </a:xfrm>
          <a:prstGeom prst="rect">
            <a:avLst/>
          </a:prstGeom>
        </p:spPr>
      </p:pic>
      <p:sp>
        <p:nvSpPr>
          <p:cNvPr id="13" name="Text 8"/>
          <p:cNvSpPr/>
          <p:nvPr/>
        </p:nvSpPr>
        <p:spPr>
          <a:xfrm>
            <a:off x="10415111" y="2345650"/>
            <a:ext cx="3876504" cy="432435"/>
          </a:xfrm>
          <a:prstGeom prst="rect">
            <a:avLst/>
          </a:prstGeom>
          <a:noFill/>
          <a:ln/>
        </p:spPr>
        <p:txBody>
          <a:bodyPr wrap="squar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Compression connections</a:t>
            </a:r>
            <a:endParaRPr lang="en-US" sz="2400" dirty="0"/>
          </a:p>
        </p:txBody>
      </p:sp>
      <p:sp>
        <p:nvSpPr>
          <p:cNvPr id="14" name="Text 9"/>
          <p:cNvSpPr/>
          <p:nvPr/>
        </p:nvSpPr>
        <p:spPr>
          <a:xfrm>
            <a:off x="10415111" y="2795793"/>
            <a:ext cx="3421499" cy="1814513"/>
          </a:xfrm>
          <a:prstGeom prst="rect">
            <a:avLst/>
          </a:prstGeom>
          <a:noFill/>
          <a:ln/>
        </p:spPr>
        <p:txBody>
          <a:bodyPr wrap="square" lIns="0" tIns="0" rIns="0" bIns="0" rtlCol="0" anchor="t"/>
          <a:lstStyle/>
          <a:p>
            <a:pPr marL="0" indent="0" algn="l">
              <a:lnSpc>
                <a:spcPts val="285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Connections made using hydraulic or mechanical pressure to form permanent bonds, typically used for large-diameter conductors.</a:t>
            </a:r>
            <a:endParaRPr lang="en-US" sz="2000" dirty="0"/>
          </a:p>
        </p:txBody>
      </p:sp>
      <p:sp>
        <p:nvSpPr>
          <p:cNvPr id="15" name="Shape 10"/>
          <p:cNvSpPr/>
          <p:nvPr/>
        </p:nvSpPr>
        <p:spPr>
          <a:xfrm>
            <a:off x="342789" y="5288969"/>
            <a:ext cx="510302" cy="510302"/>
          </a:xfrm>
          <a:prstGeom prst="roundRect">
            <a:avLst>
              <a:gd name="adj" fmla="val 18669"/>
            </a:avLst>
          </a:prstGeom>
          <a:solidFill>
            <a:srgbClr val="E5E5E6"/>
          </a:solidFill>
          <a:ln w="7620">
            <a:solidFill>
              <a:srgbClr val="CBCBCC"/>
            </a:solidFill>
            <a:prstDash val="solid"/>
          </a:ln>
        </p:spPr>
        <p:txBody>
          <a:bodyPr/>
          <a:lstStyle/>
          <a:p>
            <a:endParaRPr lang="en-GB"/>
          </a:p>
        </p:txBody>
      </p:sp>
      <p:pic>
        <p:nvPicPr>
          <p:cNvPr id="16" name="Image 3" descr="preencoded.png"/>
          <p:cNvPicPr>
            <a:picLocks noChangeAspect="1"/>
          </p:cNvPicPr>
          <p:nvPr/>
        </p:nvPicPr>
        <p:blipFill>
          <a:blip r:embed="rId6"/>
          <a:stretch>
            <a:fillRect/>
          </a:stretch>
        </p:blipFill>
        <p:spPr>
          <a:xfrm>
            <a:off x="429151" y="5335494"/>
            <a:ext cx="340162" cy="425291"/>
          </a:xfrm>
          <a:prstGeom prst="rect">
            <a:avLst/>
          </a:prstGeom>
        </p:spPr>
      </p:pic>
      <p:sp>
        <p:nvSpPr>
          <p:cNvPr id="17" name="Text 11"/>
          <p:cNvSpPr/>
          <p:nvPr/>
        </p:nvSpPr>
        <p:spPr>
          <a:xfrm>
            <a:off x="1075900" y="5403294"/>
            <a:ext cx="3259455" cy="354330"/>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Insulation displacement</a:t>
            </a:r>
            <a:endParaRPr lang="en-US" sz="2400" dirty="0"/>
          </a:p>
        </p:txBody>
      </p:sp>
      <p:sp>
        <p:nvSpPr>
          <p:cNvPr id="18" name="Text 12"/>
          <p:cNvSpPr/>
          <p:nvPr/>
        </p:nvSpPr>
        <p:spPr>
          <a:xfrm>
            <a:off x="1046738" y="5822792"/>
            <a:ext cx="4010171" cy="1088708"/>
          </a:xfrm>
          <a:prstGeom prst="rect">
            <a:avLst/>
          </a:prstGeom>
          <a:noFill/>
          <a:ln/>
        </p:spPr>
        <p:txBody>
          <a:bodyPr wrap="square" lIns="0" tIns="0" rIns="0" bIns="0" rtlCol="0" anchor="t"/>
          <a:lstStyle/>
          <a:p>
            <a:pPr marL="0" indent="0" algn="l">
              <a:lnSpc>
                <a:spcPts val="285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Connections that pierce insulation without stripping, common in telecommunications and low-voltage systems.</a:t>
            </a:r>
            <a:endParaRPr lang="en-US" sz="2000" dirty="0"/>
          </a:p>
        </p:txBody>
      </p:sp>
      <p:sp>
        <p:nvSpPr>
          <p:cNvPr id="19" name="Shape 13"/>
          <p:cNvSpPr/>
          <p:nvPr/>
        </p:nvSpPr>
        <p:spPr>
          <a:xfrm>
            <a:off x="5236643" y="5312490"/>
            <a:ext cx="510302" cy="510302"/>
          </a:xfrm>
          <a:prstGeom prst="roundRect">
            <a:avLst>
              <a:gd name="adj" fmla="val 18669"/>
            </a:avLst>
          </a:prstGeom>
          <a:solidFill>
            <a:srgbClr val="E5E5E6"/>
          </a:solidFill>
          <a:ln w="7620">
            <a:solidFill>
              <a:srgbClr val="CBCBCC"/>
            </a:solidFill>
            <a:prstDash val="solid"/>
          </a:ln>
        </p:spPr>
        <p:txBody>
          <a:bodyPr/>
          <a:lstStyle/>
          <a:p>
            <a:endParaRPr lang="en-GB"/>
          </a:p>
        </p:txBody>
      </p:sp>
      <p:pic>
        <p:nvPicPr>
          <p:cNvPr id="20" name="Image 4" descr="preencoded.png"/>
          <p:cNvPicPr>
            <a:picLocks noChangeAspect="1"/>
          </p:cNvPicPr>
          <p:nvPr/>
        </p:nvPicPr>
        <p:blipFill>
          <a:blip r:embed="rId7"/>
          <a:stretch>
            <a:fillRect/>
          </a:stretch>
        </p:blipFill>
        <p:spPr>
          <a:xfrm>
            <a:off x="5320963" y="5367813"/>
            <a:ext cx="340162" cy="425291"/>
          </a:xfrm>
          <a:prstGeom prst="rect">
            <a:avLst/>
          </a:prstGeom>
        </p:spPr>
      </p:pic>
      <p:sp>
        <p:nvSpPr>
          <p:cNvPr id="21" name="Text 14"/>
          <p:cNvSpPr/>
          <p:nvPr/>
        </p:nvSpPr>
        <p:spPr>
          <a:xfrm>
            <a:off x="5978589" y="5406455"/>
            <a:ext cx="2835235" cy="354330"/>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Clamp connections</a:t>
            </a:r>
            <a:endParaRPr lang="en-US" sz="2400" dirty="0"/>
          </a:p>
        </p:txBody>
      </p:sp>
      <p:sp>
        <p:nvSpPr>
          <p:cNvPr id="22" name="Text 15"/>
          <p:cNvSpPr/>
          <p:nvPr/>
        </p:nvSpPr>
        <p:spPr>
          <a:xfrm>
            <a:off x="5978589" y="5821753"/>
            <a:ext cx="5642610" cy="1088708"/>
          </a:xfrm>
          <a:prstGeom prst="rect">
            <a:avLst/>
          </a:prstGeom>
          <a:noFill/>
          <a:ln/>
        </p:spPr>
        <p:txBody>
          <a:bodyPr wrap="square" lIns="0" tIns="0" rIns="0" bIns="0" rtlCol="0" anchor="t"/>
          <a:lstStyle/>
          <a:p>
            <a:pPr marL="0" indent="0" algn="l">
              <a:lnSpc>
                <a:spcPts val="285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Spring-loaded or mechanical connections that grip conductors, used in terminal blocks and temporary connections.</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a:spLocks/>
          </p:cNvSpPr>
          <p:nvPr/>
        </p:nvSpPr>
        <p:spPr>
          <a:xfrm>
            <a:off x="301224" y="1139177"/>
            <a:ext cx="13899846"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mj-lt"/>
                <a:ea typeface="Arial Black Bold" pitchFamily="34" charset="-122"/>
                <a:cs typeface="Arial Black Bold" pitchFamily="34" charset="-120"/>
              </a:rPr>
              <a:t>Screwed connections in detail</a:t>
            </a:r>
            <a:endParaRPr lang="en-US" sz="3600" dirty="0">
              <a:latin typeface="+mj-lt"/>
            </a:endParaRPr>
          </a:p>
        </p:txBody>
      </p:sp>
      <p:grpSp>
        <p:nvGrpSpPr>
          <p:cNvPr id="17" name="Group 16">
            <a:extLst>
              <a:ext uri="{FF2B5EF4-FFF2-40B4-BE49-F238E27FC236}">
                <a16:creationId xmlns:a16="http://schemas.microsoft.com/office/drawing/2014/main" id="{8A35A8D8-DFE1-2095-EF7A-712874BB3CA7}"/>
              </a:ext>
            </a:extLst>
          </p:cNvPr>
          <p:cNvGrpSpPr/>
          <p:nvPr/>
        </p:nvGrpSpPr>
        <p:grpSpPr>
          <a:xfrm>
            <a:off x="342789" y="2165375"/>
            <a:ext cx="13541958" cy="4376378"/>
            <a:chOff x="780217" y="1907031"/>
            <a:chExt cx="13541958" cy="4376378"/>
          </a:xfrm>
        </p:grpSpPr>
        <p:sp>
          <p:nvSpPr>
            <p:cNvPr id="3" name="Text 1"/>
            <p:cNvSpPr/>
            <p:nvPr/>
          </p:nvSpPr>
          <p:spPr>
            <a:xfrm>
              <a:off x="793790" y="1907031"/>
              <a:ext cx="2835235" cy="354330"/>
            </a:xfrm>
            <a:prstGeom prst="rect">
              <a:avLst/>
            </a:prstGeom>
            <a:noFill/>
            <a:ln/>
          </p:spPr>
          <p:txBody>
            <a:bodyPr wrap="none" lIns="0" tIns="0" rIns="0" bIns="0" rtlCol="0" anchor="t"/>
            <a:lstStyle/>
            <a:p>
              <a:pPr marL="0" indent="0" algn="l">
                <a:lnSpc>
                  <a:spcPts val="2750"/>
                </a:lnSpc>
                <a:buNone/>
              </a:pPr>
              <a:r>
                <a:rPr lang="en-US" sz="2400" b="1" dirty="0">
                  <a:ea typeface="Arial Black Bold" pitchFamily="34" charset="-122"/>
                  <a:cs typeface="Arial Black Bold" pitchFamily="34" charset="-120"/>
                </a:rPr>
                <a:t>Advantages</a:t>
              </a:r>
              <a:endParaRPr lang="en-US" sz="2400" dirty="0"/>
            </a:p>
          </p:txBody>
        </p:sp>
        <p:sp>
          <p:nvSpPr>
            <p:cNvPr id="4" name="Text 2"/>
            <p:cNvSpPr/>
            <p:nvPr/>
          </p:nvSpPr>
          <p:spPr>
            <a:xfrm>
              <a:off x="780217" y="2337006"/>
              <a:ext cx="3978116" cy="3629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Simple to install with basic</a:t>
              </a:r>
              <a:br>
                <a:rPr lang="en-US" sz="2400" dirty="0">
                  <a:ea typeface="ＭＳ Ｐゴシック" charset="-128"/>
                </a:rPr>
              </a:br>
              <a:r>
                <a:rPr lang="en-US" sz="2400" dirty="0">
                  <a:ea typeface="ＭＳ Ｐゴシック" charset="-128"/>
                </a:rPr>
                <a:t> tools</a:t>
              </a:r>
            </a:p>
          </p:txBody>
        </p:sp>
        <p:sp>
          <p:nvSpPr>
            <p:cNvPr id="5" name="Text 3"/>
            <p:cNvSpPr/>
            <p:nvPr/>
          </p:nvSpPr>
          <p:spPr>
            <a:xfrm>
              <a:off x="780217" y="3111372"/>
              <a:ext cx="3978116" cy="3629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Easy visual inspection</a:t>
              </a:r>
            </a:p>
          </p:txBody>
        </p:sp>
        <p:sp>
          <p:nvSpPr>
            <p:cNvPr id="6" name="Text 4"/>
            <p:cNvSpPr/>
            <p:nvPr/>
          </p:nvSpPr>
          <p:spPr>
            <a:xfrm>
              <a:off x="780217" y="3512833"/>
              <a:ext cx="3978116" cy="725805"/>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Can be disconnected and </a:t>
              </a:r>
              <a:br>
                <a:rPr lang="en-US" sz="2400" dirty="0">
                  <a:ea typeface="ＭＳ Ｐゴシック" charset="-128"/>
                </a:rPr>
              </a:br>
              <a:r>
                <a:rPr lang="en-US" sz="2400" dirty="0">
                  <a:ea typeface="ＭＳ Ｐゴシック" charset="-128"/>
                </a:rPr>
                <a:t>reconnected</a:t>
              </a:r>
            </a:p>
          </p:txBody>
        </p:sp>
        <p:sp>
          <p:nvSpPr>
            <p:cNvPr id="7" name="Text 5"/>
            <p:cNvSpPr/>
            <p:nvPr/>
          </p:nvSpPr>
          <p:spPr>
            <a:xfrm>
              <a:off x="780217" y="4320005"/>
              <a:ext cx="3978116" cy="3629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Cost-effective solution</a:t>
              </a:r>
            </a:p>
          </p:txBody>
        </p:sp>
        <p:sp>
          <p:nvSpPr>
            <p:cNvPr id="8" name="Text 6"/>
            <p:cNvSpPr/>
            <p:nvPr/>
          </p:nvSpPr>
          <p:spPr>
            <a:xfrm>
              <a:off x="780217" y="4757984"/>
              <a:ext cx="3978116" cy="3629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Widely available components</a:t>
              </a:r>
            </a:p>
          </p:txBody>
        </p:sp>
        <p:sp>
          <p:nvSpPr>
            <p:cNvPr id="9" name="Text 7"/>
            <p:cNvSpPr/>
            <p:nvPr/>
          </p:nvSpPr>
          <p:spPr>
            <a:xfrm>
              <a:off x="5332928" y="1907031"/>
              <a:ext cx="2835235" cy="354330"/>
            </a:xfrm>
            <a:prstGeom prst="rect">
              <a:avLst/>
            </a:prstGeom>
            <a:noFill/>
            <a:ln/>
          </p:spPr>
          <p:txBody>
            <a:bodyPr wrap="none" lIns="0" tIns="0" rIns="0" bIns="0" rtlCol="0" anchor="t"/>
            <a:lstStyle/>
            <a:p>
              <a:pPr marL="0" indent="0" algn="l">
                <a:lnSpc>
                  <a:spcPts val="2750"/>
                </a:lnSpc>
                <a:buNone/>
              </a:pPr>
              <a:r>
                <a:rPr lang="en-US" sz="2400" b="1" dirty="0">
                  <a:ea typeface="Arial Black Bold" pitchFamily="34" charset="-122"/>
                  <a:cs typeface="Arial Black Bold" pitchFamily="34" charset="-120"/>
                </a:rPr>
                <a:t>Limitations</a:t>
              </a:r>
              <a:endParaRPr lang="en-US" sz="2400" dirty="0"/>
            </a:p>
          </p:txBody>
        </p:sp>
        <p:sp>
          <p:nvSpPr>
            <p:cNvPr id="10" name="Text 8"/>
            <p:cNvSpPr/>
            <p:nvPr/>
          </p:nvSpPr>
          <p:spPr>
            <a:xfrm>
              <a:off x="5332928" y="2346902"/>
              <a:ext cx="3978116" cy="725805"/>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Potential for loosening </a:t>
              </a:r>
              <a:br>
                <a:rPr lang="en-US" sz="2400" dirty="0">
                  <a:ea typeface="ＭＳ Ｐゴシック" charset="-128"/>
                </a:rPr>
              </a:br>
              <a:r>
                <a:rPr lang="en-US" sz="2400" dirty="0">
                  <a:ea typeface="ＭＳ Ｐゴシック" charset="-128"/>
                </a:rPr>
                <a:t>under vibration</a:t>
              </a:r>
            </a:p>
          </p:txBody>
        </p:sp>
        <p:sp>
          <p:nvSpPr>
            <p:cNvPr id="11" name="Text 9"/>
            <p:cNvSpPr/>
            <p:nvPr/>
          </p:nvSpPr>
          <p:spPr>
            <a:xfrm>
              <a:off x="5332928" y="3152002"/>
              <a:ext cx="3978116" cy="725805"/>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Requires periodic </a:t>
              </a:r>
              <a:br>
                <a:rPr lang="en-US" sz="2400" dirty="0">
                  <a:ea typeface="ＭＳ Ｐゴシック" charset="-128"/>
                </a:rPr>
              </a:br>
              <a:r>
                <a:rPr lang="en-US" sz="2400" dirty="0">
                  <a:ea typeface="ＭＳ Ｐゴシック" charset="-128"/>
                </a:rPr>
                <a:t>maintenance and retightening</a:t>
              </a:r>
            </a:p>
          </p:txBody>
        </p:sp>
        <p:sp>
          <p:nvSpPr>
            <p:cNvPr id="12" name="Text 10"/>
            <p:cNvSpPr/>
            <p:nvPr/>
          </p:nvSpPr>
          <p:spPr>
            <a:xfrm>
              <a:off x="5332928" y="3957103"/>
              <a:ext cx="3978116" cy="725805"/>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Terminal damage from </a:t>
              </a:r>
              <a:br>
                <a:rPr lang="en-US" sz="2400" dirty="0">
                  <a:ea typeface="ＭＳ Ｐゴシック" charset="-128"/>
                </a:rPr>
              </a:br>
              <a:r>
                <a:rPr lang="en-US" sz="2400" dirty="0">
                  <a:ea typeface="ＭＳ Ｐゴシック" charset="-128"/>
                </a:rPr>
                <a:t>over-torquing</a:t>
              </a:r>
            </a:p>
          </p:txBody>
        </p:sp>
        <p:sp>
          <p:nvSpPr>
            <p:cNvPr id="13" name="Text 11"/>
            <p:cNvSpPr/>
            <p:nvPr/>
          </p:nvSpPr>
          <p:spPr>
            <a:xfrm>
              <a:off x="5332928" y="4733942"/>
              <a:ext cx="3978116" cy="725805"/>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Conductor damage if </a:t>
              </a:r>
              <a:br>
                <a:rPr lang="en-US" sz="2400" dirty="0">
                  <a:ea typeface="ＭＳ Ｐゴシック" charset="-128"/>
                </a:rPr>
              </a:br>
              <a:r>
                <a:rPr lang="en-US" sz="2400" dirty="0">
                  <a:ea typeface="ＭＳ Ｐゴシック" charset="-128"/>
                </a:rPr>
                <a:t>incorrectly secured</a:t>
              </a:r>
            </a:p>
          </p:txBody>
        </p:sp>
        <p:sp>
          <p:nvSpPr>
            <p:cNvPr id="14" name="Text 12"/>
            <p:cNvSpPr/>
            <p:nvPr/>
          </p:nvSpPr>
          <p:spPr>
            <a:xfrm>
              <a:off x="5332928" y="5557604"/>
              <a:ext cx="3978116" cy="725805"/>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Limited current-carrying </a:t>
              </a:r>
              <a:br>
                <a:rPr lang="en-US" sz="2400" dirty="0">
                  <a:ea typeface="ＭＳ Ｐゴシック" charset="-128"/>
                </a:rPr>
              </a:br>
              <a:r>
                <a:rPr lang="en-US" sz="2400" dirty="0">
                  <a:ea typeface="ＭＳ Ｐゴシック" charset="-128"/>
                </a:rPr>
                <a:t>capacity compared to some </a:t>
              </a:r>
              <a:br>
                <a:rPr lang="en-US" sz="2400" dirty="0">
                  <a:ea typeface="ＭＳ Ｐゴシック" charset="-128"/>
                </a:rPr>
              </a:br>
              <a:r>
                <a:rPr lang="en-US" sz="2400" dirty="0">
                  <a:ea typeface="ＭＳ Ｐゴシック" charset="-128"/>
                </a:rPr>
                <a:t>alternatives</a:t>
              </a:r>
            </a:p>
          </p:txBody>
        </p:sp>
        <p:sp>
          <p:nvSpPr>
            <p:cNvPr id="15" name="Text 13"/>
            <p:cNvSpPr/>
            <p:nvPr/>
          </p:nvSpPr>
          <p:spPr>
            <a:xfrm>
              <a:off x="9872067" y="1907031"/>
              <a:ext cx="2835235" cy="354330"/>
            </a:xfrm>
            <a:prstGeom prst="rect">
              <a:avLst/>
            </a:prstGeom>
            <a:noFill/>
            <a:ln/>
          </p:spPr>
          <p:txBody>
            <a:bodyPr wrap="none" lIns="0" tIns="0" rIns="0" bIns="0" rtlCol="0" anchor="t"/>
            <a:lstStyle/>
            <a:p>
              <a:pPr marL="0" indent="0" algn="l">
                <a:lnSpc>
                  <a:spcPts val="2750"/>
                </a:lnSpc>
                <a:buNone/>
              </a:pPr>
              <a:r>
                <a:rPr lang="en-US" sz="2400" b="1" dirty="0">
                  <a:ea typeface="Arial Black Bold" pitchFamily="34" charset="-122"/>
                  <a:cs typeface="Arial Black Bold" pitchFamily="34" charset="-120"/>
                </a:rPr>
                <a:t>Best practice</a:t>
              </a:r>
              <a:endParaRPr lang="en-US" sz="2400" dirty="0"/>
            </a:p>
          </p:txBody>
        </p:sp>
        <p:sp>
          <p:nvSpPr>
            <p:cNvPr id="16" name="Text 14"/>
            <p:cNvSpPr/>
            <p:nvPr/>
          </p:nvSpPr>
          <p:spPr>
            <a:xfrm>
              <a:off x="9858495" y="2346902"/>
              <a:ext cx="4463680" cy="3629025"/>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Always use torque screwdrivers calibrated to the manufacturer’s specifications. For copper conductors, ensure they are properly prepared with the correct stripping length and terminal lugs when required. Regularly inspect for signs of overheating or loosening, especially in environments subject to temperature cycling or vibration.</a:t>
              </a:r>
              <a:endParaRPr lang="en-US" sz="2400"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1027876" y="1921690"/>
            <a:ext cx="3499781" cy="5249672"/>
          </a:xfrm>
          <a:prstGeom prst="rect">
            <a:avLst/>
          </a:prstGeom>
        </p:spPr>
      </p:pic>
      <p:sp>
        <p:nvSpPr>
          <p:cNvPr id="3" name="Text 0"/>
          <p:cNvSpPr>
            <a:spLocks/>
          </p:cNvSpPr>
          <p:nvPr/>
        </p:nvSpPr>
        <p:spPr>
          <a:xfrm>
            <a:off x="301224" y="1180742"/>
            <a:ext cx="13899846" cy="646331"/>
          </a:xfrm>
          <a:prstGeom prst="rect">
            <a:avLst/>
          </a:prstGeom>
          <a:noFill/>
          <a:ln/>
        </p:spPr>
        <p:txBody>
          <a:bodyPr wrap="none" lIns="0" tIns="0" rIns="0" bIns="0" rtlCol="0" anchor="t"/>
          <a:lstStyle/>
          <a:p>
            <a:pPr marL="0" indent="0" algn="l">
              <a:lnSpc>
                <a:spcPts val="4550"/>
              </a:lnSpc>
              <a:buNone/>
            </a:pPr>
            <a:r>
              <a:rPr lang="en-US" sz="3600" b="1" dirty="0">
                <a:solidFill>
                  <a:srgbClr val="FC4421"/>
                </a:solidFill>
                <a:latin typeface="+mj-lt"/>
                <a:ea typeface="Arial Black Bold" pitchFamily="34" charset="-122"/>
                <a:cs typeface="Arial Black Bold" pitchFamily="34" charset="-120"/>
              </a:rPr>
              <a:t>Crimped connections in detail</a:t>
            </a:r>
            <a:endParaRPr lang="en-US" sz="3600" dirty="0">
              <a:latin typeface="+mj-lt"/>
            </a:endParaRPr>
          </a:p>
        </p:txBody>
      </p:sp>
      <p:sp>
        <p:nvSpPr>
          <p:cNvPr id="5" name="Text 2"/>
          <p:cNvSpPr/>
          <p:nvPr/>
        </p:nvSpPr>
        <p:spPr>
          <a:xfrm>
            <a:off x="301224" y="1921690"/>
            <a:ext cx="2330053" cy="291227"/>
          </a:xfrm>
          <a:prstGeom prst="rect">
            <a:avLst/>
          </a:prstGeom>
          <a:noFill/>
          <a:ln/>
        </p:spPr>
        <p:txBody>
          <a:bodyPr wrap="none" lIns="0" tIns="0" rIns="0" bIns="0" rtlCol="0" anchor="t"/>
          <a:lstStyle/>
          <a:p>
            <a:pPr marL="0" indent="0" algn="l">
              <a:lnSpc>
                <a:spcPts val="2250"/>
              </a:lnSpc>
              <a:buNone/>
            </a:pPr>
            <a:r>
              <a:rPr lang="en-US" sz="2400" b="1" dirty="0">
                <a:solidFill>
                  <a:srgbClr val="000000"/>
                </a:solidFill>
                <a:ea typeface="Arial Black Bold" pitchFamily="34" charset="-122"/>
                <a:cs typeface="Arial Black Bold" pitchFamily="34" charset="-120"/>
              </a:rPr>
              <a:t>Advantages</a:t>
            </a:r>
            <a:endParaRPr lang="en-US" sz="2400" dirty="0"/>
          </a:p>
        </p:txBody>
      </p:sp>
      <p:sp>
        <p:nvSpPr>
          <p:cNvPr id="6" name="Text 3"/>
          <p:cNvSpPr/>
          <p:nvPr/>
        </p:nvSpPr>
        <p:spPr>
          <a:xfrm>
            <a:off x="301224" y="2255360"/>
            <a:ext cx="3438644" cy="298252"/>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200" dirty="0">
                <a:ea typeface="ＭＳ Ｐゴシック" charset="-128"/>
              </a:rPr>
              <a:t>Excellent vibration resistance</a:t>
            </a:r>
          </a:p>
        </p:txBody>
      </p:sp>
      <p:sp>
        <p:nvSpPr>
          <p:cNvPr id="7" name="Text 4"/>
          <p:cNvSpPr/>
          <p:nvPr/>
        </p:nvSpPr>
        <p:spPr>
          <a:xfrm>
            <a:off x="301224" y="2723401"/>
            <a:ext cx="3438644" cy="298252"/>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200" dirty="0">
                <a:ea typeface="ＭＳ Ｐゴシック" charset="-128"/>
              </a:rPr>
              <a:t>Low contact resistance</a:t>
            </a:r>
          </a:p>
        </p:txBody>
      </p:sp>
      <p:sp>
        <p:nvSpPr>
          <p:cNvPr id="8" name="Text 5"/>
          <p:cNvSpPr/>
          <p:nvPr/>
        </p:nvSpPr>
        <p:spPr>
          <a:xfrm>
            <a:off x="301224" y="3150441"/>
            <a:ext cx="3438644" cy="298252"/>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200" dirty="0">
                <a:ea typeface="ＭＳ Ｐゴシック" charset="-128"/>
              </a:rPr>
              <a:t>Suitable for high-current applications</a:t>
            </a:r>
          </a:p>
        </p:txBody>
      </p:sp>
      <p:sp>
        <p:nvSpPr>
          <p:cNvPr id="9" name="Text 6"/>
          <p:cNvSpPr/>
          <p:nvPr/>
        </p:nvSpPr>
        <p:spPr>
          <a:xfrm>
            <a:off x="301224" y="3550324"/>
            <a:ext cx="3438644" cy="5965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200" dirty="0">
                <a:ea typeface="ＭＳ Ｐゴシック" charset="-128"/>
              </a:rPr>
              <a:t>Gas-tight connection prevents </a:t>
            </a:r>
            <a:br>
              <a:rPr lang="en-US" sz="2200" dirty="0">
                <a:ea typeface="ＭＳ Ｐゴシック" charset="-128"/>
              </a:rPr>
            </a:br>
            <a:r>
              <a:rPr lang="en-US" sz="2200" dirty="0">
                <a:ea typeface="ＭＳ Ｐゴシック" charset="-128"/>
              </a:rPr>
              <a:t>oxidation</a:t>
            </a:r>
          </a:p>
        </p:txBody>
      </p:sp>
      <p:sp>
        <p:nvSpPr>
          <p:cNvPr id="10" name="Text 7"/>
          <p:cNvSpPr/>
          <p:nvPr/>
        </p:nvSpPr>
        <p:spPr>
          <a:xfrm>
            <a:off x="291942" y="4300620"/>
            <a:ext cx="3438644" cy="298252"/>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200" dirty="0">
                <a:ea typeface="ＭＳ Ｐゴシック" charset="-128"/>
              </a:rPr>
              <a:t>No need for periodic retightening</a:t>
            </a:r>
          </a:p>
        </p:txBody>
      </p:sp>
      <p:sp>
        <p:nvSpPr>
          <p:cNvPr id="12" name="Text 9"/>
          <p:cNvSpPr/>
          <p:nvPr/>
        </p:nvSpPr>
        <p:spPr>
          <a:xfrm>
            <a:off x="5721696" y="1892273"/>
            <a:ext cx="2330053" cy="291227"/>
          </a:xfrm>
          <a:prstGeom prst="rect">
            <a:avLst/>
          </a:prstGeom>
          <a:noFill/>
          <a:ln/>
        </p:spPr>
        <p:txBody>
          <a:bodyPr wrap="none" lIns="0" tIns="0" rIns="0" bIns="0" rtlCol="0" anchor="t"/>
          <a:lstStyle/>
          <a:p>
            <a:pPr marL="0" indent="0" algn="l">
              <a:lnSpc>
                <a:spcPts val="2250"/>
              </a:lnSpc>
              <a:buNone/>
            </a:pPr>
            <a:r>
              <a:rPr lang="en-US" sz="2400" b="1" dirty="0">
                <a:solidFill>
                  <a:srgbClr val="000000"/>
                </a:solidFill>
                <a:ea typeface="Arial Black Bold" pitchFamily="34" charset="-122"/>
                <a:cs typeface="Arial Black Bold" pitchFamily="34" charset="-120"/>
              </a:rPr>
              <a:t>Limitations</a:t>
            </a:r>
            <a:endParaRPr lang="en-US" sz="2400" dirty="0"/>
          </a:p>
        </p:txBody>
      </p:sp>
      <p:sp>
        <p:nvSpPr>
          <p:cNvPr id="13" name="Text 10"/>
          <p:cNvSpPr/>
          <p:nvPr/>
        </p:nvSpPr>
        <p:spPr>
          <a:xfrm>
            <a:off x="5721696" y="2203178"/>
            <a:ext cx="3438644" cy="298252"/>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200" dirty="0">
                <a:ea typeface="ＭＳ Ｐゴシック" charset="-128"/>
              </a:rPr>
              <a:t>Requires specialised crimping tools</a:t>
            </a:r>
          </a:p>
        </p:txBody>
      </p:sp>
      <p:sp>
        <p:nvSpPr>
          <p:cNvPr id="14" name="Text 11"/>
          <p:cNvSpPr/>
          <p:nvPr/>
        </p:nvSpPr>
        <p:spPr>
          <a:xfrm>
            <a:off x="5721696" y="2617524"/>
            <a:ext cx="3438644" cy="298252"/>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200" dirty="0">
                <a:ea typeface="ＭＳ Ｐゴシック" charset="-128"/>
              </a:rPr>
              <a:t>Proper crimping technique is critical</a:t>
            </a:r>
          </a:p>
        </p:txBody>
      </p:sp>
      <p:sp>
        <p:nvSpPr>
          <p:cNvPr id="15" name="Text 12"/>
          <p:cNvSpPr/>
          <p:nvPr/>
        </p:nvSpPr>
        <p:spPr>
          <a:xfrm>
            <a:off x="5721696" y="3037264"/>
            <a:ext cx="3438644" cy="5965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200" dirty="0">
                <a:ea typeface="ＭＳ Ｐゴシック" charset="-128"/>
              </a:rPr>
              <a:t>Cannot be easily disconnected </a:t>
            </a:r>
            <a:br>
              <a:rPr lang="en-US" sz="2200" dirty="0">
                <a:ea typeface="ＭＳ Ｐゴシック" charset="-128"/>
              </a:rPr>
            </a:br>
            <a:r>
              <a:rPr lang="en-US" sz="2200" dirty="0">
                <a:ea typeface="ＭＳ Ｐゴシック" charset="-128"/>
              </a:rPr>
              <a:t>and reused</a:t>
            </a:r>
          </a:p>
        </p:txBody>
      </p:sp>
      <p:sp>
        <p:nvSpPr>
          <p:cNvPr id="16" name="Text 13"/>
          <p:cNvSpPr/>
          <p:nvPr/>
        </p:nvSpPr>
        <p:spPr>
          <a:xfrm>
            <a:off x="5721695" y="3782924"/>
            <a:ext cx="5070995" cy="5965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200" dirty="0">
                <a:ea typeface="ＭＳ Ｐゴシック" charset="-128"/>
              </a:rPr>
              <a:t>Higher initial cost than screwed </a:t>
            </a:r>
            <a:br>
              <a:rPr lang="en-US" sz="2200" dirty="0">
                <a:ea typeface="ＭＳ Ｐゴシック" charset="-128"/>
              </a:rPr>
            </a:br>
            <a:r>
              <a:rPr lang="en-US" sz="2200" dirty="0">
                <a:ea typeface="ＭＳ Ｐゴシック" charset="-128"/>
              </a:rPr>
              <a:t>connections</a:t>
            </a:r>
          </a:p>
        </p:txBody>
      </p:sp>
      <p:sp>
        <p:nvSpPr>
          <p:cNvPr id="17" name="Text 14"/>
          <p:cNvSpPr/>
          <p:nvPr/>
        </p:nvSpPr>
        <p:spPr>
          <a:xfrm>
            <a:off x="5721695" y="4590118"/>
            <a:ext cx="3438644" cy="298252"/>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200" dirty="0">
                <a:ea typeface="ＭＳ Ｐゴシック" charset="-128"/>
              </a:rPr>
              <a:t>Quality dependent on operator skill</a:t>
            </a:r>
          </a:p>
        </p:txBody>
      </p:sp>
      <p:sp>
        <p:nvSpPr>
          <p:cNvPr id="19" name="Text 16"/>
          <p:cNvSpPr/>
          <p:nvPr/>
        </p:nvSpPr>
        <p:spPr>
          <a:xfrm>
            <a:off x="301224" y="5006098"/>
            <a:ext cx="2884290" cy="291227"/>
          </a:xfrm>
          <a:prstGeom prst="rect">
            <a:avLst/>
          </a:prstGeom>
          <a:noFill/>
          <a:ln/>
        </p:spPr>
        <p:txBody>
          <a:bodyPr wrap="none" lIns="0" tIns="0" rIns="0" bIns="0" rtlCol="0" anchor="t"/>
          <a:lstStyle/>
          <a:p>
            <a:pPr marL="0" indent="0" algn="l">
              <a:lnSpc>
                <a:spcPts val="2250"/>
              </a:lnSpc>
              <a:buNone/>
            </a:pPr>
            <a:r>
              <a:rPr lang="en-US" sz="2400" b="1" dirty="0">
                <a:solidFill>
                  <a:srgbClr val="000000"/>
                </a:solidFill>
                <a:ea typeface="Arial Black Bold" pitchFamily="34" charset="-122"/>
                <a:cs typeface="Arial Black Bold" pitchFamily="34" charset="-120"/>
              </a:rPr>
              <a:t>Best practice</a:t>
            </a:r>
            <a:endParaRPr lang="en-US" sz="2400" dirty="0"/>
          </a:p>
        </p:txBody>
      </p:sp>
      <p:sp>
        <p:nvSpPr>
          <p:cNvPr id="20" name="Text 17"/>
          <p:cNvSpPr/>
          <p:nvPr/>
        </p:nvSpPr>
        <p:spPr>
          <a:xfrm>
            <a:off x="301224" y="5313825"/>
            <a:ext cx="9223834" cy="298252"/>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200" dirty="0">
                <a:ea typeface="ＭＳ Ｐゴシック" charset="-128"/>
              </a:rPr>
              <a:t>Always use manufacturer-approved crimping tools</a:t>
            </a:r>
          </a:p>
        </p:txBody>
      </p:sp>
      <p:sp>
        <p:nvSpPr>
          <p:cNvPr id="21" name="Text 18"/>
          <p:cNvSpPr/>
          <p:nvPr/>
        </p:nvSpPr>
        <p:spPr>
          <a:xfrm>
            <a:off x="291942" y="5733704"/>
            <a:ext cx="9223834" cy="298252"/>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200" dirty="0">
                <a:ea typeface="ＭＳ Ｐゴシック" charset="-128"/>
              </a:rPr>
              <a:t>Select correct terminal size for conductor</a:t>
            </a:r>
          </a:p>
        </p:txBody>
      </p:sp>
      <p:sp>
        <p:nvSpPr>
          <p:cNvPr id="22" name="Text 19"/>
          <p:cNvSpPr/>
          <p:nvPr/>
        </p:nvSpPr>
        <p:spPr>
          <a:xfrm>
            <a:off x="291942" y="6126435"/>
            <a:ext cx="9223834" cy="298252"/>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200" dirty="0">
                <a:ea typeface="ＭＳ Ｐゴシック" charset="-128"/>
              </a:rPr>
              <a:t>Inspect crimp for proper deformation</a:t>
            </a:r>
          </a:p>
        </p:txBody>
      </p:sp>
      <p:sp>
        <p:nvSpPr>
          <p:cNvPr id="23" name="Text 20"/>
          <p:cNvSpPr/>
          <p:nvPr/>
        </p:nvSpPr>
        <p:spPr>
          <a:xfrm>
            <a:off x="291942" y="6514626"/>
            <a:ext cx="9223834" cy="298252"/>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200" dirty="0">
                <a:ea typeface="ＭＳ Ｐゴシック" charset="-128"/>
              </a:rPr>
              <a:t>Consider pull-testing critical connections</a:t>
            </a:r>
          </a:p>
        </p:txBody>
      </p:sp>
      <p:sp>
        <p:nvSpPr>
          <p:cNvPr id="24" name="Text 21"/>
          <p:cNvSpPr/>
          <p:nvPr/>
        </p:nvSpPr>
        <p:spPr>
          <a:xfrm>
            <a:off x="291942" y="6883197"/>
            <a:ext cx="9223834" cy="298252"/>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200" dirty="0">
                <a:ea typeface="ＭＳ Ｐゴシック" charset="-128"/>
              </a:rPr>
              <a:t>Follow British Standard BS 7609 for crimping procedures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394833" y="1049234"/>
            <a:ext cx="10642640" cy="1715398"/>
          </a:xfrm>
          <a:prstGeom prst="rect">
            <a:avLst/>
          </a:prstGeom>
        </p:spPr>
      </p:pic>
      <p:sp>
        <p:nvSpPr>
          <p:cNvPr id="3" name="Text 0"/>
          <p:cNvSpPr/>
          <p:nvPr/>
        </p:nvSpPr>
        <p:spPr>
          <a:xfrm>
            <a:off x="369256" y="2877741"/>
            <a:ext cx="7963972" cy="589478"/>
          </a:xfrm>
          <a:prstGeom prst="rect">
            <a:avLst/>
          </a:prstGeom>
          <a:noFill/>
          <a:ln/>
        </p:spPr>
        <p:txBody>
          <a:bodyPr wrap="none" lIns="0" tIns="0" rIns="0" bIns="0" rtlCol="0" anchor="t"/>
          <a:lstStyle/>
          <a:p>
            <a:pPr marL="0" indent="0" algn="l">
              <a:lnSpc>
                <a:spcPts val="4600"/>
              </a:lnSpc>
              <a:buNone/>
            </a:pPr>
            <a:r>
              <a:rPr lang="en-US" sz="3600" b="1" dirty="0">
                <a:solidFill>
                  <a:srgbClr val="FC4421"/>
                </a:solidFill>
                <a:latin typeface="+mj-lt"/>
                <a:ea typeface="Arial Black Bold" pitchFamily="34" charset="-122"/>
                <a:cs typeface="Arial Black Bold" pitchFamily="34" charset="-120"/>
              </a:rPr>
              <a:t>Compression connections in detail</a:t>
            </a:r>
            <a:endParaRPr lang="en-US" sz="3600" dirty="0">
              <a:latin typeface="+mj-lt"/>
            </a:endParaRPr>
          </a:p>
        </p:txBody>
      </p:sp>
      <p:grpSp>
        <p:nvGrpSpPr>
          <p:cNvPr id="17" name="Group 16">
            <a:extLst>
              <a:ext uri="{FF2B5EF4-FFF2-40B4-BE49-F238E27FC236}">
                <a16:creationId xmlns:a16="http://schemas.microsoft.com/office/drawing/2014/main" id="{0CA62061-4F48-A883-C246-4256BDCD8FB8}"/>
              </a:ext>
            </a:extLst>
          </p:cNvPr>
          <p:cNvGrpSpPr/>
          <p:nvPr/>
        </p:nvGrpSpPr>
        <p:grpSpPr>
          <a:xfrm>
            <a:off x="369256" y="3592656"/>
            <a:ext cx="13309997" cy="2415384"/>
            <a:chOff x="660202" y="3750112"/>
            <a:chExt cx="13309997" cy="2415384"/>
          </a:xfrm>
        </p:grpSpPr>
        <p:pic>
          <p:nvPicPr>
            <p:cNvPr id="4" name="Image 1" descr="preencoded.png"/>
            <p:cNvPicPr>
              <a:picLocks noChangeAspect="1"/>
            </p:cNvPicPr>
            <p:nvPr/>
          </p:nvPicPr>
          <p:blipFill>
            <a:blip r:embed="rId4"/>
            <a:stretch>
              <a:fillRect/>
            </a:stretch>
          </p:blipFill>
          <p:spPr>
            <a:xfrm>
              <a:off x="660202" y="3750112"/>
              <a:ext cx="3327440" cy="754618"/>
            </a:xfrm>
            <a:prstGeom prst="rect">
              <a:avLst/>
            </a:prstGeom>
          </p:spPr>
        </p:pic>
        <p:sp>
          <p:nvSpPr>
            <p:cNvPr id="5" name="Text 1"/>
            <p:cNvSpPr/>
            <p:nvPr/>
          </p:nvSpPr>
          <p:spPr>
            <a:xfrm>
              <a:off x="848797" y="4662927"/>
              <a:ext cx="2358152" cy="294799"/>
            </a:xfrm>
            <a:prstGeom prst="rect">
              <a:avLst/>
            </a:prstGeom>
            <a:noFill/>
            <a:ln/>
          </p:spPr>
          <p:txBody>
            <a:bodyPr wrap="none" lIns="0" tIns="0" rIns="0" bIns="0" rtlCol="0" anchor="t"/>
            <a:lstStyle/>
            <a:p>
              <a:pPr marL="0" indent="0" algn="l">
                <a:lnSpc>
                  <a:spcPts val="2300"/>
                </a:lnSpc>
                <a:buNone/>
              </a:pPr>
              <a:r>
                <a:rPr lang="en-US" sz="2400" b="1" dirty="0">
                  <a:solidFill>
                    <a:srgbClr val="000000"/>
                  </a:solidFill>
                  <a:ea typeface="Arial Black Bold" pitchFamily="34" charset="-122"/>
                  <a:cs typeface="Arial Black Bold" pitchFamily="34" charset="-120"/>
                </a:rPr>
                <a:t>Selection</a:t>
              </a:r>
              <a:endParaRPr lang="en-US" sz="2000" dirty="0"/>
            </a:p>
          </p:txBody>
        </p:sp>
        <p:sp>
          <p:nvSpPr>
            <p:cNvPr id="6" name="Text 2"/>
            <p:cNvSpPr/>
            <p:nvPr/>
          </p:nvSpPr>
          <p:spPr>
            <a:xfrm>
              <a:off x="848797" y="4957726"/>
              <a:ext cx="2950250" cy="1207770"/>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Choose connectors rated for conductor size and material. Verify compatibility with cable type and installation environment</a:t>
              </a:r>
              <a:endParaRPr lang="en-US" sz="2400" dirty="0"/>
            </a:p>
          </p:txBody>
        </p:sp>
        <p:pic>
          <p:nvPicPr>
            <p:cNvPr id="7" name="Image 2" descr="preencoded.png"/>
            <p:cNvPicPr>
              <a:picLocks noChangeAspect="1"/>
            </p:cNvPicPr>
            <p:nvPr/>
          </p:nvPicPr>
          <p:blipFill>
            <a:blip r:embed="rId5"/>
            <a:stretch>
              <a:fillRect/>
            </a:stretch>
          </p:blipFill>
          <p:spPr>
            <a:xfrm>
              <a:off x="3987641" y="3750112"/>
              <a:ext cx="3327559" cy="754618"/>
            </a:xfrm>
            <a:prstGeom prst="rect">
              <a:avLst/>
            </a:prstGeom>
          </p:spPr>
        </p:pic>
        <p:sp>
          <p:nvSpPr>
            <p:cNvPr id="8" name="Text 3"/>
            <p:cNvSpPr/>
            <p:nvPr/>
          </p:nvSpPr>
          <p:spPr>
            <a:xfrm>
              <a:off x="4176236" y="4644022"/>
              <a:ext cx="2358152" cy="294799"/>
            </a:xfrm>
            <a:prstGeom prst="rect">
              <a:avLst/>
            </a:prstGeom>
            <a:noFill/>
            <a:ln/>
          </p:spPr>
          <p:txBody>
            <a:bodyPr wrap="none" lIns="0" tIns="0" rIns="0" bIns="0" rtlCol="0" anchor="t"/>
            <a:lstStyle/>
            <a:p>
              <a:pPr marL="0" indent="0" algn="l">
                <a:lnSpc>
                  <a:spcPts val="2300"/>
                </a:lnSpc>
                <a:buNone/>
              </a:pPr>
              <a:r>
                <a:rPr lang="en-US" sz="2400" b="1" dirty="0">
                  <a:solidFill>
                    <a:srgbClr val="000000"/>
                  </a:solidFill>
                  <a:ea typeface="Arial Black Bold" pitchFamily="34" charset="-122"/>
                  <a:cs typeface="Arial Black Bold" pitchFamily="34" charset="-120"/>
                </a:rPr>
                <a:t>Preparation</a:t>
              </a:r>
              <a:endParaRPr lang="en-US" sz="2400" dirty="0"/>
            </a:p>
          </p:txBody>
        </p:sp>
        <p:sp>
          <p:nvSpPr>
            <p:cNvPr id="9" name="Text 4"/>
            <p:cNvSpPr/>
            <p:nvPr/>
          </p:nvSpPr>
          <p:spPr>
            <a:xfrm>
              <a:off x="4176235" y="4957726"/>
              <a:ext cx="2950369" cy="1207770"/>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Clean conductor thoroughly. Cut squarely and strip to exact length. Apply inhibitor compound for </a:t>
              </a:r>
              <a:r>
                <a:rPr lang="en-US" sz="2400" dirty="0" err="1">
                  <a:solidFill>
                    <a:srgbClr val="000000"/>
                  </a:solidFill>
                  <a:latin typeface="Arial" panose="020B0604020202020204" pitchFamily="34" charset="0"/>
                  <a:ea typeface="Arial Black" pitchFamily="34" charset="-122"/>
                  <a:cs typeface="Arial" panose="020B0604020202020204" pitchFamily="34" charset="0"/>
                </a:rPr>
                <a:t>aluminium</a:t>
              </a:r>
              <a:r>
                <a:rPr lang="en-US" sz="2400" dirty="0">
                  <a:solidFill>
                    <a:srgbClr val="000000"/>
                  </a:solidFill>
                  <a:latin typeface="Arial" panose="020B0604020202020204" pitchFamily="34" charset="0"/>
                  <a:ea typeface="Arial Black" pitchFamily="34" charset="-122"/>
                  <a:cs typeface="Arial" panose="020B0604020202020204" pitchFamily="34" charset="0"/>
                </a:rPr>
                <a:t> conductors</a:t>
              </a:r>
              <a:endParaRPr lang="en-US" sz="2000" dirty="0"/>
            </a:p>
          </p:txBody>
        </p:sp>
        <p:pic>
          <p:nvPicPr>
            <p:cNvPr id="10" name="Image 3" descr="preencoded.png"/>
            <p:cNvPicPr>
              <a:picLocks noChangeAspect="1"/>
            </p:cNvPicPr>
            <p:nvPr/>
          </p:nvPicPr>
          <p:blipFill>
            <a:blip r:embed="rId6"/>
            <a:stretch>
              <a:fillRect/>
            </a:stretch>
          </p:blipFill>
          <p:spPr>
            <a:xfrm>
              <a:off x="7315200" y="3750112"/>
              <a:ext cx="3327440" cy="754618"/>
            </a:xfrm>
            <a:prstGeom prst="rect">
              <a:avLst/>
            </a:prstGeom>
          </p:spPr>
        </p:pic>
        <p:sp>
          <p:nvSpPr>
            <p:cNvPr id="11" name="Text 5"/>
            <p:cNvSpPr/>
            <p:nvPr/>
          </p:nvSpPr>
          <p:spPr>
            <a:xfrm>
              <a:off x="7503795" y="4649072"/>
              <a:ext cx="2358152" cy="294799"/>
            </a:xfrm>
            <a:prstGeom prst="rect">
              <a:avLst/>
            </a:prstGeom>
            <a:noFill/>
            <a:ln/>
          </p:spPr>
          <p:txBody>
            <a:bodyPr wrap="none" lIns="0" tIns="0" rIns="0" bIns="0" rtlCol="0" anchor="t"/>
            <a:lstStyle/>
            <a:p>
              <a:pPr marL="0" indent="0" algn="l">
                <a:lnSpc>
                  <a:spcPts val="2300"/>
                </a:lnSpc>
                <a:buNone/>
              </a:pPr>
              <a:r>
                <a:rPr lang="en-US" sz="2400" b="1" dirty="0">
                  <a:solidFill>
                    <a:srgbClr val="000000"/>
                  </a:solidFill>
                  <a:ea typeface="Arial Black Bold" pitchFamily="34" charset="-122"/>
                  <a:cs typeface="Arial Black Bold" pitchFamily="34" charset="-120"/>
                </a:rPr>
                <a:t>Compression</a:t>
              </a:r>
              <a:endParaRPr lang="en-US" sz="2400" dirty="0"/>
            </a:p>
          </p:txBody>
        </p:sp>
        <p:sp>
          <p:nvSpPr>
            <p:cNvPr id="12" name="Text 6"/>
            <p:cNvSpPr/>
            <p:nvPr/>
          </p:nvSpPr>
          <p:spPr>
            <a:xfrm>
              <a:off x="7515160" y="4938821"/>
              <a:ext cx="2950250" cy="1207770"/>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Use calibrated hydraulic tool with correct die set. Apply compression in sequence specified by manufacturer</a:t>
              </a:r>
              <a:endParaRPr lang="en-US" sz="2400" dirty="0"/>
            </a:p>
          </p:txBody>
        </p:sp>
        <p:pic>
          <p:nvPicPr>
            <p:cNvPr id="13" name="Image 4" descr="preencoded.png"/>
            <p:cNvPicPr>
              <a:picLocks noChangeAspect="1"/>
            </p:cNvPicPr>
            <p:nvPr/>
          </p:nvPicPr>
          <p:blipFill>
            <a:blip r:embed="rId7"/>
            <a:stretch>
              <a:fillRect/>
            </a:stretch>
          </p:blipFill>
          <p:spPr>
            <a:xfrm>
              <a:off x="10642640" y="3750112"/>
              <a:ext cx="3327559" cy="754618"/>
            </a:xfrm>
            <a:prstGeom prst="rect">
              <a:avLst/>
            </a:prstGeom>
          </p:spPr>
        </p:pic>
        <p:sp>
          <p:nvSpPr>
            <p:cNvPr id="14" name="Text 7"/>
            <p:cNvSpPr/>
            <p:nvPr/>
          </p:nvSpPr>
          <p:spPr>
            <a:xfrm>
              <a:off x="10831235" y="4607507"/>
              <a:ext cx="2358152" cy="294799"/>
            </a:xfrm>
            <a:prstGeom prst="rect">
              <a:avLst/>
            </a:prstGeom>
            <a:noFill/>
            <a:ln/>
          </p:spPr>
          <p:txBody>
            <a:bodyPr wrap="none" lIns="0" tIns="0" rIns="0" bIns="0" rtlCol="0" anchor="t"/>
            <a:lstStyle/>
            <a:p>
              <a:pPr marL="0" indent="0" algn="l">
                <a:lnSpc>
                  <a:spcPts val="2300"/>
                </a:lnSpc>
                <a:buNone/>
              </a:pPr>
              <a:r>
                <a:rPr lang="en-US" sz="2400" b="1" dirty="0">
                  <a:solidFill>
                    <a:srgbClr val="000000"/>
                  </a:solidFill>
                  <a:ea typeface="Arial Black Bold" pitchFamily="34" charset="-122"/>
                  <a:cs typeface="Arial Black Bold" pitchFamily="34" charset="-120"/>
                </a:rPr>
                <a:t>Inspection</a:t>
              </a:r>
              <a:endParaRPr lang="en-US" sz="2000" dirty="0"/>
            </a:p>
          </p:txBody>
        </p:sp>
        <p:sp>
          <p:nvSpPr>
            <p:cNvPr id="15" name="Text 8"/>
            <p:cNvSpPr/>
            <p:nvPr/>
          </p:nvSpPr>
          <p:spPr>
            <a:xfrm>
              <a:off x="10842717" y="4943871"/>
              <a:ext cx="2950369" cy="905828"/>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Verify complete die impressions. Check for cracks or voids. Ensure proper length of compression area</a:t>
              </a:r>
              <a:endParaRPr lang="en-US" sz="2400"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17" name="Image 6" descr="preencoded.png"/>
          <p:cNvPicPr>
            <a:picLocks noChangeAspect="1"/>
          </p:cNvPicPr>
          <p:nvPr/>
        </p:nvPicPr>
        <p:blipFill>
          <a:blip r:embed="rId3"/>
          <a:stretch>
            <a:fillRect/>
          </a:stretch>
        </p:blipFill>
        <p:spPr>
          <a:xfrm>
            <a:off x="5108457" y="2412742"/>
            <a:ext cx="4571048" cy="4571048"/>
          </a:xfrm>
          <a:prstGeom prst="rect">
            <a:avLst/>
          </a:prstGeom>
        </p:spPr>
      </p:pic>
      <p:pic>
        <p:nvPicPr>
          <p:cNvPr id="9" name="Image 2" descr="preencoded.png"/>
          <p:cNvPicPr>
            <a:picLocks noChangeAspect="1"/>
          </p:cNvPicPr>
          <p:nvPr/>
        </p:nvPicPr>
        <p:blipFill>
          <a:blip r:embed="rId4"/>
          <a:stretch>
            <a:fillRect/>
          </a:stretch>
        </p:blipFill>
        <p:spPr>
          <a:xfrm>
            <a:off x="5103932" y="2402951"/>
            <a:ext cx="4571048" cy="4571048"/>
          </a:xfrm>
          <a:prstGeom prst="rect">
            <a:avLst/>
          </a:prstGeom>
        </p:spPr>
      </p:pic>
      <p:pic>
        <p:nvPicPr>
          <p:cNvPr id="13" name="Image 4" descr="preencoded.png"/>
          <p:cNvPicPr>
            <a:picLocks noChangeAspect="1"/>
          </p:cNvPicPr>
          <p:nvPr/>
        </p:nvPicPr>
        <p:blipFill>
          <a:blip r:embed="rId5"/>
          <a:stretch>
            <a:fillRect/>
          </a:stretch>
        </p:blipFill>
        <p:spPr>
          <a:xfrm>
            <a:off x="5099267" y="2407503"/>
            <a:ext cx="4571048" cy="4571048"/>
          </a:xfrm>
          <a:prstGeom prst="rect">
            <a:avLst/>
          </a:prstGeom>
        </p:spPr>
      </p:pic>
      <p:pic>
        <p:nvPicPr>
          <p:cNvPr id="5" name="Image 0" descr="preencoded.png"/>
          <p:cNvPicPr>
            <a:picLocks noChangeAspect="1"/>
          </p:cNvPicPr>
          <p:nvPr/>
        </p:nvPicPr>
        <p:blipFill>
          <a:blip r:embed="rId6"/>
          <a:stretch>
            <a:fillRect/>
          </a:stretch>
        </p:blipFill>
        <p:spPr>
          <a:xfrm>
            <a:off x="5117647" y="2391148"/>
            <a:ext cx="4571048" cy="4571048"/>
          </a:xfrm>
          <a:prstGeom prst="rect">
            <a:avLst/>
          </a:prstGeom>
        </p:spPr>
      </p:pic>
      <p:sp>
        <p:nvSpPr>
          <p:cNvPr id="2" name="Text 0"/>
          <p:cNvSpPr>
            <a:spLocks/>
          </p:cNvSpPr>
          <p:nvPr/>
        </p:nvSpPr>
        <p:spPr>
          <a:xfrm>
            <a:off x="301224" y="1180742"/>
            <a:ext cx="13899846" cy="646331"/>
          </a:xfrm>
          <a:prstGeom prst="rect">
            <a:avLst/>
          </a:prstGeom>
          <a:noFill/>
          <a:ln/>
        </p:spPr>
        <p:txBody>
          <a:bodyPr wrap="none" lIns="0" tIns="0" rIns="0" bIns="0" rtlCol="0" anchor="t"/>
          <a:lstStyle/>
          <a:p>
            <a:pPr marL="0" indent="0" algn="l">
              <a:lnSpc>
                <a:spcPts val="5500"/>
              </a:lnSpc>
              <a:buNone/>
            </a:pPr>
            <a:r>
              <a:rPr lang="en-US" sz="3600" b="1" dirty="0">
                <a:solidFill>
                  <a:srgbClr val="FC4421"/>
                </a:solidFill>
                <a:latin typeface="+mj-lt"/>
                <a:ea typeface="Arial Black Bold" pitchFamily="34" charset="-122"/>
                <a:cs typeface="Arial Black Bold" pitchFamily="34" charset="-120"/>
              </a:rPr>
              <a:t>Insulation displacement connections (IDC)</a:t>
            </a:r>
            <a:endParaRPr lang="en-US" sz="3600" dirty="0">
              <a:latin typeface="+mj-lt"/>
            </a:endParaRPr>
          </a:p>
        </p:txBody>
      </p:sp>
      <p:sp>
        <p:nvSpPr>
          <p:cNvPr id="3" name="Text 1"/>
          <p:cNvSpPr/>
          <p:nvPr/>
        </p:nvSpPr>
        <p:spPr>
          <a:xfrm>
            <a:off x="1825704" y="2502607"/>
            <a:ext cx="2804160" cy="350401"/>
          </a:xfrm>
          <a:prstGeom prst="rect">
            <a:avLst/>
          </a:prstGeom>
          <a:noFill/>
          <a:ln/>
        </p:spPr>
        <p:txBody>
          <a:bodyPr wrap="none" lIns="0" tIns="0" rIns="0" bIns="0" rtlCol="0" anchor="t"/>
          <a:lstStyle/>
          <a:p>
            <a:pPr marL="0" indent="0" algn="r">
              <a:lnSpc>
                <a:spcPts val="2750"/>
              </a:lnSpc>
              <a:buNone/>
            </a:pPr>
            <a:r>
              <a:rPr lang="en-US" sz="2400" b="1" dirty="0">
                <a:solidFill>
                  <a:srgbClr val="000000"/>
                </a:solidFill>
                <a:ea typeface="Arial Black Bold" pitchFamily="34" charset="-122"/>
                <a:cs typeface="Arial Black Bold" pitchFamily="34" charset="-120"/>
              </a:rPr>
              <a:t>No stripping</a:t>
            </a:r>
            <a:endParaRPr lang="en-US" sz="2400" dirty="0"/>
          </a:p>
        </p:txBody>
      </p:sp>
      <p:sp>
        <p:nvSpPr>
          <p:cNvPr id="4" name="Text 2"/>
          <p:cNvSpPr/>
          <p:nvPr/>
        </p:nvSpPr>
        <p:spPr>
          <a:xfrm>
            <a:off x="785099" y="2889669"/>
            <a:ext cx="3908107" cy="1076563"/>
          </a:xfrm>
          <a:prstGeom prst="rect">
            <a:avLst/>
          </a:prstGeom>
          <a:noFill/>
          <a:ln/>
        </p:spPr>
        <p:txBody>
          <a:bodyPr wrap="square" lIns="0" tIns="0" rIns="0" bIns="0" rtlCol="0" anchor="t"/>
          <a:lstStyle/>
          <a:p>
            <a:pPr marL="0" indent="0" algn="r">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IDC technology eliminates the need to strip insulation, saving time and reducing errors</a:t>
            </a:r>
            <a:endParaRPr lang="en-US" sz="2400" dirty="0"/>
          </a:p>
        </p:txBody>
      </p:sp>
      <p:pic>
        <p:nvPicPr>
          <p:cNvPr id="6" name="Image 1" descr="preencoded.png"/>
          <p:cNvPicPr>
            <a:picLocks noChangeAspect="1"/>
          </p:cNvPicPr>
          <p:nvPr/>
        </p:nvPicPr>
        <p:blipFill>
          <a:blip r:embed="rId7"/>
          <a:stretch>
            <a:fillRect/>
          </a:stretch>
        </p:blipFill>
        <p:spPr>
          <a:xfrm>
            <a:off x="6173986" y="3275886"/>
            <a:ext cx="335637" cy="419576"/>
          </a:xfrm>
          <a:prstGeom prst="rect">
            <a:avLst/>
          </a:prstGeom>
        </p:spPr>
      </p:pic>
      <p:sp>
        <p:nvSpPr>
          <p:cNvPr id="7" name="Text 3"/>
          <p:cNvSpPr/>
          <p:nvPr/>
        </p:nvSpPr>
        <p:spPr>
          <a:xfrm>
            <a:off x="9937194" y="2539267"/>
            <a:ext cx="2804160" cy="350401"/>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Blade contact</a:t>
            </a:r>
            <a:endParaRPr lang="en-US" sz="2400" dirty="0"/>
          </a:p>
        </p:txBody>
      </p:sp>
      <p:sp>
        <p:nvSpPr>
          <p:cNvPr id="8" name="Text 4"/>
          <p:cNvSpPr/>
          <p:nvPr/>
        </p:nvSpPr>
        <p:spPr>
          <a:xfrm>
            <a:off x="9937194" y="2889668"/>
            <a:ext cx="3908107" cy="1076563"/>
          </a:xfrm>
          <a:prstGeom prst="rect">
            <a:avLst/>
          </a:prstGeom>
          <a:noFill/>
          <a:ln/>
        </p:spPr>
        <p:txBody>
          <a:bodyPr wrap="square" lIns="0" tIns="0" rIns="0" bIns="0" rtlCol="0" anchor="t"/>
          <a:lstStyle/>
          <a:p>
            <a:r>
              <a:rPr lang="en-US" sz="2400">
                <a:solidFill>
                  <a:srgbClr val="000000"/>
                </a:solidFill>
                <a:latin typeface="Arial"/>
                <a:ea typeface="Arial Black" pitchFamily="34" charset="-122"/>
                <a:cs typeface="Arial"/>
              </a:rPr>
              <a:t>Sharp metal blades slice through insulation to make contact with the conductor</a:t>
            </a:r>
            <a:endParaRPr lang="en-US" sz="2400"/>
          </a:p>
        </p:txBody>
      </p:sp>
      <p:pic>
        <p:nvPicPr>
          <p:cNvPr id="10" name="Image 3" descr="preencoded.png"/>
          <p:cNvPicPr>
            <a:picLocks noChangeAspect="1"/>
          </p:cNvPicPr>
          <p:nvPr/>
        </p:nvPicPr>
        <p:blipFill>
          <a:blip r:embed="rId8"/>
          <a:stretch>
            <a:fillRect/>
          </a:stretch>
        </p:blipFill>
        <p:spPr>
          <a:xfrm>
            <a:off x="8474158" y="3485674"/>
            <a:ext cx="335637" cy="419576"/>
          </a:xfrm>
          <a:prstGeom prst="rect">
            <a:avLst/>
          </a:prstGeom>
        </p:spPr>
      </p:pic>
      <p:sp>
        <p:nvSpPr>
          <p:cNvPr id="11" name="Text 5"/>
          <p:cNvSpPr/>
          <p:nvPr/>
        </p:nvSpPr>
        <p:spPr>
          <a:xfrm>
            <a:off x="9937194" y="4997712"/>
            <a:ext cx="2804160" cy="350401"/>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Gas-tight seal</a:t>
            </a:r>
            <a:endParaRPr lang="en-US" sz="2400" dirty="0"/>
          </a:p>
        </p:txBody>
      </p:sp>
      <p:sp>
        <p:nvSpPr>
          <p:cNvPr id="12" name="Text 6"/>
          <p:cNvSpPr/>
          <p:nvPr/>
        </p:nvSpPr>
        <p:spPr>
          <a:xfrm>
            <a:off x="9937194" y="5378430"/>
            <a:ext cx="3908107" cy="717709"/>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Connection is sealed against oxygen, preventing oxidation and corrosion</a:t>
            </a:r>
            <a:endParaRPr lang="en-US" sz="2400" dirty="0"/>
          </a:p>
        </p:txBody>
      </p:sp>
      <p:pic>
        <p:nvPicPr>
          <p:cNvPr id="14" name="Image 5" descr="preencoded.png"/>
          <p:cNvPicPr>
            <a:picLocks noChangeAspect="1"/>
          </p:cNvPicPr>
          <p:nvPr/>
        </p:nvPicPr>
        <p:blipFill>
          <a:blip r:embed="rId9"/>
          <a:stretch>
            <a:fillRect/>
          </a:stretch>
        </p:blipFill>
        <p:spPr>
          <a:xfrm>
            <a:off x="8138521" y="5610939"/>
            <a:ext cx="335637" cy="419576"/>
          </a:xfrm>
          <a:prstGeom prst="rect">
            <a:avLst/>
          </a:prstGeom>
        </p:spPr>
      </p:pic>
      <p:sp>
        <p:nvSpPr>
          <p:cNvPr id="15" name="Text 7"/>
          <p:cNvSpPr/>
          <p:nvPr/>
        </p:nvSpPr>
        <p:spPr>
          <a:xfrm>
            <a:off x="1825705" y="4997713"/>
            <a:ext cx="2867501" cy="350401"/>
          </a:xfrm>
          <a:prstGeom prst="rect">
            <a:avLst/>
          </a:prstGeom>
          <a:noFill/>
          <a:ln/>
        </p:spPr>
        <p:txBody>
          <a:bodyPr wrap="none" lIns="0" tIns="0" rIns="0" bIns="0" rtlCol="0" anchor="t"/>
          <a:lstStyle/>
          <a:p>
            <a:pPr marL="0" indent="0" algn="r">
              <a:lnSpc>
                <a:spcPts val="2750"/>
              </a:lnSpc>
              <a:buNone/>
            </a:pPr>
            <a:r>
              <a:rPr lang="en-US" sz="2400" b="1" dirty="0">
                <a:solidFill>
                  <a:srgbClr val="000000"/>
                </a:solidFill>
                <a:ea typeface="Arial Black Bold" pitchFamily="34" charset="-122"/>
                <a:cs typeface="Arial Black Bold" pitchFamily="34" charset="-120"/>
              </a:rPr>
              <a:t>Reliable performance</a:t>
            </a:r>
            <a:endParaRPr lang="en-US" sz="2400" dirty="0"/>
          </a:p>
        </p:txBody>
      </p:sp>
      <p:sp>
        <p:nvSpPr>
          <p:cNvPr id="16" name="Text 8"/>
          <p:cNvSpPr/>
          <p:nvPr/>
        </p:nvSpPr>
        <p:spPr>
          <a:xfrm>
            <a:off x="785099" y="5378431"/>
            <a:ext cx="3908107" cy="717709"/>
          </a:xfrm>
          <a:prstGeom prst="rect">
            <a:avLst/>
          </a:prstGeom>
          <a:noFill/>
          <a:ln/>
        </p:spPr>
        <p:txBody>
          <a:bodyPr wrap="square" lIns="0" tIns="0" rIns="0" bIns="0" rtlCol="0" anchor="t"/>
          <a:lstStyle/>
          <a:p>
            <a:pPr marL="0" indent="0" algn="r">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Consistent connection quality with less dependency on installer skill</a:t>
            </a:r>
            <a:endParaRPr lang="en-US" sz="2400" dirty="0"/>
          </a:p>
        </p:txBody>
      </p:sp>
      <p:pic>
        <p:nvPicPr>
          <p:cNvPr id="18" name="Image 7" descr="preencoded.png"/>
          <p:cNvPicPr>
            <a:picLocks noChangeAspect="1"/>
          </p:cNvPicPr>
          <p:nvPr/>
        </p:nvPicPr>
        <p:blipFill>
          <a:blip r:embed="rId10"/>
          <a:stretch>
            <a:fillRect/>
          </a:stretch>
        </p:blipFill>
        <p:spPr>
          <a:xfrm>
            <a:off x="5838349" y="5360789"/>
            <a:ext cx="335637" cy="41957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2C354-CDD6-FAF1-AB7F-931E647DA81D}"/>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9FCC3E94-2491-CC45-18B0-BC5C37C58B4F}"/>
              </a:ext>
            </a:extLst>
          </p:cNvPr>
          <p:cNvSpPr>
            <a:spLocks/>
          </p:cNvSpPr>
          <p:nvPr/>
        </p:nvSpPr>
        <p:spPr>
          <a:xfrm>
            <a:off x="301224" y="1180742"/>
            <a:ext cx="13899846" cy="646331"/>
          </a:xfrm>
          <a:prstGeom prst="rect">
            <a:avLst/>
          </a:prstGeom>
          <a:noFill/>
          <a:ln/>
        </p:spPr>
        <p:txBody>
          <a:bodyPr wrap="none" lIns="0" tIns="0" rIns="0" bIns="0" rtlCol="0" anchor="t"/>
          <a:lstStyle/>
          <a:p>
            <a:pPr marL="0" indent="0" algn="l">
              <a:lnSpc>
                <a:spcPts val="5500"/>
              </a:lnSpc>
              <a:buNone/>
            </a:pPr>
            <a:r>
              <a:rPr lang="en-US" sz="3600" b="1" dirty="0">
                <a:solidFill>
                  <a:srgbClr val="FC4421"/>
                </a:solidFill>
                <a:latin typeface="+mj-lt"/>
                <a:ea typeface="Arial Black Bold" pitchFamily="34" charset="-122"/>
                <a:cs typeface="Arial Black Bold" pitchFamily="34" charset="-120"/>
              </a:rPr>
              <a:t>Insulation displacement connections (IDC)</a:t>
            </a:r>
            <a:endParaRPr lang="en-US" sz="3600" dirty="0">
              <a:latin typeface="+mj-lt"/>
            </a:endParaRPr>
          </a:p>
        </p:txBody>
      </p:sp>
      <p:sp>
        <p:nvSpPr>
          <p:cNvPr id="19" name="Text 9">
            <a:extLst>
              <a:ext uri="{FF2B5EF4-FFF2-40B4-BE49-F238E27FC236}">
                <a16:creationId xmlns:a16="http://schemas.microsoft.com/office/drawing/2014/main" id="{781F8CD9-E0A3-ADCF-6977-8F6819FD5C25}"/>
              </a:ext>
            </a:extLst>
          </p:cNvPr>
          <p:cNvSpPr>
            <a:spLocks/>
          </p:cNvSpPr>
          <p:nvPr/>
        </p:nvSpPr>
        <p:spPr>
          <a:xfrm>
            <a:off x="301224" y="1985049"/>
            <a:ext cx="11249063" cy="4980682"/>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Insulation displacement connections are predominantly used in telecommunications, data networking, and low-voltage control systems.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They offer exceptional speed of installation and consistency across multiple terminations.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However, they are limited to smaller conductor sizes (typically up to 1.5mm²) and may not be suitable for applications with high mechanical stress.</a:t>
            </a:r>
            <a:endParaRPr lang="en-US" sz="2400" dirty="0"/>
          </a:p>
        </p:txBody>
      </p:sp>
    </p:spTree>
    <p:extLst>
      <p:ext uri="{BB962C8B-B14F-4D97-AF65-F5344CB8AC3E}">
        <p14:creationId xmlns:p14="http://schemas.microsoft.com/office/powerpoint/2010/main" val="4243103579"/>
      </p:ext>
    </p:extLst>
  </p:cSld>
  <p:clrMapOvr>
    <a:masterClrMapping/>
  </p:clrMapOvr>
</p:sld>
</file>

<file path=ppt/theme/theme1.xml><?xml version="1.0" encoding="utf-8"?>
<a:theme xmlns:a="http://schemas.openxmlformats.org/drawingml/2006/main" name="1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B563CFC-CD60-4224-AB25-9DCADAE5E69D}" vid="{1152999A-4C62-4532-9CB6-CBBF7EC67142}"/>
    </a:ext>
  </a:extLst>
</a:theme>
</file>

<file path=ppt/theme/theme2.xml><?xml version="1.0" encoding="utf-8"?>
<a:theme xmlns:a="http://schemas.openxmlformats.org/drawingml/2006/main" name="2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B563CFC-CD60-4224-AB25-9DCADAE5E69D}" vid="{1152999A-4C62-4532-9CB6-CBBF7EC6714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D05C0E7E0E414EB79F81A23986EA6A" ma:contentTypeVersion="11" ma:contentTypeDescription="Create a new document." ma:contentTypeScope="" ma:versionID="a6f930148186a8a3d9c5bc00b37c8558">
  <xsd:schema xmlns:xsd="http://www.w3.org/2001/XMLSchema" xmlns:xs="http://www.w3.org/2001/XMLSchema" xmlns:p="http://schemas.microsoft.com/office/2006/metadata/properties" xmlns:ns2="7c04300a-231c-4281-9146-a98f6f4a7aff" xmlns:ns3="01e15224-84b2-4570-bdea-a67bb94d0921" targetNamespace="http://schemas.microsoft.com/office/2006/metadata/properties" ma:root="true" ma:fieldsID="ef8fa4cbc806802382e5c5506b25357a" ns2:_="" ns3:_="">
    <xsd:import namespace="7c04300a-231c-4281-9146-a98f6f4a7aff"/>
    <xsd:import namespace="01e15224-84b2-4570-bdea-a67bb94d09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4300a-231c-4281-9146-a98f6f4a7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e15224-84b2-4570-bdea-a67bb94d092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8a52c73-49a1-4329-875b-4831fc8e3540}" ma:internalName="TaxCatchAll" ma:showField="CatchAllData" ma:web="01e15224-84b2-4570-bdea-a67bb94d0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1e15224-84b2-4570-bdea-a67bb94d0921" xsi:nil="true"/>
    <lcf76f155ced4ddcb4097134ff3c332f xmlns="7c04300a-231c-4281-9146-a98f6f4a7af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631D99-2182-4004-86BB-A51237BC8E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4300a-231c-4281-9146-a98f6f4a7aff"/>
    <ds:schemaRef ds:uri="01e15224-84b2-4570-bdea-a67bb94d09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27B666-759C-4190-946A-56BA6B783C15}">
  <ds:schemaRefs>
    <ds:schemaRef ds:uri="http://purl.org/dc/elements/1.1/"/>
    <ds:schemaRef ds:uri="http://schemas.openxmlformats.org/package/2006/metadata/core-properties"/>
    <ds:schemaRef ds:uri="http://purl.org/dc/dcmitype/"/>
    <ds:schemaRef ds:uri="http://schemas.microsoft.com/office/2006/metadata/properties"/>
    <ds:schemaRef ds:uri="http://schemas.microsoft.com/office/2006/documentManagement/types"/>
    <ds:schemaRef ds:uri="7c04300a-231c-4281-9146-a98f6f4a7aff"/>
    <ds:schemaRef ds:uri="http://purl.org/dc/terms/"/>
    <ds:schemaRef ds:uri="http://schemas.microsoft.com/office/infopath/2007/PartnerControls"/>
    <ds:schemaRef ds:uri="01e15224-84b2-4570-bdea-a67bb94d0921"/>
    <ds:schemaRef ds:uri="http://www.w3.org/XML/1998/namespace"/>
  </ds:schemaRefs>
</ds:datastoreItem>
</file>

<file path=customXml/itemProps3.xml><?xml version="1.0" encoding="utf-8"?>
<ds:datastoreItem xmlns:ds="http://schemas.openxmlformats.org/officeDocument/2006/customXml" ds:itemID="{F4FBC252-BD72-4D50-87E2-84B862F48F28}">
  <ds:schemaRefs>
    <ds:schemaRef ds:uri="http://schemas.microsoft.com/sharepoint/v3/contenttype/forms"/>
  </ds:schemaRefs>
</ds:datastoreItem>
</file>

<file path=docMetadata/LabelInfo.xml><?xml version="1.0" encoding="utf-8"?>
<clbl:labelList xmlns:clbl="http://schemas.microsoft.com/office/2020/mipLabelMetadata">
  <clbl:label id="{cdb5124c-a56e-47e1-8444-7a6f9085be98}" enabled="1" method="Standard" siteId="{0b26221c-c008-47b1-94c7-58a0b89761cc}" removed="0"/>
</clbl:labelList>
</file>

<file path=docProps/app.xml><?xml version="1.0" encoding="utf-8"?>
<Properties xmlns="http://schemas.openxmlformats.org/officeDocument/2006/extended-properties" xmlns:vt="http://schemas.openxmlformats.org/officeDocument/2006/docPropsVTypes">
  <Template/>
  <TotalTime>4479</TotalTime>
  <Words>2060</Words>
  <Application>Microsoft Office PowerPoint</Application>
  <PresentationFormat>Custom</PresentationFormat>
  <Paragraphs>276</Paragraphs>
  <Slides>28</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ＭＳ Ｐゴシック</vt:lpstr>
      <vt:lpstr>Aptos</vt:lpstr>
      <vt:lpstr>Arial</vt:lpstr>
      <vt:lpstr>Arial Black</vt:lpstr>
      <vt:lpstr>Arial Black Bold</vt:lpstr>
      <vt:lpstr>inherit</vt:lpstr>
      <vt:lpstr>Lucida Grande</vt:lpstr>
      <vt:lpstr>1_Default Design</vt:lpstr>
      <vt:lpstr>2_Default Design</vt:lpstr>
      <vt:lpstr>PowerPoint Presentation</vt:lpstr>
      <vt:lpstr>Introduction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Summary</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Hazell, Danielle</cp:lastModifiedBy>
  <cp:revision>20</cp:revision>
  <dcterms:created xsi:type="dcterms:W3CDTF">2025-05-19T14:17:39Z</dcterms:created>
  <dcterms:modified xsi:type="dcterms:W3CDTF">2025-11-25T15:50:19Z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0x010100CDD05C0E7E0E414EB79F81A23986EA6A</vt:lpwstr>
  </property>
  <property fmtid="{D5CDD505-2E9C-101B-9397-08002B2CF9AE}" pid="3" name="MediaServiceImageTags">
    <vt:lpwstr/>
  </property>
  <property fmtid="{D5CDD505-2E9C-101B-9397-08002B2CF9AE}" pid="4" name="MSIP_Label_8330bda6-d095-477b-8893-df3ed8791773_Enabled">
    <vt:lpwstr>true</vt:lpwstr>
  </property>
  <property fmtid="{D5CDD505-2E9C-101B-9397-08002B2CF9AE}" pid="5" name="MSIP_Label_8330bda6-d095-477b-8893-df3ed8791773_SetDate">
    <vt:lpwstr>2025-11-17T19:14:33Z</vt:lpwstr>
  </property>
  <property fmtid="{D5CDD505-2E9C-101B-9397-08002B2CF9AE}" pid="6" name="MSIP_Label_8330bda6-d095-477b-8893-df3ed8791773_Method">
    <vt:lpwstr>Privileged</vt:lpwstr>
  </property>
  <property fmtid="{D5CDD505-2E9C-101B-9397-08002B2CF9AE}" pid="7" name="MSIP_Label_8330bda6-d095-477b-8893-df3ed8791773_Name">
    <vt:lpwstr>8330bda6-d095-477b-8893-df3ed8791773</vt:lpwstr>
  </property>
  <property fmtid="{D5CDD505-2E9C-101B-9397-08002B2CF9AE}" pid="8" name="MSIP_Label_8330bda6-d095-477b-8893-df3ed8791773_SiteId">
    <vt:lpwstr>b6d3492e-0aa1-4a60-840d-b706a96e670d</vt:lpwstr>
  </property>
  <property fmtid="{D5CDD505-2E9C-101B-9397-08002B2CF9AE}" pid="9" name="MSIP_Label_8330bda6-d095-477b-8893-df3ed8791773_ActionId">
    <vt:lpwstr>3bea7729-6e45-41f3-b612-d2f81013c3b2</vt:lpwstr>
  </property>
  <property fmtid="{D5CDD505-2E9C-101B-9397-08002B2CF9AE}" pid="10" name="MSIP_Label_8330bda6-d095-477b-8893-df3ed8791773_ContentBits">
    <vt:lpwstr>0</vt:lpwstr>
  </property>
  <property fmtid="{D5CDD505-2E9C-101B-9397-08002B2CF9AE}" pid="11" name="MSIP_Label_8330bda6-d095-477b-8893-df3ed8791773_Tag">
    <vt:lpwstr>10, 0, 1, 1</vt:lpwstr>
  </property>
</Properties>
</file>