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92" r:id="rId5"/>
  </p:sldMasterIdLst>
  <p:notesMasterIdLst>
    <p:notesMasterId r:id="rId39"/>
  </p:notesMasterIdLst>
  <p:handoutMasterIdLst>
    <p:handoutMasterId r:id="rId40"/>
  </p:handoutMasterIdLst>
  <p:sldIdLst>
    <p:sldId id="462" r:id="rId6"/>
    <p:sldId id="840" r:id="rId7"/>
    <p:sldId id="843" r:id="rId8"/>
    <p:sldId id="257" r:id="rId9"/>
    <p:sldId id="844" r:id="rId10"/>
    <p:sldId id="258" r:id="rId11"/>
    <p:sldId id="845" r:id="rId12"/>
    <p:sldId id="259" r:id="rId13"/>
    <p:sldId id="846" r:id="rId14"/>
    <p:sldId id="260" r:id="rId15"/>
    <p:sldId id="847" r:id="rId16"/>
    <p:sldId id="261" r:id="rId17"/>
    <p:sldId id="848" r:id="rId18"/>
    <p:sldId id="262" r:id="rId19"/>
    <p:sldId id="849" r:id="rId20"/>
    <p:sldId id="263" r:id="rId21"/>
    <p:sldId id="264" r:id="rId22"/>
    <p:sldId id="850" r:id="rId23"/>
    <p:sldId id="267" r:id="rId24"/>
    <p:sldId id="852" r:id="rId25"/>
    <p:sldId id="268" r:id="rId26"/>
    <p:sldId id="853" r:id="rId27"/>
    <p:sldId id="269" r:id="rId28"/>
    <p:sldId id="270" r:id="rId29"/>
    <p:sldId id="854" r:id="rId30"/>
    <p:sldId id="271" r:id="rId31"/>
    <p:sldId id="860" r:id="rId32"/>
    <p:sldId id="855" r:id="rId33"/>
    <p:sldId id="273" r:id="rId34"/>
    <p:sldId id="857" r:id="rId35"/>
    <p:sldId id="838" r:id="rId36"/>
    <p:sldId id="858" r:id="rId37"/>
    <p:sldId id="512" r:id="rId38"/>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82555-537F-E2F1-613C-D8E839C8829C}" name="Andrasko, Rhiannon" initials="AR" userId="S::rhiannon.andrasko@wjec.co.uk::15be4c62-2de6-4343-a7f4-3c209826edd1" providerId="AD"/>
  <p188:author id="{9DEE27D4-7D94-F0A1-22B9-1983F428D68E}" name="Bonita Searle-Barnes" initials="BS" userId="S::Bonita.Searle-Barnes@eal.org.uk::e782127f-826a-4a83-a372-afedaa2e0d4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5" d="100"/>
          <a:sy n="85" d="100"/>
        </p:scale>
        <p:origin x="96" y="294"/>
      </p:cViewPr>
      <p:guideLst/>
    </p:cSldViewPr>
  </p:slideViewPr>
  <p:notesTextViewPr>
    <p:cViewPr>
      <p:scale>
        <a:sx n="1" d="1"/>
        <a:sy n="1" d="1"/>
      </p:scale>
      <p:origin x="0" y="0"/>
    </p:cViewPr>
  </p:notesTextViewPr>
  <p:notesViewPr>
    <p:cSldViewPr snapToGrid="0" snapToObjects="1">
      <p:cViewPr varScale="1">
        <p:scale>
          <a:sx n="53" d="100"/>
          <a:sy n="53" d="100"/>
        </p:scale>
        <p:origin x="43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ita Searle-Barnes" userId="e782127f-826a-4a83-a372-afedaa2e0d4f" providerId="ADAL" clId="{FA3BD239-4B9A-4CBA-8CF5-F7BFBEA885D5}"/>
    <pc:docChg chg="undo custSel addSld modSld modMainMaster">
      <pc:chgData name="Bonita Searle-Barnes" userId="e782127f-826a-4a83-a372-afedaa2e0d4f" providerId="ADAL" clId="{FA3BD239-4B9A-4CBA-8CF5-F7BFBEA885D5}" dt="2025-11-05T17:25:50.197" v="1918" actId="1035"/>
      <pc:docMkLst>
        <pc:docMk/>
      </pc:docMkLst>
      <pc:sldChg chg="modSp mod">
        <pc:chgData name="Bonita Searle-Barnes" userId="e782127f-826a-4a83-a372-afedaa2e0d4f" providerId="ADAL" clId="{FA3BD239-4B9A-4CBA-8CF5-F7BFBEA885D5}" dt="2025-11-05T15:23:35.804" v="666" actId="1076"/>
        <pc:sldMkLst>
          <pc:docMk/>
          <pc:sldMk cId="0" sldId="257"/>
        </pc:sldMkLst>
        <pc:spChg chg="mod">
          <ac:chgData name="Bonita Searle-Barnes" userId="e782127f-826a-4a83-a372-afedaa2e0d4f" providerId="ADAL" clId="{FA3BD239-4B9A-4CBA-8CF5-F7BFBEA885D5}" dt="2025-11-05T15:21:20.663" v="571" actId="2711"/>
          <ac:spMkLst>
            <pc:docMk/>
            <pc:sldMk cId="0" sldId="257"/>
            <ac:spMk id="3" creationId="{00000000-0000-0000-0000-000000000000}"/>
          </ac:spMkLst>
        </pc:spChg>
        <pc:spChg chg="mod">
          <ac:chgData name="Bonita Searle-Barnes" userId="e782127f-826a-4a83-a372-afedaa2e0d4f" providerId="ADAL" clId="{FA3BD239-4B9A-4CBA-8CF5-F7BFBEA885D5}" dt="2025-11-05T15:23:12.480" v="631"/>
          <ac:spMkLst>
            <pc:docMk/>
            <pc:sldMk cId="0" sldId="257"/>
            <ac:spMk id="5" creationId="{00000000-0000-0000-0000-000000000000}"/>
          </ac:spMkLst>
        </pc:spChg>
        <pc:spChg chg="mod">
          <ac:chgData name="Bonita Searle-Barnes" userId="e782127f-826a-4a83-a372-afedaa2e0d4f" providerId="ADAL" clId="{FA3BD239-4B9A-4CBA-8CF5-F7BFBEA885D5}" dt="2025-11-05T15:23:12.480" v="631"/>
          <ac:spMkLst>
            <pc:docMk/>
            <pc:sldMk cId="0" sldId="257"/>
            <ac:spMk id="6" creationId="{00000000-0000-0000-0000-000000000000}"/>
          </ac:spMkLst>
        </pc:spChg>
        <pc:spChg chg="mod">
          <ac:chgData name="Bonita Searle-Barnes" userId="e782127f-826a-4a83-a372-afedaa2e0d4f" providerId="ADAL" clId="{FA3BD239-4B9A-4CBA-8CF5-F7BFBEA885D5}" dt="2025-11-05T15:23:12.480" v="631"/>
          <ac:spMkLst>
            <pc:docMk/>
            <pc:sldMk cId="0" sldId="257"/>
            <ac:spMk id="8" creationId="{00000000-0000-0000-0000-000000000000}"/>
          </ac:spMkLst>
        </pc:spChg>
        <pc:spChg chg="mod">
          <ac:chgData name="Bonita Searle-Barnes" userId="e782127f-826a-4a83-a372-afedaa2e0d4f" providerId="ADAL" clId="{FA3BD239-4B9A-4CBA-8CF5-F7BFBEA885D5}" dt="2025-11-05T15:23:12.480" v="631"/>
          <ac:spMkLst>
            <pc:docMk/>
            <pc:sldMk cId="0" sldId="257"/>
            <ac:spMk id="9" creationId="{00000000-0000-0000-0000-000000000000}"/>
          </ac:spMkLst>
        </pc:spChg>
        <pc:spChg chg="mod">
          <ac:chgData name="Bonita Searle-Barnes" userId="e782127f-826a-4a83-a372-afedaa2e0d4f" providerId="ADAL" clId="{FA3BD239-4B9A-4CBA-8CF5-F7BFBEA885D5}" dt="2025-11-05T15:23:12.480" v="631"/>
          <ac:spMkLst>
            <pc:docMk/>
            <pc:sldMk cId="0" sldId="257"/>
            <ac:spMk id="11" creationId="{00000000-0000-0000-0000-000000000000}"/>
          </ac:spMkLst>
        </pc:spChg>
        <pc:spChg chg="mod">
          <ac:chgData name="Bonita Searle-Barnes" userId="e782127f-826a-4a83-a372-afedaa2e0d4f" providerId="ADAL" clId="{FA3BD239-4B9A-4CBA-8CF5-F7BFBEA885D5}" dt="2025-11-05T15:23:12.480" v="631"/>
          <ac:spMkLst>
            <pc:docMk/>
            <pc:sldMk cId="0" sldId="257"/>
            <ac:spMk id="12" creationId="{00000000-0000-0000-0000-000000000000}"/>
          </ac:spMkLst>
        </pc:spChg>
        <pc:spChg chg="mod">
          <ac:chgData name="Bonita Searle-Barnes" userId="e782127f-826a-4a83-a372-afedaa2e0d4f" providerId="ADAL" clId="{FA3BD239-4B9A-4CBA-8CF5-F7BFBEA885D5}" dt="2025-11-05T15:23:12.480" v="631"/>
          <ac:spMkLst>
            <pc:docMk/>
            <pc:sldMk cId="0" sldId="257"/>
            <ac:spMk id="14" creationId="{00000000-0000-0000-0000-000000000000}"/>
          </ac:spMkLst>
        </pc:spChg>
        <pc:spChg chg="mod">
          <ac:chgData name="Bonita Searle-Barnes" userId="e782127f-826a-4a83-a372-afedaa2e0d4f" providerId="ADAL" clId="{FA3BD239-4B9A-4CBA-8CF5-F7BFBEA885D5}" dt="2025-11-05T15:23:12.480" v="631"/>
          <ac:spMkLst>
            <pc:docMk/>
            <pc:sldMk cId="0" sldId="257"/>
            <ac:spMk id="15" creationId="{00000000-0000-0000-0000-000000000000}"/>
          </ac:spMkLst>
        </pc:spChg>
        <pc:grpChg chg="mod">
          <ac:chgData name="Bonita Searle-Barnes" userId="e782127f-826a-4a83-a372-afedaa2e0d4f" providerId="ADAL" clId="{FA3BD239-4B9A-4CBA-8CF5-F7BFBEA885D5}" dt="2025-11-05T15:23:12.461" v="606" actId="1076"/>
          <ac:grpSpMkLst>
            <pc:docMk/>
            <pc:sldMk cId="0" sldId="257"/>
            <ac:grpSpMk id="17" creationId="{FE781ABA-9266-5A8B-9F55-231F958159B5}"/>
          </ac:grpSpMkLst>
        </pc:grpChg>
        <pc:picChg chg="mod">
          <ac:chgData name="Bonita Searle-Barnes" userId="e782127f-826a-4a83-a372-afedaa2e0d4f" providerId="ADAL" clId="{FA3BD239-4B9A-4CBA-8CF5-F7BFBEA885D5}" dt="2025-11-05T15:23:35.804" v="666" actId="1076"/>
          <ac:picMkLst>
            <pc:docMk/>
            <pc:sldMk cId="0" sldId="257"/>
            <ac:picMk id="2" creationId="{00000000-0000-0000-0000-000000000000}"/>
          </ac:picMkLst>
        </pc:picChg>
        <pc:picChg chg="mod">
          <ac:chgData name="Bonita Searle-Barnes" userId="e782127f-826a-4a83-a372-afedaa2e0d4f" providerId="ADAL" clId="{FA3BD239-4B9A-4CBA-8CF5-F7BFBEA885D5}" dt="2025-11-05T15:23:12.463" v="608" actId="688"/>
          <ac:picMkLst>
            <pc:docMk/>
            <pc:sldMk cId="0" sldId="257"/>
            <ac:picMk id="4" creationId="{00000000-0000-0000-0000-000000000000}"/>
          </ac:picMkLst>
        </pc:picChg>
        <pc:picChg chg="mod">
          <ac:chgData name="Bonita Searle-Barnes" userId="e782127f-826a-4a83-a372-afedaa2e0d4f" providerId="ADAL" clId="{FA3BD239-4B9A-4CBA-8CF5-F7BFBEA885D5}" dt="2025-11-05T15:23:12.470" v="614" actId="688"/>
          <ac:picMkLst>
            <pc:docMk/>
            <pc:sldMk cId="0" sldId="257"/>
            <ac:picMk id="7" creationId="{00000000-0000-0000-0000-000000000000}"/>
          </ac:picMkLst>
        </pc:picChg>
        <pc:picChg chg="mod">
          <ac:chgData name="Bonita Searle-Barnes" userId="e782127f-826a-4a83-a372-afedaa2e0d4f" providerId="ADAL" clId="{FA3BD239-4B9A-4CBA-8CF5-F7BFBEA885D5}" dt="2025-11-05T15:23:12.480" v="631"/>
          <ac:picMkLst>
            <pc:docMk/>
            <pc:sldMk cId="0" sldId="257"/>
            <ac:picMk id="10" creationId="{00000000-0000-0000-0000-000000000000}"/>
          </ac:picMkLst>
        </pc:picChg>
        <pc:picChg chg="mod">
          <ac:chgData name="Bonita Searle-Barnes" userId="e782127f-826a-4a83-a372-afedaa2e0d4f" providerId="ADAL" clId="{FA3BD239-4B9A-4CBA-8CF5-F7BFBEA885D5}" dt="2025-11-05T15:23:12.480" v="631"/>
          <ac:picMkLst>
            <pc:docMk/>
            <pc:sldMk cId="0" sldId="257"/>
            <ac:picMk id="13" creationId="{00000000-0000-0000-0000-000000000000}"/>
          </ac:picMkLst>
        </pc:picChg>
      </pc:sldChg>
      <pc:sldChg chg="modSp mod">
        <pc:chgData name="Bonita Searle-Barnes" userId="e782127f-826a-4a83-a372-afedaa2e0d4f" providerId="ADAL" clId="{FA3BD239-4B9A-4CBA-8CF5-F7BFBEA885D5}" dt="2025-11-05T15:32:40.058" v="892" actId="1076"/>
        <pc:sldMkLst>
          <pc:docMk/>
          <pc:sldMk cId="0" sldId="258"/>
        </pc:sldMkLst>
        <pc:spChg chg="mod">
          <ac:chgData name="Bonita Searle-Barnes" userId="e782127f-826a-4a83-a372-afedaa2e0d4f" providerId="ADAL" clId="{FA3BD239-4B9A-4CBA-8CF5-F7BFBEA885D5}" dt="2025-11-05T15:24:10.023" v="680" actId="1076"/>
          <ac:spMkLst>
            <pc:docMk/>
            <pc:sldMk cId="0" sldId="258"/>
            <ac:spMk id="3" creationId="{00000000-0000-0000-0000-000000000000}"/>
          </ac:spMkLst>
        </pc:spChg>
        <pc:spChg chg="mod">
          <ac:chgData name="Bonita Searle-Barnes" userId="e782127f-826a-4a83-a372-afedaa2e0d4f" providerId="ADAL" clId="{FA3BD239-4B9A-4CBA-8CF5-F7BFBEA885D5}" dt="2025-11-05T15:31:22.909" v="882"/>
          <ac:spMkLst>
            <pc:docMk/>
            <pc:sldMk cId="0" sldId="258"/>
            <ac:spMk id="6" creationId="{00000000-0000-0000-0000-000000000000}"/>
          </ac:spMkLst>
        </pc:spChg>
        <pc:spChg chg="mod">
          <ac:chgData name="Bonita Searle-Barnes" userId="e782127f-826a-4a83-a372-afedaa2e0d4f" providerId="ADAL" clId="{FA3BD239-4B9A-4CBA-8CF5-F7BFBEA885D5}" dt="2025-11-05T15:32:40.058" v="892" actId="1076"/>
          <ac:spMkLst>
            <pc:docMk/>
            <pc:sldMk cId="0" sldId="258"/>
            <ac:spMk id="7" creationId="{00000000-0000-0000-0000-000000000000}"/>
          </ac:spMkLst>
        </pc:spChg>
        <pc:spChg chg="mod">
          <ac:chgData name="Bonita Searle-Barnes" userId="e782127f-826a-4a83-a372-afedaa2e0d4f" providerId="ADAL" clId="{FA3BD239-4B9A-4CBA-8CF5-F7BFBEA885D5}" dt="2025-11-05T15:31:37.338" v="884" actId="403"/>
          <ac:spMkLst>
            <pc:docMk/>
            <pc:sldMk cId="0" sldId="258"/>
            <ac:spMk id="10" creationId="{00000000-0000-0000-0000-000000000000}"/>
          </ac:spMkLst>
        </pc:spChg>
        <pc:spChg chg="mod">
          <ac:chgData name="Bonita Searle-Barnes" userId="e782127f-826a-4a83-a372-afedaa2e0d4f" providerId="ADAL" clId="{FA3BD239-4B9A-4CBA-8CF5-F7BFBEA885D5}" dt="2025-11-05T15:32:28.459" v="891" actId="948"/>
          <ac:spMkLst>
            <pc:docMk/>
            <pc:sldMk cId="0" sldId="258"/>
            <ac:spMk id="11" creationId="{00000000-0000-0000-0000-000000000000}"/>
          </ac:spMkLst>
        </pc:spChg>
        <pc:grpChg chg="mod">
          <ac:chgData name="Bonita Searle-Barnes" userId="e782127f-826a-4a83-a372-afedaa2e0d4f" providerId="ADAL" clId="{FA3BD239-4B9A-4CBA-8CF5-F7BFBEA885D5}" dt="2025-11-05T15:31:58.539" v="886" actId="14100"/>
          <ac:grpSpMkLst>
            <pc:docMk/>
            <pc:sldMk cId="0" sldId="258"/>
            <ac:grpSpMk id="17" creationId="{FD0EC2AF-720E-6318-3FC7-69ED5DC0B558}"/>
          </ac:grpSpMkLst>
        </pc:grpChg>
      </pc:sldChg>
      <pc:sldChg chg="modSp mod">
        <pc:chgData name="Bonita Searle-Barnes" userId="e782127f-826a-4a83-a372-afedaa2e0d4f" providerId="ADAL" clId="{FA3BD239-4B9A-4CBA-8CF5-F7BFBEA885D5}" dt="2025-11-05T15:45:01.549" v="967"/>
        <pc:sldMkLst>
          <pc:docMk/>
          <pc:sldMk cId="0" sldId="259"/>
        </pc:sldMkLst>
        <pc:spChg chg="mod">
          <ac:chgData name="Bonita Searle-Barnes" userId="e782127f-826a-4a83-a372-afedaa2e0d4f" providerId="ADAL" clId="{FA3BD239-4B9A-4CBA-8CF5-F7BFBEA885D5}" dt="2025-11-05T15:34:19.006" v="924"/>
          <ac:spMkLst>
            <pc:docMk/>
            <pc:sldMk cId="0" sldId="259"/>
            <ac:spMk id="2" creationId="{00000000-0000-0000-0000-000000000000}"/>
          </ac:spMkLst>
        </pc:spChg>
        <pc:spChg chg="mod">
          <ac:chgData name="Bonita Searle-Barnes" userId="e782127f-826a-4a83-a372-afedaa2e0d4f" providerId="ADAL" clId="{FA3BD239-4B9A-4CBA-8CF5-F7BFBEA885D5}" dt="2025-11-05T15:45:01.549" v="967"/>
          <ac:spMkLst>
            <pc:docMk/>
            <pc:sldMk cId="0" sldId="259"/>
            <ac:spMk id="19" creationId="{9C16ABED-C6FE-F480-D9A2-06ED98F9BFE0}"/>
          </ac:spMkLst>
        </pc:spChg>
      </pc:sldChg>
      <pc:sldChg chg="modSp mod">
        <pc:chgData name="Bonita Searle-Barnes" userId="e782127f-826a-4a83-a372-afedaa2e0d4f" providerId="ADAL" clId="{FA3BD239-4B9A-4CBA-8CF5-F7BFBEA885D5}" dt="2025-11-05T17:24:01.003" v="1844" actId="1036"/>
        <pc:sldMkLst>
          <pc:docMk/>
          <pc:sldMk cId="0" sldId="260"/>
        </pc:sldMkLst>
        <pc:spChg chg="mod">
          <ac:chgData name="Bonita Searle-Barnes" userId="e782127f-826a-4a83-a372-afedaa2e0d4f" providerId="ADAL" clId="{FA3BD239-4B9A-4CBA-8CF5-F7BFBEA885D5}" dt="2025-11-05T17:24:01.003" v="1844" actId="1036"/>
          <ac:spMkLst>
            <pc:docMk/>
            <pc:sldMk cId="0" sldId="260"/>
            <ac:spMk id="3" creationId="{00000000-0000-0000-0000-000000000000}"/>
          </ac:spMkLst>
        </pc:spChg>
        <pc:spChg chg="mod">
          <ac:chgData name="Bonita Searle-Barnes" userId="e782127f-826a-4a83-a372-afedaa2e0d4f" providerId="ADAL" clId="{FA3BD239-4B9A-4CBA-8CF5-F7BFBEA885D5}" dt="2025-11-05T15:52:11.836" v="1119" actId="14100"/>
          <ac:spMkLst>
            <pc:docMk/>
            <pc:sldMk cId="0" sldId="260"/>
            <ac:spMk id="4" creationId="{00000000-0000-0000-0000-000000000000}"/>
          </ac:spMkLst>
        </pc:spChg>
        <pc:spChg chg="mod">
          <ac:chgData name="Bonita Searle-Barnes" userId="e782127f-826a-4a83-a372-afedaa2e0d4f" providerId="ADAL" clId="{FA3BD239-4B9A-4CBA-8CF5-F7BFBEA885D5}" dt="2025-11-05T15:52:27.814" v="1121" actId="2711"/>
          <ac:spMkLst>
            <pc:docMk/>
            <pc:sldMk cId="0" sldId="260"/>
            <ac:spMk id="8" creationId="{00000000-0000-0000-0000-000000000000}"/>
          </ac:spMkLst>
        </pc:spChg>
        <pc:spChg chg="mod">
          <ac:chgData name="Bonita Searle-Barnes" userId="e782127f-826a-4a83-a372-afedaa2e0d4f" providerId="ADAL" clId="{FA3BD239-4B9A-4CBA-8CF5-F7BFBEA885D5}" dt="2025-11-05T15:57:23.734" v="1137" actId="1035"/>
          <ac:spMkLst>
            <pc:docMk/>
            <pc:sldMk cId="0" sldId="260"/>
            <ac:spMk id="9" creationId="{00000000-0000-0000-0000-000000000000}"/>
          </ac:spMkLst>
        </pc:spChg>
        <pc:spChg chg="mod">
          <ac:chgData name="Bonita Searle-Barnes" userId="e782127f-826a-4a83-a372-afedaa2e0d4f" providerId="ADAL" clId="{FA3BD239-4B9A-4CBA-8CF5-F7BFBEA885D5}" dt="2025-11-05T15:56:28.927" v="1123"/>
          <ac:spMkLst>
            <pc:docMk/>
            <pc:sldMk cId="0" sldId="260"/>
            <ac:spMk id="13" creationId="{00000000-0000-0000-0000-000000000000}"/>
          </ac:spMkLst>
        </pc:spChg>
        <pc:spChg chg="mod">
          <ac:chgData name="Bonita Searle-Barnes" userId="e782127f-826a-4a83-a372-afedaa2e0d4f" providerId="ADAL" clId="{FA3BD239-4B9A-4CBA-8CF5-F7BFBEA885D5}" dt="2025-11-05T15:57:27.683" v="1142" actId="1035"/>
          <ac:spMkLst>
            <pc:docMk/>
            <pc:sldMk cId="0" sldId="260"/>
            <ac:spMk id="14" creationId="{00000000-0000-0000-0000-000000000000}"/>
          </ac:spMkLst>
        </pc:spChg>
        <pc:spChg chg="mod">
          <ac:chgData name="Bonita Searle-Barnes" userId="e782127f-826a-4a83-a372-afedaa2e0d4f" providerId="ADAL" clId="{FA3BD239-4B9A-4CBA-8CF5-F7BFBEA885D5}" dt="2025-11-05T15:58:01.486" v="1158" actId="1076"/>
          <ac:spMkLst>
            <pc:docMk/>
            <pc:sldMk cId="0" sldId="260"/>
            <ac:spMk id="15" creationId="{00000000-0000-0000-0000-000000000000}"/>
          </ac:spMkLst>
        </pc:spChg>
        <pc:spChg chg="mod">
          <ac:chgData name="Bonita Searle-Barnes" userId="e782127f-826a-4a83-a372-afedaa2e0d4f" providerId="ADAL" clId="{FA3BD239-4B9A-4CBA-8CF5-F7BFBEA885D5}" dt="2025-11-05T15:58:09.597" v="1160" actId="1076"/>
          <ac:spMkLst>
            <pc:docMk/>
            <pc:sldMk cId="0" sldId="260"/>
            <ac:spMk id="16" creationId="{00000000-0000-0000-0000-000000000000}"/>
          </ac:spMkLst>
        </pc:spChg>
        <pc:spChg chg="mod">
          <ac:chgData name="Bonita Searle-Barnes" userId="e782127f-826a-4a83-a372-afedaa2e0d4f" providerId="ADAL" clId="{FA3BD239-4B9A-4CBA-8CF5-F7BFBEA885D5}" dt="2025-11-05T15:57:53.389" v="1156" actId="1076"/>
          <ac:spMkLst>
            <pc:docMk/>
            <pc:sldMk cId="0" sldId="260"/>
            <ac:spMk id="18" creationId="{00000000-0000-0000-0000-000000000000}"/>
          </ac:spMkLst>
        </pc:spChg>
        <pc:spChg chg="mod">
          <ac:chgData name="Bonita Searle-Barnes" userId="e782127f-826a-4a83-a372-afedaa2e0d4f" providerId="ADAL" clId="{FA3BD239-4B9A-4CBA-8CF5-F7BFBEA885D5}" dt="2025-11-05T15:57:58.181" v="1157" actId="1076"/>
          <ac:spMkLst>
            <pc:docMk/>
            <pc:sldMk cId="0" sldId="260"/>
            <ac:spMk id="19" creationId="{00000000-0000-0000-0000-000000000000}"/>
          </ac:spMkLst>
        </pc:spChg>
        <pc:spChg chg="mod">
          <ac:chgData name="Bonita Searle-Barnes" userId="e782127f-826a-4a83-a372-afedaa2e0d4f" providerId="ADAL" clId="{FA3BD239-4B9A-4CBA-8CF5-F7BFBEA885D5}" dt="2025-11-05T15:56:46.118" v="1127"/>
          <ac:spMkLst>
            <pc:docMk/>
            <pc:sldMk cId="0" sldId="260"/>
            <ac:spMk id="23" creationId="{00000000-0000-0000-0000-000000000000}"/>
          </ac:spMkLst>
        </pc:spChg>
        <pc:spChg chg="mod">
          <ac:chgData name="Bonita Searle-Barnes" userId="e782127f-826a-4a83-a372-afedaa2e0d4f" providerId="ADAL" clId="{FA3BD239-4B9A-4CBA-8CF5-F7BFBEA885D5}" dt="2025-11-05T15:57:37.418" v="1155" actId="1035"/>
          <ac:spMkLst>
            <pc:docMk/>
            <pc:sldMk cId="0" sldId="260"/>
            <ac:spMk id="24" creationId="{00000000-0000-0000-0000-000000000000}"/>
          </ac:spMkLst>
        </pc:spChg>
        <pc:picChg chg="mod">
          <ac:chgData name="Bonita Searle-Barnes" userId="e782127f-826a-4a83-a372-afedaa2e0d4f" providerId="ADAL" clId="{FA3BD239-4B9A-4CBA-8CF5-F7BFBEA885D5}" dt="2025-11-05T15:58:05.437" v="1159" actId="1076"/>
          <ac:picMkLst>
            <pc:docMk/>
            <pc:sldMk cId="0" sldId="260"/>
            <ac:picMk id="17" creationId="{00000000-0000-0000-0000-000000000000}"/>
          </ac:picMkLst>
        </pc:picChg>
      </pc:sldChg>
      <pc:sldChg chg="modSp mod">
        <pc:chgData name="Bonita Searle-Barnes" userId="e782127f-826a-4a83-a372-afedaa2e0d4f" providerId="ADAL" clId="{FA3BD239-4B9A-4CBA-8CF5-F7BFBEA885D5}" dt="2025-11-05T17:24:08.693" v="1850" actId="1036"/>
        <pc:sldMkLst>
          <pc:docMk/>
          <pc:sldMk cId="0" sldId="261"/>
        </pc:sldMkLst>
        <pc:spChg chg="mod">
          <ac:chgData name="Bonita Searle-Barnes" userId="e782127f-826a-4a83-a372-afedaa2e0d4f" providerId="ADAL" clId="{FA3BD239-4B9A-4CBA-8CF5-F7BFBEA885D5}" dt="2025-11-05T17:24:08.693" v="1850" actId="1036"/>
          <ac:spMkLst>
            <pc:docMk/>
            <pc:sldMk cId="0" sldId="261"/>
            <ac:spMk id="2" creationId="{00000000-0000-0000-0000-000000000000}"/>
          </ac:spMkLst>
        </pc:spChg>
        <pc:spChg chg="mod">
          <ac:chgData name="Bonita Searle-Barnes" userId="e782127f-826a-4a83-a372-afedaa2e0d4f" providerId="ADAL" clId="{FA3BD239-4B9A-4CBA-8CF5-F7BFBEA885D5}" dt="2025-11-05T15:59:59.650" v="1195" actId="2711"/>
          <ac:spMkLst>
            <pc:docMk/>
            <pc:sldMk cId="0" sldId="261"/>
            <ac:spMk id="14" creationId="{00000000-0000-0000-0000-000000000000}"/>
          </ac:spMkLst>
        </pc:spChg>
        <pc:spChg chg="mod">
          <ac:chgData name="Bonita Searle-Barnes" userId="e782127f-826a-4a83-a372-afedaa2e0d4f" providerId="ADAL" clId="{FA3BD239-4B9A-4CBA-8CF5-F7BFBEA885D5}" dt="2025-11-05T16:00:11.878" v="1199" actId="403"/>
          <ac:spMkLst>
            <pc:docMk/>
            <pc:sldMk cId="0" sldId="261"/>
            <ac:spMk id="16" creationId="{00000000-0000-0000-0000-000000000000}"/>
          </ac:spMkLst>
        </pc:spChg>
        <pc:spChg chg="mod">
          <ac:chgData name="Bonita Searle-Barnes" userId="e782127f-826a-4a83-a372-afedaa2e0d4f" providerId="ADAL" clId="{FA3BD239-4B9A-4CBA-8CF5-F7BFBEA885D5}" dt="2025-11-05T16:00:23.651" v="1203" actId="207"/>
          <ac:spMkLst>
            <pc:docMk/>
            <pc:sldMk cId="0" sldId="261"/>
            <ac:spMk id="18" creationId="{00000000-0000-0000-0000-000000000000}"/>
          </ac:spMkLst>
        </pc:spChg>
        <pc:spChg chg="mod">
          <ac:chgData name="Bonita Searle-Barnes" userId="e782127f-826a-4a83-a372-afedaa2e0d4f" providerId="ADAL" clId="{FA3BD239-4B9A-4CBA-8CF5-F7BFBEA885D5}" dt="2025-11-05T16:00:34.028" v="1207" actId="207"/>
          <ac:spMkLst>
            <pc:docMk/>
            <pc:sldMk cId="0" sldId="261"/>
            <ac:spMk id="20" creationId="{00000000-0000-0000-0000-000000000000}"/>
          </ac:spMkLst>
        </pc:spChg>
        <pc:spChg chg="mod">
          <ac:chgData name="Bonita Searle-Barnes" userId="e782127f-826a-4a83-a372-afedaa2e0d4f" providerId="ADAL" clId="{FA3BD239-4B9A-4CBA-8CF5-F7BFBEA885D5}" dt="2025-11-05T16:00:47.984" v="1211" actId="403"/>
          <ac:spMkLst>
            <pc:docMk/>
            <pc:sldMk cId="0" sldId="261"/>
            <ac:spMk id="22" creationId="{00000000-0000-0000-0000-000000000000}"/>
          </ac:spMkLst>
        </pc:spChg>
      </pc:sldChg>
      <pc:sldChg chg="modSp mod">
        <pc:chgData name="Bonita Searle-Barnes" userId="e782127f-826a-4a83-a372-afedaa2e0d4f" providerId="ADAL" clId="{FA3BD239-4B9A-4CBA-8CF5-F7BFBEA885D5}" dt="2025-11-05T17:24:29.711" v="1876"/>
        <pc:sldMkLst>
          <pc:docMk/>
          <pc:sldMk cId="0" sldId="262"/>
        </pc:sldMkLst>
        <pc:spChg chg="mod">
          <ac:chgData name="Bonita Searle-Barnes" userId="e782127f-826a-4a83-a372-afedaa2e0d4f" providerId="ADAL" clId="{FA3BD239-4B9A-4CBA-8CF5-F7BFBEA885D5}" dt="2025-11-05T17:24:29.711" v="1876"/>
          <ac:spMkLst>
            <pc:docMk/>
            <pc:sldMk cId="0" sldId="262"/>
            <ac:spMk id="2" creationId="{00000000-0000-0000-0000-000000000000}"/>
          </ac:spMkLst>
        </pc:spChg>
        <pc:spChg chg="mod">
          <ac:chgData name="Bonita Searle-Barnes" userId="e782127f-826a-4a83-a372-afedaa2e0d4f" providerId="ADAL" clId="{FA3BD239-4B9A-4CBA-8CF5-F7BFBEA885D5}" dt="2025-11-05T16:02:20.356" v="1236" actId="403"/>
          <ac:spMkLst>
            <pc:docMk/>
            <pc:sldMk cId="0" sldId="262"/>
            <ac:spMk id="5" creationId="{00000000-0000-0000-0000-000000000000}"/>
          </ac:spMkLst>
        </pc:spChg>
        <pc:spChg chg="mod">
          <ac:chgData name="Bonita Searle-Barnes" userId="e782127f-826a-4a83-a372-afedaa2e0d4f" providerId="ADAL" clId="{FA3BD239-4B9A-4CBA-8CF5-F7BFBEA885D5}" dt="2025-11-05T16:03:03.454" v="1251" actId="403"/>
          <ac:spMkLst>
            <pc:docMk/>
            <pc:sldMk cId="0" sldId="262"/>
            <ac:spMk id="6" creationId="{00000000-0000-0000-0000-000000000000}"/>
          </ac:spMkLst>
        </pc:spChg>
        <pc:spChg chg="mod">
          <ac:chgData name="Bonita Searle-Barnes" userId="e782127f-826a-4a83-a372-afedaa2e0d4f" providerId="ADAL" clId="{FA3BD239-4B9A-4CBA-8CF5-F7BFBEA885D5}" dt="2025-11-05T16:02:37.092" v="1244" actId="20577"/>
          <ac:spMkLst>
            <pc:docMk/>
            <pc:sldMk cId="0" sldId="262"/>
            <ac:spMk id="10" creationId="{00000000-0000-0000-0000-000000000000}"/>
          </ac:spMkLst>
        </pc:spChg>
        <pc:spChg chg="mod">
          <ac:chgData name="Bonita Searle-Barnes" userId="e782127f-826a-4a83-a372-afedaa2e0d4f" providerId="ADAL" clId="{FA3BD239-4B9A-4CBA-8CF5-F7BFBEA885D5}" dt="2025-11-05T16:03:06.987" v="1252" actId="403"/>
          <ac:spMkLst>
            <pc:docMk/>
            <pc:sldMk cId="0" sldId="262"/>
            <ac:spMk id="11" creationId="{00000000-0000-0000-0000-000000000000}"/>
          </ac:spMkLst>
        </pc:spChg>
        <pc:spChg chg="mod">
          <ac:chgData name="Bonita Searle-Barnes" userId="e782127f-826a-4a83-a372-afedaa2e0d4f" providerId="ADAL" clId="{FA3BD239-4B9A-4CBA-8CF5-F7BFBEA885D5}" dt="2025-11-05T16:03:24.622" v="1256" actId="1076"/>
          <ac:spMkLst>
            <pc:docMk/>
            <pc:sldMk cId="0" sldId="262"/>
            <ac:spMk id="15" creationId="{00000000-0000-0000-0000-000000000000}"/>
          </ac:spMkLst>
        </pc:spChg>
        <pc:spChg chg="mod">
          <ac:chgData name="Bonita Searle-Barnes" userId="e782127f-826a-4a83-a372-afedaa2e0d4f" providerId="ADAL" clId="{FA3BD239-4B9A-4CBA-8CF5-F7BFBEA885D5}" dt="2025-11-05T16:03:28.741" v="1257" actId="1076"/>
          <ac:spMkLst>
            <pc:docMk/>
            <pc:sldMk cId="0" sldId="262"/>
            <ac:spMk id="16" creationId="{00000000-0000-0000-0000-000000000000}"/>
          </ac:spMkLst>
        </pc:spChg>
        <pc:spChg chg="mod">
          <ac:chgData name="Bonita Searle-Barnes" userId="e782127f-826a-4a83-a372-afedaa2e0d4f" providerId="ADAL" clId="{FA3BD239-4B9A-4CBA-8CF5-F7BFBEA885D5}" dt="2025-11-05T16:02:54.707" v="1250" actId="403"/>
          <ac:spMkLst>
            <pc:docMk/>
            <pc:sldMk cId="0" sldId="262"/>
            <ac:spMk id="20" creationId="{00000000-0000-0000-0000-000000000000}"/>
          </ac:spMkLst>
        </pc:spChg>
        <pc:spChg chg="mod">
          <ac:chgData name="Bonita Searle-Barnes" userId="e782127f-826a-4a83-a372-afedaa2e0d4f" providerId="ADAL" clId="{FA3BD239-4B9A-4CBA-8CF5-F7BFBEA885D5}" dt="2025-11-05T16:03:14.185" v="1254" actId="403"/>
          <ac:spMkLst>
            <pc:docMk/>
            <pc:sldMk cId="0" sldId="262"/>
            <ac:spMk id="21" creationId="{00000000-0000-0000-0000-000000000000}"/>
          </ac:spMkLst>
        </pc:spChg>
      </pc:sldChg>
      <pc:sldChg chg="addSp delSp modSp mod">
        <pc:chgData name="Bonita Searle-Barnes" userId="e782127f-826a-4a83-a372-afedaa2e0d4f" providerId="ADAL" clId="{FA3BD239-4B9A-4CBA-8CF5-F7BFBEA885D5}" dt="2025-11-05T17:24:52.859" v="1909" actId="1035"/>
        <pc:sldMkLst>
          <pc:docMk/>
          <pc:sldMk cId="0" sldId="263"/>
        </pc:sldMkLst>
        <pc:spChg chg="mod">
          <ac:chgData name="Bonita Searle-Barnes" userId="e782127f-826a-4a83-a372-afedaa2e0d4f" providerId="ADAL" clId="{FA3BD239-4B9A-4CBA-8CF5-F7BFBEA885D5}" dt="2025-11-05T17:24:52.859" v="1909" actId="1035"/>
          <ac:spMkLst>
            <pc:docMk/>
            <pc:sldMk cId="0" sldId="263"/>
            <ac:spMk id="2" creationId="{00000000-0000-0000-0000-000000000000}"/>
          </ac:spMkLst>
        </pc:spChg>
        <pc:spChg chg="add mod">
          <ac:chgData name="Bonita Searle-Barnes" userId="e782127f-826a-4a83-a372-afedaa2e0d4f" providerId="ADAL" clId="{FA3BD239-4B9A-4CBA-8CF5-F7BFBEA885D5}" dt="2025-11-05T16:51:05.526" v="1356" actId="1076"/>
          <ac:spMkLst>
            <pc:docMk/>
            <pc:sldMk cId="0" sldId="263"/>
            <ac:spMk id="5" creationId="{23B475A4-071F-CF84-3B4B-0E9C10AB1456}"/>
          </ac:spMkLst>
        </pc:spChg>
        <pc:spChg chg="mod">
          <ac:chgData name="Bonita Searle-Barnes" userId="e782127f-826a-4a83-a372-afedaa2e0d4f" providerId="ADAL" clId="{FA3BD239-4B9A-4CBA-8CF5-F7BFBEA885D5}" dt="2025-11-05T16:52:29.166" v="1382" actId="1035"/>
          <ac:spMkLst>
            <pc:docMk/>
            <pc:sldMk cId="0" sldId="263"/>
            <ac:spMk id="21" creationId="{00000000-0000-0000-0000-000000000000}"/>
          </ac:spMkLst>
        </pc:spChg>
        <pc:spChg chg="mod">
          <ac:chgData name="Bonita Searle-Barnes" userId="e782127f-826a-4a83-a372-afedaa2e0d4f" providerId="ADAL" clId="{FA3BD239-4B9A-4CBA-8CF5-F7BFBEA885D5}" dt="2025-11-05T16:51:01.093" v="1355" actId="1076"/>
          <ac:spMkLst>
            <pc:docMk/>
            <pc:sldMk cId="0" sldId="263"/>
            <ac:spMk id="26" creationId="{56CF848A-8A0C-8E10-D24E-DEF66113C06E}"/>
          </ac:spMkLst>
        </pc:spChg>
      </pc:sldChg>
      <pc:sldChg chg="modSp mod">
        <pc:chgData name="Bonita Searle-Barnes" userId="e782127f-826a-4a83-a372-afedaa2e0d4f" providerId="ADAL" clId="{FA3BD239-4B9A-4CBA-8CF5-F7BFBEA885D5}" dt="2025-11-05T17:25:27.848" v="1917" actId="1076"/>
        <pc:sldMkLst>
          <pc:docMk/>
          <pc:sldMk cId="0" sldId="264"/>
        </pc:sldMkLst>
        <pc:spChg chg="mod">
          <ac:chgData name="Bonita Searle-Barnes" userId="e782127f-826a-4a83-a372-afedaa2e0d4f" providerId="ADAL" clId="{FA3BD239-4B9A-4CBA-8CF5-F7BFBEA885D5}" dt="2025-11-05T17:25:27.848" v="1917" actId="1076"/>
          <ac:spMkLst>
            <pc:docMk/>
            <pc:sldMk cId="0" sldId="264"/>
            <ac:spMk id="2" creationId="{00000000-0000-0000-0000-000000000000}"/>
          </ac:spMkLst>
        </pc:spChg>
        <pc:spChg chg="mod">
          <ac:chgData name="Bonita Searle-Barnes" userId="e782127f-826a-4a83-a372-afedaa2e0d4f" providerId="ADAL" clId="{FA3BD239-4B9A-4CBA-8CF5-F7BFBEA885D5}" dt="2025-11-05T16:52:52.592" v="1386"/>
          <ac:spMkLst>
            <pc:docMk/>
            <pc:sldMk cId="0" sldId="264"/>
            <ac:spMk id="5" creationId="{00000000-0000-0000-0000-000000000000}"/>
          </ac:spMkLst>
        </pc:spChg>
        <pc:spChg chg="mod">
          <ac:chgData name="Bonita Searle-Barnes" userId="e782127f-826a-4a83-a372-afedaa2e0d4f" providerId="ADAL" clId="{FA3BD239-4B9A-4CBA-8CF5-F7BFBEA885D5}" dt="2025-11-05T16:53:00.914" v="1388"/>
          <ac:spMkLst>
            <pc:docMk/>
            <pc:sldMk cId="0" sldId="264"/>
            <ac:spMk id="10" creationId="{00000000-0000-0000-0000-000000000000}"/>
          </ac:spMkLst>
        </pc:spChg>
        <pc:spChg chg="mod">
          <ac:chgData name="Bonita Searle-Barnes" userId="e782127f-826a-4a83-a372-afedaa2e0d4f" providerId="ADAL" clId="{FA3BD239-4B9A-4CBA-8CF5-F7BFBEA885D5}" dt="2025-11-05T16:53:10.198" v="1390"/>
          <ac:spMkLst>
            <pc:docMk/>
            <pc:sldMk cId="0" sldId="264"/>
            <ac:spMk id="15" creationId="{00000000-0000-0000-0000-000000000000}"/>
          </ac:spMkLst>
        </pc:spChg>
        <pc:spChg chg="mod">
          <ac:chgData name="Bonita Searle-Barnes" userId="e782127f-826a-4a83-a372-afedaa2e0d4f" providerId="ADAL" clId="{FA3BD239-4B9A-4CBA-8CF5-F7BFBEA885D5}" dt="2025-11-05T16:53:19.121" v="1392"/>
          <ac:spMkLst>
            <pc:docMk/>
            <pc:sldMk cId="0" sldId="264"/>
            <ac:spMk id="20" creationId="{00000000-0000-0000-0000-000000000000}"/>
          </ac:spMkLst>
        </pc:spChg>
      </pc:sldChg>
      <pc:sldChg chg="modSp mod">
        <pc:chgData name="Bonita Searle-Barnes" userId="e782127f-826a-4a83-a372-afedaa2e0d4f" providerId="ADAL" clId="{FA3BD239-4B9A-4CBA-8CF5-F7BFBEA885D5}" dt="2025-11-05T16:57:55.356" v="1463"/>
        <pc:sldMkLst>
          <pc:docMk/>
          <pc:sldMk cId="0" sldId="267"/>
        </pc:sldMkLst>
        <pc:spChg chg="mod">
          <ac:chgData name="Bonita Searle-Barnes" userId="e782127f-826a-4a83-a372-afedaa2e0d4f" providerId="ADAL" clId="{FA3BD239-4B9A-4CBA-8CF5-F7BFBEA885D5}" dt="2025-11-05T16:55:12.676" v="1418"/>
          <ac:spMkLst>
            <pc:docMk/>
            <pc:sldMk cId="0" sldId="267"/>
            <ac:spMk id="3" creationId="{00000000-0000-0000-0000-000000000000}"/>
          </ac:spMkLst>
        </pc:spChg>
        <pc:spChg chg="mod">
          <ac:chgData name="Bonita Searle-Barnes" userId="e782127f-826a-4a83-a372-afedaa2e0d4f" providerId="ADAL" clId="{FA3BD239-4B9A-4CBA-8CF5-F7BFBEA885D5}" dt="2025-11-05T16:55:29.346" v="1421"/>
          <ac:spMkLst>
            <pc:docMk/>
            <pc:sldMk cId="0" sldId="267"/>
            <ac:spMk id="6" creationId="{00000000-0000-0000-0000-000000000000}"/>
          </ac:spMkLst>
        </pc:spChg>
        <pc:spChg chg="mod">
          <ac:chgData name="Bonita Searle-Barnes" userId="e782127f-826a-4a83-a372-afedaa2e0d4f" providerId="ADAL" clId="{FA3BD239-4B9A-4CBA-8CF5-F7BFBEA885D5}" dt="2025-11-05T16:57:14.655" v="1446" actId="20577"/>
          <ac:spMkLst>
            <pc:docMk/>
            <pc:sldMk cId="0" sldId="267"/>
            <ac:spMk id="7" creationId="{00000000-0000-0000-0000-000000000000}"/>
          </ac:spMkLst>
        </pc:spChg>
        <pc:spChg chg="mod">
          <ac:chgData name="Bonita Searle-Barnes" userId="e782127f-826a-4a83-a372-afedaa2e0d4f" providerId="ADAL" clId="{FA3BD239-4B9A-4CBA-8CF5-F7BFBEA885D5}" dt="2025-11-05T16:55:37.098" v="1423"/>
          <ac:spMkLst>
            <pc:docMk/>
            <pc:sldMk cId="0" sldId="267"/>
            <ac:spMk id="10" creationId="{00000000-0000-0000-0000-000000000000}"/>
          </ac:spMkLst>
        </pc:spChg>
        <pc:spChg chg="mod">
          <ac:chgData name="Bonita Searle-Barnes" userId="e782127f-826a-4a83-a372-afedaa2e0d4f" providerId="ADAL" clId="{FA3BD239-4B9A-4CBA-8CF5-F7BFBEA885D5}" dt="2025-11-05T16:57:16.005" v="1447" actId="20577"/>
          <ac:spMkLst>
            <pc:docMk/>
            <pc:sldMk cId="0" sldId="267"/>
            <ac:spMk id="11" creationId="{00000000-0000-0000-0000-000000000000}"/>
          </ac:spMkLst>
        </pc:spChg>
        <pc:spChg chg="mod">
          <ac:chgData name="Bonita Searle-Barnes" userId="e782127f-826a-4a83-a372-afedaa2e0d4f" providerId="ADAL" clId="{FA3BD239-4B9A-4CBA-8CF5-F7BFBEA885D5}" dt="2025-11-05T16:55:45.866" v="1425"/>
          <ac:spMkLst>
            <pc:docMk/>
            <pc:sldMk cId="0" sldId="267"/>
            <ac:spMk id="14" creationId="{00000000-0000-0000-0000-000000000000}"/>
          </ac:spMkLst>
        </pc:spChg>
        <pc:spChg chg="mod">
          <ac:chgData name="Bonita Searle-Barnes" userId="e782127f-826a-4a83-a372-afedaa2e0d4f" providerId="ADAL" clId="{FA3BD239-4B9A-4CBA-8CF5-F7BFBEA885D5}" dt="2025-11-05T16:57:19.747" v="1448" actId="20577"/>
          <ac:spMkLst>
            <pc:docMk/>
            <pc:sldMk cId="0" sldId="267"/>
            <ac:spMk id="15" creationId="{00000000-0000-0000-0000-000000000000}"/>
          </ac:spMkLst>
        </pc:spChg>
        <pc:spChg chg="mod">
          <ac:chgData name="Bonita Searle-Barnes" userId="e782127f-826a-4a83-a372-afedaa2e0d4f" providerId="ADAL" clId="{FA3BD239-4B9A-4CBA-8CF5-F7BFBEA885D5}" dt="2025-11-05T16:55:52.345" v="1427"/>
          <ac:spMkLst>
            <pc:docMk/>
            <pc:sldMk cId="0" sldId="267"/>
            <ac:spMk id="18" creationId="{00000000-0000-0000-0000-000000000000}"/>
          </ac:spMkLst>
        </pc:spChg>
        <pc:spChg chg="mod">
          <ac:chgData name="Bonita Searle-Barnes" userId="e782127f-826a-4a83-a372-afedaa2e0d4f" providerId="ADAL" clId="{FA3BD239-4B9A-4CBA-8CF5-F7BFBEA885D5}" dt="2025-11-05T16:57:21.317" v="1449" actId="20577"/>
          <ac:spMkLst>
            <pc:docMk/>
            <pc:sldMk cId="0" sldId="267"/>
            <ac:spMk id="19" creationId="{00000000-0000-0000-0000-000000000000}"/>
          </ac:spMkLst>
        </pc:spChg>
        <pc:grpChg chg="mod">
          <ac:chgData name="Bonita Searle-Barnes" userId="e782127f-826a-4a83-a372-afedaa2e0d4f" providerId="ADAL" clId="{FA3BD239-4B9A-4CBA-8CF5-F7BFBEA885D5}" dt="2025-11-05T16:57:07.784" v="1445" actId="1036"/>
          <ac:grpSpMkLst>
            <pc:docMk/>
            <pc:sldMk cId="0" sldId="267"/>
            <ac:grpSpMk id="21" creationId="{217925A2-8878-3FC2-EADA-50F0DB3FE798}"/>
          </ac:grpSpMkLst>
        </pc:grpChg>
        <pc:picChg chg="mod">
          <ac:chgData name="Bonita Searle-Barnes" userId="e782127f-826a-4a83-a372-afedaa2e0d4f" providerId="ADAL" clId="{FA3BD239-4B9A-4CBA-8CF5-F7BFBEA885D5}" dt="2025-11-05T16:57:55.356" v="1463"/>
          <ac:picMkLst>
            <pc:docMk/>
            <pc:sldMk cId="0" sldId="267"/>
            <ac:picMk id="2" creationId="{00000000-0000-0000-0000-000000000000}"/>
          </ac:picMkLst>
        </pc:picChg>
      </pc:sldChg>
      <pc:sldChg chg="modSp mod">
        <pc:chgData name="Bonita Searle-Barnes" userId="e782127f-826a-4a83-a372-afedaa2e0d4f" providerId="ADAL" clId="{FA3BD239-4B9A-4CBA-8CF5-F7BFBEA885D5}" dt="2025-11-05T17:03:51.284" v="1540"/>
        <pc:sldMkLst>
          <pc:docMk/>
          <pc:sldMk cId="0" sldId="268"/>
        </pc:sldMkLst>
        <pc:spChg chg="mod">
          <ac:chgData name="Bonita Searle-Barnes" userId="e782127f-826a-4a83-a372-afedaa2e0d4f" providerId="ADAL" clId="{FA3BD239-4B9A-4CBA-8CF5-F7BFBEA885D5}" dt="2025-11-05T17:03:51.284" v="1540"/>
          <ac:spMkLst>
            <pc:docMk/>
            <pc:sldMk cId="0" sldId="268"/>
            <ac:spMk id="2" creationId="{00000000-0000-0000-0000-000000000000}"/>
          </ac:spMkLst>
        </pc:spChg>
        <pc:spChg chg="mod">
          <ac:chgData name="Bonita Searle-Barnes" userId="e782127f-826a-4a83-a372-afedaa2e0d4f" providerId="ADAL" clId="{FA3BD239-4B9A-4CBA-8CF5-F7BFBEA885D5}" dt="2025-11-05T17:02:59.914" v="1522" actId="1076"/>
          <ac:spMkLst>
            <pc:docMk/>
            <pc:sldMk cId="0" sldId="268"/>
            <ac:spMk id="3" creationId="{00000000-0000-0000-0000-000000000000}"/>
          </ac:spMkLst>
        </pc:spChg>
        <pc:spChg chg="mod">
          <ac:chgData name="Bonita Searle-Barnes" userId="e782127f-826a-4a83-a372-afedaa2e0d4f" providerId="ADAL" clId="{FA3BD239-4B9A-4CBA-8CF5-F7BFBEA885D5}" dt="2025-11-05T17:02:55.314" v="1521" actId="1076"/>
          <ac:spMkLst>
            <pc:docMk/>
            <pc:sldMk cId="0" sldId="268"/>
            <ac:spMk id="4" creationId="{00000000-0000-0000-0000-000000000000}"/>
          </ac:spMkLst>
        </pc:spChg>
        <pc:spChg chg="mod">
          <ac:chgData name="Bonita Searle-Barnes" userId="e782127f-826a-4a83-a372-afedaa2e0d4f" providerId="ADAL" clId="{FA3BD239-4B9A-4CBA-8CF5-F7BFBEA885D5}" dt="2025-11-05T17:03:40.844" v="1527" actId="1076"/>
          <ac:spMkLst>
            <pc:docMk/>
            <pc:sldMk cId="0" sldId="268"/>
            <ac:spMk id="7" creationId="{00000000-0000-0000-0000-000000000000}"/>
          </ac:spMkLst>
        </pc:spChg>
        <pc:spChg chg="mod">
          <ac:chgData name="Bonita Searle-Barnes" userId="e782127f-826a-4a83-a372-afedaa2e0d4f" providerId="ADAL" clId="{FA3BD239-4B9A-4CBA-8CF5-F7BFBEA885D5}" dt="2025-11-05T17:03:35.302" v="1526" actId="1076"/>
          <ac:spMkLst>
            <pc:docMk/>
            <pc:sldMk cId="0" sldId="268"/>
            <ac:spMk id="8" creationId="{00000000-0000-0000-0000-000000000000}"/>
          </ac:spMkLst>
        </pc:spChg>
        <pc:spChg chg="mod">
          <ac:chgData name="Bonita Searle-Barnes" userId="e782127f-826a-4a83-a372-afedaa2e0d4f" providerId="ADAL" clId="{FA3BD239-4B9A-4CBA-8CF5-F7BFBEA885D5}" dt="2025-11-05T17:03:24.283" v="1525" actId="1076"/>
          <ac:spMkLst>
            <pc:docMk/>
            <pc:sldMk cId="0" sldId="268"/>
            <ac:spMk id="11" creationId="{00000000-0000-0000-0000-000000000000}"/>
          </ac:spMkLst>
        </pc:spChg>
        <pc:spChg chg="mod">
          <ac:chgData name="Bonita Searle-Barnes" userId="e782127f-826a-4a83-a372-afedaa2e0d4f" providerId="ADAL" clId="{FA3BD239-4B9A-4CBA-8CF5-F7BFBEA885D5}" dt="2025-11-05T17:03:16.730" v="1524" actId="1076"/>
          <ac:spMkLst>
            <pc:docMk/>
            <pc:sldMk cId="0" sldId="268"/>
            <ac:spMk id="12" creationId="{00000000-0000-0000-0000-000000000000}"/>
          </ac:spMkLst>
        </pc:spChg>
        <pc:spChg chg="mod">
          <ac:chgData name="Bonita Searle-Barnes" userId="e782127f-826a-4a83-a372-afedaa2e0d4f" providerId="ADAL" clId="{FA3BD239-4B9A-4CBA-8CF5-F7BFBEA885D5}" dt="2025-11-05T17:02:43.035" v="1519" actId="1076"/>
          <ac:spMkLst>
            <pc:docMk/>
            <pc:sldMk cId="0" sldId="268"/>
            <ac:spMk id="15" creationId="{00000000-0000-0000-0000-000000000000}"/>
          </ac:spMkLst>
        </pc:spChg>
        <pc:spChg chg="mod">
          <ac:chgData name="Bonita Searle-Barnes" userId="e782127f-826a-4a83-a372-afedaa2e0d4f" providerId="ADAL" clId="{FA3BD239-4B9A-4CBA-8CF5-F7BFBEA885D5}" dt="2025-11-05T17:02:48.293" v="1520" actId="6549"/>
          <ac:spMkLst>
            <pc:docMk/>
            <pc:sldMk cId="0" sldId="268"/>
            <ac:spMk id="16" creationId="{00000000-0000-0000-0000-000000000000}"/>
          </ac:spMkLst>
        </pc:spChg>
        <pc:picChg chg="mod ord">
          <ac:chgData name="Bonita Searle-Barnes" userId="e782127f-826a-4a83-a372-afedaa2e0d4f" providerId="ADAL" clId="{FA3BD239-4B9A-4CBA-8CF5-F7BFBEA885D5}" dt="2025-11-05T17:01:14.683" v="1506" actId="1036"/>
          <ac:picMkLst>
            <pc:docMk/>
            <pc:sldMk cId="0" sldId="268"/>
            <ac:picMk id="5" creationId="{00000000-0000-0000-0000-000000000000}"/>
          </ac:picMkLst>
        </pc:picChg>
        <pc:picChg chg="mod">
          <ac:chgData name="Bonita Searle-Barnes" userId="e782127f-826a-4a83-a372-afedaa2e0d4f" providerId="ADAL" clId="{FA3BD239-4B9A-4CBA-8CF5-F7BFBEA885D5}" dt="2025-11-05T17:01:41.720" v="1510" actId="1076"/>
          <ac:picMkLst>
            <pc:docMk/>
            <pc:sldMk cId="0" sldId="268"/>
            <ac:picMk id="6" creationId="{00000000-0000-0000-0000-000000000000}"/>
          </ac:picMkLst>
        </pc:picChg>
        <pc:picChg chg="mod ord">
          <ac:chgData name="Bonita Searle-Barnes" userId="e782127f-826a-4a83-a372-afedaa2e0d4f" providerId="ADAL" clId="{FA3BD239-4B9A-4CBA-8CF5-F7BFBEA885D5}" dt="2025-11-05T17:01:35.617" v="1509" actId="167"/>
          <ac:picMkLst>
            <pc:docMk/>
            <pc:sldMk cId="0" sldId="268"/>
            <ac:picMk id="9" creationId="{00000000-0000-0000-0000-000000000000}"/>
          </ac:picMkLst>
        </pc:picChg>
        <pc:picChg chg="mod">
          <ac:chgData name="Bonita Searle-Barnes" userId="e782127f-826a-4a83-a372-afedaa2e0d4f" providerId="ADAL" clId="{FA3BD239-4B9A-4CBA-8CF5-F7BFBEA885D5}" dt="2025-11-05T17:01:46.528" v="1511" actId="1076"/>
          <ac:picMkLst>
            <pc:docMk/>
            <pc:sldMk cId="0" sldId="268"/>
            <ac:picMk id="10" creationId="{00000000-0000-0000-0000-000000000000}"/>
          </ac:picMkLst>
        </pc:picChg>
        <pc:picChg chg="mod ord">
          <ac:chgData name="Bonita Searle-Barnes" userId="e782127f-826a-4a83-a372-afedaa2e0d4f" providerId="ADAL" clId="{FA3BD239-4B9A-4CBA-8CF5-F7BFBEA885D5}" dt="2025-11-05T17:01:28.117" v="1508" actId="167"/>
          <ac:picMkLst>
            <pc:docMk/>
            <pc:sldMk cId="0" sldId="268"/>
            <ac:picMk id="13" creationId="{00000000-0000-0000-0000-000000000000}"/>
          </ac:picMkLst>
        </pc:picChg>
        <pc:picChg chg="mod">
          <ac:chgData name="Bonita Searle-Barnes" userId="e782127f-826a-4a83-a372-afedaa2e0d4f" providerId="ADAL" clId="{FA3BD239-4B9A-4CBA-8CF5-F7BFBEA885D5}" dt="2025-11-05T17:00:36.928" v="1497" actId="1076"/>
          <ac:picMkLst>
            <pc:docMk/>
            <pc:sldMk cId="0" sldId="268"/>
            <ac:picMk id="14" creationId="{00000000-0000-0000-0000-000000000000}"/>
          </ac:picMkLst>
        </pc:picChg>
        <pc:picChg chg="mod ord">
          <ac:chgData name="Bonita Searle-Barnes" userId="e782127f-826a-4a83-a372-afedaa2e0d4f" providerId="ADAL" clId="{FA3BD239-4B9A-4CBA-8CF5-F7BFBEA885D5}" dt="2025-11-05T17:00:32.966" v="1496" actId="167"/>
          <ac:picMkLst>
            <pc:docMk/>
            <pc:sldMk cId="0" sldId="268"/>
            <ac:picMk id="17" creationId="{00000000-0000-0000-0000-000000000000}"/>
          </ac:picMkLst>
        </pc:picChg>
        <pc:picChg chg="mod">
          <ac:chgData name="Bonita Searle-Barnes" userId="e782127f-826a-4a83-a372-afedaa2e0d4f" providerId="ADAL" clId="{FA3BD239-4B9A-4CBA-8CF5-F7BFBEA885D5}" dt="2025-11-05T17:00:25.535" v="1495" actId="1076"/>
          <ac:picMkLst>
            <pc:docMk/>
            <pc:sldMk cId="0" sldId="268"/>
            <ac:picMk id="18" creationId="{00000000-0000-0000-0000-000000000000}"/>
          </ac:picMkLst>
        </pc:picChg>
      </pc:sldChg>
      <pc:sldChg chg="modSp mod">
        <pc:chgData name="Bonita Searle-Barnes" userId="e782127f-826a-4a83-a372-afedaa2e0d4f" providerId="ADAL" clId="{FA3BD239-4B9A-4CBA-8CF5-F7BFBEA885D5}" dt="2025-11-05T17:25:50.197" v="1918" actId="1035"/>
        <pc:sldMkLst>
          <pc:docMk/>
          <pc:sldMk cId="0" sldId="269"/>
        </pc:sldMkLst>
        <pc:spChg chg="mod">
          <ac:chgData name="Bonita Searle-Barnes" userId="e782127f-826a-4a83-a372-afedaa2e0d4f" providerId="ADAL" clId="{FA3BD239-4B9A-4CBA-8CF5-F7BFBEA885D5}" dt="2025-11-05T17:25:50.197" v="1918" actId="1035"/>
          <ac:spMkLst>
            <pc:docMk/>
            <pc:sldMk cId="0" sldId="269"/>
            <ac:spMk id="2" creationId="{00000000-0000-0000-0000-000000000000}"/>
          </ac:spMkLst>
        </pc:spChg>
        <pc:spChg chg="mod">
          <ac:chgData name="Bonita Searle-Barnes" userId="e782127f-826a-4a83-a372-afedaa2e0d4f" providerId="ADAL" clId="{FA3BD239-4B9A-4CBA-8CF5-F7BFBEA885D5}" dt="2025-11-05T17:05:56.824" v="1568" actId="1076"/>
          <ac:spMkLst>
            <pc:docMk/>
            <pc:sldMk cId="0" sldId="269"/>
            <ac:spMk id="7" creationId="{00000000-0000-0000-0000-000000000000}"/>
          </ac:spMkLst>
        </pc:spChg>
        <pc:spChg chg="mod">
          <ac:chgData name="Bonita Searle-Barnes" userId="e782127f-826a-4a83-a372-afedaa2e0d4f" providerId="ADAL" clId="{FA3BD239-4B9A-4CBA-8CF5-F7BFBEA885D5}" dt="2025-11-05T17:05:33.256" v="1565" actId="948"/>
          <ac:spMkLst>
            <pc:docMk/>
            <pc:sldMk cId="0" sldId="269"/>
            <ac:spMk id="8" creationId="{00000000-0000-0000-0000-000000000000}"/>
          </ac:spMkLst>
        </pc:spChg>
        <pc:picChg chg="mod">
          <ac:chgData name="Bonita Searle-Barnes" userId="e782127f-826a-4a83-a372-afedaa2e0d4f" providerId="ADAL" clId="{FA3BD239-4B9A-4CBA-8CF5-F7BFBEA885D5}" dt="2025-11-05T17:06:05.705" v="1570" actId="1076"/>
          <ac:picMkLst>
            <pc:docMk/>
            <pc:sldMk cId="0" sldId="269"/>
            <ac:picMk id="3" creationId="{00000000-0000-0000-0000-000000000000}"/>
          </ac:picMkLst>
        </pc:picChg>
        <pc:picChg chg="mod">
          <ac:chgData name="Bonita Searle-Barnes" userId="e782127f-826a-4a83-a372-afedaa2e0d4f" providerId="ADAL" clId="{FA3BD239-4B9A-4CBA-8CF5-F7BFBEA885D5}" dt="2025-11-05T17:06:10.817" v="1571" actId="1076"/>
          <ac:picMkLst>
            <pc:docMk/>
            <pc:sldMk cId="0" sldId="269"/>
            <ac:picMk id="4" creationId="{00000000-0000-0000-0000-000000000000}"/>
          </ac:picMkLst>
        </pc:picChg>
        <pc:picChg chg="mod">
          <ac:chgData name="Bonita Searle-Barnes" userId="e782127f-826a-4a83-a372-afedaa2e0d4f" providerId="ADAL" clId="{FA3BD239-4B9A-4CBA-8CF5-F7BFBEA885D5}" dt="2025-11-05T17:06:14.511" v="1572" actId="1076"/>
          <ac:picMkLst>
            <pc:docMk/>
            <pc:sldMk cId="0" sldId="269"/>
            <ac:picMk id="5" creationId="{00000000-0000-0000-0000-000000000000}"/>
          </ac:picMkLst>
        </pc:picChg>
        <pc:picChg chg="mod">
          <ac:chgData name="Bonita Searle-Barnes" userId="e782127f-826a-4a83-a372-afedaa2e0d4f" providerId="ADAL" clId="{FA3BD239-4B9A-4CBA-8CF5-F7BFBEA885D5}" dt="2025-11-05T17:06:17.592" v="1573" actId="1076"/>
          <ac:picMkLst>
            <pc:docMk/>
            <pc:sldMk cId="0" sldId="269"/>
            <ac:picMk id="6" creationId="{00000000-0000-0000-0000-000000000000}"/>
          </ac:picMkLst>
        </pc:picChg>
      </pc:sldChg>
      <pc:sldChg chg="modSp mod">
        <pc:chgData name="Bonita Searle-Barnes" userId="e782127f-826a-4a83-a372-afedaa2e0d4f" providerId="ADAL" clId="{FA3BD239-4B9A-4CBA-8CF5-F7BFBEA885D5}" dt="2025-11-05T17:06:48.849" v="1582" actId="403"/>
        <pc:sldMkLst>
          <pc:docMk/>
          <pc:sldMk cId="0" sldId="270"/>
        </pc:sldMkLst>
        <pc:spChg chg="mod">
          <ac:chgData name="Bonita Searle-Barnes" userId="e782127f-826a-4a83-a372-afedaa2e0d4f" providerId="ADAL" clId="{FA3BD239-4B9A-4CBA-8CF5-F7BFBEA885D5}" dt="2025-11-05T17:06:27.754" v="1575"/>
          <ac:spMkLst>
            <pc:docMk/>
            <pc:sldMk cId="0" sldId="270"/>
            <ac:spMk id="2" creationId="{00000000-0000-0000-0000-000000000000}"/>
          </ac:spMkLst>
        </pc:spChg>
        <pc:spChg chg="mod">
          <ac:chgData name="Bonita Searle-Barnes" userId="e782127f-826a-4a83-a372-afedaa2e0d4f" providerId="ADAL" clId="{FA3BD239-4B9A-4CBA-8CF5-F7BFBEA885D5}" dt="2025-11-05T17:06:38.220" v="1578" actId="403"/>
          <ac:spMkLst>
            <pc:docMk/>
            <pc:sldMk cId="0" sldId="270"/>
            <ac:spMk id="5" creationId="{00000000-0000-0000-0000-000000000000}"/>
          </ac:spMkLst>
        </pc:spChg>
        <pc:spChg chg="mod">
          <ac:chgData name="Bonita Searle-Barnes" userId="e782127f-826a-4a83-a372-afedaa2e0d4f" providerId="ADAL" clId="{FA3BD239-4B9A-4CBA-8CF5-F7BFBEA885D5}" dt="2025-11-05T17:06:43.872" v="1580"/>
          <ac:spMkLst>
            <pc:docMk/>
            <pc:sldMk cId="0" sldId="270"/>
            <ac:spMk id="6" creationId="{00000000-0000-0000-0000-000000000000}"/>
          </ac:spMkLst>
        </pc:spChg>
        <pc:spChg chg="mod">
          <ac:chgData name="Bonita Searle-Barnes" userId="e782127f-826a-4a83-a372-afedaa2e0d4f" providerId="ADAL" clId="{FA3BD239-4B9A-4CBA-8CF5-F7BFBEA885D5}" dt="2025-11-05T17:06:48.849" v="1582" actId="403"/>
          <ac:spMkLst>
            <pc:docMk/>
            <pc:sldMk cId="0" sldId="270"/>
            <ac:spMk id="7" creationId="{00000000-0000-0000-0000-000000000000}"/>
          </ac:spMkLst>
        </pc:spChg>
        <pc:grpChg chg="mod">
          <ac:chgData name="Bonita Searle-Barnes" userId="e782127f-826a-4a83-a372-afedaa2e0d4f" providerId="ADAL" clId="{FA3BD239-4B9A-4CBA-8CF5-F7BFBEA885D5}" dt="2025-11-05T17:06:34.153" v="1576" actId="1076"/>
          <ac:grpSpMkLst>
            <pc:docMk/>
            <pc:sldMk cId="0" sldId="270"/>
            <ac:grpSpMk id="33" creationId="{F5A35F55-0551-2C62-CF39-84F1AEA2766F}"/>
          </ac:grpSpMkLst>
        </pc:grpChg>
      </pc:sldChg>
      <pc:sldChg chg="delSp modSp mod">
        <pc:chgData name="Bonita Searle-Barnes" userId="e782127f-826a-4a83-a372-afedaa2e0d4f" providerId="ADAL" clId="{FA3BD239-4B9A-4CBA-8CF5-F7BFBEA885D5}" dt="2025-11-05T17:13:27.815" v="1672" actId="20577"/>
        <pc:sldMkLst>
          <pc:docMk/>
          <pc:sldMk cId="0" sldId="271"/>
        </pc:sldMkLst>
        <pc:spChg chg="mod">
          <ac:chgData name="Bonita Searle-Barnes" userId="e782127f-826a-4a83-a372-afedaa2e0d4f" providerId="ADAL" clId="{FA3BD239-4B9A-4CBA-8CF5-F7BFBEA885D5}" dt="2025-11-05T17:09:53.822" v="1640" actId="1076"/>
          <ac:spMkLst>
            <pc:docMk/>
            <pc:sldMk cId="0" sldId="271"/>
            <ac:spMk id="2" creationId="{00000000-0000-0000-0000-000000000000}"/>
          </ac:spMkLst>
        </pc:spChg>
        <pc:spChg chg="mod">
          <ac:chgData name="Bonita Searle-Barnes" userId="e782127f-826a-4a83-a372-afedaa2e0d4f" providerId="ADAL" clId="{FA3BD239-4B9A-4CBA-8CF5-F7BFBEA885D5}" dt="2025-11-05T17:10:05.145" v="1642"/>
          <ac:spMkLst>
            <pc:docMk/>
            <pc:sldMk cId="0" sldId="271"/>
            <ac:spMk id="4" creationId="{00000000-0000-0000-0000-000000000000}"/>
          </ac:spMkLst>
        </pc:spChg>
        <pc:spChg chg="mod">
          <ac:chgData name="Bonita Searle-Barnes" userId="e782127f-826a-4a83-a372-afedaa2e0d4f" providerId="ADAL" clId="{FA3BD239-4B9A-4CBA-8CF5-F7BFBEA885D5}" dt="2025-11-05T17:12:32.551" v="1664" actId="20577"/>
          <ac:spMkLst>
            <pc:docMk/>
            <pc:sldMk cId="0" sldId="271"/>
            <ac:spMk id="5" creationId="{00000000-0000-0000-0000-000000000000}"/>
          </ac:spMkLst>
        </pc:spChg>
        <pc:spChg chg="mod">
          <ac:chgData name="Bonita Searle-Barnes" userId="e782127f-826a-4a83-a372-afedaa2e0d4f" providerId="ADAL" clId="{FA3BD239-4B9A-4CBA-8CF5-F7BFBEA885D5}" dt="2025-11-05T17:11:59.441" v="1660" actId="1076"/>
          <ac:spMkLst>
            <pc:docMk/>
            <pc:sldMk cId="0" sldId="271"/>
            <ac:spMk id="7" creationId="{00000000-0000-0000-0000-000000000000}"/>
          </ac:spMkLst>
        </pc:spChg>
        <pc:spChg chg="mod">
          <ac:chgData name="Bonita Searle-Barnes" userId="e782127f-826a-4a83-a372-afedaa2e0d4f" providerId="ADAL" clId="{FA3BD239-4B9A-4CBA-8CF5-F7BFBEA885D5}" dt="2025-11-05T17:12:38.113" v="1665" actId="20577"/>
          <ac:spMkLst>
            <pc:docMk/>
            <pc:sldMk cId="0" sldId="271"/>
            <ac:spMk id="8" creationId="{00000000-0000-0000-0000-000000000000}"/>
          </ac:spMkLst>
        </pc:spChg>
        <pc:spChg chg="mod">
          <ac:chgData name="Bonita Searle-Barnes" userId="e782127f-826a-4a83-a372-afedaa2e0d4f" providerId="ADAL" clId="{FA3BD239-4B9A-4CBA-8CF5-F7BFBEA885D5}" dt="2025-11-05T17:13:14.372" v="1669" actId="1076"/>
          <ac:spMkLst>
            <pc:docMk/>
            <pc:sldMk cId="0" sldId="271"/>
            <ac:spMk id="10" creationId="{00000000-0000-0000-0000-000000000000}"/>
          </ac:spMkLst>
        </pc:spChg>
        <pc:spChg chg="mod">
          <ac:chgData name="Bonita Searle-Barnes" userId="e782127f-826a-4a83-a372-afedaa2e0d4f" providerId="ADAL" clId="{FA3BD239-4B9A-4CBA-8CF5-F7BFBEA885D5}" dt="2025-11-05T17:13:27.815" v="1672" actId="20577"/>
          <ac:spMkLst>
            <pc:docMk/>
            <pc:sldMk cId="0" sldId="271"/>
            <ac:spMk id="11" creationId="{00000000-0000-0000-0000-000000000000}"/>
          </ac:spMkLst>
        </pc:spChg>
        <pc:grpChg chg="mod">
          <ac:chgData name="Bonita Searle-Barnes" userId="e782127f-826a-4a83-a372-afedaa2e0d4f" providerId="ADAL" clId="{FA3BD239-4B9A-4CBA-8CF5-F7BFBEA885D5}" dt="2025-11-05T17:12:51.980" v="1667" actId="14100"/>
          <ac:grpSpMkLst>
            <pc:docMk/>
            <pc:sldMk cId="0" sldId="271"/>
            <ac:grpSpMk id="13" creationId="{44C1367A-4432-307B-CE25-9A61F788AE3E}"/>
          </ac:grpSpMkLst>
        </pc:grpChg>
        <pc:picChg chg="mod">
          <ac:chgData name="Bonita Searle-Barnes" userId="e782127f-826a-4a83-a372-afedaa2e0d4f" providerId="ADAL" clId="{FA3BD239-4B9A-4CBA-8CF5-F7BFBEA885D5}" dt="2025-11-05T17:11:09.312" v="1650" actId="1076"/>
          <ac:picMkLst>
            <pc:docMk/>
            <pc:sldMk cId="0" sldId="271"/>
            <ac:picMk id="3" creationId="{00000000-0000-0000-0000-000000000000}"/>
          </ac:picMkLst>
        </pc:picChg>
        <pc:picChg chg="mod">
          <ac:chgData name="Bonita Searle-Barnes" userId="e782127f-826a-4a83-a372-afedaa2e0d4f" providerId="ADAL" clId="{FA3BD239-4B9A-4CBA-8CF5-F7BFBEA885D5}" dt="2025-11-05T17:13:21.627" v="1671" actId="1076"/>
          <ac:picMkLst>
            <pc:docMk/>
            <pc:sldMk cId="0" sldId="271"/>
            <ac:picMk id="6" creationId="{00000000-0000-0000-0000-000000000000}"/>
          </ac:picMkLst>
        </pc:picChg>
        <pc:picChg chg="mod">
          <ac:chgData name="Bonita Searle-Barnes" userId="e782127f-826a-4a83-a372-afedaa2e0d4f" providerId="ADAL" clId="{FA3BD239-4B9A-4CBA-8CF5-F7BFBEA885D5}" dt="2025-11-05T17:13:17.754" v="1670" actId="1076"/>
          <ac:picMkLst>
            <pc:docMk/>
            <pc:sldMk cId="0" sldId="271"/>
            <ac:picMk id="9" creationId="{00000000-0000-0000-0000-000000000000}"/>
          </ac:picMkLst>
        </pc:picChg>
      </pc:sldChg>
      <pc:sldChg chg="modSp mod">
        <pc:chgData name="Bonita Searle-Barnes" userId="e782127f-826a-4a83-a372-afedaa2e0d4f" providerId="ADAL" clId="{FA3BD239-4B9A-4CBA-8CF5-F7BFBEA885D5}" dt="2025-11-05T17:19:36.722" v="1778"/>
        <pc:sldMkLst>
          <pc:docMk/>
          <pc:sldMk cId="0" sldId="273"/>
        </pc:sldMkLst>
        <pc:spChg chg="mod">
          <ac:chgData name="Bonita Searle-Barnes" userId="e782127f-826a-4a83-a372-afedaa2e0d4f" providerId="ADAL" clId="{FA3BD239-4B9A-4CBA-8CF5-F7BFBEA885D5}" dt="2025-11-05T17:19:02.294" v="1772" actId="1076"/>
          <ac:spMkLst>
            <pc:docMk/>
            <pc:sldMk cId="0" sldId="273"/>
            <ac:spMk id="2" creationId="{00000000-0000-0000-0000-000000000000}"/>
          </ac:spMkLst>
        </pc:spChg>
        <pc:spChg chg="mod">
          <ac:chgData name="Bonita Searle-Barnes" userId="e782127f-826a-4a83-a372-afedaa2e0d4f" providerId="ADAL" clId="{FA3BD239-4B9A-4CBA-8CF5-F7BFBEA885D5}" dt="2025-11-05T17:19:11.103" v="1774"/>
          <ac:spMkLst>
            <pc:docMk/>
            <pc:sldMk cId="0" sldId="273"/>
            <ac:spMk id="4" creationId="{00000000-0000-0000-0000-000000000000}"/>
          </ac:spMkLst>
        </pc:spChg>
        <pc:spChg chg="mod">
          <ac:chgData name="Bonita Searle-Barnes" userId="e782127f-826a-4a83-a372-afedaa2e0d4f" providerId="ADAL" clId="{FA3BD239-4B9A-4CBA-8CF5-F7BFBEA885D5}" dt="2025-11-05T17:19:24.280" v="1776"/>
          <ac:spMkLst>
            <pc:docMk/>
            <pc:sldMk cId="0" sldId="273"/>
            <ac:spMk id="7" creationId="{00000000-0000-0000-0000-000000000000}"/>
          </ac:spMkLst>
        </pc:spChg>
        <pc:spChg chg="mod">
          <ac:chgData name="Bonita Searle-Barnes" userId="e782127f-826a-4a83-a372-afedaa2e0d4f" providerId="ADAL" clId="{FA3BD239-4B9A-4CBA-8CF5-F7BFBEA885D5}" dt="2025-11-05T17:19:36.722" v="1778"/>
          <ac:spMkLst>
            <pc:docMk/>
            <pc:sldMk cId="0" sldId="273"/>
            <ac:spMk id="10" creationId="{00000000-0000-0000-0000-000000000000}"/>
          </ac:spMkLst>
        </pc:spChg>
      </pc:sldChg>
      <pc:sldChg chg="modSp mod">
        <pc:chgData name="Bonita Searle-Barnes" userId="e782127f-826a-4a83-a372-afedaa2e0d4f" providerId="ADAL" clId="{FA3BD239-4B9A-4CBA-8CF5-F7BFBEA885D5}" dt="2025-11-05T15:13:58.413" v="11" actId="20577"/>
        <pc:sldMkLst>
          <pc:docMk/>
          <pc:sldMk cId="4139293381" sldId="462"/>
        </pc:sldMkLst>
        <pc:spChg chg="mod">
          <ac:chgData name="Bonita Searle-Barnes" userId="e782127f-826a-4a83-a372-afedaa2e0d4f" providerId="ADAL" clId="{FA3BD239-4B9A-4CBA-8CF5-F7BFBEA885D5}" dt="2025-11-05T15:13:58.413" v="11" actId="20577"/>
          <ac:spMkLst>
            <pc:docMk/>
            <pc:sldMk cId="4139293381" sldId="462"/>
            <ac:spMk id="3" creationId="{C071156A-2242-124B-AF49-34A979232ED8}"/>
          </ac:spMkLst>
        </pc:spChg>
      </pc:sldChg>
      <pc:sldChg chg="modSp mod">
        <pc:chgData name="Bonita Searle-Barnes" userId="e782127f-826a-4a83-a372-afedaa2e0d4f" providerId="ADAL" clId="{FA3BD239-4B9A-4CBA-8CF5-F7BFBEA885D5}" dt="2025-11-05T17:21:40.944" v="1824"/>
        <pc:sldMkLst>
          <pc:docMk/>
          <pc:sldMk cId="3014219946" sldId="838"/>
        </pc:sldMkLst>
        <pc:spChg chg="mod">
          <ac:chgData name="Bonita Searle-Barnes" userId="e782127f-826a-4a83-a372-afedaa2e0d4f" providerId="ADAL" clId="{FA3BD239-4B9A-4CBA-8CF5-F7BFBEA885D5}" dt="2025-11-05T15:20:51.474" v="557"/>
          <ac:spMkLst>
            <pc:docMk/>
            <pc:sldMk cId="3014219946" sldId="838"/>
            <ac:spMk id="3" creationId="{3A94B90A-30B6-56D1-21EB-457B88DBC0F3}"/>
          </ac:spMkLst>
        </pc:spChg>
        <pc:spChg chg="mod">
          <ac:chgData name="Bonita Searle-Barnes" userId="e782127f-826a-4a83-a372-afedaa2e0d4f" providerId="ADAL" clId="{FA3BD239-4B9A-4CBA-8CF5-F7BFBEA885D5}" dt="2025-11-05T17:21:15.275" v="1818"/>
          <ac:spMkLst>
            <pc:docMk/>
            <pc:sldMk cId="3014219946" sldId="838"/>
            <ac:spMk id="8" creationId="{00000000-0000-0000-0000-000000000000}"/>
          </ac:spMkLst>
        </pc:spChg>
        <pc:spChg chg="mod">
          <ac:chgData name="Bonita Searle-Barnes" userId="e782127f-826a-4a83-a372-afedaa2e0d4f" providerId="ADAL" clId="{FA3BD239-4B9A-4CBA-8CF5-F7BFBEA885D5}" dt="2025-11-05T17:21:22.150" v="1820"/>
          <ac:spMkLst>
            <pc:docMk/>
            <pc:sldMk cId="3014219946" sldId="838"/>
            <ac:spMk id="13" creationId="{00000000-0000-0000-0000-000000000000}"/>
          </ac:spMkLst>
        </pc:spChg>
        <pc:spChg chg="mod">
          <ac:chgData name="Bonita Searle-Barnes" userId="e782127f-826a-4a83-a372-afedaa2e0d4f" providerId="ADAL" clId="{FA3BD239-4B9A-4CBA-8CF5-F7BFBEA885D5}" dt="2025-11-05T17:21:33.742" v="1822"/>
          <ac:spMkLst>
            <pc:docMk/>
            <pc:sldMk cId="3014219946" sldId="838"/>
            <ac:spMk id="18" creationId="{00000000-0000-0000-0000-000000000000}"/>
          </ac:spMkLst>
        </pc:spChg>
        <pc:spChg chg="mod">
          <ac:chgData name="Bonita Searle-Barnes" userId="e782127f-826a-4a83-a372-afedaa2e0d4f" providerId="ADAL" clId="{FA3BD239-4B9A-4CBA-8CF5-F7BFBEA885D5}" dt="2025-11-05T17:21:40.944" v="1824"/>
          <ac:spMkLst>
            <pc:docMk/>
            <pc:sldMk cId="3014219946" sldId="838"/>
            <ac:spMk id="23" creationId="{00000000-0000-0000-0000-000000000000}"/>
          </ac:spMkLst>
        </pc:spChg>
      </pc:sldChg>
      <pc:sldChg chg="modSp mod">
        <pc:chgData name="Bonita Searle-Barnes" userId="e782127f-826a-4a83-a372-afedaa2e0d4f" providerId="ADAL" clId="{FA3BD239-4B9A-4CBA-8CF5-F7BFBEA885D5}" dt="2025-11-05T15:23:01.274" v="583" actId="1076"/>
        <pc:sldMkLst>
          <pc:docMk/>
          <pc:sldMk cId="2808480706" sldId="840"/>
        </pc:sldMkLst>
        <pc:spChg chg="mod">
          <ac:chgData name="Bonita Searle-Barnes" userId="e782127f-826a-4a83-a372-afedaa2e0d4f" providerId="ADAL" clId="{FA3BD239-4B9A-4CBA-8CF5-F7BFBEA885D5}" dt="2025-11-05T15:18:55.075" v="164" actId="1035"/>
          <ac:spMkLst>
            <pc:docMk/>
            <pc:sldMk cId="2808480706" sldId="840"/>
            <ac:spMk id="3" creationId="{6FFB772F-E825-9D87-9E8B-D04BC8A5280C}"/>
          </ac:spMkLst>
        </pc:spChg>
        <pc:spChg chg="mod">
          <ac:chgData name="Bonita Searle-Barnes" userId="e782127f-826a-4a83-a372-afedaa2e0d4f" providerId="ADAL" clId="{FA3BD239-4B9A-4CBA-8CF5-F7BFBEA885D5}" dt="2025-11-05T15:23:01.274" v="583" actId="1076"/>
          <ac:spMkLst>
            <pc:docMk/>
            <pc:sldMk cId="2808480706" sldId="840"/>
            <ac:spMk id="4" creationId="{183CA12B-98D8-441B-A2DE-6FF2B2597824}"/>
          </ac:spMkLst>
        </pc:spChg>
      </pc:sldChg>
      <pc:sldChg chg="modSp mod">
        <pc:chgData name="Bonita Searle-Barnes" userId="e782127f-826a-4a83-a372-afedaa2e0d4f" providerId="ADAL" clId="{FA3BD239-4B9A-4CBA-8CF5-F7BFBEA885D5}" dt="2025-11-05T17:23:09.573" v="1837" actId="1037"/>
        <pc:sldMkLst>
          <pc:docMk/>
          <pc:sldMk cId="2847982734" sldId="843"/>
        </pc:sldMkLst>
        <pc:spChg chg="mod">
          <ac:chgData name="Bonita Searle-Barnes" userId="e782127f-826a-4a83-a372-afedaa2e0d4f" providerId="ADAL" clId="{FA3BD239-4B9A-4CBA-8CF5-F7BFBEA885D5}" dt="2025-11-05T15:19:00.927" v="177"/>
          <ac:spMkLst>
            <pc:docMk/>
            <pc:sldMk cId="2847982734" sldId="843"/>
            <ac:spMk id="3" creationId="{F0792BCA-8AB6-0FDF-AC08-CE636D202BE9}"/>
          </ac:spMkLst>
        </pc:spChg>
        <pc:spChg chg="mod">
          <ac:chgData name="Bonita Searle-Barnes" userId="e782127f-826a-4a83-a372-afedaa2e0d4f" providerId="ADAL" clId="{FA3BD239-4B9A-4CBA-8CF5-F7BFBEA885D5}" dt="2025-11-05T17:23:09.573" v="1837" actId="1037"/>
          <ac:spMkLst>
            <pc:docMk/>
            <pc:sldMk cId="2847982734" sldId="843"/>
            <ac:spMk id="4" creationId="{BBFFC9DD-99F6-E5CA-5CF5-B1C6B4D6BBC1}"/>
          </ac:spMkLst>
        </pc:spChg>
      </pc:sldChg>
      <pc:sldChg chg="modSp mod">
        <pc:chgData name="Bonita Searle-Barnes" userId="e782127f-826a-4a83-a372-afedaa2e0d4f" providerId="ADAL" clId="{FA3BD239-4B9A-4CBA-8CF5-F7BFBEA885D5}" dt="2025-11-05T15:30:45.342" v="879" actId="20577"/>
        <pc:sldMkLst>
          <pc:docMk/>
          <pc:sldMk cId="3689290654" sldId="844"/>
        </pc:sldMkLst>
        <pc:spChg chg="mod">
          <ac:chgData name="Bonita Searle-Barnes" userId="e782127f-826a-4a83-a372-afedaa2e0d4f" providerId="ADAL" clId="{FA3BD239-4B9A-4CBA-8CF5-F7BFBEA885D5}" dt="2025-11-05T15:22:26.941" v="580" actId="2711"/>
          <ac:spMkLst>
            <pc:docMk/>
            <pc:sldMk cId="3689290654" sldId="844"/>
            <ac:spMk id="3" creationId="{68A85D17-E5C5-ECA2-5592-2D2999394862}"/>
          </ac:spMkLst>
        </pc:spChg>
        <pc:spChg chg="mod">
          <ac:chgData name="Bonita Searle-Barnes" userId="e782127f-826a-4a83-a372-afedaa2e0d4f" providerId="ADAL" clId="{FA3BD239-4B9A-4CBA-8CF5-F7BFBEA885D5}" dt="2025-11-05T15:30:45.342" v="879" actId="20577"/>
          <ac:spMkLst>
            <pc:docMk/>
            <pc:sldMk cId="3689290654" sldId="844"/>
            <ac:spMk id="16" creationId="{DFA9D5C0-8E77-AB25-2B2D-6E7741E98FF1}"/>
          </ac:spMkLst>
        </pc:spChg>
        <pc:picChg chg="mod">
          <ac:chgData name="Bonita Searle-Barnes" userId="e782127f-826a-4a83-a372-afedaa2e0d4f" providerId="ADAL" clId="{FA3BD239-4B9A-4CBA-8CF5-F7BFBEA885D5}" dt="2025-11-05T15:23:47.769" v="677"/>
          <ac:picMkLst>
            <pc:docMk/>
            <pc:sldMk cId="3689290654" sldId="844"/>
            <ac:picMk id="2" creationId="{75F157FB-D113-4F19-8FB8-E853462F335C}"/>
          </ac:picMkLst>
        </pc:picChg>
      </pc:sldChg>
      <pc:sldChg chg="modSp mod">
        <pc:chgData name="Bonita Searle-Barnes" userId="e782127f-826a-4a83-a372-afedaa2e0d4f" providerId="ADAL" clId="{FA3BD239-4B9A-4CBA-8CF5-F7BFBEA885D5}" dt="2025-11-05T15:33:48.842" v="922" actId="20577"/>
        <pc:sldMkLst>
          <pc:docMk/>
          <pc:sldMk cId="2554459772" sldId="845"/>
        </pc:sldMkLst>
        <pc:spChg chg="mod">
          <ac:chgData name="Bonita Searle-Barnes" userId="e782127f-826a-4a83-a372-afedaa2e0d4f" providerId="ADAL" clId="{FA3BD239-4B9A-4CBA-8CF5-F7BFBEA885D5}" dt="2025-11-05T15:33:06.644" v="907"/>
          <ac:spMkLst>
            <pc:docMk/>
            <pc:sldMk cId="2554459772" sldId="845"/>
            <ac:spMk id="3" creationId="{0DC3F9B9-220E-8744-970B-EE0854661656}"/>
          </ac:spMkLst>
        </pc:spChg>
        <pc:spChg chg="mod">
          <ac:chgData name="Bonita Searle-Barnes" userId="e782127f-826a-4a83-a372-afedaa2e0d4f" providerId="ADAL" clId="{FA3BD239-4B9A-4CBA-8CF5-F7BFBEA885D5}" dt="2025-11-05T15:33:48.842" v="922" actId="20577"/>
          <ac:spMkLst>
            <pc:docMk/>
            <pc:sldMk cId="2554459772" sldId="845"/>
            <ac:spMk id="16" creationId="{DA281857-501D-2D84-B8F3-ECFA9930CA91}"/>
          </ac:spMkLst>
        </pc:spChg>
      </pc:sldChg>
      <pc:sldChg chg="modSp mod">
        <pc:chgData name="Bonita Searle-Barnes" userId="e782127f-826a-4a83-a372-afedaa2e0d4f" providerId="ADAL" clId="{FA3BD239-4B9A-4CBA-8CF5-F7BFBEA885D5}" dt="2025-11-05T15:51:43.280" v="1116" actId="20577"/>
        <pc:sldMkLst>
          <pc:docMk/>
          <pc:sldMk cId="1944383456" sldId="846"/>
        </pc:sldMkLst>
        <pc:spChg chg="mod">
          <ac:chgData name="Bonita Searle-Barnes" userId="e782127f-826a-4a83-a372-afedaa2e0d4f" providerId="ADAL" clId="{FA3BD239-4B9A-4CBA-8CF5-F7BFBEA885D5}" dt="2025-11-05T15:44:43.027" v="953"/>
          <ac:spMkLst>
            <pc:docMk/>
            <pc:sldMk cId="1944383456" sldId="846"/>
            <ac:spMk id="2" creationId="{058FA8EF-1C12-DC2A-2197-D266FE3D12DF}"/>
          </ac:spMkLst>
        </pc:spChg>
        <pc:spChg chg="mod">
          <ac:chgData name="Bonita Searle-Barnes" userId="e782127f-826a-4a83-a372-afedaa2e0d4f" providerId="ADAL" clId="{FA3BD239-4B9A-4CBA-8CF5-F7BFBEA885D5}" dt="2025-11-05T15:51:43.280" v="1116" actId="20577"/>
          <ac:spMkLst>
            <pc:docMk/>
            <pc:sldMk cId="1944383456" sldId="846"/>
            <ac:spMk id="15" creationId="{723C3D3A-C11D-0BE6-FEA1-BACFF4F66F05}"/>
          </ac:spMkLst>
        </pc:spChg>
      </pc:sldChg>
      <pc:sldChg chg="modSp mod">
        <pc:chgData name="Bonita Searle-Barnes" userId="e782127f-826a-4a83-a372-afedaa2e0d4f" providerId="ADAL" clId="{FA3BD239-4B9A-4CBA-8CF5-F7BFBEA885D5}" dt="2025-11-05T17:23:53.036" v="1841" actId="1036"/>
        <pc:sldMkLst>
          <pc:docMk/>
          <pc:sldMk cId="1852905142" sldId="847"/>
        </pc:sldMkLst>
        <pc:spChg chg="mod">
          <ac:chgData name="Bonita Searle-Barnes" userId="e782127f-826a-4a83-a372-afedaa2e0d4f" providerId="ADAL" clId="{FA3BD239-4B9A-4CBA-8CF5-F7BFBEA885D5}" dt="2025-11-05T17:23:53.036" v="1841" actId="1036"/>
          <ac:spMkLst>
            <pc:docMk/>
            <pc:sldMk cId="1852905142" sldId="847"/>
            <ac:spMk id="3" creationId="{FF02EDEE-657A-D12B-7618-994100C947C2}"/>
          </ac:spMkLst>
        </pc:spChg>
        <pc:spChg chg="mod">
          <ac:chgData name="Bonita Searle-Barnes" userId="e782127f-826a-4a83-a372-afedaa2e0d4f" providerId="ADAL" clId="{FA3BD239-4B9A-4CBA-8CF5-F7BFBEA885D5}" dt="2025-11-05T15:59:22.120" v="1189" actId="14100"/>
          <ac:spMkLst>
            <pc:docMk/>
            <pc:sldMk cId="1852905142" sldId="847"/>
            <ac:spMk id="25" creationId="{35E76077-BCAE-EDFB-D2AE-443EF2B90015}"/>
          </ac:spMkLst>
        </pc:spChg>
      </pc:sldChg>
      <pc:sldChg chg="modSp mod">
        <pc:chgData name="Bonita Searle-Barnes" userId="e782127f-826a-4a83-a372-afedaa2e0d4f" providerId="ADAL" clId="{FA3BD239-4B9A-4CBA-8CF5-F7BFBEA885D5}" dt="2025-11-05T17:24:19.585" v="1863"/>
        <pc:sldMkLst>
          <pc:docMk/>
          <pc:sldMk cId="1027520429" sldId="848"/>
        </pc:sldMkLst>
        <pc:spChg chg="mod">
          <ac:chgData name="Bonita Searle-Barnes" userId="e782127f-826a-4a83-a372-afedaa2e0d4f" providerId="ADAL" clId="{FA3BD239-4B9A-4CBA-8CF5-F7BFBEA885D5}" dt="2025-11-05T17:24:19.585" v="1863"/>
          <ac:spMkLst>
            <pc:docMk/>
            <pc:sldMk cId="1027520429" sldId="848"/>
            <ac:spMk id="2" creationId="{6F640719-D046-C201-3169-2FCD696533D9}"/>
          </ac:spMkLst>
        </pc:spChg>
        <pc:spChg chg="mod">
          <ac:chgData name="Bonita Searle-Barnes" userId="e782127f-826a-4a83-a372-afedaa2e0d4f" providerId="ADAL" clId="{FA3BD239-4B9A-4CBA-8CF5-F7BFBEA885D5}" dt="2025-11-05T16:01:59.947" v="1232" actId="1076"/>
          <ac:spMkLst>
            <pc:docMk/>
            <pc:sldMk cId="1027520429" sldId="848"/>
            <ac:spMk id="13" creationId="{24F4DA2F-9D06-A104-3862-4F3F1E8B18B1}"/>
          </ac:spMkLst>
        </pc:spChg>
      </pc:sldChg>
      <pc:sldChg chg="modSp mod">
        <pc:chgData name="Bonita Searle-Barnes" userId="e782127f-826a-4a83-a372-afedaa2e0d4f" providerId="ADAL" clId="{FA3BD239-4B9A-4CBA-8CF5-F7BFBEA885D5}" dt="2025-11-05T17:24:33.741" v="1889"/>
        <pc:sldMkLst>
          <pc:docMk/>
          <pc:sldMk cId="153780106" sldId="849"/>
        </pc:sldMkLst>
        <pc:spChg chg="mod">
          <ac:chgData name="Bonita Searle-Barnes" userId="e782127f-826a-4a83-a372-afedaa2e0d4f" providerId="ADAL" clId="{FA3BD239-4B9A-4CBA-8CF5-F7BFBEA885D5}" dt="2025-11-05T17:24:33.741" v="1889"/>
          <ac:spMkLst>
            <pc:docMk/>
            <pc:sldMk cId="153780106" sldId="849"/>
            <ac:spMk id="2" creationId="{AB41B944-1AFF-06D3-5F7C-652161F38608}"/>
          </ac:spMkLst>
        </pc:spChg>
        <pc:spChg chg="mod">
          <ac:chgData name="Bonita Searle-Barnes" userId="e782127f-826a-4a83-a372-afedaa2e0d4f" providerId="ADAL" clId="{FA3BD239-4B9A-4CBA-8CF5-F7BFBEA885D5}" dt="2025-11-05T16:05:01.806" v="1288" actId="20577"/>
          <ac:spMkLst>
            <pc:docMk/>
            <pc:sldMk cId="153780106" sldId="849"/>
            <ac:spMk id="22" creationId="{20C579EB-2B7D-F92C-5CB9-0CE382B365B2}"/>
          </ac:spMkLst>
        </pc:spChg>
        <pc:spChg chg="mod">
          <ac:chgData name="Bonita Searle-Barnes" userId="e782127f-826a-4a83-a372-afedaa2e0d4f" providerId="ADAL" clId="{FA3BD239-4B9A-4CBA-8CF5-F7BFBEA885D5}" dt="2025-11-05T16:49:55.416" v="1349" actId="6549"/>
          <ac:spMkLst>
            <pc:docMk/>
            <pc:sldMk cId="153780106" sldId="849"/>
            <ac:spMk id="23" creationId="{DF4D7698-152D-F256-4FFA-8F27617A8053}"/>
          </ac:spMkLst>
        </pc:spChg>
      </pc:sldChg>
      <pc:sldChg chg="modSp mod">
        <pc:chgData name="Bonita Searle-Barnes" userId="e782127f-826a-4a83-a372-afedaa2e0d4f" providerId="ADAL" clId="{FA3BD239-4B9A-4CBA-8CF5-F7BFBEA885D5}" dt="2025-11-05T16:54:56.114" v="1416" actId="12"/>
        <pc:sldMkLst>
          <pc:docMk/>
          <pc:sldMk cId="91732694" sldId="850"/>
        </pc:sldMkLst>
        <pc:spChg chg="mod">
          <ac:chgData name="Bonita Searle-Barnes" userId="e782127f-826a-4a83-a372-afedaa2e0d4f" providerId="ADAL" clId="{FA3BD239-4B9A-4CBA-8CF5-F7BFBEA885D5}" dt="2025-11-05T16:53:33.739" v="1394"/>
          <ac:spMkLst>
            <pc:docMk/>
            <pc:sldMk cId="91732694" sldId="850"/>
            <ac:spMk id="2" creationId="{A70DD569-B2D0-8761-EFF8-06A18054B191}"/>
          </ac:spMkLst>
        </pc:spChg>
        <pc:spChg chg="mod">
          <ac:chgData name="Bonita Searle-Barnes" userId="e782127f-826a-4a83-a372-afedaa2e0d4f" providerId="ADAL" clId="{FA3BD239-4B9A-4CBA-8CF5-F7BFBEA885D5}" dt="2025-11-05T16:54:07.787" v="1398" actId="20577"/>
          <ac:spMkLst>
            <pc:docMk/>
            <pc:sldMk cId="91732694" sldId="850"/>
            <ac:spMk id="22" creationId="{D9E70EAD-0945-0333-E02E-9950272AC6EA}"/>
          </ac:spMkLst>
        </pc:spChg>
        <pc:spChg chg="mod">
          <ac:chgData name="Bonita Searle-Barnes" userId="e782127f-826a-4a83-a372-afedaa2e0d4f" providerId="ADAL" clId="{FA3BD239-4B9A-4CBA-8CF5-F7BFBEA885D5}" dt="2025-11-05T16:54:56.114" v="1416" actId="12"/>
          <ac:spMkLst>
            <pc:docMk/>
            <pc:sldMk cId="91732694" sldId="850"/>
            <ac:spMk id="23" creationId="{212915DE-B590-3975-3142-B316900F35B9}"/>
          </ac:spMkLst>
        </pc:spChg>
      </pc:sldChg>
      <pc:sldChg chg="modSp mod">
        <pc:chgData name="Bonita Searle-Barnes" userId="e782127f-826a-4a83-a372-afedaa2e0d4f" providerId="ADAL" clId="{FA3BD239-4B9A-4CBA-8CF5-F7BFBEA885D5}" dt="2025-11-05T16:59:57.535" v="1490"/>
        <pc:sldMkLst>
          <pc:docMk/>
          <pc:sldMk cId="3140706215" sldId="852"/>
        </pc:sldMkLst>
        <pc:spChg chg="mod">
          <ac:chgData name="Bonita Searle-Barnes" userId="e782127f-826a-4a83-a372-afedaa2e0d4f" providerId="ADAL" clId="{FA3BD239-4B9A-4CBA-8CF5-F7BFBEA885D5}" dt="2025-11-05T16:58:16.611" v="1476"/>
          <ac:spMkLst>
            <pc:docMk/>
            <pc:sldMk cId="3140706215" sldId="852"/>
            <ac:spMk id="3" creationId="{918285E7-BE01-B4FC-C4D1-6516EB760724}"/>
          </ac:spMkLst>
        </pc:spChg>
        <pc:spChg chg="mod">
          <ac:chgData name="Bonita Searle-Barnes" userId="e782127f-826a-4a83-a372-afedaa2e0d4f" providerId="ADAL" clId="{FA3BD239-4B9A-4CBA-8CF5-F7BFBEA885D5}" dt="2025-11-05T16:59:57.535" v="1490"/>
          <ac:spMkLst>
            <pc:docMk/>
            <pc:sldMk cId="3140706215" sldId="852"/>
            <ac:spMk id="20" creationId="{7B827E73-61B0-6FB4-0F14-6A5CAC72A3AA}"/>
          </ac:spMkLst>
        </pc:spChg>
        <pc:picChg chg="mod">
          <ac:chgData name="Bonita Searle-Barnes" userId="e782127f-826a-4a83-a372-afedaa2e0d4f" providerId="ADAL" clId="{FA3BD239-4B9A-4CBA-8CF5-F7BFBEA885D5}" dt="2025-11-05T16:58:07.347" v="1474"/>
          <ac:picMkLst>
            <pc:docMk/>
            <pc:sldMk cId="3140706215" sldId="852"/>
            <ac:picMk id="2" creationId="{E0C20F26-D2C7-D1C4-6F34-67BE35134332}"/>
          </ac:picMkLst>
        </pc:picChg>
      </pc:sldChg>
      <pc:sldChg chg="modSp mod">
        <pc:chgData name="Bonita Searle-Barnes" userId="e782127f-826a-4a83-a372-afedaa2e0d4f" providerId="ADAL" clId="{FA3BD239-4B9A-4CBA-8CF5-F7BFBEA885D5}" dt="2025-11-05T17:07:35.808" v="1602"/>
        <pc:sldMkLst>
          <pc:docMk/>
          <pc:sldMk cId="3778932409" sldId="853"/>
        </pc:sldMkLst>
        <pc:spChg chg="mod">
          <ac:chgData name="Bonita Searle-Barnes" userId="e782127f-826a-4a83-a372-afedaa2e0d4f" providerId="ADAL" clId="{FA3BD239-4B9A-4CBA-8CF5-F7BFBEA885D5}" dt="2025-11-05T17:04:11.365" v="1553"/>
          <ac:spMkLst>
            <pc:docMk/>
            <pc:sldMk cId="3778932409" sldId="853"/>
            <ac:spMk id="2" creationId="{F4778D15-3B44-38D4-495F-339F48877399}"/>
          </ac:spMkLst>
        </pc:spChg>
        <pc:spChg chg="mod">
          <ac:chgData name="Bonita Searle-Barnes" userId="e782127f-826a-4a83-a372-afedaa2e0d4f" providerId="ADAL" clId="{FA3BD239-4B9A-4CBA-8CF5-F7BFBEA885D5}" dt="2025-11-05T17:07:35.808" v="1602"/>
          <ac:spMkLst>
            <pc:docMk/>
            <pc:sldMk cId="3778932409" sldId="853"/>
            <ac:spMk id="19" creationId="{58ED0392-002A-5182-6C77-006EFAB63AAA}"/>
          </ac:spMkLst>
        </pc:spChg>
        <pc:spChg chg="mod">
          <ac:chgData name="Bonita Searle-Barnes" userId="e782127f-826a-4a83-a372-afedaa2e0d4f" providerId="ADAL" clId="{FA3BD239-4B9A-4CBA-8CF5-F7BFBEA885D5}" dt="2025-11-05T17:04:58.312" v="1561" actId="14100"/>
          <ac:spMkLst>
            <pc:docMk/>
            <pc:sldMk cId="3778932409" sldId="853"/>
            <ac:spMk id="20" creationId="{AAC6BA09-3A8F-6A8B-E824-AEB6E4FB5762}"/>
          </ac:spMkLst>
        </pc:spChg>
      </pc:sldChg>
      <pc:sldChg chg="modSp mod">
        <pc:chgData name="Bonita Searle-Barnes" userId="e782127f-826a-4a83-a372-afedaa2e0d4f" providerId="ADAL" clId="{FA3BD239-4B9A-4CBA-8CF5-F7BFBEA885D5}" dt="2025-11-05T17:08:57.231" v="1618" actId="20577"/>
        <pc:sldMkLst>
          <pc:docMk/>
          <pc:sldMk cId="382337335" sldId="854"/>
        </pc:sldMkLst>
        <pc:spChg chg="mod">
          <ac:chgData name="Bonita Searle-Barnes" userId="e782127f-826a-4a83-a372-afedaa2e0d4f" providerId="ADAL" clId="{FA3BD239-4B9A-4CBA-8CF5-F7BFBEA885D5}" dt="2025-11-05T17:07:03.005" v="1584"/>
          <ac:spMkLst>
            <pc:docMk/>
            <pc:sldMk cId="382337335" sldId="854"/>
            <ac:spMk id="2" creationId="{9B56AB80-F179-6A2B-439D-E23EB1B4EA6B}"/>
          </ac:spMkLst>
        </pc:spChg>
        <pc:spChg chg="mod">
          <ac:chgData name="Bonita Searle-Barnes" userId="e782127f-826a-4a83-a372-afedaa2e0d4f" providerId="ADAL" clId="{FA3BD239-4B9A-4CBA-8CF5-F7BFBEA885D5}" dt="2025-11-05T17:08:57.231" v="1618" actId="20577"/>
          <ac:spMkLst>
            <pc:docMk/>
            <pc:sldMk cId="382337335" sldId="854"/>
            <ac:spMk id="32" creationId="{46091F2F-2082-65A9-5209-0BA891D27D08}"/>
          </ac:spMkLst>
        </pc:spChg>
      </pc:sldChg>
      <pc:sldChg chg="modSp mod">
        <pc:chgData name="Bonita Searle-Barnes" userId="e782127f-826a-4a83-a372-afedaa2e0d4f" providerId="ADAL" clId="{FA3BD239-4B9A-4CBA-8CF5-F7BFBEA885D5}" dt="2025-11-05T17:18:34.293" v="1756" actId="948"/>
        <pc:sldMkLst>
          <pc:docMk/>
          <pc:sldMk cId="552031872" sldId="855"/>
        </pc:sldMkLst>
        <pc:spChg chg="mod">
          <ac:chgData name="Bonita Searle-Barnes" userId="e782127f-826a-4a83-a372-afedaa2e0d4f" providerId="ADAL" clId="{FA3BD239-4B9A-4CBA-8CF5-F7BFBEA885D5}" dt="2025-11-05T17:15:29.113" v="1709"/>
          <ac:spMkLst>
            <pc:docMk/>
            <pc:sldMk cId="552031872" sldId="855"/>
            <ac:spMk id="3" creationId="{2A86EFD6-4ACD-C824-95F9-8381D0A6CF35}"/>
          </ac:spMkLst>
        </pc:spChg>
        <pc:spChg chg="mod">
          <ac:chgData name="Bonita Searle-Barnes" userId="e782127f-826a-4a83-a372-afedaa2e0d4f" providerId="ADAL" clId="{FA3BD239-4B9A-4CBA-8CF5-F7BFBEA885D5}" dt="2025-11-05T17:18:34.293" v="1756" actId="948"/>
          <ac:spMkLst>
            <pc:docMk/>
            <pc:sldMk cId="552031872" sldId="855"/>
            <ac:spMk id="13" creationId="{CA0ECEB2-261B-A543-8063-EAAE154430D2}"/>
          </ac:spMkLst>
        </pc:spChg>
        <pc:spChg chg="mod">
          <ac:chgData name="Bonita Searle-Barnes" userId="e782127f-826a-4a83-a372-afedaa2e0d4f" providerId="ADAL" clId="{FA3BD239-4B9A-4CBA-8CF5-F7BFBEA885D5}" dt="2025-11-05T17:18:26.779" v="1755" actId="1035"/>
          <ac:spMkLst>
            <pc:docMk/>
            <pc:sldMk cId="552031872" sldId="855"/>
            <ac:spMk id="14" creationId="{0154884B-B7E7-7B30-C909-03E68241AFA7}"/>
          </ac:spMkLst>
        </pc:spChg>
      </pc:sldChg>
      <pc:sldChg chg="modSp mod">
        <pc:chgData name="Bonita Searle-Barnes" userId="e782127f-826a-4a83-a372-afedaa2e0d4f" providerId="ADAL" clId="{FA3BD239-4B9A-4CBA-8CF5-F7BFBEA885D5}" dt="2025-11-05T17:20:59.176" v="1816" actId="20577"/>
        <pc:sldMkLst>
          <pc:docMk/>
          <pc:sldMk cId="3630326614" sldId="857"/>
        </pc:sldMkLst>
        <pc:spChg chg="mod">
          <ac:chgData name="Bonita Searle-Barnes" userId="e782127f-826a-4a83-a372-afedaa2e0d4f" providerId="ADAL" clId="{FA3BD239-4B9A-4CBA-8CF5-F7BFBEA885D5}" dt="2025-11-05T17:20:03.395" v="1794"/>
          <ac:spMkLst>
            <pc:docMk/>
            <pc:sldMk cId="3630326614" sldId="857"/>
            <ac:spMk id="2" creationId="{1B76CDC3-F3A3-1853-5E2A-86BB5499CCE8}"/>
          </ac:spMkLst>
        </pc:spChg>
        <pc:spChg chg="mod">
          <ac:chgData name="Bonita Searle-Barnes" userId="e782127f-826a-4a83-a372-afedaa2e0d4f" providerId="ADAL" clId="{FA3BD239-4B9A-4CBA-8CF5-F7BFBEA885D5}" dt="2025-11-05T17:20:37.943" v="1799" actId="20577"/>
          <ac:spMkLst>
            <pc:docMk/>
            <pc:sldMk cId="3630326614" sldId="857"/>
            <ac:spMk id="12" creationId="{62164861-9B3B-A6E7-0CE0-2CE1A65A786D}"/>
          </ac:spMkLst>
        </pc:spChg>
        <pc:spChg chg="mod">
          <ac:chgData name="Bonita Searle-Barnes" userId="e782127f-826a-4a83-a372-afedaa2e0d4f" providerId="ADAL" clId="{FA3BD239-4B9A-4CBA-8CF5-F7BFBEA885D5}" dt="2025-11-05T17:20:59.176" v="1816" actId="20577"/>
          <ac:spMkLst>
            <pc:docMk/>
            <pc:sldMk cId="3630326614" sldId="857"/>
            <ac:spMk id="13" creationId="{FB48667F-BBA7-EE29-F47E-020FBB8439D3}"/>
          </ac:spMkLst>
        </pc:spChg>
      </pc:sldChg>
      <pc:sldChg chg="delSp modSp mod">
        <pc:chgData name="Bonita Searle-Barnes" userId="e782127f-826a-4a83-a372-afedaa2e0d4f" providerId="ADAL" clId="{FA3BD239-4B9A-4CBA-8CF5-F7BFBEA885D5}" dt="2025-11-05T17:22:25.950" v="1828" actId="478"/>
        <pc:sldMkLst>
          <pc:docMk/>
          <pc:sldMk cId="814104537" sldId="858"/>
        </pc:sldMkLst>
        <pc:spChg chg="mod">
          <ac:chgData name="Bonita Searle-Barnes" userId="e782127f-826a-4a83-a372-afedaa2e0d4f" providerId="ADAL" clId="{FA3BD239-4B9A-4CBA-8CF5-F7BFBEA885D5}" dt="2025-11-05T15:20:57.924" v="570"/>
          <ac:spMkLst>
            <pc:docMk/>
            <pc:sldMk cId="814104537" sldId="858"/>
            <ac:spMk id="3" creationId="{D55720ED-6814-1BA8-F1F3-82AB692635CB}"/>
          </ac:spMkLst>
        </pc:spChg>
        <pc:spChg chg="mod">
          <ac:chgData name="Bonita Searle-Barnes" userId="e782127f-826a-4a83-a372-afedaa2e0d4f" providerId="ADAL" clId="{FA3BD239-4B9A-4CBA-8CF5-F7BFBEA885D5}" dt="2025-11-05T17:22:15.165" v="1827"/>
          <ac:spMkLst>
            <pc:docMk/>
            <pc:sldMk cId="814104537" sldId="858"/>
            <ac:spMk id="25" creationId="{137BE08E-EDC3-1C6A-29C0-2B881A2909A1}"/>
          </ac:spMkLst>
        </pc:spChg>
      </pc:sldChg>
      <pc:sldChg chg="delSp modSp add mod">
        <pc:chgData name="Bonita Searle-Barnes" userId="e782127f-826a-4a83-a372-afedaa2e0d4f" providerId="ADAL" clId="{FA3BD239-4B9A-4CBA-8CF5-F7BFBEA885D5}" dt="2025-11-05T17:14:41.404" v="1695" actId="20577"/>
        <pc:sldMkLst>
          <pc:docMk/>
          <pc:sldMk cId="857876016" sldId="860"/>
        </pc:sldMkLst>
        <pc:spChg chg="mod">
          <ac:chgData name="Bonita Searle-Barnes" userId="e782127f-826a-4a83-a372-afedaa2e0d4f" providerId="ADAL" clId="{FA3BD239-4B9A-4CBA-8CF5-F7BFBEA885D5}" dt="2025-11-05T17:14:01.212" v="1689"/>
          <ac:spMkLst>
            <pc:docMk/>
            <pc:sldMk cId="857876016" sldId="860"/>
            <ac:spMk id="2" creationId="{DD22636F-0E31-9689-F0F4-956846C780AF}"/>
          </ac:spMkLst>
        </pc:spChg>
        <pc:spChg chg="mod">
          <ac:chgData name="Bonita Searle-Barnes" userId="e782127f-826a-4a83-a372-afedaa2e0d4f" providerId="ADAL" clId="{FA3BD239-4B9A-4CBA-8CF5-F7BFBEA885D5}" dt="2025-11-05T17:14:41.404" v="1695" actId="20577"/>
          <ac:spMkLst>
            <pc:docMk/>
            <pc:sldMk cId="857876016" sldId="860"/>
            <ac:spMk id="12" creationId="{79F9F286-D5E6-C9A8-724B-DF90E3E63519}"/>
          </ac:spMkLst>
        </pc:spChg>
      </pc:sldChg>
      <pc:sldMasterChg chg="modSp mod">
        <pc:chgData name="Bonita Searle-Barnes" userId="e782127f-826a-4a83-a372-afedaa2e0d4f" providerId="ADAL" clId="{FA3BD239-4B9A-4CBA-8CF5-F7BFBEA885D5}" dt="2025-11-05T15:13:48.149" v="7" actId="20577"/>
        <pc:sldMasterMkLst>
          <pc:docMk/>
          <pc:sldMasterMk cId="2889211920" sldId="2147483692"/>
        </pc:sldMasterMkLst>
      </pc:sldMasterChg>
    </pc:docChg>
  </pc:docChgLst>
  <pc:docChgLst>
    <pc:chgData name="Andrasko, Rhiannon" userId="S::rhiannon.andrasko@wjec.co.uk::15be4c62-2de6-4343-a7f4-3c209826edd1" providerId="AD" clId="Web-{400EE266-CBF8-DABA-DBE4-7EED582AB7BF}"/>
    <pc:docChg chg="mod modSld">
      <pc:chgData name="Andrasko, Rhiannon" userId="S::rhiannon.andrasko@wjec.co.uk::15be4c62-2de6-4343-a7f4-3c209826edd1" providerId="AD" clId="Web-{400EE266-CBF8-DABA-DBE4-7EED582AB7BF}" dt="2025-11-19T10:32:17.314" v="18" actId="20577"/>
      <pc:docMkLst>
        <pc:docMk/>
      </pc:docMkLst>
      <pc:sldChg chg="modSp">
        <pc:chgData name="Andrasko, Rhiannon" userId="S::rhiannon.andrasko@wjec.co.uk::15be4c62-2de6-4343-a7f4-3c209826edd1" providerId="AD" clId="Web-{400EE266-CBF8-DABA-DBE4-7EED582AB7BF}" dt="2025-11-19T10:16:08.635" v="2" actId="1076"/>
        <pc:sldMkLst>
          <pc:docMk/>
          <pc:sldMk cId="0" sldId="262"/>
        </pc:sldMkLst>
        <pc:spChg chg="mod">
          <ac:chgData name="Andrasko, Rhiannon" userId="S::rhiannon.andrasko@wjec.co.uk::15be4c62-2de6-4343-a7f4-3c209826edd1" providerId="AD" clId="Web-{400EE266-CBF8-DABA-DBE4-7EED582AB7BF}" dt="2025-11-19T10:16:08.635" v="2" actId="1076"/>
          <ac:spMkLst>
            <pc:docMk/>
            <pc:sldMk cId="0" sldId="262"/>
            <ac:spMk id="20" creationId="{00000000-0000-0000-0000-000000000000}"/>
          </ac:spMkLst>
        </pc:spChg>
        <pc:spChg chg="mod">
          <ac:chgData name="Andrasko, Rhiannon" userId="S::rhiannon.andrasko@wjec.co.uk::15be4c62-2de6-4343-a7f4-3c209826edd1" providerId="AD" clId="Web-{400EE266-CBF8-DABA-DBE4-7EED582AB7BF}" dt="2025-11-19T10:16:04.853" v="1" actId="1076"/>
          <ac:spMkLst>
            <pc:docMk/>
            <pc:sldMk cId="0" sldId="262"/>
            <ac:spMk id="21" creationId="{00000000-0000-0000-0000-000000000000}"/>
          </ac:spMkLst>
        </pc:spChg>
      </pc:sldChg>
      <pc:sldChg chg="modSp">
        <pc:chgData name="Andrasko, Rhiannon" userId="S::rhiannon.andrasko@wjec.co.uk::15be4c62-2de6-4343-a7f4-3c209826edd1" providerId="AD" clId="Web-{400EE266-CBF8-DABA-DBE4-7EED582AB7BF}" dt="2025-11-19T10:32:17.314" v="18" actId="20577"/>
        <pc:sldMkLst>
          <pc:docMk/>
          <pc:sldMk cId="814104537" sldId="858"/>
        </pc:sldMkLst>
        <pc:spChg chg="mod">
          <ac:chgData name="Andrasko, Rhiannon" userId="S::rhiannon.andrasko@wjec.co.uk::15be4c62-2de6-4343-a7f4-3c209826edd1" providerId="AD" clId="Web-{400EE266-CBF8-DABA-DBE4-7EED582AB7BF}" dt="2025-11-19T10:32:17.314" v="18" actId="20577"/>
          <ac:spMkLst>
            <pc:docMk/>
            <pc:sldMk cId="814104537" sldId="858"/>
            <ac:spMk id="25" creationId="{137BE08E-EDC3-1C6A-29C0-2B881A2909A1}"/>
          </ac:spMkLst>
        </pc:spChg>
      </pc:sldChg>
    </pc:docChg>
  </pc:docChgLst>
  <pc:docChgLst>
    <pc:chgData name="Bonita Searle-Barnes" userId="S::bonita.searle-barnes@eal.org.uk::e782127f-826a-4a83-a372-afedaa2e0d4f" providerId="AD" clId="Web-{FAFB2173-C7FE-45A2-9461-AC000DEFE623}"/>
    <pc:docChg chg="delSld modSld">
      <pc:chgData name="Bonita Searle-Barnes" userId="S::bonita.searle-barnes@eal.org.uk::e782127f-826a-4a83-a372-afedaa2e0d4f" providerId="AD" clId="Web-{FAFB2173-C7FE-45A2-9461-AC000DEFE623}" dt="2025-11-10T13:01:01.591" v="21"/>
      <pc:docMkLst>
        <pc:docMk/>
      </pc:docMkLst>
      <pc:sldChg chg="modSp">
        <pc:chgData name="Bonita Searle-Barnes" userId="S::bonita.searle-barnes@eal.org.uk::e782127f-826a-4a83-a372-afedaa2e0d4f" providerId="AD" clId="Web-{FAFB2173-C7FE-45A2-9461-AC000DEFE623}" dt="2025-11-10T12:58:57.288" v="6" actId="1076"/>
        <pc:sldMkLst>
          <pc:docMk/>
          <pc:sldMk cId="0" sldId="263"/>
        </pc:sldMkLst>
        <pc:spChg chg="mod">
          <ac:chgData name="Bonita Searle-Barnes" userId="S::bonita.searle-barnes@eal.org.uk::e782127f-826a-4a83-a372-afedaa2e0d4f" providerId="AD" clId="Web-{FAFB2173-C7FE-45A2-9461-AC000DEFE623}" dt="2025-11-10T12:58:57.288" v="6" actId="1076"/>
          <ac:spMkLst>
            <pc:docMk/>
            <pc:sldMk cId="0" sldId="263"/>
            <ac:spMk id="21" creationId="{00000000-0000-0000-0000-000000000000}"/>
          </ac:spMkLst>
        </pc:spChg>
      </pc:sldChg>
      <pc:sldChg chg="modSp">
        <pc:chgData name="Bonita Searle-Barnes" userId="S::bonita.searle-barnes@eal.org.uk::e782127f-826a-4a83-a372-afedaa2e0d4f" providerId="AD" clId="Web-{FAFB2173-C7FE-45A2-9461-AC000DEFE623}" dt="2025-11-10T12:59:05.976" v="7" actId="1076"/>
        <pc:sldMkLst>
          <pc:docMk/>
          <pc:sldMk cId="0" sldId="264"/>
        </pc:sldMkLst>
        <pc:grpChg chg="mod">
          <ac:chgData name="Bonita Searle-Barnes" userId="S::bonita.searle-barnes@eal.org.uk::e782127f-826a-4a83-a372-afedaa2e0d4f" providerId="AD" clId="Web-{FAFB2173-C7FE-45A2-9461-AC000DEFE623}" dt="2025-11-10T12:59:05.976" v="7" actId="1076"/>
          <ac:grpSpMkLst>
            <pc:docMk/>
            <pc:sldMk cId="0" sldId="264"/>
            <ac:grpSpMk id="24" creationId="{8C2B9E2B-82C3-2705-C7D8-9301DB208EA0}"/>
          </ac:grpSpMkLst>
        </pc:grpChg>
      </pc:sldChg>
      <pc:sldChg chg="modSp">
        <pc:chgData name="Bonita Searle-Barnes" userId="S::bonita.searle-barnes@eal.org.uk::e782127f-826a-4a83-a372-afedaa2e0d4f" providerId="AD" clId="Web-{FAFB2173-C7FE-45A2-9461-AC000DEFE623}" dt="2025-11-10T12:59:58.573" v="9" actId="1076"/>
        <pc:sldMkLst>
          <pc:docMk/>
          <pc:sldMk cId="0" sldId="271"/>
        </pc:sldMkLst>
        <pc:grpChg chg="mod">
          <ac:chgData name="Bonita Searle-Barnes" userId="S::bonita.searle-barnes@eal.org.uk::e782127f-826a-4a83-a372-afedaa2e0d4f" providerId="AD" clId="Web-{FAFB2173-C7FE-45A2-9461-AC000DEFE623}" dt="2025-11-10T12:59:58.573" v="9" actId="1076"/>
          <ac:grpSpMkLst>
            <pc:docMk/>
            <pc:sldMk cId="0" sldId="271"/>
            <ac:grpSpMk id="13" creationId="{44C1367A-4432-307B-CE25-9A61F788AE3E}"/>
          </ac:grpSpMkLst>
        </pc:grpChg>
      </pc:sldChg>
      <pc:sldChg chg="modSp">
        <pc:chgData name="Bonita Searle-Barnes" userId="S::bonita.searle-barnes@eal.org.uk::e782127f-826a-4a83-a372-afedaa2e0d4f" providerId="AD" clId="Web-{FAFB2173-C7FE-45A2-9461-AC000DEFE623}" dt="2025-11-10T13:00:31.262" v="12" actId="1076"/>
        <pc:sldMkLst>
          <pc:docMk/>
          <pc:sldMk cId="0" sldId="273"/>
        </pc:sldMkLst>
        <pc:grpChg chg="mod">
          <ac:chgData name="Bonita Searle-Barnes" userId="S::bonita.searle-barnes@eal.org.uk::e782127f-826a-4a83-a372-afedaa2e0d4f" providerId="AD" clId="Web-{FAFB2173-C7FE-45A2-9461-AC000DEFE623}" dt="2025-11-10T13:00:31.262" v="12" actId="1076"/>
          <ac:grpSpMkLst>
            <pc:docMk/>
            <pc:sldMk cId="0" sldId="273"/>
            <ac:grpSpMk id="14" creationId="{3F2975A4-B3FB-86C5-8AF4-06CB8E4AFE21}"/>
          </ac:grpSpMkLst>
        </pc:grpChg>
      </pc:sldChg>
      <pc:sldChg chg="modSp">
        <pc:chgData name="Bonita Searle-Barnes" userId="S::bonita.searle-barnes@eal.org.uk::e782127f-826a-4a83-a372-afedaa2e0d4f" providerId="AD" clId="Web-{FAFB2173-C7FE-45A2-9461-AC000DEFE623}" dt="2025-11-10T12:58:13.473" v="5" actId="20577"/>
        <pc:sldMkLst>
          <pc:docMk/>
          <pc:sldMk cId="2847982734" sldId="843"/>
        </pc:sldMkLst>
        <pc:spChg chg="mod">
          <ac:chgData name="Bonita Searle-Barnes" userId="S::bonita.searle-barnes@eal.org.uk::e782127f-826a-4a83-a372-afedaa2e0d4f" providerId="AD" clId="Web-{FAFB2173-C7FE-45A2-9461-AC000DEFE623}" dt="2025-11-10T12:58:13.473" v="5" actId="20577"/>
          <ac:spMkLst>
            <pc:docMk/>
            <pc:sldMk cId="2847982734" sldId="843"/>
            <ac:spMk id="4" creationId="{BBFFC9DD-99F6-E5CA-5CF5-B1C6B4D6BBC1}"/>
          </ac:spMkLst>
        </pc:spChg>
      </pc:sldChg>
      <pc:sldChg chg="modSp">
        <pc:chgData name="Bonita Searle-Barnes" userId="S::bonita.searle-barnes@eal.org.uk::e782127f-826a-4a83-a372-afedaa2e0d4f" providerId="AD" clId="Web-{FAFB2173-C7FE-45A2-9461-AC000DEFE623}" dt="2025-11-10T13:00:53.122" v="19" actId="20577"/>
        <pc:sldMkLst>
          <pc:docMk/>
          <pc:sldMk cId="814104537" sldId="858"/>
        </pc:sldMkLst>
        <pc:spChg chg="mod">
          <ac:chgData name="Bonita Searle-Barnes" userId="S::bonita.searle-barnes@eal.org.uk::e782127f-826a-4a83-a372-afedaa2e0d4f" providerId="AD" clId="Web-{FAFB2173-C7FE-45A2-9461-AC000DEFE623}" dt="2025-11-10T13:00:53.122" v="19" actId="20577"/>
          <ac:spMkLst>
            <pc:docMk/>
            <pc:sldMk cId="814104537" sldId="858"/>
            <ac:spMk id="25" creationId="{137BE08E-EDC3-1C6A-29C0-2B881A2909A1}"/>
          </ac:spMkLst>
        </pc:spChg>
      </pc:sldChg>
      <pc:sldChg chg="modSp">
        <pc:chgData name="Bonita Searle-Barnes" userId="S::bonita.searle-barnes@eal.org.uk::e782127f-826a-4a83-a372-afedaa2e0d4f" providerId="AD" clId="Web-{FAFB2173-C7FE-45A2-9461-AC000DEFE623}" dt="2025-11-10T13:00:06.870" v="10" actId="1076"/>
        <pc:sldMkLst>
          <pc:docMk/>
          <pc:sldMk cId="857876016" sldId="860"/>
        </pc:sldMkLst>
        <pc:spChg chg="mod">
          <ac:chgData name="Bonita Searle-Barnes" userId="S::bonita.searle-barnes@eal.org.uk::e782127f-826a-4a83-a372-afedaa2e0d4f" providerId="AD" clId="Web-{FAFB2173-C7FE-45A2-9461-AC000DEFE623}" dt="2025-11-10T13:00:06.870" v="10" actId="1076"/>
          <ac:spMkLst>
            <pc:docMk/>
            <pc:sldMk cId="857876016" sldId="860"/>
            <ac:spMk id="12" creationId="{79F9F286-D5E6-C9A8-724B-DF90E3E63519}"/>
          </ac:spMkLst>
        </pc:spChg>
      </pc:sldChg>
    </pc:docChg>
  </pc:docChgLst>
  <pc:docChgLst>
    <pc:chgData name="Bonita Searle-Barnes" userId="S::bonita.searle-barnes@eal.org.uk::e782127f-826a-4a83-a372-afedaa2e0d4f" providerId="AD" clId="Web-{AB58ED35-45F6-88FE-D71D-2A9EDF32ABD8}"/>
    <pc:docChg chg="modSld">
      <pc:chgData name="Bonita Searle-Barnes" userId="S::bonita.searle-barnes@eal.org.uk::e782127f-826a-4a83-a372-afedaa2e0d4f" providerId="AD" clId="Web-{AB58ED35-45F6-88FE-D71D-2A9EDF32ABD8}" dt="2025-11-14T12:36:42.835" v="1" actId="20577"/>
      <pc:docMkLst>
        <pc:docMk/>
      </pc:docMkLst>
      <pc:sldChg chg="modSp">
        <pc:chgData name="Bonita Searle-Barnes" userId="S::bonita.searle-barnes@eal.org.uk::e782127f-826a-4a83-a372-afedaa2e0d4f" providerId="AD" clId="Web-{AB58ED35-45F6-88FE-D71D-2A9EDF32ABD8}" dt="2025-11-14T12:36:42.835" v="1" actId="20577"/>
        <pc:sldMkLst>
          <pc:docMk/>
          <pc:sldMk cId="4139293381" sldId="462"/>
        </pc:sldMkLst>
        <pc:spChg chg="mod">
          <ac:chgData name="Bonita Searle-Barnes" userId="S::bonita.searle-barnes@eal.org.uk::e782127f-826a-4a83-a372-afedaa2e0d4f" providerId="AD" clId="Web-{AB58ED35-45F6-88FE-D71D-2A9EDF32ABD8}" dt="2025-11-14T12:36:42.835" v="1" actId="20577"/>
          <ac:spMkLst>
            <pc:docMk/>
            <pc:sldMk cId="4139293381" sldId="462"/>
            <ac:spMk id="3" creationId="{C071156A-2242-124B-AF49-34A979232ED8}"/>
          </ac:spMkLst>
        </pc:spChg>
      </pc:sldChg>
    </pc:docChg>
  </pc:docChgLst>
  <pc:docChgLst>
    <pc:chgData name="Andrasko, Rhiannon" userId="15be4c62-2de6-4343-a7f4-3c209826edd1" providerId="ADAL" clId="{D858F336-8203-4BDB-85A5-7FAFC1D36E2D}"/>
    <pc:docChg chg="undo custSel modSld">
      <pc:chgData name="Andrasko, Rhiannon" userId="15be4c62-2de6-4343-a7f4-3c209826edd1" providerId="ADAL" clId="{D858F336-8203-4BDB-85A5-7FAFC1D36E2D}" dt="2025-11-19T10:20:50.945" v="10" actId="1076"/>
      <pc:docMkLst>
        <pc:docMk/>
      </pc:docMkLst>
      <pc:sldChg chg="modSp mod">
        <pc:chgData name="Andrasko, Rhiannon" userId="15be4c62-2de6-4343-a7f4-3c209826edd1" providerId="ADAL" clId="{D858F336-8203-4BDB-85A5-7FAFC1D36E2D}" dt="2025-11-19T10:20:50.945" v="10" actId="1076"/>
        <pc:sldMkLst>
          <pc:docMk/>
          <pc:sldMk cId="0" sldId="267"/>
        </pc:sldMkLst>
        <pc:spChg chg="mod">
          <ac:chgData name="Andrasko, Rhiannon" userId="15be4c62-2de6-4343-a7f4-3c209826edd1" providerId="ADAL" clId="{D858F336-8203-4BDB-85A5-7FAFC1D36E2D}" dt="2025-11-19T10:20:20.766" v="3" actId="1076"/>
          <ac:spMkLst>
            <pc:docMk/>
            <pc:sldMk cId="0" sldId="267"/>
            <ac:spMk id="5" creationId="{00000000-0000-0000-0000-000000000000}"/>
          </ac:spMkLst>
        </pc:spChg>
        <pc:spChg chg="mod">
          <ac:chgData name="Andrasko, Rhiannon" userId="15be4c62-2de6-4343-a7f4-3c209826edd1" providerId="ADAL" clId="{D858F336-8203-4BDB-85A5-7FAFC1D36E2D}" dt="2025-11-19T10:20:12.780" v="1" actId="1076"/>
          <ac:spMkLst>
            <pc:docMk/>
            <pc:sldMk cId="0" sldId="267"/>
            <ac:spMk id="9" creationId="{00000000-0000-0000-0000-000000000000}"/>
          </ac:spMkLst>
        </pc:spChg>
        <pc:spChg chg="mod">
          <ac:chgData name="Andrasko, Rhiannon" userId="15be4c62-2de6-4343-a7f4-3c209826edd1" providerId="ADAL" clId="{D858F336-8203-4BDB-85A5-7FAFC1D36E2D}" dt="2025-11-19T10:20:50.945" v="10" actId="1076"/>
          <ac:spMkLst>
            <pc:docMk/>
            <pc:sldMk cId="0" sldId="267"/>
            <ac:spMk id="12" creationId="{00000000-0000-0000-0000-000000000000}"/>
          </ac:spMkLst>
        </pc:spChg>
        <pc:spChg chg="mod">
          <ac:chgData name="Andrasko, Rhiannon" userId="15be4c62-2de6-4343-a7f4-3c209826edd1" providerId="ADAL" clId="{D858F336-8203-4BDB-85A5-7FAFC1D36E2D}" dt="2025-11-19T10:20:30.708" v="5" actId="1076"/>
          <ac:spMkLst>
            <pc:docMk/>
            <pc:sldMk cId="0" sldId="267"/>
            <ac:spMk id="13" creationId="{00000000-0000-0000-0000-000000000000}"/>
          </ac:spMkLst>
        </pc:spChg>
        <pc:spChg chg="mod">
          <ac:chgData name="Andrasko, Rhiannon" userId="15be4c62-2de6-4343-a7f4-3c209826edd1" providerId="ADAL" clId="{D858F336-8203-4BDB-85A5-7FAFC1D36E2D}" dt="2025-11-19T10:20:37.222" v="7" actId="1076"/>
          <ac:spMkLst>
            <pc:docMk/>
            <pc:sldMk cId="0" sldId="267"/>
            <ac:spMk id="17" creationId="{00000000-0000-0000-0000-000000000000}"/>
          </ac:spMkLst>
        </pc:spChg>
      </pc:sldChg>
    </pc:docChg>
  </pc:docChgLst>
  <pc:docChgLst>
    <pc:chgData name="Andrasko, Rhiannon" userId="S::rhiannon.andrasko@wjec.co.uk::15be4c62-2de6-4343-a7f4-3c209826edd1" providerId="AD" clId="Web-{A8364CD1-5547-CA96-B924-50D808EE7CFA}"/>
    <pc:docChg chg="modSld">
      <pc:chgData name="Andrasko, Rhiannon" userId="S::rhiannon.andrasko@wjec.co.uk::15be4c62-2de6-4343-a7f4-3c209826edd1" providerId="AD" clId="Web-{A8364CD1-5547-CA96-B924-50D808EE7CFA}" dt="2025-11-20T11:17:33.861" v="32" actId="14100"/>
      <pc:docMkLst>
        <pc:docMk/>
      </pc:docMkLst>
      <pc:sldChg chg="addSp delSp modSp">
        <pc:chgData name="Andrasko, Rhiannon" userId="S::rhiannon.andrasko@wjec.co.uk::15be4c62-2de6-4343-a7f4-3c209826edd1" providerId="AD" clId="Web-{A8364CD1-5547-CA96-B924-50D808EE7CFA}" dt="2025-11-20T11:17:33.861" v="32" actId="14100"/>
        <pc:sldMkLst>
          <pc:docMk/>
          <pc:sldMk cId="0" sldId="261"/>
        </pc:sldMkLst>
        <pc:picChg chg="del">
          <ac:chgData name="Andrasko, Rhiannon" userId="S::rhiannon.andrasko@wjec.co.uk::15be4c62-2de6-4343-a7f4-3c209826edd1" providerId="AD" clId="Web-{A8364CD1-5547-CA96-B924-50D808EE7CFA}" dt="2025-11-20T11:08:44.191" v="21"/>
          <ac:picMkLst>
            <pc:docMk/>
            <pc:sldMk cId="0" sldId="261"/>
            <ac:picMk id="4" creationId="{00000000-0000-0000-0000-000000000000}"/>
          </ac:picMkLst>
        </pc:picChg>
        <pc:picChg chg="ord">
          <ac:chgData name="Andrasko, Rhiannon" userId="S::rhiannon.andrasko@wjec.co.uk::15be4c62-2de6-4343-a7f4-3c209826edd1" providerId="AD" clId="Web-{A8364CD1-5547-CA96-B924-50D808EE7CFA}" dt="2025-11-20T11:08:41.644" v="20"/>
          <ac:picMkLst>
            <pc:docMk/>
            <pc:sldMk cId="0" sldId="261"/>
            <ac:picMk id="5" creationId="{00000000-0000-0000-0000-000000000000}"/>
          </ac:picMkLst>
        </pc:picChg>
        <pc:picChg chg="ord">
          <ac:chgData name="Andrasko, Rhiannon" userId="S::rhiannon.andrasko@wjec.co.uk::15be4c62-2de6-4343-a7f4-3c209826edd1" providerId="AD" clId="Web-{A8364CD1-5547-CA96-B924-50D808EE7CFA}" dt="2025-11-20T11:08:36.956" v="19"/>
          <ac:picMkLst>
            <pc:docMk/>
            <pc:sldMk cId="0" sldId="261"/>
            <ac:picMk id="7" creationId="{00000000-0000-0000-0000-000000000000}"/>
          </ac:picMkLst>
        </pc:picChg>
        <pc:picChg chg="mod ord modCrop">
          <ac:chgData name="Andrasko, Rhiannon" userId="S::rhiannon.andrasko@wjec.co.uk::15be4c62-2de6-4343-a7f4-3c209826edd1" providerId="AD" clId="Web-{A8364CD1-5547-CA96-B924-50D808EE7CFA}" dt="2025-11-20T10:56:25.737" v="18"/>
          <ac:picMkLst>
            <pc:docMk/>
            <pc:sldMk cId="0" sldId="261"/>
            <ac:picMk id="9" creationId="{00000000-0000-0000-0000-000000000000}"/>
          </ac:picMkLst>
        </pc:picChg>
        <pc:picChg chg="del">
          <ac:chgData name="Andrasko, Rhiannon" userId="S::rhiannon.andrasko@wjec.co.uk::15be4c62-2de6-4343-a7f4-3c209826edd1" providerId="AD" clId="Web-{A8364CD1-5547-CA96-B924-50D808EE7CFA}" dt="2025-11-20T11:17:17.126" v="27"/>
          <ac:picMkLst>
            <pc:docMk/>
            <pc:sldMk cId="0" sldId="261"/>
            <ac:picMk id="10" creationId="{00000000-0000-0000-0000-000000000000}"/>
          </ac:picMkLst>
        </pc:picChg>
        <pc:picChg chg="ord">
          <ac:chgData name="Andrasko, Rhiannon" userId="S::rhiannon.andrasko@wjec.co.uk::15be4c62-2de6-4343-a7f4-3c209826edd1" providerId="AD" clId="Web-{A8364CD1-5547-CA96-B924-50D808EE7CFA}" dt="2025-11-20T10:55:52.690" v="9"/>
          <ac:picMkLst>
            <pc:docMk/>
            <pc:sldMk cId="0" sldId="261"/>
            <ac:picMk id="11" creationId="{00000000-0000-0000-0000-000000000000}"/>
          </ac:picMkLst>
        </pc:picChg>
        <pc:picChg chg="add del">
          <ac:chgData name="Andrasko, Rhiannon" userId="S::rhiannon.andrasko@wjec.co.uk::15be4c62-2de6-4343-a7f4-3c209826edd1" providerId="AD" clId="Web-{A8364CD1-5547-CA96-B924-50D808EE7CFA}" dt="2025-11-20T10:56:18.769" v="17"/>
          <ac:picMkLst>
            <pc:docMk/>
            <pc:sldMk cId="0" sldId="261"/>
            <ac:picMk id="13" creationId="{EF27D86C-9234-7599-0AB7-8C75A7EB7D30}"/>
          </ac:picMkLst>
        </pc:picChg>
        <pc:picChg chg="add mod">
          <ac:chgData name="Andrasko, Rhiannon" userId="S::rhiannon.andrasko@wjec.co.uk::15be4c62-2de6-4343-a7f4-3c209826edd1" providerId="AD" clId="Web-{A8364CD1-5547-CA96-B924-50D808EE7CFA}" dt="2025-11-20T11:09:06.614" v="26" actId="14100"/>
          <ac:picMkLst>
            <pc:docMk/>
            <pc:sldMk cId="0" sldId="261"/>
            <ac:picMk id="24" creationId="{4CEE1431-D45D-445F-8178-9DCF0E858C4D}"/>
          </ac:picMkLst>
        </pc:picChg>
        <pc:picChg chg="add mod">
          <ac:chgData name="Andrasko, Rhiannon" userId="S::rhiannon.andrasko@wjec.co.uk::15be4c62-2de6-4343-a7f4-3c209826edd1" providerId="AD" clId="Web-{A8364CD1-5547-CA96-B924-50D808EE7CFA}" dt="2025-11-20T11:17:33.861" v="32" actId="14100"/>
          <ac:picMkLst>
            <pc:docMk/>
            <pc:sldMk cId="0" sldId="261"/>
            <ac:picMk id="25" creationId="{02B39EF1-5EDB-6A45-58C7-5446A5BC204F}"/>
          </ac:picMkLst>
        </pc:picChg>
      </pc:sldChg>
      <pc:sldChg chg="addSp modSp">
        <pc:chgData name="Andrasko, Rhiannon" userId="S::rhiannon.andrasko@wjec.co.uk::15be4c62-2de6-4343-a7f4-3c209826edd1" providerId="AD" clId="Web-{A8364CD1-5547-CA96-B924-50D808EE7CFA}" dt="2025-11-20T10:29:14.281" v="8" actId="14100"/>
        <pc:sldMkLst>
          <pc:docMk/>
          <pc:sldMk cId="3014219946" sldId="838"/>
        </pc:sldMkLst>
        <pc:picChg chg="add mod modCrop">
          <ac:chgData name="Andrasko, Rhiannon" userId="S::rhiannon.andrasko@wjec.co.uk::15be4c62-2de6-4343-a7f4-3c209826edd1" providerId="AD" clId="Web-{A8364CD1-5547-CA96-B924-50D808EE7CFA}" dt="2025-11-20T10:29:14.281" v="8" actId="14100"/>
          <ac:picMkLst>
            <pc:docMk/>
            <pc:sldMk cId="3014219946" sldId="838"/>
            <ac:picMk id="5" creationId="{AE4FDA45-FE32-6496-AF06-D773CDB8184F}"/>
          </ac:picMkLst>
        </pc:picChg>
      </pc:sldChg>
    </pc:docChg>
  </pc:docChgLst>
  <pc:docChgLst>
    <pc:chgData name="Hazell, Danielle" userId="16322be0-50ef-46ff-b0c0-d304bc10d5d2" providerId="ADAL" clId="{E6D12E1F-DF63-450C-A9ED-E72C5F6C045B}"/>
    <pc:docChg chg="undo custSel mod modSld modMainMaster">
      <pc:chgData name="Hazell, Danielle" userId="16322be0-50ef-46ff-b0c0-d304bc10d5d2" providerId="ADAL" clId="{E6D12E1F-DF63-450C-A9ED-E72C5F6C045B}" dt="2025-11-17T20:04:38.615" v="142"/>
      <pc:docMkLst>
        <pc:docMk/>
      </pc:docMkLst>
      <pc:sldChg chg="modSp mod">
        <pc:chgData name="Hazell, Danielle" userId="16322be0-50ef-46ff-b0c0-d304bc10d5d2" providerId="ADAL" clId="{E6D12E1F-DF63-450C-A9ED-E72C5F6C045B}" dt="2025-11-17T19:52:43.833" v="5" actId="14100"/>
        <pc:sldMkLst>
          <pc:docMk/>
          <pc:sldMk cId="0" sldId="259"/>
        </pc:sldMkLst>
        <pc:spChg chg="mod">
          <ac:chgData name="Hazell, Danielle" userId="16322be0-50ef-46ff-b0c0-d304bc10d5d2" providerId="ADAL" clId="{E6D12E1F-DF63-450C-A9ED-E72C5F6C045B}" dt="2025-11-17T19:52:43.833" v="5" actId="14100"/>
          <ac:spMkLst>
            <pc:docMk/>
            <pc:sldMk cId="0" sldId="259"/>
            <ac:spMk id="19" creationId="{9C16ABED-C6FE-F480-D9A2-06ED98F9BFE0}"/>
          </ac:spMkLst>
        </pc:spChg>
      </pc:sldChg>
      <pc:sldChg chg="modSp mod">
        <pc:chgData name="Hazell, Danielle" userId="16322be0-50ef-46ff-b0c0-d304bc10d5d2" providerId="ADAL" clId="{E6D12E1F-DF63-450C-A9ED-E72C5F6C045B}" dt="2025-11-17T19:53:10.139" v="12" actId="1036"/>
        <pc:sldMkLst>
          <pc:docMk/>
          <pc:sldMk cId="0" sldId="260"/>
        </pc:sldMkLst>
        <pc:grpChg chg="mod">
          <ac:chgData name="Hazell, Danielle" userId="16322be0-50ef-46ff-b0c0-d304bc10d5d2" providerId="ADAL" clId="{E6D12E1F-DF63-450C-A9ED-E72C5F6C045B}" dt="2025-11-17T19:53:07.892" v="11" actId="1036"/>
          <ac:grpSpMkLst>
            <pc:docMk/>
            <pc:sldMk cId="0" sldId="260"/>
            <ac:grpSpMk id="27" creationId="{D78BB865-24BE-3FF9-2FEE-A2ABD219DDAD}"/>
          </ac:grpSpMkLst>
        </pc:grpChg>
        <pc:picChg chg="mod">
          <ac:chgData name="Hazell, Danielle" userId="16322be0-50ef-46ff-b0c0-d304bc10d5d2" providerId="ADAL" clId="{E6D12E1F-DF63-450C-A9ED-E72C5F6C045B}" dt="2025-11-17T19:53:10.139" v="12" actId="1036"/>
          <ac:picMkLst>
            <pc:docMk/>
            <pc:sldMk cId="0" sldId="260"/>
            <ac:picMk id="17" creationId="{00000000-0000-0000-0000-000000000000}"/>
          </ac:picMkLst>
        </pc:picChg>
      </pc:sldChg>
      <pc:sldChg chg="modSp mod">
        <pc:chgData name="Hazell, Danielle" userId="16322be0-50ef-46ff-b0c0-d304bc10d5d2" providerId="ADAL" clId="{E6D12E1F-DF63-450C-A9ED-E72C5F6C045B}" dt="2025-11-17T19:56:59.738" v="58" actId="1076"/>
        <pc:sldMkLst>
          <pc:docMk/>
          <pc:sldMk cId="0" sldId="261"/>
        </pc:sldMkLst>
        <pc:spChg chg="mod">
          <ac:chgData name="Hazell, Danielle" userId="16322be0-50ef-46ff-b0c0-d304bc10d5d2" providerId="ADAL" clId="{E6D12E1F-DF63-450C-A9ED-E72C5F6C045B}" dt="2025-11-17T19:56:50.233" v="56" actId="1076"/>
          <ac:spMkLst>
            <pc:docMk/>
            <pc:sldMk cId="0" sldId="261"/>
            <ac:spMk id="14" creationId="{00000000-0000-0000-0000-000000000000}"/>
          </ac:spMkLst>
        </pc:spChg>
        <pc:spChg chg="mod">
          <ac:chgData name="Hazell, Danielle" userId="16322be0-50ef-46ff-b0c0-d304bc10d5d2" providerId="ADAL" clId="{E6D12E1F-DF63-450C-A9ED-E72C5F6C045B}" dt="2025-11-17T19:56:55.130" v="57" actId="1076"/>
          <ac:spMkLst>
            <pc:docMk/>
            <pc:sldMk cId="0" sldId="261"/>
            <ac:spMk id="15" creationId="{00000000-0000-0000-0000-000000000000}"/>
          </ac:spMkLst>
        </pc:spChg>
        <pc:spChg chg="mod">
          <ac:chgData name="Hazell, Danielle" userId="16322be0-50ef-46ff-b0c0-d304bc10d5d2" providerId="ADAL" clId="{E6D12E1F-DF63-450C-A9ED-E72C5F6C045B}" dt="2025-11-17T19:56:40.904" v="55" actId="1076"/>
          <ac:spMkLst>
            <pc:docMk/>
            <pc:sldMk cId="0" sldId="261"/>
            <ac:spMk id="16" creationId="{00000000-0000-0000-0000-000000000000}"/>
          </ac:spMkLst>
        </pc:spChg>
        <pc:spChg chg="mod">
          <ac:chgData name="Hazell, Danielle" userId="16322be0-50ef-46ff-b0c0-d304bc10d5d2" providerId="ADAL" clId="{E6D12E1F-DF63-450C-A9ED-E72C5F6C045B}" dt="2025-11-17T19:56:40.904" v="55" actId="1076"/>
          <ac:spMkLst>
            <pc:docMk/>
            <pc:sldMk cId="0" sldId="261"/>
            <ac:spMk id="17" creationId="{00000000-0000-0000-0000-000000000000}"/>
          </ac:spMkLst>
        </pc:spChg>
        <pc:spChg chg="mod">
          <ac:chgData name="Hazell, Danielle" userId="16322be0-50ef-46ff-b0c0-d304bc10d5d2" providerId="ADAL" clId="{E6D12E1F-DF63-450C-A9ED-E72C5F6C045B}" dt="2025-11-17T19:56:27.720" v="53" actId="1076"/>
          <ac:spMkLst>
            <pc:docMk/>
            <pc:sldMk cId="0" sldId="261"/>
            <ac:spMk id="18" creationId="{00000000-0000-0000-0000-000000000000}"/>
          </ac:spMkLst>
        </pc:spChg>
        <pc:spChg chg="mod">
          <ac:chgData name="Hazell, Danielle" userId="16322be0-50ef-46ff-b0c0-d304bc10d5d2" providerId="ADAL" clId="{E6D12E1F-DF63-450C-A9ED-E72C5F6C045B}" dt="2025-11-17T19:56:27.720" v="53" actId="1076"/>
          <ac:spMkLst>
            <pc:docMk/>
            <pc:sldMk cId="0" sldId="261"/>
            <ac:spMk id="19" creationId="{00000000-0000-0000-0000-000000000000}"/>
          </ac:spMkLst>
        </pc:spChg>
        <pc:spChg chg="mod">
          <ac:chgData name="Hazell, Danielle" userId="16322be0-50ef-46ff-b0c0-d304bc10d5d2" providerId="ADAL" clId="{E6D12E1F-DF63-450C-A9ED-E72C5F6C045B}" dt="2025-11-17T19:56:31.112" v="54" actId="1076"/>
          <ac:spMkLst>
            <pc:docMk/>
            <pc:sldMk cId="0" sldId="261"/>
            <ac:spMk id="20" creationId="{00000000-0000-0000-0000-000000000000}"/>
          </ac:spMkLst>
        </pc:spChg>
        <pc:spChg chg="mod">
          <ac:chgData name="Hazell, Danielle" userId="16322be0-50ef-46ff-b0c0-d304bc10d5d2" providerId="ADAL" clId="{E6D12E1F-DF63-450C-A9ED-E72C5F6C045B}" dt="2025-11-17T19:56:31.112" v="54" actId="1076"/>
          <ac:spMkLst>
            <pc:docMk/>
            <pc:sldMk cId="0" sldId="261"/>
            <ac:spMk id="21" creationId="{00000000-0000-0000-0000-000000000000}"/>
          </ac:spMkLst>
        </pc:spChg>
        <pc:spChg chg="mod">
          <ac:chgData name="Hazell, Danielle" userId="16322be0-50ef-46ff-b0c0-d304bc10d5d2" providerId="ADAL" clId="{E6D12E1F-DF63-450C-A9ED-E72C5F6C045B}" dt="2025-11-17T19:56:16.734" v="51" actId="1076"/>
          <ac:spMkLst>
            <pc:docMk/>
            <pc:sldMk cId="0" sldId="261"/>
            <ac:spMk id="22" creationId="{00000000-0000-0000-0000-000000000000}"/>
          </ac:spMkLst>
        </pc:spChg>
        <pc:spChg chg="mod">
          <ac:chgData name="Hazell, Danielle" userId="16322be0-50ef-46ff-b0c0-d304bc10d5d2" providerId="ADAL" clId="{E6D12E1F-DF63-450C-A9ED-E72C5F6C045B}" dt="2025-11-17T19:56:59.738" v="58" actId="1076"/>
          <ac:spMkLst>
            <pc:docMk/>
            <pc:sldMk cId="0" sldId="261"/>
            <ac:spMk id="23" creationId="{00000000-0000-0000-0000-000000000000}"/>
          </ac:spMkLst>
        </pc:spChg>
        <pc:picChg chg="mod">
          <ac:chgData name="Hazell, Danielle" userId="16322be0-50ef-46ff-b0c0-d304bc10d5d2" providerId="ADAL" clId="{E6D12E1F-DF63-450C-A9ED-E72C5F6C045B}" dt="2025-11-17T19:54:39.081" v="31" actId="1076"/>
          <ac:picMkLst>
            <pc:docMk/>
            <pc:sldMk cId="0" sldId="261"/>
            <ac:picMk id="3" creationId="{00000000-0000-0000-0000-000000000000}"/>
          </ac:picMkLst>
        </pc:picChg>
        <pc:picChg chg="mod">
          <ac:chgData name="Hazell, Danielle" userId="16322be0-50ef-46ff-b0c0-d304bc10d5d2" providerId="ADAL" clId="{E6D12E1F-DF63-450C-A9ED-E72C5F6C045B}" dt="2025-11-17T19:54:57.305" v="36" actId="1076"/>
          <ac:picMkLst>
            <pc:docMk/>
            <pc:sldMk cId="0" sldId="261"/>
            <ac:picMk id="5" creationId="{00000000-0000-0000-0000-000000000000}"/>
          </ac:picMkLst>
        </pc:picChg>
        <pc:picChg chg="mod">
          <ac:chgData name="Hazell, Danielle" userId="16322be0-50ef-46ff-b0c0-d304bc10d5d2" providerId="ADAL" clId="{E6D12E1F-DF63-450C-A9ED-E72C5F6C045B}" dt="2025-11-17T19:55:03.985" v="37" actId="1076"/>
          <ac:picMkLst>
            <pc:docMk/>
            <pc:sldMk cId="0" sldId="261"/>
            <ac:picMk id="6" creationId="{00000000-0000-0000-0000-000000000000}"/>
          </ac:picMkLst>
        </pc:picChg>
        <pc:picChg chg="mod">
          <ac:chgData name="Hazell, Danielle" userId="16322be0-50ef-46ff-b0c0-d304bc10d5d2" providerId="ADAL" clId="{E6D12E1F-DF63-450C-A9ED-E72C5F6C045B}" dt="2025-11-17T19:55:14.855" v="42" actId="1076"/>
          <ac:picMkLst>
            <pc:docMk/>
            <pc:sldMk cId="0" sldId="261"/>
            <ac:picMk id="7" creationId="{00000000-0000-0000-0000-000000000000}"/>
          </ac:picMkLst>
        </pc:picChg>
        <pc:picChg chg="mod">
          <ac:chgData name="Hazell, Danielle" userId="16322be0-50ef-46ff-b0c0-d304bc10d5d2" providerId="ADAL" clId="{E6D12E1F-DF63-450C-A9ED-E72C5F6C045B}" dt="2025-11-17T19:55:22.225" v="43" actId="1076"/>
          <ac:picMkLst>
            <pc:docMk/>
            <pc:sldMk cId="0" sldId="261"/>
            <ac:picMk id="8" creationId="{00000000-0000-0000-0000-000000000000}"/>
          </ac:picMkLst>
        </pc:picChg>
        <pc:picChg chg="mod">
          <ac:chgData name="Hazell, Danielle" userId="16322be0-50ef-46ff-b0c0-d304bc10d5d2" providerId="ADAL" clId="{E6D12E1F-DF63-450C-A9ED-E72C5F6C045B}" dt="2025-11-17T19:55:34.913" v="45" actId="1076"/>
          <ac:picMkLst>
            <pc:docMk/>
            <pc:sldMk cId="0" sldId="261"/>
            <ac:picMk id="9" creationId="{00000000-0000-0000-0000-000000000000}"/>
          </ac:picMkLst>
        </pc:picChg>
        <pc:picChg chg="mod">
          <ac:chgData name="Hazell, Danielle" userId="16322be0-50ef-46ff-b0c0-d304bc10d5d2" providerId="ADAL" clId="{E6D12E1F-DF63-450C-A9ED-E72C5F6C045B}" dt="2025-11-17T19:55:56.667" v="48" actId="1076"/>
          <ac:picMkLst>
            <pc:docMk/>
            <pc:sldMk cId="0" sldId="261"/>
            <ac:picMk id="11" creationId="{00000000-0000-0000-0000-000000000000}"/>
          </ac:picMkLst>
        </pc:picChg>
        <pc:picChg chg="mod">
          <ac:chgData name="Hazell, Danielle" userId="16322be0-50ef-46ff-b0c0-d304bc10d5d2" providerId="ADAL" clId="{E6D12E1F-DF63-450C-A9ED-E72C5F6C045B}" dt="2025-11-17T19:56:03.249" v="49" actId="1076"/>
          <ac:picMkLst>
            <pc:docMk/>
            <pc:sldMk cId="0" sldId="261"/>
            <ac:picMk id="12" creationId="{00000000-0000-0000-0000-000000000000}"/>
          </ac:picMkLst>
        </pc:picChg>
      </pc:sldChg>
      <pc:sldChg chg="modSp mod">
        <pc:chgData name="Hazell, Danielle" userId="16322be0-50ef-46ff-b0c0-d304bc10d5d2" providerId="ADAL" clId="{E6D12E1F-DF63-450C-A9ED-E72C5F6C045B}" dt="2025-11-17T19:57:30.810" v="62" actId="14100"/>
        <pc:sldMkLst>
          <pc:docMk/>
          <pc:sldMk cId="0" sldId="263"/>
        </pc:sldMkLst>
        <pc:spChg chg="mod">
          <ac:chgData name="Hazell, Danielle" userId="16322be0-50ef-46ff-b0c0-d304bc10d5d2" providerId="ADAL" clId="{E6D12E1F-DF63-450C-A9ED-E72C5F6C045B}" dt="2025-11-17T19:57:30.810" v="62" actId="14100"/>
          <ac:spMkLst>
            <pc:docMk/>
            <pc:sldMk cId="0" sldId="263"/>
            <ac:spMk id="21" creationId="{00000000-0000-0000-0000-000000000000}"/>
          </ac:spMkLst>
        </pc:spChg>
      </pc:sldChg>
      <pc:sldChg chg="modSp mod">
        <pc:chgData name="Hazell, Danielle" userId="16322be0-50ef-46ff-b0c0-d304bc10d5d2" providerId="ADAL" clId="{E6D12E1F-DF63-450C-A9ED-E72C5F6C045B}" dt="2025-11-17T19:58:38.451" v="71" actId="1076"/>
        <pc:sldMkLst>
          <pc:docMk/>
          <pc:sldMk cId="0" sldId="264"/>
        </pc:sldMkLst>
        <pc:grpChg chg="mod">
          <ac:chgData name="Hazell, Danielle" userId="16322be0-50ef-46ff-b0c0-d304bc10d5d2" providerId="ADAL" clId="{E6D12E1F-DF63-450C-A9ED-E72C5F6C045B}" dt="2025-11-17T19:57:44.310" v="66" actId="1076"/>
          <ac:grpSpMkLst>
            <pc:docMk/>
            <pc:sldMk cId="0" sldId="264"/>
            <ac:grpSpMk id="24" creationId="{8C2B9E2B-82C3-2705-C7D8-9301DB208EA0}"/>
          </ac:grpSpMkLst>
        </pc:grpChg>
        <pc:picChg chg="mod">
          <ac:chgData name="Hazell, Danielle" userId="16322be0-50ef-46ff-b0c0-d304bc10d5d2" providerId="ADAL" clId="{E6D12E1F-DF63-450C-A9ED-E72C5F6C045B}" dt="2025-11-17T19:58:38.451" v="71" actId="1076"/>
          <ac:picMkLst>
            <pc:docMk/>
            <pc:sldMk cId="0" sldId="264"/>
            <ac:picMk id="4" creationId="{00000000-0000-0000-0000-000000000000}"/>
          </ac:picMkLst>
        </pc:picChg>
        <pc:picChg chg="mod">
          <ac:chgData name="Hazell, Danielle" userId="16322be0-50ef-46ff-b0c0-d304bc10d5d2" providerId="ADAL" clId="{E6D12E1F-DF63-450C-A9ED-E72C5F6C045B}" dt="2025-11-17T19:58:29.756" v="70" actId="1076"/>
          <ac:picMkLst>
            <pc:docMk/>
            <pc:sldMk cId="0" sldId="264"/>
            <ac:picMk id="9" creationId="{00000000-0000-0000-0000-000000000000}"/>
          </ac:picMkLst>
        </pc:picChg>
        <pc:picChg chg="mod">
          <ac:chgData name="Hazell, Danielle" userId="16322be0-50ef-46ff-b0c0-d304bc10d5d2" providerId="ADAL" clId="{E6D12E1F-DF63-450C-A9ED-E72C5F6C045B}" dt="2025-11-17T19:58:05.087" v="68" actId="1076"/>
          <ac:picMkLst>
            <pc:docMk/>
            <pc:sldMk cId="0" sldId="264"/>
            <ac:picMk id="14" creationId="{00000000-0000-0000-0000-000000000000}"/>
          </ac:picMkLst>
        </pc:picChg>
        <pc:picChg chg="mod">
          <ac:chgData name="Hazell, Danielle" userId="16322be0-50ef-46ff-b0c0-d304bc10d5d2" providerId="ADAL" clId="{E6D12E1F-DF63-450C-A9ED-E72C5F6C045B}" dt="2025-11-17T19:58:21.188" v="69" actId="1076"/>
          <ac:picMkLst>
            <pc:docMk/>
            <pc:sldMk cId="0" sldId="264"/>
            <ac:picMk id="19" creationId="{00000000-0000-0000-0000-000000000000}"/>
          </ac:picMkLst>
        </pc:picChg>
      </pc:sldChg>
      <pc:sldChg chg="modSp mod">
        <pc:chgData name="Hazell, Danielle" userId="16322be0-50ef-46ff-b0c0-d304bc10d5d2" providerId="ADAL" clId="{E6D12E1F-DF63-450C-A9ED-E72C5F6C045B}" dt="2025-11-17T19:59:07.590" v="79" actId="1076"/>
        <pc:sldMkLst>
          <pc:docMk/>
          <pc:sldMk cId="0" sldId="267"/>
        </pc:sldMkLst>
        <pc:spChg chg="mod">
          <ac:chgData name="Hazell, Danielle" userId="16322be0-50ef-46ff-b0c0-d304bc10d5d2" providerId="ADAL" clId="{E6D12E1F-DF63-450C-A9ED-E72C5F6C045B}" dt="2025-11-17T19:59:04.860" v="78" actId="1076"/>
          <ac:spMkLst>
            <pc:docMk/>
            <pc:sldMk cId="0" sldId="267"/>
            <ac:spMk id="3" creationId="{00000000-0000-0000-0000-000000000000}"/>
          </ac:spMkLst>
        </pc:spChg>
        <pc:spChg chg="mod">
          <ac:chgData name="Hazell, Danielle" userId="16322be0-50ef-46ff-b0c0-d304bc10d5d2" providerId="ADAL" clId="{E6D12E1F-DF63-450C-A9ED-E72C5F6C045B}" dt="2025-11-17T19:58:57.189" v="74" actId="20577"/>
          <ac:spMkLst>
            <pc:docMk/>
            <pc:sldMk cId="0" sldId="267"/>
            <ac:spMk id="7" creationId="{00000000-0000-0000-0000-000000000000}"/>
          </ac:spMkLst>
        </pc:spChg>
        <pc:spChg chg="mod">
          <ac:chgData name="Hazell, Danielle" userId="16322be0-50ef-46ff-b0c0-d304bc10d5d2" providerId="ADAL" clId="{E6D12E1F-DF63-450C-A9ED-E72C5F6C045B}" dt="2025-11-17T19:58:58.442" v="75" actId="20577"/>
          <ac:spMkLst>
            <pc:docMk/>
            <pc:sldMk cId="0" sldId="267"/>
            <ac:spMk id="11" creationId="{00000000-0000-0000-0000-000000000000}"/>
          </ac:spMkLst>
        </pc:spChg>
        <pc:spChg chg="mod">
          <ac:chgData name="Hazell, Danielle" userId="16322be0-50ef-46ff-b0c0-d304bc10d5d2" providerId="ADAL" clId="{E6D12E1F-DF63-450C-A9ED-E72C5F6C045B}" dt="2025-11-17T19:58:59.187" v="76" actId="20577"/>
          <ac:spMkLst>
            <pc:docMk/>
            <pc:sldMk cId="0" sldId="267"/>
            <ac:spMk id="15" creationId="{00000000-0000-0000-0000-000000000000}"/>
          </ac:spMkLst>
        </pc:spChg>
        <pc:spChg chg="mod">
          <ac:chgData name="Hazell, Danielle" userId="16322be0-50ef-46ff-b0c0-d304bc10d5d2" providerId="ADAL" clId="{E6D12E1F-DF63-450C-A9ED-E72C5F6C045B}" dt="2025-11-17T19:59:00.913" v="77" actId="20577"/>
          <ac:spMkLst>
            <pc:docMk/>
            <pc:sldMk cId="0" sldId="267"/>
            <ac:spMk id="19" creationId="{00000000-0000-0000-0000-000000000000}"/>
          </ac:spMkLst>
        </pc:spChg>
        <pc:grpChg chg="mod">
          <ac:chgData name="Hazell, Danielle" userId="16322be0-50ef-46ff-b0c0-d304bc10d5d2" providerId="ADAL" clId="{E6D12E1F-DF63-450C-A9ED-E72C5F6C045B}" dt="2025-11-17T19:59:07.590" v="79" actId="1076"/>
          <ac:grpSpMkLst>
            <pc:docMk/>
            <pc:sldMk cId="0" sldId="267"/>
            <ac:grpSpMk id="21" creationId="{217925A2-8878-3FC2-EADA-50F0DB3FE798}"/>
          </ac:grpSpMkLst>
        </pc:grpChg>
      </pc:sldChg>
      <pc:sldChg chg="modSp mod">
        <pc:chgData name="Hazell, Danielle" userId="16322be0-50ef-46ff-b0c0-d304bc10d5d2" providerId="ADAL" clId="{E6D12E1F-DF63-450C-A9ED-E72C5F6C045B}" dt="2025-11-17T20:00:30.189" v="104" actId="1037"/>
        <pc:sldMkLst>
          <pc:docMk/>
          <pc:sldMk cId="0" sldId="268"/>
        </pc:sldMkLst>
        <pc:picChg chg="mod">
          <ac:chgData name="Hazell, Danielle" userId="16322be0-50ef-46ff-b0c0-d304bc10d5d2" providerId="ADAL" clId="{E6D12E1F-DF63-450C-A9ED-E72C5F6C045B}" dt="2025-11-17T19:59:59.402" v="93" actId="1037"/>
          <ac:picMkLst>
            <pc:docMk/>
            <pc:sldMk cId="0" sldId="268"/>
            <ac:picMk id="5" creationId="{00000000-0000-0000-0000-000000000000}"/>
          </ac:picMkLst>
        </pc:picChg>
        <pc:picChg chg="mod">
          <ac:chgData name="Hazell, Danielle" userId="16322be0-50ef-46ff-b0c0-d304bc10d5d2" providerId="ADAL" clId="{E6D12E1F-DF63-450C-A9ED-E72C5F6C045B}" dt="2025-11-17T19:59:46.163" v="87" actId="1076"/>
          <ac:picMkLst>
            <pc:docMk/>
            <pc:sldMk cId="0" sldId="268"/>
            <ac:picMk id="13" creationId="{00000000-0000-0000-0000-000000000000}"/>
          </ac:picMkLst>
        </pc:picChg>
        <pc:picChg chg="mod">
          <ac:chgData name="Hazell, Danielle" userId="16322be0-50ef-46ff-b0c0-d304bc10d5d2" providerId="ADAL" clId="{E6D12E1F-DF63-450C-A9ED-E72C5F6C045B}" dt="2025-11-17T20:00:30.189" v="104" actId="1037"/>
          <ac:picMkLst>
            <pc:docMk/>
            <pc:sldMk cId="0" sldId="268"/>
            <ac:picMk id="17" creationId="{00000000-0000-0000-0000-000000000000}"/>
          </ac:picMkLst>
        </pc:picChg>
      </pc:sldChg>
      <pc:sldChg chg="modSp mod">
        <pc:chgData name="Hazell, Danielle" userId="16322be0-50ef-46ff-b0c0-d304bc10d5d2" providerId="ADAL" clId="{E6D12E1F-DF63-450C-A9ED-E72C5F6C045B}" dt="2025-11-17T20:01:05.763" v="110" actId="1076"/>
        <pc:sldMkLst>
          <pc:docMk/>
          <pc:sldMk cId="0" sldId="269"/>
        </pc:sldMkLst>
        <pc:spChg chg="mod">
          <ac:chgData name="Hazell, Danielle" userId="16322be0-50ef-46ff-b0c0-d304bc10d5d2" providerId="ADAL" clId="{E6D12E1F-DF63-450C-A9ED-E72C5F6C045B}" dt="2025-11-17T20:00:54.877" v="107" actId="1076"/>
          <ac:spMkLst>
            <pc:docMk/>
            <pc:sldMk cId="0" sldId="269"/>
            <ac:spMk id="2" creationId="{00000000-0000-0000-0000-000000000000}"/>
          </ac:spMkLst>
        </pc:spChg>
        <pc:spChg chg="mod">
          <ac:chgData name="Hazell, Danielle" userId="16322be0-50ef-46ff-b0c0-d304bc10d5d2" providerId="ADAL" clId="{E6D12E1F-DF63-450C-A9ED-E72C5F6C045B}" dt="2025-11-17T20:01:03.011" v="109" actId="1076"/>
          <ac:spMkLst>
            <pc:docMk/>
            <pc:sldMk cId="0" sldId="269"/>
            <ac:spMk id="7" creationId="{00000000-0000-0000-0000-000000000000}"/>
          </ac:spMkLst>
        </pc:spChg>
        <pc:spChg chg="mod">
          <ac:chgData name="Hazell, Danielle" userId="16322be0-50ef-46ff-b0c0-d304bc10d5d2" providerId="ADAL" clId="{E6D12E1F-DF63-450C-A9ED-E72C5F6C045B}" dt="2025-11-17T20:01:05.763" v="110" actId="1076"/>
          <ac:spMkLst>
            <pc:docMk/>
            <pc:sldMk cId="0" sldId="269"/>
            <ac:spMk id="8" creationId="{00000000-0000-0000-0000-000000000000}"/>
          </ac:spMkLst>
        </pc:spChg>
        <pc:picChg chg="mod">
          <ac:chgData name="Hazell, Danielle" userId="16322be0-50ef-46ff-b0c0-d304bc10d5d2" providerId="ADAL" clId="{E6D12E1F-DF63-450C-A9ED-E72C5F6C045B}" dt="2025-11-17T20:00:58.620" v="108" actId="1076"/>
          <ac:picMkLst>
            <pc:docMk/>
            <pc:sldMk cId="0" sldId="269"/>
            <ac:picMk id="3" creationId="{00000000-0000-0000-0000-000000000000}"/>
          </ac:picMkLst>
        </pc:picChg>
        <pc:picChg chg="mod">
          <ac:chgData name="Hazell, Danielle" userId="16322be0-50ef-46ff-b0c0-d304bc10d5d2" providerId="ADAL" clId="{E6D12E1F-DF63-450C-A9ED-E72C5F6C045B}" dt="2025-11-17T20:00:58.620" v="108" actId="1076"/>
          <ac:picMkLst>
            <pc:docMk/>
            <pc:sldMk cId="0" sldId="269"/>
            <ac:picMk id="4" creationId="{00000000-0000-0000-0000-000000000000}"/>
          </ac:picMkLst>
        </pc:picChg>
        <pc:picChg chg="mod">
          <ac:chgData name="Hazell, Danielle" userId="16322be0-50ef-46ff-b0c0-d304bc10d5d2" providerId="ADAL" clId="{E6D12E1F-DF63-450C-A9ED-E72C5F6C045B}" dt="2025-11-17T20:00:58.620" v="108" actId="1076"/>
          <ac:picMkLst>
            <pc:docMk/>
            <pc:sldMk cId="0" sldId="269"/>
            <ac:picMk id="5" creationId="{00000000-0000-0000-0000-000000000000}"/>
          </ac:picMkLst>
        </pc:picChg>
        <pc:picChg chg="mod">
          <ac:chgData name="Hazell, Danielle" userId="16322be0-50ef-46ff-b0c0-d304bc10d5d2" providerId="ADAL" clId="{E6D12E1F-DF63-450C-A9ED-E72C5F6C045B}" dt="2025-11-17T20:00:58.620" v="108" actId="1076"/>
          <ac:picMkLst>
            <pc:docMk/>
            <pc:sldMk cId="0" sldId="269"/>
            <ac:picMk id="6" creationId="{00000000-0000-0000-0000-000000000000}"/>
          </ac:picMkLst>
        </pc:picChg>
      </pc:sldChg>
      <pc:sldChg chg="modSp mod">
        <pc:chgData name="Hazell, Danielle" userId="16322be0-50ef-46ff-b0c0-d304bc10d5d2" providerId="ADAL" clId="{E6D12E1F-DF63-450C-A9ED-E72C5F6C045B}" dt="2025-11-17T20:03:18.591" v="132" actId="1076"/>
        <pc:sldMkLst>
          <pc:docMk/>
          <pc:sldMk cId="0" sldId="271"/>
        </pc:sldMkLst>
        <pc:spChg chg="mod">
          <ac:chgData name="Hazell, Danielle" userId="16322be0-50ef-46ff-b0c0-d304bc10d5d2" providerId="ADAL" clId="{E6D12E1F-DF63-450C-A9ED-E72C5F6C045B}" dt="2025-11-17T20:01:43.820" v="113" actId="14100"/>
          <ac:spMkLst>
            <pc:docMk/>
            <pc:sldMk cId="0" sldId="271"/>
            <ac:spMk id="2" creationId="{00000000-0000-0000-0000-000000000000}"/>
          </ac:spMkLst>
        </pc:spChg>
        <pc:spChg chg="mod">
          <ac:chgData name="Hazell, Danielle" userId="16322be0-50ef-46ff-b0c0-d304bc10d5d2" providerId="ADAL" clId="{E6D12E1F-DF63-450C-A9ED-E72C5F6C045B}" dt="2025-11-17T20:03:18.591" v="132" actId="1076"/>
          <ac:spMkLst>
            <pc:docMk/>
            <pc:sldMk cId="0" sldId="271"/>
            <ac:spMk id="5" creationId="{00000000-0000-0000-0000-000000000000}"/>
          </ac:spMkLst>
        </pc:spChg>
        <pc:spChg chg="mod">
          <ac:chgData name="Hazell, Danielle" userId="16322be0-50ef-46ff-b0c0-d304bc10d5d2" providerId="ADAL" clId="{E6D12E1F-DF63-450C-A9ED-E72C5F6C045B}" dt="2025-11-17T20:02:04.975" v="118" actId="1076"/>
          <ac:spMkLst>
            <pc:docMk/>
            <pc:sldMk cId="0" sldId="271"/>
            <ac:spMk id="7" creationId="{00000000-0000-0000-0000-000000000000}"/>
          </ac:spMkLst>
        </pc:spChg>
        <pc:spChg chg="mod">
          <ac:chgData name="Hazell, Danielle" userId="16322be0-50ef-46ff-b0c0-d304bc10d5d2" providerId="ADAL" clId="{E6D12E1F-DF63-450C-A9ED-E72C5F6C045B}" dt="2025-11-17T20:02:52.548" v="129" actId="14100"/>
          <ac:spMkLst>
            <pc:docMk/>
            <pc:sldMk cId="0" sldId="271"/>
            <ac:spMk id="8" creationId="{00000000-0000-0000-0000-000000000000}"/>
          </ac:spMkLst>
        </pc:spChg>
        <pc:spChg chg="mod">
          <ac:chgData name="Hazell, Danielle" userId="16322be0-50ef-46ff-b0c0-d304bc10d5d2" providerId="ADAL" clId="{E6D12E1F-DF63-450C-A9ED-E72C5F6C045B}" dt="2025-11-17T20:02:14.183" v="120" actId="1076"/>
          <ac:spMkLst>
            <pc:docMk/>
            <pc:sldMk cId="0" sldId="271"/>
            <ac:spMk id="10" creationId="{00000000-0000-0000-0000-000000000000}"/>
          </ac:spMkLst>
        </pc:spChg>
        <pc:spChg chg="mod">
          <ac:chgData name="Hazell, Danielle" userId="16322be0-50ef-46ff-b0c0-d304bc10d5d2" providerId="ADAL" clId="{E6D12E1F-DF63-450C-A9ED-E72C5F6C045B}" dt="2025-11-17T20:03:07.979" v="131" actId="20577"/>
          <ac:spMkLst>
            <pc:docMk/>
            <pc:sldMk cId="0" sldId="271"/>
            <ac:spMk id="11" creationId="{00000000-0000-0000-0000-000000000000}"/>
          </ac:spMkLst>
        </pc:spChg>
        <pc:grpChg chg="mod">
          <ac:chgData name="Hazell, Danielle" userId="16322be0-50ef-46ff-b0c0-d304bc10d5d2" providerId="ADAL" clId="{E6D12E1F-DF63-450C-A9ED-E72C5F6C045B}" dt="2025-11-17T20:02:18.498" v="122" actId="1076"/>
          <ac:grpSpMkLst>
            <pc:docMk/>
            <pc:sldMk cId="0" sldId="271"/>
            <ac:grpSpMk id="13" creationId="{44C1367A-4432-307B-CE25-9A61F788AE3E}"/>
          </ac:grpSpMkLst>
        </pc:grpChg>
        <pc:picChg chg="mod">
          <ac:chgData name="Hazell, Danielle" userId="16322be0-50ef-46ff-b0c0-d304bc10d5d2" providerId="ADAL" clId="{E6D12E1F-DF63-450C-A9ED-E72C5F6C045B}" dt="2025-11-17T20:01:59.092" v="117" actId="1076"/>
          <ac:picMkLst>
            <pc:docMk/>
            <pc:sldMk cId="0" sldId="271"/>
            <ac:picMk id="3" creationId="{00000000-0000-0000-0000-000000000000}"/>
          </ac:picMkLst>
        </pc:picChg>
        <pc:picChg chg="mod">
          <ac:chgData name="Hazell, Danielle" userId="16322be0-50ef-46ff-b0c0-d304bc10d5d2" providerId="ADAL" clId="{E6D12E1F-DF63-450C-A9ED-E72C5F6C045B}" dt="2025-11-17T20:01:56.860" v="116" actId="1076"/>
          <ac:picMkLst>
            <pc:docMk/>
            <pc:sldMk cId="0" sldId="271"/>
            <ac:picMk id="6" creationId="{00000000-0000-0000-0000-000000000000}"/>
          </ac:picMkLst>
        </pc:picChg>
        <pc:picChg chg="mod">
          <ac:chgData name="Hazell, Danielle" userId="16322be0-50ef-46ff-b0c0-d304bc10d5d2" providerId="ADAL" clId="{E6D12E1F-DF63-450C-A9ED-E72C5F6C045B}" dt="2025-11-17T20:01:53.119" v="115" actId="1076"/>
          <ac:picMkLst>
            <pc:docMk/>
            <pc:sldMk cId="0" sldId="271"/>
            <ac:picMk id="9" creationId="{00000000-0000-0000-0000-000000000000}"/>
          </ac:picMkLst>
        </pc:picChg>
      </pc:sldChg>
      <pc:sldChg chg="addSp modSp mod">
        <pc:chgData name="Hazell, Danielle" userId="16322be0-50ef-46ff-b0c0-d304bc10d5d2" providerId="ADAL" clId="{E6D12E1F-DF63-450C-A9ED-E72C5F6C045B}" dt="2025-11-17T20:04:38.615" v="142"/>
        <pc:sldMkLst>
          <pc:docMk/>
          <pc:sldMk cId="2402489006" sldId="512"/>
        </pc:sldMkLst>
        <pc:spChg chg="add mod">
          <ac:chgData name="Hazell, Danielle" userId="16322be0-50ef-46ff-b0c0-d304bc10d5d2" providerId="ADAL" clId="{E6D12E1F-DF63-450C-A9ED-E72C5F6C045B}" dt="2025-11-17T20:04:38.615" v="142"/>
          <ac:spMkLst>
            <pc:docMk/>
            <pc:sldMk cId="2402489006" sldId="512"/>
            <ac:spMk id="2" creationId="{6533A9C0-2185-AC89-ECB4-A534F3012B18}"/>
          </ac:spMkLst>
        </pc:spChg>
        <pc:spChg chg="mod">
          <ac:chgData name="Hazell, Danielle" userId="16322be0-50ef-46ff-b0c0-d304bc10d5d2" providerId="ADAL" clId="{E6D12E1F-DF63-450C-A9ED-E72C5F6C045B}" dt="2025-11-17T20:04:37.775" v="141" actId="1076"/>
          <ac:spMkLst>
            <pc:docMk/>
            <pc:sldMk cId="2402489006" sldId="512"/>
            <ac:spMk id="3" creationId="{C100DF00-DDB1-9E17-D96C-C839324D3C8E}"/>
          </ac:spMkLst>
        </pc:spChg>
      </pc:sldChg>
      <pc:sldChg chg="modSp mod">
        <pc:chgData name="Hazell, Danielle" userId="16322be0-50ef-46ff-b0c0-d304bc10d5d2" providerId="ADAL" clId="{E6D12E1F-DF63-450C-A9ED-E72C5F6C045B}" dt="2025-11-17T19:52:12.970" v="3" actId="14100"/>
        <pc:sldMkLst>
          <pc:docMk/>
          <pc:sldMk cId="2808480706" sldId="840"/>
        </pc:sldMkLst>
        <pc:spChg chg="mod">
          <ac:chgData name="Hazell, Danielle" userId="16322be0-50ef-46ff-b0c0-d304bc10d5d2" providerId="ADAL" clId="{E6D12E1F-DF63-450C-A9ED-E72C5F6C045B}" dt="2025-11-17T19:52:12.970" v="3" actId="14100"/>
          <ac:spMkLst>
            <pc:docMk/>
            <pc:sldMk cId="2808480706" sldId="840"/>
            <ac:spMk id="4" creationId="{183CA12B-98D8-441B-A2DE-6FF2B2597824}"/>
          </ac:spMkLst>
        </pc:spChg>
      </pc:sldChg>
      <pc:sldChg chg="modSp mod">
        <pc:chgData name="Hazell, Danielle" userId="16322be0-50ef-46ff-b0c0-d304bc10d5d2" providerId="ADAL" clId="{E6D12E1F-DF63-450C-A9ED-E72C5F6C045B}" dt="2025-11-17T19:52:37.606" v="4" actId="14100"/>
        <pc:sldMkLst>
          <pc:docMk/>
          <pc:sldMk cId="2554459772" sldId="845"/>
        </pc:sldMkLst>
        <pc:spChg chg="mod">
          <ac:chgData name="Hazell, Danielle" userId="16322be0-50ef-46ff-b0c0-d304bc10d5d2" providerId="ADAL" clId="{E6D12E1F-DF63-450C-A9ED-E72C5F6C045B}" dt="2025-11-17T19:52:37.606" v="4" actId="14100"/>
          <ac:spMkLst>
            <pc:docMk/>
            <pc:sldMk cId="2554459772" sldId="845"/>
            <ac:spMk id="16" creationId="{DA281857-501D-2D84-B8F3-ECFA9930CA91}"/>
          </ac:spMkLst>
        </pc:spChg>
      </pc:sldChg>
      <pc:sldChg chg="modSp mod">
        <pc:chgData name="Hazell, Danielle" userId="16322be0-50ef-46ff-b0c0-d304bc10d5d2" providerId="ADAL" clId="{E6D12E1F-DF63-450C-A9ED-E72C5F6C045B}" dt="2025-11-17T19:52:49.904" v="6" actId="14100"/>
        <pc:sldMkLst>
          <pc:docMk/>
          <pc:sldMk cId="1944383456" sldId="846"/>
        </pc:sldMkLst>
        <pc:spChg chg="mod">
          <ac:chgData name="Hazell, Danielle" userId="16322be0-50ef-46ff-b0c0-d304bc10d5d2" providerId="ADAL" clId="{E6D12E1F-DF63-450C-A9ED-E72C5F6C045B}" dt="2025-11-17T19:52:49.904" v="6" actId="14100"/>
          <ac:spMkLst>
            <pc:docMk/>
            <pc:sldMk cId="1944383456" sldId="846"/>
            <ac:spMk id="15" creationId="{723C3D3A-C11D-0BE6-FEA1-BACFF4F66F05}"/>
          </ac:spMkLst>
        </pc:spChg>
      </pc:sldChg>
      <pc:sldChg chg="modSp mod">
        <pc:chgData name="Hazell, Danielle" userId="16322be0-50ef-46ff-b0c0-d304bc10d5d2" providerId="ADAL" clId="{E6D12E1F-DF63-450C-A9ED-E72C5F6C045B}" dt="2025-11-17T19:53:21.156" v="14" actId="20577"/>
        <pc:sldMkLst>
          <pc:docMk/>
          <pc:sldMk cId="1852905142" sldId="847"/>
        </pc:sldMkLst>
        <pc:spChg chg="mod">
          <ac:chgData name="Hazell, Danielle" userId="16322be0-50ef-46ff-b0c0-d304bc10d5d2" providerId="ADAL" clId="{E6D12E1F-DF63-450C-A9ED-E72C5F6C045B}" dt="2025-11-17T19:53:21.156" v="14" actId="20577"/>
          <ac:spMkLst>
            <pc:docMk/>
            <pc:sldMk cId="1852905142" sldId="847"/>
            <ac:spMk id="25" creationId="{35E76077-BCAE-EDFB-D2AE-443EF2B90015}"/>
          </ac:spMkLst>
        </pc:spChg>
      </pc:sldChg>
      <pc:sldChg chg="modSp mod">
        <pc:chgData name="Hazell, Danielle" userId="16322be0-50ef-46ff-b0c0-d304bc10d5d2" providerId="ADAL" clId="{E6D12E1F-DF63-450C-A9ED-E72C5F6C045B}" dt="2025-11-17T19:57:08.707" v="59" actId="14100"/>
        <pc:sldMkLst>
          <pc:docMk/>
          <pc:sldMk cId="1027520429" sldId="848"/>
        </pc:sldMkLst>
        <pc:spChg chg="mod">
          <ac:chgData name="Hazell, Danielle" userId="16322be0-50ef-46ff-b0c0-d304bc10d5d2" providerId="ADAL" clId="{E6D12E1F-DF63-450C-A9ED-E72C5F6C045B}" dt="2025-11-17T19:57:08.707" v="59" actId="14100"/>
          <ac:spMkLst>
            <pc:docMk/>
            <pc:sldMk cId="1027520429" sldId="848"/>
            <ac:spMk id="13" creationId="{24F4DA2F-9D06-A104-3862-4F3F1E8B18B1}"/>
          </ac:spMkLst>
        </pc:spChg>
      </pc:sldChg>
      <pc:sldChg chg="modSp mod">
        <pc:chgData name="Hazell, Danielle" userId="16322be0-50ef-46ff-b0c0-d304bc10d5d2" providerId="ADAL" clId="{E6D12E1F-DF63-450C-A9ED-E72C5F6C045B}" dt="2025-11-17T19:57:25.649" v="61" actId="14100"/>
        <pc:sldMkLst>
          <pc:docMk/>
          <pc:sldMk cId="153780106" sldId="849"/>
        </pc:sldMkLst>
        <pc:spChg chg="mod">
          <ac:chgData name="Hazell, Danielle" userId="16322be0-50ef-46ff-b0c0-d304bc10d5d2" providerId="ADAL" clId="{E6D12E1F-DF63-450C-A9ED-E72C5F6C045B}" dt="2025-11-17T19:57:22.691" v="60" actId="14100"/>
          <ac:spMkLst>
            <pc:docMk/>
            <pc:sldMk cId="153780106" sldId="849"/>
            <ac:spMk id="22" creationId="{20C579EB-2B7D-F92C-5CB9-0CE382B365B2}"/>
          </ac:spMkLst>
        </pc:spChg>
        <pc:spChg chg="mod">
          <ac:chgData name="Hazell, Danielle" userId="16322be0-50ef-46ff-b0c0-d304bc10d5d2" providerId="ADAL" clId="{E6D12E1F-DF63-450C-A9ED-E72C5F6C045B}" dt="2025-11-17T19:57:25.649" v="61" actId="14100"/>
          <ac:spMkLst>
            <pc:docMk/>
            <pc:sldMk cId="153780106" sldId="849"/>
            <ac:spMk id="23" creationId="{DF4D7698-152D-F256-4FFA-8F27617A8053}"/>
          </ac:spMkLst>
        </pc:spChg>
      </pc:sldChg>
      <pc:sldChg chg="modSp mod">
        <pc:chgData name="Hazell, Danielle" userId="16322be0-50ef-46ff-b0c0-d304bc10d5d2" providerId="ADAL" clId="{E6D12E1F-DF63-450C-A9ED-E72C5F6C045B}" dt="2025-11-17T19:58:50.108" v="73" actId="14100"/>
        <pc:sldMkLst>
          <pc:docMk/>
          <pc:sldMk cId="91732694" sldId="850"/>
        </pc:sldMkLst>
        <pc:spChg chg="mod">
          <ac:chgData name="Hazell, Danielle" userId="16322be0-50ef-46ff-b0c0-d304bc10d5d2" providerId="ADAL" clId="{E6D12E1F-DF63-450C-A9ED-E72C5F6C045B}" dt="2025-11-17T19:58:46.757" v="72" actId="14100"/>
          <ac:spMkLst>
            <pc:docMk/>
            <pc:sldMk cId="91732694" sldId="850"/>
            <ac:spMk id="22" creationId="{D9E70EAD-0945-0333-E02E-9950272AC6EA}"/>
          </ac:spMkLst>
        </pc:spChg>
        <pc:spChg chg="mod">
          <ac:chgData name="Hazell, Danielle" userId="16322be0-50ef-46ff-b0c0-d304bc10d5d2" providerId="ADAL" clId="{E6D12E1F-DF63-450C-A9ED-E72C5F6C045B}" dt="2025-11-17T19:58:50.108" v="73" actId="14100"/>
          <ac:spMkLst>
            <pc:docMk/>
            <pc:sldMk cId="91732694" sldId="850"/>
            <ac:spMk id="23" creationId="{212915DE-B590-3975-3142-B316900F35B9}"/>
          </ac:spMkLst>
        </pc:spChg>
      </pc:sldChg>
      <pc:sldChg chg="modSp mod">
        <pc:chgData name="Hazell, Danielle" userId="16322be0-50ef-46ff-b0c0-d304bc10d5d2" providerId="ADAL" clId="{E6D12E1F-DF63-450C-A9ED-E72C5F6C045B}" dt="2025-11-17T20:00:49.250" v="106" actId="14100"/>
        <pc:sldMkLst>
          <pc:docMk/>
          <pc:sldMk cId="3778932409" sldId="853"/>
        </pc:sldMkLst>
        <pc:spChg chg="mod">
          <ac:chgData name="Hazell, Danielle" userId="16322be0-50ef-46ff-b0c0-d304bc10d5d2" providerId="ADAL" clId="{E6D12E1F-DF63-450C-A9ED-E72C5F6C045B}" dt="2025-11-17T20:00:45.178" v="105" actId="14100"/>
          <ac:spMkLst>
            <pc:docMk/>
            <pc:sldMk cId="3778932409" sldId="853"/>
            <ac:spMk id="19" creationId="{58ED0392-002A-5182-6C77-006EFAB63AAA}"/>
          </ac:spMkLst>
        </pc:spChg>
        <pc:spChg chg="mod">
          <ac:chgData name="Hazell, Danielle" userId="16322be0-50ef-46ff-b0c0-d304bc10d5d2" providerId="ADAL" clId="{E6D12E1F-DF63-450C-A9ED-E72C5F6C045B}" dt="2025-11-17T20:00:49.250" v="106" actId="14100"/>
          <ac:spMkLst>
            <pc:docMk/>
            <pc:sldMk cId="3778932409" sldId="853"/>
            <ac:spMk id="20" creationId="{AAC6BA09-3A8F-6A8B-E824-AEB6E4FB5762}"/>
          </ac:spMkLst>
        </pc:spChg>
      </pc:sldChg>
      <pc:sldChg chg="modSp mod">
        <pc:chgData name="Hazell, Danielle" userId="16322be0-50ef-46ff-b0c0-d304bc10d5d2" providerId="ADAL" clId="{E6D12E1F-DF63-450C-A9ED-E72C5F6C045B}" dt="2025-11-17T20:01:32.571" v="111" actId="14100"/>
        <pc:sldMkLst>
          <pc:docMk/>
          <pc:sldMk cId="382337335" sldId="854"/>
        </pc:sldMkLst>
        <pc:spChg chg="mod">
          <ac:chgData name="Hazell, Danielle" userId="16322be0-50ef-46ff-b0c0-d304bc10d5d2" providerId="ADAL" clId="{E6D12E1F-DF63-450C-A9ED-E72C5F6C045B}" dt="2025-11-17T20:01:32.571" v="111" actId="14100"/>
          <ac:spMkLst>
            <pc:docMk/>
            <pc:sldMk cId="382337335" sldId="854"/>
            <ac:spMk id="32" creationId="{46091F2F-2082-65A9-5209-0BA891D27D08}"/>
          </ac:spMkLst>
        </pc:spChg>
      </pc:sldChg>
      <pc:sldChg chg="modSp mod">
        <pc:chgData name="Hazell, Danielle" userId="16322be0-50ef-46ff-b0c0-d304bc10d5d2" providerId="ADAL" clId="{E6D12E1F-DF63-450C-A9ED-E72C5F6C045B}" dt="2025-11-17T20:03:57.199" v="137" actId="1076"/>
        <pc:sldMkLst>
          <pc:docMk/>
          <pc:sldMk cId="552031872" sldId="855"/>
        </pc:sldMkLst>
        <pc:spChg chg="mod">
          <ac:chgData name="Hazell, Danielle" userId="16322be0-50ef-46ff-b0c0-d304bc10d5d2" providerId="ADAL" clId="{E6D12E1F-DF63-450C-A9ED-E72C5F6C045B}" dt="2025-11-17T20:03:55.047" v="136" actId="1076"/>
          <ac:spMkLst>
            <pc:docMk/>
            <pc:sldMk cId="552031872" sldId="855"/>
            <ac:spMk id="13" creationId="{CA0ECEB2-261B-A543-8063-EAAE154430D2}"/>
          </ac:spMkLst>
        </pc:spChg>
        <pc:spChg chg="mod">
          <ac:chgData name="Hazell, Danielle" userId="16322be0-50ef-46ff-b0c0-d304bc10d5d2" providerId="ADAL" clId="{E6D12E1F-DF63-450C-A9ED-E72C5F6C045B}" dt="2025-11-17T20:03:57.199" v="137" actId="1076"/>
          <ac:spMkLst>
            <pc:docMk/>
            <pc:sldMk cId="552031872" sldId="855"/>
            <ac:spMk id="14" creationId="{0154884B-B7E7-7B30-C909-03E68241AFA7}"/>
          </ac:spMkLst>
        </pc:spChg>
      </pc:sldChg>
      <pc:sldChg chg="modSp mod">
        <pc:chgData name="Hazell, Danielle" userId="16322be0-50ef-46ff-b0c0-d304bc10d5d2" providerId="ADAL" clId="{E6D12E1F-DF63-450C-A9ED-E72C5F6C045B}" dt="2025-11-17T20:04:11.575" v="139" actId="14100"/>
        <pc:sldMkLst>
          <pc:docMk/>
          <pc:sldMk cId="3630326614" sldId="857"/>
        </pc:sldMkLst>
        <pc:spChg chg="mod">
          <ac:chgData name="Hazell, Danielle" userId="16322be0-50ef-46ff-b0c0-d304bc10d5d2" providerId="ADAL" clId="{E6D12E1F-DF63-450C-A9ED-E72C5F6C045B}" dt="2025-11-17T20:04:09.468" v="138" actId="14100"/>
          <ac:spMkLst>
            <pc:docMk/>
            <pc:sldMk cId="3630326614" sldId="857"/>
            <ac:spMk id="12" creationId="{62164861-9B3B-A6E7-0CE0-2CE1A65A786D}"/>
          </ac:spMkLst>
        </pc:spChg>
        <pc:spChg chg="mod">
          <ac:chgData name="Hazell, Danielle" userId="16322be0-50ef-46ff-b0c0-d304bc10d5d2" providerId="ADAL" clId="{E6D12E1F-DF63-450C-A9ED-E72C5F6C045B}" dt="2025-11-17T20:04:11.575" v="139" actId="14100"/>
          <ac:spMkLst>
            <pc:docMk/>
            <pc:sldMk cId="3630326614" sldId="857"/>
            <ac:spMk id="13" creationId="{FB48667F-BBA7-EE29-F47E-020FBB8439D3}"/>
          </ac:spMkLst>
        </pc:spChg>
      </pc:sldChg>
      <pc:sldChg chg="modSp mod">
        <pc:chgData name="Hazell, Danielle" userId="16322be0-50ef-46ff-b0c0-d304bc10d5d2" providerId="ADAL" clId="{E6D12E1F-DF63-450C-A9ED-E72C5F6C045B}" dt="2025-11-17T20:03:32.064" v="133" actId="14100"/>
        <pc:sldMkLst>
          <pc:docMk/>
          <pc:sldMk cId="857876016" sldId="860"/>
        </pc:sldMkLst>
        <pc:spChg chg="mod">
          <ac:chgData name="Hazell, Danielle" userId="16322be0-50ef-46ff-b0c0-d304bc10d5d2" providerId="ADAL" clId="{E6D12E1F-DF63-450C-A9ED-E72C5F6C045B}" dt="2025-11-17T20:03:32.064" v="133" actId="14100"/>
          <ac:spMkLst>
            <pc:docMk/>
            <pc:sldMk cId="857876016" sldId="860"/>
            <ac:spMk id="12" creationId="{79F9F286-D5E6-C9A8-724B-DF90E3E63519}"/>
          </ac:spMkLst>
        </pc:spChg>
      </pc:sldChg>
      <pc:sldMasterChg chg="addSp delSp modSp mod">
        <pc:chgData name="Hazell, Danielle" userId="16322be0-50ef-46ff-b0c0-d304bc10d5d2" providerId="ADAL" clId="{E6D12E1F-DF63-450C-A9ED-E72C5F6C045B}" dt="2025-11-17T19:51:55.552" v="2"/>
        <pc:sldMasterMkLst>
          <pc:docMk/>
          <pc:sldMasterMk cId="2889211920" sldId="2147483692"/>
        </pc:sldMasterMkLst>
        <pc:spChg chg="add mod">
          <ac:chgData name="Hazell, Danielle" userId="16322be0-50ef-46ff-b0c0-d304bc10d5d2" providerId="ADAL" clId="{E6D12E1F-DF63-450C-A9ED-E72C5F6C045B}" dt="2025-11-17T19:51:55.552" v="2"/>
          <ac:spMkLst>
            <pc:docMk/>
            <pc:sldMasterMk cId="2889211920" sldId="2147483692"/>
            <ac:spMk id="5" creationId="{E2E1B4D0-D912-1646-F4ED-FC5EDA7F5EF5}"/>
          </ac:spMkLst>
        </pc:spChg>
        <pc:picChg chg="add mod">
          <ac:chgData name="Hazell, Danielle" userId="16322be0-50ef-46ff-b0c0-d304bc10d5d2" providerId="ADAL" clId="{E6D12E1F-DF63-450C-A9ED-E72C5F6C045B}" dt="2025-11-17T19:51:55.552" v="2"/>
          <ac:picMkLst>
            <pc:docMk/>
            <pc:sldMasterMk cId="2889211920" sldId="2147483692"/>
            <ac:picMk id="2" creationId="{27E85A7A-A5BD-98BB-288C-BDC5930E3892}"/>
          </ac:picMkLst>
        </pc:picChg>
        <pc:picChg chg="add mod">
          <ac:chgData name="Hazell, Danielle" userId="16322be0-50ef-46ff-b0c0-d304bc10d5d2" providerId="ADAL" clId="{E6D12E1F-DF63-450C-A9ED-E72C5F6C045B}" dt="2025-11-17T19:51:55.552" v="2"/>
          <ac:picMkLst>
            <pc:docMk/>
            <pc:sldMasterMk cId="2889211920" sldId="2147483692"/>
            <ac:picMk id="4" creationId="{4D47667E-AC23-1147-8AF5-6FDB8C5E9144}"/>
          </ac:picMkLst>
        </pc:picChg>
        <pc:picChg chg="add mod">
          <ac:chgData name="Hazell, Danielle" userId="16322be0-50ef-46ff-b0c0-d304bc10d5d2" providerId="ADAL" clId="{E6D12E1F-DF63-450C-A9ED-E72C5F6C045B}" dt="2025-11-17T19:51:55.552" v="2"/>
          <ac:picMkLst>
            <pc:docMk/>
            <pc:sldMasterMk cId="2889211920" sldId="2147483692"/>
            <ac:picMk id="7" creationId="{6FAA2077-E02A-A54B-3958-FC11D66EF2AE}"/>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665CB9-4E37-77DB-E932-88136349CD6D}"/>
              </a:ext>
            </a:extLst>
          </p:cNvPr>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2D36087-158C-2667-948E-915238AA9927}"/>
              </a:ext>
            </a:extLst>
          </p:cNvPr>
          <p:cNvSpPr>
            <a:spLocks noGrp="1"/>
          </p:cNvSpPr>
          <p:nvPr>
            <p:ph type="dt" sz="quarter" idx="1"/>
          </p:nvPr>
        </p:nvSpPr>
        <p:spPr>
          <a:xfrm>
            <a:off x="4660900" y="0"/>
            <a:ext cx="3567113" cy="733425"/>
          </a:xfrm>
          <a:prstGeom prst="rect">
            <a:avLst/>
          </a:prstGeom>
        </p:spPr>
        <p:txBody>
          <a:bodyPr vert="horz" lIns="91440" tIns="45720" rIns="91440" bIns="45720" rtlCol="0"/>
          <a:lstStyle>
            <a:lvl1pPr algn="r">
              <a:defRPr sz="1200"/>
            </a:lvl1pPr>
          </a:lstStyle>
          <a:p>
            <a:fld id="{EA13BB1A-A5F8-4705-A32B-1CB359C331BD}" type="datetimeFigureOut">
              <a:rPr lang="en-GB" smtClean="0"/>
              <a:t>25/11/2025</a:t>
            </a:fld>
            <a:endParaRPr lang="en-GB"/>
          </a:p>
        </p:txBody>
      </p:sp>
      <p:sp>
        <p:nvSpPr>
          <p:cNvPr id="4" name="Footer Placeholder 3">
            <a:extLst>
              <a:ext uri="{FF2B5EF4-FFF2-40B4-BE49-F238E27FC236}">
                <a16:creationId xmlns:a16="http://schemas.microsoft.com/office/drawing/2014/main" id="{57C36068-C8C0-8987-E96B-AE45DE629CF3}"/>
              </a:ext>
            </a:extLst>
          </p:cNvPr>
          <p:cNvSpPr>
            <a:spLocks noGrp="1"/>
          </p:cNvSpPr>
          <p:nvPr>
            <p:ph type="ftr" sz="quarter" idx="2"/>
          </p:nvPr>
        </p:nvSpPr>
        <p:spPr>
          <a:xfrm>
            <a:off x="0" y="13896975"/>
            <a:ext cx="3565525" cy="7334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7862E26-81C3-EEDD-DCB3-ED33B7386C9A}"/>
              </a:ext>
            </a:extLst>
          </p:cNvPr>
          <p:cNvSpPr>
            <a:spLocks noGrp="1"/>
          </p:cNvSpPr>
          <p:nvPr>
            <p:ph type="sldNum" sz="quarter" idx="3"/>
          </p:nvPr>
        </p:nvSpPr>
        <p:spPr>
          <a:xfrm>
            <a:off x="4660900" y="13896975"/>
            <a:ext cx="3567113" cy="733425"/>
          </a:xfrm>
          <a:prstGeom prst="rect">
            <a:avLst/>
          </a:prstGeom>
        </p:spPr>
        <p:txBody>
          <a:bodyPr vert="horz" lIns="91440" tIns="45720" rIns="91440" bIns="45720" rtlCol="0" anchor="b"/>
          <a:lstStyle>
            <a:lvl1pPr algn="r">
              <a:defRPr sz="1200"/>
            </a:lvl1pPr>
          </a:lstStyle>
          <a:p>
            <a:fld id="{B003085B-C818-4A66-9583-90E40E836A89}" type="slidenum">
              <a:rPr lang="en-GB" smtClean="0"/>
              <a:t>‹#›</a:t>
            </a:fld>
            <a:endParaRPr lang="en-GB"/>
          </a:p>
        </p:txBody>
      </p:sp>
    </p:spTree>
    <p:extLst>
      <p:ext uri="{BB962C8B-B14F-4D97-AF65-F5344CB8AC3E}">
        <p14:creationId xmlns:p14="http://schemas.microsoft.com/office/powerpoint/2010/main" val="1425119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30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173693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6B329-6FAB-9286-D831-1AEA2C8D4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03C6F-1946-A3FF-B57A-377D7CD7F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59A6A-2D32-3FAA-65A6-090C4F1625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BA9C10-4B1D-33C8-67B9-F3314AC61724}"/>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63064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17F2F-FA93-D988-2AC5-BD9C6F542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C68D0-3806-94ED-E085-1A2939315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72C2A-69D7-A941-7093-74576BB5F1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6EA790-0BAA-0C5C-89BC-3117DBC5312E}"/>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384670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D91B1-9E8D-F396-DAE4-4040B9528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6DB7A-C0CD-F0AF-AEDD-C192BD907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7EE74-E72A-D222-9EF8-A66E425663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D07C06-E854-8D58-DF44-96F4E96178E9}"/>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2755420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CB4D7-6B96-0E6D-F814-26B731190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78FDD-B060-96CF-AB5C-D826A64BC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460E5-4EC6-079A-2894-447C16FBF2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A92AB5-6B85-7F38-C9AB-B40DF713419C}"/>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548660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2C0CB-7968-5C35-55EF-1EAF3383D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2C1AD-BB07-9015-F16D-C6006D3B0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9E5A4-3D2E-F583-7DB5-E268B108D4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652EC0-901B-69BC-F49B-99D057D3053B}"/>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3613239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A1AA5-0991-4491-9E4F-7DB4BF962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9775ED-FABA-C9B2-F872-94170AEA2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158D1-0691-6ADA-49BB-4698A0B9B1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E90F5B-3291-E103-65B3-90D9FB9CD408}"/>
              </a:ext>
            </a:extLst>
          </p:cNvPr>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3851080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36326-645F-6DB0-1294-5B177CE63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4F77A-B4F3-B931-4670-DCF95EB26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658EB2-B391-F5BB-71F1-EB55E0EEE6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46DFA4-39F3-D827-9F9A-43DDADB6BF84}"/>
              </a:ext>
            </a:extLst>
          </p:cNvPr>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536160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143DD-3EC4-89D8-3621-7E2222357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22BB3-477B-52A3-93AA-28963001F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463D0E-4DEA-CBB1-6A05-30CA41F32B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4F515C-3129-89B5-1EB6-A996FBC3FBFB}"/>
              </a:ext>
            </a:extLst>
          </p:cNvPr>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3789179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334F6-2EE3-9805-3B01-C0E801564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F5140-6067-EFAC-9AF7-1CB434D2F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9A421-A3DF-1F72-1D41-9ACFF4A17A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516EEA-0259-93AB-A813-F199F994AA2A}"/>
              </a:ext>
            </a:extLst>
          </p:cNvPr>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552343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413811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499B8-8874-2DD4-421B-D88EA8375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1EC81-0304-3A88-5C38-76AA741831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6657DD-4E7C-FBBB-59B7-DE42558018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8BC515-2932-E38B-F2C3-96383A29EFD6}"/>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10708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06A4B-D85F-46EF-21A3-DFDA21F31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0FA52-F126-4383-8E54-D5187A935A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D51567-B04B-1479-CEEF-DB64C15C33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193699-4CA4-15A0-4F56-AA3AB9F1E724}"/>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5267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535CC-ABA6-4710-C4ED-8A0FCBA1A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E6D8F-6D6B-B474-5D78-E115153E2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125A2-6339-CB88-DAE3-4A69CB9E3D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BADF5C-BDF0-324F-2617-4C1776E561D2}"/>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12652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81AF3-1060-080F-3751-A2428B350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CD3D8-2DA1-0934-041F-7F6AEDCF44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E36E1-C1D8-9D08-36F0-DEE4EC3B27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AE4EA7-4641-A0C8-284C-DCFB593DBBD6}"/>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98455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422475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93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471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583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06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321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89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08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341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500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61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2097110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353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91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2710348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3937028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2012305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3047319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1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878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361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49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692480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501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257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849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405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9412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124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809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886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858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90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40776976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lide 2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310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lide 2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60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lide 2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418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lide 2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242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453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972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lide 2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578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lide 2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965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lide 2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831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lide 3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76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2221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lide 3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695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lide 3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6765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lide 3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18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lide 3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768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lide 3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4433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lide 3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1202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lide 3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0985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lide 3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7958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lide 3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145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lide 4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71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9589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lide 4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0660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lide 4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1486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lide 4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127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lide 4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4064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lide 4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9001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Slide 4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2931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Slide 4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482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lide 5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5665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lide 5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578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Slide 5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7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1697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lide 5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5855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Slide 5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695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Slide 5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8055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Slide 5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0733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lide 5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6640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2903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6431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32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3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59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50" Type="http://schemas.openxmlformats.org/officeDocument/2006/relationships/slideLayout" Target="../slideLayouts/slideLayout71.xml"/><Relationship Id="rId55" Type="http://schemas.openxmlformats.org/officeDocument/2006/relationships/slideLayout" Target="../slideLayouts/slideLayout76.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3" Type="http://schemas.openxmlformats.org/officeDocument/2006/relationships/slideLayout" Target="../slideLayouts/slideLayout74.xml"/><Relationship Id="rId58" Type="http://schemas.openxmlformats.org/officeDocument/2006/relationships/image" Target="../media/image3.png"/><Relationship Id="rId5" Type="http://schemas.openxmlformats.org/officeDocument/2006/relationships/slideLayout" Target="../slideLayouts/slideLayout26.xml"/><Relationship Id="rId61" Type="http://schemas.openxmlformats.org/officeDocument/2006/relationships/image" Target="../media/image4.png"/><Relationship Id="rId19" Type="http://schemas.openxmlformats.org/officeDocument/2006/relationships/slideLayout" Target="../slideLayouts/slideLayout4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slideLayout" Target="../slideLayouts/slideLayout69.xml"/><Relationship Id="rId56" Type="http://schemas.openxmlformats.org/officeDocument/2006/relationships/slideLayout" Target="../slideLayouts/slideLayout77.xml"/><Relationship Id="rId8" Type="http://schemas.openxmlformats.org/officeDocument/2006/relationships/slideLayout" Target="../slideLayouts/slideLayout29.xml"/><Relationship Id="rId51" Type="http://schemas.openxmlformats.org/officeDocument/2006/relationships/slideLayout" Target="../slideLayouts/slideLayout72.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59" Type="http://schemas.openxmlformats.org/officeDocument/2006/relationships/image" Target="../media/image1.png"/><Relationship Id="rId20" Type="http://schemas.openxmlformats.org/officeDocument/2006/relationships/slideLayout" Target="../slideLayouts/slideLayout41.xml"/><Relationship Id="rId41" Type="http://schemas.openxmlformats.org/officeDocument/2006/relationships/slideLayout" Target="../slideLayouts/slideLayout62.xml"/><Relationship Id="rId54" Type="http://schemas.openxmlformats.org/officeDocument/2006/relationships/slideLayout" Target="../slideLayouts/slideLayout75.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slideLayout" Target="../slideLayouts/slideLayout70.xml"/><Relationship Id="rId57" Type="http://schemas.openxmlformats.org/officeDocument/2006/relationships/theme" Target="../theme/theme2.xml"/><Relationship Id="rId10" Type="http://schemas.openxmlformats.org/officeDocument/2006/relationships/slideLayout" Target="../slideLayouts/slideLayout31.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slideLayout" Target="../slideLayouts/slideLayout73.xml"/><Relationship Id="rId6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77373" y="205229"/>
            <a:ext cx="707237" cy="526296"/>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984610" y="205518"/>
            <a:ext cx="9941438" cy="709071"/>
          </a:xfrm>
          <a:prstGeom prst="rect">
            <a:avLst/>
          </a:prstGeom>
          <a:noFill/>
          <a:ln w="9525">
            <a:noFill/>
            <a:miter lim="800000"/>
            <a:headEnd/>
            <a:tailEnd/>
          </a:ln>
        </p:spPr>
        <p:txBody>
          <a:bodyPr rot="0" vert="horz" wrap="square" lIns="109728" tIns="54864" rIns="109728" bIns="54864" anchor="t" anchorCtr="0">
            <a:noAutofit/>
          </a:bodyPr>
          <a:lstStyle/>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i="1">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255">
              <a:effectLst/>
              <a:latin typeface="Arial" panose="020B0604020202020204" pitchFamily="34" charset="0"/>
              <a:ea typeface="Cambria" panose="02040503050406030204" pitchFamily="18" charset="0"/>
              <a:cs typeface="Times New Roman" panose="02020603050405020304" pitchFamily="18" charset="0"/>
            </a:endParaRPr>
          </a:p>
        </p:txBody>
      </p:sp>
      <p:sp>
        <p:nvSpPr>
          <p:cNvPr id="12" name="Text Box 11"/>
          <p:cNvSpPr txBox="1">
            <a:spLocks noChangeArrowheads="1"/>
          </p:cNvSpPr>
          <p:nvPr userDrawn="1"/>
        </p:nvSpPr>
        <p:spPr bwMode="auto">
          <a:xfrm>
            <a:off x="430320" y="7687714"/>
            <a:ext cx="703501" cy="183896"/>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195" baseline="0">
                <a:latin typeface="+mn-lt"/>
                <a:ea typeface="Arial" pitchFamily="-105" charset="0"/>
                <a:cs typeface="Arial" pitchFamily="-105" charset="0"/>
              </a:rPr>
              <a:pPr algn="l">
                <a:spcBef>
                  <a:spcPts val="720"/>
                </a:spcBef>
              </a:pPr>
              <a:t>‹#›</a:t>
            </a:fld>
            <a:r>
              <a:rPr lang="en-US" sz="1195" baseline="0" dirty="0">
                <a:latin typeface="+mn-lt"/>
                <a:ea typeface="Arial" pitchFamily="-105" charset="0"/>
                <a:cs typeface="Arial" pitchFamily="-105" charset="0"/>
              </a:rPr>
              <a:t> of 38</a:t>
            </a:r>
          </a:p>
        </p:txBody>
      </p:sp>
      <p:pic>
        <p:nvPicPr>
          <p:cNvPr id="10" name="Picture 9" descr="A black and white logo&#10;&#10;AI-generated content may be incorrect.">
            <a:extLst>
              <a:ext uri="{FF2B5EF4-FFF2-40B4-BE49-F238E27FC236}">
                <a16:creationId xmlns:a16="http://schemas.microsoft.com/office/drawing/2014/main" id="{9F3B6811-98F9-78F6-2493-AACB6F69F7B0}"/>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2791128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sp>
        <p:nvSpPr>
          <p:cNvPr id="12" name="Text Box 11"/>
          <p:cNvSpPr txBox="1">
            <a:spLocks noChangeArrowheads="1"/>
          </p:cNvSpPr>
          <p:nvPr userDrawn="1"/>
        </p:nvSpPr>
        <p:spPr bwMode="auto">
          <a:xfrm>
            <a:off x="430320" y="7632539"/>
            <a:ext cx="703501" cy="294248"/>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912" baseline="0" smtClean="0">
                <a:latin typeface="+mn-lt"/>
                <a:ea typeface="Arial" pitchFamily="-105" charset="0"/>
                <a:cs typeface="Arial" pitchFamily="-105" charset="0"/>
              </a:rPr>
              <a:pPr algn="l">
                <a:spcBef>
                  <a:spcPts val="720"/>
                </a:spcBef>
              </a:pPr>
              <a:t>‹#›</a:t>
            </a:fld>
            <a:endParaRPr lang="en-US" sz="1912" baseline="0" dirty="0">
              <a:latin typeface="+mn-lt"/>
              <a:ea typeface="Arial" pitchFamily="-105" charset="0"/>
              <a:cs typeface="Arial" pitchFamily="-105" charset="0"/>
            </a:endParaRPr>
          </a:p>
        </p:txBody>
      </p:sp>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58">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pic>
        <p:nvPicPr>
          <p:cNvPr id="2" name="Picture 1" descr="A red arrow pointing up&#10;&#10;AI-generated content may be incorrect.">
            <a:extLst>
              <a:ext uri="{FF2B5EF4-FFF2-40B4-BE49-F238E27FC236}">
                <a16:creationId xmlns:a16="http://schemas.microsoft.com/office/drawing/2014/main" id="{27E85A7A-A5BD-98BB-288C-BDC5930E3892}"/>
              </a:ext>
            </a:extLst>
          </p:cNvPr>
          <p:cNvPicPr>
            <a:picLocks/>
          </p:cNvPicPr>
          <p:nvPr userDrawn="1"/>
        </p:nvPicPr>
        <p:blipFill>
          <a:blip r:embed="rId59">
            <a:extLst>
              <a:ext uri="{28A0092B-C50C-407E-A947-70E740481C1C}">
                <a14:useLocalDpi xmlns:a14="http://schemas.microsoft.com/office/drawing/2010/main" val="0"/>
              </a:ext>
            </a:extLst>
          </a:blip>
          <a:srcRect/>
          <a:stretch>
            <a:fillRect/>
          </a:stretch>
        </p:blipFill>
        <p:spPr bwMode="auto">
          <a:xfrm>
            <a:off x="277374" y="205230"/>
            <a:ext cx="707237" cy="526296"/>
          </a:xfrm>
          <a:prstGeom prst="rect">
            <a:avLst/>
          </a:prstGeom>
          <a:noFill/>
          <a:ln>
            <a:noFill/>
          </a:ln>
        </p:spPr>
      </p:pic>
      <p:pic>
        <p:nvPicPr>
          <p:cNvPr id="4" name="Picture 3" descr="A black and white logo&#10;&#10;AI-generated content may be incorrect.">
            <a:extLst>
              <a:ext uri="{FF2B5EF4-FFF2-40B4-BE49-F238E27FC236}">
                <a16:creationId xmlns:a16="http://schemas.microsoft.com/office/drawing/2014/main" id="{4D47667E-AC23-1147-8AF5-6FDB8C5E9144}"/>
              </a:ext>
            </a:extLst>
          </p:cNvPr>
          <p:cNvPicPr>
            <a:picLocks noChangeAspect="1"/>
          </p:cNvPicPr>
          <p:nvPr userDrawn="1"/>
        </p:nvPicPr>
        <p:blipFill>
          <a:blip r:embed="rId60">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sp>
        <p:nvSpPr>
          <p:cNvPr id="5" name="Text Box 2">
            <a:extLst>
              <a:ext uri="{FF2B5EF4-FFF2-40B4-BE49-F238E27FC236}">
                <a16:creationId xmlns:a16="http://schemas.microsoft.com/office/drawing/2014/main" id="{E2E1B4D0-D912-1646-F4ED-FC5EDA7F5EF5}"/>
              </a:ext>
            </a:extLst>
          </p:cNvPr>
          <p:cNvSpPr txBox="1">
            <a:spLocks noChangeArrowheads="1"/>
          </p:cNvSpPr>
          <p:nvPr userDrawn="1"/>
        </p:nvSpPr>
        <p:spPr bwMode="auto">
          <a:xfrm>
            <a:off x="5152281" y="51111"/>
            <a:ext cx="6036014" cy="970619"/>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Protection Systems Engineering </a:t>
            </a:r>
            <a:endParaRPr lang="en-GB" sz="150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7" name="Picture 6" descr="A black background with a black square&#10;&#10;AI-generated content may be incorrect.">
            <a:extLst>
              <a:ext uri="{FF2B5EF4-FFF2-40B4-BE49-F238E27FC236}">
                <a16:creationId xmlns:a16="http://schemas.microsoft.com/office/drawing/2014/main" id="{6FAA2077-E02A-A54B-3958-FC11D66EF2AE}"/>
              </a:ext>
            </a:extLst>
          </p:cNvPr>
          <p:cNvPicPr>
            <a:picLocks noChangeAspect="1"/>
          </p:cNvPicPr>
          <p:nvPr userDrawn="1"/>
        </p:nvPicPr>
        <p:blipFill>
          <a:blip r:embed="rId61"/>
          <a:stretch>
            <a:fillRect/>
          </a:stretch>
        </p:blipFill>
        <p:spPr>
          <a:xfrm>
            <a:off x="1300539" y="195870"/>
            <a:ext cx="3416615" cy="560714"/>
          </a:xfrm>
          <a:prstGeom prst="rect">
            <a:avLst/>
          </a:prstGeom>
        </p:spPr>
      </p:pic>
    </p:spTree>
    <p:extLst>
      <p:ext uri="{BB962C8B-B14F-4D97-AF65-F5344CB8AC3E}">
        <p14:creationId xmlns:p14="http://schemas.microsoft.com/office/powerpoint/2010/main" val="288921192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 id="2147483731" r:id="rId37"/>
    <p:sldLayoutId id="2147483732" r:id="rId38"/>
    <p:sldLayoutId id="2147483733" r:id="rId39"/>
    <p:sldLayoutId id="2147483734" r:id="rId40"/>
    <p:sldLayoutId id="2147483735" r:id="rId41"/>
    <p:sldLayoutId id="2147483736" r:id="rId42"/>
    <p:sldLayoutId id="2147483737" r:id="rId43"/>
    <p:sldLayoutId id="2147483738" r:id="rId44"/>
    <p:sldLayoutId id="2147483739" r:id="rId45"/>
    <p:sldLayoutId id="2147483740" r:id="rId46"/>
    <p:sldLayoutId id="2147483741" r:id="rId47"/>
    <p:sldLayoutId id="2147483742" r:id="rId48"/>
    <p:sldLayoutId id="2147483743" r:id="rId49"/>
    <p:sldLayoutId id="2147483744" r:id="rId50"/>
    <p:sldLayoutId id="2147483745" r:id="rId51"/>
    <p:sldLayoutId id="2147483746" r:id="rId52"/>
    <p:sldLayoutId id="2147483747" r:id="rId53"/>
    <p:sldLayoutId id="2147483748" r:id="rId54"/>
    <p:sldLayoutId id="2147483749" r:id="rId55"/>
    <p:sldLayoutId id="2147483750" r:id="rId56"/>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7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45.xml"/><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9.png"/><Relationship Id="rId4" Type="http://schemas.openxmlformats.org/officeDocument/2006/relationships/image" Target="../media/image59.png"/><Relationship Id="rId9" Type="http://schemas.openxmlformats.org/officeDocument/2006/relationships/image" Target="../media/image6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430320" y="2393334"/>
            <a:ext cx="12909572" cy="4518219"/>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726778">
              <a:lnSpc>
                <a:spcPct val="100000"/>
              </a:lnSpc>
              <a:spcBef>
                <a:spcPts val="0"/>
              </a:spcBef>
              <a:buNone/>
              <a:defRPr/>
            </a:pPr>
            <a:r>
              <a:rPr lang="en-GB" sz="2800" b="1" dirty="0">
                <a:solidFill>
                  <a:srgbClr val="170130"/>
                </a:solidFill>
                <a:latin typeface="Arial"/>
                <a:ea typeface="ＭＳ Ｐゴシック"/>
                <a:cs typeface="Arial"/>
              </a:rPr>
              <a:t>Occupational Specialism: Protection Systems Engineering</a:t>
            </a:r>
          </a:p>
          <a:p>
            <a:pPr marL="0" indent="0" defTabSz="819737">
              <a:lnSpc>
                <a:spcPct val="100000"/>
              </a:lnSpc>
              <a:spcBef>
                <a:spcPts val="0"/>
              </a:spcBef>
              <a:buNone/>
            </a:pPr>
            <a:endParaRPr lang="en-GB" sz="2800" b="1" dirty="0">
              <a:solidFill>
                <a:srgbClr val="170130"/>
              </a:solidFill>
              <a:latin typeface="Arial"/>
              <a:ea typeface="ＭＳ Ｐゴシック"/>
              <a:cs typeface="Arial"/>
            </a:endParaRPr>
          </a:p>
          <a:p>
            <a:pPr marL="0" indent="0" defTabSz="819737" fontAlgn="base">
              <a:spcBef>
                <a:spcPts val="896"/>
              </a:spcBef>
              <a:spcAft>
                <a:spcPct val="0"/>
              </a:spcAft>
              <a:buNone/>
            </a:pPr>
            <a:r>
              <a:rPr lang="en-GB" sz="2800" b="1" dirty="0">
                <a:solidFill>
                  <a:srgbClr val="000000"/>
                </a:solidFill>
                <a:latin typeface="Arial"/>
                <a:ea typeface="ＭＳ Ｐゴシック"/>
                <a:cs typeface="Arial"/>
              </a:rPr>
              <a:t>K1.14 Verification of protection systems</a:t>
            </a:r>
          </a:p>
          <a:p>
            <a:pPr marL="0" indent="0" defTabSz="819737" fontAlgn="base">
              <a:spcBef>
                <a:spcPts val="896"/>
              </a:spcBef>
              <a:spcAft>
                <a:spcPct val="0"/>
              </a:spcAft>
              <a:buNone/>
            </a:pPr>
            <a:endParaRPr lang="en-GB" sz="2800" dirty="0">
              <a:solidFill>
                <a:srgbClr val="3432E1"/>
              </a:solidFill>
              <a:latin typeface="Arial" panose="020B0604020202020204" pitchFamily="34" charset="0"/>
              <a:ea typeface="ＭＳ Ｐゴシック" panose="020B0600070205080204" pitchFamily="34" charset="-128"/>
              <a:cs typeface="Arial" panose="020B0604020202020204" pitchFamily="34" charset="0"/>
            </a:endParaRPr>
          </a:p>
          <a:p>
            <a:pPr marL="0" indent="0" defTabSz="819737" fontAlgn="base">
              <a:spcBef>
                <a:spcPts val="896"/>
              </a:spcBef>
              <a:spcAft>
                <a:spcPct val="0"/>
              </a:spcAft>
              <a:buNone/>
            </a:pPr>
            <a:r>
              <a:rPr lang="en-US" sz="2800" b="1" dirty="0">
                <a:solidFill>
                  <a:srgbClr val="FC4421"/>
                </a:solidFill>
                <a:latin typeface="Arial"/>
                <a:ea typeface="ＭＳ Ｐゴシック"/>
                <a:cs typeface="Arial"/>
              </a:rPr>
              <a:t>PowerPoint 14: Verification of protection systems</a:t>
            </a:r>
          </a:p>
        </p:txBody>
      </p:sp>
    </p:spTree>
    <p:extLst>
      <p:ext uri="{BB962C8B-B14F-4D97-AF65-F5344CB8AC3E}">
        <p14:creationId xmlns:p14="http://schemas.microsoft.com/office/powerpoint/2010/main" val="413929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9003" y="1049298"/>
            <a:ext cx="4084155" cy="6126232"/>
          </a:xfrm>
          <a:prstGeom prst="rect">
            <a:avLst/>
          </a:prstGeom>
        </p:spPr>
      </p:pic>
      <p:sp>
        <p:nvSpPr>
          <p:cNvPr id="3" name="Text 0"/>
          <p:cNvSpPr/>
          <p:nvPr/>
        </p:nvSpPr>
        <p:spPr>
          <a:xfrm>
            <a:off x="4475575" y="1175795"/>
            <a:ext cx="4427696" cy="553403"/>
          </a:xfrm>
          <a:prstGeom prst="rect">
            <a:avLst/>
          </a:prstGeom>
          <a:noFill/>
          <a:ln/>
        </p:spPr>
        <p:txBody>
          <a:bodyPr wrap="none" lIns="0" tIns="0" rIns="0" bIns="0" rtlCol="0" anchor="t"/>
          <a:lstStyle/>
          <a:p>
            <a:pPr marL="0" indent="0" algn="l">
              <a:lnSpc>
                <a:spcPts val="4350"/>
              </a:lnSpc>
              <a:buNone/>
            </a:pPr>
            <a:r>
              <a:rPr lang="en-US" sz="3600" b="1" dirty="0">
                <a:solidFill>
                  <a:srgbClr val="FC4421"/>
                </a:solidFill>
                <a:latin typeface="+mj-lt"/>
                <a:ea typeface="Arial Black Bold" pitchFamily="34" charset="-122"/>
                <a:cs typeface="Arial Black Bold" pitchFamily="34" charset="-120"/>
              </a:rPr>
              <a:t>Verification planning</a:t>
            </a:r>
            <a:endParaRPr lang="en-US" sz="3600" dirty="0">
              <a:latin typeface="+mj-lt"/>
            </a:endParaRPr>
          </a:p>
        </p:txBody>
      </p:sp>
      <p:grpSp>
        <p:nvGrpSpPr>
          <p:cNvPr id="27" name="Group 26">
            <a:extLst>
              <a:ext uri="{FF2B5EF4-FFF2-40B4-BE49-F238E27FC236}">
                <a16:creationId xmlns:a16="http://schemas.microsoft.com/office/drawing/2014/main" id="{D78BB865-24BE-3FF9-2FEE-A2ABD219DDAD}"/>
              </a:ext>
            </a:extLst>
          </p:cNvPr>
          <p:cNvGrpSpPr/>
          <p:nvPr/>
        </p:nvGrpSpPr>
        <p:grpSpPr>
          <a:xfrm>
            <a:off x="4482921" y="1750677"/>
            <a:ext cx="9438562" cy="5021086"/>
            <a:chOff x="6106239" y="1589246"/>
            <a:chExt cx="7904322" cy="4463457"/>
          </a:xfrm>
        </p:grpSpPr>
        <p:sp>
          <p:nvSpPr>
            <p:cNvPr id="4" name="Shape 1"/>
            <p:cNvSpPr/>
            <p:nvPr/>
          </p:nvSpPr>
          <p:spPr>
            <a:xfrm flipH="1">
              <a:off x="6267143" y="1589246"/>
              <a:ext cx="38287" cy="4203137"/>
            </a:xfrm>
            <a:prstGeom prst="roundRect">
              <a:avLst>
                <a:gd name="adj" fmla="val 325398"/>
              </a:avLst>
            </a:prstGeom>
            <a:solidFill>
              <a:srgbClr val="CBCBCC"/>
            </a:solidFill>
            <a:ln/>
          </p:spPr>
          <p:txBody>
            <a:bodyPr/>
            <a:lstStyle/>
            <a:p>
              <a:endParaRPr lang="en-GB" sz="2400"/>
            </a:p>
          </p:txBody>
        </p:sp>
        <p:grpSp>
          <p:nvGrpSpPr>
            <p:cNvPr id="26" name="Group 25">
              <a:extLst>
                <a:ext uri="{FF2B5EF4-FFF2-40B4-BE49-F238E27FC236}">
                  <a16:creationId xmlns:a16="http://schemas.microsoft.com/office/drawing/2014/main" id="{74B27D81-ED1E-2816-C2BC-AAE904EFE59B}"/>
                </a:ext>
              </a:extLst>
            </p:cNvPr>
            <p:cNvGrpSpPr/>
            <p:nvPr/>
          </p:nvGrpSpPr>
          <p:grpSpPr>
            <a:xfrm>
              <a:off x="6106239" y="1589246"/>
              <a:ext cx="7904322" cy="4463457"/>
              <a:chOff x="6106239" y="1589246"/>
              <a:chExt cx="7904322" cy="4463457"/>
            </a:xfrm>
          </p:grpSpPr>
          <p:sp>
            <p:nvSpPr>
              <p:cNvPr id="5" name="Shape 2"/>
              <p:cNvSpPr/>
              <p:nvPr/>
            </p:nvSpPr>
            <p:spPr>
              <a:xfrm>
                <a:off x="6481762" y="1777008"/>
                <a:ext cx="531257" cy="22860"/>
              </a:xfrm>
              <a:prstGeom prst="roundRect">
                <a:avLst>
                  <a:gd name="adj" fmla="val 325398"/>
                </a:avLst>
              </a:prstGeom>
              <a:solidFill>
                <a:srgbClr val="CBCBCC"/>
              </a:solidFill>
              <a:ln/>
            </p:spPr>
            <p:txBody>
              <a:bodyPr/>
              <a:lstStyle/>
              <a:p>
                <a:endParaRPr lang="en-GB" sz="2400"/>
              </a:p>
            </p:txBody>
          </p:sp>
          <p:sp>
            <p:nvSpPr>
              <p:cNvPr id="6" name="Shape 3"/>
              <p:cNvSpPr/>
              <p:nvPr/>
            </p:nvSpPr>
            <p:spPr>
              <a:xfrm>
                <a:off x="6106239" y="1589246"/>
                <a:ext cx="398383" cy="398383"/>
              </a:xfrm>
              <a:prstGeom prst="roundRect">
                <a:avLst>
                  <a:gd name="adj" fmla="val 18672"/>
                </a:avLst>
              </a:prstGeom>
              <a:solidFill>
                <a:srgbClr val="E5E5E6"/>
              </a:solidFill>
              <a:ln w="7620">
                <a:solidFill>
                  <a:srgbClr val="CBCBCC"/>
                </a:solidFill>
                <a:prstDash val="solid"/>
              </a:ln>
            </p:spPr>
            <p:txBody>
              <a:bodyPr/>
              <a:lstStyle/>
              <a:p>
                <a:endParaRPr lang="en-GB" sz="2400"/>
              </a:p>
            </p:txBody>
          </p:sp>
          <p:pic>
            <p:nvPicPr>
              <p:cNvPr id="7" name="Image 1" descr="preencoded.png"/>
              <p:cNvPicPr>
                <a:picLocks noChangeAspect="1"/>
              </p:cNvPicPr>
              <p:nvPr/>
            </p:nvPicPr>
            <p:blipFill>
              <a:blip r:embed="rId4"/>
              <a:stretch>
                <a:fillRect/>
              </a:stretch>
            </p:blipFill>
            <p:spPr>
              <a:xfrm>
                <a:off x="6172617" y="1622405"/>
                <a:ext cx="265628" cy="332065"/>
              </a:xfrm>
              <a:prstGeom prst="rect">
                <a:avLst/>
              </a:prstGeom>
            </p:spPr>
          </p:pic>
          <p:sp>
            <p:nvSpPr>
              <p:cNvPr id="8" name="Text 4"/>
              <p:cNvSpPr/>
              <p:nvPr/>
            </p:nvSpPr>
            <p:spPr>
              <a:xfrm>
                <a:off x="7191018" y="1650087"/>
                <a:ext cx="2385774" cy="276582"/>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ea typeface="Arial Black Bold" pitchFamily="34" charset="-122"/>
                    <a:cs typeface="Arial Black Bold" pitchFamily="34" charset="-120"/>
                  </a:rPr>
                  <a:t>Gather documentation</a:t>
                </a:r>
                <a:endParaRPr lang="en-US" sz="2400" dirty="0"/>
              </a:p>
            </p:txBody>
          </p:sp>
          <p:sp>
            <p:nvSpPr>
              <p:cNvPr id="9" name="Text 5"/>
              <p:cNvSpPr/>
              <p:nvPr/>
            </p:nvSpPr>
            <p:spPr>
              <a:xfrm>
                <a:off x="7191018" y="1958975"/>
                <a:ext cx="6819543" cy="56673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Collect system designs, manufacturer specifications, and relevant standards before beginning verification.</a:t>
                </a:r>
                <a:endParaRPr lang="en-US" sz="2400" dirty="0"/>
              </a:p>
            </p:txBody>
          </p:sp>
          <p:sp>
            <p:nvSpPr>
              <p:cNvPr id="10" name="Shape 6"/>
              <p:cNvSpPr/>
              <p:nvPr/>
            </p:nvSpPr>
            <p:spPr>
              <a:xfrm>
                <a:off x="6481762" y="3141583"/>
                <a:ext cx="531257" cy="22860"/>
              </a:xfrm>
              <a:prstGeom prst="roundRect">
                <a:avLst>
                  <a:gd name="adj" fmla="val 325398"/>
                </a:avLst>
              </a:prstGeom>
              <a:solidFill>
                <a:srgbClr val="CBCBCC"/>
              </a:solidFill>
              <a:ln/>
            </p:spPr>
            <p:txBody>
              <a:bodyPr/>
              <a:lstStyle/>
              <a:p>
                <a:endParaRPr lang="en-GB" sz="2400"/>
              </a:p>
            </p:txBody>
          </p:sp>
          <p:sp>
            <p:nvSpPr>
              <p:cNvPr id="11" name="Shape 7"/>
              <p:cNvSpPr/>
              <p:nvPr/>
            </p:nvSpPr>
            <p:spPr>
              <a:xfrm>
                <a:off x="6106239" y="2953822"/>
                <a:ext cx="398383" cy="398383"/>
              </a:xfrm>
              <a:prstGeom prst="roundRect">
                <a:avLst>
                  <a:gd name="adj" fmla="val 18672"/>
                </a:avLst>
              </a:prstGeom>
              <a:solidFill>
                <a:srgbClr val="E5E5E6"/>
              </a:solidFill>
              <a:ln w="7620">
                <a:solidFill>
                  <a:srgbClr val="CBCBCC"/>
                </a:solidFill>
                <a:prstDash val="solid"/>
              </a:ln>
            </p:spPr>
            <p:txBody>
              <a:bodyPr/>
              <a:lstStyle/>
              <a:p>
                <a:endParaRPr lang="en-GB" sz="2400"/>
              </a:p>
            </p:txBody>
          </p:sp>
          <p:pic>
            <p:nvPicPr>
              <p:cNvPr id="12" name="Image 2" descr="preencoded.png"/>
              <p:cNvPicPr>
                <a:picLocks noChangeAspect="1"/>
              </p:cNvPicPr>
              <p:nvPr/>
            </p:nvPicPr>
            <p:blipFill>
              <a:blip r:embed="rId5"/>
              <a:stretch>
                <a:fillRect/>
              </a:stretch>
            </p:blipFill>
            <p:spPr>
              <a:xfrm>
                <a:off x="6172617" y="2986980"/>
                <a:ext cx="265628" cy="332065"/>
              </a:xfrm>
              <a:prstGeom prst="rect">
                <a:avLst/>
              </a:prstGeom>
            </p:spPr>
          </p:pic>
          <p:sp>
            <p:nvSpPr>
              <p:cNvPr id="13" name="Text 8"/>
              <p:cNvSpPr/>
              <p:nvPr/>
            </p:nvSpPr>
            <p:spPr>
              <a:xfrm>
                <a:off x="7191018" y="3014663"/>
                <a:ext cx="2504599" cy="276582"/>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ea typeface="Arial Black Bold" pitchFamily="34" charset="-122"/>
                    <a:cs typeface="Arial Black Bold" pitchFamily="34" charset="-120"/>
                  </a:rPr>
                  <a:t>Plan testing equipment</a:t>
                </a:r>
                <a:endParaRPr lang="en-US" sz="2400" dirty="0"/>
              </a:p>
            </p:txBody>
          </p:sp>
          <p:sp>
            <p:nvSpPr>
              <p:cNvPr id="14" name="Text 9"/>
              <p:cNvSpPr/>
              <p:nvPr/>
            </p:nvSpPr>
            <p:spPr>
              <a:xfrm>
                <a:off x="7191018" y="3335865"/>
                <a:ext cx="6819543" cy="56673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Identify and calibrate all necessary testing instruments per specific system requirements.</a:t>
                </a:r>
                <a:endParaRPr lang="en-US" sz="2400" dirty="0"/>
              </a:p>
            </p:txBody>
          </p:sp>
          <p:sp>
            <p:nvSpPr>
              <p:cNvPr id="15" name="Shape 10"/>
              <p:cNvSpPr/>
              <p:nvPr/>
            </p:nvSpPr>
            <p:spPr>
              <a:xfrm>
                <a:off x="6491910" y="4382473"/>
                <a:ext cx="531257" cy="22860"/>
              </a:xfrm>
              <a:prstGeom prst="roundRect">
                <a:avLst>
                  <a:gd name="adj" fmla="val 325398"/>
                </a:avLst>
              </a:prstGeom>
              <a:solidFill>
                <a:srgbClr val="CBCBCC"/>
              </a:solidFill>
              <a:ln/>
            </p:spPr>
            <p:txBody>
              <a:bodyPr/>
              <a:lstStyle/>
              <a:p>
                <a:endParaRPr lang="en-GB" sz="2400"/>
              </a:p>
            </p:txBody>
          </p:sp>
          <p:sp>
            <p:nvSpPr>
              <p:cNvPr id="16" name="Shape 11"/>
              <p:cNvSpPr/>
              <p:nvPr/>
            </p:nvSpPr>
            <p:spPr>
              <a:xfrm>
                <a:off x="6106239" y="4220194"/>
                <a:ext cx="398383" cy="398383"/>
              </a:xfrm>
              <a:prstGeom prst="roundRect">
                <a:avLst>
                  <a:gd name="adj" fmla="val 18672"/>
                </a:avLst>
              </a:prstGeom>
              <a:solidFill>
                <a:srgbClr val="E5E5E6"/>
              </a:solidFill>
              <a:ln w="7620">
                <a:solidFill>
                  <a:srgbClr val="CBCBCC"/>
                </a:solidFill>
                <a:prstDash val="solid"/>
              </a:ln>
            </p:spPr>
            <p:txBody>
              <a:bodyPr/>
              <a:lstStyle/>
              <a:p>
                <a:endParaRPr lang="en-GB" sz="2400"/>
              </a:p>
            </p:txBody>
          </p:sp>
          <p:pic>
            <p:nvPicPr>
              <p:cNvPr id="17" name="Image 3" descr="preencoded.png"/>
              <p:cNvPicPr>
                <a:picLocks noChangeAspect="1"/>
              </p:cNvPicPr>
              <p:nvPr/>
            </p:nvPicPr>
            <p:blipFill>
              <a:blip r:embed="rId6"/>
              <a:stretch>
                <a:fillRect/>
              </a:stretch>
            </p:blipFill>
            <p:spPr>
              <a:xfrm>
                <a:off x="6172617" y="4252972"/>
                <a:ext cx="265628" cy="332065"/>
              </a:xfrm>
              <a:prstGeom prst="rect">
                <a:avLst/>
              </a:prstGeom>
            </p:spPr>
          </p:pic>
          <p:sp>
            <p:nvSpPr>
              <p:cNvPr id="18" name="Text 12"/>
              <p:cNvSpPr/>
              <p:nvPr/>
            </p:nvSpPr>
            <p:spPr>
              <a:xfrm>
                <a:off x="7191018" y="4265435"/>
                <a:ext cx="2213848" cy="276582"/>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ea typeface="Arial Black Bold" pitchFamily="34" charset="-122"/>
                    <a:cs typeface="Arial Black Bold" pitchFamily="34" charset="-120"/>
                  </a:rPr>
                  <a:t>Schedule activities</a:t>
                </a:r>
                <a:endParaRPr lang="en-US" sz="2400" dirty="0"/>
              </a:p>
            </p:txBody>
          </p:sp>
          <p:sp>
            <p:nvSpPr>
              <p:cNvPr id="19" name="Text 13"/>
              <p:cNvSpPr/>
              <p:nvPr/>
            </p:nvSpPr>
            <p:spPr>
              <a:xfrm>
                <a:off x="7191018" y="4576177"/>
                <a:ext cx="6819543" cy="283369"/>
              </a:xfrm>
              <a:prstGeom prst="rect">
                <a:avLst/>
              </a:prstGeom>
              <a:noFill/>
              <a:ln/>
            </p:spPr>
            <p:txBody>
              <a:bodyPr wrap="non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Develop logical sequence of verification steps with </a:t>
                </a:r>
              </a:p>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appropriate system access timing.</a:t>
                </a:r>
                <a:endParaRPr lang="en-US" sz="2400" dirty="0"/>
              </a:p>
            </p:txBody>
          </p:sp>
          <p:sp>
            <p:nvSpPr>
              <p:cNvPr id="20" name="Shape 14"/>
              <p:cNvSpPr/>
              <p:nvPr/>
            </p:nvSpPr>
            <p:spPr>
              <a:xfrm>
                <a:off x="6481762" y="5587365"/>
                <a:ext cx="531257" cy="22860"/>
              </a:xfrm>
              <a:prstGeom prst="roundRect">
                <a:avLst>
                  <a:gd name="adj" fmla="val 325398"/>
                </a:avLst>
              </a:prstGeom>
              <a:solidFill>
                <a:srgbClr val="CBCBCC"/>
              </a:solidFill>
              <a:ln/>
            </p:spPr>
            <p:txBody>
              <a:bodyPr/>
              <a:lstStyle/>
              <a:p>
                <a:endParaRPr lang="en-GB" sz="2400"/>
              </a:p>
            </p:txBody>
          </p:sp>
          <p:sp>
            <p:nvSpPr>
              <p:cNvPr id="21" name="Shape 15"/>
              <p:cNvSpPr/>
              <p:nvPr/>
            </p:nvSpPr>
            <p:spPr>
              <a:xfrm>
                <a:off x="6106239" y="5399603"/>
                <a:ext cx="398383" cy="398383"/>
              </a:xfrm>
              <a:prstGeom prst="roundRect">
                <a:avLst>
                  <a:gd name="adj" fmla="val 18672"/>
                </a:avLst>
              </a:prstGeom>
              <a:solidFill>
                <a:srgbClr val="E5E5E6"/>
              </a:solidFill>
              <a:ln w="7620">
                <a:solidFill>
                  <a:srgbClr val="CBCBCC"/>
                </a:solidFill>
                <a:prstDash val="solid"/>
              </a:ln>
            </p:spPr>
            <p:txBody>
              <a:bodyPr/>
              <a:lstStyle/>
              <a:p>
                <a:endParaRPr lang="en-GB" sz="2400"/>
              </a:p>
            </p:txBody>
          </p:sp>
          <p:pic>
            <p:nvPicPr>
              <p:cNvPr id="22" name="Image 4" descr="preencoded.png"/>
              <p:cNvPicPr>
                <a:picLocks noChangeAspect="1"/>
              </p:cNvPicPr>
              <p:nvPr/>
            </p:nvPicPr>
            <p:blipFill>
              <a:blip r:embed="rId7"/>
              <a:stretch>
                <a:fillRect/>
              </a:stretch>
            </p:blipFill>
            <p:spPr>
              <a:xfrm>
                <a:off x="6172617" y="5432762"/>
                <a:ext cx="265628" cy="332065"/>
              </a:xfrm>
              <a:prstGeom prst="rect">
                <a:avLst/>
              </a:prstGeom>
            </p:spPr>
          </p:pic>
          <p:sp>
            <p:nvSpPr>
              <p:cNvPr id="23" name="Text 16"/>
              <p:cNvSpPr/>
              <p:nvPr/>
            </p:nvSpPr>
            <p:spPr>
              <a:xfrm>
                <a:off x="7191018" y="5460444"/>
                <a:ext cx="2213848" cy="276582"/>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ea typeface="Arial Black Bold" pitchFamily="34" charset="-122"/>
                    <a:cs typeface="Arial Black Bold" pitchFamily="34" charset="-120"/>
                  </a:rPr>
                  <a:t>Assign resources</a:t>
                </a:r>
                <a:endParaRPr lang="en-US" sz="2400" dirty="0"/>
              </a:p>
            </p:txBody>
          </p:sp>
          <p:sp>
            <p:nvSpPr>
              <p:cNvPr id="24" name="Text 17"/>
              <p:cNvSpPr/>
              <p:nvPr/>
            </p:nvSpPr>
            <p:spPr>
              <a:xfrm>
                <a:off x="7191018" y="5769334"/>
                <a:ext cx="6819543" cy="283369"/>
              </a:xfrm>
              <a:prstGeom prst="rect">
                <a:avLst/>
              </a:prstGeom>
              <a:noFill/>
              <a:ln/>
            </p:spPr>
            <p:txBody>
              <a:bodyPr wrap="non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Designate qualified personnel with appropriate competencies </a:t>
                </a:r>
              </a:p>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each verification task.</a:t>
                </a:r>
                <a:endParaRPr lang="en-US" sz="2400" dirty="0"/>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44449-F5F4-422E-181D-00004F560AF6}"/>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19EE9D6C-D9B5-8E14-53EA-20B8DFFD2705}"/>
              </a:ext>
            </a:extLst>
          </p:cNvPr>
          <p:cNvPicPr>
            <a:picLocks noChangeAspect="1"/>
          </p:cNvPicPr>
          <p:nvPr/>
        </p:nvPicPr>
        <p:blipFill>
          <a:blip r:embed="rId3"/>
          <a:stretch>
            <a:fillRect/>
          </a:stretch>
        </p:blipFill>
        <p:spPr>
          <a:xfrm>
            <a:off x="119003" y="1049298"/>
            <a:ext cx="4084155" cy="6126232"/>
          </a:xfrm>
          <a:prstGeom prst="rect">
            <a:avLst/>
          </a:prstGeom>
        </p:spPr>
      </p:pic>
      <p:sp>
        <p:nvSpPr>
          <p:cNvPr id="3" name="Text 0">
            <a:extLst>
              <a:ext uri="{FF2B5EF4-FFF2-40B4-BE49-F238E27FC236}">
                <a16:creationId xmlns:a16="http://schemas.microsoft.com/office/drawing/2014/main" id="{FF02EDEE-657A-D12B-7618-994100C947C2}"/>
              </a:ext>
            </a:extLst>
          </p:cNvPr>
          <p:cNvSpPr>
            <a:spLocks/>
          </p:cNvSpPr>
          <p:nvPr/>
        </p:nvSpPr>
        <p:spPr>
          <a:xfrm>
            <a:off x="4475575" y="1189650"/>
            <a:ext cx="4427696" cy="553403"/>
          </a:xfrm>
          <a:prstGeom prst="rect">
            <a:avLst/>
          </a:prstGeom>
          <a:noFill/>
          <a:ln/>
        </p:spPr>
        <p:txBody>
          <a:bodyPr wrap="none" lIns="0" tIns="0" rIns="0" bIns="0" rtlCol="0" anchor="t"/>
          <a:lstStyle/>
          <a:p>
            <a:pPr marL="0" indent="0" algn="l">
              <a:lnSpc>
                <a:spcPts val="4350"/>
              </a:lnSpc>
              <a:buNone/>
            </a:pPr>
            <a:r>
              <a:rPr lang="en-US" sz="3600" b="1" dirty="0">
                <a:solidFill>
                  <a:srgbClr val="FC4421"/>
                </a:solidFill>
                <a:latin typeface="+mj-lt"/>
                <a:ea typeface="Arial Black Bold" pitchFamily="34" charset="-122"/>
                <a:cs typeface="Arial Black Bold" pitchFamily="34" charset="-120"/>
              </a:rPr>
              <a:t>Verification planning</a:t>
            </a:r>
            <a:endParaRPr lang="en-US" sz="3600" dirty="0">
              <a:latin typeface="+mj-lt"/>
            </a:endParaRPr>
          </a:p>
        </p:txBody>
      </p:sp>
      <p:sp>
        <p:nvSpPr>
          <p:cNvPr id="25" name="Text 18">
            <a:extLst>
              <a:ext uri="{FF2B5EF4-FFF2-40B4-BE49-F238E27FC236}">
                <a16:creationId xmlns:a16="http://schemas.microsoft.com/office/drawing/2014/main" id="{35E76077-BCAE-EDFB-D2AE-443EF2B90015}"/>
              </a:ext>
            </a:extLst>
          </p:cNvPr>
          <p:cNvSpPr/>
          <p:nvPr/>
        </p:nvSpPr>
        <p:spPr>
          <a:xfrm>
            <a:off x="4475574" y="1881104"/>
            <a:ext cx="9384263" cy="1133475"/>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Effective verification planning ensures that all necessary resources and preparations are in place before beginning the actual testing process. </a:t>
            </a:r>
          </a:p>
          <a:p>
            <a:pPr marL="0" indent="0" algn="l">
              <a:buNone/>
            </a:pPr>
            <a:endParaRPr lang="en-US" sz="2400" dirty="0">
              <a:solidFill>
                <a:srgbClr val="000000"/>
              </a:solidFill>
              <a:latin typeface="Arial" panose="020B0604020202020204" pitchFamily="34" charset="0"/>
              <a:ea typeface="Arial Black" pitchFamily="34" charset="-122"/>
              <a:cs typeface="Arial" panose="020B0604020202020204" pitchFamily="34" charset="0"/>
            </a:endParaRPr>
          </a:p>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This preparation phase is critical for efficient verification, </a:t>
            </a:r>
            <a:r>
              <a:rPr lang="en-US" sz="2400" dirty="0" err="1">
                <a:solidFill>
                  <a:srgbClr val="000000"/>
                </a:solidFill>
                <a:latin typeface="Arial" panose="020B0604020202020204" pitchFamily="34" charset="0"/>
                <a:ea typeface="Arial Black" pitchFamily="34" charset="-122"/>
                <a:cs typeface="Arial" panose="020B0604020202020204" pitchFamily="34" charset="0"/>
              </a:rPr>
              <a:t>minimising</a:t>
            </a:r>
            <a:r>
              <a:rPr lang="en-US" sz="2400" dirty="0">
                <a:solidFill>
                  <a:srgbClr val="000000"/>
                </a:solidFill>
                <a:latin typeface="Arial" panose="020B0604020202020204" pitchFamily="34" charset="0"/>
                <a:ea typeface="Arial Black" pitchFamily="34" charset="-122"/>
                <a:cs typeface="Arial" panose="020B0604020202020204" pitchFamily="34" charset="0"/>
              </a:rPr>
              <a:t> system downtime and ensuring comprehensive assessment without missed elements.</a:t>
            </a:r>
            <a:endParaRPr lang="en-US" sz="2400" dirty="0"/>
          </a:p>
        </p:txBody>
      </p:sp>
    </p:spTree>
    <p:extLst>
      <p:ext uri="{BB962C8B-B14F-4D97-AF65-F5344CB8AC3E}">
        <p14:creationId xmlns:p14="http://schemas.microsoft.com/office/powerpoint/2010/main" val="185290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5" name="Image 2" descr="preencoded.png"/>
          <p:cNvPicPr>
            <a:picLocks noChangeAspect="1"/>
          </p:cNvPicPr>
          <p:nvPr/>
        </p:nvPicPr>
        <p:blipFill>
          <a:blip r:embed="rId3"/>
          <a:stretch>
            <a:fillRect/>
          </a:stretch>
        </p:blipFill>
        <p:spPr>
          <a:xfrm>
            <a:off x="2449366" y="2669672"/>
            <a:ext cx="9439870" cy="9439870"/>
          </a:xfrm>
          <a:prstGeom prst="rect">
            <a:avLst/>
          </a:prstGeom>
        </p:spPr>
      </p:pic>
      <p:pic>
        <p:nvPicPr>
          <p:cNvPr id="7" name="Image 4" descr="preencoded.png"/>
          <p:cNvPicPr>
            <a:picLocks noChangeAspect="1"/>
          </p:cNvPicPr>
          <p:nvPr/>
        </p:nvPicPr>
        <p:blipFill>
          <a:blip r:embed="rId4"/>
          <a:stretch>
            <a:fillRect/>
          </a:stretch>
        </p:blipFill>
        <p:spPr>
          <a:xfrm>
            <a:off x="2390718" y="2682033"/>
            <a:ext cx="9439870" cy="9439870"/>
          </a:xfrm>
          <a:prstGeom prst="rect">
            <a:avLst/>
          </a:prstGeom>
        </p:spPr>
      </p:pic>
      <p:pic>
        <p:nvPicPr>
          <p:cNvPr id="9" name="Image 6" descr="preencoded.png"/>
          <p:cNvPicPr>
            <a:picLocks noChangeAspect="1"/>
          </p:cNvPicPr>
          <p:nvPr/>
        </p:nvPicPr>
        <p:blipFill>
          <a:blip r:embed="rId5"/>
          <a:stretch>
            <a:fillRect/>
          </a:stretch>
        </p:blipFill>
        <p:spPr>
          <a:xfrm>
            <a:off x="2326638" y="2658356"/>
            <a:ext cx="9439870" cy="9439870"/>
          </a:xfrm>
          <a:prstGeom prst="rect">
            <a:avLst/>
          </a:prstGeom>
        </p:spPr>
      </p:pic>
      <p:pic>
        <p:nvPicPr>
          <p:cNvPr id="11" name="Image 8" descr="preencoded.png"/>
          <p:cNvPicPr>
            <a:picLocks noChangeAspect="1"/>
          </p:cNvPicPr>
          <p:nvPr/>
        </p:nvPicPr>
        <p:blipFill>
          <a:blip r:embed="rId6"/>
          <a:stretch>
            <a:fillRect/>
          </a:stretch>
        </p:blipFill>
        <p:spPr>
          <a:xfrm>
            <a:off x="2270065" y="2645995"/>
            <a:ext cx="9439870" cy="9439870"/>
          </a:xfrm>
          <a:prstGeom prst="rect">
            <a:avLst/>
          </a:prstGeom>
        </p:spPr>
      </p:pic>
      <p:sp>
        <p:nvSpPr>
          <p:cNvPr id="2" name="Text 0"/>
          <p:cNvSpPr>
            <a:spLocks/>
          </p:cNvSpPr>
          <p:nvPr/>
        </p:nvSpPr>
        <p:spPr>
          <a:xfrm>
            <a:off x="301224" y="1263869"/>
            <a:ext cx="13899846" cy="646331"/>
          </a:xfrm>
          <a:prstGeom prst="rect">
            <a:avLst/>
          </a:prstGeom>
          <a:noFill/>
          <a:ln/>
        </p:spPr>
        <p:txBody>
          <a:bodyPr wrap="none" lIns="0" tIns="0" rIns="0" bIns="0" rtlCol="0" anchor="t"/>
          <a:lstStyle/>
          <a:p>
            <a:pPr marL="0" indent="0" algn="l">
              <a:lnSpc>
                <a:spcPts val="4000"/>
              </a:lnSpc>
              <a:buNone/>
            </a:pPr>
            <a:r>
              <a:rPr lang="en-US" sz="3600" b="1" dirty="0">
                <a:solidFill>
                  <a:srgbClr val="FC4421"/>
                </a:solidFill>
                <a:latin typeface="+mj-lt"/>
                <a:ea typeface="Arial Black Bold" pitchFamily="34" charset="-122"/>
                <a:cs typeface="Arial Black Bold" pitchFamily="34" charset="-120"/>
              </a:rPr>
              <a:t>Types of protection systems</a:t>
            </a:r>
            <a:endParaRPr lang="en-US" sz="3600" dirty="0">
              <a:latin typeface="+mj-lt"/>
            </a:endParaRPr>
          </a:p>
        </p:txBody>
      </p:sp>
      <p:pic>
        <p:nvPicPr>
          <p:cNvPr id="3" name="Image 0" descr="preencoded.png"/>
          <p:cNvPicPr>
            <a:picLocks noChangeAspect="1"/>
          </p:cNvPicPr>
          <p:nvPr/>
        </p:nvPicPr>
        <p:blipFill>
          <a:blip r:embed="rId7"/>
          <a:stretch>
            <a:fillRect/>
          </a:stretch>
        </p:blipFill>
        <p:spPr>
          <a:xfrm>
            <a:off x="2531212" y="2635553"/>
            <a:ext cx="9439870" cy="9439870"/>
          </a:xfrm>
          <a:prstGeom prst="rect">
            <a:avLst/>
          </a:prstGeom>
        </p:spPr>
      </p:pic>
      <p:pic>
        <p:nvPicPr>
          <p:cNvPr id="6" name="Image 3" descr="preencoded.png"/>
          <p:cNvPicPr>
            <a:picLocks noChangeAspect="1"/>
          </p:cNvPicPr>
          <p:nvPr/>
        </p:nvPicPr>
        <p:blipFill>
          <a:blip r:embed="rId8"/>
          <a:stretch>
            <a:fillRect/>
          </a:stretch>
        </p:blipFill>
        <p:spPr>
          <a:xfrm>
            <a:off x="4903286" y="4302080"/>
            <a:ext cx="275987" cy="344924"/>
          </a:xfrm>
          <a:prstGeom prst="rect">
            <a:avLst/>
          </a:prstGeom>
        </p:spPr>
      </p:pic>
      <p:pic>
        <p:nvPicPr>
          <p:cNvPr id="8" name="Image 5" descr="preencoded.png"/>
          <p:cNvPicPr>
            <a:picLocks noChangeAspect="1"/>
          </p:cNvPicPr>
          <p:nvPr/>
        </p:nvPicPr>
        <p:blipFill>
          <a:blip r:embed="rId9"/>
          <a:stretch>
            <a:fillRect/>
          </a:stretch>
        </p:blipFill>
        <p:spPr>
          <a:xfrm>
            <a:off x="6975160" y="3685438"/>
            <a:ext cx="275987" cy="344924"/>
          </a:xfrm>
          <a:prstGeom prst="rect">
            <a:avLst/>
          </a:prstGeom>
        </p:spPr>
      </p:pic>
      <p:pic>
        <p:nvPicPr>
          <p:cNvPr id="12" name="Image 9" descr="preencoded.png"/>
          <p:cNvPicPr>
            <a:picLocks noChangeAspect="1"/>
          </p:cNvPicPr>
          <p:nvPr/>
        </p:nvPicPr>
        <p:blipFill>
          <a:blip r:embed="rId10"/>
          <a:stretch>
            <a:fillRect/>
          </a:stretch>
        </p:blipFill>
        <p:spPr>
          <a:xfrm>
            <a:off x="10335315" y="6206966"/>
            <a:ext cx="275987" cy="344924"/>
          </a:xfrm>
          <a:prstGeom prst="rect">
            <a:avLst/>
          </a:prstGeom>
        </p:spPr>
      </p:pic>
      <p:sp>
        <p:nvSpPr>
          <p:cNvPr id="14" name="Text 2"/>
          <p:cNvSpPr/>
          <p:nvPr/>
        </p:nvSpPr>
        <p:spPr>
          <a:xfrm>
            <a:off x="-226515" y="5021630"/>
            <a:ext cx="3998306" cy="255508"/>
          </a:xfrm>
          <a:prstGeom prst="rect">
            <a:avLst/>
          </a:prstGeom>
          <a:noFill/>
          <a:ln/>
        </p:spPr>
        <p:txBody>
          <a:bodyPr wrap="none" lIns="0" tIns="0" rIns="0" bIns="0" rtlCol="0" anchor="t"/>
          <a:lstStyle/>
          <a:p>
            <a:pPr marL="0" indent="0" algn="ctr">
              <a:lnSpc>
                <a:spcPts val="2000"/>
              </a:lnSpc>
              <a:buNone/>
            </a:pPr>
            <a:r>
              <a:rPr lang="en-US" sz="2400" b="1" dirty="0">
                <a:ea typeface="Arial Black Bold" pitchFamily="34" charset="-122"/>
                <a:cs typeface="Arial Black Bold" pitchFamily="34" charset="-120"/>
              </a:rPr>
              <a:t>Fire detection</a:t>
            </a:r>
            <a:endParaRPr lang="en-US" sz="2400" dirty="0"/>
          </a:p>
        </p:txBody>
      </p:sp>
      <p:sp>
        <p:nvSpPr>
          <p:cNvPr id="15" name="Text 3"/>
          <p:cNvSpPr/>
          <p:nvPr/>
        </p:nvSpPr>
        <p:spPr>
          <a:xfrm>
            <a:off x="522184" y="5377410"/>
            <a:ext cx="2500908" cy="785098"/>
          </a:xfrm>
          <a:prstGeom prst="rect">
            <a:avLst/>
          </a:prstGeom>
          <a:noFill/>
          <a:ln/>
        </p:spPr>
        <p:txBody>
          <a:bodyPr wrap="square" lIns="0" tIns="0" rIns="0" bIns="0" rtlCol="0" anchor="t"/>
          <a:lstStyle/>
          <a:p>
            <a:pPr algn="ctr">
              <a:lnSpc>
                <a:spcPts val="2050"/>
              </a:lnSpc>
            </a:pPr>
            <a:r>
              <a:rPr lang="en-GB" sz="2000" dirty="0"/>
              <a:t>BS 5839-1</a:t>
            </a:r>
            <a:endParaRPr lang="en-US" sz="2000" dirty="0"/>
          </a:p>
        </p:txBody>
      </p:sp>
      <p:sp>
        <p:nvSpPr>
          <p:cNvPr id="16" name="Text 4"/>
          <p:cNvSpPr/>
          <p:nvPr/>
        </p:nvSpPr>
        <p:spPr>
          <a:xfrm>
            <a:off x="1585442" y="3020349"/>
            <a:ext cx="2475428" cy="255508"/>
          </a:xfrm>
          <a:prstGeom prst="rect">
            <a:avLst/>
          </a:prstGeom>
          <a:noFill/>
          <a:ln/>
        </p:spPr>
        <p:txBody>
          <a:bodyPr wrap="none" lIns="0" tIns="0" rIns="0" bIns="0" rtlCol="0" anchor="t"/>
          <a:lstStyle/>
          <a:p>
            <a:pPr marL="0" indent="0" algn="ctr">
              <a:lnSpc>
                <a:spcPts val="2000"/>
              </a:lnSpc>
              <a:buNone/>
            </a:pPr>
            <a:r>
              <a:rPr lang="en-US" sz="2400" b="1" dirty="0">
                <a:ea typeface="Arial Black Bold" pitchFamily="34" charset="-122"/>
                <a:cs typeface="Arial Black Bold" pitchFamily="34" charset="-120"/>
              </a:rPr>
              <a:t>Intruder alarm systems</a:t>
            </a:r>
            <a:endParaRPr lang="en-US" sz="2400" dirty="0"/>
          </a:p>
        </p:txBody>
      </p:sp>
      <p:sp>
        <p:nvSpPr>
          <p:cNvPr id="17" name="Text 5"/>
          <p:cNvSpPr/>
          <p:nvPr/>
        </p:nvSpPr>
        <p:spPr>
          <a:xfrm>
            <a:off x="1295321" y="3351162"/>
            <a:ext cx="3055670" cy="785098"/>
          </a:xfrm>
          <a:prstGeom prst="rect">
            <a:avLst/>
          </a:prstGeom>
          <a:noFill/>
          <a:ln/>
        </p:spPr>
        <p:txBody>
          <a:bodyPr wrap="square" lIns="0" tIns="0" rIns="0" bIns="0" rtlCol="0" anchor="t"/>
          <a:lstStyle/>
          <a:p>
            <a:pPr algn="ctr">
              <a:lnSpc>
                <a:spcPts val="2050"/>
              </a:lnSpc>
            </a:pPr>
            <a:r>
              <a:rPr lang="en-GB" sz="2000" dirty="0"/>
              <a:t>BS EN 50131</a:t>
            </a:r>
            <a:endParaRPr lang="en-US" sz="2000" dirty="0"/>
          </a:p>
        </p:txBody>
      </p:sp>
      <p:sp>
        <p:nvSpPr>
          <p:cNvPr id="18" name="Text 6"/>
          <p:cNvSpPr/>
          <p:nvPr/>
        </p:nvSpPr>
        <p:spPr>
          <a:xfrm>
            <a:off x="6276462" y="1912585"/>
            <a:ext cx="2044303" cy="255508"/>
          </a:xfrm>
          <a:prstGeom prst="rect">
            <a:avLst/>
          </a:prstGeom>
          <a:noFill/>
          <a:ln/>
        </p:spPr>
        <p:txBody>
          <a:bodyPr wrap="none" lIns="0" tIns="0" rIns="0" bIns="0" rtlCol="0" anchor="t"/>
          <a:lstStyle/>
          <a:p>
            <a:pPr marL="0" indent="0" algn="ctr">
              <a:lnSpc>
                <a:spcPts val="2000"/>
              </a:lnSpc>
              <a:buNone/>
            </a:pPr>
            <a:r>
              <a:rPr lang="en-US" sz="2400" b="1" dirty="0">
                <a:ea typeface="Arial Black Bold" pitchFamily="34" charset="-122"/>
                <a:cs typeface="Arial Black Bold" pitchFamily="34" charset="-120"/>
              </a:rPr>
              <a:t>Access control systems</a:t>
            </a:r>
            <a:endParaRPr lang="en-US" sz="2400" dirty="0"/>
          </a:p>
        </p:txBody>
      </p:sp>
      <p:sp>
        <p:nvSpPr>
          <p:cNvPr id="19" name="Text 7"/>
          <p:cNvSpPr/>
          <p:nvPr/>
        </p:nvSpPr>
        <p:spPr>
          <a:xfrm>
            <a:off x="5391233" y="2326439"/>
            <a:ext cx="3814762" cy="785098"/>
          </a:xfrm>
          <a:prstGeom prst="rect">
            <a:avLst/>
          </a:prstGeom>
          <a:noFill/>
          <a:ln/>
        </p:spPr>
        <p:txBody>
          <a:bodyPr wrap="square" lIns="0" tIns="0" rIns="0" bIns="0" rtlCol="0" anchor="t"/>
          <a:lstStyle/>
          <a:p>
            <a:pPr algn="ctr">
              <a:lnSpc>
                <a:spcPts val="2050"/>
              </a:lnSpc>
            </a:pPr>
            <a:r>
              <a:rPr lang="en-GB" sz="2000" dirty="0"/>
              <a:t>BS EN 50133</a:t>
            </a:r>
            <a:endParaRPr lang="en-US" sz="2000" dirty="0"/>
          </a:p>
        </p:txBody>
      </p:sp>
      <p:sp>
        <p:nvSpPr>
          <p:cNvPr id="20" name="Text 8"/>
          <p:cNvSpPr/>
          <p:nvPr/>
        </p:nvSpPr>
        <p:spPr>
          <a:xfrm>
            <a:off x="9843598" y="3020786"/>
            <a:ext cx="2168366" cy="255508"/>
          </a:xfrm>
          <a:prstGeom prst="rect">
            <a:avLst/>
          </a:prstGeom>
          <a:noFill/>
          <a:ln/>
        </p:spPr>
        <p:txBody>
          <a:bodyPr wrap="none" lIns="0" tIns="0" rIns="0" bIns="0" rtlCol="0" anchor="t"/>
          <a:lstStyle/>
          <a:p>
            <a:pPr marL="0" indent="0" algn="ctr">
              <a:lnSpc>
                <a:spcPts val="2000"/>
              </a:lnSpc>
              <a:buNone/>
            </a:pPr>
            <a:r>
              <a:rPr lang="en-US" sz="2400" b="1" dirty="0">
                <a:ea typeface="Arial Black Bold" pitchFamily="34" charset="-122"/>
                <a:cs typeface="Arial Black Bold" pitchFamily="34" charset="-120"/>
              </a:rPr>
              <a:t>CCTV systems</a:t>
            </a:r>
            <a:endParaRPr lang="en-US" sz="2400" dirty="0"/>
          </a:p>
        </p:txBody>
      </p:sp>
      <p:sp>
        <p:nvSpPr>
          <p:cNvPr id="21" name="Text 9"/>
          <p:cNvSpPr/>
          <p:nvPr/>
        </p:nvSpPr>
        <p:spPr>
          <a:xfrm>
            <a:off x="9331631" y="3374402"/>
            <a:ext cx="3392755" cy="785098"/>
          </a:xfrm>
          <a:prstGeom prst="rect">
            <a:avLst/>
          </a:prstGeom>
          <a:noFill/>
          <a:ln/>
        </p:spPr>
        <p:txBody>
          <a:bodyPr wrap="square" lIns="0" tIns="0" rIns="0" bIns="0" rtlCol="0" anchor="t"/>
          <a:lstStyle/>
          <a:p>
            <a:pPr algn="ctr">
              <a:lnSpc>
                <a:spcPts val="2050"/>
              </a:lnSpc>
            </a:pPr>
            <a:r>
              <a:rPr lang="en-GB" sz="2000" dirty="0"/>
              <a:t>BS EN 50132 </a:t>
            </a:r>
            <a:endParaRPr lang="en-US" sz="2000" dirty="0"/>
          </a:p>
        </p:txBody>
      </p:sp>
      <p:sp>
        <p:nvSpPr>
          <p:cNvPr id="22" name="Text 10"/>
          <p:cNvSpPr/>
          <p:nvPr/>
        </p:nvSpPr>
        <p:spPr>
          <a:xfrm>
            <a:off x="11830588" y="5021630"/>
            <a:ext cx="2044303" cy="255508"/>
          </a:xfrm>
          <a:prstGeom prst="rect">
            <a:avLst/>
          </a:prstGeom>
          <a:noFill/>
          <a:ln/>
        </p:spPr>
        <p:txBody>
          <a:bodyPr wrap="none" lIns="0" tIns="0" rIns="0" bIns="0" rtlCol="0" anchor="t"/>
          <a:lstStyle/>
          <a:p>
            <a:pPr marL="0" indent="0" algn="ctr">
              <a:lnSpc>
                <a:spcPts val="2000"/>
              </a:lnSpc>
              <a:buNone/>
            </a:pPr>
            <a:r>
              <a:rPr lang="en-US" sz="2400" b="1" dirty="0">
                <a:ea typeface="Arial Black Bold" pitchFamily="34" charset="-122"/>
                <a:cs typeface="Arial Black Bold" pitchFamily="34" charset="-120"/>
              </a:rPr>
              <a:t>Other</a:t>
            </a:r>
            <a:endParaRPr lang="en-US" sz="2400" dirty="0"/>
          </a:p>
        </p:txBody>
      </p:sp>
      <p:sp>
        <p:nvSpPr>
          <p:cNvPr id="23" name="Text 11"/>
          <p:cNvSpPr/>
          <p:nvPr/>
        </p:nvSpPr>
        <p:spPr>
          <a:xfrm>
            <a:off x="11396928" y="5377410"/>
            <a:ext cx="2888425" cy="785098"/>
          </a:xfrm>
          <a:prstGeom prst="rect">
            <a:avLst/>
          </a:prstGeom>
          <a:noFill/>
          <a:ln/>
        </p:spPr>
        <p:txBody>
          <a:bodyPr wrap="square" lIns="0" tIns="0" rIns="0" bIns="0" rtlCol="0" anchor="t"/>
          <a:lstStyle/>
          <a:p>
            <a:pPr marL="0" indent="0" algn="ctr">
              <a:lnSpc>
                <a:spcPts val="205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Disabled Refuge, Disabled Persons Alarm, Nurse Call</a:t>
            </a:r>
            <a:endParaRPr lang="en-US" sz="2000" dirty="0"/>
          </a:p>
        </p:txBody>
      </p:sp>
      <p:pic>
        <p:nvPicPr>
          <p:cNvPr id="24" name="Picture 23" descr="preencoded.png">
            <a:extLst>
              <a:ext uri="{FF2B5EF4-FFF2-40B4-BE49-F238E27FC236}">
                <a16:creationId xmlns:a16="http://schemas.microsoft.com/office/drawing/2014/main" id="{4CEE1431-D45D-445F-8178-9DCF0E858C4D}"/>
              </a:ext>
            </a:extLst>
          </p:cNvPr>
          <p:cNvPicPr>
            <a:picLocks noChangeAspect="1"/>
          </p:cNvPicPr>
          <p:nvPr/>
        </p:nvPicPr>
        <p:blipFill>
          <a:blip r:embed="rId11"/>
          <a:stretch>
            <a:fillRect/>
          </a:stretch>
        </p:blipFill>
        <p:spPr>
          <a:xfrm>
            <a:off x="3658553" y="6205538"/>
            <a:ext cx="264795" cy="337185"/>
          </a:xfrm>
          <a:prstGeom prst="rect">
            <a:avLst/>
          </a:prstGeom>
        </p:spPr>
      </p:pic>
      <p:pic>
        <p:nvPicPr>
          <p:cNvPr id="25" name="Picture 24">
            <a:extLst>
              <a:ext uri="{FF2B5EF4-FFF2-40B4-BE49-F238E27FC236}">
                <a16:creationId xmlns:a16="http://schemas.microsoft.com/office/drawing/2014/main" id="{02B39EF1-5EDB-6A45-58C7-5446A5BC204F}"/>
              </a:ext>
            </a:extLst>
          </p:cNvPr>
          <p:cNvPicPr>
            <a:picLocks noChangeAspect="1"/>
          </p:cNvPicPr>
          <p:nvPr/>
        </p:nvPicPr>
        <p:blipFill>
          <a:blip r:embed="rId12"/>
          <a:stretch>
            <a:fillRect/>
          </a:stretch>
        </p:blipFill>
        <p:spPr>
          <a:xfrm>
            <a:off x="9077325" y="4156710"/>
            <a:ext cx="308610" cy="4114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42300-0BD7-EA87-2AE9-4F5ABC9675E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F640719-D046-C201-3169-2FCD696533D9}"/>
              </a:ext>
            </a:extLst>
          </p:cNvPr>
          <p:cNvSpPr>
            <a:spLocks/>
          </p:cNvSpPr>
          <p:nvPr/>
        </p:nvSpPr>
        <p:spPr>
          <a:xfrm>
            <a:off x="301224" y="1263869"/>
            <a:ext cx="13899846" cy="646331"/>
          </a:xfrm>
          <a:prstGeom prst="rect">
            <a:avLst/>
          </a:prstGeom>
          <a:noFill/>
          <a:ln/>
        </p:spPr>
        <p:txBody>
          <a:bodyPr wrap="none" lIns="0" tIns="0" rIns="0" bIns="0" rtlCol="0" anchor="t"/>
          <a:lstStyle/>
          <a:p>
            <a:pPr marL="0" indent="0" algn="l">
              <a:lnSpc>
                <a:spcPts val="4000"/>
              </a:lnSpc>
              <a:buNone/>
            </a:pPr>
            <a:r>
              <a:rPr lang="en-US" sz="3600" b="1" dirty="0">
                <a:solidFill>
                  <a:srgbClr val="FC4421"/>
                </a:solidFill>
                <a:latin typeface="+mj-lt"/>
                <a:ea typeface="Arial Black Bold" pitchFamily="34" charset="-122"/>
                <a:cs typeface="Arial Black Bold" pitchFamily="34" charset="-120"/>
              </a:rPr>
              <a:t>Types of protection systems</a:t>
            </a:r>
            <a:endParaRPr lang="en-US" sz="3600" dirty="0">
              <a:latin typeface="+mj-lt"/>
            </a:endParaRPr>
          </a:p>
        </p:txBody>
      </p:sp>
      <p:sp>
        <p:nvSpPr>
          <p:cNvPr id="13" name="Text 1">
            <a:extLst>
              <a:ext uri="{FF2B5EF4-FFF2-40B4-BE49-F238E27FC236}">
                <a16:creationId xmlns:a16="http://schemas.microsoft.com/office/drawing/2014/main" id="{24F4DA2F-9D06-A104-3862-4F3F1E8B18B1}"/>
              </a:ext>
            </a:extLst>
          </p:cNvPr>
          <p:cNvSpPr>
            <a:spLocks/>
          </p:cNvSpPr>
          <p:nvPr/>
        </p:nvSpPr>
        <p:spPr>
          <a:xfrm>
            <a:off x="398205" y="1954345"/>
            <a:ext cx="13275753" cy="117538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Each protection system type requires specific verification procedures tailored to its function and design.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Understanding the characteristics of these different systems is essential before planning appropriate testing methodologies, as verification requirements vary significantly between different protection technologies.</a:t>
            </a:r>
            <a:endParaRPr lang="en-US" sz="2400" dirty="0"/>
          </a:p>
        </p:txBody>
      </p:sp>
    </p:spTree>
    <p:extLst>
      <p:ext uri="{BB962C8B-B14F-4D97-AF65-F5344CB8AC3E}">
        <p14:creationId xmlns:p14="http://schemas.microsoft.com/office/powerpoint/2010/main" val="102752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a:spLocks/>
          </p:cNvSpPr>
          <p:nvPr/>
        </p:nvSpPr>
        <p:spPr>
          <a:xfrm>
            <a:off x="301224" y="1263869"/>
            <a:ext cx="13899846" cy="646331"/>
          </a:xfrm>
          <a:prstGeom prst="rect">
            <a:avLst/>
          </a:prstGeom>
          <a:noFill/>
          <a:ln/>
        </p:spPr>
        <p:txBody>
          <a:bodyPr wrap="none" lIns="0" tIns="0" rIns="0" bIns="0" rtlCol="0" anchor="t"/>
          <a:lstStyle/>
          <a:p>
            <a:pPr marL="0" indent="0" algn="l">
              <a:lnSpc>
                <a:spcPts val="4700"/>
              </a:lnSpc>
              <a:buNone/>
            </a:pPr>
            <a:r>
              <a:rPr lang="en-US" sz="3600" b="1" dirty="0">
                <a:solidFill>
                  <a:srgbClr val="FC4421"/>
                </a:solidFill>
                <a:latin typeface="+mj-lt"/>
                <a:ea typeface="Arial Black Bold" pitchFamily="34" charset="-122"/>
                <a:cs typeface="Arial Black Bold" pitchFamily="34" charset="-120"/>
              </a:rPr>
              <a:t>Visual inspection process</a:t>
            </a:r>
            <a:endParaRPr lang="en-US" sz="3600" dirty="0">
              <a:latin typeface="+mj-lt"/>
            </a:endParaRPr>
          </a:p>
        </p:txBody>
      </p:sp>
      <p:grpSp>
        <p:nvGrpSpPr>
          <p:cNvPr id="42" name="Group 41">
            <a:extLst>
              <a:ext uri="{FF2B5EF4-FFF2-40B4-BE49-F238E27FC236}">
                <a16:creationId xmlns:a16="http://schemas.microsoft.com/office/drawing/2014/main" id="{D804E789-B549-7EAB-DAF4-68E843DAB7DD}"/>
              </a:ext>
            </a:extLst>
          </p:cNvPr>
          <p:cNvGrpSpPr/>
          <p:nvPr/>
        </p:nvGrpSpPr>
        <p:grpSpPr>
          <a:xfrm>
            <a:off x="188523" y="2216943"/>
            <a:ext cx="13211413" cy="4548068"/>
            <a:chOff x="702231" y="1505069"/>
            <a:chExt cx="13211413" cy="4548068"/>
          </a:xfrm>
        </p:grpSpPr>
        <p:pic>
          <p:nvPicPr>
            <p:cNvPr id="3" name="Image 0" descr="preencoded.png"/>
            <p:cNvPicPr>
              <a:picLocks noChangeAspect="1"/>
            </p:cNvPicPr>
            <p:nvPr/>
          </p:nvPicPr>
          <p:blipFill>
            <a:blip r:embed="rId3"/>
            <a:stretch>
              <a:fillRect/>
            </a:stretch>
          </p:blipFill>
          <p:spPr>
            <a:xfrm>
              <a:off x="3169563" y="1505069"/>
              <a:ext cx="1644848" cy="1101209"/>
            </a:xfrm>
            <a:prstGeom prst="rect">
              <a:avLst/>
            </a:prstGeom>
          </p:spPr>
        </p:pic>
        <p:pic>
          <p:nvPicPr>
            <p:cNvPr id="4" name="Image 1" descr="preencoded.png"/>
            <p:cNvPicPr>
              <a:picLocks noChangeAspect="1"/>
            </p:cNvPicPr>
            <p:nvPr/>
          </p:nvPicPr>
          <p:blipFill>
            <a:blip r:embed="rId4"/>
            <a:stretch>
              <a:fillRect/>
            </a:stretch>
          </p:blipFill>
          <p:spPr>
            <a:xfrm>
              <a:off x="3857625" y="2024063"/>
              <a:ext cx="268724" cy="335994"/>
            </a:xfrm>
            <a:prstGeom prst="rect">
              <a:avLst/>
            </a:prstGeom>
          </p:spPr>
        </p:pic>
        <p:sp>
          <p:nvSpPr>
            <p:cNvPr id="5" name="Text 1"/>
            <p:cNvSpPr/>
            <p:nvPr/>
          </p:nvSpPr>
          <p:spPr>
            <a:xfrm>
              <a:off x="5005507" y="1696164"/>
              <a:ext cx="2389227" cy="298609"/>
            </a:xfrm>
            <a:prstGeom prst="rect">
              <a:avLst/>
            </a:prstGeom>
            <a:noFill/>
            <a:ln/>
          </p:spPr>
          <p:txBody>
            <a:bodyPr wrap="none" lIns="0" tIns="0" rIns="0" bIns="0" rtlCol="0" anchor="t"/>
            <a:lstStyle/>
            <a:p>
              <a:pPr marL="0" indent="0" algn="l">
                <a:lnSpc>
                  <a:spcPts val="2350"/>
                </a:lnSpc>
                <a:buNone/>
              </a:pPr>
              <a:r>
                <a:rPr lang="en-US" sz="2400" b="1">
                  <a:solidFill>
                    <a:srgbClr val="000000"/>
                  </a:solidFill>
                  <a:ea typeface="Arial Black Bold" pitchFamily="34" charset="-122"/>
                  <a:cs typeface="Arial Black Bold" pitchFamily="34" charset="-120"/>
                </a:rPr>
                <a:t>Completeness</a:t>
              </a:r>
              <a:endParaRPr lang="en-US" sz="2300"/>
            </a:p>
          </p:txBody>
        </p:sp>
        <p:sp>
          <p:nvSpPr>
            <p:cNvPr id="6" name="Text 2"/>
            <p:cNvSpPr/>
            <p:nvPr/>
          </p:nvSpPr>
          <p:spPr>
            <a:xfrm>
              <a:off x="5005507" y="2109430"/>
              <a:ext cx="5544741" cy="305753"/>
            </a:xfrm>
            <a:prstGeom prst="rect">
              <a:avLst/>
            </a:prstGeom>
            <a:noFill/>
            <a:ln/>
          </p:spPr>
          <p:txBody>
            <a:bodyPr wrap="none" lIns="0" tIns="0" rIns="0" bIns="0" rtlCol="0" anchor="t"/>
            <a:lstStyle/>
            <a:p>
              <a:pPr marL="0" indent="0" algn="l">
                <a:lnSpc>
                  <a:spcPts val="24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Verify all specified components are present and correctly installed</a:t>
              </a:r>
              <a:endParaRPr lang="en-US" sz="2400"/>
            </a:p>
          </p:txBody>
        </p:sp>
        <p:sp>
          <p:nvSpPr>
            <p:cNvPr id="7" name="Shape 3"/>
            <p:cNvSpPr/>
            <p:nvPr/>
          </p:nvSpPr>
          <p:spPr>
            <a:xfrm>
              <a:off x="4862155" y="2620566"/>
              <a:ext cx="9051488" cy="11430"/>
            </a:xfrm>
            <a:prstGeom prst="roundRect">
              <a:avLst>
                <a:gd name="adj" fmla="val 702377"/>
              </a:avLst>
            </a:prstGeom>
            <a:solidFill>
              <a:srgbClr val="CBCBCC"/>
            </a:solidFill>
            <a:ln/>
          </p:spPr>
          <p:txBody>
            <a:bodyPr/>
            <a:lstStyle/>
            <a:p>
              <a:endParaRPr lang="en-GB" sz="2300"/>
            </a:p>
          </p:txBody>
        </p:sp>
        <p:pic>
          <p:nvPicPr>
            <p:cNvPr id="8" name="Image 2" descr="preencoded.png"/>
            <p:cNvPicPr>
              <a:picLocks noChangeAspect="1"/>
            </p:cNvPicPr>
            <p:nvPr/>
          </p:nvPicPr>
          <p:blipFill>
            <a:blip r:embed="rId5"/>
            <a:stretch>
              <a:fillRect/>
            </a:stretch>
          </p:blipFill>
          <p:spPr>
            <a:xfrm>
              <a:off x="2347079" y="2654022"/>
              <a:ext cx="3289816" cy="1101209"/>
            </a:xfrm>
            <a:prstGeom prst="rect">
              <a:avLst/>
            </a:prstGeom>
          </p:spPr>
        </p:pic>
        <p:pic>
          <p:nvPicPr>
            <p:cNvPr id="9" name="Image 3" descr="preencoded.png"/>
            <p:cNvPicPr>
              <a:picLocks noChangeAspect="1"/>
            </p:cNvPicPr>
            <p:nvPr/>
          </p:nvPicPr>
          <p:blipFill>
            <a:blip r:embed="rId6"/>
            <a:stretch>
              <a:fillRect/>
            </a:stretch>
          </p:blipFill>
          <p:spPr>
            <a:xfrm>
              <a:off x="3857625" y="3036570"/>
              <a:ext cx="268724" cy="335994"/>
            </a:xfrm>
            <a:prstGeom prst="rect">
              <a:avLst/>
            </a:prstGeom>
          </p:spPr>
        </p:pic>
        <p:sp>
          <p:nvSpPr>
            <p:cNvPr id="10" name="Text 4"/>
            <p:cNvSpPr/>
            <p:nvPr/>
          </p:nvSpPr>
          <p:spPr>
            <a:xfrm>
              <a:off x="5827990" y="2845118"/>
              <a:ext cx="2933700" cy="298609"/>
            </a:xfrm>
            <a:prstGeom prst="rect">
              <a:avLst/>
            </a:prstGeom>
            <a:noFill/>
            <a:ln/>
          </p:spPr>
          <p:txBody>
            <a:bodyPr wrap="none" lIns="0" tIns="0" rIns="0" bIns="0" rtlCol="0" anchor="t"/>
            <a:lstStyle/>
            <a:p>
              <a:pPr marL="0" indent="0" algn="l">
                <a:lnSpc>
                  <a:spcPts val="2350"/>
                </a:lnSpc>
                <a:buNone/>
              </a:pPr>
              <a:r>
                <a:rPr lang="en-US" sz="2300" b="1">
                  <a:solidFill>
                    <a:srgbClr val="000000"/>
                  </a:solidFill>
                  <a:ea typeface="Arial Black Bold" pitchFamily="34" charset="-122"/>
                  <a:cs typeface="Arial Black Bold" pitchFamily="34" charset="-120"/>
                </a:rPr>
                <a:t>Dimensions and clearances</a:t>
              </a:r>
              <a:endParaRPr lang="en-US" sz="2300"/>
            </a:p>
          </p:txBody>
        </p:sp>
        <p:sp>
          <p:nvSpPr>
            <p:cNvPr id="11" name="Text 5"/>
            <p:cNvSpPr/>
            <p:nvPr/>
          </p:nvSpPr>
          <p:spPr>
            <a:xfrm>
              <a:off x="5827990" y="3258383"/>
              <a:ext cx="5544860" cy="305753"/>
            </a:xfrm>
            <a:prstGeom prst="rect">
              <a:avLst/>
            </a:prstGeom>
            <a:noFill/>
            <a:ln/>
          </p:spPr>
          <p:txBody>
            <a:bodyPr wrap="none" lIns="0" tIns="0" rIns="0" bIns="0" rtlCol="0" anchor="t"/>
            <a:lstStyle/>
            <a:p>
              <a:pPr marL="0" indent="0" algn="l">
                <a:lnSpc>
                  <a:spcPts val="24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Check spatial requirements and safety clearances are maintained</a:t>
              </a:r>
              <a:endParaRPr lang="en-US" sz="2400"/>
            </a:p>
          </p:txBody>
        </p:sp>
        <p:sp>
          <p:nvSpPr>
            <p:cNvPr id="12" name="Shape 6"/>
            <p:cNvSpPr/>
            <p:nvPr/>
          </p:nvSpPr>
          <p:spPr>
            <a:xfrm>
              <a:off x="5684639" y="3769519"/>
              <a:ext cx="8229005" cy="11430"/>
            </a:xfrm>
            <a:prstGeom prst="roundRect">
              <a:avLst>
                <a:gd name="adj" fmla="val 702377"/>
              </a:avLst>
            </a:prstGeom>
            <a:solidFill>
              <a:srgbClr val="CBCBCC"/>
            </a:solidFill>
            <a:ln/>
          </p:spPr>
          <p:txBody>
            <a:bodyPr/>
            <a:lstStyle/>
            <a:p>
              <a:endParaRPr lang="en-GB" sz="2300"/>
            </a:p>
          </p:txBody>
        </p:sp>
        <p:pic>
          <p:nvPicPr>
            <p:cNvPr id="13" name="Image 4" descr="preencoded.png"/>
            <p:cNvPicPr>
              <a:picLocks noChangeAspect="1"/>
            </p:cNvPicPr>
            <p:nvPr/>
          </p:nvPicPr>
          <p:blipFill>
            <a:blip r:embed="rId7"/>
            <a:stretch>
              <a:fillRect/>
            </a:stretch>
          </p:blipFill>
          <p:spPr>
            <a:xfrm>
              <a:off x="1524595" y="3802975"/>
              <a:ext cx="4934783" cy="1101209"/>
            </a:xfrm>
            <a:prstGeom prst="rect">
              <a:avLst/>
            </a:prstGeom>
          </p:spPr>
        </p:pic>
        <p:pic>
          <p:nvPicPr>
            <p:cNvPr id="14" name="Image 5" descr="preencoded.png"/>
            <p:cNvPicPr>
              <a:picLocks noChangeAspect="1"/>
            </p:cNvPicPr>
            <p:nvPr/>
          </p:nvPicPr>
          <p:blipFill>
            <a:blip r:embed="rId8"/>
            <a:stretch>
              <a:fillRect/>
            </a:stretch>
          </p:blipFill>
          <p:spPr>
            <a:xfrm>
              <a:off x="3857506" y="4185523"/>
              <a:ext cx="268724" cy="335994"/>
            </a:xfrm>
            <a:prstGeom prst="rect">
              <a:avLst/>
            </a:prstGeom>
          </p:spPr>
        </p:pic>
        <p:sp>
          <p:nvSpPr>
            <p:cNvPr id="15" name="Text 7"/>
            <p:cNvSpPr/>
            <p:nvPr/>
          </p:nvSpPr>
          <p:spPr>
            <a:xfrm>
              <a:off x="6650474" y="3917097"/>
              <a:ext cx="2389227" cy="298609"/>
            </a:xfrm>
            <a:prstGeom prst="rect">
              <a:avLst/>
            </a:prstGeom>
            <a:noFill/>
            <a:ln/>
          </p:spPr>
          <p:txBody>
            <a:bodyPr wrap="none" lIns="0" tIns="0" rIns="0" bIns="0" rtlCol="0" anchor="t"/>
            <a:lstStyle/>
            <a:p>
              <a:pPr marL="0" indent="0" algn="l">
                <a:lnSpc>
                  <a:spcPts val="2350"/>
                </a:lnSpc>
                <a:buNone/>
              </a:pPr>
              <a:r>
                <a:rPr lang="en-US" sz="2400" b="1">
                  <a:solidFill>
                    <a:srgbClr val="000000"/>
                  </a:solidFill>
                  <a:ea typeface="Arial Black Bold" pitchFamily="34" charset="-122"/>
                  <a:cs typeface="Arial Black Bold" pitchFamily="34" charset="-120"/>
                </a:rPr>
                <a:t>Mechanical integrity</a:t>
              </a:r>
              <a:endParaRPr lang="en-US" sz="2400"/>
            </a:p>
          </p:txBody>
        </p:sp>
        <p:sp>
          <p:nvSpPr>
            <p:cNvPr id="16" name="Text 8"/>
            <p:cNvSpPr/>
            <p:nvPr/>
          </p:nvSpPr>
          <p:spPr>
            <a:xfrm>
              <a:off x="6650474" y="4299525"/>
              <a:ext cx="5343287" cy="305753"/>
            </a:xfrm>
            <a:prstGeom prst="rect">
              <a:avLst/>
            </a:prstGeom>
            <a:noFill/>
            <a:ln/>
          </p:spPr>
          <p:txBody>
            <a:bodyPr wrap="none" lIns="0" tIns="0" rIns="0" bIns="0" rtlCol="0" anchor="t"/>
            <a:lstStyle/>
            <a:p>
              <a:pPr marL="0" indent="0" algn="l">
                <a:lnSpc>
                  <a:spcPts val="24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Inspect mounting, fixings and physical condition of </a:t>
              </a:r>
              <a:br>
                <a:rPr lang="en-US" sz="2400">
                  <a:solidFill>
                    <a:srgbClr val="000000"/>
                  </a:solidFill>
                  <a:latin typeface="Arial" panose="020B0604020202020204" pitchFamily="34" charset="0"/>
                  <a:ea typeface="Arial Black" pitchFamily="34" charset="-122"/>
                  <a:cs typeface="Arial" panose="020B0604020202020204" pitchFamily="34" charset="0"/>
                </a:rPr>
              </a:br>
              <a:r>
                <a:rPr lang="en-US" sz="2400">
                  <a:solidFill>
                    <a:srgbClr val="000000"/>
                  </a:solidFill>
                  <a:latin typeface="Arial" panose="020B0604020202020204" pitchFamily="34" charset="0"/>
                  <a:ea typeface="Arial Black" pitchFamily="34" charset="-122"/>
                  <a:cs typeface="Arial" panose="020B0604020202020204" pitchFamily="34" charset="0"/>
                </a:rPr>
                <a:t>components</a:t>
              </a:r>
              <a:endParaRPr lang="en-US" sz="2400"/>
            </a:p>
          </p:txBody>
        </p:sp>
        <p:sp>
          <p:nvSpPr>
            <p:cNvPr id="17" name="Shape 9"/>
            <p:cNvSpPr/>
            <p:nvPr/>
          </p:nvSpPr>
          <p:spPr>
            <a:xfrm>
              <a:off x="6507123" y="4918472"/>
              <a:ext cx="7406521" cy="11430"/>
            </a:xfrm>
            <a:prstGeom prst="roundRect">
              <a:avLst>
                <a:gd name="adj" fmla="val 702377"/>
              </a:avLst>
            </a:prstGeom>
            <a:solidFill>
              <a:srgbClr val="CBCBCC"/>
            </a:solidFill>
            <a:ln/>
          </p:spPr>
          <p:txBody>
            <a:bodyPr/>
            <a:lstStyle/>
            <a:p>
              <a:endParaRPr lang="en-GB" sz="2300"/>
            </a:p>
          </p:txBody>
        </p:sp>
        <p:pic>
          <p:nvPicPr>
            <p:cNvPr id="18" name="Image 6" descr="preencoded.png"/>
            <p:cNvPicPr>
              <a:picLocks noChangeAspect="1"/>
            </p:cNvPicPr>
            <p:nvPr/>
          </p:nvPicPr>
          <p:blipFill>
            <a:blip r:embed="rId9"/>
            <a:stretch>
              <a:fillRect/>
            </a:stretch>
          </p:blipFill>
          <p:spPr>
            <a:xfrm>
              <a:off x="702231" y="4951928"/>
              <a:ext cx="6579632" cy="1101209"/>
            </a:xfrm>
            <a:prstGeom prst="rect">
              <a:avLst/>
            </a:prstGeom>
          </p:spPr>
        </p:pic>
        <p:pic>
          <p:nvPicPr>
            <p:cNvPr id="19" name="Image 7" descr="preencoded.png"/>
            <p:cNvPicPr>
              <a:picLocks noChangeAspect="1"/>
            </p:cNvPicPr>
            <p:nvPr/>
          </p:nvPicPr>
          <p:blipFill>
            <a:blip r:embed="rId10"/>
            <a:stretch>
              <a:fillRect/>
            </a:stretch>
          </p:blipFill>
          <p:spPr>
            <a:xfrm>
              <a:off x="3857625" y="5334476"/>
              <a:ext cx="268724" cy="335994"/>
            </a:xfrm>
            <a:prstGeom prst="rect">
              <a:avLst/>
            </a:prstGeom>
          </p:spPr>
        </p:pic>
        <p:sp>
          <p:nvSpPr>
            <p:cNvPr id="20" name="Text 10"/>
            <p:cNvSpPr/>
            <p:nvPr/>
          </p:nvSpPr>
          <p:spPr>
            <a:xfrm>
              <a:off x="7236738" y="5150644"/>
              <a:ext cx="2574965" cy="298609"/>
            </a:xfrm>
            <a:prstGeom prst="rect">
              <a:avLst/>
            </a:prstGeom>
            <a:noFill/>
            <a:ln/>
          </p:spPr>
          <p:txBody>
            <a:bodyPr wrap="none" lIns="0" tIns="0" rIns="0" bIns="0" rtlCol="0" anchor="t"/>
            <a:lstStyle/>
            <a:p>
              <a:pPr marL="0" indent="0" algn="l">
                <a:lnSpc>
                  <a:spcPts val="2350"/>
                </a:lnSpc>
                <a:buNone/>
              </a:pPr>
              <a:r>
                <a:rPr lang="en-US" sz="2400" b="1">
                  <a:solidFill>
                    <a:srgbClr val="000000"/>
                  </a:solidFill>
                  <a:ea typeface="Arial Black Bold" pitchFamily="34" charset="-122"/>
                  <a:cs typeface="Arial Black Bold" pitchFamily="34" charset="-120"/>
                </a:rPr>
                <a:t>Electrical connections</a:t>
              </a:r>
              <a:endParaRPr lang="en-US" sz="2400"/>
            </a:p>
          </p:txBody>
        </p:sp>
        <p:sp>
          <p:nvSpPr>
            <p:cNvPr id="21" name="Text 11"/>
            <p:cNvSpPr/>
            <p:nvPr/>
          </p:nvSpPr>
          <p:spPr>
            <a:xfrm>
              <a:off x="7236738" y="5541050"/>
              <a:ext cx="4928830" cy="305753"/>
            </a:xfrm>
            <a:prstGeom prst="rect">
              <a:avLst/>
            </a:prstGeom>
            <a:noFill/>
            <a:ln/>
          </p:spPr>
          <p:txBody>
            <a:bodyPr wrap="none" lIns="0" tIns="0" rIns="0" bIns="0" rtlCol="0" anchor="t"/>
            <a:lstStyle/>
            <a:p>
              <a:pPr marL="0" indent="0" algn="l">
                <a:lnSpc>
                  <a:spcPts val="24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Examine terminations, cable entries and conductor routing</a:t>
              </a:r>
              <a:endParaRPr lang="en-US" sz="240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8735F-C37C-8007-AA5D-70779BAD5BD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B41B944-1AFF-06D3-5F7C-652161F38608}"/>
              </a:ext>
            </a:extLst>
          </p:cNvPr>
          <p:cNvSpPr>
            <a:spLocks/>
          </p:cNvSpPr>
          <p:nvPr/>
        </p:nvSpPr>
        <p:spPr>
          <a:xfrm>
            <a:off x="301224" y="1263869"/>
            <a:ext cx="13899846" cy="646331"/>
          </a:xfrm>
          <a:prstGeom prst="rect">
            <a:avLst/>
          </a:prstGeom>
          <a:noFill/>
          <a:ln/>
        </p:spPr>
        <p:txBody>
          <a:bodyPr wrap="none" lIns="0" tIns="0" rIns="0" bIns="0" rtlCol="0" anchor="t"/>
          <a:lstStyle/>
          <a:p>
            <a:pPr marL="0" indent="0" algn="l">
              <a:lnSpc>
                <a:spcPts val="4700"/>
              </a:lnSpc>
              <a:buNone/>
            </a:pPr>
            <a:r>
              <a:rPr lang="en-US" sz="3600" b="1" dirty="0">
                <a:solidFill>
                  <a:srgbClr val="FC4421"/>
                </a:solidFill>
                <a:latin typeface="+mj-lt"/>
                <a:ea typeface="Arial Black Bold" pitchFamily="34" charset="-122"/>
                <a:cs typeface="Arial Black Bold" pitchFamily="34" charset="-120"/>
              </a:rPr>
              <a:t>Visual inspection process</a:t>
            </a:r>
            <a:endParaRPr lang="en-US" sz="3600" dirty="0">
              <a:latin typeface="+mj-lt"/>
            </a:endParaRPr>
          </a:p>
        </p:txBody>
      </p:sp>
      <p:sp>
        <p:nvSpPr>
          <p:cNvPr id="22" name="Text 12">
            <a:extLst>
              <a:ext uri="{FF2B5EF4-FFF2-40B4-BE49-F238E27FC236}">
                <a16:creationId xmlns:a16="http://schemas.microsoft.com/office/drawing/2014/main" id="{20C579EB-2B7D-F92C-5CB9-0CE382B365B2}"/>
              </a:ext>
            </a:extLst>
          </p:cNvPr>
          <p:cNvSpPr>
            <a:spLocks/>
          </p:cNvSpPr>
          <p:nvPr/>
        </p:nvSpPr>
        <p:spPr>
          <a:xfrm>
            <a:off x="301224" y="1941345"/>
            <a:ext cx="13168196" cy="117538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Visual inspection forms the crucial first stage of the verification process, allowing any obvious defects to be spotted before electrical testing begins.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This hierarchical approach ensures that fundamental issues are addressed first, providing a solid foundation for subsequent testing activities.</a:t>
            </a:r>
            <a:endParaRPr lang="en-US" sz="2400" dirty="0"/>
          </a:p>
        </p:txBody>
      </p:sp>
      <p:sp>
        <p:nvSpPr>
          <p:cNvPr id="23" name="Text 13">
            <a:extLst>
              <a:ext uri="{FF2B5EF4-FFF2-40B4-BE49-F238E27FC236}">
                <a16:creationId xmlns:a16="http://schemas.microsoft.com/office/drawing/2014/main" id="{DF4D7698-152D-F256-4FFA-8F27617A8053}"/>
              </a:ext>
            </a:extLst>
          </p:cNvPr>
          <p:cNvSpPr/>
          <p:nvPr/>
        </p:nvSpPr>
        <p:spPr>
          <a:xfrm>
            <a:off x="301224" y="4645826"/>
            <a:ext cx="13517517" cy="61150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Make sure you document visual inspection findings, with photographic evidence where appropriate to record the as-built condition of the protection system.</a:t>
            </a:r>
            <a:endParaRPr lang="en-US" sz="2400" dirty="0"/>
          </a:p>
        </p:txBody>
      </p:sp>
    </p:spTree>
    <p:extLst>
      <p:ext uri="{BB962C8B-B14F-4D97-AF65-F5344CB8AC3E}">
        <p14:creationId xmlns:p14="http://schemas.microsoft.com/office/powerpoint/2010/main" val="153780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a:spLocks/>
          </p:cNvSpPr>
          <p:nvPr/>
        </p:nvSpPr>
        <p:spPr>
          <a:xfrm>
            <a:off x="301224" y="1166884"/>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Testing equipment requirements</a:t>
            </a:r>
            <a:endParaRPr lang="en-US" sz="3600" dirty="0">
              <a:latin typeface="+mj-lt"/>
            </a:endParaRPr>
          </a:p>
        </p:txBody>
      </p:sp>
      <p:sp>
        <p:nvSpPr>
          <p:cNvPr id="21" name="Text 19"/>
          <p:cNvSpPr/>
          <p:nvPr/>
        </p:nvSpPr>
        <p:spPr>
          <a:xfrm>
            <a:off x="295666" y="4827607"/>
            <a:ext cx="13905404" cy="108870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Selecting appropriate testing equipment is essential for accurate verification results.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All equipment must be properly calibrated and suitable for the specific protection systems being verified.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Make sure you understand the limitations of the test equipment and ensure it meets the requirements of relevant standards for the measurements being taken.</a:t>
            </a:r>
            <a:endParaRPr lang="en-US" sz="2400" dirty="0"/>
          </a:p>
        </p:txBody>
      </p:sp>
      <p:sp>
        <p:nvSpPr>
          <p:cNvPr id="26" name="TextBox 25">
            <a:extLst>
              <a:ext uri="{FF2B5EF4-FFF2-40B4-BE49-F238E27FC236}">
                <a16:creationId xmlns:a16="http://schemas.microsoft.com/office/drawing/2014/main" id="{56CF848A-8A0C-8E10-D24E-DEF66113C06E}"/>
              </a:ext>
            </a:extLst>
          </p:cNvPr>
          <p:cNvSpPr txBox="1">
            <a:spLocks/>
          </p:cNvSpPr>
          <p:nvPr/>
        </p:nvSpPr>
        <p:spPr>
          <a:xfrm>
            <a:off x="301224" y="2073633"/>
            <a:ext cx="6016449" cy="2308324"/>
          </a:xfrm>
          <a:prstGeom prst="rect">
            <a:avLst/>
          </a:prstGeom>
          <a:noFill/>
        </p:spPr>
        <p:txBody>
          <a:bodyPr wrap="square">
            <a:spAutoFit/>
          </a:bodyPr>
          <a:lstStyle/>
          <a:p>
            <a:pPr marL="342900" indent="-342900">
              <a:buFont typeface="Arial" panose="020B0604020202020204" pitchFamily="34" charset="0"/>
              <a:buChar char="•"/>
            </a:pPr>
            <a:r>
              <a:rPr lang="en-GB" sz="2400" dirty="0" err="1">
                <a:effectLst/>
                <a:ea typeface="Segoe UI" panose="020B0502040204020203" pitchFamily="34" charset="0"/>
                <a:cs typeface="Times New Roman" panose="02020603050405020304" pitchFamily="18" charset="0"/>
              </a:rPr>
              <a:t>Multimeter</a:t>
            </a:r>
            <a:endParaRPr lang="en-GB" sz="2400" dirty="0">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effectLst/>
                <a:ea typeface="Segoe UI" panose="020B0502040204020203" pitchFamily="34" charset="0"/>
                <a:cs typeface="Times New Roman" panose="02020603050405020304" pitchFamily="18" charset="0"/>
              </a:rPr>
              <a:t>Battery Load Tester</a:t>
            </a:r>
            <a:endParaRPr lang="en-GB" sz="2400" dirty="0">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effectLst/>
                <a:ea typeface="Segoe UI" panose="020B0502040204020203" pitchFamily="34" charset="0"/>
                <a:cs typeface="Times New Roman" panose="02020603050405020304" pitchFamily="18" charset="0"/>
              </a:rPr>
              <a:t>Decibel Meter</a:t>
            </a:r>
            <a:endParaRPr lang="en-GB" sz="2400" dirty="0">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effectLst/>
                <a:ea typeface="Segoe UI" panose="020B0502040204020203" pitchFamily="34" charset="0"/>
                <a:cs typeface="Times New Roman" panose="02020603050405020304" pitchFamily="18" charset="0"/>
              </a:rPr>
              <a:t>Lux Meter</a:t>
            </a:r>
            <a:endParaRPr lang="en-GB" sz="2400" dirty="0">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effectLst/>
                <a:ea typeface="Segoe UI" panose="020B0502040204020203" pitchFamily="34" charset="0"/>
                <a:cs typeface="Times New Roman" panose="02020603050405020304" pitchFamily="18" charset="0"/>
              </a:rPr>
              <a:t>Insulation/Continuity Tester</a:t>
            </a:r>
            <a:endParaRPr lang="en-GB" sz="2400" dirty="0">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effectLst/>
                <a:ea typeface="Segoe UI" panose="020B0502040204020203" pitchFamily="34" charset="0"/>
                <a:cs typeface="Times New Roman" panose="02020603050405020304" pitchFamily="18" charset="0"/>
              </a:rPr>
              <a:t>Smoke Detector Test Kit</a:t>
            </a:r>
            <a:endParaRPr lang="en-GB" sz="2400" dirty="0">
              <a:effectLs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3B475A4-071F-CF84-3B4B-0E9C10AB1456}"/>
              </a:ext>
            </a:extLst>
          </p:cNvPr>
          <p:cNvSpPr txBox="1">
            <a:spLocks/>
          </p:cNvSpPr>
          <p:nvPr/>
        </p:nvSpPr>
        <p:spPr>
          <a:xfrm>
            <a:off x="6785152" y="2079560"/>
            <a:ext cx="6016449" cy="2308324"/>
          </a:xfrm>
          <a:prstGeom prst="rect">
            <a:avLst/>
          </a:prstGeom>
          <a:noFill/>
        </p:spPr>
        <p:txBody>
          <a:bodyPr wrap="square">
            <a:spAutoFit/>
          </a:bodyPr>
          <a:lstStyle/>
          <a:p>
            <a:pPr marL="342900" indent="-342900">
              <a:buFont typeface="Arial" panose="020B0604020202020204" pitchFamily="34" charset="0"/>
              <a:buChar char="•"/>
            </a:pPr>
            <a:r>
              <a:rPr lang="en-GB" sz="2400" dirty="0">
                <a:effectLst/>
                <a:ea typeface="Segoe UI" panose="020B0502040204020203" pitchFamily="34" charset="0"/>
                <a:cs typeface="Times New Roman" panose="02020603050405020304" pitchFamily="18" charset="0"/>
              </a:rPr>
              <a:t>Heat Detector Tester</a:t>
            </a:r>
            <a:endParaRPr lang="en-GB" sz="2400" dirty="0">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effectLst/>
                <a:ea typeface="Segoe UI" panose="020B0502040204020203" pitchFamily="34" charset="0"/>
                <a:cs typeface="Times New Roman" panose="02020603050405020304" pitchFamily="18" charset="0"/>
              </a:rPr>
              <a:t>CO / Multi-sensor Test Equipment</a:t>
            </a:r>
            <a:endParaRPr lang="en-GB" sz="2400" dirty="0">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effectLst/>
                <a:ea typeface="Segoe UI" panose="020B0502040204020203" pitchFamily="34" charset="0"/>
                <a:cs typeface="Times New Roman" panose="02020603050405020304" pitchFamily="18" charset="0"/>
              </a:rPr>
              <a:t>Loop/Addressable Test Tools</a:t>
            </a:r>
            <a:endParaRPr lang="en-GB" sz="2400" dirty="0">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effectLst/>
                <a:ea typeface="Segoe UI" panose="020B0502040204020203" pitchFamily="34" charset="0"/>
                <a:cs typeface="Times New Roman" panose="02020603050405020304" pitchFamily="18" charset="0"/>
              </a:rPr>
              <a:t>CCTV Test Monitor</a:t>
            </a:r>
            <a:endParaRPr lang="en-GB" sz="2400" dirty="0">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effectLst/>
                <a:ea typeface="Segoe UI" panose="020B0502040204020203" pitchFamily="34" charset="0"/>
                <a:cs typeface="Times New Roman" panose="02020603050405020304" pitchFamily="18" charset="0"/>
              </a:rPr>
              <a:t>Network Testers</a:t>
            </a:r>
            <a:endParaRPr lang="en-GB" sz="2400" dirty="0">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effectLst/>
                <a:ea typeface="Segoe UI" panose="020B0502040204020203" pitchFamily="34" charset="0"/>
                <a:cs typeface="Times New Roman" panose="02020603050405020304" pitchFamily="18" charset="0"/>
              </a:rPr>
              <a:t>Lens/FOV Tools</a:t>
            </a:r>
            <a:endParaRPr lang="en-GB" sz="24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600"/>
              </a:lnSpc>
              <a:buNone/>
            </a:pPr>
            <a:r>
              <a:rPr lang="en-US" sz="3600" b="1" dirty="0">
                <a:solidFill>
                  <a:srgbClr val="FC4421"/>
                </a:solidFill>
                <a:latin typeface="+mj-lt"/>
                <a:ea typeface="Arial Black Bold" pitchFamily="34" charset="-122"/>
                <a:cs typeface="Arial Black Bold" pitchFamily="34" charset="-120"/>
              </a:rPr>
              <a:t>Functional testing procedures</a:t>
            </a:r>
            <a:endParaRPr lang="en-US" sz="3600" dirty="0">
              <a:latin typeface="+mj-lt"/>
            </a:endParaRPr>
          </a:p>
        </p:txBody>
      </p:sp>
      <p:grpSp>
        <p:nvGrpSpPr>
          <p:cNvPr id="24" name="Group 23">
            <a:extLst>
              <a:ext uri="{FF2B5EF4-FFF2-40B4-BE49-F238E27FC236}">
                <a16:creationId xmlns:a16="http://schemas.microsoft.com/office/drawing/2014/main" id="{8C2B9E2B-82C3-2705-C7D8-9301DB208EA0}"/>
              </a:ext>
            </a:extLst>
          </p:cNvPr>
          <p:cNvGrpSpPr/>
          <p:nvPr/>
        </p:nvGrpSpPr>
        <p:grpSpPr>
          <a:xfrm>
            <a:off x="296190" y="2241947"/>
            <a:ext cx="13222129" cy="4609623"/>
            <a:chOff x="657225" y="1479233"/>
            <a:chExt cx="13222129" cy="4609623"/>
          </a:xfrm>
        </p:grpSpPr>
        <p:sp>
          <p:nvSpPr>
            <p:cNvPr id="3" name="Shape 1"/>
            <p:cNvSpPr/>
            <p:nvPr/>
          </p:nvSpPr>
          <p:spPr>
            <a:xfrm>
              <a:off x="657225" y="1479233"/>
              <a:ext cx="1664494" cy="1082040"/>
            </a:xfrm>
            <a:prstGeom prst="roundRect">
              <a:avLst>
                <a:gd name="adj" fmla="val 7290"/>
              </a:avLst>
            </a:prstGeom>
            <a:solidFill>
              <a:srgbClr val="E5E5E6"/>
            </a:solidFill>
            <a:ln w="7620">
              <a:solidFill>
                <a:srgbClr val="CBCBCC"/>
              </a:solidFill>
              <a:prstDash val="solid"/>
            </a:ln>
          </p:spPr>
          <p:txBody>
            <a:bodyPr/>
            <a:lstStyle/>
            <a:p>
              <a:endParaRPr lang="en-GB" sz="2400"/>
            </a:p>
          </p:txBody>
        </p:sp>
        <p:pic>
          <p:nvPicPr>
            <p:cNvPr id="4" name="Image 0" descr="preencoded.png"/>
            <p:cNvPicPr>
              <a:picLocks noChangeAspect="1"/>
            </p:cNvPicPr>
            <p:nvPr/>
          </p:nvPicPr>
          <p:blipFill>
            <a:blip r:embed="rId3"/>
            <a:stretch>
              <a:fillRect/>
            </a:stretch>
          </p:blipFill>
          <p:spPr>
            <a:xfrm>
              <a:off x="1357432" y="1856185"/>
              <a:ext cx="264081" cy="330041"/>
            </a:xfrm>
            <a:prstGeom prst="rect">
              <a:avLst/>
            </a:prstGeom>
          </p:spPr>
        </p:pic>
        <p:sp>
          <p:nvSpPr>
            <p:cNvPr id="5" name="Text 2"/>
            <p:cNvSpPr/>
            <p:nvPr/>
          </p:nvSpPr>
          <p:spPr>
            <a:xfrm>
              <a:off x="2509480" y="1666994"/>
              <a:ext cx="2738080" cy="293489"/>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Component-level testing</a:t>
              </a:r>
              <a:endParaRPr lang="en-US" sz="2400" dirty="0"/>
            </a:p>
          </p:txBody>
        </p:sp>
        <p:sp>
          <p:nvSpPr>
            <p:cNvPr id="6" name="Text 3"/>
            <p:cNvSpPr/>
            <p:nvPr/>
          </p:nvSpPr>
          <p:spPr>
            <a:xfrm>
              <a:off x="2509480" y="2073116"/>
              <a:ext cx="4777145" cy="300395"/>
            </a:xfrm>
            <a:prstGeom prst="rect">
              <a:avLst/>
            </a:prstGeom>
            <a:noFill/>
            <a:ln/>
          </p:spPr>
          <p:txBody>
            <a:bodyPr wrap="none" lIns="0" tIns="0" rIns="0" bIns="0" rtlCol="0" anchor="t"/>
            <a:lstStyle/>
            <a:p>
              <a:pPr marL="0" indent="0" algn="l">
                <a:lnSpc>
                  <a:spcPts val="23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individual device functionality against specifications</a:t>
              </a:r>
              <a:endParaRPr lang="en-US" sz="2400" dirty="0"/>
            </a:p>
          </p:txBody>
        </p:sp>
        <p:sp>
          <p:nvSpPr>
            <p:cNvPr id="7" name="Shape 4"/>
            <p:cNvSpPr/>
            <p:nvPr/>
          </p:nvSpPr>
          <p:spPr>
            <a:xfrm>
              <a:off x="2415540" y="2551748"/>
              <a:ext cx="11463814" cy="11430"/>
            </a:xfrm>
            <a:prstGeom prst="roundRect">
              <a:avLst>
                <a:gd name="adj" fmla="val 690114"/>
              </a:avLst>
            </a:prstGeom>
            <a:solidFill>
              <a:srgbClr val="CBCBCC"/>
            </a:solidFill>
            <a:ln/>
          </p:spPr>
          <p:txBody>
            <a:bodyPr/>
            <a:lstStyle/>
            <a:p>
              <a:endParaRPr lang="en-GB" sz="2400"/>
            </a:p>
          </p:txBody>
        </p:sp>
        <p:sp>
          <p:nvSpPr>
            <p:cNvPr id="8" name="Shape 5"/>
            <p:cNvSpPr/>
            <p:nvPr/>
          </p:nvSpPr>
          <p:spPr>
            <a:xfrm>
              <a:off x="657225" y="2655094"/>
              <a:ext cx="3328988" cy="1082040"/>
            </a:xfrm>
            <a:prstGeom prst="roundRect">
              <a:avLst>
                <a:gd name="adj" fmla="val 7290"/>
              </a:avLst>
            </a:prstGeom>
            <a:solidFill>
              <a:srgbClr val="E5E5E6"/>
            </a:solidFill>
            <a:ln w="7620">
              <a:solidFill>
                <a:srgbClr val="CBCBCC"/>
              </a:solidFill>
              <a:prstDash val="solid"/>
            </a:ln>
          </p:spPr>
          <p:txBody>
            <a:bodyPr/>
            <a:lstStyle/>
            <a:p>
              <a:endParaRPr lang="en-GB" sz="2400"/>
            </a:p>
          </p:txBody>
        </p:sp>
        <p:pic>
          <p:nvPicPr>
            <p:cNvPr id="9" name="Image 1" descr="preencoded.png"/>
            <p:cNvPicPr>
              <a:picLocks noChangeAspect="1"/>
            </p:cNvPicPr>
            <p:nvPr/>
          </p:nvPicPr>
          <p:blipFill>
            <a:blip r:embed="rId4"/>
            <a:stretch>
              <a:fillRect/>
            </a:stretch>
          </p:blipFill>
          <p:spPr>
            <a:xfrm>
              <a:off x="2180601" y="3022045"/>
              <a:ext cx="264081" cy="330041"/>
            </a:xfrm>
            <a:prstGeom prst="rect">
              <a:avLst/>
            </a:prstGeom>
          </p:spPr>
        </p:pic>
        <p:sp>
          <p:nvSpPr>
            <p:cNvPr id="10" name="Text 6"/>
            <p:cNvSpPr/>
            <p:nvPr/>
          </p:nvSpPr>
          <p:spPr>
            <a:xfrm>
              <a:off x="4173974" y="2842855"/>
              <a:ext cx="2347555" cy="293489"/>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Interface testing</a:t>
              </a:r>
              <a:endParaRPr lang="en-US" sz="2400" dirty="0"/>
            </a:p>
          </p:txBody>
        </p:sp>
        <p:sp>
          <p:nvSpPr>
            <p:cNvPr id="11" name="Text 7"/>
            <p:cNvSpPr/>
            <p:nvPr/>
          </p:nvSpPr>
          <p:spPr>
            <a:xfrm>
              <a:off x="4173974" y="3248978"/>
              <a:ext cx="4297561" cy="300395"/>
            </a:xfrm>
            <a:prstGeom prst="rect">
              <a:avLst/>
            </a:prstGeom>
            <a:noFill/>
            <a:ln/>
          </p:spPr>
          <p:txBody>
            <a:bodyPr wrap="none" lIns="0" tIns="0" rIns="0" bIns="0" rtlCol="0" anchor="t"/>
            <a:lstStyle/>
            <a:p>
              <a:pPr marL="0" indent="0" algn="l">
                <a:lnSpc>
                  <a:spcPts val="23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Check connections between protection components</a:t>
              </a:r>
              <a:endParaRPr lang="en-US" sz="2400" dirty="0"/>
            </a:p>
          </p:txBody>
        </p:sp>
        <p:sp>
          <p:nvSpPr>
            <p:cNvPr id="12" name="Shape 8"/>
            <p:cNvSpPr/>
            <p:nvPr/>
          </p:nvSpPr>
          <p:spPr>
            <a:xfrm>
              <a:off x="4080034" y="3727609"/>
              <a:ext cx="9799320" cy="11430"/>
            </a:xfrm>
            <a:prstGeom prst="roundRect">
              <a:avLst>
                <a:gd name="adj" fmla="val 690114"/>
              </a:avLst>
            </a:prstGeom>
            <a:solidFill>
              <a:srgbClr val="CBCBCC"/>
            </a:solidFill>
            <a:ln/>
          </p:spPr>
          <p:txBody>
            <a:bodyPr/>
            <a:lstStyle/>
            <a:p>
              <a:endParaRPr lang="en-GB" sz="2400"/>
            </a:p>
          </p:txBody>
        </p:sp>
        <p:sp>
          <p:nvSpPr>
            <p:cNvPr id="13" name="Shape 9"/>
            <p:cNvSpPr/>
            <p:nvPr/>
          </p:nvSpPr>
          <p:spPr>
            <a:xfrm>
              <a:off x="657225" y="3830955"/>
              <a:ext cx="4993481" cy="1082040"/>
            </a:xfrm>
            <a:prstGeom prst="roundRect">
              <a:avLst>
                <a:gd name="adj" fmla="val 7290"/>
              </a:avLst>
            </a:prstGeom>
            <a:solidFill>
              <a:srgbClr val="E5E5E6"/>
            </a:solidFill>
            <a:ln w="7620">
              <a:solidFill>
                <a:srgbClr val="CBCBCC"/>
              </a:solidFill>
              <a:prstDash val="solid"/>
            </a:ln>
          </p:spPr>
          <p:txBody>
            <a:bodyPr/>
            <a:lstStyle/>
            <a:p>
              <a:endParaRPr lang="en-GB" sz="2400"/>
            </a:p>
          </p:txBody>
        </p:sp>
        <p:pic>
          <p:nvPicPr>
            <p:cNvPr id="14" name="Image 2" descr="preencoded.png"/>
            <p:cNvPicPr>
              <a:picLocks noChangeAspect="1"/>
            </p:cNvPicPr>
            <p:nvPr/>
          </p:nvPicPr>
          <p:blipFill>
            <a:blip r:embed="rId5"/>
            <a:stretch>
              <a:fillRect/>
            </a:stretch>
          </p:blipFill>
          <p:spPr>
            <a:xfrm>
              <a:off x="3021924" y="4207907"/>
              <a:ext cx="264081" cy="330041"/>
            </a:xfrm>
            <a:prstGeom prst="rect">
              <a:avLst/>
            </a:prstGeom>
          </p:spPr>
        </p:pic>
        <p:sp>
          <p:nvSpPr>
            <p:cNvPr id="15" name="Text 10"/>
            <p:cNvSpPr/>
            <p:nvPr/>
          </p:nvSpPr>
          <p:spPr>
            <a:xfrm>
              <a:off x="5838468" y="4018717"/>
              <a:ext cx="2347555" cy="293489"/>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System-level testing</a:t>
              </a:r>
              <a:endParaRPr lang="en-US" sz="2400" dirty="0"/>
            </a:p>
          </p:txBody>
        </p:sp>
        <p:sp>
          <p:nvSpPr>
            <p:cNvPr id="16" name="Text 11"/>
            <p:cNvSpPr/>
            <p:nvPr/>
          </p:nvSpPr>
          <p:spPr>
            <a:xfrm>
              <a:off x="5838468" y="4424839"/>
              <a:ext cx="3834884" cy="300395"/>
            </a:xfrm>
            <a:prstGeom prst="rect">
              <a:avLst/>
            </a:prstGeom>
            <a:noFill/>
            <a:ln/>
          </p:spPr>
          <p:txBody>
            <a:bodyPr wrap="none" lIns="0" tIns="0" rIns="0" bIns="0" rtlCol="0" anchor="t"/>
            <a:lstStyle/>
            <a:p>
              <a:pPr marL="0" indent="0" algn="l">
                <a:lnSpc>
                  <a:spcPts val="23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Validate complete protection system operation</a:t>
              </a:r>
              <a:endParaRPr lang="en-US" sz="2400" dirty="0"/>
            </a:p>
          </p:txBody>
        </p:sp>
        <p:sp>
          <p:nvSpPr>
            <p:cNvPr id="17" name="Shape 12"/>
            <p:cNvSpPr/>
            <p:nvPr/>
          </p:nvSpPr>
          <p:spPr>
            <a:xfrm>
              <a:off x="5744528" y="4903470"/>
              <a:ext cx="8134826" cy="11430"/>
            </a:xfrm>
            <a:prstGeom prst="roundRect">
              <a:avLst>
                <a:gd name="adj" fmla="val 690114"/>
              </a:avLst>
            </a:prstGeom>
            <a:solidFill>
              <a:srgbClr val="CBCBCC"/>
            </a:solidFill>
            <a:ln/>
          </p:spPr>
          <p:txBody>
            <a:bodyPr/>
            <a:lstStyle/>
            <a:p>
              <a:endParaRPr lang="en-GB" sz="2400"/>
            </a:p>
          </p:txBody>
        </p:sp>
        <p:sp>
          <p:nvSpPr>
            <p:cNvPr id="18" name="Shape 13"/>
            <p:cNvSpPr/>
            <p:nvPr/>
          </p:nvSpPr>
          <p:spPr>
            <a:xfrm>
              <a:off x="657225" y="5006816"/>
              <a:ext cx="6657975" cy="1082040"/>
            </a:xfrm>
            <a:prstGeom prst="roundRect">
              <a:avLst>
                <a:gd name="adj" fmla="val 7290"/>
              </a:avLst>
            </a:prstGeom>
            <a:solidFill>
              <a:srgbClr val="E5E5E6"/>
            </a:solidFill>
            <a:ln w="7620">
              <a:solidFill>
                <a:srgbClr val="CBCBCC"/>
              </a:solidFill>
              <a:prstDash val="solid"/>
            </a:ln>
          </p:spPr>
          <p:txBody>
            <a:bodyPr/>
            <a:lstStyle/>
            <a:p>
              <a:endParaRPr lang="en-GB" sz="2400"/>
            </a:p>
          </p:txBody>
        </p:sp>
        <p:pic>
          <p:nvPicPr>
            <p:cNvPr id="19" name="Image 3" descr="preencoded.png"/>
            <p:cNvPicPr>
              <a:picLocks noChangeAspect="1"/>
            </p:cNvPicPr>
            <p:nvPr/>
          </p:nvPicPr>
          <p:blipFill>
            <a:blip r:embed="rId6"/>
            <a:stretch>
              <a:fillRect/>
            </a:stretch>
          </p:blipFill>
          <p:spPr>
            <a:xfrm>
              <a:off x="3722131" y="5420856"/>
              <a:ext cx="264081" cy="330041"/>
            </a:xfrm>
            <a:prstGeom prst="rect">
              <a:avLst/>
            </a:prstGeom>
          </p:spPr>
        </p:pic>
        <p:sp>
          <p:nvSpPr>
            <p:cNvPr id="20" name="Text 14"/>
            <p:cNvSpPr/>
            <p:nvPr/>
          </p:nvSpPr>
          <p:spPr>
            <a:xfrm>
              <a:off x="7502962" y="5194578"/>
              <a:ext cx="2347555" cy="293489"/>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Coordination testing</a:t>
              </a:r>
              <a:endParaRPr lang="en-US" sz="2400" dirty="0"/>
            </a:p>
          </p:txBody>
        </p:sp>
        <p:sp>
          <p:nvSpPr>
            <p:cNvPr id="21" name="Text 15"/>
            <p:cNvSpPr/>
            <p:nvPr/>
          </p:nvSpPr>
          <p:spPr>
            <a:xfrm>
              <a:off x="7502962" y="5600700"/>
              <a:ext cx="3921681" cy="300395"/>
            </a:xfrm>
            <a:prstGeom prst="rect">
              <a:avLst/>
            </a:prstGeom>
            <a:noFill/>
            <a:ln/>
          </p:spPr>
          <p:txBody>
            <a:bodyPr wrap="none" lIns="0" tIns="0" rIns="0" bIns="0" rtlCol="0" anchor="t"/>
            <a:lstStyle/>
            <a:p>
              <a:pPr marL="0" indent="0" algn="l">
                <a:lnSpc>
                  <a:spcPts val="23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Confirm correct sequential operation of devices</a:t>
              </a:r>
              <a:endParaRPr lang="en-US" sz="2400"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4D29B-39D0-2029-A669-32C83346E83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70DD569-B2D0-8761-EFF8-06A18054B191}"/>
              </a:ext>
            </a:extLst>
          </p:cNvPr>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4600"/>
              </a:lnSpc>
              <a:buNone/>
            </a:pPr>
            <a:r>
              <a:rPr lang="en-US" sz="3600" b="1" dirty="0">
                <a:solidFill>
                  <a:srgbClr val="FC4421"/>
                </a:solidFill>
                <a:latin typeface="+mj-lt"/>
                <a:ea typeface="Arial Black Bold" pitchFamily="34" charset="-122"/>
                <a:cs typeface="Arial Black Bold" pitchFamily="34" charset="-120"/>
              </a:rPr>
              <a:t>Functional testing procedures</a:t>
            </a:r>
            <a:endParaRPr lang="en-US" sz="3600" dirty="0">
              <a:latin typeface="+mj-lt"/>
            </a:endParaRPr>
          </a:p>
        </p:txBody>
      </p:sp>
      <p:sp>
        <p:nvSpPr>
          <p:cNvPr id="22" name="Text 16">
            <a:extLst>
              <a:ext uri="{FF2B5EF4-FFF2-40B4-BE49-F238E27FC236}">
                <a16:creationId xmlns:a16="http://schemas.microsoft.com/office/drawing/2014/main" id="{D9E70EAD-0945-0333-E02E-9950272AC6EA}"/>
              </a:ext>
            </a:extLst>
          </p:cNvPr>
          <p:cNvSpPr>
            <a:spLocks/>
          </p:cNvSpPr>
          <p:nvPr/>
        </p:nvSpPr>
        <p:spPr>
          <a:xfrm>
            <a:off x="301224" y="1954345"/>
            <a:ext cx="13291486" cy="117538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Functional testing progresses from simple component verification to complex system coordination checks.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Each stage builds upon the previous, ensuring that individual elements function correctly before testing their interaction with other components.</a:t>
            </a:r>
            <a:endParaRPr lang="en-US" sz="2400" dirty="0"/>
          </a:p>
        </p:txBody>
      </p:sp>
      <p:sp>
        <p:nvSpPr>
          <p:cNvPr id="23" name="Text 17">
            <a:extLst>
              <a:ext uri="{FF2B5EF4-FFF2-40B4-BE49-F238E27FC236}">
                <a16:creationId xmlns:a16="http://schemas.microsoft.com/office/drawing/2014/main" id="{212915DE-B590-3975-3142-B316900F35B9}"/>
              </a:ext>
            </a:extLst>
          </p:cNvPr>
          <p:cNvSpPr/>
          <p:nvPr/>
        </p:nvSpPr>
        <p:spPr>
          <a:xfrm>
            <a:off x="301223" y="3921547"/>
            <a:ext cx="13363405" cy="600789"/>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Testing should replicate real-world operating conditions as closely as possible, including:</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normal operation</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abnormal conditions</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fault scenarios.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Document all test results thoroughly, including actual measured values rather than simple pass/fail notations.</a:t>
            </a:r>
            <a:endParaRPr lang="en-US" sz="2400" dirty="0"/>
          </a:p>
        </p:txBody>
      </p:sp>
    </p:spTree>
    <p:extLst>
      <p:ext uri="{BB962C8B-B14F-4D97-AF65-F5344CB8AC3E}">
        <p14:creationId xmlns:p14="http://schemas.microsoft.com/office/powerpoint/2010/main" val="9173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p:cNvPicPr>
          <p:nvPr/>
        </p:nvPicPr>
        <p:blipFill>
          <a:blip r:embed="rId3"/>
          <a:stretch>
            <a:fillRect/>
          </a:stretch>
        </p:blipFill>
        <p:spPr>
          <a:xfrm>
            <a:off x="10271256" y="1196831"/>
            <a:ext cx="3928825" cy="5893238"/>
          </a:xfrm>
          <a:prstGeom prst="rect">
            <a:avLst/>
          </a:prstGeom>
        </p:spPr>
      </p:pic>
      <p:sp>
        <p:nvSpPr>
          <p:cNvPr id="3" name="Text 0"/>
          <p:cNvSpPr>
            <a:spLocks/>
          </p:cNvSpPr>
          <p:nvPr/>
        </p:nvSpPr>
        <p:spPr>
          <a:xfrm>
            <a:off x="301224" y="1081420"/>
            <a:ext cx="13899846" cy="646331"/>
          </a:xfrm>
          <a:prstGeom prst="rect">
            <a:avLst/>
          </a:prstGeom>
          <a:noFill/>
          <a:ln/>
        </p:spPr>
        <p:txBody>
          <a:bodyPr wrap="none" lIns="0" tIns="0" rIns="0" bIns="0" rtlCol="0" anchor="t"/>
          <a:lstStyle/>
          <a:p>
            <a:pPr marL="0" indent="0" algn="l">
              <a:lnSpc>
                <a:spcPts val="4300"/>
              </a:lnSpc>
              <a:buNone/>
            </a:pPr>
            <a:r>
              <a:rPr lang="en-US" sz="3600" b="1" dirty="0">
                <a:solidFill>
                  <a:srgbClr val="FC4421"/>
                </a:solidFill>
                <a:latin typeface="+mj-lt"/>
                <a:ea typeface="Arial Black Bold" pitchFamily="34" charset="-122"/>
                <a:cs typeface="Arial Black Bold" pitchFamily="34" charset="-120"/>
              </a:rPr>
              <a:t>Compliance verification checklist</a:t>
            </a:r>
            <a:endParaRPr lang="en-US" sz="3600" dirty="0">
              <a:latin typeface="+mj-lt"/>
            </a:endParaRPr>
          </a:p>
        </p:txBody>
      </p:sp>
      <p:grpSp>
        <p:nvGrpSpPr>
          <p:cNvPr id="21" name="Group 20">
            <a:extLst>
              <a:ext uri="{FF2B5EF4-FFF2-40B4-BE49-F238E27FC236}">
                <a16:creationId xmlns:a16="http://schemas.microsoft.com/office/drawing/2014/main" id="{217925A2-8878-3FC2-EADA-50F0DB3FE798}"/>
              </a:ext>
            </a:extLst>
          </p:cNvPr>
          <p:cNvGrpSpPr/>
          <p:nvPr/>
        </p:nvGrpSpPr>
        <p:grpSpPr>
          <a:xfrm>
            <a:off x="301224" y="1718517"/>
            <a:ext cx="9584656" cy="5371551"/>
            <a:chOff x="617577" y="1457206"/>
            <a:chExt cx="7908846" cy="4968544"/>
          </a:xfrm>
        </p:grpSpPr>
        <p:sp>
          <p:nvSpPr>
            <p:cNvPr id="4" name="Shape 1"/>
            <p:cNvSpPr/>
            <p:nvPr/>
          </p:nvSpPr>
          <p:spPr>
            <a:xfrm>
              <a:off x="617577" y="1457206"/>
              <a:ext cx="397073" cy="397073"/>
            </a:xfrm>
            <a:prstGeom prst="roundRect">
              <a:avLst>
                <a:gd name="adj" fmla="val 18667"/>
              </a:avLst>
            </a:prstGeom>
            <a:solidFill>
              <a:srgbClr val="E5E5E6"/>
            </a:solidFill>
            <a:ln w="7620">
              <a:solidFill>
                <a:srgbClr val="CBCBCC"/>
              </a:solidFill>
              <a:prstDash val="solid"/>
            </a:ln>
          </p:spPr>
          <p:txBody>
            <a:bodyPr/>
            <a:lstStyle/>
            <a:p>
              <a:endParaRPr lang="en-GB" sz="2400"/>
            </a:p>
          </p:txBody>
        </p:sp>
        <p:sp>
          <p:nvSpPr>
            <p:cNvPr id="5" name="Text 2"/>
            <p:cNvSpPr/>
            <p:nvPr/>
          </p:nvSpPr>
          <p:spPr>
            <a:xfrm>
              <a:off x="683716" y="1549899"/>
              <a:ext cx="264676" cy="228804"/>
            </a:xfrm>
            <a:prstGeom prst="rect">
              <a:avLst/>
            </a:prstGeom>
            <a:noFill/>
            <a:ln/>
          </p:spPr>
          <p:txBody>
            <a:bodyPr wrap="none" lIns="0" tIns="0" rIns="0" bIns="0" rtlCol="0" anchor="t"/>
            <a:lstStyle/>
            <a:p>
              <a:pPr marL="0" indent="0" algn="ctr">
                <a:lnSpc>
                  <a:spcPts val="2050"/>
                </a:lnSpc>
                <a:buNone/>
              </a:pPr>
              <a:r>
                <a:rPr lang="en-US" sz="2400" b="1">
                  <a:solidFill>
                    <a:srgbClr val="000000"/>
                  </a:solidFill>
                  <a:latin typeface="Arial Black Bold" pitchFamily="34" charset="0"/>
                  <a:ea typeface="Arial Black Bold" pitchFamily="34" charset="-122"/>
                  <a:cs typeface="Arial Black Bold" pitchFamily="34" charset="-120"/>
                </a:rPr>
                <a:t>1</a:t>
              </a:r>
              <a:endParaRPr lang="en-US" sz="2400"/>
            </a:p>
          </p:txBody>
        </p:sp>
        <p:sp>
          <p:nvSpPr>
            <p:cNvPr id="6" name="Text 3"/>
            <p:cNvSpPr/>
            <p:nvPr/>
          </p:nvSpPr>
          <p:spPr>
            <a:xfrm>
              <a:off x="1191101" y="1517809"/>
              <a:ext cx="2205990" cy="275749"/>
            </a:xfrm>
            <a:prstGeom prst="rect">
              <a:avLst/>
            </a:prstGeom>
            <a:noFill/>
            <a:ln/>
          </p:spPr>
          <p:txBody>
            <a:bodyPr wrap="none" lIns="0" tIns="0" rIns="0" bIns="0" rtlCol="0" anchor="t"/>
            <a:lstStyle/>
            <a:p>
              <a:pPr marL="0" indent="0" algn="l">
                <a:lnSpc>
                  <a:spcPts val="2150"/>
                </a:lnSpc>
                <a:buNone/>
              </a:pPr>
              <a:r>
                <a:rPr lang="en-US" sz="2400" b="1">
                  <a:solidFill>
                    <a:srgbClr val="000000"/>
                  </a:solidFill>
                  <a:ea typeface="Arial Black Bold" pitchFamily="34" charset="-122"/>
                  <a:cs typeface="Arial Black Bold" pitchFamily="34" charset="-120"/>
                </a:rPr>
                <a:t>Design compliance</a:t>
              </a:r>
              <a:endParaRPr lang="en-US" sz="2400"/>
            </a:p>
          </p:txBody>
        </p:sp>
        <p:sp>
          <p:nvSpPr>
            <p:cNvPr id="7" name="Text 4"/>
            <p:cNvSpPr/>
            <p:nvPr/>
          </p:nvSpPr>
          <p:spPr>
            <a:xfrm>
              <a:off x="1191101" y="1803826"/>
              <a:ext cx="7335322" cy="564594"/>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Verify the protection system installation matches the approved design documentation, noting any approved variations and their justification.</a:t>
              </a:r>
              <a:endParaRPr lang="en-US" sz="2400"/>
            </a:p>
          </p:txBody>
        </p:sp>
        <p:sp>
          <p:nvSpPr>
            <p:cNvPr id="8" name="Shape 5"/>
            <p:cNvSpPr/>
            <p:nvPr/>
          </p:nvSpPr>
          <p:spPr>
            <a:xfrm>
              <a:off x="617577" y="2816900"/>
              <a:ext cx="397073" cy="397073"/>
            </a:xfrm>
            <a:prstGeom prst="roundRect">
              <a:avLst>
                <a:gd name="adj" fmla="val 18667"/>
              </a:avLst>
            </a:prstGeom>
            <a:solidFill>
              <a:srgbClr val="E5E5E6"/>
            </a:solidFill>
            <a:ln w="7620">
              <a:solidFill>
                <a:srgbClr val="CBCBCC"/>
              </a:solidFill>
              <a:prstDash val="solid"/>
            </a:ln>
          </p:spPr>
          <p:txBody>
            <a:bodyPr/>
            <a:lstStyle/>
            <a:p>
              <a:endParaRPr lang="en-GB" sz="2400"/>
            </a:p>
          </p:txBody>
        </p:sp>
        <p:sp>
          <p:nvSpPr>
            <p:cNvPr id="9" name="Text 6"/>
            <p:cNvSpPr/>
            <p:nvPr/>
          </p:nvSpPr>
          <p:spPr>
            <a:xfrm>
              <a:off x="683716" y="2902167"/>
              <a:ext cx="264676" cy="280690"/>
            </a:xfrm>
            <a:prstGeom prst="rect">
              <a:avLst/>
            </a:prstGeom>
            <a:noFill/>
            <a:ln/>
          </p:spPr>
          <p:txBody>
            <a:bodyPr wrap="none" lIns="0" tIns="0" rIns="0" bIns="0" rtlCol="0" anchor="t"/>
            <a:lstStyle/>
            <a:p>
              <a:pPr marL="0" indent="0" algn="ctr">
                <a:lnSpc>
                  <a:spcPts val="2050"/>
                </a:lnSpc>
                <a:buNone/>
              </a:pPr>
              <a:r>
                <a:rPr lang="en-US" sz="2400" b="1">
                  <a:solidFill>
                    <a:srgbClr val="000000"/>
                  </a:solidFill>
                  <a:latin typeface="Arial Black Bold" pitchFamily="34" charset="0"/>
                  <a:ea typeface="Arial Black Bold" pitchFamily="34" charset="-122"/>
                  <a:cs typeface="Arial Black Bold" pitchFamily="34" charset="-120"/>
                </a:rPr>
                <a:t>2</a:t>
              </a:r>
              <a:endParaRPr lang="en-US" sz="2400"/>
            </a:p>
          </p:txBody>
        </p:sp>
        <p:sp>
          <p:nvSpPr>
            <p:cNvPr id="10" name="Text 7"/>
            <p:cNvSpPr/>
            <p:nvPr/>
          </p:nvSpPr>
          <p:spPr>
            <a:xfrm>
              <a:off x="1191101" y="2877503"/>
              <a:ext cx="2953107" cy="275749"/>
            </a:xfrm>
            <a:prstGeom prst="rect">
              <a:avLst/>
            </a:prstGeom>
            <a:noFill/>
            <a:ln/>
          </p:spPr>
          <p:txBody>
            <a:bodyPr wrap="none" lIns="0" tIns="0" rIns="0" bIns="0" rtlCol="0" anchor="t"/>
            <a:lstStyle/>
            <a:p>
              <a:pPr marL="0" indent="0" algn="l">
                <a:lnSpc>
                  <a:spcPts val="2150"/>
                </a:lnSpc>
                <a:buNone/>
              </a:pPr>
              <a:r>
                <a:rPr lang="en-US" sz="2400" b="1">
                  <a:solidFill>
                    <a:srgbClr val="000000"/>
                  </a:solidFill>
                  <a:ea typeface="Arial Black Bold" pitchFamily="34" charset="-122"/>
                  <a:cs typeface="Arial Black Bold" pitchFamily="34" charset="-120"/>
                </a:rPr>
                <a:t>Manufacturer specifications</a:t>
              </a:r>
              <a:endParaRPr lang="en-US" sz="2400"/>
            </a:p>
          </p:txBody>
        </p:sp>
        <p:sp>
          <p:nvSpPr>
            <p:cNvPr id="11" name="Text 8"/>
            <p:cNvSpPr/>
            <p:nvPr/>
          </p:nvSpPr>
          <p:spPr>
            <a:xfrm>
              <a:off x="1191101" y="3130629"/>
              <a:ext cx="7335322" cy="564594"/>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Confirm all components are installed according to manufacturer guidelines, including mounting positions, clearances, and environmental conditions.</a:t>
              </a:r>
              <a:endParaRPr lang="en-US" sz="2400"/>
            </a:p>
          </p:txBody>
        </p:sp>
        <p:sp>
          <p:nvSpPr>
            <p:cNvPr id="12" name="Shape 9"/>
            <p:cNvSpPr/>
            <p:nvPr/>
          </p:nvSpPr>
          <p:spPr>
            <a:xfrm>
              <a:off x="617577" y="4134205"/>
              <a:ext cx="397073" cy="397073"/>
            </a:xfrm>
            <a:prstGeom prst="roundRect">
              <a:avLst>
                <a:gd name="adj" fmla="val 18667"/>
              </a:avLst>
            </a:prstGeom>
            <a:solidFill>
              <a:srgbClr val="E5E5E6"/>
            </a:solidFill>
            <a:ln w="7620">
              <a:solidFill>
                <a:srgbClr val="CBCBCC"/>
              </a:solidFill>
              <a:prstDash val="solid"/>
            </a:ln>
          </p:spPr>
          <p:txBody>
            <a:bodyPr/>
            <a:lstStyle/>
            <a:p>
              <a:endParaRPr lang="en-GB" sz="2400"/>
            </a:p>
          </p:txBody>
        </p:sp>
        <p:sp>
          <p:nvSpPr>
            <p:cNvPr id="13" name="Text 10"/>
            <p:cNvSpPr/>
            <p:nvPr/>
          </p:nvSpPr>
          <p:spPr>
            <a:xfrm>
              <a:off x="683716" y="4250588"/>
              <a:ext cx="264676" cy="280690"/>
            </a:xfrm>
            <a:prstGeom prst="rect">
              <a:avLst/>
            </a:prstGeom>
            <a:noFill/>
            <a:ln/>
          </p:spPr>
          <p:txBody>
            <a:bodyPr wrap="none" lIns="0" tIns="0" rIns="0" bIns="0" rtlCol="0" anchor="t"/>
            <a:lstStyle/>
            <a:p>
              <a:pPr marL="0" indent="0" algn="ctr">
                <a:lnSpc>
                  <a:spcPts val="2050"/>
                </a:lnSpc>
                <a:buNone/>
              </a:pPr>
              <a:r>
                <a:rPr lang="en-US" sz="2400" b="1">
                  <a:solidFill>
                    <a:srgbClr val="000000"/>
                  </a:solidFill>
                  <a:latin typeface="Arial Black Bold" pitchFamily="34" charset="0"/>
                  <a:ea typeface="Arial Black Bold" pitchFamily="34" charset="-122"/>
                  <a:cs typeface="Arial Black Bold" pitchFamily="34" charset="-120"/>
                </a:rPr>
                <a:t>3</a:t>
              </a:r>
              <a:endParaRPr lang="en-US" sz="2400"/>
            </a:p>
          </p:txBody>
        </p:sp>
        <p:sp>
          <p:nvSpPr>
            <p:cNvPr id="14" name="Text 11"/>
            <p:cNvSpPr/>
            <p:nvPr/>
          </p:nvSpPr>
          <p:spPr>
            <a:xfrm>
              <a:off x="1191101" y="4237196"/>
              <a:ext cx="2291358" cy="275749"/>
            </a:xfrm>
            <a:prstGeom prst="rect">
              <a:avLst/>
            </a:prstGeom>
            <a:noFill/>
            <a:ln/>
          </p:spPr>
          <p:txBody>
            <a:bodyPr wrap="none" lIns="0" tIns="0" rIns="0" bIns="0" rtlCol="0" anchor="t"/>
            <a:lstStyle/>
            <a:p>
              <a:pPr marL="0" indent="0" algn="l">
                <a:lnSpc>
                  <a:spcPts val="2150"/>
                </a:lnSpc>
                <a:buNone/>
              </a:pPr>
              <a:r>
                <a:rPr lang="en-US" sz="2400" b="1">
                  <a:solidFill>
                    <a:srgbClr val="000000"/>
                  </a:solidFill>
                  <a:ea typeface="Arial Black Bold" pitchFamily="34" charset="-122"/>
                  <a:cs typeface="Arial Black Bold" pitchFamily="34" charset="-120"/>
                </a:rPr>
                <a:t>Regulatory standards</a:t>
              </a:r>
              <a:endParaRPr lang="en-US" sz="2400"/>
            </a:p>
          </p:txBody>
        </p:sp>
        <p:sp>
          <p:nvSpPr>
            <p:cNvPr id="15" name="Text 12"/>
            <p:cNvSpPr/>
            <p:nvPr/>
          </p:nvSpPr>
          <p:spPr>
            <a:xfrm>
              <a:off x="1191101" y="4490323"/>
              <a:ext cx="7335322" cy="564594"/>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Check compliance with all applicable UK standards and regulations, including BS 7671, product-specific standards, and industry guidance.</a:t>
              </a:r>
              <a:endParaRPr lang="en-US" sz="2400"/>
            </a:p>
          </p:txBody>
        </p:sp>
        <p:sp>
          <p:nvSpPr>
            <p:cNvPr id="16" name="Shape 13"/>
            <p:cNvSpPr/>
            <p:nvPr/>
          </p:nvSpPr>
          <p:spPr>
            <a:xfrm>
              <a:off x="617577" y="5536287"/>
              <a:ext cx="397073" cy="397073"/>
            </a:xfrm>
            <a:prstGeom prst="roundRect">
              <a:avLst>
                <a:gd name="adj" fmla="val 18667"/>
              </a:avLst>
            </a:prstGeom>
            <a:solidFill>
              <a:srgbClr val="E5E5E6"/>
            </a:solidFill>
            <a:ln w="7620">
              <a:solidFill>
                <a:srgbClr val="CBCBCC"/>
              </a:solidFill>
              <a:prstDash val="solid"/>
            </a:ln>
          </p:spPr>
          <p:txBody>
            <a:bodyPr/>
            <a:lstStyle/>
            <a:p>
              <a:endParaRPr lang="en-GB" sz="2400"/>
            </a:p>
          </p:txBody>
        </p:sp>
        <p:sp>
          <p:nvSpPr>
            <p:cNvPr id="17" name="Text 14"/>
            <p:cNvSpPr/>
            <p:nvPr/>
          </p:nvSpPr>
          <p:spPr>
            <a:xfrm>
              <a:off x="683715" y="5632974"/>
              <a:ext cx="264676" cy="228183"/>
            </a:xfrm>
            <a:prstGeom prst="rect">
              <a:avLst/>
            </a:prstGeom>
            <a:noFill/>
            <a:ln/>
          </p:spPr>
          <p:txBody>
            <a:bodyPr wrap="none" lIns="0" tIns="0" rIns="0" bIns="0" rtlCol="0" anchor="t"/>
            <a:lstStyle/>
            <a:p>
              <a:pPr marL="0" indent="0" algn="ctr">
                <a:lnSpc>
                  <a:spcPts val="2050"/>
                </a:lnSpc>
                <a:buNone/>
              </a:pPr>
              <a:r>
                <a:rPr lang="en-US" sz="2400" b="1">
                  <a:solidFill>
                    <a:srgbClr val="000000"/>
                  </a:solidFill>
                  <a:latin typeface="Arial Black Bold" pitchFamily="34" charset="0"/>
                  <a:ea typeface="Arial Black Bold" pitchFamily="34" charset="-122"/>
                  <a:cs typeface="Arial Black Bold" pitchFamily="34" charset="-120"/>
                </a:rPr>
                <a:t>4</a:t>
              </a:r>
              <a:endParaRPr lang="en-US" sz="2400"/>
            </a:p>
          </p:txBody>
        </p:sp>
        <p:sp>
          <p:nvSpPr>
            <p:cNvPr id="18" name="Text 15"/>
            <p:cNvSpPr/>
            <p:nvPr/>
          </p:nvSpPr>
          <p:spPr>
            <a:xfrm>
              <a:off x="1191101" y="5596890"/>
              <a:ext cx="2205990" cy="275749"/>
            </a:xfrm>
            <a:prstGeom prst="rect">
              <a:avLst/>
            </a:prstGeom>
            <a:noFill/>
            <a:ln/>
          </p:spPr>
          <p:txBody>
            <a:bodyPr wrap="none" lIns="0" tIns="0" rIns="0" bIns="0" rtlCol="0" anchor="t"/>
            <a:lstStyle/>
            <a:p>
              <a:pPr marL="0" indent="0" algn="l">
                <a:lnSpc>
                  <a:spcPts val="2150"/>
                </a:lnSpc>
                <a:buNone/>
              </a:pPr>
              <a:r>
                <a:rPr lang="en-US" sz="2400" b="1">
                  <a:solidFill>
                    <a:srgbClr val="000000"/>
                  </a:solidFill>
                  <a:ea typeface="Arial Black Bold" pitchFamily="34" charset="-122"/>
                  <a:cs typeface="Arial Black Bold" pitchFamily="34" charset="-120"/>
                </a:rPr>
                <a:t>Client requirements</a:t>
              </a:r>
              <a:endParaRPr lang="en-US" sz="2400"/>
            </a:p>
          </p:txBody>
        </p:sp>
        <p:sp>
          <p:nvSpPr>
            <p:cNvPr id="19" name="Text 16"/>
            <p:cNvSpPr/>
            <p:nvPr/>
          </p:nvSpPr>
          <p:spPr>
            <a:xfrm>
              <a:off x="1191101" y="5861156"/>
              <a:ext cx="7335322" cy="564594"/>
            </a:xfrm>
            <a:prstGeom prst="rect">
              <a:avLst/>
            </a:prstGeom>
            <a:noFill/>
            <a:ln/>
          </p:spPr>
          <p:txBody>
            <a:bodyPr wrap="square" lIns="0" tIns="0" rIns="0" bIns="0" rtlCol="0" anchor="t"/>
            <a:lstStyle/>
            <a:p>
              <a:pPr marL="0" indent="0" algn="l">
                <a:buNone/>
              </a:pPr>
              <a:r>
                <a:rPr lang="en-US" sz="2400">
                  <a:solidFill>
                    <a:srgbClr val="000000"/>
                  </a:solidFill>
                  <a:latin typeface="Arial" panose="020B0604020202020204" pitchFamily="34" charset="0"/>
                  <a:ea typeface="Arial Black" pitchFamily="34" charset="-122"/>
                  <a:cs typeface="Arial" panose="020B0604020202020204" pitchFamily="34" charset="0"/>
                </a:rPr>
                <a:t>Ensure any additional requirements specified by the end client beyond standard compliance are verified and documented.</a:t>
              </a:r>
              <a:endParaRPr lang="en-US" sz="24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301224" y="1180739"/>
            <a:ext cx="13899846" cy="646331"/>
          </a:xfrm>
        </p:spPr>
        <p:txBody>
          <a:bodyPr/>
          <a:lstStyle/>
          <a:p>
            <a:r>
              <a:rPr lang="en-GB" sz="3600" dirty="0"/>
              <a:t>Introduction</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a:xfrm>
            <a:off x="430319" y="2068179"/>
            <a:ext cx="13491164" cy="4980682"/>
          </a:xfrm>
        </p:spPr>
        <p:txBody>
          <a:bodyPr/>
          <a:lstStyle/>
          <a:p>
            <a:pPr>
              <a:spcAft>
                <a:spcPts val="1200"/>
              </a:spcAft>
            </a:pPr>
            <a:r>
              <a:rPr lang="en-GB" sz="2400" b="0" i="0" dirty="0">
                <a:solidFill>
                  <a:srgbClr val="111111"/>
                </a:solidFill>
                <a:effectLst/>
                <a:latin typeface="Arial" panose="020B0604020202020204" pitchFamily="34" charset="0"/>
                <a:cs typeface="Arial" panose="020B0604020202020204" pitchFamily="34" charset="0"/>
              </a:rPr>
              <a:t>In this session, we will explore the critical processes, requirements, and best practices for ensuring protection systems comply with design specifications, manufacturer guidelines, and relevant industry standards. </a:t>
            </a:r>
          </a:p>
          <a:p>
            <a:pPr>
              <a:spcAft>
                <a:spcPts val="1200"/>
              </a:spcAft>
            </a:pPr>
            <a:r>
              <a:rPr lang="en-GB" sz="2400" dirty="0">
                <a:solidFill>
                  <a:srgbClr val="111111"/>
                </a:solidFill>
                <a:latin typeface="Arial" panose="020B0604020202020204" pitchFamily="34" charset="0"/>
                <a:cs typeface="Arial" panose="020B0604020202020204" pitchFamily="34" charset="0"/>
              </a:rPr>
              <a:t>Electrical installations must be safe and reliable, so understanding the verification process is crucial for protecting both equipment and personnel.</a:t>
            </a:r>
            <a:endParaRPr lang="en-GB" sz="2400" b="0" i="0" dirty="0">
              <a:solidFill>
                <a:srgbClr val="111111"/>
              </a:solidFill>
              <a:effectLst/>
              <a:latin typeface="Arial" panose="020B0604020202020204" pitchFamily="34" charset="0"/>
              <a:cs typeface="Arial" panose="020B0604020202020204" pitchFamily="34" charset="0"/>
            </a:endParaRPr>
          </a:p>
          <a:p>
            <a:pPr>
              <a:spcAft>
                <a:spcPts val="1200"/>
              </a:spcAft>
            </a:pPr>
            <a:r>
              <a:rPr lang="en-GB" sz="2400" b="0" i="0" dirty="0">
                <a:solidFill>
                  <a:srgbClr val="111111"/>
                </a:solidFill>
                <a:effectLst/>
                <a:latin typeface="Arial" panose="020B0604020202020204" pitchFamily="34" charset="0"/>
                <a:cs typeface="Arial" panose="020B0604020202020204" pitchFamily="34" charset="0"/>
              </a:rPr>
              <a:t>This session provides a structured approach to verification procedures and documentation requirements that are essential for demonstrating compliance and ensuring effective handover to end users.</a:t>
            </a:r>
          </a:p>
          <a:p>
            <a:endParaRPr lang="en-GB" b="0" i="0" dirty="0">
              <a:solidFill>
                <a:srgbClr val="111111"/>
              </a:solidFill>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80848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47BBF-7E30-B650-CA48-723715BBD44F}"/>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E0C20F26-D2C7-D1C4-6F34-67BE35134332}"/>
              </a:ext>
            </a:extLst>
          </p:cNvPr>
          <p:cNvPicPr>
            <a:picLocks/>
          </p:cNvPicPr>
          <p:nvPr/>
        </p:nvPicPr>
        <p:blipFill>
          <a:blip r:embed="rId3"/>
          <a:stretch>
            <a:fillRect/>
          </a:stretch>
        </p:blipFill>
        <p:spPr>
          <a:xfrm>
            <a:off x="10271256" y="1196831"/>
            <a:ext cx="3928825" cy="5893238"/>
          </a:xfrm>
          <a:prstGeom prst="rect">
            <a:avLst/>
          </a:prstGeom>
        </p:spPr>
      </p:pic>
      <p:sp>
        <p:nvSpPr>
          <p:cNvPr id="3" name="Text 0">
            <a:extLst>
              <a:ext uri="{FF2B5EF4-FFF2-40B4-BE49-F238E27FC236}">
                <a16:creationId xmlns:a16="http://schemas.microsoft.com/office/drawing/2014/main" id="{918285E7-BE01-B4FC-C4D1-6516EB760724}"/>
              </a:ext>
            </a:extLst>
          </p:cNvPr>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4300"/>
              </a:lnSpc>
              <a:buNone/>
            </a:pPr>
            <a:r>
              <a:rPr lang="en-US" sz="3600" b="1" dirty="0">
                <a:solidFill>
                  <a:srgbClr val="FC4421"/>
                </a:solidFill>
                <a:latin typeface="+mj-lt"/>
                <a:ea typeface="Arial Black Bold" pitchFamily="34" charset="-122"/>
                <a:cs typeface="Arial Black Bold" pitchFamily="34" charset="-120"/>
              </a:rPr>
              <a:t>Compliance verification checklist</a:t>
            </a:r>
            <a:endParaRPr lang="en-US" sz="3600" dirty="0">
              <a:latin typeface="+mj-lt"/>
            </a:endParaRPr>
          </a:p>
        </p:txBody>
      </p:sp>
      <p:sp>
        <p:nvSpPr>
          <p:cNvPr id="20" name="Text 17">
            <a:extLst>
              <a:ext uri="{FF2B5EF4-FFF2-40B4-BE49-F238E27FC236}">
                <a16:creationId xmlns:a16="http://schemas.microsoft.com/office/drawing/2014/main" id="{7B827E73-61B0-6FB4-0F14-6A5CAC72A3AA}"/>
              </a:ext>
            </a:extLst>
          </p:cNvPr>
          <p:cNvSpPr>
            <a:spLocks/>
          </p:cNvSpPr>
          <p:nvPr/>
        </p:nvSpPr>
        <p:spPr>
          <a:xfrm>
            <a:off x="301224" y="1954345"/>
            <a:ext cx="9272267" cy="117538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 structured verification checklist ensures a full assessment against all applicable requirements. </a:t>
            </a:r>
          </a:p>
          <a:p>
            <a:pPr>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Each verification item should be specifically documented with reference to the relevant clause of </a:t>
            </a:r>
            <a:r>
              <a:rPr lang="en-GB" sz="2400" dirty="0">
                <a:solidFill>
                  <a:srgbClr val="000000"/>
                </a:solidFill>
                <a:latin typeface="Arial" panose="020B0604020202020204" pitchFamily="34" charset="0"/>
                <a:ea typeface="Arial Black" pitchFamily="34" charset="-122"/>
                <a:cs typeface="Arial" panose="020B0604020202020204" pitchFamily="34" charset="0"/>
              </a:rPr>
              <a:t>the standards or specifications, creating a clear audit trail that demonstrates</a:t>
            </a:r>
            <a:r>
              <a:rPr lang="en-US" sz="2400" dirty="0">
                <a:solidFill>
                  <a:srgbClr val="000000"/>
                </a:solidFill>
                <a:latin typeface="Arial" panose="020B0604020202020204" pitchFamily="34" charset="0"/>
                <a:ea typeface="Arial Black" pitchFamily="34" charset="-122"/>
                <a:cs typeface="Arial" panose="020B0604020202020204" pitchFamily="34" charset="0"/>
              </a:rPr>
              <a:t> compliance.</a:t>
            </a:r>
            <a:endParaRPr lang="en-US" sz="2400" dirty="0"/>
          </a:p>
        </p:txBody>
      </p:sp>
    </p:spTree>
    <p:extLst>
      <p:ext uri="{BB962C8B-B14F-4D97-AF65-F5344CB8AC3E}">
        <p14:creationId xmlns:p14="http://schemas.microsoft.com/office/powerpoint/2010/main" val="3140706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9" name="Image 2" descr="preencoded.png"/>
          <p:cNvPicPr>
            <a:picLocks noChangeAspect="1"/>
          </p:cNvPicPr>
          <p:nvPr/>
        </p:nvPicPr>
        <p:blipFill>
          <a:blip r:embed="rId3"/>
          <a:stretch>
            <a:fillRect/>
          </a:stretch>
        </p:blipFill>
        <p:spPr>
          <a:xfrm>
            <a:off x="4990146" y="2209648"/>
            <a:ext cx="4650105" cy="4650105"/>
          </a:xfrm>
          <a:prstGeom prst="rect">
            <a:avLst/>
          </a:prstGeom>
        </p:spPr>
      </p:pic>
      <p:pic>
        <p:nvPicPr>
          <p:cNvPr id="13" name="Image 4" descr="preencoded.png"/>
          <p:cNvPicPr>
            <a:picLocks noChangeAspect="1"/>
          </p:cNvPicPr>
          <p:nvPr/>
        </p:nvPicPr>
        <p:blipFill>
          <a:blip r:embed="rId4"/>
          <a:stretch>
            <a:fillRect/>
          </a:stretch>
        </p:blipFill>
        <p:spPr>
          <a:xfrm>
            <a:off x="4990148" y="2199802"/>
            <a:ext cx="4650105" cy="4650105"/>
          </a:xfrm>
          <a:prstGeom prst="rect">
            <a:avLst/>
          </a:prstGeom>
        </p:spPr>
      </p:pic>
      <p:pic>
        <p:nvPicPr>
          <p:cNvPr id="5" name="Image 0" descr="preencoded.png"/>
          <p:cNvPicPr>
            <a:picLocks noChangeAspect="1"/>
          </p:cNvPicPr>
          <p:nvPr/>
        </p:nvPicPr>
        <p:blipFill>
          <a:blip r:embed="rId5"/>
          <a:stretch>
            <a:fillRect/>
          </a:stretch>
        </p:blipFill>
        <p:spPr>
          <a:xfrm>
            <a:off x="4999011" y="2200230"/>
            <a:ext cx="4650105" cy="4650105"/>
          </a:xfrm>
          <a:prstGeom prst="rect">
            <a:avLst/>
          </a:prstGeom>
        </p:spPr>
      </p:pic>
      <p:pic>
        <p:nvPicPr>
          <p:cNvPr id="17" name="Image 6" descr="preencoded.png"/>
          <p:cNvPicPr>
            <a:picLocks noChangeAspect="1"/>
          </p:cNvPicPr>
          <p:nvPr/>
        </p:nvPicPr>
        <p:blipFill>
          <a:blip r:embed="rId6"/>
          <a:stretch>
            <a:fillRect/>
          </a:stretch>
        </p:blipFill>
        <p:spPr>
          <a:xfrm>
            <a:off x="4990148" y="2200230"/>
            <a:ext cx="4650105" cy="4650105"/>
          </a:xfrm>
          <a:prstGeom prst="rect">
            <a:avLst/>
          </a:prstGeom>
        </p:spPr>
      </p:pic>
      <p:sp>
        <p:nvSpPr>
          <p:cNvPr id="2" name="Text 0"/>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4700"/>
              </a:lnSpc>
              <a:buNone/>
            </a:pPr>
            <a:r>
              <a:rPr lang="en-US" sz="3600" b="1" dirty="0">
                <a:solidFill>
                  <a:srgbClr val="FC4421"/>
                </a:solidFill>
                <a:latin typeface="+mj-lt"/>
                <a:ea typeface="Arial Black Bold" pitchFamily="34" charset="-122"/>
                <a:cs typeface="Arial Black Bold" pitchFamily="34" charset="-120"/>
              </a:rPr>
              <a:t>Non-compliance management</a:t>
            </a:r>
            <a:endParaRPr lang="en-US" sz="3600" dirty="0">
              <a:latin typeface="+mj-lt"/>
            </a:endParaRPr>
          </a:p>
        </p:txBody>
      </p:sp>
      <p:sp>
        <p:nvSpPr>
          <p:cNvPr id="3" name="Text 1"/>
          <p:cNvSpPr/>
          <p:nvPr/>
        </p:nvSpPr>
        <p:spPr>
          <a:xfrm>
            <a:off x="2301598" y="2796566"/>
            <a:ext cx="2400538" cy="300038"/>
          </a:xfrm>
          <a:prstGeom prst="rect">
            <a:avLst/>
          </a:prstGeom>
          <a:noFill/>
          <a:ln/>
        </p:spPr>
        <p:txBody>
          <a:bodyPr wrap="none" lIns="0" tIns="0" rIns="0" bIns="0" rtlCol="0" anchor="t"/>
          <a:lstStyle/>
          <a:p>
            <a:pPr marL="0" indent="0" algn="r">
              <a:lnSpc>
                <a:spcPts val="2350"/>
              </a:lnSpc>
              <a:buNone/>
            </a:pPr>
            <a:r>
              <a:rPr lang="en-US" sz="2400" b="1" dirty="0">
                <a:solidFill>
                  <a:srgbClr val="000000"/>
                </a:solidFill>
                <a:ea typeface="Arial Black Bold" pitchFamily="34" charset="-122"/>
                <a:cs typeface="Arial Black Bold" pitchFamily="34" charset="-120"/>
              </a:rPr>
              <a:t>Identification</a:t>
            </a:r>
            <a:endParaRPr lang="en-US" sz="2400" dirty="0"/>
          </a:p>
        </p:txBody>
      </p:sp>
      <p:sp>
        <p:nvSpPr>
          <p:cNvPr id="4" name="Text 2"/>
          <p:cNvSpPr/>
          <p:nvPr/>
        </p:nvSpPr>
        <p:spPr>
          <a:xfrm>
            <a:off x="672108" y="3154594"/>
            <a:ext cx="4030028" cy="614363"/>
          </a:xfrm>
          <a:prstGeom prst="rect">
            <a:avLst/>
          </a:prstGeom>
          <a:noFill/>
          <a:ln/>
        </p:spPr>
        <p:txBody>
          <a:bodyPr wrap="square" lIns="0" tIns="0" rIns="0" bIns="0" rtlCol="0" anchor="t"/>
          <a:lstStyle/>
          <a:p>
            <a:pPr marL="0" indent="0" algn="r">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Document specific non-compliances with reference to applicable standards</a:t>
            </a:r>
            <a:endParaRPr lang="en-US" sz="2400" dirty="0"/>
          </a:p>
        </p:txBody>
      </p:sp>
      <p:pic>
        <p:nvPicPr>
          <p:cNvPr id="6" name="Image 1" descr="preencoded.png"/>
          <p:cNvPicPr>
            <a:picLocks noChangeAspect="1"/>
          </p:cNvPicPr>
          <p:nvPr/>
        </p:nvPicPr>
        <p:blipFill>
          <a:blip r:embed="rId7"/>
          <a:stretch>
            <a:fillRect/>
          </a:stretch>
        </p:blipFill>
        <p:spPr>
          <a:xfrm>
            <a:off x="6379190" y="2958942"/>
            <a:ext cx="287298" cy="359092"/>
          </a:xfrm>
          <a:prstGeom prst="rect">
            <a:avLst/>
          </a:prstGeom>
        </p:spPr>
      </p:pic>
      <p:sp>
        <p:nvSpPr>
          <p:cNvPr id="7" name="Text 3"/>
          <p:cNvSpPr/>
          <p:nvPr/>
        </p:nvSpPr>
        <p:spPr>
          <a:xfrm>
            <a:off x="9926860" y="2772014"/>
            <a:ext cx="2400538" cy="300038"/>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Risk assessment</a:t>
            </a:r>
            <a:endParaRPr lang="en-US" sz="2400" dirty="0"/>
          </a:p>
        </p:txBody>
      </p:sp>
      <p:sp>
        <p:nvSpPr>
          <p:cNvPr id="8" name="Text 4"/>
          <p:cNvSpPr/>
          <p:nvPr/>
        </p:nvSpPr>
        <p:spPr>
          <a:xfrm>
            <a:off x="9928265" y="3117533"/>
            <a:ext cx="4030028" cy="614363"/>
          </a:xfrm>
          <a:prstGeom prst="rect">
            <a:avLst/>
          </a:prstGeom>
          <a:noFill/>
          <a:ln/>
        </p:spPr>
        <p:txBody>
          <a:bodyPr wrap="square" lIns="0" tIns="0" rIns="0" bIns="0" rtlCol="0" anchor="t"/>
          <a:lstStyle/>
          <a:p>
            <a:pPr marL="0" indent="0" algn="l">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Evaluate safety, operational and regulatory implications</a:t>
            </a:r>
            <a:endParaRPr lang="en-US" sz="2400" dirty="0"/>
          </a:p>
        </p:txBody>
      </p:sp>
      <p:pic>
        <p:nvPicPr>
          <p:cNvPr id="10" name="Image 3" descr="preencoded.png"/>
          <p:cNvPicPr>
            <a:picLocks noChangeAspect="1"/>
          </p:cNvPicPr>
          <p:nvPr/>
        </p:nvPicPr>
        <p:blipFill>
          <a:blip r:embed="rId8"/>
          <a:stretch>
            <a:fillRect/>
          </a:stretch>
        </p:blipFill>
        <p:spPr>
          <a:xfrm>
            <a:off x="8394621" y="3442970"/>
            <a:ext cx="287298" cy="359092"/>
          </a:xfrm>
          <a:prstGeom prst="rect">
            <a:avLst/>
          </a:prstGeom>
        </p:spPr>
      </p:pic>
      <p:sp>
        <p:nvSpPr>
          <p:cNvPr id="11" name="Text 5"/>
          <p:cNvSpPr/>
          <p:nvPr/>
        </p:nvSpPr>
        <p:spPr>
          <a:xfrm>
            <a:off x="9928253" y="4962049"/>
            <a:ext cx="2400538" cy="300038"/>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Remediation</a:t>
            </a:r>
            <a:endParaRPr lang="en-US" sz="2400" dirty="0"/>
          </a:p>
        </p:txBody>
      </p:sp>
      <p:sp>
        <p:nvSpPr>
          <p:cNvPr id="12" name="Text 6"/>
          <p:cNvSpPr/>
          <p:nvPr/>
        </p:nvSpPr>
        <p:spPr>
          <a:xfrm>
            <a:off x="9928257" y="5303531"/>
            <a:ext cx="4030028" cy="614363"/>
          </a:xfrm>
          <a:prstGeom prst="rect">
            <a:avLst/>
          </a:prstGeom>
          <a:noFill/>
          <a:ln/>
        </p:spPr>
        <p:txBody>
          <a:bodyPr wrap="square" lIns="0" tIns="0" rIns="0" bIns="0" rtlCol="0" anchor="t"/>
          <a:lstStyle/>
          <a:p>
            <a:pPr marL="0" indent="0" algn="l">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Implement corrective actions to address non-compliances</a:t>
            </a:r>
            <a:endParaRPr lang="en-US" sz="2400" dirty="0"/>
          </a:p>
        </p:txBody>
      </p:sp>
      <p:pic>
        <p:nvPicPr>
          <p:cNvPr id="14" name="Image 5" descr="preencoded.png"/>
          <p:cNvPicPr>
            <a:picLocks noChangeAspect="1"/>
          </p:cNvPicPr>
          <p:nvPr/>
        </p:nvPicPr>
        <p:blipFill>
          <a:blip r:embed="rId9"/>
          <a:stretch>
            <a:fillRect/>
          </a:stretch>
        </p:blipFill>
        <p:spPr>
          <a:xfrm>
            <a:off x="8107323" y="5586651"/>
            <a:ext cx="287298" cy="359092"/>
          </a:xfrm>
          <a:prstGeom prst="rect">
            <a:avLst/>
          </a:prstGeom>
        </p:spPr>
      </p:pic>
      <p:sp>
        <p:nvSpPr>
          <p:cNvPr id="15" name="Text 7"/>
          <p:cNvSpPr/>
          <p:nvPr/>
        </p:nvSpPr>
        <p:spPr>
          <a:xfrm>
            <a:off x="2301592" y="5018841"/>
            <a:ext cx="2400538" cy="300038"/>
          </a:xfrm>
          <a:prstGeom prst="rect">
            <a:avLst/>
          </a:prstGeom>
          <a:noFill/>
          <a:ln/>
        </p:spPr>
        <p:txBody>
          <a:bodyPr wrap="none" lIns="0" tIns="0" rIns="0" bIns="0" rtlCol="0" anchor="t"/>
          <a:lstStyle/>
          <a:p>
            <a:pPr marL="0" indent="0" algn="r">
              <a:lnSpc>
                <a:spcPts val="2350"/>
              </a:lnSpc>
              <a:buNone/>
            </a:pPr>
            <a:r>
              <a:rPr lang="en-US" sz="2400" b="1" dirty="0">
                <a:solidFill>
                  <a:srgbClr val="000000"/>
                </a:solidFill>
                <a:ea typeface="Arial Black Bold" pitchFamily="34" charset="-122"/>
                <a:cs typeface="Arial Black Bold" pitchFamily="34" charset="-120"/>
              </a:rPr>
              <a:t>Re-verification</a:t>
            </a:r>
            <a:endParaRPr lang="en-US" sz="2400" dirty="0"/>
          </a:p>
        </p:txBody>
      </p:sp>
      <p:sp>
        <p:nvSpPr>
          <p:cNvPr id="16" name="Text 8"/>
          <p:cNvSpPr/>
          <p:nvPr/>
        </p:nvSpPr>
        <p:spPr>
          <a:xfrm>
            <a:off x="672102" y="5374361"/>
            <a:ext cx="4030028" cy="307181"/>
          </a:xfrm>
          <a:prstGeom prst="rect">
            <a:avLst/>
          </a:prstGeom>
          <a:noFill/>
          <a:ln/>
        </p:spPr>
        <p:txBody>
          <a:bodyPr wrap="none" lIns="0" tIns="0" rIns="0" bIns="0" rtlCol="0" anchor="t"/>
          <a:lstStyle/>
          <a:p>
            <a:pPr marL="0" indent="0" algn="r">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Test corrected systems to</a:t>
            </a:r>
          </a:p>
          <a:p>
            <a:pPr marL="0" indent="0" algn="r">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confirm compliance</a:t>
            </a:r>
            <a:endParaRPr lang="en-US" sz="2400" dirty="0"/>
          </a:p>
        </p:txBody>
      </p:sp>
      <p:pic>
        <p:nvPicPr>
          <p:cNvPr id="18" name="Image 7" descr="preencoded.png"/>
          <p:cNvPicPr>
            <a:picLocks noChangeAspect="1"/>
          </p:cNvPicPr>
          <p:nvPr/>
        </p:nvPicPr>
        <p:blipFill>
          <a:blip r:embed="rId10"/>
          <a:stretch>
            <a:fillRect/>
          </a:stretch>
        </p:blipFill>
        <p:spPr>
          <a:xfrm>
            <a:off x="5839897" y="5168860"/>
            <a:ext cx="287298" cy="3590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DDB9-EF53-7AC7-A62B-8B1FF2297AF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4778D15-3B44-38D4-495F-339F48877399}"/>
              </a:ext>
            </a:extLst>
          </p:cNvPr>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4700"/>
              </a:lnSpc>
              <a:buNone/>
            </a:pPr>
            <a:r>
              <a:rPr lang="en-US" sz="3600" b="1" dirty="0">
                <a:solidFill>
                  <a:srgbClr val="FC4421"/>
                </a:solidFill>
                <a:latin typeface="+mj-lt"/>
                <a:ea typeface="Arial Black Bold" pitchFamily="34" charset="-122"/>
                <a:cs typeface="Arial Black Bold" pitchFamily="34" charset="-120"/>
              </a:rPr>
              <a:t>Non-compliance management</a:t>
            </a:r>
            <a:endParaRPr lang="en-US" sz="3600" dirty="0">
              <a:latin typeface="+mj-lt"/>
            </a:endParaRPr>
          </a:p>
        </p:txBody>
      </p:sp>
      <p:sp>
        <p:nvSpPr>
          <p:cNvPr id="19" name="Text 9">
            <a:extLst>
              <a:ext uri="{FF2B5EF4-FFF2-40B4-BE49-F238E27FC236}">
                <a16:creationId xmlns:a16="http://schemas.microsoft.com/office/drawing/2014/main" id="{58ED0392-002A-5182-6C77-006EFAB63AAA}"/>
              </a:ext>
            </a:extLst>
          </p:cNvPr>
          <p:cNvSpPr>
            <a:spLocks/>
          </p:cNvSpPr>
          <p:nvPr/>
        </p:nvSpPr>
        <p:spPr>
          <a:xfrm>
            <a:off x="301223" y="1954345"/>
            <a:ext cx="13455873" cy="117538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non-compliances are identified during verification, a systematic approach to their management is essential.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Each non-compliance should be documented in detail, including its specific nature, the standard or specification clause it violates, and the potential implications for system safety and performance.</a:t>
            </a:r>
            <a:endParaRPr lang="en-US" sz="2400" dirty="0"/>
          </a:p>
        </p:txBody>
      </p:sp>
      <p:sp>
        <p:nvSpPr>
          <p:cNvPr id="20" name="Text 10">
            <a:extLst>
              <a:ext uri="{FF2B5EF4-FFF2-40B4-BE49-F238E27FC236}">
                <a16:creationId xmlns:a16="http://schemas.microsoft.com/office/drawing/2014/main" id="{AAC6BA09-3A8F-6A8B-E824-AEB6E4FB5762}"/>
              </a:ext>
            </a:extLst>
          </p:cNvPr>
          <p:cNvSpPr/>
          <p:nvPr/>
        </p:nvSpPr>
        <p:spPr>
          <a:xfrm>
            <a:off x="369605" y="4296307"/>
            <a:ext cx="13284750" cy="614363"/>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temporary non-compliances where immediate remediation is not possible, formal risk assessment and interim mitigation measures must be implemented and documented.</a:t>
            </a:r>
            <a:endParaRPr lang="en-US" sz="2400" dirty="0"/>
          </a:p>
        </p:txBody>
      </p:sp>
    </p:spTree>
    <p:extLst>
      <p:ext uri="{BB962C8B-B14F-4D97-AF65-F5344CB8AC3E}">
        <p14:creationId xmlns:p14="http://schemas.microsoft.com/office/powerpoint/2010/main" val="3778932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a:spLocks/>
          </p:cNvSpPr>
          <p:nvPr/>
        </p:nvSpPr>
        <p:spPr>
          <a:xfrm>
            <a:off x="301224" y="1030070"/>
            <a:ext cx="13899846" cy="646331"/>
          </a:xfrm>
          <a:prstGeom prst="rect">
            <a:avLst/>
          </a:prstGeom>
          <a:noFill/>
          <a:ln/>
        </p:spPr>
        <p:txBody>
          <a:bodyPr wrap="none" lIns="0" tIns="0" rIns="0" bIns="0" rtlCol="0" anchor="t"/>
          <a:lstStyle/>
          <a:p>
            <a:pPr marL="0" indent="0" algn="l">
              <a:lnSpc>
                <a:spcPts val="5350"/>
              </a:lnSpc>
              <a:buNone/>
            </a:pPr>
            <a:r>
              <a:rPr lang="en-US" sz="3600" b="1" dirty="0">
                <a:solidFill>
                  <a:srgbClr val="FC4421"/>
                </a:solidFill>
                <a:latin typeface="+mj-lt"/>
                <a:ea typeface="Arial Black Bold" pitchFamily="34" charset="-122"/>
                <a:cs typeface="Arial Black Bold" pitchFamily="34" charset="-120"/>
              </a:rPr>
              <a:t>Documentation types and requirements</a:t>
            </a:r>
            <a:endParaRPr lang="en-US" sz="3600" dirty="0">
              <a:latin typeface="+mj-lt"/>
            </a:endParaRPr>
          </a:p>
        </p:txBody>
      </p:sp>
      <p:pic>
        <p:nvPicPr>
          <p:cNvPr id="3" name="Image 0" descr="preencoded.png"/>
          <p:cNvPicPr>
            <a:picLocks noChangeAspect="1"/>
          </p:cNvPicPr>
          <p:nvPr/>
        </p:nvPicPr>
        <p:blipFill>
          <a:blip r:embed="rId3"/>
          <a:stretch>
            <a:fillRect/>
          </a:stretch>
        </p:blipFill>
        <p:spPr>
          <a:xfrm>
            <a:off x="767596" y="1732037"/>
            <a:ext cx="2382763" cy="2382763"/>
          </a:xfrm>
          <a:prstGeom prst="rect">
            <a:avLst/>
          </a:prstGeom>
        </p:spPr>
      </p:pic>
      <p:pic>
        <p:nvPicPr>
          <p:cNvPr id="4" name="Image 1" descr="preencoded.png"/>
          <p:cNvPicPr>
            <a:picLocks noChangeAspect="1"/>
          </p:cNvPicPr>
          <p:nvPr/>
        </p:nvPicPr>
        <p:blipFill>
          <a:blip r:embed="rId4"/>
          <a:stretch>
            <a:fillRect/>
          </a:stretch>
        </p:blipFill>
        <p:spPr>
          <a:xfrm>
            <a:off x="4081372" y="1731946"/>
            <a:ext cx="2382854" cy="2382854"/>
          </a:xfrm>
          <a:prstGeom prst="rect">
            <a:avLst/>
          </a:prstGeom>
        </p:spPr>
      </p:pic>
      <p:pic>
        <p:nvPicPr>
          <p:cNvPr id="5" name="Image 2" descr="preencoded.png"/>
          <p:cNvPicPr>
            <a:picLocks noChangeAspect="1"/>
          </p:cNvPicPr>
          <p:nvPr/>
        </p:nvPicPr>
        <p:blipFill>
          <a:blip r:embed="rId5"/>
          <a:stretch>
            <a:fillRect/>
          </a:stretch>
        </p:blipFill>
        <p:spPr>
          <a:xfrm>
            <a:off x="7395239" y="1687492"/>
            <a:ext cx="2382854" cy="2382854"/>
          </a:xfrm>
          <a:prstGeom prst="rect">
            <a:avLst/>
          </a:prstGeom>
        </p:spPr>
      </p:pic>
      <p:pic>
        <p:nvPicPr>
          <p:cNvPr id="6" name="Image 3" descr="preencoded.png"/>
          <p:cNvPicPr>
            <a:picLocks noChangeAspect="1"/>
          </p:cNvPicPr>
          <p:nvPr/>
        </p:nvPicPr>
        <p:blipFill>
          <a:blip r:embed="rId6"/>
          <a:stretch>
            <a:fillRect/>
          </a:stretch>
        </p:blipFill>
        <p:spPr>
          <a:xfrm>
            <a:off x="10716697" y="1687492"/>
            <a:ext cx="2382854" cy="2382854"/>
          </a:xfrm>
          <a:prstGeom prst="rect">
            <a:avLst/>
          </a:prstGeom>
        </p:spPr>
      </p:pic>
      <p:sp>
        <p:nvSpPr>
          <p:cNvPr id="7" name="Text 1"/>
          <p:cNvSpPr/>
          <p:nvPr/>
        </p:nvSpPr>
        <p:spPr>
          <a:xfrm>
            <a:off x="301224" y="4279165"/>
            <a:ext cx="13708692" cy="1052632"/>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Comprehensive documentation is a critical deliverable of the verification process. Required documents typically include test certificates confirming compliance with BS 7671 and other applicable standards like BS 5839 for fire, detailed as-built drawings accurately reflecting the installed system, and complete records of all test results with actual measured values.</a:t>
            </a:r>
            <a:endParaRPr lang="en-US" sz="2400" dirty="0"/>
          </a:p>
        </p:txBody>
      </p:sp>
      <p:sp>
        <p:nvSpPr>
          <p:cNvPr id="8" name="Text 2"/>
          <p:cNvSpPr/>
          <p:nvPr/>
        </p:nvSpPr>
        <p:spPr>
          <a:xfrm>
            <a:off x="301224" y="5971247"/>
            <a:ext cx="13708692" cy="1052632"/>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Documentation must be produced in the format specified by relevant standards and client requirements. Digital documentation is increasingly common, providing improved accessibility and searchability, though formal certificates often still require physical signatures and stamps.</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5050"/>
              </a:lnSpc>
              <a:buNone/>
            </a:pPr>
            <a:r>
              <a:rPr lang="en-US" sz="3600" b="1" dirty="0">
                <a:solidFill>
                  <a:srgbClr val="FC4421"/>
                </a:solidFill>
                <a:latin typeface="+mj-lt"/>
                <a:ea typeface="Arial Black Bold" pitchFamily="34" charset="-122"/>
                <a:cs typeface="Arial Black Bold" pitchFamily="34" charset="-120"/>
              </a:rPr>
              <a:t>Test records and certification</a:t>
            </a:r>
            <a:endParaRPr lang="en-US" sz="3600" dirty="0">
              <a:latin typeface="+mj-lt"/>
            </a:endParaRPr>
          </a:p>
        </p:txBody>
      </p:sp>
      <p:grpSp>
        <p:nvGrpSpPr>
          <p:cNvPr id="33" name="Group 32">
            <a:extLst>
              <a:ext uri="{FF2B5EF4-FFF2-40B4-BE49-F238E27FC236}">
                <a16:creationId xmlns:a16="http://schemas.microsoft.com/office/drawing/2014/main" id="{F5A35F55-0551-2C62-CF39-84F1AEA2766F}"/>
              </a:ext>
            </a:extLst>
          </p:cNvPr>
          <p:cNvGrpSpPr/>
          <p:nvPr/>
        </p:nvGrpSpPr>
        <p:grpSpPr>
          <a:xfrm>
            <a:off x="301224" y="2085395"/>
            <a:ext cx="14126965" cy="3232462"/>
            <a:chOff x="729853" y="1957149"/>
            <a:chExt cx="13169265" cy="2964656"/>
          </a:xfrm>
        </p:grpSpPr>
        <p:sp>
          <p:nvSpPr>
            <p:cNvPr id="4" name="Shape 2"/>
            <p:cNvSpPr/>
            <p:nvPr/>
          </p:nvSpPr>
          <p:spPr>
            <a:xfrm>
              <a:off x="729853" y="1957149"/>
              <a:ext cx="13169265" cy="592931"/>
            </a:xfrm>
            <a:prstGeom prst="rect">
              <a:avLst/>
            </a:prstGeom>
            <a:solidFill>
              <a:srgbClr val="FFFFFF">
                <a:alpha val="4000"/>
              </a:srgbClr>
            </a:solidFill>
            <a:ln/>
          </p:spPr>
          <p:txBody>
            <a:bodyPr/>
            <a:lstStyle/>
            <a:p>
              <a:endParaRPr lang="en-GB" sz="2000"/>
            </a:p>
          </p:txBody>
        </p:sp>
        <p:sp>
          <p:nvSpPr>
            <p:cNvPr id="5" name="Text 3"/>
            <p:cNvSpPr/>
            <p:nvPr/>
          </p:nvSpPr>
          <p:spPr>
            <a:xfrm>
              <a:off x="937736" y="2088594"/>
              <a:ext cx="3972758" cy="330041"/>
            </a:xfrm>
            <a:prstGeom prst="rect">
              <a:avLst/>
            </a:prstGeom>
            <a:noFill/>
            <a:ln/>
          </p:spPr>
          <p:txBody>
            <a:bodyPr wrap="none" lIns="0" tIns="0" rIns="0" bIns="0" rtlCol="0" anchor="t"/>
            <a:lstStyle/>
            <a:p>
              <a:pPr marL="0" indent="0" algn="l">
                <a:lnSpc>
                  <a:spcPts val="2600"/>
                </a:lnSpc>
                <a:buNone/>
              </a:pPr>
              <a:r>
                <a:rPr lang="en-US" sz="2400" b="1" dirty="0">
                  <a:solidFill>
                    <a:srgbClr val="000000"/>
                  </a:solidFill>
                  <a:latin typeface="Arial" panose="020B0604020202020204" pitchFamily="34" charset="0"/>
                  <a:ea typeface="Arial Black" pitchFamily="34" charset="-122"/>
                  <a:cs typeface="Arial" panose="020B0604020202020204" pitchFamily="34" charset="0"/>
                </a:rPr>
                <a:t>Test type</a:t>
              </a:r>
              <a:endParaRPr lang="en-US" sz="2400" b="1" dirty="0"/>
            </a:p>
          </p:txBody>
        </p:sp>
        <p:sp>
          <p:nvSpPr>
            <p:cNvPr id="6" name="Text 4"/>
            <p:cNvSpPr/>
            <p:nvPr/>
          </p:nvSpPr>
          <p:spPr>
            <a:xfrm>
              <a:off x="5330785" y="2088594"/>
              <a:ext cx="3968948" cy="330041"/>
            </a:xfrm>
            <a:prstGeom prst="rect">
              <a:avLst/>
            </a:prstGeom>
            <a:noFill/>
            <a:ln/>
          </p:spPr>
          <p:txBody>
            <a:bodyPr wrap="none" lIns="0" tIns="0" rIns="0" bIns="0" rtlCol="0" anchor="t"/>
            <a:lstStyle/>
            <a:p>
              <a:pPr marL="0" indent="0" algn="l">
                <a:lnSpc>
                  <a:spcPts val="2600"/>
                </a:lnSpc>
                <a:buNone/>
              </a:pPr>
              <a:r>
                <a:rPr lang="en-US" sz="2400" b="1" dirty="0">
                  <a:solidFill>
                    <a:srgbClr val="000000"/>
                  </a:solidFill>
                  <a:latin typeface="Arial" panose="020B0604020202020204" pitchFamily="34" charset="0"/>
                  <a:ea typeface="Arial Black" pitchFamily="34" charset="-122"/>
                  <a:cs typeface="Arial" panose="020B0604020202020204" pitchFamily="34" charset="0"/>
                </a:rPr>
                <a:t>Recording requirements</a:t>
              </a:r>
              <a:endParaRPr lang="en-US" sz="2400" b="1" dirty="0"/>
            </a:p>
          </p:txBody>
        </p:sp>
        <p:sp>
          <p:nvSpPr>
            <p:cNvPr id="7" name="Text 5"/>
            <p:cNvSpPr/>
            <p:nvPr/>
          </p:nvSpPr>
          <p:spPr>
            <a:xfrm>
              <a:off x="9720024" y="2088594"/>
              <a:ext cx="3972758" cy="330041"/>
            </a:xfrm>
            <a:prstGeom prst="rect">
              <a:avLst/>
            </a:prstGeom>
            <a:noFill/>
            <a:ln/>
          </p:spPr>
          <p:txBody>
            <a:bodyPr wrap="none" lIns="0" tIns="0" rIns="0" bIns="0" rtlCol="0" anchor="t"/>
            <a:lstStyle/>
            <a:p>
              <a:pPr marL="0" indent="0" algn="l">
                <a:lnSpc>
                  <a:spcPts val="2600"/>
                </a:lnSpc>
                <a:buNone/>
              </a:pPr>
              <a:r>
                <a:rPr lang="en-US" sz="2400" b="1" dirty="0">
                  <a:solidFill>
                    <a:srgbClr val="000000"/>
                  </a:solidFill>
                  <a:latin typeface="Arial" panose="020B0604020202020204" pitchFamily="34" charset="0"/>
                  <a:ea typeface="Arial Black" pitchFamily="34" charset="-122"/>
                  <a:cs typeface="Arial" panose="020B0604020202020204" pitchFamily="34" charset="0"/>
                </a:rPr>
                <a:t>Verification method</a:t>
              </a:r>
              <a:endParaRPr lang="en-US" sz="2400" b="1" dirty="0"/>
            </a:p>
          </p:txBody>
        </p:sp>
        <p:sp>
          <p:nvSpPr>
            <p:cNvPr id="8" name="Shape 6"/>
            <p:cNvSpPr/>
            <p:nvPr/>
          </p:nvSpPr>
          <p:spPr>
            <a:xfrm>
              <a:off x="729853" y="2550081"/>
              <a:ext cx="13169265" cy="592931"/>
            </a:xfrm>
            <a:prstGeom prst="rect">
              <a:avLst/>
            </a:prstGeom>
            <a:solidFill>
              <a:srgbClr val="000000">
                <a:alpha val="4000"/>
              </a:srgbClr>
            </a:solidFill>
            <a:ln/>
          </p:spPr>
          <p:txBody>
            <a:bodyPr/>
            <a:lstStyle/>
            <a:p>
              <a:endParaRPr lang="en-GB" sz="2000"/>
            </a:p>
          </p:txBody>
        </p:sp>
        <p:sp>
          <p:nvSpPr>
            <p:cNvPr id="9" name="Text 7"/>
            <p:cNvSpPr/>
            <p:nvPr/>
          </p:nvSpPr>
          <p:spPr>
            <a:xfrm>
              <a:off x="937736" y="2681526"/>
              <a:ext cx="3972758" cy="330041"/>
            </a:xfrm>
            <a:prstGeom prst="rect">
              <a:avLst/>
            </a:prstGeom>
            <a:noFill/>
            <a:ln/>
          </p:spPr>
          <p:txBody>
            <a:bodyPr wrap="none" lIns="0" tIns="0" rIns="0" bIns="0" rtlCol="0" anchor="t"/>
            <a:lstStyle/>
            <a:p>
              <a:pPr marL="0" indent="0" algn="l">
                <a:lnSpc>
                  <a:spcPts val="26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Visual Inspection</a:t>
              </a:r>
              <a:endParaRPr lang="en-US" sz="2000" dirty="0"/>
            </a:p>
          </p:txBody>
        </p:sp>
        <p:sp>
          <p:nvSpPr>
            <p:cNvPr id="10" name="Text 8"/>
            <p:cNvSpPr/>
            <p:nvPr/>
          </p:nvSpPr>
          <p:spPr>
            <a:xfrm>
              <a:off x="5330785" y="2681526"/>
              <a:ext cx="3968948" cy="330041"/>
            </a:xfrm>
            <a:prstGeom prst="rect">
              <a:avLst/>
            </a:prstGeom>
            <a:noFill/>
            <a:ln/>
          </p:spPr>
          <p:txBody>
            <a:bodyPr wrap="none" lIns="0" tIns="0" rIns="0" bIns="0" rtlCol="0" anchor="t"/>
            <a:lstStyle/>
            <a:p>
              <a:pPr marL="0" indent="0" algn="l">
                <a:lnSpc>
                  <a:spcPts val="26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Checklist with detailed observations</a:t>
              </a:r>
              <a:endParaRPr lang="en-US" sz="2000" dirty="0"/>
            </a:p>
          </p:txBody>
        </p:sp>
        <p:sp>
          <p:nvSpPr>
            <p:cNvPr id="11" name="Text 9"/>
            <p:cNvSpPr/>
            <p:nvPr/>
          </p:nvSpPr>
          <p:spPr>
            <a:xfrm>
              <a:off x="9720024" y="2681526"/>
              <a:ext cx="3972758" cy="330041"/>
            </a:xfrm>
            <a:prstGeom prst="rect">
              <a:avLst/>
            </a:prstGeom>
            <a:noFill/>
            <a:ln/>
          </p:spPr>
          <p:txBody>
            <a:bodyPr wrap="none" lIns="0" tIns="0" rIns="0" bIns="0" rtlCol="0" anchor="t"/>
            <a:lstStyle/>
            <a:p>
              <a:pPr marL="0" indent="0" algn="l">
                <a:lnSpc>
                  <a:spcPts val="26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Direct observation against drawings</a:t>
              </a:r>
              <a:endParaRPr lang="en-US" sz="2000" dirty="0"/>
            </a:p>
          </p:txBody>
        </p:sp>
        <p:sp>
          <p:nvSpPr>
            <p:cNvPr id="12" name="Shape 10"/>
            <p:cNvSpPr/>
            <p:nvPr/>
          </p:nvSpPr>
          <p:spPr>
            <a:xfrm>
              <a:off x="729853" y="3143012"/>
              <a:ext cx="13169265" cy="592931"/>
            </a:xfrm>
            <a:prstGeom prst="rect">
              <a:avLst/>
            </a:prstGeom>
            <a:solidFill>
              <a:srgbClr val="FFFFFF">
                <a:alpha val="4000"/>
              </a:srgbClr>
            </a:solidFill>
            <a:ln/>
          </p:spPr>
          <p:txBody>
            <a:bodyPr/>
            <a:lstStyle/>
            <a:p>
              <a:endParaRPr lang="en-GB" sz="2000"/>
            </a:p>
          </p:txBody>
        </p:sp>
        <p:sp>
          <p:nvSpPr>
            <p:cNvPr id="13" name="Text 11"/>
            <p:cNvSpPr/>
            <p:nvPr/>
          </p:nvSpPr>
          <p:spPr>
            <a:xfrm>
              <a:off x="937736" y="3274457"/>
              <a:ext cx="3972758" cy="330041"/>
            </a:xfrm>
            <a:prstGeom prst="rect">
              <a:avLst/>
            </a:prstGeom>
            <a:noFill/>
            <a:ln/>
          </p:spPr>
          <p:txBody>
            <a:bodyPr wrap="none" lIns="0" tIns="0" rIns="0" bIns="0" rtlCol="0" anchor="t"/>
            <a:lstStyle/>
            <a:p>
              <a:pPr marL="0" indent="0" algn="l">
                <a:lnSpc>
                  <a:spcPts val="26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Continuity Testing</a:t>
              </a:r>
              <a:endParaRPr lang="en-US" sz="2000" dirty="0"/>
            </a:p>
          </p:txBody>
        </p:sp>
        <p:sp>
          <p:nvSpPr>
            <p:cNvPr id="14" name="Text 12"/>
            <p:cNvSpPr/>
            <p:nvPr/>
          </p:nvSpPr>
          <p:spPr>
            <a:xfrm>
              <a:off x="5330785" y="3274457"/>
              <a:ext cx="3968948" cy="330041"/>
            </a:xfrm>
            <a:prstGeom prst="rect">
              <a:avLst/>
            </a:prstGeom>
            <a:noFill/>
            <a:ln/>
          </p:spPr>
          <p:txBody>
            <a:bodyPr wrap="none" lIns="0" tIns="0" rIns="0" bIns="0" rtlCol="0" anchor="t"/>
            <a:lstStyle/>
            <a:p>
              <a:pPr marL="0" indent="0" algn="l">
                <a:lnSpc>
                  <a:spcPts val="26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Measured resistance values</a:t>
              </a:r>
              <a:endParaRPr lang="en-US" sz="2000" dirty="0"/>
            </a:p>
          </p:txBody>
        </p:sp>
        <p:sp>
          <p:nvSpPr>
            <p:cNvPr id="15" name="Text 13"/>
            <p:cNvSpPr/>
            <p:nvPr/>
          </p:nvSpPr>
          <p:spPr>
            <a:xfrm>
              <a:off x="9720024" y="3274457"/>
              <a:ext cx="3972758" cy="330041"/>
            </a:xfrm>
            <a:prstGeom prst="rect">
              <a:avLst/>
            </a:prstGeom>
            <a:noFill/>
            <a:ln/>
          </p:spPr>
          <p:txBody>
            <a:bodyPr wrap="none" lIns="0" tIns="0" rIns="0" bIns="0" rtlCol="0" anchor="t"/>
            <a:lstStyle/>
            <a:p>
              <a:pPr marL="0" indent="0" algn="l">
                <a:lnSpc>
                  <a:spcPts val="26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Low-resistance ohmmeter</a:t>
              </a:r>
              <a:endParaRPr lang="en-US" sz="2000" dirty="0"/>
            </a:p>
          </p:txBody>
        </p:sp>
        <p:sp>
          <p:nvSpPr>
            <p:cNvPr id="16" name="Shape 14"/>
            <p:cNvSpPr/>
            <p:nvPr/>
          </p:nvSpPr>
          <p:spPr>
            <a:xfrm>
              <a:off x="729853" y="3735942"/>
              <a:ext cx="13169265" cy="737133"/>
            </a:xfrm>
            <a:prstGeom prst="rect">
              <a:avLst/>
            </a:prstGeom>
            <a:solidFill>
              <a:srgbClr val="000000">
                <a:alpha val="4000"/>
              </a:srgbClr>
            </a:solidFill>
            <a:ln/>
          </p:spPr>
          <p:txBody>
            <a:bodyPr/>
            <a:lstStyle/>
            <a:p>
              <a:endParaRPr lang="en-GB" sz="2000"/>
            </a:p>
          </p:txBody>
        </p:sp>
        <p:sp>
          <p:nvSpPr>
            <p:cNvPr id="17" name="Text 15"/>
            <p:cNvSpPr/>
            <p:nvPr/>
          </p:nvSpPr>
          <p:spPr>
            <a:xfrm>
              <a:off x="937736" y="3867388"/>
              <a:ext cx="3972758" cy="330041"/>
            </a:xfrm>
            <a:prstGeom prst="rect">
              <a:avLst/>
            </a:prstGeom>
            <a:noFill/>
            <a:ln/>
          </p:spPr>
          <p:txBody>
            <a:bodyPr wrap="none" lIns="0" tIns="0" rIns="0" bIns="0" rtlCol="0" anchor="t"/>
            <a:lstStyle/>
            <a:p>
              <a:pPr marL="0" indent="0" algn="l">
                <a:lnSpc>
                  <a:spcPts val="26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Insulation Resistance</a:t>
              </a:r>
              <a:endParaRPr lang="en-US" sz="2000" dirty="0"/>
            </a:p>
          </p:txBody>
        </p:sp>
        <p:sp>
          <p:nvSpPr>
            <p:cNvPr id="18" name="Text 16"/>
            <p:cNvSpPr/>
            <p:nvPr/>
          </p:nvSpPr>
          <p:spPr>
            <a:xfrm>
              <a:off x="5330785" y="3867388"/>
              <a:ext cx="3968948" cy="330041"/>
            </a:xfrm>
            <a:prstGeom prst="rect">
              <a:avLst/>
            </a:prstGeom>
            <a:noFill/>
            <a:ln/>
          </p:spPr>
          <p:txBody>
            <a:bodyPr wrap="none" lIns="0" tIns="0" rIns="0" bIns="0" rtlCol="0" anchor="t"/>
            <a:lstStyle/>
            <a:p>
              <a:pPr marL="0" indent="0" algn="l">
                <a:lnSpc>
                  <a:spcPts val="26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Actual megohm values at specified </a:t>
              </a:r>
            </a:p>
            <a:p>
              <a:pPr marL="0" indent="0" algn="l">
                <a:lnSpc>
                  <a:spcPts val="26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voltage</a:t>
              </a:r>
              <a:endParaRPr lang="en-US" sz="2000" dirty="0"/>
            </a:p>
          </p:txBody>
        </p:sp>
        <p:sp>
          <p:nvSpPr>
            <p:cNvPr id="19" name="Text 17"/>
            <p:cNvSpPr/>
            <p:nvPr/>
          </p:nvSpPr>
          <p:spPr>
            <a:xfrm>
              <a:off x="9720024" y="3867388"/>
              <a:ext cx="3972758" cy="330041"/>
            </a:xfrm>
            <a:prstGeom prst="rect">
              <a:avLst/>
            </a:prstGeom>
            <a:noFill/>
            <a:ln/>
          </p:spPr>
          <p:txBody>
            <a:bodyPr wrap="none" lIns="0" tIns="0" rIns="0" bIns="0" rtlCol="0" anchor="t"/>
            <a:lstStyle/>
            <a:p>
              <a:pPr marL="0" indent="0" algn="l">
                <a:lnSpc>
                  <a:spcPts val="26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Insulation resistance tester</a:t>
              </a:r>
              <a:endParaRPr lang="en-US" sz="2000" dirty="0"/>
            </a:p>
          </p:txBody>
        </p:sp>
        <p:sp>
          <p:nvSpPr>
            <p:cNvPr id="20" name="Shape 18"/>
            <p:cNvSpPr/>
            <p:nvPr/>
          </p:nvSpPr>
          <p:spPr>
            <a:xfrm>
              <a:off x="729853" y="4328874"/>
              <a:ext cx="13169265" cy="592931"/>
            </a:xfrm>
            <a:prstGeom prst="rect">
              <a:avLst/>
            </a:prstGeom>
            <a:solidFill>
              <a:srgbClr val="FFFFFF">
                <a:alpha val="4000"/>
              </a:srgbClr>
            </a:solidFill>
            <a:ln/>
          </p:spPr>
          <p:txBody>
            <a:bodyPr/>
            <a:lstStyle/>
            <a:p>
              <a:endParaRPr lang="en-GB" sz="200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E93D4-7929-84AB-AB1E-FF141ABF28A9}"/>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B56AB80-F179-6A2B-439D-E23EB1B4EA6B}"/>
              </a:ext>
            </a:extLst>
          </p:cNvPr>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5050"/>
              </a:lnSpc>
              <a:buNone/>
            </a:pPr>
            <a:r>
              <a:rPr lang="en-US" sz="3600" b="1" dirty="0">
                <a:solidFill>
                  <a:srgbClr val="FC4421"/>
                </a:solidFill>
                <a:latin typeface="+mj-lt"/>
                <a:ea typeface="Arial Black Bold" pitchFamily="34" charset="-122"/>
                <a:cs typeface="Arial Black Bold" pitchFamily="34" charset="-120"/>
              </a:rPr>
              <a:t>Test records and certification</a:t>
            </a:r>
            <a:endParaRPr lang="en-US" sz="3600" dirty="0">
              <a:latin typeface="+mj-lt"/>
            </a:endParaRPr>
          </a:p>
        </p:txBody>
      </p:sp>
      <p:sp>
        <p:nvSpPr>
          <p:cNvPr id="32" name="Text 30">
            <a:extLst>
              <a:ext uri="{FF2B5EF4-FFF2-40B4-BE49-F238E27FC236}">
                <a16:creationId xmlns:a16="http://schemas.microsoft.com/office/drawing/2014/main" id="{46091F2F-2082-65A9-5209-0BA891D27D08}"/>
              </a:ext>
            </a:extLst>
          </p:cNvPr>
          <p:cNvSpPr>
            <a:spLocks/>
          </p:cNvSpPr>
          <p:nvPr/>
        </p:nvSpPr>
        <p:spPr>
          <a:xfrm>
            <a:off x="301224" y="1941345"/>
            <a:ext cx="13445598" cy="117538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Test records must include specific measured values rather than simple pass/fail indications.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This allows future comparison to identify deterioration and provides evidence of the actual margin of compliance.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Records should clearly identify the individual performing each test and verify their competence for the specific test procedures.</a:t>
            </a:r>
            <a:endParaRPr lang="en-US" sz="2400" dirty="0"/>
          </a:p>
        </p:txBody>
      </p:sp>
    </p:spTree>
    <p:extLst>
      <p:ext uri="{BB962C8B-B14F-4D97-AF65-F5344CB8AC3E}">
        <p14:creationId xmlns:p14="http://schemas.microsoft.com/office/powerpoint/2010/main" val="382337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a:spLocks/>
          </p:cNvSpPr>
          <p:nvPr/>
        </p:nvSpPr>
        <p:spPr>
          <a:xfrm>
            <a:off x="301224" y="1143312"/>
            <a:ext cx="13899846" cy="433301"/>
          </a:xfrm>
          <a:prstGeom prst="rect">
            <a:avLst/>
          </a:prstGeom>
          <a:noFill/>
          <a:ln/>
        </p:spPr>
        <p:txBody>
          <a:bodyPr wrap="none" lIns="0" tIns="0" rIns="0" bIns="0" rtlCol="0" anchor="t"/>
          <a:lstStyle/>
          <a:p>
            <a:pPr marL="0" indent="0" algn="l">
              <a:lnSpc>
                <a:spcPts val="3100"/>
              </a:lnSpc>
              <a:buNone/>
            </a:pPr>
            <a:r>
              <a:rPr lang="en-US" sz="3600" b="1" dirty="0">
                <a:solidFill>
                  <a:srgbClr val="FC4421"/>
                </a:solidFill>
                <a:latin typeface="+mj-lt"/>
                <a:ea typeface="Arial Black Bold" pitchFamily="34" charset="-122"/>
                <a:cs typeface="Arial Black Bold" pitchFamily="34" charset="-120"/>
              </a:rPr>
              <a:t>Operation and maintenance documentation</a:t>
            </a:r>
            <a:endParaRPr lang="en-US" sz="3600" dirty="0">
              <a:latin typeface="+mj-lt"/>
            </a:endParaRPr>
          </a:p>
        </p:txBody>
      </p:sp>
      <p:grpSp>
        <p:nvGrpSpPr>
          <p:cNvPr id="13" name="Group 12">
            <a:extLst>
              <a:ext uri="{FF2B5EF4-FFF2-40B4-BE49-F238E27FC236}">
                <a16:creationId xmlns:a16="http://schemas.microsoft.com/office/drawing/2014/main" id="{44C1367A-4432-307B-CE25-9A61F788AE3E}"/>
              </a:ext>
            </a:extLst>
          </p:cNvPr>
          <p:cNvGrpSpPr/>
          <p:nvPr/>
        </p:nvGrpSpPr>
        <p:grpSpPr>
          <a:xfrm>
            <a:off x="364804" y="1576613"/>
            <a:ext cx="13836264" cy="5343294"/>
            <a:chOff x="441004" y="2071228"/>
            <a:chExt cx="14951490" cy="4968510"/>
          </a:xfrm>
        </p:grpSpPr>
        <p:pic>
          <p:nvPicPr>
            <p:cNvPr id="3" name="Image 0" descr="preencoded.png"/>
            <p:cNvPicPr>
              <a:picLocks noChangeAspect="1"/>
            </p:cNvPicPr>
            <p:nvPr/>
          </p:nvPicPr>
          <p:blipFill>
            <a:blip r:embed="rId3"/>
            <a:stretch>
              <a:fillRect/>
            </a:stretch>
          </p:blipFill>
          <p:spPr>
            <a:xfrm>
              <a:off x="441004" y="2506009"/>
              <a:ext cx="2024791" cy="1251376"/>
            </a:xfrm>
            <a:prstGeom prst="rect">
              <a:avLst/>
            </a:prstGeom>
          </p:spPr>
        </p:pic>
        <p:sp>
          <p:nvSpPr>
            <p:cNvPr id="4" name="Text 1"/>
            <p:cNvSpPr/>
            <p:nvPr/>
          </p:nvSpPr>
          <p:spPr>
            <a:xfrm>
              <a:off x="2598215" y="2071228"/>
              <a:ext cx="1793644" cy="196810"/>
            </a:xfrm>
            <a:prstGeom prst="rect">
              <a:avLst/>
            </a:prstGeom>
            <a:noFill/>
            <a:ln/>
          </p:spPr>
          <p:txBody>
            <a:bodyPr wrap="none" lIns="0" tIns="0" rIns="0" bIns="0" rtlCol="0" anchor="t"/>
            <a:lstStyle/>
            <a:p>
              <a:pPr marL="0" indent="0" algn="l">
                <a:buNone/>
              </a:pPr>
              <a:r>
                <a:rPr lang="en-US" sz="2400" b="1" dirty="0">
                  <a:solidFill>
                    <a:srgbClr val="000000"/>
                  </a:solidFill>
                  <a:ea typeface="Arial Black Bold" pitchFamily="34" charset="-122"/>
                  <a:cs typeface="Arial Black Bold" pitchFamily="34" charset="-120"/>
                </a:rPr>
                <a:t>User manuals</a:t>
              </a:r>
              <a:endParaRPr lang="en-US" sz="2400" dirty="0"/>
            </a:p>
          </p:txBody>
        </p:sp>
        <p:sp>
          <p:nvSpPr>
            <p:cNvPr id="5" name="Text 2"/>
            <p:cNvSpPr/>
            <p:nvPr/>
          </p:nvSpPr>
          <p:spPr>
            <a:xfrm>
              <a:off x="2598211" y="2409119"/>
              <a:ext cx="12794283" cy="402908"/>
            </a:xfrm>
            <a:prstGeom prst="rect">
              <a:avLst/>
            </a:prstGeom>
            <a:noFill/>
            <a:ln/>
          </p:spPr>
          <p:txBody>
            <a:bodyPr wrap="square" lIns="0" tIns="0" rIns="0" bIns="0" rtlCol="0" anchor="t"/>
            <a:lstStyle/>
            <a:p>
              <a:pPr marL="0" indent="0" algn="l">
                <a:lnSpc>
                  <a:spcPct val="11000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Comprehensive documentation explaining system operation, including normal conditions, alarm responses, and emergency procedures. </a:t>
              </a:r>
            </a:p>
            <a:p>
              <a:pPr marL="0" indent="0" algn="l">
                <a:lnSpc>
                  <a:spcPct val="11000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Should be written in clear language appropriate for the intended users, avoiding unnecessary technical jargon unless essential.</a:t>
              </a:r>
              <a:endParaRPr lang="en-US" sz="2200" dirty="0"/>
            </a:p>
          </p:txBody>
        </p:sp>
        <p:pic>
          <p:nvPicPr>
            <p:cNvPr id="6" name="Image 1" descr="preencoded.png"/>
            <p:cNvPicPr>
              <a:picLocks noChangeAspect="1"/>
            </p:cNvPicPr>
            <p:nvPr/>
          </p:nvPicPr>
          <p:blipFill>
            <a:blip r:embed="rId4"/>
            <a:stretch>
              <a:fillRect/>
            </a:stretch>
          </p:blipFill>
          <p:spPr>
            <a:xfrm>
              <a:off x="441007" y="4121464"/>
              <a:ext cx="2024791" cy="1251376"/>
            </a:xfrm>
            <a:prstGeom prst="rect">
              <a:avLst/>
            </a:prstGeom>
          </p:spPr>
        </p:pic>
        <p:sp>
          <p:nvSpPr>
            <p:cNvPr id="7" name="Text 3"/>
            <p:cNvSpPr/>
            <p:nvPr/>
          </p:nvSpPr>
          <p:spPr>
            <a:xfrm>
              <a:off x="2598214" y="3831390"/>
              <a:ext cx="2031983" cy="196810"/>
            </a:xfrm>
            <a:prstGeom prst="rect">
              <a:avLst/>
            </a:prstGeom>
            <a:noFill/>
            <a:ln/>
          </p:spPr>
          <p:txBody>
            <a:bodyPr wrap="none" lIns="0" tIns="0" rIns="0" bIns="0" rtlCol="0" anchor="t"/>
            <a:lstStyle/>
            <a:p>
              <a:pPr marL="0" indent="0" algn="l">
                <a:buNone/>
              </a:pPr>
              <a:r>
                <a:rPr lang="en-US" sz="2400" b="1" dirty="0">
                  <a:solidFill>
                    <a:srgbClr val="000000"/>
                  </a:solidFill>
                  <a:ea typeface="Arial Black Bold" pitchFamily="34" charset="-122"/>
                  <a:cs typeface="Arial Black Bold" pitchFamily="34" charset="-120"/>
                </a:rPr>
                <a:t>Maintenance schedules</a:t>
              </a:r>
              <a:endParaRPr lang="en-US" sz="2400" dirty="0"/>
            </a:p>
          </p:txBody>
        </p:sp>
        <p:sp>
          <p:nvSpPr>
            <p:cNvPr id="8" name="Text 4"/>
            <p:cNvSpPr/>
            <p:nvPr/>
          </p:nvSpPr>
          <p:spPr>
            <a:xfrm>
              <a:off x="2598212" y="4195945"/>
              <a:ext cx="12636490" cy="402908"/>
            </a:xfrm>
            <a:prstGeom prst="rect">
              <a:avLst/>
            </a:prstGeom>
            <a:noFill/>
            <a:ln/>
          </p:spPr>
          <p:txBody>
            <a:bodyPr wrap="square" lIns="0" tIns="0" rIns="0" bIns="0" rtlCol="0" anchor="t"/>
            <a:lstStyle/>
            <a:p>
              <a:pPr marL="0" indent="0" algn="l">
                <a:lnSpc>
                  <a:spcPct val="11000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Detailed requirements for routine testing and maintenance activities, including specific procedures, frequencies, and acceptance criteria. </a:t>
              </a:r>
            </a:p>
            <a:p>
              <a:pPr marL="0" indent="0" algn="l">
                <a:lnSpc>
                  <a:spcPct val="11000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Should be aligned with manufacturer recommendations and industry best practices for the specific protection technologies.</a:t>
              </a:r>
              <a:endParaRPr lang="en-US" sz="2200" dirty="0"/>
            </a:p>
          </p:txBody>
        </p:sp>
        <p:pic>
          <p:nvPicPr>
            <p:cNvPr id="9" name="Image 2" descr="preencoded.png"/>
            <p:cNvPicPr>
              <a:picLocks noChangeAspect="1"/>
            </p:cNvPicPr>
            <p:nvPr/>
          </p:nvPicPr>
          <p:blipFill>
            <a:blip r:embed="rId5"/>
            <a:stretch>
              <a:fillRect/>
            </a:stretch>
          </p:blipFill>
          <p:spPr>
            <a:xfrm>
              <a:off x="441005" y="5788362"/>
              <a:ext cx="2024791" cy="1251376"/>
            </a:xfrm>
            <a:prstGeom prst="rect">
              <a:avLst/>
            </a:prstGeom>
          </p:spPr>
        </p:pic>
        <p:sp>
          <p:nvSpPr>
            <p:cNvPr id="10" name="Text 5"/>
            <p:cNvSpPr/>
            <p:nvPr/>
          </p:nvSpPr>
          <p:spPr>
            <a:xfrm>
              <a:off x="2569066" y="5591551"/>
              <a:ext cx="2061131" cy="196810"/>
            </a:xfrm>
            <a:prstGeom prst="rect">
              <a:avLst/>
            </a:prstGeom>
            <a:noFill/>
            <a:ln/>
          </p:spPr>
          <p:txBody>
            <a:bodyPr wrap="none" lIns="0" tIns="0" rIns="0" bIns="0" rtlCol="0" anchor="t"/>
            <a:lstStyle/>
            <a:p>
              <a:pPr marL="0" indent="0" algn="l">
                <a:buNone/>
              </a:pPr>
              <a:r>
                <a:rPr lang="en-US" sz="2400" b="1" dirty="0">
                  <a:solidFill>
                    <a:srgbClr val="000000"/>
                  </a:solidFill>
                  <a:ea typeface="Arial Black Bold" pitchFamily="34" charset="-122"/>
                  <a:cs typeface="Arial Black Bold" pitchFamily="34" charset="-120"/>
                </a:rPr>
                <a:t>Troubleshooting guides</a:t>
              </a:r>
              <a:endParaRPr lang="en-US" sz="2400" dirty="0"/>
            </a:p>
          </p:txBody>
        </p:sp>
        <p:sp>
          <p:nvSpPr>
            <p:cNvPr id="11" name="Text 6"/>
            <p:cNvSpPr/>
            <p:nvPr/>
          </p:nvSpPr>
          <p:spPr>
            <a:xfrm>
              <a:off x="2569065" y="5943815"/>
              <a:ext cx="12665636" cy="402908"/>
            </a:xfrm>
            <a:prstGeom prst="rect">
              <a:avLst/>
            </a:prstGeom>
            <a:noFill/>
            <a:ln/>
          </p:spPr>
          <p:txBody>
            <a:bodyPr wrap="square" lIns="0" tIns="0" rIns="0" bIns="0" rtlCol="0" anchor="t"/>
            <a:lstStyle/>
            <a:p>
              <a:pPr marL="0" indent="0" algn="l">
                <a:lnSpc>
                  <a:spcPct val="11000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Systematic approaches to identifying and resolving common protection system issues, including diagnostic procedures and remedial actions. </a:t>
              </a:r>
            </a:p>
            <a:p>
              <a:pPr marL="0" indent="0" algn="l">
                <a:lnSpc>
                  <a:spcPct val="11000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Should enable first-line maintenance personnel to diagnose basic problems and recognise when specialist assistance is required.</a:t>
              </a:r>
              <a:endParaRPr lang="en-US" sz="2200"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FF42F-420C-9E88-6FBB-9906BE4BF91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D22636F-0E31-9689-F0F4-956846C780AF}"/>
              </a:ext>
            </a:extLst>
          </p:cNvPr>
          <p:cNvSpPr>
            <a:spLocks/>
          </p:cNvSpPr>
          <p:nvPr/>
        </p:nvSpPr>
        <p:spPr>
          <a:xfrm>
            <a:off x="301224" y="1331570"/>
            <a:ext cx="13899846" cy="646331"/>
          </a:xfrm>
          <a:prstGeom prst="rect">
            <a:avLst/>
          </a:prstGeom>
          <a:noFill/>
          <a:ln/>
        </p:spPr>
        <p:txBody>
          <a:bodyPr wrap="none" lIns="0" tIns="0" rIns="0" bIns="0" rtlCol="0" anchor="t"/>
          <a:lstStyle/>
          <a:p>
            <a:pPr marL="0" indent="0" algn="l">
              <a:lnSpc>
                <a:spcPts val="3100"/>
              </a:lnSpc>
              <a:buNone/>
            </a:pPr>
            <a:r>
              <a:rPr lang="en-US" sz="3600" b="1" dirty="0">
                <a:solidFill>
                  <a:srgbClr val="FC4421"/>
                </a:solidFill>
                <a:latin typeface="+mj-lt"/>
                <a:ea typeface="Arial Black Bold" pitchFamily="34" charset="-122"/>
                <a:cs typeface="Arial Black Bold" pitchFamily="34" charset="-120"/>
              </a:rPr>
              <a:t>Operation and maintenance documentation</a:t>
            </a:r>
            <a:endParaRPr lang="en-US" sz="3600" dirty="0">
              <a:latin typeface="+mj-lt"/>
            </a:endParaRPr>
          </a:p>
        </p:txBody>
      </p:sp>
      <p:sp>
        <p:nvSpPr>
          <p:cNvPr id="12" name="Text 7">
            <a:extLst>
              <a:ext uri="{FF2B5EF4-FFF2-40B4-BE49-F238E27FC236}">
                <a16:creationId xmlns:a16="http://schemas.microsoft.com/office/drawing/2014/main" id="{79F9F286-D5E6-C9A8-724B-DF90E3E63519}"/>
              </a:ext>
            </a:extLst>
          </p:cNvPr>
          <p:cNvSpPr/>
          <p:nvPr/>
        </p:nvSpPr>
        <p:spPr>
          <a:xfrm>
            <a:off x="346944" y="2002153"/>
            <a:ext cx="13461523" cy="121210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Effective O&amp;M documentation enables safe and efficient long-term operation of protection systems.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Documentation should be tailored to the specific installed system rather than generic templates, with clear cross-referencing to as-built drawings and test certificates.</a:t>
            </a:r>
            <a:endParaRPr lang="en-US" sz="2400" dirty="0"/>
          </a:p>
        </p:txBody>
      </p:sp>
    </p:spTree>
    <p:extLst>
      <p:ext uri="{BB962C8B-B14F-4D97-AF65-F5344CB8AC3E}">
        <p14:creationId xmlns:p14="http://schemas.microsoft.com/office/powerpoint/2010/main" val="857876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61877-546C-997C-9537-5390BE22FDE8}"/>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9694855D-1662-834C-DA01-1A12D269EA6D}"/>
              </a:ext>
            </a:extLst>
          </p:cNvPr>
          <p:cNvPicPr>
            <a:picLocks noChangeAspect="1"/>
          </p:cNvPicPr>
          <p:nvPr/>
        </p:nvPicPr>
        <p:blipFill>
          <a:blip r:embed="rId3"/>
          <a:stretch>
            <a:fillRect/>
          </a:stretch>
        </p:blipFill>
        <p:spPr>
          <a:xfrm>
            <a:off x="92468" y="1086443"/>
            <a:ext cx="4090859" cy="6136289"/>
          </a:xfrm>
          <a:prstGeom prst="rect">
            <a:avLst/>
          </a:prstGeom>
        </p:spPr>
      </p:pic>
      <p:sp>
        <p:nvSpPr>
          <p:cNvPr id="3" name="Text 0">
            <a:extLst>
              <a:ext uri="{FF2B5EF4-FFF2-40B4-BE49-F238E27FC236}">
                <a16:creationId xmlns:a16="http://schemas.microsoft.com/office/drawing/2014/main" id="{2A86EFD6-4ACD-C824-95F9-8381D0A6CF35}"/>
              </a:ext>
            </a:extLst>
          </p:cNvPr>
          <p:cNvSpPr>
            <a:spLocks/>
          </p:cNvSpPr>
          <p:nvPr/>
        </p:nvSpPr>
        <p:spPr>
          <a:xfrm>
            <a:off x="4475575" y="1134230"/>
            <a:ext cx="4427696" cy="553403"/>
          </a:xfrm>
          <a:prstGeom prst="rect">
            <a:avLst/>
          </a:prstGeom>
          <a:noFill/>
          <a:ln/>
        </p:spPr>
        <p:txBody>
          <a:bodyPr wrap="none" lIns="0" tIns="0" rIns="0" bIns="0" rtlCol="0" anchor="t"/>
          <a:lstStyle/>
          <a:p>
            <a:pPr marL="0" indent="0" algn="l">
              <a:lnSpc>
                <a:spcPts val="4100"/>
              </a:lnSpc>
              <a:buNone/>
            </a:pPr>
            <a:r>
              <a:rPr lang="en-US" sz="3600" b="1" dirty="0">
                <a:solidFill>
                  <a:srgbClr val="FC4421"/>
                </a:solidFill>
                <a:latin typeface="+mj-lt"/>
                <a:ea typeface="Arial Black Bold" pitchFamily="34" charset="-122"/>
                <a:cs typeface="Arial Black Bold" pitchFamily="34" charset="-120"/>
              </a:rPr>
              <a:t>Digital documentation systems</a:t>
            </a:r>
            <a:endParaRPr lang="en-US" sz="3600" dirty="0">
              <a:latin typeface="+mj-lt"/>
            </a:endParaRPr>
          </a:p>
        </p:txBody>
      </p:sp>
      <p:sp>
        <p:nvSpPr>
          <p:cNvPr id="13" name="Text 10">
            <a:extLst>
              <a:ext uri="{FF2B5EF4-FFF2-40B4-BE49-F238E27FC236}">
                <a16:creationId xmlns:a16="http://schemas.microsoft.com/office/drawing/2014/main" id="{CA0ECEB2-261B-A543-8063-EAAE154430D2}"/>
              </a:ext>
            </a:extLst>
          </p:cNvPr>
          <p:cNvSpPr/>
          <p:nvPr/>
        </p:nvSpPr>
        <p:spPr>
          <a:xfrm>
            <a:off x="4543362" y="1822318"/>
            <a:ext cx="9634975" cy="1074896"/>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Modern digital documentation systems offer significant advantages for protection system verification, including:</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improved accessibility</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automated validation</a:t>
            </a:r>
          </a:p>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enhanced searchability. </a:t>
            </a:r>
          </a:p>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These systems can integrate with testing equipment to automatically record results, reducing transcription errors and allowing direct comparison with acceptance criteria.</a:t>
            </a:r>
            <a:endParaRPr lang="en-US" sz="2400" dirty="0"/>
          </a:p>
        </p:txBody>
      </p:sp>
      <p:sp>
        <p:nvSpPr>
          <p:cNvPr id="14" name="Text 11">
            <a:extLst>
              <a:ext uri="{FF2B5EF4-FFF2-40B4-BE49-F238E27FC236}">
                <a16:creationId xmlns:a16="http://schemas.microsoft.com/office/drawing/2014/main" id="{0154884B-B7E7-7B30-C909-03E68241AFA7}"/>
              </a:ext>
            </a:extLst>
          </p:cNvPr>
          <p:cNvSpPr/>
          <p:nvPr/>
        </p:nvSpPr>
        <p:spPr>
          <a:xfrm>
            <a:off x="4543362" y="5208917"/>
            <a:ext cx="9861007" cy="864584"/>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implementing digital documentation, ensure:</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compatibility with client systems</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address cybersecurity concerns</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maintain appropriate backup procedures to protect critical verification records.</a:t>
            </a:r>
            <a:endParaRPr lang="en-US" sz="2400" dirty="0"/>
          </a:p>
        </p:txBody>
      </p:sp>
    </p:spTree>
    <p:extLst>
      <p:ext uri="{BB962C8B-B14F-4D97-AF65-F5344CB8AC3E}">
        <p14:creationId xmlns:p14="http://schemas.microsoft.com/office/powerpoint/2010/main" val="552031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a:spLocks/>
          </p:cNvSpPr>
          <p:nvPr/>
        </p:nvSpPr>
        <p:spPr>
          <a:xfrm>
            <a:off x="301224" y="1105427"/>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Documentation handover process</a:t>
            </a:r>
            <a:endParaRPr lang="en-US" sz="3600" dirty="0">
              <a:latin typeface="+mj-lt"/>
            </a:endParaRPr>
          </a:p>
        </p:txBody>
      </p:sp>
      <p:grpSp>
        <p:nvGrpSpPr>
          <p:cNvPr id="14" name="Group 13">
            <a:extLst>
              <a:ext uri="{FF2B5EF4-FFF2-40B4-BE49-F238E27FC236}">
                <a16:creationId xmlns:a16="http://schemas.microsoft.com/office/drawing/2014/main" id="{3F2975A4-B3FB-86C5-8AF4-06CB8E4AFE21}"/>
              </a:ext>
            </a:extLst>
          </p:cNvPr>
          <p:cNvGrpSpPr/>
          <p:nvPr/>
        </p:nvGrpSpPr>
        <p:grpSpPr>
          <a:xfrm>
            <a:off x="294696" y="1936250"/>
            <a:ext cx="13921483" cy="4839128"/>
            <a:chOff x="793075" y="1786771"/>
            <a:chExt cx="13044369" cy="3495318"/>
          </a:xfrm>
        </p:grpSpPr>
        <p:sp>
          <p:nvSpPr>
            <p:cNvPr id="3" name="Shape 1"/>
            <p:cNvSpPr/>
            <p:nvPr/>
          </p:nvSpPr>
          <p:spPr>
            <a:xfrm>
              <a:off x="793075" y="1786771"/>
              <a:ext cx="4197072" cy="3495318"/>
            </a:xfrm>
            <a:prstGeom prst="roundRect">
              <a:avLst>
                <a:gd name="adj" fmla="val 2723"/>
              </a:avLst>
            </a:prstGeom>
            <a:solidFill>
              <a:srgbClr val="E5E5E6"/>
            </a:solidFill>
            <a:ln w="7620">
              <a:solidFill>
                <a:srgbClr val="CBCBCC"/>
              </a:solidFill>
              <a:prstDash val="solid"/>
            </a:ln>
          </p:spPr>
          <p:txBody>
            <a:bodyPr/>
            <a:lstStyle/>
            <a:p>
              <a:endParaRPr lang="en-GB" sz="2400"/>
            </a:p>
          </p:txBody>
        </p:sp>
        <p:sp>
          <p:nvSpPr>
            <p:cNvPr id="4" name="Text 2"/>
            <p:cNvSpPr/>
            <p:nvPr/>
          </p:nvSpPr>
          <p:spPr>
            <a:xfrm>
              <a:off x="1027271" y="2020967"/>
              <a:ext cx="2911078" cy="353973"/>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Pre-handover review</a:t>
              </a:r>
              <a:endParaRPr lang="en-US" sz="2400" dirty="0"/>
            </a:p>
          </p:txBody>
        </p:sp>
        <p:sp>
          <p:nvSpPr>
            <p:cNvPr id="5" name="Text 3"/>
            <p:cNvSpPr/>
            <p:nvPr/>
          </p:nvSpPr>
          <p:spPr>
            <a:xfrm>
              <a:off x="1027271" y="2510909"/>
              <a:ext cx="3728680" cy="2536984"/>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Conduct comprehensive internal check of all documentation for completeness, accuracy and compliance before client handover. Address any deficiencies and ensure all required signatures and certifications are in place.</a:t>
              </a:r>
              <a:endParaRPr lang="en-US" sz="2400" dirty="0"/>
            </a:p>
          </p:txBody>
        </p:sp>
        <p:sp>
          <p:nvSpPr>
            <p:cNvPr id="6" name="Shape 4"/>
            <p:cNvSpPr/>
            <p:nvPr/>
          </p:nvSpPr>
          <p:spPr>
            <a:xfrm>
              <a:off x="5216723" y="1786771"/>
              <a:ext cx="4307897" cy="3495318"/>
            </a:xfrm>
            <a:prstGeom prst="roundRect">
              <a:avLst>
                <a:gd name="adj" fmla="val 2723"/>
              </a:avLst>
            </a:prstGeom>
            <a:solidFill>
              <a:srgbClr val="E5E5E6"/>
            </a:solidFill>
            <a:ln w="7620">
              <a:solidFill>
                <a:srgbClr val="CBCBCC"/>
              </a:solidFill>
              <a:prstDash val="solid"/>
            </a:ln>
          </p:spPr>
          <p:txBody>
            <a:bodyPr/>
            <a:lstStyle/>
            <a:p>
              <a:endParaRPr lang="en-GB" sz="2400"/>
            </a:p>
          </p:txBody>
        </p:sp>
        <p:sp>
          <p:nvSpPr>
            <p:cNvPr id="7" name="Text 5"/>
            <p:cNvSpPr/>
            <p:nvPr/>
          </p:nvSpPr>
          <p:spPr>
            <a:xfrm>
              <a:off x="5450919" y="2020967"/>
              <a:ext cx="3476863" cy="353973"/>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Formal handover meeting</a:t>
              </a:r>
              <a:endParaRPr lang="en-US" sz="2400" dirty="0"/>
            </a:p>
          </p:txBody>
        </p:sp>
        <p:sp>
          <p:nvSpPr>
            <p:cNvPr id="8" name="Text 6"/>
            <p:cNvSpPr/>
            <p:nvPr/>
          </p:nvSpPr>
          <p:spPr>
            <a:xfrm>
              <a:off x="5450919" y="2510909"/>
              <a:ext cx="3728680" cy="2536984"/>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Schedule structured session with client representatives to physically transfer documentation and explain its organization and content. Walk through critical documents and highlight key information requiring particular attention.</a:t>
              </a:r>
              <a:endParaRPr lang="en-US" sz="2400" dirty="0"/>
            </a:p>
          </p:txBody>
        </p:sp>
        <p:sp>
          <p:nvSpPr>
            <p:cNvPr id="9" name="Shape 7"/>
            <p:cNvSpPr/>
            <p:nvPr/>
          </p:nvSpPr>
          <p:spPr>
            <a:xfrm>
              <a:off x="9640372" y="1786771"/>
              <a:ext cx="4197072" cy="3495318"/>
            </a:xfrm>
            <a:prstGeom prst="roundRect">
              <a:avLst>
                <a:gd name="adj" fmla="val 2723"/>
              </a:avLst>
            </a:prstGeom>
            <a:solidFill>
              <a:srgbClr val="E5E5E6"/>
            </a:solidFill>
            <a:ln w="7620">
              <a:solidFill>
                <a:srgbClr val="CBCBCC"/>
              </a:solidFill>
              <a:prstDash val="solid"/>
            </a:ln>
          </p:spPr>
          <p:txBody>
            <a:bodyPr/>
            <a:lstStyle/>
            <a:p>
              <a:endParaRPr lang="en-GB" sz="2400"/>
            </a:p>
          </p:txBody>
        </p:sp>
        <p:sp>
          <p:nvSpPr>
            <p:cNvPr id="10" name="Text 8"/>
            <p:cNvSpPr/>
            <p:nvPr/>
          </p:nvSpPr>
          <p:spPr>
            <a:xfrm>
              <a:off x="9874568" y="2020967"/>
              <a:ext cx="3177540" cy="353973"/>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Post-handover support</a:t>
              </a:r>
              <a:endParaRPr lang="en-US" sz="2400" dirty="0"/>
            </a:p>
          </p:txBody>
        </p:sp>
        <p:sp>
          <p:nvSpPr>
            <p:cNvPr id="11" name="Text 9"/>
            <p:cNvSpPr/>
            <p:nvPr/>
          </p:nvSpPr>
          <p:spPr>
            <a:xfrm>
              <a:off x="9874568" y="2510909"/>
              <a:ext cx="3728680" cy="2536984"/>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Provide technical assistance during initial period after handover to address questions and provide clarification. Establish clear communication channels for documentation-related queries after project completion.</a:t>
              </a:r>
              <a:endParaRPr lang="en-US" sz="2400"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301224" y="1180739"/>
            <a:ext cx="13899846" cy="646331"/>
          </a:xfrm>
        </p:spPr>
        <p:txBody>
          <a:bodyPr wrap="square" lIns="109301" tIns="54651" rIns="109301" bIns="54651" anchor="ctr" anchorCtr="0">
            <a:spAutoFit/>
          </a:bodyPr>
          <a:lstStyle/>
          <a:p>
            <a:r>
              <a:rPr lang="en-GB" sz="3600" dirty="0">
                <a:ea typeface="ＭＳ Ｐゴシック"/>
                <a:cs typeface="Arial"/>
              </a:rPr>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444170" y="2068179"/>
            <a:ext cx="11817099" cy="4980682"/>
          </a:xfrm>
        </p:spPr>
        <p:txBody>
          <a:bodyPr/>
          <a:lstStyle/>
          <a:p>
            <a:pPr algn="l"/>
            <a:r>
              <a:rPr lang="en-GB" sz="2400" dirty="0">
                <a:latin typeface="Arial"/>
                <a:cs typeface="Arial"/>
              </a:rPr>
              <a:t>By the end of this session, y</a:t>
            </a:r>
            <a:r>
              <a:rPr lang="en-GB" sz="2400" i="0" dirty="0">
                <a:effectLst/>
                <a:latin typeface="Arial"/>
                <a:cs typeface="Arial"/>
              </a:rPr>
              <a:t>ou should be able to:</a:t>
            </a:r>
          </a:p>
          <a:p>
            <a:pPr marL="457200" indent="-457200">
              <a:buFont typeface="Arial" panose="020B0604020202020204" pitchFamily="34" charset="0"/>
              <a:buChar char="•"/>
            </a:pPr>
            <a:r>
              <a:rPr lang="en-GB" sz="2400" b="1" dirty="0">
                <a:latin typeface="Arial"/>
                <a:cs typeface="Arial"/>
              </a:rPr>
              <a:t>Understand</a:t>
            </a:r>
            <a:r>
              <a:rPr lang="en-GB" sz="2400" dirty="0">
                <a:latin typeface="Arial"/>
                <a:cs typeface="Arial"/>
              </a:rPr>
              <a:t> the verification procedure required to ensure installations are safe and reliable</a:t>
            </a:r>
          </a:p>
          <a:p>
            <a:pPr marL="457200" indent="-457200">
              <a:buFont typeface="Arial" panose="020B0604020202020204" pitchFamily="34" charset="0"/>
              <a:buChar char="•"/>
            </a:pPr>
            <a:r>
              <a:rPr lang="en-GB" sz="2400" b="1" dirty="0">
                <a:latin typeface="Arial"/>
                <a:ea typeface="ＭＳ Ｐゴシック"/>
                <a:cs typeface="Arial"/>
              </a:rPr>
              <a:t>Follow </a:t>
            </a:r>
            <a:r>
              <a:rPr lang="en-GB" sz="2400" dirty="0">
                <a:latin typeface="Arial"/>
                <a:ea typeface="ＭＳ Ｐゴシック"/>
                <a:cs typeface="Arial"/>
              </a:rPr>
              <a:t>a verification process</a:t>
            </a:r>
          </a:p>
          <a:p>
            <a:pPr marL="457200" indent="-457200">
              <a:buFont typeface="Arial" panose="020B0604020202020204" pitchFamily="34" charset="0"/>
              <a:buChar char="•"/>
            </a:pPr>
            <a:r>
              <a:rPr lang="en-GB" sz="2400" dirty="0">
                <a:latin typeface="Arial"/>
                <a:ea typeface="ＭＳ Ｐゴシック"/>
                <a:cs typeface="Arial"/>
              </a:rPr>
              <a:t>Successfully </a:t>
            </a:r>
            <a:r>
              <a:rPr lang="en-GB" sz="2400" b="1" dirty="0">
                <a:latin typeface="Arial"/>
                <a:ea typeface="ＭＳ Ｐゴシック"/>
                <a:cs typeface="Arial"/>
              </a:rPr>
              <a:t>transfer </a:t>
            </a:r>
            <a:r>
              <a:rPr lang="en-GB" sz="2400" dirty="0">
                <a:latin typeface="Arial"/>
                <a:ea typeface="ＭＳ Ｐゴシック"/>
                <a:cs typeface="Arial"/>
              </a:rPr>
              <a:t>documentation to end users</a:t>
            </a:r>
            <a:endParaRPr lang="en-GB" sz="2400" dirty="0">
              <a:solidFill>
                <a:srgbClr val="FF0000"/>
              </a:solidFill>
              <a:latin typeface="Arial"/>
              <a:cs typeface="Arial"/>
            </a:endParaRPr>
          </a:p>
          <a:p>
            <a:pPr>
              <a:buClr>
                <a:srgbClr val="FC4421"/>
              </a:buClr>
            </a:pPr>
            <a:endParaRPr lang="en-GB" dirty="0">
              <a:latin typeface="Arial"/>
              <a:cs typeface="Arial"/>
            </a:endParaRPr>
          </a:p>
          <a:p>
            <a:endParaRPr lang="en-GB" dirty="0"/>
          </a:p>
        </p:txBody>
      </p:sp>
    </p:spTree>
    <p:extLst>
      <p:ext uri="{BB962C8B-B14F-4D97-AF65-F5344CB8AC3E}">
        <p14:creationId xmlns:p14="http://schemas.microsoft.com/office/powerpoint/2010/main" val="2847982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7675E-1188-2B55-8DF8-8301F88DE23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1B76CDC3-F3A3-1853-5E2A-86BB5499CCE8}"/>
              </a:ext>
            </a:extLst>
          </p:cNvPr>
          <p:cNvSpPr>
            <a:spLocks/>
          </p:cNvSpPr>
          <p:nvPr/>
        </p:nvSpPr>
        <p:spPr>
          <a:xfrm>
            <a:off x="301224" y="1105427"/>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Documentation handover process</a:t>
            </a:r>
            <a:endParaRPr lang="en-US" sz="3600" dirty="0">
              <a:latin typeface="+mj-lt"/>
            </a:endParaRPr>
          </a:p>
        </p:txBody>
      </p:sp>
      <p:sp>
        <p:nvSpPr>
          <p:cNvPr id="12" name="Text 10">
            <a:extLst>
              <a:ext uri="{FF2B5EF4-FFF2-40B4-BE49-F238E27FC236}">
                <a16:creationId xmlns:a16="http://schemas.microsoft.com/office/drawing/2014/main" id="{62164861-9B3B-A6E7-0CE0-2CE1A65A786D}"/>
              </a:ext>
            </a:extLst>
          </p:cNvPr>
          <p:cNvSpPr>
            <a:spLocks/>
          </p:cNvSpPr>
          <p:nvPr/>
        </p:nvSpPr>
        <p:spPr>
          <a:xfrm>
            <a:off x="301223" y="1954345"/>
            <a:ext cx="13527793" cy="117538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 structured documentation handover process ensures that end users fully understand the protection system documentation and can effectively utilise it for operation and maintenance.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handover should be treated as a formal project milestone rather than a casual transfer of papers, with appropriate preparation and client engagement.</a:t>
            </a:r>
            <a:endParaRPr lang="en-US" sz="2400" dirty="0"/>
          </a:p>
        </p:txBody>
      </p:sp>
      <p:sp>
        <p:nvSpPr>
          <p:cNvPr id="13" name="Text 11">
            <a:extLst>
              <a:ext uri="{FF2B5EF4-FFF2-40B4-BE49-F238E27FC236}">
                <a16:creationId xmlns:a16="http://schemas.microsoft.com/office/drawing/2014/main" id="{FB48667F-BBA7-EE29-F47E-020FBB8439D3}"/>
              </a:ext>
            </a:extLst>
          </p:cNvPr>
          <p:cNvSpPr/>
          <p:nvPr/>
        </p:nvSpPr>
        <p:spPr>
          <a:xfrm>
            <a:off x="301224" y="4252535"/>
            <a:ext cx="13527792" cy="724853"/>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Document the handover process itself, obtaining formal client acknowledgement of receipt and acceptance of the documentation package.</a:t>
            </a:r>
            <a:endParaRPr lang="en-US" sz="2400" dirty="0"/>
          </a:p>
        </p:txBody>
      </p:sp>
    </p:spTree>
    <p:extLst>
      <p:ext uri="{BB962C8B-B14F-4D97-AF65-F5344CB8AC3E}">
        <p14:creationId xmlns:p14="http://schemas.microsoft.com/office/powerpoint/2010/main" val="3630326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644A-242E-ABA1-434F-9E6A4A35F9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94B90A-30B6-56D1-21EB-457B88DBC0F3}"/>
              </a:ext>
            </a:extLst>
          </p:cNvPr>
          <p:cNvSpPr>
            <a:spLocks noGrp="1"/>
          </p:cNvSpPr>
          <p:nvPr>
            <p:ph type="title"/>
          </p:nvPr>
        </p:nvSpPr>
        <p:spPr>
          <a:xfrm>
            <a:off x="301224" y="1180739"/>
            <a:ext cx="13899846" cy="646331"/>
          </a:xfrm>
        </p:spPr>
        <p:txBody>
          <a:bodyPr/>
          <a:lstStyle/>
          <a:p>
            <a:r>
              <a:rPr lang="en-GB" sz="3600" dirty="0"/>
              <a:t>Summary</a:t>
            </a:r>
          </a:p>
        </p:txBody>
      </p:sp>
      <p:grpSp>
        <p:nvGrpSpPr>
          <p:cNvPr id="2" name="Group 1">
            <a:extLst>
              <a:ext uri="{FF2B5EF4-FFF2-40B4-BE49-F238E27FC236}">
                <a16:creationId xmlns:a16="http://schemas.microsoft.com/office/drawing/2014/main" id="{CC7F82DF-FA46-C1B9-B010-7E4085609D16}"/>
              </a:ext>
            </a:extLst>
          </p:cNvPr>
          <p:cNvGrpSpPr/>
          <p:nvPr/>
        </p:nvGrpSpPr>
        <p:grpSpPr>
          <a:xfrm>
            <a:off x="482971" y="2351484"/>
            <a:ext cx="13261420" cy="4383167"/>
            <a:chOff x="678180" y="1451372"/>
            <a:chExt cx="13261420" cy="4383167"/>
          </a:xfrm>
        </p:grpSpPr>
        <p:pic>
          <p:nvPicPr>
            <p:cNvPr id="6" name="Image 0" descr="preencoded.png"/>
            <p:cNvPicPr>
              <a:picLocks noChangeAspect="1"/>
            </p:cNvPicPr>
            <p:nvPr/>
          </p:nvPicPr>
          <p:blipFill>
            <a:blip r:embed="rId2"/>
            <a:stretch>
              <a:fillRect/>
            </a:stretch>
          </p:blipFill>
          <p:spPr>
            <a:xfrm>
              <a:off x="3154561" y="1451372"/>
              <a:ext cx="1650802" cy="1061323"/>
            </a:xfrm>
            <a:prstGeom prst="rect">
              <a:avLst/>
            </a:prstGeom>
          </p:spPr>
        </p:pic>
        <p:pic>
          <p:nvPicPr>
            <p:cNvPr id="7" name="Image 1" descr="preencoded.png"/>
            <p:cNvPicPr>
              <a:picLocks noChangeAspect="1"/>
            </p:cNvPicPr>
            <p:nvPr/>
          </p:nvPicPr>
          <p:blipFill>
            <a:blip r:embed="rId3"/>
            <a:stretch>
              <a:fillRect/>
            </a:stretch>
          </p:blipFill>
          <p:spPr>
            <a:xfrm>
              <a:off x="3850362" y="1951673"/>
              <a:ext cx="259080" cy="323850"/>
            </a:xfrm>
            <a:prstGeom prst="rect">
              <a:avLst/>
            </a:prstGeom>
          </p:spPr>
        </p:pic>
        <p:sp>
          <p:nvSpPr>
            <p:cNvPr id="8" name="Text 1"/>
            <p:cNvSpPr/>
            <p:nvPr/>
          </p:nvSpPr>
          <p:spPr>
            <a:xfrm>
              <a:off x="4989552" y="1635562"/>
              <a:ext cx="3032879"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Comprehensive verification</a:t>
              </a:r>
              <a:endParaRPr lang="en-US" sz="2400" dirty="0"/>
            </a:p>
          </p:txBody>
        </p:sp>
        <p:sp>
          <p:nvSpPr>
            <p:cNvPr id="9" name="Text 2"/>
            <p:cNvSpPr/>
            <p:nvPr/>
          </p:nvSpPr>
          <p:spPr>
            <a:xfrm>
              <a:off x="4989552" y="2033826"/>
              <a:ext cx="4686300" cy="294680"/>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against design, manufacturer specs, and standards</a:t>
              </a:r>
              <a:endParaRPr lang="en-US" sz="2400" dirty="0"/>
            </a:p>
          </p:txBody>
        </p:sp>
        <p:sp>
          <p:nvSpPr>
            <p:cNvPr id="10" name="Shape 3"/>
            <p:cNvSpPr/>
            <p:nvPr/>
          </p:nvSpPr>
          <p:spPr>
            <a:xfrm>
              <a:off x="4851321" y="2526149"/>
              <a:ext cx="9088279" cy="11430"/>
            </a:xfrm>
            <a:prstGeom prst="roundRect">
              <a:avLst>
                <a:gd name="adj" fmla="val 677020"/>
              </a:avLst>
            </a:prstGeom>
            <a:solidFill>
              <a:srgbClr val="CBCBCC"/>
            </a:solidFill>
            <a:ln/>
          </p:spPr>
          <p:txBody>
            <a:bodyPr/>
            <a:lstStyle/>
            <a:p>
              <a:endParaRPr lang="en-GB" sz="2400"/>
            </a:p>
          </p:txBody>
        </p:sp>
        <p:pic>
          <p:nvPicPr>
            <p:cNvPr id="11" name="Image 2" descr="preencoded.png"/>
            <p:cNvPicPr>
              <a:picLocks noChangeAspect="1"/>
            </p:cNvPicPr>
            <p:nvPr/>
          </p:nvPicPr>
          <p:blipFill>
            <a:blip r:embed="rId4"/>
            <a:stretch>
              <a:fillRect/>
            </a:stretch>
          </p:blipFill>
          <p:spPr>
            <a:xfrm>
              <a:off x="2329101" y="2558653"/>
              <a:ext cx="3301722" cy="1061323"/>
            </a:xfrm>
            <a:prstGeom prst="rect">
              <a:avLst/>
            </a:prstGeom>
          </p:spPr>
        </p:pic>
        <p:pic>
          <p:nvPicPr>
            <p:cNvPr id="12" name="Image 3" descr="preencoded.png"/>
            <p:cNvPicPr>
              <a:picLocks noChangeAspect="1"/>
            </p:cNvPicPr>
            <p:nvPr/>
          </p:nvPicPr>
          <p:blipFill>
            <a:blip r:embed="rId5"/>
            <a:stretch>
              <a:fillRect/>
            </a:stretch>
          </p:blipFill>
          <p:spPr>
            <a:xfrm>
              <a:off x="3850362" y="2927390"/>
              <a:ext cx="259080" cy="323850"/>
            </a:xfrm>
            <a:prstGeom prst="rect">
              <a:avLst/>
            </a:prstGeom>
          </p:spPr>
        </p:pic>
        <p:sp>
          <p:nvSpPr>
            <p:cNvPr id="13" name="Text 4"/>
            <p:cNvSpPr/>
            <p:nvPr/>
          </p:nvSpPr>
          <p:spPr>
            <a:xfrm>
              <a:off x="5815013" y="2742843"/>
              <a:ext cx="2635687"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Detailed documentation</a:t>
              </a:r>
              <a:endParaRPr lang="en-US" sz="2400" dirty="0"/>
            </a:p>
          </p:txBody>
        </p:sp>
        <p:sp>
          <p:nvSpPr>
            <p:cNvPr id="14" name="Text 5"/>
            <p:cNvSpPr/>
            <p:nvPr/>
          </p:nvSpPr>
          <p:spPr>
            <a:xfrm>
              <a:off x="5815013" y="3141107"/>
              <a:ext cx="4655344" cy="294680"/>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Record specific measurements and compliance evidence</a:t>
              </a:r>
              <a:endParaRPr lang="en-US" sz="2400" dirty="0"/>
            </a:p>
          </p:txBody>
        </p:sp>
        <p:sp>
          <p:nvSpPr>
            <p:cNvPr id="15" name="Shape 6"/>
            <p:cNvSpPr/>
            <p:nvPr/>
          </p:nvSpPr>
          <p:spPr>
            <a:xfrm>
              <a:off x="5676781" y="3633430"/>
              <a:ext cx="8262818" cy="11430"/>
            </a:xfrm>
            <a:prstGeom prst="roundRect">
              <a:avLst>
                <a:gd name="adj" fmla="val 677020"/>
              </a:avLst>
            </a:prstGeom>
            <a:solidFill>
              <a:srgbClr val="CBCBCC"/>
            </a:solidFill>
            <a:ln/>
          </p:spPr>
          <p:txBody>
            <a:bodyPr/>
            <a:lstStyle/>
            <a:p>
              <a:endParaRPr lang="en-GB" sz="2400"/>
            </a:p>
          </p:txBody>
        </p:sp>
        <p:pic>
          <p:nvPicPr>
            <p:cNvPr id="16" name="Image 4" descr="preencoded.png"/>
            <p:cNvPicPr>
              <a:picLocks noChangeAspect="1"/>
            </p:cNvPicPr>
            <p:nvPr/>
          </p:nvPicPr>
          <p:blipFill>
            <a:blip r:embed="rId6"/>
            <a:stretch>
              <a:fillRect/>
            </a:stretch>
          </p:blipFill>
          <p:spPr>
            <a:xfrm>
              <a:off x="1503640" y="3665934"/>
              <a:ext cx="4952643" cy="1061323"/>
            </a:xfrm>
            <a:prstGeom prst="rect">
              <a:avLst/>
            </a:prstGeom>
          </p:spPr>
        </p:pic>
        <p:pic>
          <p:nvPicPr>
            <p:cNvPr id="17" name="Image 5" descr="preencoded.png"/>
            <p:cNvPicPr>
              <a:picLocks noChangeAspect="1"/>
            </p:cNvPicPr>
            <p:nvPr/>
          </p:nvPicPr>
          <p:blipFill>
            <a:blip r:embed="rId7"/>
            <a:stretch>
              <a:fillRect/>
            </a:stretch>
          </p:blipFill>
          <p:spPr>
            <a:xfrm>
              <a:off x="3850362" y="4034671"/>
              <a:ext cx="259080" cy="323850"/>
            </a:xfrm>
            <a:prstGeom prst="rect">
              <a:avLst/>
            </a:prstGeom>
          </p:spPr>
        </p:pic>
        <p:sp>
          <p:nvSpPr>
            <p:cNvPr id="18" name="Text 7"/>
            <p:cNvSpPr/>
            <p:nvPr/>
          </p:nvSpPr>
          <p:spPr>
            <a:xfrm>
              <a:off x="6640473" y="3850124"/>
              <a:ext cx="2635687"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Complete O&amp;M manuals</a:t>
              </a:r>
              <a:endParaRPr lang="en-US" sz="2400" dirty="0"/>
            </a:p>
          </p:txBody>
        </p:sp>
        <p:sp>
          <p:nvSpPr>
            <p:cNvPr id="19" name="Text 8"/>
            <p:cNvSpPr/>
            <p:nvPr/>
          </p:nvSpPr>
          <p:spPr>
            <a:xfrm>
              <a:off x="6640473" y="4248388"/>
              <a:ext cx="4011216" cy="294680"/>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Provide operational and maintenance information</a:t>
              </a:r>
              <a:endParaRPr lang="en-US" sz="2400" dirty="0"/>
            </a:p>
          </p:txBody>
        </p:sp>
        <p:sp>
          <p:nvSpPr>
            <p:cNvPr id="20" name="Shape 9"/>
            <p:cNvSpPr/>
            <p:nvPr/>
          </p:nvSpPr>
          <p:spPr>
            <a:xfrm>
              <a:off x="6502241" y="4740712"/>
              <a:ext cx="7437358" cy="11430"/>
            </a:xfrm>
            <a:prstGeom prst="roundRect">
              <a:avLst>
                <a:gd name="adj" fmla="val 677020"/>
              </a:avLst>
            </a:prstGeom>
            <a:solidFill>
              <a:srgbClr val="CBCBCC"/>
            </a:solidFill>
            <a:ln/>
          </p:spPr>
          <p:txBody>
            <a:bodyPr/>
            <a:lstStyle/>
            <a:p>
              <a:endParaRPr lang="en-GB" sz="2400"/>
            </a:p>
          </p:txBody>
        </p:sp>
        <p:pic>
          <p:nvPicPr>
            <p:cNvPr id="21" name="Image 6" descr="preencoded.png"/>
            <p:cNvPicPr>
              <a:picLocks noChangeAspect="1"/>
            </p:cNvPicPr>
            <p:nvPr/>
          </p:nvPicPr>
          <p:blipFill>
            <a:blip r:embed="rId8"/>
            <a:stretch>
              <a:fillRect/>
            </a:stretch>
          </p:blipFill>
          <p:spPr>
            <a:xfrm>
              <a:off x="678180" y="4773216"/>
              <a:ext cx="6603563" cy="1061323"/>
            </a:xfrm>
            <a:prstGeom prst="rect">
              <a:avLst/>
            </a:prstGeom>
          </p:spPr>
        </p:pic>
        <p:pic>
          <p:nvPicPr>
            <p:cNvPr id="22" name="Image 7" descr="preencoded.png"/>
            <p:cNvPicPr>
              <a:picLocks noChangeAspect="1"/>
            </p:cNvPicPr>
            <p:nvPr/>
          </p:nvPicPr>
          <p:blipFill>
            <a:blip r:embed="rId9"/>
            <a:stretch>
              <a:fillRect/>
            </a:stretch>
          </p:blipFill>
          <p:spPr>
            <a:xfrm>
              <a:off x="3850362" y="5141952"/>
              <a:ext cx="259080" cy="323850"/>
            </a:xfrm>
            <a:prstGeom prst="rect">
              <a:avLst/>
            </a:prstGeom>
          </p:spPr>
        </p:pic>
        <p:sp>
          <p:nvSpPr>
            <p:cNvPr id="23" name="Text 10"/>
            <p:cNvSpPr/>
            <p:nvPr/>
          </p:nvSpPr>
          <p:spPr>
            <a:xfrm>
              <a:off x="7465933" y="4957405"/>
              <a:ext cx="2303026"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Structured handover</a:t>
              </a:r>
              <a:endParaRPr lang="en-US" sz="2400" dirty="0"/>
            </a:p>
          </p:txBody>
        </p:sp>
        <p:sp>
          <p:nvSpPr>
            <p:cNvPr id="24" name="Text 11"/>
            <p:cNvSpPr/>
            <p:nvPr/>
          </p:nvSpPr>
          <p:spPr>
            <a:xfrm>
              <a:off x="7465933" y="5355669"/>
              <a:ext cx="3987165" cy="294680"/>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Ensure effective knowledge transfer to end users</a:t>
              </a:r>
              <a:endParaRPr lang="en-US" sz="2400" dirty="0"/>
            </a:p>
          </p:txBody>
        </p:sp>
      </p:grpSp>
      <p:pic>
        <p:nvPicPr>
          <p:cNvPr id="5" name="Image 4" descr="preencoded.png">
            <a:extLst>
              <a:ext uri="{FF2B5EF4-FFF2-40B4-BE49-F238E27FC236}">
                <a16:creationId xmlns:a16="http://schemas.microsoft.com/office/drawing/2014/main" id="{AE4FDA45-FE32-6496-AF06-D773CDB8184F}"/>
              </a:ext>
            </a:extLst>
          </p:cNvPr>
          <p:cNvPicPr>
            <a:picLocks noChangeAspect="1"/>
          </p:cNvPicPr>
          <p:nvPr/>
        </p:nvPicPr>
        <p:blipFill>
          <a:blip r:embed="rId10"/>
          <a:srcRect l="27607" t="29252" r="28221" b="29252"/>
          <a:stretch>
            <a:fillRect/>
          </a:stretch>
        </p:blipFill>
        <p:spPr>
          <a:xfrm>
            <a:off x="3526578" y="6013664"/>
            <a:ext cx="525600" cy="474370"/>
          </a:xfrm>
          <a:prstGeom prst="rect">
            <a:avLst/>
          </a:prstGeom>
        </p:spPr>
      </p:pic>
    </p:spTree>
    <p:extLst>
      <p:ext uri="{BB962C8B-B14F-4D97-AF65-F5344CB8AC3E}">
        <p14:creationId xmlns:p14="http://schemas.microsoft.com/office/powerpoint/2010/main" val="3014219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6D96F-EB92-BBB4-2E3C-8C68347C76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5720ED-6814-1BA8-F1F3-82AB692635CB}"/>
              </a:ext>
            </a:extLst>
          </p:cNvPr>
          <p:cNvSpPr>
            <a:spLocks noGrp="1"/>
          </p:cNvSpPr>
          <p:nvPr>
            <p:ph type="title"/>
          </p:nvPr>
        </p:nvSpPr>
        <p:spPr>
          <a:xfrm>
            <a:off x="301224" y="1180739"/>
            <a:ext cx="13899846" cy="646331"/>
          </a:xfrm>
        </p:spPr>
        <p:txBody>
          <a:bodyPr/>
          <a:lstStyle/>
          <a:p>
            <a:r>
              <a:rPr lang="en-GB" sz="3600" dirty="0"/>
              <a:t>Summary</a:t>
            </a:r>
          </a:p>
        </p:txBody>
      </p:sp>
      <p:sp>
        <p:nvSpPr>
          <p:cNvPr id="25" name="Text 12">
            <a:extLst>
              <a:ext uri="{FF2B5EF4-FFF2-40B4-BE49-F238E27FC236}">
                <a16:creationId xmlns:a16="http://schemas.microsoft.com/office/drawing/2014/main" id="{137BE08E-EDC3-1C6A-29C0-2B881A2909A1}"/>
              </a:ext>
            </a:extLst>
          </p:cNvPr>
          <p:cNvSpPr/>
          <p:nvPr/>
        </p:nvSpPr>
        <p:spPr>
          <a:xfrm>
            <a:off x="408538" y="1983415"/>
            <a:ext cx="13899846" cy="884039"/>
          </a:xfrm>
          <a:prstGeom prst="rect">
            <a:avLst/>
          </a:prstGeom>
          <a:noFill/>
          <a:ln/>
        </p:spPr>
        <p:txBody>
          <a:bodyPr wrap="square" lIns="0" tIns="0" rIns="0" bIns="0" rtlCol="0" anchor="t"/>
          <a:lstStyle/>
          <a:p>
            <a:pPr fontAlgn="base">
              <a:lnSpc>
                <a:spcPct val="110000"/>
              </a:lnSpc>
              <a:spcAft>
                <a:spcPts val="1434"/>
              </a:spcAft>
              <a:defRPr/>
            </a:pPr>
            <a:r>
              <a:rPr lang="en-GB" sz="2400" kern="0">
                <a:solidFill>
                  <a:srgbClr val="000000"/>
                </a:solidFill>
                <a:latin typeface="Arial"/>
                <a:ea typeface="ＭＳ Ｐゴシック"/>
                <a:cs typeface="Arial"/>
              </a:rPr>
              <a:t>You</a:t>
            </a:r>
            <a:r>
              <a:rPr kumimoji="0" lang="en-GB" sz="2400" b="0" i="0" u="none" strike="noStrike" kern="0" cap="none" spc="0" normalizeH="0" baseline="0" noProof="0">
                <a:ln>
                  <a:noFill/>
                </a:ln>
                <a:solidFill>
                  <a:srgbClr val="000000"/>
                </a:solidFill>
                <a:effectLst/>
                <a:uLnTx/>
                <a:uFillTx/>
                <a:latin typeface="Arial"/>
                <a:ea typeface="ＭＳ Ｐゴシック"/>
                <a:cs typeface="Arial"/>
              </a:rPr>
              <a:t> should </a:t>
            </a:r>
            <a:r>
              <a:rPr lang="en-GB" sz="2400" kern="0">
                <a:solidFill>
                  <a:srgbClr val="000000"/>
                </a:solidFill>
                <a:latin typeface="Arial"/>
                <a:ea typeface="ＭＳ Ｐゴシック"/>
                <a:cs typeface="Arial"/>
              </a:rPr>
              <a:t>now be</a:t>
            </a:r>
            <a:r>
              <a:rPr kumimoji="0" lang="en-GB" sz="2400" b="0" i="0" u="none" strike="noStrike" kern="0" cap="none" spc="0" normalizeH="0" baseline="0" noProof="0">
                <a:ln>
                  <a:noFill/>
                </a:ln>
                <a:solidFill>
                  <a:srgbClr val="000000"/>
                </a:solidFill>
                <a:effectLst/>
                <a:uLnTx/>
                <a:uFillTx/>
                <a:latin typeface="Arial"/>
                <a:ea typeface="ＭＳ Ｐゴシック"/>
                <a:cs typeface="Arial"/>
              </a:rPr>
              <a:t> able to:</a:t>
            </a:r>
          </a:p>
          <a:p>
            <a:pPr marL="457200" marR="0" lvl="0" indent="-457200" algn="l" defTabSz="914400" rtl="0" eaLnBrk="1" fontAlgn="base" latinLnBrk="0" hangingPunct="1">
              <a:lnSpc>
                <a:spcPct val="110000"/>
              </a:lnSpc>
              <a:spcBef>
                <a:spcPts val="0"/>
              </a:spcBef>
              <a:spcAft>
                <a:spcPts val="1434"/>
              </a:spcAft>
              <a:buClrTx/>
              <a:buSzTx/>
              <a:buFont typeface="Arial" panose="020B0604020202020204" pitchFamily="34" charset="0"/>
              <a:buChar char="•"/>
              <a:tabLst/>
              <a:defRPr/>
            </a:pPr>
            <a:r>
              <a:rPr kumimoji="0" lang="en-GB" sz="2400" b="1" i="0" u="none" strike="noStrike" kern="0" cap="none" spc="0" normalizeH="0" baseline="0" noProof="0" dirty="0">
                <a:ln>
                  <a:noFill/>
                </a:ln>
                <a:solidFill>
                  <a:srgbClr val="000000"/>
                </a:solidFill>
                <a:effectLst/>
                <a:uLnTx/>
                <a:uFillTx/>
                <a:latin typeface="Arial"/>
                <a:ea typeface="ＭＳ Ｐゴシック" charset="-128"/>
                <a:cs typeface="Arial"/>
              </a:rPr>
              <a:t>Understand</a:t>
            </a:r>
            <a:r>
              <a:rPr kumimoji="0" lang="en-GB" sz="2400" b="0" i="0" u="none" strike="noStrike" kern="0" cap="none" spc="0" normalizeH="0" baseline="0" noProof="0" dirty="0">
                <a:ln>
                  <a:noFill/>
                </a:ln>
                <a:solidFill>
                  <a:srgbClr val="000000"/>
                </a:solidFill>
                <a:effectLst/>
                <a:uLnTx/>
                <a:uFillTx/>
                <a:latin typeface="Arial"/>
                <a:ea typeface="ＭＳ Ｐゴシック" charset="-128"/>
                <a:cs typeface="Arial"/>
              </a:rPr>
              <a:t> the verification procedure required to ensure installations are safe and reliable</a:t>
            </a:r>
          </a:p>
          <a:p>
            <a:pPr marL="457200" marR="0" lvl="0" indent="-457200" algn="l" defTabSz="914400" rtl="0" eaLnBrk="1" fontAlgn="base" latinLnBrk="0" hangingPunct="1">
              <a:lnSpc>
                <a:spcPct val="110000"/>
              </a:lnSpc>
              <a:spcBef>
                <a:spcPts val="0"/>
              </a:spcBef>
              <a:spcAft>
                <a:spcPts val="1434"/>
              </a:spcAft>
              <a:buClrTx/>
              <a:buSzTx/>
              <a:buFont typeface="Arial" panose="020B0604020202020204" pitchFamily="34" charset="0"/>
              <a:buChar char="•"/>
              <a:tabLst/>
              <a:defRPr/>
            </a:pPr>
            <a:r>
              <a:rPr lang="en-GB" sz="2400" b="1" kern="0" dirty="0">
                <a:solidFill>
                  <a:srgbClr val="000000"/>
                </a:solidFill>
                <a:latin typeface="Arial"/>
                <a:ea typeface="ＭＳ Ｐゴシック"/>
                <a:cs typeface="Arial"/>
              </a:rPr>
              <a:t>Follow</a:t>
            </a:r>
            <a:r>
              <a:rPr kumimoji="0" lang="en-GB" sz="2400" b="1" i="0" u="none" strike="noStrike" kern="0" cap="none" spc="0" normalizeH="0" baseline="0" noProof="0" dirty="0">
                <a:ln>
                  <a:noFill/>
                </a:ln>
                <a:solidFill>
                  <a:srgbClr val="000000"/>
                </a:solidFill>
                <a:effectLst/>
                <a:uLnTx/>
                <a:uFillTx/>
                <a:latin typeface="Arial"/>
                <a:ea typeface="ＭＳ Ｐゴシック"/>
                <a:cs typeface="Arial"/>
              </a:rPr>
              <a:t> </a:t>
            </a:r>
            <a:r>
              <a:rPr kumimoji="0" lang="en-GB" sz="2400" b="0" i="0" u="none" strike="noStrike" kern="0" cap="none" spc="0" normalizeH="0" baseline="0" noProof="0" dirty="0">
                <a:ln>
                  <a:noFill/>
                </a:ln>
                <a:solidFill>
                  <a:srgbClr val="000000"/>
                </a:solidFill>
                <a:effectLst/>
                <a:uLnTx/>
                <a:uFillTx/>
                <a:latin typeface="Arial"/>
                <a:ea typeface="ＭＳ Ｐゴシック"/>
                <a:cs typeface="Arial"/>
              </a:rPr>
              <a:t>a verification process</a:t>
            </a:r>
            <a:endParaRPr lang="en-GB" sz="2400" b="0" i="0" u="none" strike="noStrike" kern="0" cap="none" spc="0" normalizeH="0" baseline="0" noProof="0" dirty="0">
              <a:ln>
                <a:noFill/>
              </a:ln>
              <a:solidFill>
                <a:srgbClr val="000000"/>
              </a:solidFill>
              <a:effectLst/>
              <a:uLnTx/>
              <a:uFillTx/>
              <a:latin typeface="Arial"/>
              <a:ea typeface="ＭＳ Ｐゴシック"/>
              <a:cs typeface="Arial"/>
            </a:endParaRPr>
          </a:p>
          <a:p>
            <a:pPr marL="457200" marR="0" lvl="0" indent="-457200" algn="l" defTabSz="914400" rtl="0" eaLnBrk="1" fontAlgn="base" latinLnBrk="0" hangingPunct="1">
              <a:lnSpc>
                <a:spcPct val="110000"/>
              </a:lnSpc>
              <a:spcBef>
                <a:spcPts val="0"/>
              </a:spcBef>
              <a:spcAft>
                <a:spcPts val="1434"/>
              </a:spcAft>
              <a:buClrTx/>
              <a:buSzTx/>
              <a:buFont typeface="Arial" panose="020B0604020202020204" pitchFamily="34" charset="0"/>
              <a:buChar char="•"/>
              <a:tabLst/>
              <a:defRPr/>
            </a:pPr>
            <a:r>
              <a:rPr lang="en-GB" sz="2400" kern="0" dirty="0">
                <a:solidFill>
                  <a:srgbClr val="000000"/>
                </a:solidFill>
                <a:latin typeface="Arial"/>
                <a:ea typeface="ＭＳ Ｐゴシック"/>
                <a:cs typeface="Arial"/>
              </a:rPr>
              <a:t>Successfully</a:t>
            </a:r>
            <a:r>
              <a:rPr kumimoji="0" lang="en-GB" sz="2400" b="0" i="0" u="none" strike="noStrike" kern="0" cap="none" spc="0" normalizeH="0" baseline="0" noProof="0" dirty="0">
                <a:ln>
                  <a:noFill/>
                </a:ln>
                <a:solidFill>
                  <a:srgbClr val="000000"/>
                </a:solidFill>
                <a:effectLst/>
                <a:uLnTx/>
                <a:uFillTx/>
                <a:latin typeface="Arial"/>
                <a:ea typeface="ＭＳ Ｐゴシック"/>
                <a:cs typeface="Arial"/>
              </a:rPr>
              <a:t> </a:t>
            </a:r>
            <a:r>
              <a:rPr kumimoji="0" lang="en-GB" sz="2400" b="1" i="0" u="none" strike="noStrike" kern="0" cap="none" spc="0" normalizeH="0" baseline="0" noProof="0" dirty="0">
                <a:ln>
                  <a:noFill/>
                </a:ln>
                <a:solidFill>
                  <a:srgbClr val="000000"/>
                </a:solidFill>
                <a:effectLst/>
                <a:uLnTx/>
                <a:uFillTx/>
                <a:latin typeface="Arial"/>
                <a:ea typeface="ＭＳ Ｐゴシック"/>
                <a:cs typeface="Arial"/>
              </a:rPr>
              <a:t>transfer </a:t>
            </a:r>
            <a:r>
              <a:rPr kumimoji="0" lang="en-GB" sz="2400" b="0" i="0" u="none" strike="noStrike" kern="0" cap="none" spc="0" normalizeH="0" baseline="0" noProof="0" dirty="0">
                <a:ln>
                  <a:noFill/>
                </a:ln>
                <a:solidFill>
                  <a:srgbClr val="000000"/>
                </a:solidFill>
                <a:effectLst/>
                <a:uLnTx/>
                <a:uFillTx/>
                <a:latin typeface="Arial"/>
                <a:ea typeface="ＭＳ Ｐゴシック"/>
                <a:cs typeface="Arial"/>
              </a:rPr>
              <a:t>documentation to end users</a:t>
            </a:r>
            <a:endParaRPr kumimoji="0" lang="en-GB" sz="2400" b="0" i="0" u="none" strike="noStrike" kern="0" cap="none" spc="0" normalizeH="0" baseline="0" noProof="0" dirty="0">
              <a:ln>
                <a:noFill/>
              </a:ln>
              <a:solidFill>
                <a:srgbClr val="FF0000"/>
              </a:solidFill>
              <a:effectLst/>
              <a:uLnTx/>
              <a:uFillTx/>
              <a:latin typeface="Arial"/>
              <a:ea typeface="ＭＳ Ｐゴシック"/>
              <a:cs typeface="Arial"/>
            </a:endParaRPr>
          </a:p>
        </p:txBody>
      </p:sp>
    </p:spTree>
    <p:extLst>
      <p:ext uri="{BB962C8B-B14F-4D97-AF65-F5344CB8AC3E}">
        <p14:creationId xmlns:p14="http://schemas.microsoft.com/office/powerpoint/2010/main" val="814104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3924457" y="1991711"/>
            <a:ext cx="5840060" cy="1085682"/>
          </a:xfrm>
          <a:prstGeom prst="rect">
            <a:avLst/>
          </a:prstGeom>
          <a:noFill/>
        </p:spPr>
        <p:txBody>
          <a:bodyPr wrap="none" rtlCol="0">
            <a:spAutoFit/>
          </a:bodyPr>
          <a:lstStyle/>
          <a:p>
            <a:pPr algn="ctr" defTabSz="1092982" fontAlgn="base">
              <a:spcBef>
                <a:spcPct val="0"/>
              </a:spcBef>
              <a:spcAft>
                <a:spcPct val="0"/>
              </a:spcAft>
            </a:pPr>
            <a:r>
              <a:rPr lang="en-GB" sz="6455" dirty="0">
                <a:solidFill>
                  <a:srgbClr val="FC4421"/>
                </a:solidFill>
                <a:latin typeface="Arial" pitchFamily="-105" charset="0"/>
                <a:ea typeface="ＭＳ Ｐゴシック" pitchFamily="-105" charset="-128"/>
              </a:rPr>
              <a:t>Any questions?</a:t>
            </a:r>
          </a:p>
        </p:txBody>
      </p:sp>
      <p:sp>
        <p:nvSpPr>
          <p:cNvPr id="2" name="TextBox 1">
            <a:extLst>
              <a:ext uri="{FF2B5EF4-FFF2-40B4-BE49-F238E27FC236}">
                <a16:creationId xmlns:a16="http://schemas.microsoft.com/office/drawing/2014/main" id="{6533A9C0-2185-AC89-ECB4-A534F3012B18}"/>
              </a:ext>
            </a:extLst>
          </p:cNvPr>
          <p:cNvSpPr txBox="1"/>
          <p:nvPr/>
        </p:nvSpPr>
        <p:spPr>
          <a:xfrm>
            <a:off x="847504" y="4587030"/>
            <a:ext cx="12570545" cy="2031325"/>
          </a:xfrm>
          <a:prstGeom prst="rect">
            <a:avLst/>
          </a:prstGeom>
          <a:noFill/>
        </p:spPr>
        <p:txBody>
          <a:bodyPr wrap="square">
            <a:spAutoFit/>
          </a:bodyPr>
          <a:lstStyle/>
          <a:p>
            <a:pPr algn="l" fontAlgn="base">
              <a:buNone/>
            </a:pPr>
            <a:r>
              <a:rPr lang="en-GB" dirty="0">
                <a:solidFill>
                  <a:srgbClr val="000000"/>
                </a:solidFill>
                <a:latin typeface="inherit"/>
              </a:rPr>
              <a:t>Copyright in this document belongs to and is used under licence from the Department for Education, © 2025.</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 </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‘T-LEVELS’ and ‘T Level’ are registered trademarks of the Department for Education.</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 </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WJEC is authorised by the Department for Education to develop and deliver this T Level Technical Qualification.</a:t>
            </a:r>
          </a:p>
          <a:p>
            <a:pPr algn="l" fontAlgn="base">
              <a:buNone/>
            </a:pPr>
            <a:endParaRPr lang="en-GB" dirty="0">
              <a:solidFill>
                <a:srgbClr val="000000"/>
              </a:solidFill>
              <a:latin typeface="inherit"/>
            </a:endParaRPr>
          </a:p>
          <a:p>
            <a:r>
              <a:rPr lang="en-US" altLang="en-US" dirty="0">
                <a:solidFill>
                  <a:srgbClr val="000000"/>
                </a:solidFill>
                <a:latin typeface="inherit"/>
              </a:rPr>
              <a:t>WJEC operates in England under the name </a:t>
            </a:r>
            <a:r>
              <a:rPr lang="en-US" altLang="en-US" dirty="0" err="1">
                <a:solidFill>
                  <a:srgbClr val="000000"/>
                </a:solidFill>
                <a:latin typeface="inherit"/>
              </a:rPr>
              <a:t>Eduqas</a:t>
            </a:r>
            <a:r>
              <a:rPr lang="en-US" altLang="en-US" dirty="0">
                <a:solidFill>
                  <a:srgbClr val="000000"/>
                </a:solidFill>
                <a:latin typeface="inherit"/>
              </a:rPr>
              <a:t>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271256" y="1196831"/>
            <a:ext cx="3928825" cy="5893238"/>
          </a:xfrm>
          <a:prstGeom prst="rect">
            <a:avLst/>
          </a:prstGeom>
        </p:spPr>
      </p:pic>
      <p:sp>
        <p:nvSpPr>
          <p:cNvPr id="3" name="Text 0"/>
          <p:cNvSpPr>
            <a:spLocks/>
          </p:cNvSpPr>
          <p:nvPr/>
        </p:nvSpPr>
        <p:spPr>
          <a:xfrm>
            <a:off x="301224" y="1180739"/>
            <a:ext cx="13899846" cy="646331"/>
          </a:xfrm>
          <a:prstGeom prst="rect">
            <a:avLst/>
          </a:prstGeom>
          <a:noFill/>
          <a:ln/>
        </p:spPr>
        <p:txBody>
          <a:bodyPr wrap="square" lIns="0" tIns="0" rIns="0" bIns="0" rtlCol="0" anchor="t"/>
          <a:lstStyle/>
          <a:p>
            <a:pPr marL="0" indent="0" algn="l">
              <a:lnSpc>
                <a:spcPts val="4500"/>
              </a:lnSpc>
              <a:buNone/>
            </a:pPr>
            <a:r>
              <a:rPr lang="en-US" sz="3600" b="1" dirty="0">
                <a:solidFill>
                  <a:srgbClr val="FC4421"/>
                </a:solidFill>
                <a:latin typeface="+mj-lt"/>
                <a:ea typeface="Arial Black Bold" pitchFamily="34" charset="-122"/>
                <a:cs typeface="Arial Black Bold" pitchFamily="34" charset="-120"/>
              </a:rPr>
              <a:t>Overview</a:t>
            </a:r>
            <a:endParaRPr lang="en-US" sz="3600" dirty="0">
              <a:latin typeface="+mj-lt"/>
            </a:endParaRPr>
          </a:p>
        </p:txBody>
      </p:sp>
      <p:grpSp>
        <p:nvGrpSpPr>
          <p:cNvPr id="17" name="Group 16">
            <a:extLst>
              <a:ext uri="{FF2B5EF4-FFF2-40B4-BE49-F238E27FC236}">
                <a16:creationId xmlns:a16="http://schemas.microsoft.com/office/drawing/2014/main" id="{FE781ABA-9266-5A8B-9F55-231F958159B5}"/>
              </a:ext>
            </a:extLst>
          </p:cNvPr>
          <p:cNvGrpSpPr>
            <a:grpSpLocks/>
          </p:cNvGrpSpPr>
          <p:nvPr/>
        </p:nvGrpSpPr>
        <p:grpSpPr>
          <a:xfrm>
            <a:off x="430319" y="2068179"/>
            <a:ext cx="11817099" cy="4980682"/>
            <a:chOff x="643057" y="1930837"/>
            <a:chExt cx="7857886" cy="4409599"/>
          </a:xfrm>
        </p:grpSpPr>
        <p:pic>
          <p:nvPicPr>
            <p:cNvPr id="4" name="Image 1" descr="preencoded.png"/>
            <p:cNvPicPr>
              <a:picLocks noChangeAspect="1"/>
            </p:cNvPicPr>
            <p:nvPr/>
          </p:nvPicPr>
          <p:blipFill>
            <a:blip r:embed="rId4"/>
            <a:stretch>
              <a:fillRect/>
            </a:stretch>
          </p:blipFill>
          <p:spPr>
            <a:xfrm>
              <a:off x="643057" y="1930837"/>
              <a:ext cx="918686" cy="1102400"/>
            </a:xfrm>
            <a:prstGeom prst="rect">
              <a:avLst/>
            </a:prstGeom>
          </p:spPr>
        </p:pic>
        <p:sp>
          <p:nvSpPr>
            <p:cNvPr id="5" name="Text 1"/>
            <p:cNvSpPr/>
            <p:nvPr/>
          </p:nvSpPr>
          <p:spPr>
            <a:xfrm>
              <a:off x="1837253" y="2114550"/>
              <a:ext cx="3928824" cy="287060"/>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Legal and regulatory requirements</a:t>
              </a:r>
              <a:endParaRPr lang="en-US" sz="2400" dirty="0"/>
            </a:p>
          </p:txBody>
        </p:sp>
        <p:sp>
          <p:nvSpPr>
            <p:cNvPr id="6" name="Text 2"/>
            <p:cNvSpPr/>
            <p:nvPr/>
          </p:nvSpPr>
          <p:spPr>
            <a:xfrm>
              <a:off x="1837253" y="2511742"/>
              <a:ext cx="6663690" cy="293846"/>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Overview of UK standards and regulations</a:t>
              </a:r>
              <a:endParaRPr lang="en-US" sz="2400" dirty="0"/>
            </a:p>
          </p:txBody>
        </p:sp>
        <p:pic>
          <p:nvPicPr>
            <p:cNvPr id="7" name="Image 2" descr="preencoded.png"/>
            <p:cNvPicPr>
              <a:picLocks noChangeAspect="1"/>
            </p:cNvPicPr>
            <p:nvPr/>
          </p:nvPicPr>
          <p:blipFill>
            <a:blip r:embed="rId5"/>
            <a:stretch>
              <a:fillRect/>
            </a:stretch>
          </p:blipFill>
          <p:spPr>
            <a:xfrm>
              <a:off x="643057" y="3033236"/>
              <a:ext cx="918686" cy="1102400"/>
            </a:xfrm>
            <a:prstGeom prst="rect">
              <a:avLst/>
            </a:prstGeom>
          </p:spPr>
        </p:pic>
        <p:sp>
          <p:nvSpPr>
            <p:cNvPr id="8" name="Text 3"/>
            <p:cNvSpPr/>
            <p:nvPr/>
          </p:nvSpPr>
          <p:spPr>
            <a:xfrm>
              <a:off x="1837253" y="3216950"/>
              <a:ext cx="2564368" cy="287060"/>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Verification procedures</a:t>
              </a:r>
              <a:endParaRPr lang="en-US" sz="2400" dirty="0"/>
            </a:p>
          </p:txBody>
        </p:sp>
        <p:sp>
          <p:nvSpPr>
            <p:cNvPr id="9" name="Text 4"/>
            <p:cNvSpPr/>
            <p:nvPr/>
          </p:nvSpPr>
          <p:spPr>
            <a:xfrm>
              <a:off x="1837253" y="3614142"/>
              <a:ext cx="6663690" cy="293846"/>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Step-by-step methodology for system testing</a:t>
              </a:r>
              <a:endParaRPr lang="en-US" sz="2400" dirty="0"/>
            </a:p>
          </p:txBody>
        </p:sp>
        <p:pic>
          <p:nvPicPr>
            <p:cNvPr id="10" name="Image 3" descr="preencoded.png"/>
            <p:cNvPicPr>
              <a:picLocks noChangeAspect="1"/>
            </p:cNvPicPr>
            <p:nvPr/>
          </p:nvPicPr>
          <p:blipFill>
            <a:blip r:embed="rId6"/>
            <a:stretch>
              <a:fillRect/>
            </a:stretch>
          </p:blipFill>
          <p:spPr>
            <a:xfrm>
              <a:off x="643057" y="4135636"/>
              <a:ext cx="918686" cy="1102400"/>
            </a:xfrm>
            <a:prstGeom prst="rect">
              <a:avLst/>
            </a:prstGeom>
          </p:spPr>
        </p:pic>
        <p:sp>
          <p:nvSpPr>
            <p:cNvPr id="11" name="Text 5"/>
            <p:cNvSpPr/>
            <p:nvPr/>
          </p:nvSpPr>
          <p:spPr>
            <a:xfrm>
              <a:off x="1837253" y="4319349"/>
              <a:ext cx="3265289" cy="287060"/>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Documentation requirements</a:t>
              </a:r>
              <a:endParaRPr lang="en-US" sz="2400" dirty="0"/>
            </a:p>
          </p:txBody>
        </p:sp>
        <p:sp>
          <p:nvSpPr>
            <p:cNvPr id="12" name="Text 6"/>
            <p:cNvSpPr/>
            <p:nvPr/>
          </p:nvSpPr>
          <p:spPr>
            <a:xfrm>
              <a:off x="1837253" y="4716542"/>
              <a:ext cx="6663690" cy="293846"/>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Essential records and certification processes</a:t>
              </a:r>
              <a:endParaRPr lang="en-US" sz="2400" dirty="0"/>
            </a:p>
          </p:txBody>
        </p:sp>
        <p:pic>
          <p:nvPicPr>
            <p:cNvPr id="13" name="Image 4" descr="preencoded.png"/>
            <p:cNvPicPr>
              <a:picLocks noChangeAspect="1"/>
            </p:cNvPicPr>
            <p:nvPr/>
          </p:nvPicPr>
          <p:blipFill>
            <a:blip r:embed="rId7"/>
            <a:stretch>
              <a:fillRect/>
            </a:stretch>
          </p:blipFill>
          <p:spPr>
            <a:xfrm>
              <a:off x="643057" y="5238036"/>
              <a:ext cx="918686" cy="1102400"/>
            </a:xfrm>
            <a:prstGeom prst="rect">
              <a:avLst/>
            </a:prstGeom>
          </p:spPr>
        </p:pic>
        <p:sp>
          <p:nvSpPr>
            <p:cNvPr id="14" name="Text 7"/>
            <p:cNvSpPr/>
            <p:nvPr/>
          </p:nvSpPr>
          <p:spPr>
            <a:xfrm>
              <a:off x="1837253" y="5421749"/>
              <a:ext cx="2385655" cy="287060"/>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Handover procedures</a:t>
              </a:r>
              <a:endParaRPr lang="en-US" sz="2400" dirty="0"/>
            </a:p>
          </p:txBody>
        </p:sp>
        <p:sp>
          <p:nvSpPr>
            <p:cNvPr id="15" name="Text 8"/>
            <p:cNvSpPr/>
            <p:nvPr/>
          </p:nvSpPr>
          <p:spPr>
            <a:xfrm>
              <a:off x="1837253" y="5818942"/>
              <a:ext cx="6663690" cy="293846"/>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Effective transfer to end users</a:t>
              </a:r>
              <a:endParaRPr lang="en-US" sz="2400"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31AB-1EEF-90E4-3C0C-D8469D77AD8A}"/>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75F157FB-D113-4F19-8FB8-E853462F335C}"/>
              </a:ext>
            </a:extLst>
          </p:cNvPr>
          <p:cNvPicPr>
            <a:picLocks/>
          </p:cNvPicPr>
          <p:nvPr/>
        </p:nvPicPr>
        <p:blipFill>
          <a:blip r:embed="rId3"/>
          <a:stretch>
            <a:fillRect/>
          </a:stretch>
        </p:blipFill>
        <p:spPr>
          <a:xfrm>
            <a:off x="10271256" y="1196831"/>
            <a:ext cx="3928825" cy="5893238"/>
          </a:xfrm>
          <a:prstGeom prst="rect">
            <a:avLst/>
          </a:prstGeom>
        </p:spPr>
      </p:pic>
      <p:sp>
        <p:nvSpPr>
          <p:cNvPr id="3" name="Text 0">
            <a:extLst>
              <a:ext uri="{FF2B5EF4-FFF2-40B4-BE49-F238E27FC236}">
                <a16:creationId xmlns:a16="http://schemas.microsoft.com/office/drawing/2014/main" id="{68A85D17-E5C5-ECA2-5592-2D2999394862}"/>
              </a:ext>
            </a:extLst>
          </p:cNvPr>
          <p:cNvSpPr>
            <a:spLocks/>
          </p:cNvSpPr>
          <p:nvPr/>
        </p:nvSpPr>
        <p:spPr>
          <a:xfrm>
            <a:off x="301224" y="1180739"/>
            <a:ext cx="13899846" cy="646331"/>
          </a:xfrm>
          <a:prstGeom prst="rect">
            <a:avLst/>
          </a:prstGeom>
          <a:noFill/>
          <a:ln/>
        </p:spPr>
        <p:txBody>
          <a:bodyPr wrap="square" lIns="0" tIns="0" rIns="0" bIns="0" rtlCol="0" anchor="t"/>
          <a:lstStyle/>
          <a:p>
            <a:pPr marL="0" indent="0" algn="l">
              <a:lnSpc>
                <a:spcPts val="4500"/>
              </a:lnSpc>
              <a:buNone/>
            </a:pPr>
            <a:r>
              <a:rPr lang="en-US" sz="3600" b="1" dirty="0">
                <a:solidFill>
                  <a:srgbClr val="FC4421"/>
                </a:solidFill>
                <a:latin typeface="+mj-lt"/>
                <a:ea typeface="Arial Black Bold" pitchFamily="34" charset="-122"/>
                <a:cs typeface="Arial Black Bold" pitchFamily="34" charset="-120"/>
              </a:rPr>
              <a:t>Overview</a:t>
            </a:r>
            <a:endParaRPr lang="en-US" sz="3600" dirty="0">
              <a:latin typeface="+mj-lt"/>
            </a:endParaRPr>
          </a:p>
        </p:txBody>
      </p:sp>
      <p:sp>
        <p:nvSpPr>
          <p:cNvPr id="16" name="Text 9">
            <a:extLst>
              <a:ext uri="{FF2B5EF4-FFF2-40B4-BE49-F238E27FC236}">
                <a16:creationId xmlns:a16="http://schemas.microsoft.com/office/drawing/2014/main" id="{DFA9D5C0-8E77-AB25-2B2D-6E7741E98FF1}"/>
              </a:ext>
            </a:extLst>
          </p:cNvPr>
          <p:cNvSpPr/>
          <p:nvPr/>
        </p:nvSpPr>
        <p:spPr>
          <a:xfrm>
            <a:off x="301224" y="1954345"/>
            <a:ext cx="9795488" cy="117538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Today’s session will guide you through the complete verification journey, from understanding applicable regulations to successfully transferring documentation to end users.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We'll examine practical approaches to ensure the verification processes are thorough, compliant, and effectively documented.</a:t>
            </a:r>
            <a:endParaRPr lang="en-US" sz="2400" dirty="0"/>
          </a:p>
        </p:txBody>
      </p:sp>
    </p:spTree>
    <p:extLst>
      <p:ext uri="{BB962C8B-B14F-4D97-AF65-F5344CB8AC3E}">
        <p14:creationId xmlns:p14="http://schemas.microsoft.com/office/powerpoint/2010/main" val="368929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78653" y="1078111"/>
            <a:ext cx="4075866" cy="6113799"/>
          </a:xfrm>
          <a:prstGeom prst="rect">
            <a:avLst/>
          </a:prstGeom>
        </p:spPr>
      </p:pic>
      <p:sp>
        <p:nvSpPr>
          <p:cNvPr id="3" name="Text 0"/>
          <p:cNvSpPr/>
          <p:nvPr/>
        </p:nvSpPr>
        <p:spPr>
          <a:xfrm>
            <a:off x="4527233" y="1209284"/>
            <a:ext cx="6310074" cy="628174"/>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mj-lt"/>
                <a:ea typeface="Arial Black Bold" pitchFamily="34" charset="-122"/>
                <a:cs typeface="Arial Black Bold" pitchFamily="34" charset="-120"/>
              </a:rPr>
              <a:t>UK regulatory framework</a:t>
            </a:r>
            <a:endParaRPr lang="en-US" sz="3600" dirty="0">
              <a:latin typeface="+mj-lt"/>
            </a:endParaRPr>
          </a:p>
        </p:txBody>
      </p:sp>
      <p:grpSp>
        <p:nvGrpSpPr>
          <p:cNvPr id="17" name="Group 16">
            <a:extLst>
              <a:ext uri="{FF2B5EF4-FFF2-40B4-BE49-F238E27FC236}">
                <a16:creationId xmlns:a16="http://schemas.microsoft.com/office/drawing/2014/main" id="{FD0EC2AF-720E-6318-3FC7-69ED5DC0B558}"/>
              </a:ext>
            </a:extLst>
          </p:cNvPr>
          <p:cNvGrpSpPr/>
          <p:nvPr/>
        </p:nvGrpSpPr>
        <p:grpSpPr>
          <a:xfrm>
            <a:off x="4527233" y="2218053"/>
            <a:ext cx="9632112" cy="2748081"/>
            <a:chOff x="6189940" y="1674495"/>
            <a:chExt cx="7736920" cy="2748081"/>
          </a:xfrm>
        </p:grpSpPr>
        <p:sp>
          <p:nvSpPr>
            <p:cNvPr id="4" name="Shape 1"/>
            <p:cNvSpPr/>
            <p:nvPr/>
          </p:nvSpPr>
          <p:spPr>
            <a:xfrm>
              <a:off x="6189940" y="1674495"/>
              <a:ext cx="452318" cy="452318"/>
            </a:xfrm>
            <a:prstGeom prst="roundRect">
              <a:avLst>
                <a:gd name="adj" fmla="val 18668"/>
              </a:avLst>
            </a:prstGeom>
            <a:solidFill>
              <a:srgbClr val="E5E5E6"/>
            </a:solidFill>
            <a:ln w="7620">
              <a:solidFill>
                <a:srgbClr val="CBCBCC"/>
              </a:solidFill>
              <a:prstDash val="solid"/>
            </a:ln>
          </p:spPr>
          <p:txBody>
            <a:bodyPr/>
            <a:lstStyle/>
            <a:p>
              <a:endParaRPr lang="en-GB" sz="2200"/>
            </a:p>
          </p:txBody>
        </p:sp>
        <p:pic>
          <p:nvPicPr>
            <p:cNvPr id="5" name="Image 1" descr="preencoded.png"/>
            <p:cNvPicPr>
              <a:picLocks noChangeAspect="1"/>
            </p:cNvPicPr>
            <p:nvPr/>
          </p:nvPicPr>
          <p:blipFill>
            <a:blip r:embed="rId4"/>
            <a:stretch>
              <a:fillRect/>
            </a:stretch>
          </p:blipFill>
          <p:spPr>
            <a:xfrm>
              <a:off x="6265307" y="1712119"/>
              <a:ext cx="301466" cy="376952"/>
            </a:xfrm>
            <a:prstGeom prst="rect">
              <a:avLst/>
            </a:prstGeom>
          </p:spPr>
        </p:pic>
        <p:sp>
          <p:nvSpPr>
            <p:cNvPr id="6" name="Text 2"/>
            <p:cNvSpPr/>
            <p:nvPr/>
          </p:nvSpPr>
          <p:spPr>
            <a:xfrm>
              <a:off x="6843236" y="1743551"/>
              <a:ext cx="3089553" cy="628174"/>
            </a:xfrm>
            <a:prstGeom prst="rect">
              <a:avLst/>
            </a:prstGeom>
            <a:noFill/>
            <a:ln/>
          </p:spPr>
          <p:txBody>
            <a:bodyPr wrap="square" lIns="0" tIns="0" rIns="0" bIns="0" rtlCol="0" anchor="t"/>
            <a:lstStyle/>
            <a:p>
              <a:pPr marL="0" indent="0" algn="l">
                <a:lnSpc>
                  <a:spcPts val="2450"/>
                </a:lnSpc>
                <a:buNone/>
              </a:pPr>
              <a:r>
                <a:rPr lang="en-US" sz="2400" b="1" dirty="0">
                  <a:solidFill>
                    <a:srgbClr val="000000"/>
                  </a:solidFill>
                  <a:ea typeface="Arial Black Bold" pitchFamily="34" charset="-122"/>
                  <a:cs typeface="Arial Black Bold" pitchFamily="34" charset="-120"/>
                </a:rPr>
                <a:t>BS 7671 requirements for electrical installations</a:t>
              </a:r>
              <a:endParaRPr lang="en-US" sz="2400" dirty="0"/>
            </a:p>
          </p:txBody>
        </p:sp>
        <p:sp>
          <p:nvSpPr>
            <p:cNvPr id="7" name="Text 3"/>
            <p:cNvSpPr/>
            <p:nvPr/>
          </p:nvSpPr>
          <p:spPr>
            <a:xfrm>
              <a:off x="6843236" y="2492335"/>
              <a:ext cx="3089553" cy="1930241"/>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fundamental standard for electrical installations in the UK, often referred to as the IET Wiring Regulations, providing the baseline requirements for protection systems.</a:t>
              </a:r>
              <a:endParaRPr lang="en-US" sz="2400" dirty="0"/>
            </a:p>
          </p:txBody>
        </p:sp>
        <p:sp>
          <p:nvSpPr>
            <p:cNvPr id="8" name="Shape 4"/>
            <p:cNvSpPr/>
            <p:nvPr/>
          </p:nvSpPr>
          <p:spPr>
            <a:xfrm>
              <a:off x="10184011" y="1674495"/>
              <a:ext cx="452318" cy="452318"/>
            </a:xfrm>
            <a:prstGeom prst="roundRect">
              <a:avLst>
                <a:gd name="adj" fmla="val 18668"/>
              </a:avLst>
            </a:prstGeom>
            <a:solidFill>
              <a:srgbClr val="E5E5E6"/>
            </a:solidFill>
            <a:ln w="7620">
              <a:solidFill>
                <a:srgbClr val="CBCBCC"/>
              </a:solidFill>
              <a:prstDash val="solid"/>
            </a:ln>
          </p:spPr>
          <p:txBody>
            <a:bodyPr/>
            <a:lstStyle/>
            <a:p>
              <a:endParaRPr lang="en-GB" sz="2200"/>
            </a:p>
          </p:txBody>
        </p:sp>
        <p:pic>
          <p:nvPicPr>
            <p:cNvPr id="9" name="Image 2" descr="preencoded.png"/>
            <p:cNvPicPr>
              <a:picLocks noChangeAspect="1"/>
            </p:cNvPicPr>
            <p:nvPr/>
          </p:nvPicPr>
          <p:blipFill>
            <a:blip r:embed="rId5"/>
            <a:stretch>
              <a:fillRect/>
            </a:stretch>
          </p:blipFill>
          <p:spPr>
            <a:xfrm>
              <a:off x="10259378" y="1712119"/>
              <a:ext cx="301466" cy="376952"/>
            </a:xfrm>
            <a:prstGeom prst="rect">
              <a:avLst/>
            </a:prstGeom>
          </p:spPr>
        </p:pic>
        <p:sp>
          <p:nvSpPr>
            <p:cNvPr id="10" name="Text 5"/>
            <p:cNvSpPr/>
            <p:nvPr/>
          </p:nvSpPr>
          <p:spPr>
            <a:xfrm>
              <a:off x="10837307" y="1743551"/>
              <a:ext cx="3089553" cy="628174"/>
            </a:xfrm>
            <a:prstGeom prst="rect">
              <a:avLst/>
            </a:prstGeom>
            <a:noFill/>
            <a:ln/>
          </p:spPr>
          <p:txBody>
            <a:bodyPr wrap="square" lIns="0" tIns="0" rIns="0" bIns="0" rtlCol="0" anchor="t"/>
            <a:lstStyle/>
            <a:p>
              <a:pPr marL="0" indent="0" algn="l">
                <a:lnSpc>
                  <a:spcPts val="2450"/>
                </a:lnSpc>
                <a:buNone/>
              </a:pPr>
              <a:r>
                <a:rPr lang="en-US" sz="2400" b="1" dirty="0">
                  <a:solidFill>
                    <a:srgbClr val="000000"/>
                  </a:solidFill>
                  <a:ea typeface="Arial Black Bold" pitchFamily="34" charset="-122"/>
                  <a:cs typeface="Arial Black Bold" pitchFamily="34" charset="-120"/>
                </a:rPr>
                <a:t>Electricity at Work Regulations 1989</a:t>
              </a:r>
              <a:endParaRPr lang="en-US" sz="2400" dirty="0"/>
            </a:p>
          </p:txBody>
        </p:sp>
        <p:sp>
          <p:nvSpPr>
            <p:cNvPr id="11" name="Text 6"/>
            <p:cNvSpPr/>
            <p:nvPr/>
          </p:nvSpPr>
          <p:spPr>
            <a:xfrm>
              <a:off x="10837307" y="2492335"/>
              <a:ext cx="3089553" cy="1608534"/>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Legal framework placing duties on employers, the self-employed and employees to ensure electrical systems are constructed and maintained to prevent danger.</a:t>
              </a:r>
              <a:endParaRPr lang="en-US" sz="24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D13B3-558C-7779-E98F-2CDDBABA2380}"/>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B31BB496-AFAD-4B04-B0D7-B46585BC88BD}"/>
              </a:ext>
            </a:extLst>
          </p:cNvPr>
          <p:cNvPicPr>
            <a:picLocks noChangeAspect="1"/>
          </p:cNvPicPr>
          <p:nvPr/>
        </p:nvPicPr>
        <p:blipFill>
          <a:blip r:embed="rId3"/>
          <a:stretch>
            <a:fillRect/>
          </a:stretch>
        </p:blipFill>
        <p:spPr>
          <a:xfrm>
            <a:off x="178653" y="1078111"/>
            <a:ext cx="4075866" cy="6113799"/>
          </a:xfrm>
          <a:prstGeom prst="rect">
            <a:avLst/>
          </a:prstGeom>
        </p:spPr>
      </p:pic>
      <p:sp>
        <p:nvSpPr>
          <p:cNvPr id="3" name="Text 0">
            <a:extLst>
              <a:ext uri="{FF2B5EF4-FFF2-40B4-BE49-F238E27FC236}">
                <a16:creationId xmlns:a16="http://schemas.microsoft.com/office/drawing/2014/main" id="{0DC3F9B9-220E-8744-970B-EE0854661656}"/>
              </a:ext>
            </a:extLst>
          </p:cNvPr>
          <p:cNvSpPr>
            <a:spLocks/>
          </p:cNvSpPr>
          <p:nvPr/>
        </p:nvSpPr>
        <p:spPr>
          <a:xfrm>
            <a:off x="4527233" y="1209284"/>
            <a:ext cx="6310074" cy="628174"/>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mj-lt"/>
                <a:ea typeface="Arial Black Bold" pitchFamily="34" charset="-122"/>
                <a:cs typeface="Arial Black Bold" pitchFamily="34" charset="-120"/>
              </a:rPr>
              <a:t>UK regulatory framework</a:t>
            </a:r>
            <a:endParaRPr lang="en-US" sz="3600" dirty="0">
              <a:latin typeface="+mj-lt"/>
            </a:endParaRPr>
          </a:p>
        </p:txBody>
      </p:sp>
      <p:sp>
        <p:nvSpPr>
          <p:cNvPr id="16" name="Text 10">
            <a:extLst>
              <a:ext uri="{FF2B5EF4-FFF2-40B4-BE49-F238E27FC236}">
                <a16:creationId xmlns:a16="http://schemas.microsoft.com/office/drawing/2014/main" id="{DA281857-501D-2D84-B8F3-ECFA9930CA91}"/>
              </a:ext>
            </a:extLst>
          </p:cNvPr>
          <p:cNvSpPr/>
          <p:nvPr/>
        </p:nvSpPr>
        <p:spPr>
          <a:xfrm>
            <a:off x="4527233" y="1969947"/>
            <a:ext cx="9712749" cy="128682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Understanding this regulatory landscape is essential before beginning any verification process.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These standards establish the baseline requirements against which protection systems must be verified, forming the legal foundation for compliance assessments.</a:t>
            </a:r>
            <a:endParaRPr lang="en-US" sz="2400" dirty="0"/>
          </a:p>
        </p:txBody>
      </p:sp>
    </p:spTree>
    <p:extLst>
      <p:ext uri="{BB962C8B-B14F-4D97-AF65-F5344CB8AC3E}">
        <p14:creationId xmlns:p14="http://schemas.microsoft.com/office/powerpoint/2010/main" val="255445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Industry standards and guidance</a:t>
            </a:r>
            <a:endParaRPr lang="en-US" sz="3600" dirty="0">
              <a:latin typeface="+mj-lt"/>
            </a:endParaRPr>
          </a:p>
        </p:txBody>
      </p:sp>
      <p:sp>
        <p:nvSpPr>
          <p:cNvPr id="19" name="TextBox 18">
            <a:extLst>
              <a:ext uri="{FF2B5EF4-FFF2-40B4-BE49-F238E27FC236}">
                <a16:creationId xmlns:a16="http://schemas.microsoft.com/office/drawing/2014/main" id="{9C16ABED-C6FE-F480-D9A2-06ED98F9BFE0}"/>
              </a:ext>
            </a:extLst>
          </p:cNvPr>
          <p:cNvSpPr txBox="1">
            <a:spLocks/>
          </p:cNvSpPr>
          <p:nvPr/>
        </p:nvSpPr>
        <p:spPr>
          <a:xfrm>
            <a:off x="301223" y="1954345"/>
            <a:ext cx="13455873" cy="4101892"/>
          </a:xfrm>
          <a:prstGeom prst="rect">
            <a:avLst/>
          </a:prstGeom>
          <a:noFill/>
        </p:spPr>
        <p:txBody>
          <a:bodyPr wrap="square">
            <a:spAutoFit/>
          </a:bodyPr>
          <a:lstStyle/>
          <a:p>
            <a:pPr>
              <a:lnSpc>
                <a:spcPct val="110000"/>
              </a:lnSpc>
              <a:spcAft>
                <a:spcPts val="600"/>
              </a:spcAft>
              <a:buNone/>
            </a:pPr>
            <a:r>
              <a:rPr lang="en-GB" sz="2400" b="1" dirty="0"/>
              <a:t>Key Standards and Codes of Practice</a:t>
            </a:r>
          </a:p>
          <a:p>
            <a:pPr marL="342900" indent="-342900">
              <a:lnSpc>
                <a:spcPct val="110000"/>
              </a:lnSpc>
              <a:spcAft>
                <a:spcPts val="600"/>
              </a:spcAft>
              <a:buFont typeface="Arial" panose="020B0604020202020204" pitchFamily="34" charset="0"/>
              <a:buChar char="•"/>
            </a:pPr>
            <a:r>
              <a:rPr lang="en-GB" sz="2400" b="1" dirty="0"/>
              <a:t>BS 7671</a:t>
            </a:r>
            <a:r>
              <a:rPr lang="en-GB" sz="2400" dirty="0"/>
              <a:t> – Inspection &amp; testing requirements for electrical installations (verification of wiring, insulation, continuity).</a:t>
            </a:r>
          </a:p>
          <a:p>
            <a:pPr marL="342900" indent="-342900">
              <a:lnSpc>
                <a:spcPct val="110000"/>
              </a:lnSpc>
              <a:spcAft>
                <a:spcPts val="600"/>
              </a:spcAft>
              <a:buFont typeface="Arial" panose="020B0604020202020204" pitchFamily="34" charset="0"/>
              <a:buChar char="•"/>
            </a:pPr>
            <a:r>
              <a:rPr lang="en-GB" sz="2400" b="1" dirty="0"/>
              <a:t>BS 5839-1</a:t>
            </a:r>
            <a:r>
              <a:rPr lang="en-GB" sz="2400" dirty="0"/>
              <a:t> – Verification, commissioning, and handover of fire detection and fire alarm systems.</a:t>
            </a:r>
          </a:p>
          <a:p>
            <a:pPr marL="342900" indent="-342900">
              <a:lnSpc>
                <a:spcPct val="110000"/>
              </a:lnSpc>
              <a:spcAft>
                <a:spcPts val="600"/>
              </a:spcAft>
              <a:buFont typeface="Arial" panose="020B0604020202020204" pitchFamily="34" charset="0"/>
              <a:buChar char="•"/>
            </a:pPr>
            <a:r>
              <a:rPr lang="en-GB" sz="2400" b="1" dirty="0"/>
              <a:t>BS 6266</a:t>
            </a:r>
            <a:r>
              <a:rPr lang="en-GB" sz="2400" dirty="0"/>
              <a:t> – Fire protection of electronic equipment installations (server rooms, comms rooms).</a:t>
            </a:r>
          </a:p>
          <a:p>
            <a:pPr marL="342900" indent="-342900">
              <a:lnSpc>
                <a:spcPct val="110000"/>
              </a:lnSpc>
              <a:spcAft>
                <a:spcPts val="600"/>
              </a:spcAft>
              <a:buFont typeface="Arial" panose="020B0604020202020204" pitchFamily="34" charset="0"/>
              <a:buChar char="•"/>
            </a:pPr>
            <a:r>
              <a:rPr lang="en-GB" sz="2400" b="1" dirty="0"/>
              <a:t>BS EN 50131 / 50132 / 50133 series</a:t>
            </a:r>
            <a:r>
              <a:rPr lang="en-GB" sz="2400" dirty="0"/>
              <a:t> – System testing and verification for intruder alarms, CCTV, and access control.</a:t>
            </a:r>
          </a:p>
          <a:p>
            <a:pPr marL="342900" indent="-342900">
              <a:lnSpc>
                <a:spcPct val="110000"/>
              </a:lnSpc>
              <a:spcAft>
                <a:spcPts val="600"/>
              </a:spcAft>
              <a:buFont typeface="Arial" panose="020B0604020202020204" pitchFamily="34" charset="0"/>
              <a:buChar char="•"/>
            </a:pPr>
            <a:r>
              <a:rPr lang="en-GB" sz="2400" b="1" dirty="0"/>
              <a:t>Codes of Practice (NSI, SSAIB, FIA)</a:t>
            </a:r>
            <a:r>
              <a:rPr lang="en-GB" sz="2400" dirty="0"/>
              <a:t> – Sector-specific compliance and best practice guidance for installation, testing, and verification.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B5AED-4EFA-0765-16D5-418EBC25782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58FA8EF-1C12-DC2A-2197-D266FE3D12DF}"/>
              </a:ext>
            </a:extLst>
          </p:cNvPr>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Industry standards and guidance</a:t>
            </a:r>
            <a:endParaRPr lang="en-US" sz="3600" dirty="0">
              <a:latin typeface="+mj-lt"/>
            </a:endParaRPr>
          </a:p>
        </p:txBody>
      </p:sp>
      <p:sp>
        <p:nvSpPr>
          <p:cNvPr id="15" name="Text 13">
            <a:extLst>
              <a:ext uri="{FF2B5EF4-FFF2-40B4-BE49-F238E27FC236}">
                <a16:creationId xmlns:a16="http://schemas.microsoft.com/office/drawing/2014/main" id="{723C3D3A-C11D-0BE6-FEA1-BACFF4F66F05}"/>
              </a:ext>
            </a:extLst>
          </p:cNvPr>
          <p:cNvSpPr>
            <a:spLocks/>
          </p:cNvSpPr>
          <p:nvPr/>
        </p:nvSpPr>
        <p:spPr>
          <a:xfrm>
            <a:off x="301223" y="1954345"/>
            <a:ext cx="13486695" cy="117538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These industry standards and guidance documents provide the detailed technical requirements that supplement the regulatory framework.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verifying protection systems, you must use both the overarching regulations and these more detailed technical specifications to ensure comprehensive compliance.</a:t>
            </a:r>
            <a:endParaRPr lang="en-US" sz="2400" dirty="0"/>
          </a:p>
        </p:txBody>
      </p:sp>
    </p:spTree>
    <p:extLst>
      <p:ext uri="{BB962C8B-B14F-4D97-AF65-F5344CB8AC3E}">
        <p14:creationId xmlns:p14="http://schemas.microsoft.com/office/powerpoint/2010/main" val="1944383456"/>
      </p:ext>
    </p:extLst>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6f930148186a8a3d9c5bc00b37c8558">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ef8fa4cbc806802382e5c5506b25357a"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65FF69-01A6-46AE-8C17-99C26E1B1839}">
  <ds:schemaRefs>
    <ds:schemaRef ds:uri="http://schemas.microsoft.com/sharepoint/v3/contenttype/forms"/>
  </ds:schemaRefs>
</ds:datastoreItem>
</file>

<file path=customXml/itemProps2.xml><?xml version="1.0" encoding="utf-8"?>
<ds:datastoreItem xmlns:ds="http://schemas.openxmlformats.org/officeDocument/2006/customXml" ds:itemID="{2108119B-88B4-4054-8326-27038E1E0D4A}">
  <ds:schemaRefs>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01e15224-84b2-4570-bdea-a67bb94d0921"/>
    <ds:schemaRef ds:uri="http://purl.org/dc/terms/"/>
    <ds:schemaRef ds:uri="http://schemas.openxmlformats.org/package/2006/metadata/core-properties"/>
    <ds:schemaRef ds:uri="7c04300a-231c-4281-9146-a98f6f4a7aff"/>
    <ds:schemaRef ds:uri="http://purl.org/dc/dcmitype/"/>
  </ds:schemaRefs>
</ds:datastoreItem>
</file>

<file path=customXml/itemProps3.xml><?xml version="1.0" encoding="utf-8"?>
<ds:datastoreItem xmlns:ds="http://schemas.openxmlformats.org/officeDocument/2006/customXml" ds:itemID="{68236A8F-2702-472B-B70E-05C59FE36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
  <TotalTime>189</TotalTime>
  <Words>1965</Words>
  <Application>Microsoft Office PowerPoint</Application>
  <PresentationFormat>Custom</PresentationFormat>
  <Paragraphs>255</Paragraphs>
  <Slides>33</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ＭＳ Ｐゴシック</vt:lpstr>
      <vt:lpstr>Aptos</vt:lpstr>
      <vt:lpstr>Arial</vt:lpstr>
      <vt:lpstr>Arial Black Bold</vt:lpstr>
      <vt:lpstr>inherit</vt:lpstr>
      <vt:lpstr>Lucida Grande</vt:lpstr>
      <vt:lpstr>Segoe UI</vt:lpstr>
      <vt:lpstr>Times New Roman</vt:lpstr>
      <vt:lpstr>1_Default Design</vt:lpstr>
      <vt:lpstr>2_Default Design</vt:lpstr>
      <vt:lpstr>PowerPoint Presentation</vt:lpstr>
      <vt:lpstr>Introduction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Hazell, Danielle</cp:lastModifiedBy>
  <cp:revision>23</cp:revision>
  <dcterms:created xsi:type="dcterms:W3CDTF">2025-05-19T14:34:52Z</dcterms:created>
  <dcterms:modified xsi:type="dcterms:W3CDTF">2025-11-25T15:54:02Z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ediaServiceImageTags">
    <vt:lpwstr/>
  </property>
  <property fmtid="{D5CDD505-2E9C-101B-9397-08002B2CF9AE}" pid="4" name="MSIP_Label_8330bda6-d095-477b-8893-df3ed8791773_Enabled">
    <vt:lpwstr>true</vt:lpwstr>
  </property>
  <property fmtid="{D5CDD505-2E9C-101B-9397-08002B2CF9AE}" pid="5" name="MSIP_Label_8330bda6-d095-477b-8893-df3ed8791773_SetDate">
    <vt:lpwstr>2025-11-17T19:51:44Z</vt:lpwstr>
  </property>
  <property fmtid="{D5CDD505-2E9C-101B-9397-08002B2CF9AE}" pid="6" name="MSIP_Label_8330bda6-d095-477b-8893-df3ed8791773_Method">
    <vt:lpwstr>Privileged</vt:lpwstr>
  </property>
  <property fmtid="{D5CDD505-2E9C-101B-9397-08002B2CF9AE}" pid="7" name="MSIP_Label_8330bda6-d095-477b-8893-df3ed8791773_Name">
    <vt:lpwstr>8330bda6-d095-477b-8893-df3ed8791773</vt:lpwstr>
  </property>
  <property fmtid="{D5CDD505-2E9C-101B-9397-08002B2CF9AE}" pid="8" name="MSIP_Label_8330bda6-d095-477b-8893-df3ed8791773_SiteId">
    <vt:lpwstr>b6d3492e-0aa1-4a60-840d-b706a96e670d</vt:lpwstr>
  </property>
  <property fmtid="{D5CDD505-2E9C-101B-9397-08002B2CF9AE}" pid="9" name="MSIP_Label_8330bda6-d095-477b-8893-df3ed8791773_ActionId">
    <vt:lpwstr>56969a4d-7298-4a30-9045-a212c9715592</vt:lpwstr>
  </property>
  <property fmtid="{D5CDD505-2E9C-101B-9397-08002B2CF9AE}" pid="10" name="MSIP_Label_8330bda6-d095-477b-8893-df3ed8791773_ContentBits">
    <vt:lpwstr>0</vt:lpwstr>
  </property>
  <property fmtid="{D5CDD505-2E9C-101B-9397-08002B2CF9AE}" pid="11" name="MSIP_Label_8330bda6-d095-477b-8893-df3ed8791773_Tag">
    <vt:lpwstr>10, 0, 1, 1</vt:lpwstr>
  </property>
</Properties>
</file>