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714" r:id="rId5"/>
  </p:sldMasterIdLst>
  <p:notesMasterIdLst>
    <p:notesMasterId r:id="rId27"/>
  </p:notesMasterIdLst>
  <p:handoutMasterIdLst>
    <p:handoutMasterId r:id="rId28"/>
  </p:handoutMasterIdLst>
  <p:sldIdLst>
    <p:sldId id="462" r:id="rId6"/>
    <p:sldId id="840" r:id="rId7"/>
    <p:sldId id="843" r:id="rId8"/>
    <p:sldId id="257" r:id="rId9"/>
    <p:sldId id="258" r:id="rId10"/>
    <p:sldId id="259" r:id="rId11"/>
    <p:sldId id="844" r:id="rId12"/>
    <p:sldId id="260" r:id="rId13"/>
    <p:sldId id="261" r:id="rId14"/>
    <p:sldId id="262" r:id="rId15"/>
    <p:sldId id="845" r:id="rId16"/>
    <p:sldId id="263" r:id="rId17"/>
    <p:sldId id="264" r:id="rId18"/>
    <p:sldId id="846" r:id="rId19"/>
    <p:sldId id="276" r:id="rId20"/>
    <p:sldId id="280" r:id="rId21"/>
    <p:sldId id="282" r:id="rId22"/>
    <p:sldId id="284" r:id="rId23"/>
    <p:sldId id="285" r:id="rId24"/>
    <p:sldId id="838" r:id="rId25"/>
    <p:sldId id="512" r:id="rId26"/>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 id="{9DEE27D4-7D94-F0A1-22B9-1983F428D68E}" name="Bonita Searle-Barnes" initials="BS" userId="S::Bonita.Searle-Barnes@eal.org.uk::e782127f-826a-4a83-a372-afedaa2e0d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S::danielle.hazell@wjec.co.uk::16322be0-50ef-46ff-b0c0-d304bc10d5d2" providerId="AD" clId="Web-{F2547C48-D347-32C3-8D0B-3E3E46406B8A}"/>
    <pc:docChg chg="modSld">
      <pc:chgData name="Hazell, Danielle" userId="S::danielle.hazell@wjec.co.uk::16322be0-50ef-46ff-b0c0-d304bc10d5d2" providerId="AD" clId="Web-{F2547C48-D347-32C3-8D0B-3E3E46406B8A}" dt="2025-11-19T21:48:45.035" v="8" actId="1076"/>
      <pc:docMkLst>
        <pc:docMk/>
      </pc:docMkLst>
      <pc:sldChg chg="delSp modSp">
        <pc:chgData name="Hazell, Danielle" userId="S::danielle.hazell@wjec.co.uk::16322be0-50ef-46ff-b0c0-d304bc10d5d2" providerId="AD" clId="Web-{F2547C48-D347-32C3-8D0B-3E3E46406B8A}" dt="2025-11-19T21:48:45.035" v="8" actId="1076"/>
        <pc:sldMkLst>
          <pc:docMk/>
          <pc:sldMk cId="0" sldId="264"/>
        </pc:sldMkLst>
        <pc:spChg chg="mod">
          <ac:chgData name="Hazell, Danielle" userId="S::danielle.hazell@wjec.co.uk::16322be0-50ef-46ff-b0c0-d304bc10d5d2" providerId="AD" clId="Web-{F2547C48-D347-32C3-8D0B-3E3E46406B8A}" dt="2025-11-19T21:48:44.801" v="4" actId="1076"/>
          <ac:spMkLst>
            <pc:docMk/>
            <pc:sldMk cId="0" sldId="264"/>
            <ac:spMk id="10" creationId="{00000000-0000-0000-0000-000000000000}"/>
          </ac:spMkLst>
        </pc:spChg>
        <pc:spChg chg="mod">
          <ac:chgData name="Hazell, Danielle" userId="S::danielle.hazell@wjec.co.uk::16322be0-50ef-46ff-b0c0-d304bc10d5d2" providerId="AD" clId="Web-{F2547C48-D347-32C3-8D0B-3E3E46406B8A}" dt="2025-11-19T21:48:44.848" v="5" actId="1076"/>
          <ac:spMkLst>
            <pc:docMk/>
            <pc:sldMk cId="0" sldId="264"/>
            <ac:spMk id="16" creationId="{00000000-0000-0000-0000-000000000000}"/>
          </ac:spMkLst>
        </pc:spChg>
        <pc:spChg chg="mod">
          <ac:chgData name="Hazell, Danielle" userId="S::danielle.hazell@wjec.co.uk::16322be0-50ef-46ff-b0c0-d304bc10d5d2" providerId="AD" clId="Web-{F2547C48-D347-32C3-8D0B-3E3E46406B8A}" dt="2025-11-19T21:48:44.910" v="6" actId="1076"/>
          <ac:spMkLst>
            <pc:docMk/>
            <pc:sldMk cId="0" sldId="264"/>
            <ac:spMk id="17" creationId="{00000000-0000-0000-0000-000000000000}"/>
          </ac:spMkLst>
        </pc:spChg>
        <pc:spChg chg="mod">
          <ac:chgData name="Hazell, Danielle" userId="S::danielle.hazell@wjec.co.uk::16322be0-50ef-46ff-b0c0-d304bc10d5d2" providerId="AD" clId="Web-{F2547C48-D347-32C3-8D0B-3E3E46406B8A}" dt="2025-11-19T21:48:44.973" v="7" actId="1076"/>
          <ac:spMkLst>
            <pc:docMk/>
            <pc:sldMk cId="0" sldId="264"/>
            <ac:spMk id="18" creationId="{00000000-0000-0000-0000-000000000000}"/>
          </ac:spMkLst>
        </pc:spChg>
        <pc:spChg chg="mod">
          <ac:chgData name="Hazell, Danielle" userId="S::danielle.hazell@wjec.co.uk::16322be0-50ef-46ff-b0c0-d304bc10d5d2" providerId="AD" clId="Web-{F2547C48-D347-32C3-8D0B-3E3E46406B8A}" dt="2025-11-19T21:48:45.035" v="8" actId="1076"/>
          <ac:spMkLst>
            <pc:docMk/>
            <pc:sldMk cId="0" sldId="264"/>
            <ac:spMk id="19" creationId="{00000000-0000-0000-0000-000000000000}"/>
          </ac:spMkLst>
        </pc:spChg>
        <pc:spChg chg="del">
          <ac:chgData name="Hazell, Danielle" userId="S::danielle.hazell@wjec.co.uk::16322be0-50ef-46ff-b0c0-d304bc10d5d2" providerId="AD" clId="Web-{F2547C48-D347-32C3-8D0B-3E3E46406B8A}" dt="2025-11-19T21:48:15.501" v="0"/>
          <ac:spMkLst>
            <pc:docMk/>
            <pc:sldMk cId="0" sldId="264"/>
            <ac:spMk id="20" creationId="{00000000-0000-0000-0000-000000000000}"/>
          </ac:spMkLst>
        </pc:spChg>
        <pc:grpChg chg="mod">
          <ac:chgData name="Hazell, Danielle" userId="S::danielle.hazell@wjec.co.uk::16322be0-50ef-46ff-b0c0-d304bc10d5d2" providerId="AD" clId="Web-{F2547C48-D347-32C3-8D0B-3E3E46406B8A}" dt="2025-11-19T21:48:21.626" v="1" actId="1076"/>
          <ac:grpSpMkLst>
            <pc:docMk/>
            <pc:sldMk cId="0" sldId="264"/>
            <ac:grpSpMk id="31" creationId="{0402AB19-CE24-CE7A-7DFA-933E911FCD96}"/>
          </ac:grpSpMkLst>
        </pc:grpChg>
      </pc:sldChg>
    </pc:docChg>
  </pc:docChgLst>
  <pc:docChgLst>
    <pc:chgData name="Lee Guthrie" userId="1cb701bb-47c8-4e70-a967-200e600f3e71" providerId="ADAL" clId="{2E3988C0-49EB-4F2D-94F8-5ACA8DBCC780}"/>
    <pc:docChg chg="undo custSel modSld">
      <pc:chgData name="Lee Guthrie" userId="1cb701bb-47c8-4e70-a967-200e600f3e71" providerId="ADAL" clId="{2E3988C0-49EB-4F2D-94F8-5ACA8DBCC780}" dt="2025-11-14T14:14:14.370" v="26" actId="18131"/>
      <pc:docMkLst>
        <pc:docMk/>
      </pc:docMkLst>
      <pc:sldChg chg="modSp mod">
        <pc:chgData name="Lee Guthrie" userId="1cb701bb-47c8-4e70-a967-200e600f3e71" providerId="ADAL" clId="{2E3988C0-49EB-4F2D-94F8-5ACA8DBCC780}" dt="2025-11-14T14:10:04.711" v="6" actId="1076"/>
        <pc:sldMkLst>
          <pc:docMk/>
          <pc:sldMk cId="0" sldId="262"/>
        </pc:sldMkLst>
        <pc:picChg chg="mod modCrop">
          <ac:chgData name="Lee Guthrie" userId="1cb701bb-47c8-4e70-a967-200e600f3e71" providerId="ADAL" clId="{2E3988C0-49EB-4F2D-94F8-5ACA8DBCC780}" dt="2025-11-14T14:10:04.711" v="6" actId="1076"/>
          <ac:picMkLst>
            <pc:docMk/>
            <pc:sldMk cId="0" sldId="262"/>
            <ac:picMk id="2" creationId="{00000000-0000-0000-0000-000000000000}"/>
          </ac:picMkLst>
        </pc:picChg>
      </pc:sldChg>
      <pc:sldChg chg="modSp mod">
        <pc:chgData name="Lee Guthrie" userId="1cb701bb-47c8-4e70-a967-200e600f3e71" providerId="ADAL" clId="{2E3988C0-49EB-4F2D-94F8-5ACA8DBCC780}" dt="2025-11-14T14:14:14.370" v="26" actId="18131"/>
        <pc:sldMkLst>
          <pc:docMk/>
          <pc:sldMk cId="0" sldId="285"/>
        </pc:sldMkLst>
        <pc:picChg chg="mod modCrop">
          <ac:chgData name="Lee Guthrie" userId="1cb701bb-47c8-4e70-a967-200e600f3e71" providerId="ADAL" clId="{2E3988C0-49EB-4F2D-94F8-5ACA8DBCC780}" dt="2025-11-14T14:14:14.370" v="26" actId="18131"/>
          <ac:picMkLst>
            <pc:docMk/>
            <pc:sldMk cId="0" sldId="285"/>
            <ac:picMk id="3" creationId="{00000000-0000-0000-0000-000000000000}"/>
          </ac:picMkLst>
        </pc:picChg>
        <pc:picChg chg="mod modCrop">
          <ac:chgData name="Lee Guthrie" userId="1cb701bb-47c8-4e70-a967-200e600f3e71" providerId="ADAL" clId="{2E3988C0-49EB-4F2D-94F8-5ACA8DBCC780}" dt="2025-11-14T14:13:49.225" v="21" actId="18131"/>
          <ac:picMkLst>
            <pc:docMk/>
            <pc:sldMk cId="0" sldId="285"/>
            <ac:picMk id="6" creationId="{00000000-0000-0000-0000-000000000000}"/>
          </ac:picMkLst>
        </pc:picChg>
        <pc:picChg chg="mod modCrop">
          <ac:chgData name="Lee Guthrie" userId="1cb701bb-47c8-4e70-a967-200e600f3e71" providerId="ADAL" clId="{2E3988C0-49EB-4F2D-94F8-5ACA8DBCC780}" dt="2025-11-14T14:14:03.868" v="24" actId="18131"/>
          <ac:picMkLst>
            <pc:docMk/>
            <pc:sldMk cId="0" sldId="285"/>
            <ac:picMk id="9" creationId="{00000000-0000-0000-0000-000000000000}"/>
          </ac:picMkLst>
        </pc:picChg>
      </pc:sldChg>
      <pc:sldChg chg="addSp delSp modSp mod">
        <pc:chgData name="Lee Guthrie" userId="1cb701bb-47c8-4e70-a967-200e600f3e71" providerId="ADAL" clId="{2E3988C0-49EB-4F2D-94F8-5ACA8DBCC780}" dt="2025-11-14T14:10:41.183" v="16" actId="1076"/>
        <pc:sldMkLst>
          <pc:docMk/>
          <pc:sldMk cId="709856627" sldId="845"/>
        </pc:sldMkLst>
        <pc:spChg chg="mod">
          <ac:chgData name="Lee Guthrie" userId="1cb701bb-47c8-4e70-a967-200e600f3e71" providerId="ADAL" clId="{2E3988C0-49EB-4F2D-94F8-5ACA8DBCC780}" dt="2025-11-14T14:10:38.105" v="14" actId="1035"/>
          <ac:spMkLst>
            <pc:docMk/>
            <pc:sldMk cId="709856627" sldId="845"/>
            <ac:spMk id="16" creationId="{F70AA532-A22E-E938-D0D7-225018572C58}"/>
          </ac:spMkLst>
        </pc:spChg>
        <pc:spChg chg="mod">
          <ac:chgData name="Lee Guthrie" userId="1cb701bb-47c8-4e70-a967-200e600f3e71" providerId="ADAL" clId="{2E3988C0-49EB-4F2D-94F8-5ACA8DBCC780}" dt="2025-11-14T14:10:23.219" v="11" actId="1076"/>
          <ac:spMkLst>
            <pc:docMk/>
            <pc:sldMk cId="709856627" sldId="845"/>
            <ac:spMk id="17" creationId="{CA286C48-95DE-ADF1-1E59-D37CF29AF2BF}"/>
          </ac:spMkLst>
        </pc:spChg>
        <pc:picChg chg="add mod">
          <ac:chgData name="Lee Guthrie" userId="1cb701bb-47c8-4e70-a967-200e600f3e71" providerId="ADAL" clId="{2E3988C0-49EB-4F2D-94F8-5ACA8DBCC780}" dt="2025-11-14T14:10:41.183" v="16" actId="1076"/>
          <ac:picMkLst>
            <pc:docMk/>
            <pc:sldMk cId="709856627" sldId="845"/>
            <ac:picMk id="4" creationId="{3C7AA1D8-9127-FD8A-322E-5D87ABD74147}"/>
          </ac:picMkLst>
        </pc:picChg>
      </pc:sldChg>
    </pc:docChg>
  </pc:docChgLst>
  <pc:docChgLst>
    <pc:chgData name="Bonita Searle-Barnes" userId="S::bonita.searle-barnes@eal.org.uk::e782127f-826a-4a83-a372-afedaa2e0d4f" providerId="AD" clId="Web-{83321E22-2C81-6298-5871-110CEA9E55BB}"/>
    <pc:docChg chg="modSld">
      <pc:chgData name="Bonita Searle-Barnes" userId="S::bonita.searle-barnes@eal.org.uk::e782127f-826a-4a83-a372-afedaa2e0d4f" providerId="AD" clId="Web-{83321E22-2C81-6298-5871-110CEA9E55BB}" dt="2025-11-14T12:36:23.982" v="1" actId="20577"/>
      <pc:docMkLst>
        <pc:docMk/>
      </pc:docMkLst>
      <pc:sldChg chg="modSp">
        <pc:chgData name="Bonita Searle-Barnes" userId="S::bonita.searle-barnes@eal.org.uk::e782127f-826a-4a83-a372-afedaa2e0d4f" providerId="AD" clId="Web-{83321E22-2C81-6298-5871-110CEA9E55BB}" dt="2025-11-14T12:36:23.982" v="1" actId="20577"/>
        <pc:sldMkLst>
          <pc:docMk/>
          <pc:sldMk cId="4139293381" sldId="462"/>
        </pc:sldMkLst>
        <pc:spChg chg="mod">
          <ac:chgData name="Bonita Searle-Barnes" userId="S::bonita.searle-barnes@eal.org.uk::e782127f-826a-4a83-a372-afedaa2e0d4f" providerId="AD" clId="Web-{83321E22-2C81-6298-5871-110CEA9E55BB}" dt="2025-11-14T12:36:23.982" v="1" actId="20577"/>
          <ac:spMkLst>
            <pc:docMk/>
            <pc:sldMk cId="4139293381" sldId="462"/>
            <ac:spMk id="3" creationId="{C071156A-2242-124B-AF49-34A979232ED8}"/>
          </ac:spMkLst>
        </pc:spChg>
      </pc:sldChg>
    </pc:docChg>
  </pc:docChgLst>
  <pc:docChgLst>
    <pc:chgData name="Bonita Searle-Barnes" userId="S::bonita.searle-barnes@eal.org.uk::e782127f-826a-4a83-a372-afedaa2e0d4f" providerId="AD" clId="Web-{17C72E84-838E-78DD-F99B-A01547F641E7}"/>
    <pc:docChg chg="delSld modSld">
      <pc:chgData name="Bonita Searle-Barnes" userId="S::bonita.searle-barnes@eal.org.uk::e782127f-826a-4a83-a372-afedaa2e0d4f" providerId="AD" clId="Web-{17C72E84-838E-78DD-F99B-A01547F641E7}" dt="2025-11-10T12:57:42.306" v="30"/>
      <pc:docMkLst>
        <pc:docMk/>
      </pc:docMkLst>
      <pc:sldChg chg="modSp">
        <pc:chgData name="Bonita Searle-Barnes" userId="S::bonita.searle-barnes@eal.org.uk::e782127f-826a-4a83-a372-afedaa2e0d4f" providerId="AD" clId="Web-{17C72E84-838E-78DD-F99B-A01547F641E7}" dt="2025-11-10T12:57:10.211" v="20" actId="20577"/>
        <pc:sldMkLst>
          <pc:docMk/>
          <pc:sldMk cId="0" sldId="284"/>
        </pc:sldMkLst>
        <pc:spChg chg="mod">
          <ac:chgData name="Bonita Searle-Barnes" userId="S::bonita.searle-barnes@eal.org.uk::e782127f-826a-4a83-a372-afedaa2e0d4f" providerId="AD" clId="Web-{17C72E84-838E-78DD-F99B-A01547F641E7}" dt="2025-11-10T12:56:45.180" v="12" actId="20577"/>
          <ac:spMkLst>
            <pc:docMk/>
            <pc:sldMk cId="0" sldId="284"/>
            <ac:spMk id="24" creationId="{E8A89071-22A8-423E-8F6F-F90C30A0A755}"/>
          </ac:spMkLst>
        </pc:spChg>
        <pc:spChg chg="mod">
          <ac:chgData name="Bonita Searle-Barnes" userId="S::bonita.searle-barnes@eal.org.uk::e782127f-826a-4a83-a372-afedaa2e0d4f" providerId="AD" clId="Web-{17C72E84-838E-78DD-F99B-A01547F641E7}" dt="2025-11-10T12:57:10.211" v="20" actId="20577"/>
          <ac:spMkLst>
            <pc:docMk/>
            <pc:sldMk cId="0" sldId="284"/>
            <ac:spMk id="25" creationId="{B9D5C11A-AF55-6E69-15B5-F26907EDF13B}"/>
          </ac:spMkLst>
        </pc:spChg>
      </pc:sldChg>
      <pc:sldChg chg="modSp">
        <pc:chgData name="Bonita Searle-Barnes" userId="S::bonita.searle-barnes@eal.org.uk::e782127f-826a-4a83-a372-afedaa2e0d4f" providerId="AD" clId="Web-{17C72E84-838E-78DD-F99B-A01547F641E7}" dt="2025-11-10T12:57:39.040" v="29" actId="20577"/>
        <pc:sldMkLst>
          <pc:docMk/>
          <pc:sldMk cId="3014219946" sldId="838"/>
        </pc:sldMkLst>
        <pc:spChg chg="mod">
          <ac:chgData name="Bonita Searle-Barnes" userId="S::bonita.searle-barnes@eal.org.uk::e782127f-826a-4a83-a372-afedaa2e0d4f" providerId="AD" clId="Web-{17C72E84-838E-78DD-F99B-A01547F641E7}" dt="2025-11-10T12:57:39.040" v="29" actId="20577"/>
          <ac:spMkLst>
            <pc:docMk/>
            <pc:sldMk cId="3014219946" sldId="838"/>
            <ac:spMk id="4" creationId="{93E98F04-331F-CCC4-AA81-C88F3473D389}"/>
          </ac:spMkLst>
        </pc:spChg>
      </pc:sldChg>
      <pc:sldChg chg="modSp">
        <pc:chgData name="Bonita Searle-Barnes" userId="S::bonita.searle-barnes@eal.org.uk::e782127f-826a-4a83-a372-afedaa2e0d4f" providerId="AD" clId="Web-{17C72E84-838E-78DD-F99B-A01547F641E7}" dt="2025-11-10T12:55:07.287" v="4" actId="20577"/>
        <pc:sldMkLst>
          <pc:docMk/>
          <pc:sldMk cId="2847982734" sldId="843"/>
        </pc:sldMkLst>
        <pc:spChg chg="mod">
          <ac:chgData name="Bonita Searle-Barnes" userId="S::bonita.searle-barnes@eal.org.uk::e782127f-826a-4a83-a372-afedaa2e0d4f" providerId="AD" clId="Web-{17C72E84-838E-78DD-F99B-A01547F641E7}" dt="2025-11-10T12:55:07.287" v="4" actId="20577"/>
          <ac:spMkLst>
            <pc:docMk/>
            <pc:sldMk cId="2847982734" sldId="843"/>
            <ac:spMk id="2" creationId="{45C2F3BC-DD5D-7FE4-4866-DA9664938510}"/>
          </ac:spMkLst>
        </pc:spChg>
      </pc:sldChg>
    </pc:docChg>
  </pc:docChgLst>
  <pc:docChgLst>
    <pc:chgData name="Andrasko, Rhiannon" userId="S::rhiannon.andrasko@wjec.co.uk::15be4c62-2de6-4343-a7f4-3c209826edd1" providerId="AD" clId="Web-{E4ABEB6D-6BF9-86C3-02FF-481D7E356049}"/>
    <pc:docChg chg="mod modSld">
      <pc:chgData name="Andrasko, Rhiannon" userId="S::rhiannon.andrasko@wjec.co.uk::15be4c62-2de6-4343-a7f4-3c209826edd1" providerId="AD" clId="Web-{E4ABEB6D-6BF9-86C3-02FF-481D7E356049}" dt="2025-11-18T16:56:11.944" v="16" actId="20577"/>
      <pc:docMkLst>
        <pc:docMk/>
      </pc:docMkLst>
      <pc:sldChg chg="modSp">
        <pc:chgData name="Andrasko, Rhiannon" userId="S::rhiannon.andrasko@wjec.co.uk::15be4c62-2de6-4343-a7f4-3c209826edd1" providerId="AD" clId="Web-{E4ABEB6D-6BF9-86C3-02FF-481D7E356049}" dt="2025-11-18T16:35:07.516" v="1" actId="20577"/>
        <pc:sldMkLst>
          <pc:docMk/>
          <pc:sldMk cId="0" sldId="257"/>
        </pc:sldMkLst>
        <pc:spChg chg="mod">
          <ac:chgData name="Andrasko, Rhiannon" userId="S::rhiannon.andrasko@wjec.co.uk::15be4c62-2de6-4343-a7f4-3c209826edd1" providerId="AD" clId="Web-{E4ABEB6D-6BF9-86C3-02FF-481D7E356049}" dt="2025-11-18T16:35:07.516" v="1" actId="20577"/>
          <ac:spMkLst>
            <pc:docMk/>
            <pc:sldMk cId="0" sldId="257"/>
            <ac:spMk id="15" creationId="{00000000-0000-0000-0000-000000000000}"/>
          </ac:spMkLst>
        </pc:spChg>
      </pc:sldChg>
      <pc:sldChg chg="modSp">
        <pc:chgData name="Andrasko, Rhiannon" userId="S::rhiannon.andrasko@wjec.co.uk::15be4c62-2de6-4343-a7f4-3c209826edd1" providerId="AD" clId="Web-{E4ABEB6D-6BF9-86C3-02FF-481D7E356049}" dt="2025-11-18T16:36:28.251" v="3" actId="20577"/>
        <pc:sldMkLst>
          <pc:docMk/>
          <pc:sldMk cId="0" sldId="258"/>
        </pc:sldMkLst>
        <pc:spChg chg="mod">
          <ac:chgData name="Andrasko, Rhiannon" userId="S::rhiannon.andrasko@wjec.co.uk::15be4c62-2de6-4343-a7f4-3c209826edd1" providerId="AD" clId="Web-{E4ABEB6D-6BF9-86C3-02FF-481D7E356049}" dt="2025-11-18T16:36:28.251" v="3" actId="20577"/>
          <ac:spMkLst>
            <pc:docMk/>
            <pc:sldMk cId="0" sldId="258"/>
            <ac:spMk id="15" creationId="{8941A6F0-575F-5D93-CC5C-224043F83373}"/>
          </ac:spMkLst>
        </pc:spChg>
      </pc:sldChg>
      <pc:sldChg chg="modSp">
        <pc:chgData name="Andrasko, Rhiannon" userId="S::rhiannon.andrasko@wjec.co.uk::15be4c62-2de6-4343-a7f4-3c209826edd1" providerId="AD" clId="Web-{E4ABEB6D-6BF9-86C3-02FF-481D7E356049}" dt="2025-11-18T16:36:44.236" v="4" actId="20577"/>
        <pc:sldMkLst>
          <pc:docMk/>
          <pc:sldMk cId="0" sldId="259"/>
        </pc:sldMkLst>
        <pc:spChg chg="mod">
          <ac:chgData name="Andrasko, Rhiannon" userId="S::rhiannon.andrasko@wjec.co.uk::15be4c62-2de6-4343-a7f4-3c209826edd1" providerId="AD" clId="Web-{E4ABEB6D-6BF9-86C3-02FF-481D7E356049}" dt="2025-11-18T16:36:44.236" v="4" actId="20577"/>
          <ac:spMkLst>
            <pc:docMk/>
            <pc:sldMk cId="0" sldId="259"/>
            <ac:spMk id="11" creationId="{00000000-0000-0000-0000-000000000000}"/>
          </ac:spMkLst>
        </pc:spChg>
      </pc:sldChg>
      <pc:sldChg chg="modSp">
        <pc:chgData name="Andrasko, Rhiannon" userId="S::rhiannon.andrasko@wjec.co.uk::15be4c62-2de6-4343-a7f4-3c209826edd1" providerId="AD" clId="Web-{E4ABEB6D-6BF9-86C3-02FF-481D7E356049}" dt="2025-11-18T16:38:05.018" v="12" actId="20577"/>
        <pc:sldMkLst>
          <pc:docMk/>
          <pc:sldMk cId="0" sldId="261"/>
        </pc:sldMkLst>
        <pc:spChg chg="mod">
          <ac:chgData name="Andrasko, Rhiannon" userId="S::rhiannon.andrasko@wjec.co.uk::15be4c62-2de6-4343-a7f4-3c209826edd1" providerId="AD" clId="Web-{E4ABEB6D-6BF9-86C3-02FF-481D7E356049}" dt="2025-11-18T16:38:03.846" v="5" actId="20577"/>
          <ac:spMkLst>
            <pc:docMk/>
            <pc:sldMk cId="0" sldId="261"/>
            <ac:spMk id="8" creationId="{00000000-0000-0000-0000-000000000000}"/>
          </ac:spMkLst>
        </pc:spChg>
        <pc:spChg chg="mod">
          <ac:chgData name="Andrasko, Rhiannon" userId="S::rhiannon.andrasko@wjec.co.uk::15be4c62-2de6-4343-a7f4-3c209826edd1" providerId="AD" clId="Web-{E4ABEB6D-6BF9-86C3-02FF-481D7E356049}" dt="2025-11-18T16:38:04.018" v="6" actId="20577"/>
          <ac:spMkLst>
            <pc:docMk/>
            <pc:sldMk cId="0" sldId="261"/>
            <ac:spMk id="9" creationId="{00000000-0000-0000-0000-000000000000}"/>
          </ac:spMkLst>
        </pc:spChg>
        <pc:spChg chg="mod">
          <ac:chgData name="Andrasko, Rhiannon" userId="S::rhiannon.andrasko@wjec.co.uk::15be4c62-2de6-4343-a7f4-3c209826edd1" providerId="AD" clId="Web-{E4ABEB6D-6BF9-86C3-02FF-481D7E356049}" dt="2025-11-18T16:38:04.174" v="7" actId="20577"/>
          <ac:spMkLst>
            <pc:docMk/>
            <pc:sldMk cId="0" sldId="261"/>
            <ac:spMk id="13" creationId="{00000000-0000-0000-0000-000000000000}"/>
          </ac:spMkLst>
        </pc:spChg>
        <pc:spChg chg="mod">
          <ac:chgData name="Andrasko, Rhiannon" userId="S::rhiannon.andrasko@wjec.co.uk::15be4c62-2de6-4343-a7f4-3c209826edd1" providerId="AD" clId="Web-{E4ABEB6D-6BF9-86C3-02FF-481D7E356049}" dt="2025-11-18T16:38:04.331" v="8" actId="20577"/>
          <ac:spMkLst>
            <pc:docMk/>
            <pc:sldMk cId="0" sldId="261"/>
            <ac:spMk id="14" creationId="{00000000-0000-0000-0000-000000000000}"/>
          </ac:spMkLst>
        </pc:spChg>
        <pc:spChg chg="mod">
          <ac:chgData name="Andrasko, Rhiannon" userId="S::rhiannon.andrasko@wjec.co.uk::15be4c62-2de6-4343-a7f4-3c209826edd1" providerId="AD" clId="Web-{E4ABEB6D-6BF9-86C3-02FF-481D7E356049}" dt="2025-11-18T16:38:04.487" v="9" actId="20577"/>
          <ac:spMkLst>
            <pc:docMk/>
            <pc:sldMk cId="0" sldId="261"/>
            <ac:spMk id="18" creationId="{00000000-0000-0000-0000-000000000000}"/>
          </ac:spMkLst>
        </pc:spChg>
        <pc:spChg chg="mod">
          <ac:chgData name="Andrasko, Rhiannon" userId="S::rhiannon.andrasko@wjec.co.uk::15be4c62-2de6-4343-a7f4-3c209826edd1" providerId="AD" clId="Web-{E4ABEB6D-6BF9-86C3-02FF-481D7E356049}" dt="2025-11-18T16:38:04.674" v="10" actId="20577"/>
          <ac:spMkLst>
            <pc:docMk/>
            <pc:sldMk cId="0" sldId="261"/>
            <ac:spMk id="19" creationId="{00000000-0000-0000-0000-000000000000}"/>
          </ac:spMkLst>
        </pc:spChg>
        <pc:spChg chg="mod">
          <ac:chgData name="Andrasko, Rhiannon" userId="S::rhiannon.andrasko@wjec.co.uk::15be4c62-2de6-4343-a7f4-3c209826edd1" providerId="AD" clId="Web-{E4ABEB6D-6BF9-86C3-02FF-481D7E356049}" dt="2025-11-18T16:38:04.846" v="11" actId="20577"/>
          <ac:spMkLst>
            <pc:docMk/>
            <pc:sldMk cId="0" sldId="261"/>
            <ac:spMk id="23" creationId="{00000000-0000-0000-0000-000000000000}"/>
          </ac:spMkLst>
        </pc:spChg>
        <pc:spChg chg="mod">
          <ac:chgData name="Andrasko, Rhiannon" userId="S::rhiannon.andrasko@wjec.co.uk::15be4c62-2de6-4343-a7f4-3c209826edd1" providerId="AD" clId="Web-{E4ABEB6D-6BF9-86C3-02FF-481D7E356049}" dt="2025-11-18T16:38:05.018" v="12" actId="20577"/>
          <ac:spMkLst>
            <pc:docMk/>
            <pc:sldMk cId="0" sldId="261"/>
            <ac:spMk id="24" creationId="{00000000-0000-0000-0000-000000000000}"/>
          </ac:spMkLst>
        </pc:spChg>
      </pc:sldChg>
      <pc:sldChg chg="modSp">
        <pc:chgData name="Andrasko, Rhiannon" userId="S::rhiannon.andrasko@wjec.co.uk::15be4c62-2de6-4343-a7f4-3c209826edd1" providerId="AD" clId="Web-{E4ABEB6D-6BF9-86C3-02FF-481D7E356049}" dt="2025-11-18T16:44:54.860" v="14" actId="1076"/>
        <pc:sldMkLst>
          <pc:docMk/>
          <pc:sldMk cId="0" sldId="264"/>
        </pc:sldMkLst>
        <pc:grpChg chg="mod">
          <ac:chgData name="Andrasko, Rhiannon" userId="S::rhiannon.andrasko@wjec.co.uk::15be4c62-2de6-4343-a7f4-3c209826edd1" providerId="AD" clId="Web-{E4ABEB6D-6BF9-86C3-02FF-481D7E356049}" dt="2025-11-18T16:44:54.860" v="14" actId="1076"/>
          <ac:grpSpMkLst>
            <pc:docMk/>
            <pc:sldMk cId="0" sldId="264"/>
            <ac:grpSpMk id="31" creationId="{0402AB19-CE24-CE7A-7DFA-933E911FCD96}"/>
          </ac:grpSpMkLst>
        </pc:grpChg>
      </pc:sldChg>
      <pc:sldChg chg="modSp">
        <pc:chgData name="Andrasko, Rhiannon" userId="S::rhiannon.andrasko@wjec.co.uk::15be4c62-2de6-4343-a7f4-3c209826edd1" providerId="AD" clId="Web-{E4ABEB6D-6BF9-86C3-02FF-481D7E356049}" dt="2025-11-18T16:56:11.944" v="16" actId="20577"/>
        <pc:sldMkLst>
          <pc:docMk/>
          <pc:sldMk cId="0" sldId="282"/>
        </pc:sldMkLst>
        <pc:spChg chg="mod">
          <ac:chgData name="Andrasko, Rhiannon" userId="S::rhiannon.andrasko@wjec.co.uk::15be4c62-2de6-4343-a7f4-3c209826edd1" providerId="AD" clId="Web-{E4ABEB6D-6BF9-86C3-02FF-481D7E356049}" dt="2025-11-18T16:56:11.944" v="16" actId="20577"/>
          <ac:spMkLst>
            <pc:docMk/>
            <pc:sldMk cId="0" sldId="282"/>
            <ac:spMk id="26" creationId="{6E229CFD-E42B-F4E8-091A-A78B00ED607F}"/>
          </ac:spMkLst>
        </pc:spChg>
      </pc:sldChg>
    </pc:docChg>
  </pc:docChgLst>
  <pc:docChgLst>
    <pc:chgData name="Hazell, Danielle" userId="16322be0-50ef-46ff-b0c0-d304bc10d5d2" providerId="ADAL" clId="{E6D12E1F-DF63-450C-A9ED-E72C5F6C045B}"/>
    <pc:docChg chg="custSel mod modSld modMainMaster">
      <pc:chgData name="Hazell, Danielle" userId="16322be0-50ef-46ff-b0c0-d304bc10d5d2" providerId="ADAL" clId="{E6D12E1F-DF63-450C-A9ED-E72C5F6C045B}" dt="2025-11-25T15:51:23.813" v="31" actId="1076"/>
      <pc:docMkLst>
        <pc:docMk/>
      </pc:docMkLst>
      <pc:sldChg chg="modSp mod">
        <pc:chgData name="Hazell, Danielle" userId="16322be0-50ef-46ff-b0c0-d304bc10d5d2" providerId="ADAL" clId="{E6D12E1F-DF63-450C-A9ED-E72C5F6C045B}" dt="2025-11-17T19:48:10.514" v="10" actId="20577"/>
        <pc:sldMkLst>
          <pc:docMk/>
          <pc:sldMk cId="0" sldId="260"/>
        </pc:sldMkLst>
        <pc:spChg chg="mod">
          <ac:chgData name="Hazell, Danielle" userId="16322be0-50ef-46ff-b0c0-d304bc10d5d2" providerId="ADAL" clId="{E6D12E1F-DF63-450C-A9ED-E72C5F6C045B}" dt="2025-11-17T19:48:10.514" v="10" actId="20577"/>
          <ac:spMkLst>
            <pc:docMk/>
            <pc:sldMk cId="0" sldId="260"/>
            <ac:spMk id="12" creationId="{00000000-0000-0000-0000-000000000000}"/>
          </ac:spMkLst>
        </pc:spChg>
        <pc:grpChg chg="mod">
          <ac:chgData name="Hazell, Danielle" userId="16322be0-50ef-46ff-b0c0-d304bc10d5d2" providerId="ADAL" clId="{E6D12E1F-DF63-450C-A9ED-E72C5F6C045B}" dt="2025-11-17T19:47:58.258" v="6" actId="1076"/>
          <ac:grpSpMkLst>
            <pc:docMk/>
            <pc:sldMk cId="0" sldId="260"/>
            <ac:grpSpMk id="16" creationId="{06E42477-9FD2-5805-3B73-574B10B02394}"/>
          </ac:grpSpMkLst>
        </pc:grpChg>
        <pc:picChg chg="mod">
          <ac:chgData name="Hazell, Danielle" userId="16322be0-50ef-46ff-b0c0-d304bc10d5d2" providerId="ADAL" clId="{E6D12E1F-DF63-450C-A9ED-E72C5F6C045B}" dt="2025-11-17T19:48:00.449" v="7" actId="1076"/>
          <ac:picMkLst>
            <pc:docMk/>
            <pc:sldMk cId="0" sldId="260"/>
            <ac:picMk id="2" creationId="{00000000-0000-0000-0000-000000000000}"/>
          </ac:picMkLst>
        </pc:picChg>
      </pc:sldChg>
      <pc:sldChg chg="modSp mod">
        <pc:chgData name="Hazell, Danielle" userId="16322be0-50ef-46ff-b0c0-d304bc10d5d2" providerId="ADAL" clId="{E6D12E1F-DF63-450C-A9ED-E72C5F6C045B}" dt="2025-11-17T19:48:33.323" v="12" actId="1076"/>
        <pc:sldMkLst>
          <pc:docMk/>
          <pc:sldMk cId="0" sldId="261"/>
        </pc:sldMkLst>
        <pc:spChg chg="mod">
          <ac:chgData name="Hazell, Danielle" userId="16322be0-50ef-46ff-b0c0-d304bc10d5d2" providerId="ADAL" clId="{E6D12E1F-DF63-450C-A9ED-E72C5F6C045B}" dt="2025-11-17T19:48:29.164" v="11" actId="1076"/>
          <ac:spMkLst>
            <pc:docMk/>
            <pc:sldMk cId="0" sldId="261"/>
            <ac:spMk id="3" creationId="{00000000-0000-0000-0000-000000000000}"/>
          </ac:spMkLst>
        </pc:spChg>
        <pc:grpChg chg="mod">
          <ac:chgData name="Hazell, Danielle" userId="16322be0-50ef-46ff-b0c0-d304bc10d5d2" providerId="ADAL" clId="{E6D12E1F-DF63-450C-A9ED-E72C5F6C045B}" dt="2025-11-17T19:48:33.323" v="12" actId="1076"/>
          <ac:grpSpMkLst>
            <pc:docMk/>
            <pc:sldMk cId="0" sldId="261"/>
            <ac:grpSpMk id="26" creationId="{1ED45E4E-2B2B-8914-5E32-A29C5EE15B88}"/>
          </ac:grpSpMkLst>
        </pc:grpChg>
      </pc:sldChg>
      <pc:sldChg chg="modSp mod">
        <pc:chgData name="Hazell, Danielle" userId="16322be0-50ef-46ff-b0c0-d304bc10d5d2" providerId="ADAL" clId="{E6D12E1F-DF63-450C-A9ED-E72C5F6C045B}" dt="2025-11-17T19:49:33.896" v="21" actId="20577"/>
        <pc:sldMkLst>
          <pc:docMk/>
          <pc:sldMk cId="0" sldId="263"/>
        </pc:sldMkLst>
        <pc:spChg chg="mod">
          <ac:chgData name="Hazell, Danielle" userId="16322be0-50ef-46ff-b0c0-d304bc10d5d2" providerId="ADAL" clId="{E6D12E1F-DF63-450C-A9ED-E72C5F6C045B}" dt="2025-11-17T19:49:04.939" v="15" actId="1076"/>
          <ac:spMkLst>
            <pc:docMk/>
            <pc:sldMk cId="0" sldId="263"/>
            <ac:spMk id="3" creationId="{00000000-0000-0000-0000-000000000000}"/>
          </ac:spMkLst>
        </pc:spChg>
        <pc:spChg chg="mod">
          <ac:chgData name="Hazell, Danielle" userId="16322be0-50ef-46ff-b0c0-d304bc10d5d2" providerId="ADAL" clId="{E6D12E1F-DF63-450C-A9ED-E72C5F6C045B}" dt="2025-11-17T19:49:25.575" v="19" actId="20577"/>
          <ac:spMkLst>
            <pc:docMk/>
            <pc:sldMk cId="0" sldId="263"/>
            <ac:spMk id="5" creationId="{00000000-0000-0000-0000-000000000000}"/>
          </ac:spMkLst>
        </pc:spChg>
        <pc:spChg chg="mod">
          <ac:chgData name="Hazell, Danielle" userId="16322be0-50ef-46ff-b0c0-d304bc10d5d2" providerId="ADAL" clId="{E6D12E1F-DF63-450C-A9ED-E72C5F6C045B}" dt="2025-11-17T19:49:09.634" v="16" actId="1076"/>
          <ac:spMkLst>
            <pc:docMk/>
            <pc:sldMk cId="0" sldId="263"/>
            <ac:spMk id="6" creationId="{00000000-0000-0000-0000-000000000000}"/>
          </ac:spMkLst>
        </pc:spChg>
        <pc:spChg chg="mod">
          <ac:chgData name="Hazell, Danielle" userId="16322be0-50ef-46ff-b0c0-d304bc10d5d2" providerId="ADAL" clId="{E6D12E1F-DF63-450C-A9ED-E72C5F6C045B}" dt="2025-11-17T19:49:30.063" v="20" actId="20577"/>
          <ac:spMkLst>
            <pc:docMk/>
            <pc:sldMk cId="0" sldId="263"/>
            <ac:spMk id="8" creationId="{00000000-0000-0000-0000-000000000000}"/>
          </ac:spMkLst>
        </pc:spChg>
        <pc:spChg chg="mod">
          <ac:chgData name="Hazell, Danielle" userId="16322be0-50ef-46ff-b0c0-d304bc10d5d2" providerId="ADAL" clId="{E6D12E1F-DF63-450C-A9ED-E72C5F6C045B}" dt="2025-11-17T19:49:04.939" v="15" actId="1076"/>
          <ac:spMkLst>
            <pc:docMk/>
            <pc:sldMk cId="0" sldId="263"/>
            <ac:spMk id="9" creationId="{00000000-0000-0000-0000-000000000000}"/>
          </ac:spMkLst>
        </pc:spChg>
        <pc:spChg chg="mod">
          <ac:chgData name="Hazell, Danielle" userId="16322be0-50ef-46ff-b0c0-d304bc10d5d2" providerId="ADAL" clId="{E6D12E1F-DF63-450C-A9ED-E72C5F6C045B}" dt="2025-11-17T19:49:24.431" v="18" actId="20577"/>
          <ac:spMkLst>
            <pc:docMk/>
            <pc:sldMk cId="0" sldId="263"/>
            <ac:spMk id="11" creationId="{00000000-0000-0000-0000-000000000000}"/>
          </ac:spMkLst>
        </pc:spChg>
        <pc:spChg chg="mod">
          <ac:chgData name="Hazell, Danielle" userId="16322be0-50ef-46ff-b0c0-d304bc10d5d2" providerId="ADAL" clId="{E6D12E1F-DF63-450C-A9ED-E72C5F6C045B}" dt="2025-11-17T19:49:04.939" v="15" actId="1076"/>
          <ac:spMkLst>
            <pc:docMk/>
            <pc:sldMk cId="0" sldId="263"/>
            <ac:spMk id="12" creationId="{00000000-0000-0000-0000-000000000000}"/>
          </ac:spMkLst>
        </pc:spChg>
        <pc:spChg chg="mod">
          <ac:chgData name="Hazell, Danielle" userId="16322be0-50ef-46ff-b0c0-d304bc10d5d2" providerId="ADAL" clId="{E6D12E1F-DF63-450C-A9ED-E72C5F6C045B}" dt="2025-11-17T19:49:33.896" v="21" actId="20577"/>
          <ac:spMkLst>
            <pc:docMk/>
            <pc:sldMk cId="0" sldId="263"/>
            <ac:spMk id="14" creationId="{00000000-0000-0000-0000-000000000000}"/>
          </ac:spMkLst>
        </pc:spChg>
      </pc:sldChg>
      <pc:sldChg chg="modSp mod">
        <pc:chgData name="Hazell, Danielle" userId="16322be0-50ef-46ff-b0c0-d304bc10d5d2" providerId="ADAL" clId="{E6D12E1F-DF63-450C-A9ED-E72C5F6C045B}" dt="2025-11-25T15:51:23.813" v="31" actId="1076"/>
        <pc:sldMkLst>
          <pc:docMk/>
          <pc:sldMk cId="0" sldId="264"/>
        </pc:sldMkLst>
        <pc:grpChg chg="mod">
          <ac:chgData name="Hazell, Danielle" userId="16322be0-50ef-46ff-b0c0-d304bc10d5d2" providerId="ADAL" clId="{E6D12E1F-DF63-450C-A9ED-E72C5F6C045B}" dt="2025-11-25T15:51:23.813" v="31" actId="1076"/>
          <ac:grpSpMkLst>
            <pc:docMk/>
            <pc:sldMk cId="0" sldId="264"/>
            <ac:grpSpMk id="31" creationId="{0402AB19-CE24-CE7A-7DFA-933E911FCD96}"/>
          </ac:grpSpMkLst>
        </pc:grpChg>
      </pc:sldChg>
      <pc:sldChg chg="modSp mod">
        <pc:chgData name="Hazell, Danielle" userId="16322be0-50ef-46ff-b0c0-d304bc10d5d2" providerId="ADAL" clId="{E6D12E1F-DF63-450C-A9ED-E72C5F6C045B}" dt="2025-11-17T19:50:08.114" v="24" actId="1076"/>
        <pc:sldMkLst>
          <pc:docMk/>
          <pc:sldMk cId="0" sldId="276"/>
        </pc:sldMkLst>
        <pc:spChg chg="mod">
          <ac:chgData name="Hazell, Danielle" userId="16322be0-50ef-46ff-b0c0-d304bc10d5d2" providerId="ADAL" clId="{E6D12E1F-DF63-450C-A9ED-E72C5F6C045B}" dt="2025-11-17T19:50:08.114" v="24" actId="1076"/>
          <ac:spMkLst>
            <pc:docMk/>
            <pc:sldMk cId="0" sldId="276"/>
            <ac:spMk id="36" creationId="{F04B8139-A638-4701-94AB-734DBD4B484E}"/>
          </ac:spMkLst>
        </pc:spChg>
        <pc:spChg chg="mod">
          <ac:chgData name="Hazell, Danielle" userId="16322be0-50ef-46ff-b0c0-d304bc10d5d2" providerId="ADAL" clId="{E6D12E1F-DF63-450C-A9ED-E72C5F6C045B}" dt="2025-11-17T19:50:03.322" v="23" actId="1076"/>
          <ac:spMkLst>
            <pc:docMk/>
            <pc:sldMk cId="0" sldId="276"/>
            <ac:spMk id="38" creationId="{A0265160-8858-B606-DBF6-3560AB867263}"/>
          </ac:spMkLst>
        </pc:spChg>
        <pc:spChg chg="mod">
          <ac:chgData name="Hazell, Danielle" userId="16322be0-50ef-46ff-b0c0-d304bc10d5d2" providerId="ADAL" clId="{E6D12E1F-DF63-450C-A9ED-E72C5F6C045B}" dt="2025-11-17T19:49:58.644" v="22" actId="1076"/>
          <ac:spMkLst>
            <pc:docMk/>
            <pc:sldMk cId="0" sldId="276"/>
            <ac:spMk id="42" creationId="{D1BE2497-F24C-7B12-FA38-75DA616E7FB3}"/>
          </ac:spMkLst>
        </pc:spChg>
      </pc:sldChg>
      <pc:sldChg chg="modSp mod">
        <pc:chgData name="Hazell, Danielle" userId="16322be0-50ef-46ff-b0c0-d304bc10d5d2" providerId="ADAL" clId="{E6D12E1F-DF63-450C-A9ED-E72C5F6C045B}" dt="2025-11-17T19:50:26.683" v="27" actId="14100"/>
        <pc:sldMkLst>
          <pc:docMk/>
          <pc:sldMk cId="0" sldId="280"/>
        </pc:sldMkLst>
        <pc:spChg chg="mod">
          <ac:chgData name="Hazell, Danielle" userId="16322be0-50ef-46ff-b0c0-d304bc10d5d2" providerId="ADAL" clId="{E6D12E1F-DF63-450C-A9ED-E72C5F6C045B}" dt="2025-11-17T19:50:21.098" v="25" actId="1076"/>
          <ac:spMkLst>
            <pc:docMk/>
            <pc:sldMk cId="0" sldId="280"/>
            <ac:spMk id="3" creationId="{00000000-0000-0000-0000-000000000000}"/>
          </ac:spMkLst>
        </pc:spChg>
        <pc:graphicFrameChg chg="mod modGraphic">
          <ac:chgData name="Hazell, Danielle" userId="16322be0-50ef-46ff-b0c0-d304bc10d5d2" providerId="ADAL" clId="{E6D12E1F-DF63-450C-A9ED-E72C5F6C045B}" dt="2025-11-17T19:50:26.683" v="27" actId="14100"/>
          <ac:graphicFrameMkLst>
            <pc:docMk/>
            <pc:sldMk cId="0" sldId="280"/>
            <ac:graphicFrameMk id="30" creationId="{22D68D81-18A1-5F6B-2B5B-44542CD3176E}"/>
          </ac:graphicFrameMkLst>
        </pc:graphicFrameChg>
      </pc:sldChg>
      <pc:sldChg chg="modSp mod">
        <pc:chgData name="Hazell, Danielle" userId="16322be0-50ef-46ff-b0c0-d304bc10d5d2" providerId="ADAL" clId="{E6D12E1F-DF63-450C-A9ED-E72C5F6C045B}" dt="2025-11-17T19:51:20.287" v="30" actId="1076"/>
        <pc:sldMkLst>
          <pc:docMk/>
          <pc:sldMk cId="0" sldId="285"/>
        </pc:sldMkLst>
        <pc:spChg chg="mod">
          <ac:chgData name="Hazell, Danielle" userId="16322be0-50ef-46ff-b0c0-d304bc10d5d2" providerId="ADAL" clId="{E6D12E1F-DF63-450C-A9ED-E72C5F6C045B}" dt="2025-11-17T19:51:08.582" v="28" actId="1076"/>
          <ac:spMkLst>
            <pc:docMk/>
            <pc:sldMk cId="0" sldId="285"/>
            <ac:spMk id="2" creationId="{00000000-0000-0000-0000-000000000000}"/>
          </ac:spMkLst>
        </pc:spChg>
        <pc:spChg chg="mod">
          <ac:chgData name="Hazell, Danielle" userId="16322be0-50ef-46ff-b0c0-d304bc10d5d2" providerId="ADAL" clId="{E6D12E1F-DF63-450C-A9ED-E72C5F6C045B}" dt="2025-11-17T19:51:20.287" v="30" actId="1076"/>
          <ac:spMkLst>
            <pc:docMk/>
            <pc:sldMk cId="0" sldId="285"/>
            <ac:spMk id="4" creationId="{00000000-0000-0000-0000-000000000000}"/>
          </ac:spMkLst>
        </pc:spChg>
        <pc:spChg chg="mod">
          <ac:chgData name="Hazell, Danielle" userId="16322be0-50ef-46ff-b0c0-d304bc10d5d2" providerId="ADAL" clId="{E6D12E1F-DF63-450C-A9ED-E72C5F6C045B}" dt="2025-11-17T19:51:20.287" v="30" actId="1076"/>
          <ac:spMkLst>
            <pc:docMk/>
            <pc:sldMk cId="0" sldId="285"/>
            <ac:spMk id="5" creationId="{00000000-0000-0000-0000-000000000000}"/>
          </ac:spMkLst>
        </pc:spChg>
        <pc:spChg chg="mod">
          <ac:chgData name="Hazell, Danielle" userId="16322be0-50ef-46ff-b0c0-d304bc10d5d2" providerId="ADAL" clId="{E6D12E1F-DF63-450C-A9ED-E72C5F6C045B}" dt="2025-11-17T19:51:20.287" v="30" actId="1076"/>
          <ac:spMkLst>
            <pc:docMk/>
            <pc:sldMk cId="0" sldId="285"/>
            <ac:spMk id="7" creationId="{00000000-0000-0000-0000-000000000000}"/>
          </ac:spMkLst>
        </pc:spChg>
        <pc:spChg chg="mod">
          <ac:chgData name="Hazell, Danielle" userId="16322be0-50ef-46ff-b0c0-d304bc10d5d2" providerId="ADAL" clId="{E6D12E1F-DF63-450C-A9ED-E72C5F6C045B}" dt="2025-11-17T19:51:20.287" v="30" actId="1076"/>
          <ac:spMkLst>
            <pc:docMk/>
            <pc:sldMk cId="0" sldId="285"/>
            <ac:spMk id="8" creationId="{00000000-0000-0000-0000-000000000000}"/>
          </ac:spMkLst>
        </pc:spChg>
        <pc:spChg chg="mod">
          <ac:chgData name="Hazell, Danielle" userId="16322be0-50ef-46ff-b0c0-d304bc10d5d2" providerId="ADAL" clId="{E6D12E1F-DF63-450C-A9ED-E72C5F6C045B}" dt="2025-11-17T19:51:20.287" v="30" actId="1076"/>
          <ac:spMkLst>
            <pc:docMk/>
            <pc:sldMk cId="0" sldId="285"/>
            <ac:spMk id="10" creationId="{00000000-0000-0000-0000-000000000000}"/>
          </ac:spMkLst>
        </pc:spChg>
        <pc:spChg chg="mod">
          <ac:chgData name="Hazell, Danielle" userId="16322be0-50ef-46ff-b0c0-d304bc10d5d2" providerId="ADAL" clId="{E6D12E1F-DF63-450C-A9ED-E72C5F6C045B}" dt="2025-11-17T19:51:20.287" v="30" actId="1076"/>
          <ac:spMkLst>
            <pc:docMk/>
            <pc:sldMk cId="0" sldId="285"/>
            <ac:spMk id="11" creationId="{00000000-0000-0000-0000-000000000000}"/>
          </ac:spMkLst>
        </pc:spChg>
        <pc:picChg chg="mod">
          <ac:chgData name="Hazell, Danielle" userId="16322be0-50ef-46ff-b0c0-d304bc10d5d2" providerId="ADAL" clId="{E6D12E1F-DF63-450C-A9ED-E72C5F6C045B}" dt="2025-11-17T19:51:11.782" v="29" actId="1076"/>
          <ac:picMkLst>
            <pc:docMk/>
            <pc:sldMk cId="0" sldId="285"/>
            <ac:picMk id="3" creationId="{00000000-0000-0000-0000-000000000000}"/>
          </ac:picMkLst>
        </pc:picChg>
        <pc:picChg chg="mod">
          <ac:chgData name="Hazell, Danielle" userId="16322be0-50ef-46ff-b0c0-d304bc10d5d2" providerId="ADAL" clId="{E6D12E1F-DF63-450C-A9ED-E72C5F6C045B}" dt="2025-11-17T19:51:11.782" v="29" actId="1076"/>
          <ac:picMkLst>
            <pc:docMk/>
            <pc:sldMk cId="0" sldId="285"/>
            <ac:picMk id="6" creationId="{00000000-0000-0000-0000-000000000000}"/>
          </ac:picMkLst>
        </pc:picChg>
        <pc:picChg chg="mod">
          <ac:chgData name="Hazell, Danielle" userId="16322be0-50ef-46ff-b0c0-d304bc10d5d2" providerId="ADAL" clId="{E6D12E1F-DF63-450C-A9ED-E72C5F6C045B}" dt="2025-11-17T19:51:11.782" v="29" actId="1076"/>
          <ac:picMkLst>
            <pc:docMk/>
            <pc:sldMk cId="0" sldId="285"/>
            <ac:picMk id="9" creationId="{00000000-0000-0000-0000-000000000000}"/>
          </ac:picMkLst>
        </pc:picChg>
      </pc:sldChg>
      <pc:sldChg chg="addSp modSp mod">
        <pc:chgData name="Hazell, Danielle" userId="16322be0-50ef-46ff-b0c0-d304bc10d5d2" providerId="ADAL" clId="{E6D12E1F-DF63-450C-A9ED-E72C5F6C045B}" dt="2025-11-17T19:46:43.365" v="2"/>
        <pc:sldMkLst>
          <pc:docMk/>
          <pc:sldMk cId="2402489006" sldId="512"/>
        </pc:sldMkLst>
        <pc:spChg chg="add mod">
          <ac:chgData name="Hazell, Danielle" userId="16322be0-50ef-46ff-b0c0-d304bc10d5d2" providerId="ADAL" clId="{E6D12E1F-DF63-450C-A9ED-E72C5F6C045B}" dt="2025-11-17T19:46:43.365" v="2"/>
          <ac:spMkLst>
            <pc:docMk/>
            <pc:sldMk cId="2402489006" sldId="512"/>
            <ac:spMk id="2" creationId="{DCB0BAFE-682C-A28A-1B80-63CF6C86D5EE}"/>
          </ac:spMkLst>
        </pc:spChg>
        <pc:spChg chg="mod">
          <ac:chgData name="Hazell, Danielle" userId="16322be0-50ef-46ff-b0c0-d304bc10d5d2" providerId="ADAL" clId="{E6D12E1F-DF63-450C-A9ED-E72C5F6C045B}" dt="2025-11-17T19:46:42.341" v="1" actId="1076"/>
          <ac:spMkLst>
            <pc:docMk/>
            <pc:sldMk cId="2402489006" sldId="512"/>
            <ac:spMk id="3" creationId="{C100DF00-DDB1-9E17-D96C-C839324D3C8E}"/>
          </ac:spMkLst>
        </pc:spChg>
      </pc:sldChg>
      <pc:sldChg chg="modSp">
        <pc:chgData name="Hazell, Danielle" userId="16322be0-50ef-46ff-b0c0-d304bc10d5d2" providerId="ADAL" clId="{E6D12E1F-DF63-450C-A9ED-E72C5F6C045B}" dt="2025-11-17T19:47:26.175" v="5" actId="14100"/>
        <pc:sldMkLst>
          <pc:docMk/>
          <pc:sldMk cId="2847982734" sldId="843"/>
        </pc:sldMkLst>
        <pc:spChg chg="mod">
          <ac:chgData name="Hazell, Danielle" userId="16322be0-50ef-46ff-b0c0-d304bc10d5d2" providerId="ADAL" clId="{E6D12E1F-DF63-450C-A9ED-E72C5F6C045B}" dt="2025-11-17T19:47:26.175" v="5" actId="14100"/>
          <ac:spMkLst>
            <pc:docMk/>
            <pc:sldMk cId="2847982734" sldId="843"/>
            <ac:spMk id="2" creationId="{45C2F3BC-DD5D-7FE4-4866-DA9664938510}"/>
          </ac:spMkLst>
        </pc:spChg>
      </pc:sldChg>
      <pc:sldChg chg="modSp mod">
        <pc:chgData name="Hazell, Danielle" userId="16322be0-50ef-46ff-b0c0-d304bc10d5d2" providerId="ADAL" clId="{E6D12E1F-DF63-450C-A9ED-E72C5F6C045B}" dt="2025-11-17T19:48:52.371" v="14" actId="14100"/>
        <pc:sldMkLst>
          <pc:docMk/>
          <pc:sldMk cId="709856627" sldId="845"/>
        </pc:sldMkLst>
        <pc:spChg chg="mod">
          <ac:chgData name="Hazell, Danielle" userId="16322be0-50ef-46ff-b0c0-d304bc10d5d2" providerId="ADAL" clId="{E6D12E1F-DF63-450C-A9ED-E72C5F6C045B}" dt="2025-11-17T19:48:49.394" v="13" actId="14100"/>
          <ac:spMkLst>
            <pc:docMk/>
            <pc:sldMk cId="709856627" sldId="845"/>
            <ac:spMk id="16" creationId="{F70AA532-A22E-E938-D0D7-225018572C58}"/>
          </ac:spMkLst>
        </pc:spChg>
        <pc:spChg chg="mod">
          <ac:chgData name="Hazell, Danielle" userId="16322be0-50ef-46ff-b0c0-d304bc10d5d2" providerId="ADAL" clId="{E6D12E1F-DF63-450C-A9ED-E72C5F6C045B}" dt="2025-11-17T19:48:52.371" v="14" actId="14100"/>
          <ac:spMkLst>
            <pc:docMk/>
            <pc:sldMk cId="709856627" sldId="845"/>
            <ac:spMk id="17" creationId="{CA286C48-95DE-ADF1-1E59-D37CF29AF2BF}"/>
          </ac:spMkLst>
        </pc:spChg>
      </pc:sldChg>
      <pc:sldMasterChg chg="addSp delSp modSp mod">
        <pc:chgData name="Hazell, Danielle" userId="16322be0-50ef-46ff-b0c0-d304bc10d5d2" providerId="ADAL" clId="{E6D12E1F-DF63-450C-A9ED-E72C5F6C045B}" dt="2025-11-17T19:47:05.665" v="4"/>
        <pc:sldMasterMkLst>
          <pc:docMk/>
          <pc:sldMasterMk cId="1990255579" sldId="2147483714"/>
        </pc:sldMasterMkLst>
        <pc:spChg chg="add mod">
          <ac:chgData name="Hazell, Danielle" userId="16322be0-50ef-46ff-b0c0-d304bc10d5d2" providerId="ADAL" clId="{E6D12E1F-DF63-450C-A9ED-E72C5F6C045B}" dt="2025-11-17T19:47:05.665" v="4"/>
          <ac:spMkLst>
            <pc:docMk/>
            <pc:sldMasterMk cId="1990255579" sldId="2147483714"/>
            <ac:spMk id="5" creationId="{F1464B7F-DDCF-DFD8-CF2C-76AC967A3077}"/>
          </ac:spMkLst>
        </pc:spChg>
        <pc:picChg chg="add mod">
          <ac:chgData name="Hazell, Danielle" userId="16322be0-50ef-46ff-b0c0-d304bc10d5d2" providerId="ADAL" clId="{E6D12E1F-DF63-450C-A9ED-E72C5F6C045B}" dt="2025-11-17T19:47:05.665" v="4"/>
          <ac:picMkLst>
            <pc:docMk/>
            <pc:sldMasterMk cId="1990255579" sldId="2147483714"/>
            <ac:picMk id="2" creationId="{F2FEF74E-245D-EAD8-458A-79CF9387675B}"/>
          </ac:picMkLst>
        </pc:picChg>
        <pc:picChg chg="add mod">
          <ac:chgData name="Hazell, Danielle" userId="16322be0-50ef-46ff-b0c0-d304bc10d5d2" providerId="ADAL" clId="{E6D12E1F-DF63-450C-A9ED-E72C5F6C045B}" dt="2025-11-17T19:47:05.665" v="4"/>
          <ac:picMkLst>
            <pc:docMk/>
            <pc:sldMasterMk cId="1990255579" sldId="2147483714"/>
            <ac:picMk id="4" creationId="{E58E05DB-AFC0-A3A3-22F0-5D20DCA8892B}"/>
          </ac:picMkLst>
        </pc:picChg>
        <pc:picChg chg="add mod">
          <ac:chgData name="Hazell, Danielle" userId="16322be0-50ef-46ff-b0c0-d304bc10d5d2" providerId="ADAL" clId="{E6D12E1F-DF63-450C-A9ED-E72C5F6C045B}" dt="2025-11-17T19:47:05.665" v="4"/>
          <ac:picMkLst>
            <pc:docMk/>
            <pc:sldMasterMk cId="1990255579" sldId="2147483714"/>
            <ac:picMk id="7" creationId="{8EDCEDEC-6CC4-D34C-90F5-95C553147504}"/>
          </ac:picMkLst>
        </pc:picChg>
      </pc:sldMasterChg>
    </pc:docChg>
  </pc:docChgLst>
  <pc:docChgLst>
    <pc:chgData name="Bonita Searle-Barnes" userId="e782127f-826a-4a83-a372-afedaa2e0d4f" providerId="ADAL" clId="{FA3BD239-4B9A-4CBA-8CF5-F7BFBEA885D5}"/>
    <pc:docChg chg="undo custSel modSld modMainMaster">
      <pc:chgData name="Bonita Searle-Barnes" userId="e782127f-826a-4a83-a372-afedaa2e0d4f" providerId="ADAL" clId="{FA3BD239-4B9A-4CBA-8CF5-F7BFBEA885D5}" dt="2025-11-05T15:08:19.171" v="1029" actId="20577"/>
      <pc:docMkLst>
        <pc:docMk/>
      </pc:docMkLst>
      <pc:sldChg chg="modSp mod">
        <pc:chgData name="Bonita Searle-Barnes" userId="e782127f-826a-4a83-a372-afedaa2e0d4f" providerId="ADAL" clId="{FA3BD239-4B9A-4CBA-8CF5-F7BFBEA885D5}" dt="2025-11-05T12:19:28.486" v="326" actId="20577"/>
        <pc:sldMkLst>
          <pc:docMk/>
          <pc:sldMk cId="0" sldId="257"/>
        </pc:sldMkLst>
        <pc:spChg chg="mod">
          <ac:chgData name="Bonita Searle-Barnes" userId="e782127f-826a-4a83-a372-afedaa2e0d4f" providerId="ADAL" clId="{FA3BD239-4B9A-4CBA-8CF5-F7BFBEA885D5}" dt="2025-11-05T12:18:26.977" v="311"/>
          <ac:spMkLst>
            <pc:docMk/>
            <pc:sldMk cId="0" sldId="257"/>
            <ac:spMk id="3" creationId="{00000000-0000-0000-0000-000000000000}"/>
          </ac:spMkLst>
        </pc:spChg>
        <pc:spChg chg="mod">
          <ac:chgData name="Bonita Searle-Barnes" userId="e782127f-826a-4a83-a372-afedaa2e0d4f" providerId="ADAL" clId="{FA3BD239-4B9A-4CBA-8CF5-F7BFBEA885D5}" dt="2025-11-05T12:18:50.018" v="315"/>
          <ac:spMkLst>
            <pc:docMk/>
            <pc:sldMk cId="0" sldId="257"/>
            <ac:spMk id="6" creationId="{00000000-0000-0000-0000-000000000000}"/>
          </ac:spMkLst>
        </pc:spChg>
        <pc:spChg chg="mod">
          <ac:chgData name="Bonita Searle-Barnes" userId="e782127f-826a-4a83-a372-afedaa2e0d4f" providerId="ADAL" clId="{FA3BD239-4B9A-4CBA-8CF5-F7BFBEA885D5}" dt="2025-11-05T12:18:56.360" v="317" actId="403"/>
          <ac:spMkLst>
            <pc:docMk/>
            <pc:sldMk cId="0" sldId="257"/>
            <ac:spMk id="10" creationId="{00000000-0000-0000-0000-000000000000}"/>
          </ac:spMkLst>
        </pc:spChg>
        <pc:spChg chg="mod">
          <ac:chgData name="Bonita Searle-Barnes" userId="e782127f-826a-4a83-a372-afedaa2e0d4f" providerId="ADAL" clId="{FA3BD239-4B9A-4CBA-8CF5-F7BFBEA885D5}" dt="2025-11-05T12:19:18.425" v="322" actId="1076"/>
          <ac:spMkLst>
            <pc:docMk/>
            <pc:sldMk cId="0" sldId="257"/>
            <ac:spMk id="11" creationId="{00000000-0000-0000-0000-000000000000}"/>
          </ac:spMkLst>
        </pc:spChg>
        <pc:spChg chg="mod">
          <ac:chgData name="Bonita Searle-Barnes" userId="e782127f-826a-4a83-a372-afedaa2e0d4f" providerId="ADAL" clId="{FA3BD239-4B9A-4CBA-8CF5-F7BFBEA885D5}" dt="2025-11-05T12:19:11.428" v="321"/>
          <ac:spMkLst>
            <pc:docMk/>
            <pc:sldMk cId="0" sldId="257"/>
            <ac:spMk id="14" creationId="{00000000-0000-0000-0000-000000000000}"/>
          </ac:spMkLst>
        </pc:spChg>
        <pc:spChg chg="mod">
          <ac:chgData name="Bonita Searle-Barnes" userId="e782127f-826a-4a83-a372-afedaa2e0d4f" providerId="ADAL" clId="{FA3BD239-4B9A-4CBA-8CF5-F7BFBEA885D5}" dt="2025-11-05T12:19:28.486" v="326" actId="20577"/>
          <ac:spMkLst>
            <pc:docMk/>
            <pc:sldMk cId="0" sldId="257"/>
            <ac:spMk id="15" creationId="{00000000-0000-0000-0000-000000000000}"/>
          </ac:spMkLst>
        </pc:spChg>
        <pc:grpChg chg="mod">
          <ac:chgData name="Bonita Searle-Barnes" userId="e782127f-826a-4a83-a372-afedaa2e0d4f" providerId="ADAL" clId="{FA3BD239-4B9A-4CBA-8CF5-F7BFBEA885D5}" dt="2025-11-05T12:19:03.751" v="318" actId="14100"/>
          <ac:grpSpMkLst>
            <pc:docMk/>
            <pc:sldMk cId="0" sldId="257"/>
            <ac:grpSpMk id="16" creationId="{13119629-FC6F-A194-0BA3-431D2C45A891}"/>
          </ac:grpSpMkLst>
        </pc:grpChg>
      </pc:sldChg>
      <pc:sldChg chg="modSp mod">
        <pc:chgData name="Bonita Searle-Barnes" userId="e782127f-826a-4a83-a372-afedaa2e0d4f" providerId="ADAL" clId="{FA3BD239-4B9A-4CBA-8CF5-F7BFBEA885D5}" dt="2025-11-05T12:22:28.756" v="339" actId="1076"/>
        <pc:sldMkLst>
          <pc:docMk/>
          <pc:sldMk cId="0" sldId="258"/>
        </pc:sldMkLst>
        <pc:spChg chg="mod">
          <ac:chgData name="Bonita Searle-Barnes" userId="e782127f-826a-4a83-a372-afedaa2e0d4f" providerId="ADAL" clId="{FA3BD239-4B9A-4CBA-8CF5-F7BFBEA885D5}" dt="2025-11-05T12:19:49.025" v="328"/>
          <ac:spMkLst>
            <pc:docMk/>
            <pc:sldMk cId="0" sldId="258"/>
            <ac:spMk id="3" creationId="{00000000-0000-0000-0000-000000000000}"/>
          </ac:spMkLst>
        </pc:spChg>
        <pc:spChg chg="mod">
          <ac:chgData name="Bonita Searle-Barnes" userId="e782127f-826a-4a83-a372-afedaa2e0d4f" providerId="ADAL" clId="{FA3BD239-4B9A-4CBA-8CF5-F7BFBEA885D5}" dt="2025-11-05T12:22:18.958" v="338" actId="948"/>
          <ac:spMkLst>
            <pc:docMk/>
            <pc:sldMk cId="0" sldId="258"/>
            <ac:spMk id="15" creationId="{8941A6F0-575F-5D93-CC5C-224043F83373}"/>
          </ac:spMkLst>
        </pc:spChg>
        <pc:picChg chg="mod">
          <ac:chgData name="Bonita Searle-Barnes" userId="e782127f-826a-4a83-a372-afedaa2e0d4f" providerId="ADAL" clId="{FA3BD239-4B9A-4CBA-8CF5-F7BFBEA885D5}" dt="2025-11-05T12:22:28.756" v="339" actId="1076"/>
          <ac:picMkLst>
            <pc:docMk/>
            <pc:sldMk cId="0" sldId="258"/>
            <ac:picMk id="2" creationId="{00000000-0000-0000-0000-000000000000}"/>
          </ac:picMkLst>
        </pc:picChg>
      </pc:sldChg>
      <pc:sldChg chg="modSp mod">
        <pc:chgData name="Bonita Searle-Barnes" userId="e782127f-826a-4a83-a372-afedaa2e0d4f" providerId="ADAL" clId="{FA3BD239-4B9A-4CBA-8CF5-F7BFBEA885D5}" dt="2025-11-05T15:08:19.171" v="1029" actId="20577"/>
        <pc:sldMkLst>
          <pc:docMk/>
          <pc:sldMk cId="0" sldId="259"/>
        </pc:sldMkLst>
        <pc:spChg chg="mod">
          <ac:chgData name="Bonita Searle-Barnes" userId="e782127f-826a-4a83-a372-afedaa2e0d4f" providerId="ADAL" clId="{FA3BD239-4B9A-4CBA-8CF5-F7BFBEA885D5}" dt="2025-11-05T15:08:19.171" v="1029" actId="20577"/>
          <ac:spMkLst>
            <pc:docMk/>
            <pc:sldMk cId="0" sldId="259"/>
            <ac:spMk id="2" creationId="{00000000-0000-0000-0000-000000000000}"/>
          </ac:spMkLst>
        </pc:spChg>
        <pc:spChg chg="mod">
          <ac:chgData name="Bonita Searle-Barnes" userId="e782127f-826a-4a83-a372-afedaa2e0d4f" providerId="ADAL" clId="{FA3BD239-4B9A-4CBA-8CF5-F7BFBEA885D5}" dt="2025-11-05T12:23:16.687" v="345"/>
          <ac:spMkLst>
            <pc:docMk/>
            <pc:sldMk cId="0" sldId="259"/>
            <ac:spMk id="5" creationId="{00000000-0000-0000-0000-000000000000}"/>
          </ac:spMkLst>
        </pc:spChg>
        <pc:spChg chg="mod">
          <ac:chgData name="Bonita Searle-Barnes" userId="e782127f-826a-4a83-a372-afedaa2e0d4f" providerId="ADAL" clId="{FA3BD239-4B9A-4CBA-8CF5-F7BFBEA885D5}" dt="2025-11-05T12:23:24.799" v="347"/>
          <ac:spMkLst>
            <pc:docMk/>
            <pc:sldMk cId="0" sldId="259"/>
            <ac:spMk id="10" creationId="{00000000-0000-0000-0000-000000000000}"/>
          </ac:spMkLst>
        </pc:spChg>
        <pc:spChg chg="mod">
          <ac:chgData name="Bonita Searle-Barnes" userId="e782127f-826a-4a83-a372-afedaa2e0d4f" providerId="ADAL" clId="{FA3BD239-4B9A-4CBA-8CF5-F7BFBEA885D5}" dt="2025-11-05T12:23:31.640" v="349"/>
          <ac:spMkLst>
            <pc:docMk/>
            <pc:sldMk cId="0" sldId="259"/>
            <ac:spMk id="15" creationId="{00000000-0000-0000-0000-000000000000}"/>
          </ac:spMkLst>
        </pc:spChg>
        <pc:spChg chg="mod">
          <ac:chgData name="Bonita Searle-Barnes" userId="e782127f-826a-4a83-a372-afedaa2e0d4f" providerId="ADAL" clId="{FA3BD239-4B9A-4CBA-8CF5-F7BFBEA885D5}" dt="2025-11-05T12:23:38.114" v="350" actId="2711"/>
          <ac:spMkLst>
            <pc:docMk/>
            <pc:sldMk cId="0" sldId="259"/>
            <ac:spMk id="20" creationId="{00000000-0000-0000-0000-000000000000}"/>
          </ac:spMkLst>
        </pc:spChg>
      </pc:sldChg>
      <pc:sldChg chg="modSp mod">
        <pc:chgData name="Bonita Searle-Barnes" userId="e782127f-826a-4a83-a372-afedaa2e0d4f" providerId="ADAL" clId="{FA3BD239-4B9A-4CBA-8CF5-F7BFBEA885D5}" dt="2025-11-05T12:27:50.391" v="429" actId="948"/>
        <pc:sldMkLst>
          <pc:docMk/>
          <pc:sldMk cId="0" sldId="260"/>
        </pc:sldMkLst>
        <pc:spChg chg="mod">
          <ac:chgData name="Bonita Searle-Barnes" userId="e782127f-826a-4a83-a372-afedaa2e0d4f" providerId="ADAL" clId="{FA3BD239-4B9A-4CBA-8CF5-F7BFBEA885D5}" dt="2025-11-05T12:26:21.099" v="415"/>
          <ac:spMkLst>
            <pc:docMk/>
            <pc:sldMk cId="0" sldId="260"/>
            <ac:spMk id="3" creationId="{00000000-0000-0000-0000-000000000000}"/>
          </ac:spMkLst>
        </pc:spChg>
        <pc:spChg chg="mod">
          <ac:chgData name="Bonita Searle-Barnes" userId="e782127f-826a-4a83-a372-afedaa2e0d4f" providerId="ADAL" clId="{FA3BD239-4B9A-4CBA-8CF5-F7BFBEA885D5}" dt="2025-11-05T12:26:48.613" v="422" actId="403"/>
          <ac:spMkLst>
            <pc:docMk/>
            <pc:sldMk cId="0" sldId="260"/>
            <ac:spMk id="8" creationId="{00000000-0000-0000-0000-000000000000}"/>
          </ac:spMkLst>
        </pc:spChg>
        <pc:spChg chg="mod">
          <ac:chgData name="Bonita Searle-Barnes" userId="e782127f-826a-4a83-a372-afedaa2e0d4f" providerId="ADAL" clId="{FA3BD239-4B9A-4CBA-8CF5-F7BFBEA885D5}" dt="2025-11-05T12:27:32.757" v="428" actId="948"/>
          <ac:spMkLst>
            <pc:docMk/>
            <pc:sldMk cId="0" sldId="260"/>
            <ac:spMk id="9" creationId="{00000000-0000-0000-0000-000000000000}"/>
          </ac:spMkLst>
        </pc:spChg>
        <pc:spChg chg="mod">
          <ac:chgData name="Bonita Searle-Barnes" userId="e782127f-826a-4a83-a372-afedaa2e0d4f" providerId="ADAL" clId="{FA3BD239-4B9A-4CBA-8CF5-F7BFBEA885D5}" dt="2025-11-05T12:26:57.375" v="425"/>
          <ac:spMkLst>
            <pc:docMk/>
            <pc:sldMk cId="0" sldId="260"/>
            <ac:spMk id="11" creationId="{00000000-0000-0000-0000-000000000000}"/>
          </ac:spMkLst>
        </pc:spChg>
        <pc:spChg chg="mod">
          <ac:chgData name="Bonita Searle-Barnes" userId="e782127f-826a-4a83-a372-afedaa2e0d4f" providerId="ADAL" clId="{FA3BD239-4B9A-4CBA-8CF5-F7BFBEA885D5}" dt="2025-11-05T12:27:50.391" v="429" actId="948"/>
          <ac:spMkLst>
            <pc:docMk/>
            <pc:sldMk cId="0" sldId="260"/>
            <ac:spMk id="12" creationId="{00000000-0000-0000-0000-000000000000}"/>
          </ac:spMkLst>
        </pc:spChg>
        <pc:spChg chg="mod">
          <ac:chgData name="Bonita Searle-Barnes" userId="e782127f-826a-4a83-a372-afedaa2e0d4f" providerId="ADAL" clId="{FA3BD239-4B9A-4CBA-8CF5-F7BFBEA885D5}" dt="2025-11-05T12:26:38.932" v="419"/>
          <ac:spMkLst>
            <pc:docMk/>
            <pc:sldMk cId="0" sldId="260"/>
            <ac:spMk id="14" creationId="{00000000-0000-0000-0000-000000000000}"/>
          </ac:spMkLst>
        </pc:spChg>
        <pc:spChg chg="mod">
          <ac:chgData name="Bonita Searle-Barnes" userId="e782127f-826a-4a83-a372-afedaa2e0d4f" providerId="ADAL" clId="{FA3BD239-4B9A-4CBA-8CF5-F7BFBEA885D5}" dt="2025-11-05T12:27:17.493" v="427" actId="948"/>
          <ac:spMkLst>
            <pc:docMk/>
            <pc:sldMk cId="0" sldId="260"/>
            <ac:spMk id="15" creationId="{00000000-0000-0000-0000-000000000000}"/>
          </ac:spMkLst>
        </pc:spChg>
        <pc:grpChg chg="mod">
          <ac:chgData name="Bonita Searle-Barnes" userId="e782127f-826a-4a83-a372-afedaa2e0d4f" providerId="ADAL" clId="{FA3BD239-4B9A-4CBA-8CF5-F7BFBEA885D5}" dt="2025-11-05T12:27:04.428" v="426" actId="1076"/>
          <ac:grpSpMkLst>
            <pc:docMk/>
            <pc:sldMk cId="0" sldId="260"/>
            <ac:grpSpMk id="16" creationId="{06E42477-9FD2-5805-3B73-574B10B02394}"/>
          </ac:grpSpMkLst>
        </pc:grpChg>
        <pc:picChg chg="mod">
          <ac:chgData name="Bonita Searle-Barnes" userId="e782127f-826a-4a83-a372-afedaa2e0d4f" providerId="ADAL" clId="{FA3BD239-4B9A-4CBA-8CF5-F7BFBEA885D5}" dt="2025-11-05T12:26:26.412" v="416" actId="1076"/>
          <ac:picMkLst>
            <pc:docMk/>
            <pc:sldMk cId="0" sldId="260"/>
            <ac:picMk id="2" creationId="{00000000-0000-0000-0000-000000000000}"/>
          </ac:picMkLst>
        </pc:picChg>
      </pc:sldChg>
      <pc:sldChg chg="modSp mod">
        <pc:chgData name="Bonita Searle-Barnes" userId="e782127f-826a-4a83-a372-afedaa2e0d4f" providerId="ADAL" clId="{FA3BD239-4B9A-4CBA-8CF5-F7BFBEA885D5}" dt="2025-11-05T14:28:14.112" v="537" actId="1035"/>
        <pc:sldMkLst>
          <pc:docMk/>
          <pc:sldMk cId="0" sldId="261"/>
        </pc:sldMkLst>
        <pc:spChg chg="mod">
          <ac:chgData name="Bonita Searle-Barnes" userId="e782127f-826a-4a83-a372-afedaa2e0d4f" providerId="ADAL" clId="{FA3BD239-4B9A-4CBA-8CF5-F7BFBEA885D5}" dt="2025-11-05T14:25:38.893" v="485"/>
          <ac:spMkLst>
            <pc:docMk/>
            <pc:sldMk cId="0" sldId="261"/>
            <ac:spMk id="3" creationId="{00000000-0000-0000-0000-000000000000}"/>
          </ac:spMkLst>
        </pc:spChg>
        <pc:spChg chg="mod">
          <ac:chgData name="Bonita Searle-Barnes" userId="e782127f-826a-4a83-a372-afedaa2e0d4f" providerId="ADAL" clId="{FA3BD239-4B9A-4CBA-8CF5-F7BFBEA885D5}" dt="2025-11-05T14:26:13.651" v="491" actId="14100"/>
          <ac:spMkLst>
            <pc:docMk/>
            <pc:sldMk cId="0" sldId="261"/>
            <ac:spMk id="4" creationId="{00000000-0000-0000-0000-000000000000}"/>
          </ac:spMkLst>
        </pc:spChg>
        <pc:spChg chg="mod">
          <ac:chgData name="Bonita Searle-Barnes" userId="e782127f-826a-4a83-a372-afedaa2e0d4f" providerId="ADAL" clId="{FA3BD239-4B9A-4CBA-8CF5-F7BFBEA885D5}" dt="2025-11-05T12:30:30.379" v="450" actId="1076"/>
          <ac:spMkLst>
            <pc:docMk/>
            <pc:sldMk cId="0" sldId="261"/>
            <ac:spMk id="5" creationId="{00000000-0000-0000-0000-000000000000}"/>
          </ac:spMkLst>
        </pc:spChg>
        <pc:spChg chg="mod">
          <ac:chgData name="Bonita Searle-Barnes" userId="e782127f-826a-4a83-a372-afedaa2e0d4f" providerId="ADAL" clId="{FA3BD239-4B9A-4CBA-8CF5-F7BFBEA885D5}" dt="2025-11-05T12:30:36.740" v="451" actId="1076"/>
          <ac:spMkLst>
            <pc:docMk/>
            <pc:sldMk cId="0" sldId="261"/>
            <ac:spMk id="6" creationId="{00000000-0000-0000-0000-000000000000}"/>
          </ac:spMkLst>
        </pc:spChg>
        <pc:spChg chg="mod">
          <ac:chgData name="Bonita Searle-Barnes" userId="e782127f-826a-4a83-a372-afedaa2e0d4f" providerId="ADAL" clId="{FA3BD239-4B9A-4CBA-8CF5-F7BFBEA885D5}" dt="2025-11-05T12:30:03.306" v="445" actId="1076"/>
          <ac:spMkLst>
            <pc:docMk/>
            <pc:sldMk cId="0" sldId="261"/>
            <ac:spMk id="8" creationId="{00000000-0000-0000-0000-000000000000}"/>
          </ac:spMkLst>
        </pc:spChg>
        <pc:spChg chg="mod">
          <ac:chgData name="Bonita Searle-Barnes" userId="e782127f-826a-4a83-a372-afedaa2e0d4f" providerId="ADAL" clId="{FA3BD239-4B9A-4CBA-8CF5-F7BFBEA885D5}" dt="2025-11-05T14:28:07.080" v="534" actId="1035"/>
          <ac:spMkLst>
            <pc:docMk/>
            <pc:sldMk cId="0" sldId="261"/>
            <ac:spMk id="9" creationId="{00000000-0000-0000-0000-000000000000}"/>
          </ac:spMkLst>
        </pc:spChg>
        <pc:spChg chg="mod">
          <ac:chgData name="Bonita Searle-Barnes" userId="e782127f-826a-4a83-a372-afedaa2e0d4f" providerId="ADAL" clId="{FA3BD239-4B9A-4CBA-8CF5-F7BFBEA885D5}" dt="2025-11-05T12:30:07.082" v="446" actId="1076"/>
          <ac:spMkLst>
            <pc:docMk/>
            <pc:sldMk cId="0" sldId="261"/>
            <ac:spMk id="10" creationId="{00000000-0000-0000-0000-000000000000}"/>
          </ac:spMkLst>
        </pc:spChg>
        <pc:spChg chg="mod">
          <ac:chgData name="Bonita Searle-Barnes" userId="e782127f-826a-4a83-a372-afedaa2e0d4f" providerId="ADAL" clId="{FA3BD239-4B9A-4CBA-8CF5-F7BFBEA885D5}" dt="2025-11-05T12:30:21.617" v="448" actId="1076"/>
          <ac:spMkLst>
            <pc:docMk/>
            <pc:sldMk cId="0" sldId="261"/>
            <ac:spMk id="11" creationId="{00000000-0000-0000-0000-000000000000}"/>
          </ac:spMkLst>
        </pc:spChg>
        <pc:spChg chg="mod">
          <ac:chgData name="Bonita Searle-Barnes" userId="e782127f-826a-4a83-a372-afedaa2e0d4f" providerId="ADAL" clId="{FA3BD239-4B9A-4CBA-8CF5-F7BFBEA885D5}" dt="2025-11-05T12:29:47.906" v="442" actId="1076"/>
          <ac:spMkLst>
            <pc:docMk/>
            <pc:sldMk cId="0" sldId="261"/>
            <ac:spMk id="13" creationId="{00000000-0000-0000-0000-000000000000}"/>
          </ac:spMkLst>
        </pc:spChg>
        <pc:spChg chg="mod">
          <ac:chgData name="Bonita Searle-Barnes" userId="e782127f-826a-4a83-a372-afedaa2e0d4f" providerId="ADAL" clId="{FA3BD239-4B9A-4CBA-8CF5-F7BFBEA885D5}" dt="2025-11-05T14:28:03.126" v="529" actId="1035"/>
          <ac:spMkLst>
            <pc:docMk/>
            <pc:sldMk cId="0" sldId="261"/>
            <ac:spMk id="14" creationId="{00000000-0000-0000-0000-000000000000}"/>
          </ac:spMkLst>
        </pc:spChg>
        <pc:spChg chg="mod">
          <ac:chgData name="Bonita Searle-Barnes" userId="e782127f-826a-4a83-a372-afedaa2e0d4f" providerId="ADAL" clId="{FA3BD239-4B9A-4CBA-8CF5-F7BFBEA885D5}" dt="2025-11-05T12:29:18.361" v="437"/>
          <ac:spMkLst>
            <pc:docMk/>
            <pc:sldMk cId="0" sldId="261"/>
            <ac:spMk id="18" creationId="{00000000-0000-0000-0000-000000000000}"/>
          </ac:spMkLst>
        </pc:spChg>
        <pc:spChg chg="mod">
          <ac:chgData name="Bonita Searle-Barnes" userId="e782127f-826a-4a83-a372-afedaa2e0d4f" providerId="ADAL" clId="{FA3BD239-4B9A-4CBA-8CF5-F7BFBEA885D5}" dt="2025-11-05T14:27:58.861" v="524" actId="1035"/>
          <ac:spMkLst>
            <pc:docMk/>
            <pc:sldMk cId="0" sldId="261"/>
            <ac:spMk id="19" creationId="{00000000-0000-0000-0000-000000000000}"/>
          </ac:spMkLst>
        </pc:spChg>
        <pc:spChg chg="mod">
          <ac:chgData name="Bonita Searle-Barnes" userId="e782127f-826a-4a83-a372-afedaa2e0d4f" providerId="ADAL" clId="{FA3BD239-4B9A-4CBA-8CF5-F7BFBEA885D5}" dt="2025-11-05T12:29:26.299" v="439"/>
          <ac:spMkLst>
            <pc:docMk/>
            <pc:sldMk cId="0" sldId="261"/>
            <ac:spMk id="23" creationId="{00000000-0000-0000-0000-000000000000}"/>
          </ac:spMkLst>
        </pc:spChg>
        <pc:spChg chg="mod">
          <ac:chgData name="Bonita Searle-Barnes" userId="e782127f-826a-4a83-a372-afedaa2e0d4f" providerId="ADAL" clId="{FA3BD239-4B9A-4CBA-8CF5-F7BFBEA885D5}" dt="2025-11-05T14:27:54.738" v="520" actId="1036"/>
          <ac:spMkLst>
            <pc:docMk/>
            <pc:sldMk cId="0" sldId="261"/>
            <ac:spMk id="24" creationId="{00000000-0000-0000-0000-000000000000}"/>
          </ac:spMkLst>
        </pc:spChg>
        <pc:grpChg chg="mod">
          <ac:chgData name="Bonita Searle-Barnes" userId="e782127f-826a-4a83-a372-afedaa2e0d4f" providerId="ADAL" clId="{FA3BD239-4B9A-4CBA-8CF5-F7BFBEA885D5}" dt="2025-11-05T14:28:14.112" v="537" actId="1035"/>
          <ac:grpSpMkLst>
            <pc:docMk/>
            <pc:sldMk cId="0" sldId="261"/>
            <ac:grpSpMk id="26" creationId="{1ED45E4E-2B2B-8914-5E32-A29C5EE15B88}"/>
          </ac:grpSpMkLst>
        </pc:grpChg>
        <pc:picChg chg="mod">
          <ac:chgData name="Bonita Searle-Barnes" userId="e782127f-826a-4a83-a372-afedaa2e0d4f" providerId="ADAL" clId="{FA3BD239-4B9A-4CBA-8CF5-F7BFBEA885D5}" dt="2025-11-05T14:26:34.453" v="495" actId="1076"/>
          <ac:picMkLst>
            <pc:docMk/>
            <pc:sldMk cId="0" sldId="261"/>
            <ac:picMk id="2" creationId="{00000000-0000-0000-0000-000000000000}"/>
          </ac:picMkLst>
        </pc:picChg>
        <pc:picChg chg="mod">
          <ac:chgData name="Bonita Searle-Barnes" userId="e782127f-826a-4a83-a372-afedaa2e0d4f" providerId="ADAL" clId="{FA3BD239-4B9A-4CBA-8CF5-F7BFBEA885D5}" dt="2025-11-05T12:30:46.058" v="452" actId="1076"/>
          <ac:picMkLst>
            <pc:docMk/>
            <pc:sldMk cId="0" sldId="261"/>
            <ac:picMk id="7" creationId="{00000000-0000-0000-0000-000000000000}"/>
          </ac:picMkLst>
        </pc:picChg>
        <pc:picChg chg="mod">
          <ac:chgData name="Bonita Searle-Barnes" userId="e782127f-826a-4a83-a372-afedaa2e0d4f" providerId="ADAL" clId="{FA3BD239-4B9A-4CBA-8CF5-F7BFBEA885D5}" dt="2025-11-05T12:30:16.577" v="447" actId="1076"/>
          <ac:picMkLst>
            <pc:docMk/>
            <pc:sldMk cId="0" sldId="261"/>
            <ac:picMk id="12" creationId="{00000000-0000-0000-0000-000000000000}"/>
          </ac:picMkLst>
        </pc:picChg>
      </pc:sldChg>
      <pc:sldChg chg="modSp mod">
        <pc:chgData name="Bonita Searle-Barnes" userId="e782127f-826a-4a83-a372-afedaa2e0d4f" providerId="ADAL" clId="{FA3BD239-4B9A-4CBA-8CF5-F7BFBEA885D5}" dt="2025-11-05T14:31:21.764" v="587" actId="1076"/>
        <pc:sldMkLst>
          <pc:docMk/>
          <pc:sldMk cId="0" sldId="262"/>
        </pc:sldMkLst>
        <pc:spChg chg="mod">
          <ac:chgData name="Bonita Searle-Barnes" userId="e782127f-826a-4a83-a372-afedaa2e0d4f" providerId="ADAL" clId="{FA3BD239-4B9A-4CBA-8CF5-F7BFBEA885D5}" dt="2025-11-05T14:31:21.764" v="587" actId="1076"/>
          <ac:spMkLst>
            <pc:docMk/>
            <pc:sldMk cId="0" sldId="262"/>
            <ac:spMk id="3" creationId="{00000000-0000-0000-0000-000000000000}"/>
          </ac:spMkLst>
        </pc:spChg>
        <pc:spChg chg="mod">
          <ac:chgData name="Bonita Searle-Barnes" userId="e782127f-826a-4a83-a372-afedaa2e0d4f" providerId="ADAL" clId="{FA3BD239-4B9A-4CBA-8CF5-F7BFBEA885D5}" dt="2025-11-05T14:30:22.137" v="582" actId="20577"/>
          <ac:spMkLst>
            <pc:docMk/>
            <pc:sldMk cId="0" sldId="262"/>
            <ac:spMk id="20" creationId="{876EDA48-120F-E9A8-EFB0-1B88AB843E07}"/>
          </ac:spMkLst>
        </pc:spChg>
        <pc:picChg chg="mod">
          <ac:chgData name="Bonita Searle-Barnes" userId="e782127f-826a-4a83-a372-afedaa2e0d4f" providerId="ADAL" clId="{FA3BD239-4B9A-4CBA-8CF5-F7BFBEA885D5}" dt="2025-11-05T14:28:28.219" v="548"/>
          <ac:picMkLst>
            <pc:docMk/>
            <pc:sldMk cId="0" sldId="262"/>
            <ac:picMk id="2" creationId="{00000000-0000-0000-0000-000000000000}"/>
          </ac:picMkLst>
        </pc:picChg>
      </pc:sldChg>
      <pc:sldChg chg="modSp mod">
        <pc:chgData name="Bonita Searle-Barnes" userId="e782127f-826a-4a83-a372-afedaa2e0d4f" providerId="ADAL" clId="{FA3BD239-4B9A-4CBA-8CF5-F7BFBEA885D5}" dt="2025-11-05T14:37:38.909" v="704" actId="20577"/>
        <pc:sldMkLst>
          <pc:docMk/>
          <pc:sldMk cId="0" sldId="263"/>
        </pc:sldMkLst>
        <pc:spChg chg="mod">
          <ac:chgData name="Bonita Searle-Barnes" userId="e782127f-826a-4a83-a372-afedaa2e0d4f" providerId="ADAL" clId="{FA3BD239-4B9A-4CBA-8CF5-F7BFBEA885D5}" dt="2025-11-05T14:35:29.873" v="671"/>
          <ac:spMkLst>
            <pc:docMk/>
            <pc:sldMk cId="0" sldId="263"/>
            <ac:spMk id="2" creationId="{00000000-0000-0000-0000-000000000000}"/>
          </ac:spMkLst>
        </pc:spChg>
        <pc:spChg chg="mod">
          <ac:chgData name="Bonita Searle-Barnes" userId="e782127f-826a-4a83-a372-afedaa2e0d4f" providerId="ADAL" clId="{FA3BD239-4B9A-4CBA-8CF5-F7BFBEA885D5}" dt="2025-11-05T14:35:44.100" v="672" actId="1076"/>
          <ac:spMkLst>
            <pc:docMk/>
            <pc:sldMk cId="0" sldId="263"/>
            <ac:spMk id="3" creationId="{00000000-0000-0000-0000-000000000000}"/>
          </ac:spMkLst>
        </pc:spChg>
        <pc:spChg chg="mod">
          <ac:chgData name="Bonita Searle-Barnes" userId="e782127f-826a-4a83-a372-afedaa2e0d4f" providerId="ADAL" clId="{FA3BD239-4B9A-4CBA-8CF5-F7BFBEA885D5}" dt="2025-11-05T14:37:25.002" v="695" actId="1035"/>
          <ac:spMkLst>
            <pc:docMk/>
            <pc:sldMk cId="0" sldId="263"/>
            <ac:spMk id="5" creationId="{00000000-0000-0000-0000-000000000000}"/>
          </ac:spMkLst>
        </pc:spChg>
        <pc:spChg chg="mod">
          <ac:chgData name="Bonita Searle-Barnes" userId="e782127f-826a-4a83-a372-afedaa2e0d4f" providerId="ADAL" clId="{FA3BD239-4B9A-4CBA-8CF5-F7BFBEA885D5}" dt="2025-11-05T14:37:21.777" v="691" actId="1035"/>
          <ac:spMkLst>
            <pc:docMk/>
            <pc:sldMk cId="0" sldId="263"/>
            <ac:spMk id="8" creationId="{00000000-0000-0000-0000-000000000000}"/>
          </ac:spMkLst>
        </pc:spChg>
        <pc:spChg chg="mod">
          <ac:chgData name="Bonita Searle-Barnes" userId="e782127f-826a-4a83-a372-afedaa2e0d4f" providerId="ADAL" clId="{FA3BD239-4B9A-4CBA-8CF5-F7BFBEA885D5}" dt="2025-11-05T14:36:38.437" v="683" actId="1076"/>
          <ac:spMkLst>
            <pc:docMk/>
            <pc:sldMk cId="0" sldId="263"/>
            <ac:spMk id="9" creationId="{00000000-0000-0000-0000-000000000000}"/>
          </ac:spMkLst>
        </pc:spChg>
        <pc:spChg chg="mod">
          <ac:chgData name="Bonita Searle-Barnes" userId="e782127f-826a-4a83-a372-afedaa2e0d4f" providerId="ADAL" clId="{FA3BD239-4B9A-4CBA-8CF5-F7BFBEA885D5}" dt="2025-11-05T14:37:28.162" v="699" actId="1035"/>
          <ac:spMkLst>
            <pc:docMk/>
            <pc:sldMk cId="0" sldId="263"/>
            <ac:spMk id="11" creationId="{00000000-0000-0000-0000-000000000000}"/>
          </ac:spMkLst>
        </pc:spChg>
        <pc:spChg chg="mod">
          <ac:chgData name="Bonita Searle-Barnes" userId="e782127f-826a-4a83-a372-afedaa2e0d4f" providerId="ADAL" clId="{FA3BD239-4B9A-4CBA-8CF5-F7BFBEA885D5}" dt="2025-11-05T14:36:54.662" v="685" actId="1076"/>
          <ac:spMkLst>
            <pc:docMk/>
            <pc:sldMk cId="0" sldId="263"/>
            <ac:spMk id="12" creationId="{00000000-0000-0000-0000-000000000000}"/>
          </ac:spMkLst>
        </pc:spChg>
        <pc:spChg chg="mod">
          <ac:chgData name="Bonita Searle-Barnes" userId="e782127f-826a-4a83-a372-afedaa2e0d4f" providerId="ADAL" clId="{FA3BD239-4B9A-4CBA-8CF5-F7BFBEA885D5}" dt="2025-11-05T14:37:38.909" v="704" actId="20577"/>
          <ac:spMkLst>
            <pc:docMk/>
            <pc:sldMk cId="0" sldId="263"/>
            <ac:spMk id="14" creationId="{00000000-0000-0000-0000-000000000000}"/>
          </ac:spMkLst>
        </pc:spChg>
      </pc:sldChg>
      <pc:sldChg chg="modSp mod">
        <pc:chgData name="Bonita Searle-Barnes" userId="e782127f-826a-4a83-a372-afedaa2e0d4f" providerId="ADAL" clId="{FA3BD239-4B9A-4CBA-8CF5-F7BFBEA885D5}" dt="2025-11-05T14:40:02.771" v="732" actId="1076"/>
        <pc:sldMkLst>
          <pc:docMk/>
          <pc:sldMk cId="0" sldId="264"/>
        </pc:sldMkLst>
        <pc:spChg chg="mod">
          <ac:chgData name="Bonita Searle-Barnes" userId="e782127f-826a-4a83-a372-afedaa2e0d4f" providerId="ADAL" clId="{FA3BD239-4B9A-4CBA-8CF5-F7BFBEA885D5}" dt="2025-11-05T14:38:55.128" v="720" actId="14100"/>
          <ac:spMkLst>
            <pc:docMk/>
            <pc:sldMk cId="0" sldId="264"/>
            <ac:spMk id="3" creationId="{00000000-0000-0000-0000-000000000000}"/>
          </ac:spMkLst>
        </pc:spChg>
        <pc:spChg chg="mod">
          <ac:chgData name="Bonita Searle-Barnes" userId="e782127f-826a-4a83-a372-afedaa2e0d4f" providerId="ADAL" clId="{FA3BD239-4B9A-4CBA-8CF5-F7BFBEA885D5}" dt="2025-11-05T14:39:05.064" v="722"/>
          <ac:spMkLst>
            <pc:docMk/>
            <pc:sldMk cId="0" sldId="264"/>
            <ac:spMk id="6" creationId="{00000000-0000-0000-0000-000000000000}"/>
          </ac:spMkLst>
        </pc:spChg>
        <pc:spChg chg="mod">
          <ac:chgData name="Bonita Searle-Barnes" userId="e782127f-826a-4a83-a372-afedaa2e0d4f" providerId="ADAL" clId="{FA3BD239-4B9A-4CBA-8CF5-F7BFBEA885D5}" dt="2025-11-05T14:39:09.418" v="724"/>
          <ac:spMkLst>
            <pc:docMk/>
            <pc:sldMk cId="0" sldId="264"/>
            <ac:spMk id="7" creationId="{00000000-0000-0000-0000-000000000000}"/>
          </ac:spMkLst>
        </pc:spChg>
        <pc:spChg chg="mod">
          <ac:chgData name="Bonita Searle-Barnes" userId="e782127f-826a-4a83-a372-afedaa2e0d4f" providerId="ADAL" clId="{FA3BD239-4B9A-4CBA-8CF5-F7BFBEA885D5}" dt="2025-11-05T14:39:14.473" v="726" actId="403"/>
          <ac:spMkLst>
            <pc:docMk/>
            <pc:sldMk cId="0" sldId="264"/>
            <ac:spMk id="8" creationId="{00000000-0000-0000-0000-000000000000}"/>
          </ac:spMkLst>
        </pc:spChg>
        <pc:spChg chg="mod">
          <ac:chgData name="Bonita Searle-Barnes" userId="e782127f-826a-4a83-a372-afedaa2e0d4f" providerId="ADAL" clId="{FA3BD239-4B9A-4CBA-8CF5-F7BFBEA885D5}" dt="2025-11-05T14:39:19.848" v="727" actId="403"/>
          <ac:spMkLst>
            <pc:docMk/>
            <pc:sldMk cId="0" sldId="264"/>
            <ac:spMk id="9" creationId="{00000000-0000-0000-0000-000000000000}"/>
          </ac:spMkLst>
        </pc:spChg>
        <pc:spChg chg="mod">
          <ac:chgData name="Bonita Searle-Barnes" userId="e782127f-826a-4a83-a372-afedaa2e0d4f" providerId="ADAL" clId="{FA3BD239-4B9A-4CBA-8CF5-F7BFBEA885D5}" dt="2025-11-05T14:39:27.946" v="728" actId="403"/>
          <ac:spMkLst>
            <pc:docMk/>
            <pc:sldMk cId="0" sldId="264"/>
            <ac:spMk id="16" creationId="{00000000-0000-0000-0000-000000000000}"/>
          </ac:spMkLst>
        </pc:spChg>
        <pc:spChg chg="mod">
          <ac:chgData name="Bonita Searle-Barnes" userId="e782127f-826a-4a83-a372-afedaa2e0d4f" providerId="ADAL" clId="{FA3BD239-4B9A-4CBA-8CF5-F7BFBEA885D5}" dt="2025-11-05T14:39:33.425" v="729" actId="403"/>
          <ac:spMkLst>
            <pc:docMk/>
            <pc:sldMk cId="0" sldId="264"/>
            <ac:spMk id="17" creationId="{00000000-0000-0000-0000-000000000000}"/>
          </ac:spMkLst>
        </pc:spChg>
        <pc:spChg chg="mod">
          <ac:chgData name="Bonita Searle-Barnes" userId="e782127f-826a-4a83-a372-afedaa2e0d4f" providerId="ADAL" clId="{FA3BD239-4B9A-4CBA-8CF5-F7BFBEA885D5}" dt="2025-11-05T14:39:43.179" v="730" actId="403"/>
          <ac:spMkLst>
            <pc:docMk/>
            <pc:sldMk cId="0" sldId="264"/>
            <ac:spMk id="18" creationId="{00000000-0000-0000-0000-000000000000}"/>
          </ac:spMkLst>
        </pc:spChg>
        <pc:spChg chg="mod">
          <ac:chgData name="Bonita Searle-Barnes" userId="e782127f-826a-4a83-a372-afedaa2e0d4f" providerId="ADAL" clId="{FA3BD239-4B9A-4CBA-8CF5-F7BFBEA885D5}" dt="2025-11-05T14:39:53.748" v="731" actId="403"/>
          <ac:spMkLst>
            <pc:docMk/>
            <pc:sldMk cId="0" sldId="264"/>
            <ac:spMk id="19" creationId="{00000000-0000-0000-0000-000000000000}"/>
          </ac:spMkLst>
        </pc:spChg>
        <pc:grpChg chg="mod">
          <ac:chgData name="Bonita Searle-Barnes" userId="e782127f-826a-4a83-a372-afedaa2e0d4f" providerId="ADAL" clId="{FA3BD239-4B9A-4CBA-8CF5-F7BFBEA885D5}" dt="2025-11-05T14:40:02.771" v="732" actId="1076"/>
          <ac:grpSpMkLst>
            <pc:docMk/>
            <pc:sldMk cId="0" sldId="264"/>
            <ac:grpSpMk id="31" creationId="{0402AB19-CE24-CE7A-7DFA-933E911FCD96}"/>
          </ac:grpSpMkLst>
        </pc:grpChg>
      </pc:sldChg>
      <pc:sldChg chg="modSp mod">
        <pc:chgData name="Bonita Searle-Barnes" userId="e782127f-826a-4a83-a372-afedaa2e0d4f" providerId="ADAL" clId="{FA3BD239-4B9A-4CBA-8CF5-F7BFBEA885D5}" dt="2025-11-05T14:50:11.788" v="825" actId="1076"/>
        <pc:sldMkLst>
          <pc:docMk/>
          <pc:sldMk cId="0" sldId="276"/>
        </pc:sldMkLst>
        <pc:spChg chg="mod">
          <ac:chgData name="Bonita Searle-Barnes" userId="e782127f-826a-4a83-a372-afedaa2e0d4f" providerId="ADAL" clId="{FA3BD239-4B9A-4CBA-8CF5-F7BFBEA885D5}" dt="2025-11-05T14:44:20.940" v="779"/>
          <ac:spMkLst>
            <pc:docMk/>
            <pc:sldMk cId="0" sldId="276"/>
            <ac:spMk id="2" creationId="{00000000-0000-0000-0000-000000000000}"/>
          </ac:spMkLst>
        </pc:spChg>
        <pc:spChg chg="mod">
          <ac:chgData name="Bonita Searle-Barnes" userId="e782127f-826a-4a83-a372-afedaa2e0d4f" providerId="ADAL" clId="{FA3BD239-4B9A-4CBA-8CF5-F7BFBEA885D5}" dt="2025-11-05T14:48:14.534" v="800" actId="20577"/>
          <ac:spMkLst>
            <pc:docMk/>
            <pc:sldMk cId="0" sldId="276"/>
            <ac:spMk id="34" creationId="{62665FBA-C109-BDFC-EF02-94C1FD79CA03}"/>
          </ac:spMkLst>
        </pc:spChg>
        <pc:spChg chg="mod">
          <ac:chgData name="Bonita Searle-Barnes" userId="e782127f-826a-4a83-a372-afedaa2e0d4f" providerId="ADAL" clId="{FA3BD239-4B9A-4CBA-8CF5-F7BFBEA885D5}" dt="2025-11-05T14:50:11.788" v="825" actId="1076"/>
          <ac:spMkLst>
            <pc:docMk/>
            <pc:sldMk cId="0" sldId="276"/>
            <ac:spMk id="36" creationId="{F04B8139-A638-4701-94AB-734DBD4B484E}"/>
          </ac:spMkLst>
        </pc:spChg>
        <pc:spChg chg="mod">
          <ac:chgData name="Bonita Searle-Barnes" userId="e782127f-826a-4a83-a372-afedaa2e0d4f" providerId="ADAL" clId="{FA3BD239-4B9A-4CBA-8CF5-F7BFBEA885D5}" dt="2025-11-05T14:49:59.668" v="824" actId="1076"/>
          <ac:spMkLst>
            <pc:docMk/>
            <pc:sldMk cId="0" sldId="276"/>
            <ac:spMk id="38" creationId="{A0265160-8858-B606-DBF6-3560AB867263}"/>
          </ac:spMkLst>
        </pc:spChg>
        <pc:spChg chg="mod">
          <ac:chgData name="Bonita Searle-Barnes" userId="e782127f-826a-4a83-a372-afedaa2e0d4f" providerId="ADAL" clId="{FA3BD239-4B9A-4CBA-8CF5-F7BFBEA885D5}" dt="2025-11-05T14:47:45.871" v="795" actId="20577"/>
          <ac:spMkLst>
            <pc:docMk/>
            <pc:sldMk cId="0" sldId="276"/>
            <ac:spMk id="40" creationId="{CB5ABA38-723E-3F33-F08C-62FBEE66E142}"/>
          </ac:spMkLst>
        </pc:spChg>
        <pc:spChg chg="mod">
          <ac:chgData name="Bonita Searle-Barnes" userId="e782127f-826a-4a83-a372-afedaa2e0d4f" providerId="ADAL" clId="{FA3BD239-4B9A-4CBA-8CF5-F7BFBEA885D5}" dt="2025-11-05T14:49:53.003" v="823" actId="1076"/>
          <ac:spMkLst>
            <pc:docMk/>
            <pc:sldMk cId="0" sldId="276"/>
            <ac:spMk id="42" creationId="{D1BE2497-F24C-7B12-FA38-75DA616E7FB3}"/>
          </ac:spMkLst>
        </pc:spChg>
      </pc:sldChg>
      <pc:sldChg chg="modSp mod">
        <pc:chgData name="Bonita Searle-Barnes" userId="e782127f-826a-4a83-a372-afedaa2e0d4f" providerId="ADAL" clId="{FA3BD239-4B9A-4CBA-8CF5-F7BFBEA885D5}" dt="2025-11-05T14:52:37.396" v="843" actId="403"/>
        <pc:sldMkLst>
          <pc:docMk/>
          <pc:sldMk cId="0" sldId="280"/>
        </pc:sldMkLst>
        <pc:spChg chg="mod">
          <ac:chgData name="Bonita Searle-Barnes" userId="e782127f-826a-4a83-a372-afedaa2e0d4f" providerId="ADAL" clId="{FA3BD239-4B9A-4CBA-8CF5-F7BFBEA885D5}" dt="2025-11-05T14:52:01.006" v="834" actId="20577"/>
          <ac:spMkLst>
            <pc:docMk/>
            <pc:sldMk cId="0" sldId="280"/>
            <ac:spMk id="3" creationId="{00000000-0000-0000-0000-000000000000}"/>
          </ac:spMkLst>
        </pc:spChg>
        <pc:graphicFrameChg chg="mod modGraphic">
          <ac:chgData name="Bonita Searle-Barnes" userId="e782127f-826a-4a83-a372-afedaa2e0d4f" providerId="ADAL" clId="{FA3BD239-4B9A-4CBA-8CF5-F7BFBEA885D5}" dt="2025-11-05T14:52:37.396" v="843" actId="403"/>
          <ac:graphicFrameMkLst>
            <pc:docMk/>
            <pc:sldMk cId="0" sldId="280"/>
            <ac:graphicFrameMk id="30" creationId="{22D68D81-18A1-5F6B-2B5B-44542CD3176E}"/>
          </ac:graphicFrameMkLst>
        </pc:graphicFrameChg>
      </pc:sldChg>
      <pc:sldChg chg="modSp mod">
        <pc:chgData name="Bonita Searle-Barnes" userId="e782127f-826a-4a83-a372-afedaa2e0d4f" providerId="ADAL" clId="{FA3BD239-4B9A-4CBA-8CF5-F7BFBEA885D5}" dt="2025-11-05T14:56:42.711" v="898" actId="14100"/>
        <pc:sldMkLst>
          <pc:docMk/>
          <pc:sldMk cId="0" sldId="282"/>
        </pc:sldMkLst>
        <pc:spChg chg="mod">
          <ac:chgData name="Bonita Searle-Barnes" userId="e782127f-826a-4a83-a372-afedaa2e0d4f" providerId="ADAL" clId="{FA3BD239-4B9A-4CBA-8CF5-F7BFBEA885D5}" dt="2025-11-05T14:52:53.070" v="845"/>
          <ac:spMkLst>
            <pc:docMk/>
            <pc:sldMk cId="0" sldId="282"/>
            <ac:spMk id="2" creationId="{00000000-0000-0000-0000-000000000000}"/>
          </ac:spMkLst>
        </pc:spChg>
        <pc:spChg chg="mod">
          <ac:chgData name="Bonita Searle-Barnes" userId="e782127f-826a-4a83-a372-afedaa2e0d4f" providerId="ADAL" clId="{FA3BD239-4B9A-4CBA-8CF5-F7BFBEA885D5}" dt="2025-11-05T14:56:10.200" v="861" actId="1035"/>
          <ac:spMkLst>
            <pc:docMk/>
            <pc:sldMk cId="0" sldId="282"/>
            <ac:spMk id="5" creationId="{00000000-0000-0000-0000-000000000000}"/>
          </ac:spMkLst>
        </pc:spChg>
        <pc:spChg chg="mod">
          <ac:chgData name="Bonita Searle-Barnes" userId="e782127f-826a-4a83-a372-afedaa2e0d4f" providerId="ADAL" clId="{FA3BD239-4B9A-4CBA-8CF5-F7BFBEA885D5}" dt="2025-11-05T14:56:19.304" v="874" actId="1035"/>
          <ac:spMkLst>
            <pc:docMk/>
            <pc:sldMk cId="0" sldId="282"/>
            <ac:spMk id="10" creationId="{00000000-0000-0000-0000-000000000000}"/>
          </ac:spMkLst>
        </pc:spChg>
        <pc:spChg chg="mod">
          <ac:chgData name="Bonita Searle-Barnes" userId="e782127f-826a-4a83-a372-afedaa2e0d4f" providerId="ADAL" clId="{FA3BD239-4B9A-4CBA-8CF5-F7BFBEA885D5}" dt="2025-11-05T14:56:23.324" v="880" actId="1035"/>
          <ac:spMkLst>
            <pc:docMk/>
            <pc:sldMk cId="0" sldId="282"/>
            <ac:spMk id="11" creationId="{00000000-0000-0000-0000-000000000000}"/>
          </ac:spMkLst>
        </pc:spChg>
        <pc:spChg chg="mod">
          <ac:chgData name="Bonita Searle-Barnes" userId="e782127f-826a-4a83-a372-afedaa2e0d4f" providerId="ADAL" clId="{FA3BD239-4B9A-4CBA-8CF5-F7BFBEA885D5}" dt="2025-11-05T14:56:28.049" v="886" actId="1035"/>
          <ac:spMkLst>
            <pc:docMk/>
            <pc:sldMk cId="0" sldId="282"/>
            <ac:spMk id="15" creationId="{00000000-0000-0000-0000-000000000000}"/>
          </ac:spMkLst>
        </pc:spChg>
        <pc:spChg chg="mod">
          <ac:chgData name="Bonita Searle-Barnes" userId="e782127f-826a-4a83-a372-afedaa2e0d4f" providerId="ADAL" clId="{FA3BD239-4B9A-4CBA-8CF5-F7BFBEA885D5}" dt="2025-11-05T14:56:33.682" v="897" actId="1035"/>
          <ac:spMkLst>
            <pc:docMk/>
            <pc:sldMk cId="0" sldId="282"/>
            <ac:spMk id="16" creationId="{00000000-0000-0000-0000-000000000000}"/>
          </ac:spMkLst>
        </pc:spChg>
        <pc:spChg chg="mod">
          <ac:chgData name="Bonita Searle-Barnes" userId="e782127f-826a-4a83-a372-afedaa2e0d4f" providerId="ADAL" clId="{FA3BD239-4B9A-4CBA-8CF5-F7BFBEA885D5}" dt="2025-11-05T14:56:42.711" v="898" actId="14100"/>
          <ac:spMkLst>
            <pc:docMk/>
            <pc:sldMk cId="0" sldId="282"/>
            <ac:spMk id="26" creationId="{6E229CFD-E42B-F4E8-091A-A78B00ED607F}"/>
          </ac:spMkLst>
        </pc:spChg>
      </pc:sldChg>
      <pc:sldChg chg="modSp mod">
        <pc:chgData name="Bonita Searle-Barnes" userId="e782127f-826a-4a83-a372-afedaa2e0d4f" providerId="ADAL" clId="{FA3BD239-4B9A-4CBA-8CF5-F7BFBEA885D5}" dt="2025-11-05T15:00:00.340" v="956" actId="1035"/>
        <pc:sldMkLst>
          <pc:docMk/>
          <pc:sldMk cId="0" sldId="284"/>
        </pc:sldMkLst>
        <pc:spChg chg="mod">
          <ac:chgData name="Bonita Searle-Barnes" userId="e782127f-826a-4a83-a372-afedaa2e0d4f" providerId="ADAL" clId="{FA3BD239-4B9A-4CBA-8CF5-F7BFBEA885D5}" dt="2025-11-05T15:00:00.340" v="956" actId="1035"/>
          <ac:spMkLst>
            <pc:docMk/>
            <pc:sldMk cId="0" sldId="284"/>
            <ac:spMk id="2" creationId="{00000000-0000-0000-0000-000000000000}"/>
          </ac:spMkLst>
        </pc:spChg>
        <pc:spChg chg="mod">
          <ac:chgData name="Bonita Searle-Barnes" userId="e782127f-826a-4a83-a372-afedaa2e0d4f" providerId="ADAL" clId="{FA3BD239-4B9A-4CBA-8CF5-F7BFBEA885D5}" dt="2025-11-05T14:59:23.333" v="935" actId="20577"/>
          <ac:spMkLst>
            <pc:docMk/>
            <pc:sldMk cId="0" sldId="284"/>
            <ac:spMk id="24" creationId="{E8A89071-22A8-423E-8F6F-F90C30A0A755}"/>
          </ac:spMkLst>
        </pc:spChg>
        <pc:spChg chg="mod">
          <ac:chgData name="Bonita Searle-Barnes" userId="e782127f-826a-4a83-a372-afedaa2e0d4f" providerId="ADAL" clId="{FA3BD239-4B9A-4CBA-8CF5-F7BFBEA885D5}" dt="2025-11-05T14:58:51.630" v="919" actId="1035"/>
          <ac:spMkLst>
            <pc:docMk/>
            <pc:sldMk cId="0" sldId="284"/>
            <ac:spMk id="25" creationId="{B9D5C11A-AF55-6E69-15B5-F26907EDF13B}"/>
          </ac:spMkLst>
        </pc:spChg>
      </pc:sldChg>
      <pc:sldChg chg="modSp mod">
        <pc:chgData name="Bonita Searle-Barnes" userId="e782127f-826a-4a83-a372-afedaa2e0d4f" providerId="ADAL" clId="{FA3BD239-4B9A-4CBA-8CF5-F7BFBEA885D5}" dt="2025-11-05T15:02:07.032" v="1025" actId="1076"/>
        <pc:sldMkLst>
          <pc:docMk/>
          <pc:sldMk cId="0" sldId="285"/>
        </pc:sldMkLst>
        <pc:spChg chg="mod">
          <ac:chgData name="Bonita Searle-Barnes" userId="e782127f-826a-4a83-a372-afedaa2e0d4f" providerId="ADAL" clId="{FA3BD239-4B9A-4CBA-8CF5-F7BFBEA885D5}" dt="2025-11-05T15:00:10.618" v="965" actId="1035"/>
          <ac:spMkLst>
            <pc:docMk/>
            <pc:sldMk cId="0" sldId="285"/>
            <ac:spMk id="2" creationId="{00000000-0000-0000-0000-000000000000}"/>
          </ac:spMkLst>
        </pc:spChg>
        <pc:spChg chg="mod">
          <ac:chgData name="Bonita Searle-Barnes" userId="e782127f-826a-4a83-a372-afedaa2e0d4f" providerId="ADAL" clId="{FA3BD239-4B9A-4CBA-8CF5-F7BFBEA885D5}" dt="2025-11-05T15:01:49.063" v="1020" actId="1035"/>
          <ac:spMkLst>
            <pc:docMk/>
            <pc:sldMk cId="0" sldId="285"/>
            <ac:spMk id="4" creationId="{00000000-0000-0000-0000-000000000000}"/>
          </ac:spMkLst>
        </pc:spChg>
        <pc:spChg chg="mod">
          <ac:chgData name="Bonita Searle-Barnes" userId="e782127f-826a-4a83-a372-afedaa2e0d4f" providerId="ADAL" clId="{FA3BD239-4B9A-4CBA-8CF5-F7BFBEA885D5}" dt="2025-11-05T15:01:20.193" v="994" actId="1036"/>
          <ac:spMkLst>
            <pc:docMk/>
            <pc:sldMk cId="0" sldId="285"/>
            <ac:spMk id="5" creationId="{00000000-0000-0000-0000-000000000000}"/>
          </ac:spMkLst>
        </pc:spChg>
        <pc:spChg chg="mod">
          <ac:chgData name="Bonita Searle-Barnes" userId="e782127f-826a-4a83-a372-afedaa2e0d4f" providerId="ADAL" clId="{FA3BD239-4B9A-4CBA-8CF5-F7BFBEA885D5}" dt="2025-11-05T15:01:52.759" v="1021" actId="1076"/>
          <ac:spMkLst>
            <pc:docMk/>
            <pc:sldMk cId="0" sldId="285"/>
            <ac:spMk id="7" creationId="{00000000-0000-0000-0000-000000000000}"/>
          </ac:spMkLst>
        </pc:spChg>
        <pc:spChg chg="mod">
          <ac:chgData name="Bonita Searle-Barnes" userId="e782127f-826a-4a83-a372-afedaa2e0d4f" providerId="ADAL" clId="{FA3BD239-4B9A-4CBA-8CF5-F7BFBEA885D5}" dt="2025-11-05T15:01:26.827" v="1004" actId="1036"/>
          <ac:spMkLst>
            <pc:docMk/>
            <pc:sldMk cId="0" sldId="285"/>
            <ac:spMk id="8" creationId="{00000000-0000-0000-0000-000000000000}"/>
          </ac:spMkLst>
        </pc:spChg>
        <pc:spChg chg="mod">
          <ac:chgData name="Bonita Searle-Barnes" userId="e782127f-826a-4a83-a372-afedaa2e0d4f" providerId="ADAL" clId="{FA3BD239-4B9A-4CBA-8CF5-F7BFBEA885D5}" dt="2025-11-05T15:01:56.999" v="1022" actId="1076"/>
          <ac:spMkLst>
            <pc:docMk/>
            <pc:sldMk cId="0" sldId="285"/>
            <ac:spMk id="10" creationId="{00000000-0000-0000-0000-000000000000}"/>
          </ac:spMkLst>
        </pc:spChg>
        <pc:spChg chg="mod">
          <ac:chgData name="Bonita Searle-Barnes" userId="e782127f-826a-4a83-a372-afedaa2e0d4f" providerId="ADAL" clId="{FA3BD239-4B9A-4CBA-8CF5-F7BFBEA885D5}" dt="2025-11-05T15:01:40.718" v="1017" actId="1076"/>
          <ac:spMkLst>
            <pc:docMk/>
            <pc:sldMk cId="0" sldId="285"/>
            <ac:spMk id="11" creationId="{00000000-0000-0000-0000-000000000000}"/>
          </ac:spMkLst>
        </pc:spChg>
        <pc:picChg chg="mod">
          <ac:chgData name="Bonita Searle-Barnes" userId="e782127f-826a-4a83-a372-afedaa2e0d4f" providerId="ADAL" clId="{FA3BD239-4B9A-4CBA-8CF5-F7BFBEA885D5}" dt="2025-11-05T15:02:00.215" v="1023" actId="1076"/>
          <ac:picMkLst>
            <pc:docMk/>
            <pc:sldMk cId="0" sldId="285"/>
            <ac:picMk id="3" creationId="{00000000-0000-0000-0000-000000000000}"/>
          </ac:picMkLst>
        </pc:picChg>
        <pc:picChg chg="mod">
          <ac:chgData name="Bonita Searle-Barnes" userId="e782127f-826a-4a83-a372-afedaa2e0d4f" providerId="ADAL" clId="{FA3BD239-4B9A-4CBA-8CF5-F7BFBEA885D5}" dt="2025-11-05T15:02:03.127" v="1024" actId="1076"/>
          <ac:picMkLst>
            <pc:docMk/>
            <pc:sldMk cId="0" sldId="285"/>
            <ac:picMk id="6" creationId="{00000000-0000-0000-0000-000000000000}"/>
          </ac:picMkLst>
        </pc:picChg>
        <pc:picChg chg="mod">
          <ac:chgData name="Bonita Searle-Barnes" userId="e782127f-826a-4a83-a372-afedaa2e0d4f" providerId="ADAL" clId="{FA3BD239-4B9A-4CBA-8CF5-F7BFBEA885D5}" dt="2025-11-05T15:02:07.032" v="1025" actId="1076"/>
          <ac:picMkLst>
            <pc:docMk/>
            <pc:sldMk cId="0" sldId="285"/>
            <ac:picMk id="9" creationId="{00000000-0000-0000-0000-000000000000}"/>
          </ac:picMkLst>
        </pc:picChg>
      </pc:sldChg>
      <pc:sldChg chg="modSp mod">
        <pc:chgData name="Bonita Searle-Barnes" userId="e782127f-826a-4a83-a372-afedaa2e0d4f" providerId="ADAL" clId="{FA3BD239-4B9A-4CBA-8CF5-F7BFBEA885D5}" dt="2025-11-05T12:12:53.907" v="3" actId="20577"/>
        <pc:sldMkLst>
          <pc:docMk/>
          <pc:sldMk cId="4139293381" sldId="462"/>
        </pc:sldMkLst>
        <pc:spChg chg="mod">
          <ac:chgData name="Bonita Searle-Barnes" userId="e782127f-826a-4a83-a372-afedaa2e0d4f" providerId="ADAL" clId="{FA3BD239-4B9A-4CBA-8CF5-F7BFBEA885D5}" dt="2025-11-05T12:12:53.907" v="3" actId="20577"/>
          <ac:spMkLst>
            <pc:docMk/>
            <pc:sldMk cId="4139293381" sldId="462"/>
            <ac:spMk id="3" creationId="{C071156A-2242-124B-AF49-34A979232ED8}"/>
          </ac:spMkLst>
        </pc:spChg>
      </pc:sldChg>
      <pc:sldChg chg="modSp mod">
        <pc:chgData name="Bonita Searle-Barnes" userId="e782127f-826a-4a83-a372-afedaa2e0d4f" providerId="ADAL" clId="{FA3BD239-4B9A-4CBA-8CF5-F7BFBEA885D5}" dt="2025-11-05T12:18:08.104" v="309" actId="12"/>
        <pc:sldMkLst>
          <pc:docMk/>
          <pc:sldMk cId="3014219946" sldId="838"/>
        </pc:sldMkLst>
        <pc:spChg chg="mod">
          <ac:chgData name="Bonita Searle-Barnes" userId="e782127f-826a-4a83-a372-afedaa2e0d4f" providerId="ADAL" clId="{FA3BD239-4B9A-4CBA-8CF5-F7BFBEA885D5}" dt="2025-11-05T12:17:08.474" v="295"/>
          <ac:spMkLst>
            <pc:docMk/>
            <pc:sldMk cId="3014219946" sldId="838"/>
            <ac:spMk id="3" creationId="{3A94B90A-30B6-56D1-21EB-457B88DBC0F3}"/>
          </ac:spMkLst>
        </pc:spChg>
        <pc:spChg chg="mod">
          <ac:chgData name="Bonita Searle-Barnes" userId="e782127f-826a-4a83-a372-afedaa2e0d4f" providerId="ADAL" clId="{FA3BD239-4B9A-4CBA-8CF5-F7BFBEA885D5}" dt="2025-11-05T12:18:08.104" v="309" actId="12"/>
          <ac:spMkLst>
            <pc:docMk/>
            <pc:sldMk cId="3014219946" sldId="838"/>
            <ac:spMk id="4" creationId="{93E98F04-331F-CCC4-AA81-C88F3473D389}"/>
          </ac:spMkLst>
        </pc:spChg>
      </pc:sldChg>
      <pc:sldChg chg="modSp mod">
        <pc:chgData name="Bonita Searle-Barnes" userId="e782127f-826a-4a83-a372-afedaa2e0d4f" providerId="ADAL" clId="{FA3BD239-4B9A-4CBA-8CF5-F7BFBEA885D5}" dt="2025-11-05T12:14:35.831" v="62" actId="404"/>
        <pc:sldMkLst>
          <pc:docMk/>
          <pc:sldMk cId="2808480706" sldId="840"/>
        </pc:sldMkLst>
        <pc:spChg chg="mod">
          <ac:chgData name="Bonita Searle-Barnes" userId="e782127f-826a-4a83-a372-afedaa2e0d4f" providerId="ADAL" clId="{FA3BD239-4B9A-4CBA-8CF5-F7BFBEA885D5}" dt="2025-11-05T12:14:35.831" v="62" actId="404"/>
          <ac:spMkLst>
            <pc:docMk/>
            <pc:sldMk cId="2808480706" sldId="840"/>
            <ac:spMk id="3" creationId="{6FFB772F-E825-9D87-9E8B-D04BC8A5280C}"/>
          </ac:spMkLst>
        </pc:spChg>
        <pc:spChg chg="mod">
          <ac:chgData name="Bonita Searle-Barnes" userId="e782127f-826a-4a83-a372-afedaa2e0d4f" providerId="ADAL" clId="{FA3BD239-4B9A-4CBA-8CF5-F7BFBEA885D5}" dt="2025-11-05T12:14:29.759" v="60" actId="404"/>
          <ac:spMkLst>
            <pc:docMk/>
            <pc:sldMk cId="2808480706" sldId="840"/>
            <ac:spMk id="4" creationId="{183CA12B-98D8-441B-A2DE-6FF2B2597824}"/>
          </ac:spMkLst>
        </pc:spChg>
      </pc:sldChg>
      <pc:sldChg chg="modSp mod">
        <pc:chgData name="Bonita Searle-Barnes" userId="e782127f-826a-4a83-a372-afedaa2e0d4f" providerId="ADAL" clId="{FA3BD239-4B9A-4CBA-8CF5-F7BFBEA885D5}" dt="2025-11-05T12:24:54.502" v="372"/>
        <pc:sldMkLst>
          <pc:docMk/>
          <pc:sldMk cId="2847982734" sldId="843"/>
        </pc:sldMkLst>
        <pc:spChg chg="mod">
          <ac:chgData name="Bonita Searle-Barnes" userId="e782127f-826a-4a83-a372-afedaa2e0d4f" providerId="ADAL" clId="{FA3BD239-4B9A-4CBA-8CF5-F7BFBEA885D5}" dt="2025-11-05T12:16:03.023" v="110" actId="20577"/>
          <ac:spMkLst>
            <pc:docMk/>
            <pc:sldMk cId="2847982734" sldId="843"/>
            <ac:spMk id="2" creationId="{45C2F3BC-DD5D-7FE4-4866-DA9664938510}"/>
          </ac:spMkLst>
        </pc:spChg>
        <pc:spChg chg="mod">
          <ac:chgData name="Bonita Searle-Barnes" userId="e782127f-826a-4a83-a372-afedaa2e0d4f" providerId="ADAL" clId="{FA3BD239-4B9A-4CBA-8CF5-F7BFBEA885D5}" dt="2025-11-05T12:16:23.898" v="155"/>
          <ac:spMkLst>
            <pc:docMk/>
            <pc:sldMk cId="2847982734" sldId="843"/>
            <ac:spMk id="3" creationId="{F0792BCA-8AB6-0FDF-AC08-CE636D202BE9}"/>
          </ac:spMkLst>
        </pc:spChg>
        <pc:spChg chg="mod">
          <ac:chgData name="Bonita Searle-Barnes" userId="e782127f-826a-4a83-a372-afedaa2e0d4f" providerId="ADAL" clId="{FA3BD239-4B9A-4CBA-8CF5-F7BFBEA885D5}" dt="2025-11-05T12:24:54.502" v="372"/>
          <ac:spMkLst>
            <pc:docMk/>
            <pc:sldMk cId="2847982734" sldId="843"/>
            <ac:spMk id="4" creationId="{BBFFC9DD-99F6-E5CA-5CF5-B1C6B4D6BBC1}"/>
          </ac:spMkLst>
        </pc:spChg>
      </pc:sldChg>
      <pc:sldChg chg="modSp mod">
        <pc:chgData name="Bonita Searle-Barnes" userId="e782127f-826a-4a83-a372-afedaa2e0d4f" providerId="ADAL" clId="{FA3BD239-4B9A-4CBA-8CF5-F7BFBEA885D5}" dt="2025-11-05T15:08:12.094" v="1027" actId="20577"/>
        <pc:sldMkLst>
          <pc:docMk/>
          <pc:sldMk cId="1144409416" sldId="844"/>
        </pc:sldMkLst>
        <pc:spChg chg="mod">
          <ac:chgData name="Bonita Searle-Barnes" userId="e782127f-826a-4a83-a372-afedaa2e0d4f" providerId="ADAL" clId="{FA3BD239-4B9A-4CBA-8CF5-F7BFBEA885D5}" dt="2025-11-05T15:08:12.094" v="1027" actId="20577"/>
          <ac:spMkLst>
            <pc:docMk/>
            <pc:sldMk cId="1144409416" sldId="844"/>
            <ac:spMk id="2" creationId="{E5C5CE3A-A57D-0A55-31C0-214D29C96FB9}"/>
          </ac:spMkLst>
        </pc:spChg>
        <pc:spChg chg="mod">
          <ac:chgData name="Bonita Searle-Barnes" userId="e782127f-826a-4a83-a372-afedaa2e0d4f" providerId="ADAL" clId="{FA3BD239-4B9A-4CBA-8CF5-F7BFBEA885D5}" dt="2025-11-05T12:25:05.911" v="383"/>
          <ac:spMkLst>
            <pc:docMk/>
            <pc:sldMk cId="1144409416" sldId="844"/>
            <ac:spMk id="22" creationId="{95271B63-D194-E2BC-4B74-808EE221F94C}"/>
          </ac:spMkLst>
        </pc:spChg>
      </pc:sldChg>
      <pc:sldChg chg="modSp mod">
        <pc:chgData name="Bonita Searle-Barnes" userId="e782127f-826a-4a83-a372-afedaa2e0d4f" providerId="ADAL" clId="{FA3BD239-4B9A-4CBA-8CF5-F7BFBEA885D5}" dt="2025-11-05T14:35:19.018" v="658"/>
        <pc:sldMkLst>
          <pc:docMk/>
          <pc:sldMk cId="709856627" sldId="845"/>
        </pc:sldMkLst>
        <pc:spChg chg="mod">
          <ac:chgData name="Bonita Searle-Barnes" userId="e782127f-826a-4a83-a372-afedaa2e0d4f" providerId="ADAL" clId="{FA3BD239-4B9A-4CBA-8CF5-F7BFBEA885D5}" dt="2025-11-05T14:31:32.431" v="600"/>
          <ac:spMkLst>
            <pc:docMk/>
            <pc:sldMk cId="709856627" sldId="845"/>
            <ac:spMk id="3" creationId="{650D5043-1EE6-92F5-0958-F4E8C78E060C}"/>
          </ac:spMkLst>
        </pc:spChg>
        <pc:spChg chg="mod">
          <ac:chgData name="Bonita Searle-Barnes" userId="e782127f-826a-4a83-a372-afedaa2e0d4f" providerId="ADAL" clId="{FA3BD239-4B9A-4CBA-8CF5-F7BFBEA885D5}" dt="2025-11-05T14:32:34.799" v="617" actId="14100"/>
          <ac:spMkLst>
            <pc:docMk/>
            <pc:sldMk cId="709856627" sldId="845"/>
            <ac:spMk id="16" creationId="{F70AA532-A22E-E938-D0D7-225018572C58}"/>
          </ac:spMkLst>
        </pc:spChg>
        <pc:spChg chg="mod">
          <ac:chgData name="Bonita Searle-Barnes" userId="e782127f-826a-4a83-a372-afedaa2e0d4f" providerId="ADAL" clId="{FA3BD239-4B9A-4CBA-8CF5-F7BFBEA885D5}" dt="2025-11-05T14:33:40.432" v="641" actId="20577"/>
          <ac:spMkLst>
            <pc:docMk/>
            <pc:sldMk cId="709856627" sldId="845"/>
            <ac:spMk id="17" creationId="{CA286C48-95DE-ADF1-1E59-D37CF29AF2BF}"/>
          </ac:spMkLst>
        </pc:spChg>
      </pc:sldChg>
      <pc:sldChg chg="modSp mod">
        <pc:chgData name="Bonita Searle-Barnes" userId="e782127f-826a-4a83-a372-afedaa2e0d4f" providerId="ADAL" clId="{FA3BD239-4B9A-4CBA-8CF5-F7BFBEA885D5}" dt="2025-11-05T14:43:39.949" v="764" actId="20577"/>
        <pc:sldMkLst>
          <pc:docMk/>
          <pc:sldMk cId="960271357" sldId="846"/>
        </pc:sldMkLst>
        <pc:spChg chg="mod">
          <ac:chgData name="Bonita Searle-Barnes" userId="e782127f-826a-4a83-a372-afedaa2e0d4f" providerId="ADAL" clId="{FA3BD239-4B9A-4CBA-8CF5-F7BFBEA885D5}" dt="2025-11-05T14:42:50.116" v="745"/>
          <ac:spMkLst>
            <pc:docMk/>
            <pc:sldMk cId="960271357" sldId="846"/>
            <ac:spMk id="3" creationId="{24D79489-BC76-77DB-DECA-F68F7953AF1F}"/>
          </ac:spMkLst>
        </pc:spChg>
        <pc:spChg chg="mod">
          <ac:chgData name="Bonita Searle-Barnes" userId="e782127f-826a-4a83-a372-afedaa2e0d4f" providerId="ADAL" clId="{FA3BD239-4B9A-4CBA-8CF5-F7BFBEA885D5}" dt="2025-11-05T14:43:39.949" v="764" actId="20577"/>
          <ac:spMkLst>
            <pc:docMk/>
            <pc:sldMk cId="960271357" sldId="846"/>
            <ac:spMk id="30" creationId="{09588FBA-0C8C-DCCE-B454-88F789F5F2E6}"/>
          </ac:spMkLst>
        </pc:spChg>
        <pc:picChg chg="mod">
          <ac:chgData name="Bonita Searle-Barnes" userId="e782127f-826a-4a83-a372-afedaa2e0d4f" providerId="ADAL" clId="{FA3BD239-4B9A-4CBA-8CF5-F7BFBEA885D5}" dt="2025-11-05T14:43:02.582" v="760"/>
          <ac:picMkLst>
            <pc:docMk/>
            <pc:sldMk cId="960271357" sldId="846"/>
            <ac:picMk id="2" creationId="{DBBD0284-7AD6-E93A-D87B-A9D22FE9734F}"/>
          </ac:picMkLst>
        </pc:picChg>
      </pc:sldChg>
      <pc:sldMasterChg chg="modSp mod">
        <pc:chgData name="Bonita Searle-Barnes" userId="e782127f-826a-4a83-a372-afedaa2e0d4f" providerId="ADAL" clId="{FA3BD239-4B9A-4CBA-8CF5-F7BFBEA885D5}" dt="2025-11-05T12:13:19.084" v="7" actId="20577"/>
        <pc:sldMasterMkLst>
          <pc:docMk/>
          <pc:sldMasterMk cId="1990255579" sldId="2147483714"/>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A82E1-7FD0-0B12-68BD-8754485BA2E4}"/>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B316F-FBD0-5892-24E6-36BD9C8D533E}"/>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5A405D0A-37BD-4572-81CC-F97B900D925B}" type="datetimeFigureOut">
              <a:rPr lang="en-GB" smtClean="0"/>
              <a:t>25/11/2025</a:t>
            </a:fld>
            <a:endParaRPr lang="en-GB"/>
          </a:p>
        </p:txBody>
      </p:sp>
      <p:sp>
        <p:nvSpPr>
          <p:cNvPr id="4" name="Footer Placeholder 3">
            <a:extLst>
              <a:ext uri="{FF2B5EF4-FFF2-40B4-BE49-F238E27FC236}">
                <a16:creationId xmlns:a16="http://schemas.microsoft.com/office/drawing/2014/main" id="{87E854AB-F21C-EFFF-C306-CCFE0075BABD}"/>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AEAD65-FCFC-6E2F-9FB0-8E235838F2C2}"/>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B651616B-2025-4978-8B77-63709691A568}" type="slidenum">
              <a:rPr lang="en-GB" smtClean="0"/>
              <a:t>‹#›</a:t>
            </a:fld>
            <a:endParaRPr lang="en-GB"/>
          </a:p>
        </p:txBody>
      </p:sp>
    </p:spTree>
    <p:extLst>
      <p:ext uri="{BB962C8B-B14F-4D97-AF65-F5344CB8AC3E}">
        <p14:creationId xmlns:p14="http://schemas.microsoft.com/office/powerpoint/2010/main" val="34765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35231-419E-7B6A-5D16-DC47B4176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74781-8D3B-438A-8C0B-9FCD83088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9577C-DD72-D081-5561-C048463781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BD37DB-931B-50D0-AE48-7EB898C36DFC}"/>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33006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9198-45F2-DAA4-EB69-EFA98B2EF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1A806-7F30-4866-6BE4-0266C794C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5B000-91AF-BC2A-F4EF-B0DD4F1281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E81522-D1F0-7DF7-F061-273982515598}"/>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58511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C168-594A-5180-4D32-035984F74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8641A-7D5B-3F10-AF7B-1578D7DFD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7CDB3-0793-E6AF-EDDC-CFC936B5BC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1C89CF-1362-EE46-D987-F73D9338D09E}"/>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87116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96654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42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23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02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1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59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5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3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01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44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74708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46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523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831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83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867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76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595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961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21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1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4093266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2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77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830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44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915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3822711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2651069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2453866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3414004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59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29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2555362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893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121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125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46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736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78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49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441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9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7654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371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764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212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210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47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40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682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669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132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77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477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108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7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1980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48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683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984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162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630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563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3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670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413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098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24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34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093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690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lide 2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85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15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2237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image" Target="../media/image2.png"/><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image" Target="../media/image3.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image" Target="../media/image4.png"/><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image" Target="../media/image1.png"/><Relationship Id="rId20" Type="http://schemas.openxmlformats.org/officeDocument/2006/relationships/slideLayout" Target="../slideLayouts/slideLayout53.xml"/><Relationship Id="rId4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277373" y="205229"/>
            <a:ext cx="707237" cy="526296"/>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984610" y="205518"/>
            <a:ext cx="9941438" cy="709071"/>
          </a:xfrm>
          <a:prstGeom prst="rect">
            <a:avLst/>
          </a:prstGeom>
          <a:noFill/>
          <a:ln w="9525">
            <a:noFill/>
            <a:miter lim="800000"/>
            <a:headEnd/>
            <a:tailEnd/>
          </a:ln>
        </p:spPr>
        <p:txBody>
          <a:bodyPr rot="0" vert="horz" wrap="square" lIns="109728" tIns="54864" rIns="109728" bIns="54864" anchor="t" anchorCtr="0">
            <a:noAutofit/>
          </a:bodyPr>
          <a:lstStyle/>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i="1">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255">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30320" y="7687714"/>
            <a:ext cx="703501" cy="183896"/>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195" baseline="0">
                <a:latin typeface="+mn-lt"/>
                <a:ea typeface="Arial" pitchFamily="-105" charset="0"/>
                <a:cs typeface="Arial" pitchFamily="-105" charset="0"/>
              </a:rPr>
              <a:pPr algn="l">
                <a:spcBef>
                  <a:spcPts val="720"/>
                </a:spcBef>
              </a:pPr>
              <a:t>‹#›</a:t>
            </a:fld>
            <a:r>
              <a:rPr lang="en-US" sz="1195" baseline="0">
                <a:latin typeface="+mn-lt"/>
                <a:ea typeface="Arial" pitchFamily="-105" charset="0"/>
                <a:cs typeface="Arial" pitchFamily="-105" charset="0"/>
              </a:rPr>
              <a:t> of 45</a:t>
            </a: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66589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sp>
        <p:nvSpPr>
          <p:cNvPr id="12" name="Text Box 11"/>
          <p:cNvSpPr txBox="1">
            <a:spLocks noChangeArrowheads="1"/>
          </p:cNvSpPr>
          <p:nvPr userDrawn="1"/>
        </p:nvSpPr>
        <p:spPr bwMode="auto">
          <a:xfrm>
            <a:off x="430320" y="7632539"/>
            <a:ext cx="703501" cy="294248"/>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912" baseline="0" smtClean="0">
                <a:latin typeface="+mn-lt"/>
                <a:ea typeface="Arial" pitchFamily="-105" charset="0"/>
                <a:cs typeface="Arial" pitchFamily="-105" charset="0"/>
              </a:rPr>
              <a:pPr algn="l">
                <a:spcBef>
                  <a:spcPts val="720"/>
                </a:spcBef>
              </a:pPr>
              <a:t>‹#›</a:t>
            </a:fld>
            <a:endParaRPr lang="en-US" sz="1912" baseline="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F2FEF74E-245D-EAD8-458A-79CF9387675B}"/>
              </a:ext>
            </a:extLst>
          </p:cNvPr>
          <p:cNvPicPr>
            <a:picLocks/>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277374" y="205230"/>
            <a:ext cx="707237" cy="526296"/>
          </a:xfrm>
          <a:prstGeom prst="rect">
            <a:avLst/>
          </a:prstGeom>
          <a:noFill/>
          <a:ln>
            <a:noFill/>
          </a:ln>
        </p:spPr>
      </p:pic>
      <p:pic>
        <p:nvPicPr>
          <p:cNvPr id="4" name="Picture 3" descr="A black and white logo&#10;&#10;AI-generated content may be incorrect.">
            <a:extLst>
              <a:ext uri="{FF2B5EF4-FFF2-40B4-BE49-F238E27FC236}">
                <a16:creationId xmlns:a16="http://schemas.microsoft.com/office/drawing/2014/main" id="{E58E05DB-AFC0-A3A3-22F0-5D20DCA8892B}"/>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sp>
        <p:nvSpPr>
          <p:cNvPr id="5" name="Text Box 2">
            <a:extLst>
              <a:ext uri="{FF2B5EF4-FFF2-40B4-BE49-F238E27FC236}">
                <a16:creationId xmlns:a16="http://schemas.microsoft.com/office/drawing/2014/main" id="{F1464B7F-DDCF-DFD8-CF2C-76AC967A3077}"/>
              </a:ext>
            </a:extLst>
          </p:cNvPr>
          <p:cNvSpPr txBox="1">
            <a:spLocks noChangeArrowheads="1"/>
          </p:cNvSpPr>
          <p:nvPr userDrawn="1"/>
        </p:nvSpPr>
        <p:spPr bwMode="auto">
          <a:xfrm>
            <a:off x="5152281" y="51111"/>
            <a:ext cx="6036014" cy="970619"/>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50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background with a black square&#10;&#10;AI-generated content may be incorrect.">
            <a:extLst>
              <a:ext uri="{FF2B5EF4-FFF2-40B4-BE49-F238E27FC236}">
                <a16:creationId xmlns:a16="http://schemas.microsoft.com/office/drawing/2014/main" id="{8EDCEDEC-6CC4-D34C-90F5-95C553147504}"/>
              </a:ext>
            </a:extLst>
          </p:cNvPr>
          <p:cNvPicPr>
            <a:picLocks noChangeAspect="1"/>
          </p:cNvPicPr>
          <p:nvPr userDrawn="1"/>
        </p:nvPicPr>
        <p:blipFill>
          <a:blip r:embed="rId48"/>
          <a:stretch>
            <a:fillRect/>
          </a:stretch>
        </p:blipFill>
        <p:spPr>
          <a:xfrm>
            <a:off x="1300539" y="195870"/>
            <a:ext cx="3416615" cy="560714"/>
          </a:xfrm>
          <a:prstGeom prst="rect">
            <a:avLst/>
          </a:prstGeom>
        </p:spPr>
      </p:pic>
    </p:spTree>
    <p:extLst>
      <p:ext uri="{BB962C8B-B14F-4D97-AF65-F5344CB8AC3E}">
        <p14:creationId xmlns:p14="http://schemas.microsoft.com/office/powerpoint/2010/main" val="19902555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34" r:id="rId13"/>
    <p:sldLayoutId id="2147483738"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3" r:id="rId43"/>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6.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9.xml"/><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430320" y="2393334"/>
            <a:ext cx="12909572" cy="4518219"/>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6778">
              <a:lnSpc>
                <a:spcPct val="100000"/>
              </a:lnSpc>
              <a:spcBef>
                <a:spcPts val="0"/>
              </a:spcBef>
              <a:buNone/>
              <a:defRPr/>
            </a:pPr>
            <a:r>
              <a:rPr lang="en-GB" sz="2800" b="1" dirty="0">
                <a:solidFill>
                  <a:srgbClr val="170130"/>
                </a:solidFill>
                <a:latin typeface="Arial"/>
                <a:ea typeface="ＭＳ Ｐゴシック"/>
                <a:cs typeface="Arial"/>
              </a:rPr>
              <a:t>Occupational Specialism: Protection Systems Engineering</a:t>
            </a:r>
          </a:p>
          <a:p>
            <a:pPr marL="0" indent="0" defTabSz="819737">
              <a:lnSpc>
                <a:spcPct val="100000"/>
              </a:lnSpc>
              <a:spcBef>
                <a:spcPts val="0"/>
              </a:spcBef>
              <a:buNone/>
            </a:pPr>
            <a:endParaRPr lang="en-GB" sz="2800" b="1" dirty="0">
              <a:solidFill>
                <a:srgbClr val="170130"/>
              </a:solidFill>
              <a:latin typeface="Arial"/>
              <a:ea typeface="ＭＳ Ｐゴシック"/>
              <a:cs typeface="Arial"/>
            </a:endParaRPr>
          </a:p>
          <a:p>
            <a:pPr marL="0" indent="0" defTabSz="819737" fontAlgn="base">
              <a:spcBef>
                <a:spcPts val="896"/>
              </a:spcBef>
              <a:spcAft>
                <a:spcPct val="0"/>
              </a:spcAft>
              <a:buNone/>
            </a:pPr>
            <a:r>
              <a:rPr lang="en-GB" sz="2800" b="1" dirty="0">
                <a:solidFill>
                  <a:srgbClr val="000000"/>
                </a:solidFill>
                <a:latin typeface="Arial"/>
                <a:ea typeface="ＭＳ Ｐゴシック"/>
                <a:cs typeface="Arial"/>
              </a:rPr>
              <a:t>K1.13 Testing of Protection Systems</a:t>
            </a:r>
          </a:p>
          <a:p>
            <a:pPr marL="0" indent="0" defTabSz="819737" fontAlgn="base">
              <a:spcBef>
                <a:spcPts val="896"/>
              </a:spcBef>
              <a:spcAft>
                <a:spcPct val="0"/>
              </a:spcAft>
              <a:buNone/>
            </a:pPr>
            <a:endParaRPr lang="en-GB" sz="2800"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US" sz="2800" b="1" dirty="0">
                <a:solidFill>
                  <a:srgbClr val="FC4421"/>
                </a:solidFill>
                <a:latin typeface="Arial"/>
                <a:ea typeface="ＭＳ Ｐゴシック"/>
                <a:cs typeface="Arial"/>
              </a:rPr>
              <a:t>PowerPoint 13: Testing of Protection Systems</a:t>
            </a:r>
          </a:p>
          <a:p>
            <a:pPr marL="0" indent="0" defTabSz="819737" fontAlgn="base">
              <a:spcBef>
                <a:spcPts val="896"/>
              </a:spcBef>
              <a:spcAft>
                <a:spcPct val="0"/>
              </a:spcAft>
              <a:buNone/>
            </a:pPr>
            <a:endParaRPr lang="en-US" sz="3347" b="1">
              <a:solidFill>
                <a:srgbClr val="FC4421"/>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p:cNvPicPr>
            <a:picLocks/>
          </p:cNvPicPr>
          <p:nvPr/>
        </p:nvPicPr>
        <p:blipFill>
          <a:blip r:embed="rId3"/>
          <a:srcRect l="25506" t="316" r="17160" b="-631"/>
          <a:stretch>
            <a:fillRect/>
          </a:stretch>
        </p:blipFill>
        <p:spPr>
          <a:xfrm>
            <a:off x="430319" y="2185989"/>
            <a:ext cx="3462316" cy="4543424"/>
          </a:xfrm>
          <a:prstGeom prst="rect">
            <a:avLst/>
          </a:prstGeom>
        </p:spPr>
      </p:pic>
      <p:sp>
        <p:nvSpPr>
          <p:cNvPr id="3" name="Text 0"/>
          <p:cNvSpPr>
            <a:spLocks/>
          </p:cNvSpPr>
          <p:nvPr/>
        </p:nvSpPr>
        <p:spPr>
          <a:xfrm>
            <a:off x="430319" y="1236159"/>
            <a:ext cx="13899846" cy="646331"/>
          </a:xfrm>
          <a:prstGeom prst="rect">
            <a:avLst/>
          </a:prstGeom>
          <a:noFill/>
          <a:ln/>
        </p:spPr>
        <p:txBody>
          <a:bodyPr wrap="square" lIns="0" tIns="0" rIns="0" bIns="0" rtlCol="0" anchor="t"/>
          <a:lstStyle/>
          <a:p>
            <a:pPr marL="0" indent="0" algn="l">
              <a:lnSpc>
                <a:spcPts val="4250"/>
              </a:lnSpc>
              <a:buNone/>
            </a:pPr>
            <a:r>
              <a:rPr lang="en-US" sz="3600" b="1">
                <a:solidFill>
                  <a:srgbClr val="FC4421"/>
                </a:solidFill>
                <a:latin typeface="+mj-lt"/>
                <a:ea typeface="Arial Black Bold" pitchFamily="34" charset="-122"/>
                <a:cs typeface="Arial Black Bold" pitchFamily="34" charset="-120"/>
              </a:rPr>
              <a:t>Initial inspection: visual and mechanical checks</a:t>
            </a:r>
            <a:endParaRPr lang="en-US" sz="3600">
              <a:latin typeface="+mj-lt"/>
            </a:endParaRPr>
          </a:p>
        </p:txBody>
      </p:sp>
      <p:sp>
        <p:nvSpPr>
          <p:cNvPr id="20" name="TextBox 19">
            <a:extLst>
              <a:ext uri="{FF2B5EF4-FFF2-40B4-BE49-F238E27FC236}">
                <a16:creationId xmlns:a16="http://schemas.microsoft.com/office/drawing/2014/main" id="{876EDA48-120F-E9A8-EFB0-1B88AB843E07}"/>
              </a:ext>
            </a:extLst>
          </p:cNvPr>
          <p:cNvSpPr txBox="1">
            <a:spLocks/>
          </p:cNvSpPr>
          <p:nvPr/>
        </p:nvSpPr>
        <p:spPr>
          <a:xfrm>
            <a:off x="4078869" y="2039941"/>
            <a:ext cx="9986763" cy="5266763"/>
          </a:xfrm>
          <a:prstGeom prst="rect">
            <a:avLst/>
          </a:prstGeom>
          <a:noFill/>
        </p:spPr>
        <p:txBody>
          <a:bodyPr wrap="square">
            <a:spAutoFit/>
          </a:bodyPr>
          <a:lstStyle/>
          <a:p>
            <a:pPr>
              <a:lnSpc>
                <a:spcPct val="115000"/>
              </a:lnSpc>
              <a:spcAft>
                <a:spcPts val="800"/>
              </a:spcAft>
              <a:buNone/>
            </a:pPr>
            <a:r>
              <a:rPr lang="en-GB" sz="2400" b="1" kern="100">
                <a:effectLst/>
                <a:latin typeface="+mj-lt"/>
                <a:ea typeface="Aptos" panose="020B0004020202020204" pitchFamily="34" charset="0"/>
                <a:cs typeface="Times New Roman" panose="02020603050405020304" pitchFamily="18" charset="0"/>
              </a:rPr>
              <a:t>Detectors and devices</a:t>
            </a:r>
            <a:br>
              <a:rPr lang="en-GB" sz="2000" kern="100">
                <a:effectLst/>
                <a:latin typeface="+mj-lt"/>
                <a:ea typeface="Aptos" panose="020B0004020202020204" pitchFamily="34" charset="0"/>
                <a:cs typeface="Times New Roman" panose="02020603050405020304" pitchFamily="18" charset="0"/>
              </a:rPr>
            </a:br>
            <a:r>
              <a:rPr lang="en-GB" sz="2000" kern="100">
                <a:effectLst/>
                <a:latin typeface="+mj-lt"/>
                <a:ea typeface="Aptos" panose="020B0004020202020204" pitchFamily="34" charset="0"/>
                <a:cs typeface="Times New Roman" panose="02020603050405020304" pitchFamily="18" charset="0"/>
              </a:rPr>
              <a:t>Functionally test smoke, heat, and CO detectors with approved test equipment. Confirm sounders, strobes, and cameras operate correctly and are unobstructed.</a:t>
            </a:r>
          </a:p>
          <a:p>
            <a:pPr>
              <a:spcAft>
                <a:spcPts val="800"/>
              </a:spcAft>
              <a:buNone/>
            </a:pPr>
            <a:r>
              <a:rPr lang="en-GB" sz="2400" b="1" kern="100">
                <a:effectLst/>
                <a:latin typeface="+mj-lt"/>
                <a:ea typeface="Aptos" panose="020B0004020202020204" pitchFamily="34" charset="0"/>
                <a:cs typeface="Times New Roman" panose="02020603050405020304" pitchFamily="18" charset="0"/>
              </a:rPr>
              <a:t>Cabling and connections</a:t>
            </a:r>
            <a:br>
              <a:rPr lang="en-GB" sz="2000" kern="100">
                <a:effectLst/>
                <a:latin typeface="+mj-lt"/>
                <a:ea typeface="Aptos" panose="020B0004020202020204" pitchFamily="34" charset="0"/>
                <a:cs typeface="Times New Roman" panose="02020603050405020304" pitchFamily="18" charset="0"/>
              </a:rPr>
            </a:br>
            <a:r>
              <a:rPr lang="en-GB" sz="2000" kern="100">
                <a:effectLst/>
                <a:latin typeface="+mj-lt"/>
                <a:ea typeface="Aptos" panose="020B0004020202020204" pitchFamily="34" charset="0"/>
                <a:cs typeface="Times New Roman" panose="02020603050405020304" pitchFamily="18" charset="0"/>
              </a:rPr>
              <a:t>Check wiring polarity, continuity, and termination quality. </a:t>
            </a:r>
          </a:p>
          <a:p>
            <a:pPr>
              <a:spcAft>
                <a:spcPts val="800"/>
              </a:spcAft>
              <a:buNone/>
            </a:pPr>
            <a:r>
              <a:rPr lang="en-GB" sz="2000" kern="100">
                <a:effectLst/>
                <a:latin typeface="+mj-lt"/>
                <a:ea typeface="Aptos" panose="020B0004020202020204" pitchFamily="34" charset="0"/>
                <a:cs typeface="Times New Roman" panose="02020603050405020304" pitchFamily="18" charset="0"/>
              </a:rPr>
              <a:t>Ensure fire-rated supports are used where required and cabling follows site drawings.</a:t>
            </a:r>
          </a:p>
          <a:p>
            <a:pPr>
              <a:spcAft>
                <a:spcPts val="800"/>
              </a:spcAft>
              <a:buNone/>
            </a:pPr>
            <a:r>
              <a:rPr lang="en-GB" sz="2400" b="1" kern="100">
                <a:effectLst/>
                <a:latin typeface="+mj-lt"/>
                <a:ea typeface="Aptos" panose="020B0004020202020204" pitchFamily="34" charset="0"/>
                <a:cs typeface="Times New Roman" panose="02020603050405020304" pitchFamily="18" charset="0"/>
              </a:rPr>
              <a:t>Control panels and ancillaries</a:t>
            </a:r>
            <a:br>
              <a:rPr lang="en-GB" sz="2000" kern="100">
                <a:effectLst/>
                <a:latin typeface="+mj-lt"/>
                <a:ea typeface="Aptos" panose="020B0004020202020204" pitchFamily="34" charset="0"/>
                <a:cs typeface="Times New Roman" panose="02020603050405020304" pitchFamily="18" charset="0"/>
              </a:rPr>
            </a:br>
            <a:r>
              <a:rPr lang="en-GB" sz="2000" kern="100">
                <a:effectLst/>
                <a:latin typeface="+mj-lt"/>
                <a:ea typeface="Aptos" panose="020B0004020202020204" pitchFamily="34" charset="0"/>
                <a:cs typeface="Times New Roman" panose="02020603050405020304" pitchFamily="18" charset="0"/>
              </a:rPr>
              <a:t>Verify panels, keypads, and power supplies operate as expected. </a:t>
            </a:r>
          </a:p>
          <a:p>
            <a:pPr>
              <a:spcAft>
                <a:spcPts val="800"/>
              </a:spcAft>
              <a:buNone/>
            </a:pPr>
            <a:r>
              <a:rPr lang="en-GB" sz="2000" kern="100">
                <a:effectLst/>
                <a:latin typeface="+mj-lt"/>
                <a:ea typeface="Aptos" panose="020B0004020202020204" pitchFamily="34" charset="0"/>
                <a:cs typeface="Times New Roman" panose="02020603050405020304" pitchFamily="18" charset="0"/>
              </a:rPr>
              <a:t>Check indicators, displays, and labels match the installed system specification.</a:t>
            </a:r>
          </a:p>
          <a:p>
            <a:pPr>
              <a:lnSpc>
                <a:spcPct val="115000"/>
              </a:lnSpc>
              <a:spcAft>
                <a:spcPts val="800"/>
              </a:spcAft>
              <a:buNone/>
            </a:pPr>
            <a:r>
              <a:rPr lang="en-GB" sz="2400" b="1" kern="100">
                <a:effectLst/>
                <a:latin typeface="+mj-lt"/>
                <a:ea typeface="Aptos" panose="020B0004020202020204" pitchFamily="34" charset="0"/>
                <a:cs typeface="Times New Roman" panose="02020603050405020304" pitchFamily="18" charset="0"/>
              </a:rPr>
              <a:t>Installation vs drawings</a:t>
            </a:r>
            <a:br>
              <a:rPr lang="en-GB" sz="2000" kern="100">
                <a:effectLst/>
                <a:latin typeface="+mj-lt"/>
                <a:ea typeface="Aptos" panose="020B0004020202020204" pitchFamily="34" charset="0"/>
                <a:cs typeface="Times New Roman" panose="02020603050405020304" pitchFamily="18" charset="0"/>
              </a:rPr>
            </a:br>
            <a:r>
              <a:rPr lang="en-GB" sz="2000" kern="100">
                <a:effectLst/>
                <a:latin typeface="+mj-lt"/>
                <a:ea typeface="Aptos" panose="020B0004020202020204" pitchFamily="34" charset="0"/>
                <a:cs typeface="Times New Roman" panose="02020603050405020304" pitchFamily="18" charset="0"/>
              </a:rPr>
              <a:t>Confirm devices are installed in the correct locations and heights, aligned with design documents, zone charts, and manufacturer guidance.</a:t>
            </a:r>
          </a:p>
          <a:p>
            <a:pPr>
              <a:lnSpc>
                <a:spcPct val="115000"/>
              </a:lnSpc>
              <a:spcAft>
                <a:spcPts val="800"/>
              </a:spcAft>
              <a:buNone/>
            </a:pPr>
            <a:r>
              <a:rPr lang="en-GB" sz="2000" kern="100">
                <a:effectLst/>
                <a:latin typeface="+mj-lt"/>
                <a:ea typeface="Aptos" panose="020B0004020202020204" pitchFamily="34" charset="0"/>
                <a:cs typeface="Times New Roman" panose="020206030504050203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0FD8E-193D-A1F9-B6E5-D1E58843E2D4}"/>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650D5043-1EE6-92F5-0958-F4E8C78E060C}"/>
              </a:ext>
            </a:extLst>
          </p:cNvPr>
          <p:cNvSpPr>
            <a:spLocks/>
          </p:cNvSpPr>
          <p:nvPr/>
        </p:nvSpPr>
        <p:spPr>
          <a:xfrm>
            <a:off x="430319" y="1236159"/>
            <a:ext cx="13899846" cy="646331"/>
          </a:xfrm>
          <a:prstGeom prst="rect">
            <a:avLst/>
          </a:prstGeom>
          <a:noFill/>
          <a:ln/>
        </p:spPr>
        <p:txBody>
          <a:bodyPr wrap="square" lIns="0" tIns="0" rIns="0" bIns="0" rtlCol="0" anchor="t"/>
          <a:lstStyle/>
          <a:p>
            <a:pPr marL="0" indent="0" algn="l">
              <a:lnSpc>
                <a:spcPts val="4250"/>
              </a:lnSpc>
              <a:buNone/>
            </a:pPr>
            <a:r>
              <a:rPr lang="en-US" sz="3600" b="1">
                <a:solidFill>
                  <a:srgbClr val="FC4421"/>
                </a:solidFill>
                <a:latin typeface="+mj-lt"/>
                <a:ea typeface="Arial Black Bold" pitchFamily="34" charset="-122"/>
                <a:cs typeface="Arial Black Bold" pitchFamily="34" charset="-120"/>
              </a:rPr>
              <a:t>Initial inspection: visual and mechanical checks</a:t>
            </a:r>
            <a:endParaRPr lang="en-US" sz="3600">
              <a:latin typeface="+mj-lt"/>
            </a:endParaRPr>
          </a:p>
        </p:txBody>
      </p:sp>
      <p:sp>
        <p:nvSpPr>
          <p:cNvPr id="16" name="Text 9">
            <a:extLst>
              <a:ext uri="{FF2B5EF4-FFF2-40B4-BE49-F238E27FC236}">
                <a16:creationId xmlns:a16="http://schemas.microsoft.com/office/drawing/2014/main" id="{F70AA532-A22E-E938-D0D7-225018572C58}"/>
              </a:ext>
            </a:extLst>
          </p:cNvPr>
          <p:cNvSpPr>
            <a:spLocks/>
          </p:cNvSpPr>
          <p:nvPr/>
        </p:nvSpPr>
        <p:spPr>
          <a:xfrm>
            <a:off x="4078871" y="2143125"/>
            <a:ext cx="10121210" cy="526676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Before electrical testing begins, a thorough physical inspection is essential to identify any visible issues that could affect performance or safety. This step often reveals problems that might not be detected during electrical tests, such as loose connections or environmental damage.</a:t>
            </a:r>
          </a:p>
          <a:p>
            <a:pPr marL="0" indent="0" algn="l">
              <a:lnSpc>
                <a:spcPct val="110000"/>
              </a:lnSpc>
              <a:spcAft>
                <a:spcPts val="1200"/>
              </a:spcAft>
              <a:buNone/>
            </a:pPr>
            <a:endParaRPr lang="en-US" sz="2400" dirty="0"/>
          </a:p>
        </p:txBody>
      </p:sp>
      <p:sp>
        <p:nvSpPr>
          <p:cNvPr id="17" name="Text 10">
            <a:extLst>
              <a:ext uri="{FF2B5EF4-FFF2-40B4-BE49-F238E27FC236}">
                <a16:creationId xmlns:a16="http://schemas.microsoft.com/office/drawing/2014/main" id="{CA286C48-95DE-ADF1-1E59-D37CF29AF2BF}"/>
              </a:ext>
            </a:extLst>
          </p:cNvPr>
          <p:cNvSpPr/>
          <p:nvPr/>
        </p:nvSpPr>
        <p:spPr>
          <a:xfrm>
            <a:off x="4078871" y="4457701"/>
            <a:ext cx="9854843" cy="55435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Make a record of the visual inspection to give a baseline reference for future maintenance and help establish the overall condition of the system before commissioning.</a:t>
            </a:r>
            <a:endParaRPr lang="en-US" sz="2400" dirty="0"/>
          </a:p>
        </p:txBody>
      </p:sp>
      <p:pic>
        <p:nvPicPr>
          <p:cNvPr id="4" name="Image 0">
            <a:extLst>
              <a:ext uri="{FF2B5EF4-FFF2-40B4-BE49-F238E27FC236}">
                <a16:creationId xmlns:a16="http://schemas.microsoft.com/office/drawing/2014/main" id="{3C7AA1D8-9127-FD8A-322E-5D87ABD74147}"/>
              </a:ext>
            </a:extLst>
          </p:cNvPr>
          <p:cNvPicPr>
            <a:picLocks/>
          </p:cNvPicPr>
          <p:nvPr/>
        </p:nvPicPr>
        <p:blipFill>
          <a:blip r:embed="rId3"/>
          <a:srcRect l="25506" t="316" r="17160" b="-631"/>
          <a:stretch>
            <a:fillRect/>
          </a:stretch>
        </p:blipFill>
        <p:spPr>
          <a:xfrm>
            <a:off x="430319" y="2185989"/>
            <a:ext cx="3462316" cy="4543424"/>
          </a:xfrm>
          <a:prstGeom prst="rect">
            <a:avLst/>
          </a:prstGeom>
        </p:spPr>
      </p:pic>
    </p:spTree>
    <p:extLst>
      <p:ext uri="{BB962C8B-B14F-4D97-AF65-F5344CB8AC3E}">
        <p14:creationId xmlns:p14="http://schemas.microsoft.com/office/powerpoint/2010/main" val="70985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a:spLocks/>
          </p:cNvSpPr>
          <p:nvPr/>
        </p:nvSpPr>
        <p:spPr>
          <a:xfrm>
            <a:off x="430318" y="1236159"/>
            <a:ext cx="13899846" cy="646331"/>
          </a:xfrm>
          <a:prstGeom prst="rect">
            <a:avLst/>
          </a:prstGeom>
          <a:noFill/>
          <a:ln/>
        </p:spPr>
        <p:txBody>
          <a:bodyPr wrap="none" lIns="0" tIns="0" rIns="0" bIns="0" rtlCol="0" anchor="t"/>
          <a:lstStyle/>
          <a:p>
            <a:pPr marL="0" indent="0" algn="l">
              <a:lnSpc>
                <a:spcPts val="5550"/>
              </a:lnSpc>
              <a:buNone/>
            </a:pPr>
            <a:r>
              <a:rPr lang="en-US" sz="3600" b="1">
                <a:solidFill>
                  <a:srgbClr val="FC4421"/>
                </a:solidFill>
                <a:latin typeface="+mj-lt"/>
                <a:ea typeface="Arial Black Bold" pitchFamily="34" charset="-122"/>
                <a:cs typeface="Arial Black Bold" pitchFamily="34" charset="-120"/>
              </a:rPr>
              <a:t>Power supply and hardware testing</a:t>
            </a:r>
            <a:endParaRPr lang="en-US" sz="3600">
              <a:latin typeface="+mj-lt"/>
            </a:endParaRPr>
          </a:p>
        </p:txBody>
      </p:sp>
      <p:sp>
        <p:nvSpPr>
          <p:cNvPr id="3" name="Shape 1"/>
          <p:cNvSpPr/>
          <p:nvPr/>
        </p:nvSpPr>
        <p:spPr>
          <a:xfrm>
            <a:off x="657570" y="1987612"/>
            <a:ext cx="3005495" cy="226814"/>
          </a:xfrm>
          <a:prstGeom prst="roundRect">
            <a:avLst>
              <a:gd name="adj" fmla="val 42003"/>
            </a:avLst>
          </a:prstGeom>
          <a:solidFill>
            <a:srgbClr val="E5E5E6"/>
          </a:solidFill>
          <a:ln w="7620">
            <a:solidFill>
              <a:srgbClr val="CBCBCC"/>
            </a:solidFill>
            <a:prstDash val="solid"/>
          </a:ln>
        </p:spPr>
        <p:txBody>
          <a:bodyPr/>
          <a:lstStyle/>
          <a:p>
            <a:endParaRPr lang="en-GB"/>
          </a:p>
        </p:txBody>
      </p:sp>
      <p:sp>
        <p:nvSpPr>
          <p:cNvPr id="5" name="Text 3"/>
          <p:cNvSpPr/>
          <p:nvPr/>
        </p:nvSpPr>
        <p:spPr>
          <a:xfrm>
            <a:off x="733770" y="2433599"/>
            <a:ext cx="3005495" cy="3266123"/>
          </a:xfrm>
          <a:prstGeom prst="rect">
            <a:avLst/>
          </a:prstGeom>
          <a:noFill/>
          <a:ln/>
        </p:spPr>
        <p:txBody>
          <a:bodyPr wrap="square" lIns="0" tIns="0" rIns="0" bIns="0" rtlCol="0" anchor="t"/>
          <a:lstStyle/>
          <a:p>
            <a:pPr>
              <a:lnSpc>
                <a:spcPts val="2850"/>
              </a:lnSpc>
            </a:pPr>
            <a:r>
              <a:rPr lang="en-GB" sz="2400" b="1" dirty="0"/>
              <a:t>PSU output voltage</a:t>
            </a:r>
            <a:br>
              <a:rPr lang="en-GB" sz="2000" dirty="0"/>
            </a:br>
            <a:r>
              <a:rPr lang="en-GB" sz="2000" dirty="0"/>
              <a:t>Measure and confirm the output voltage of power supply units (PSUs) matches the manufacturer’s specification for the connected system.</a:t>
            </a:r>
            <a:endParaRPr lang="en-US" sz="2000" dirty="0"/>
          </a:p>
        </p:txBody>
      </p:sp>
      <p:sp>
        <p:nvSpPr>
          <p:cNvPr id="6" name="Shape 4"/>
          <p:cNvSpPr/>
          <p:nvPr/>
        </p:nvSpPr>
        <p:spPr>
          <a:xfrm>
            <a:off x="4063128" y="1987612"/>
            <a:ext cx="3005614" cy="226814"/>
          </a:xfrm>
          <a:prstGeom prst="roundRect">
            <a:avLst>
              <a:gd name="adj" fmla="val 42003"/>
            </a:avLst>
          </a:prstGeom>
          <a:solidFill>
            <a:srgbClr val="E5E5E6"/>
          </a:solidFill>
          <a:ln w="7620">
            <a:solidFill>
              <a:srgbClr val="CBCBCC"/>
            </a:solidFill>
            <a:prstDash val="solid"/>
          </a:ln>
        </p:spPr>
        <p:txBody>
          <a:bodyPr/>
          <a:lstStyle/>
          <a:p>
            <a:endParaRPr lang="en-GB"/>
          </a:p>
        </p:txBody>
      </p:sp>
      <p:sp>
        <p:nvSpPr>
          <p:cNvPr id="8" name="Text 6"/>
          <p:cNvSpPr/>
          <p:nvPr/>
        </p:nvSpPr>
        <p:spPr>
          <a:xfrm>
            <a:off x="4199348" y="2433599"/>
            <a:ext cx="3005614" cy="2903220"/>
          </a:xfrm>
          <a:prstGeom prst="rect">
            <a:avLst/>
          </a:prstGeom>
          <a:noFill/>
          <a:ln/>
        </p:spPr>
        <p:txBody>
          <a:bodyPr wrap="square" lIns="0" tIns="0" rIns="0" bIns="0" rtlCol="0" anchor="t"/>
          <a:lstStyle/>
          <a:p>
            <a:r>
              <a:rPr lang="en-GB" sz="2400" b="1" dirty="0"/>
              <a:t>Standby battery capacity</a:t>
            </a:r>
            <a:br>
              <a:rPr lang="en-GB" sz="2000" dirty="0"/>
            </a:br>
            <a:r>
              <a:rPr lang="en-GB" sz="2000" dirty="0"/>
              <a:t>Carry out calculations or measured discharge tests to confirm standby duration meets requirements of relevant standards:</a:t>
            </a:r>
          </a:p>
          <a:p>
            <a:r>
              <a:rPr lang="en-GB" sz="2000" b="1" dirty="0"/>
              <a:t>BS 5839-1</a:t>
            </a:r>
            <a:r>
              <a:rPr lang="en-GB" sz="2000" dirty="0"/>
              <a:t> (fire detection &amp; alarms)</a:t>
            </a:r>
          </a:p>
          <a:p>
            <a:r>
              <a:rPr lang="en-GB" sz="2000" b="1" dirty="0"/>
              <a:t>BS EN 50131 / PD 6662</a:t>
            </a:r>
            <a:r>
              <a:rPr lang="en-GB" sz="2000" dirty="0"/>
              <a:t> (intruder &amp; hold-up alarms)</a:t>
            </a:r>
          </a:p>
          <a:p>
            <a:r>
              <a:rPr lang="en-GB" sz="2000" b="1" dirty="0"/>
              <a:t>BS EN 62676</a:t>
            </a:r>
            <a:r>
              <a:rPr lang="en-GB" sz="2000" dirty="0"/>
              <a:t> (CCTV systems).</a:t>
            </a:r>
          </a:p>
        </p:txBody>
      </p:sp>
      <p:sp>
        <p:nvSpPr>
          <p:cNvPr id="9" name="Shape 7"/>
          <p:cNvSpPr/>
          <p:nvPr/>
        </p:nvSpPr>
        <p:spPr>
          <a:xfrm>
            <a:off x="7468923" y="1987612"/>
            <a:ext cx="3005614" cy="226814"/>
          </a:xfrm>
          <a:prstGeom prst="roundRect">
            <a:avLst>
              <a:gd name="adj" fmla="val 42003"/>
            </a:avLst>
          </a:prstGeom>
          <a:solidFill>
            <a:srgbClr val="E5E5E6"/>
          </a:solidFill>
          <a:ln w="7620">
            <a:solidFill>
              <a:srgbClr val="CBCBCC"/>
            </a:solidFill>
            <a:prstDash val="solid"/>
          </a:ln>
        </p:spPr>
        <p:txBody>
          <a:bodyPr/>
          <a:lstStyle/>
          <a:p>
            <a:endParaRPr lang="en-GB"/>
          </a:p>
        </p:txBody>
      </p:sp>
      <p:sp>
        <p:nvSpPr>
          <p:cNvPr id="11" name="Text 9"/>
          <p:cNvSpPr/>
          <p:nvPr/>
        </p:nvSpPr>
        <p:spPr>
          <a:xfrm>
            <a:off x="7485221" y="2433599"/>
            <a:ext cx="3005614" cy="2903220"/>
          </a:xfrm>
          <a:prstGeom prst="rect">
            <a:avLst/>
          </a:prstGeom>
          <a:noFill/>
          <a:ln/>
        </p:spPr>
        <p:txBody>
          <a:bodyPr wrap="square" lIns="0" tIns="0" rIns="0" bIns="0" rtlCol="0" anchor="t"/>
          <a:lstStyle/>
          <a:p>
            <a:pPr>
              <a:lnSpc>
                <a:spcPts val="2850"/>
              </a:lnSpc>
            </a:pPr>
            <a:r>
              <a:rPr lang="en-GB" sz="2400" b="1" dirty="0"/>
              <a:t>Fault and alarm simulation</a:t>
            </a:r>
            <a:br>
              <a:rPr lang="en-GB" sz="2000" dirty="0"/>
            </a:br>
            <a:r>
              <a:rPr lang="en-GB" sz="2000" dirty="0"/>
              <a:t>Verify that disconnecting the PSU or battery correctly generates fault or alarm signals at the control panel/interface, as per system requirements.</a:t>
            </a:r>
            <a:endParaRPr lang="en-US" sz="2000" dirty="0"/>
          </a:p>
        </p:txBody>
      </p:sp>
      <p:sp>
        <p:nvSpPr>
          <p:cNvPr id="12" name="Shape 10"/>
          <p:cNvSpPr/>
          <p:nvPr/>
        </p:nvSpPr>
        <p:spPr>
          <a:xfrm>
            <a:off x="10874718" y="1997699"/>
            <a:ext cx="3005614" cy="226814"/>
          </a:xfrm>
          <a:prstGeom prst="roundRect">
            <a:avLst>
              <a:gd name="adj" fmla="val 42003"/>
            </a:avLst>
          </a:prstGeom>
          <a:solidFill>
            <a:srgbClr val="E5E5E6"/>
          </a:solidFill>
          <a:ln w="7620">
            <a:solidFill>
              <a:srgbClr val="CBCBCC"/>
            </a:solidFill>
            <a:prstDash val="solid"/>
          </a:ln>
        </p:spPr>
        <p:txBody>
          <a:bodyPr/>
          <a:lstStyle/>
          <a:p>
            <a:endParaRPr lang="en-GB"/>
          </a:p>
        </p:txBody>
      </p:sp>
      <p:sp>
        <p:nvSpPr>
          <p:cNvPr id="14" name="Text 12"/>
          <p:cNvSpPr/>
          <p:nvPr/>
        </p:nvSpPr>
        <p:spPr>
          <a:xfrm>
            <a:off x="10950918" y="2433599"/>
            <a:ext cx="3005614" cy="2903220"/>
          </a:xfrm>
          <a:prstGeom prst="rect">
            <a:avLst/>
          </a:prstGeom>
          <a:noFill/>
          <a:ln/>
        </p:spPr>
        <p:txBody>
          <a:bodyPr wrap="square" lIns="0" tIns="0" rIns="0" bIns="0" rtlCol="0" anchor="t"/>
          <a:lstStyle/>
          <a:p>
            <a:pPr>
              <a:lnSpc>
                <a:spcPts val="2850"/>
              </a:lnSpc>
            </a:pPr>
            <a:r>
              <a:rPr lang="en-GB" sz="2400" b="1" dirty="0"/>
              <a:t>Battery condition</a:t>
            </a:r>
            <a:br>
              <a:rPr lang="en-GB" sz="2000" dirty="0"/>
            </a:br>
            <a:r>
              <a:rPr lang="en-GB" sz="2000" dirty="0"/>
              <a:t>Check battery type, age, connections, and physical condition. Replace if swollen, corroded, or unable to hold charge.</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8487" y="1035367"/>
            <a:ext cx="4126468" cy="6189702"/>
          </a:xfrm>
          <a:prstGeom prst="rect">
            <a:avLst/>
          </a:prstGeom>
        </p:spPr>
      </p:pic>
      <p:sp>
        <p:nvSpPr>
          <p:cNvPr id="3" name="Text 0"/>
          <p:cNvSpPr>
            <a:spLocks/>
          </p:cNvSpPr>
          <p:nvPr/>
        </p:nvSpPr>
        <p:spPr>
          <a:xfrm>
            <a:off x="4477464" y="1231377"/>
            <a:ext cx="9524523" cy="646331"/>
          </a:xfrm>
          <a:prstGeom prst="rect">
            <a:avLst/>
          </a:prstGeom>
          <a:noFill/>
          <a:ln/>
        </p:spPr>
        <p:txBody>
          <a:bodyPr wrap="none" lIns="0" tIns="0" rIns="0" bIns="0" rtlCol="0" anchor="t"/>
          <a:lstStyle/>
          <a:p>
            <a:pPr marL="0" indent="0" algn="l">
              <a:lnSpc>
                <a:spcPts val="4400"/>
              </a:lnSpc>
              <a:buNone/>
            </a:pPr>
            <a:r>
              <a:rPr lang="en-US" sz="3600" b="1">
                <a:solidFill>
                  <a:srgbClr val="FC4421"/>
                </a:solidFill>
                <a:latin typeface="+mj-lt"/>
                <a:ea typeface="Arial Black Bold" pitchFamily="34" charset="-122"/>
                <a:cs typeface="Arial Black Bold" pitchFamily="34" charset="-120"/>
              </a:rPr>
              <a:t>Insulation resistance testing</a:t>
            </a:r>
            <a:endParaRPr lang="en-US" sz="3600">
              <a:latin typeface="+mj-lt"/>
            </a:endParaRPr>
          </a:p>
        </p:txBody>
      </p:sp>
      <p:grpSp>
        <p:nvGrpSpPr>
          <p:cNvPr id="31" name="Group 30">
            <a:extLst>
              <a:ext uri="{FF2B5EF4-FFF2-40B4-BE49-F238E27FC236}">
                <a16:creationId xmlns:a16="http://schemas.microsoft.com/office/drawing/2014/main" id="{0402AB19-CE24-CE7A-7DFA-933E911FCD96}"/>
              </a:ext>
            </a:extLst>
          </p:cNvPr>
          <p:cNvGrpSpPr/>
          <p:nvPr/>
        </p:nvGrpSpPr>
        <p:grpSpPr>
          <a:xfrm>
            <a:off x="4413771" y="2181729"/>
            <a:ext cx="9651908" cy="4942518"/>
            <a:chOff x="5929217" y="1842492"/>
            <a:chExt cx="8065151" cy="4311492"/>
          </a:xfrm>
        </p:grpSpPr>
        <p:sp>
          <p:nvSpPr>
            <p:cNvPr id="5" name="Shape 2"/>
            <p:cNvSpPr/>
            <p:nvPr/>
          </p:nvSpPr>
          <p:spPr>
            <a:xfrm>
              <a:off x="6122432" y="1842492"/>
              <a:ext cx="7871936" cy="804863"/>
            </a:xfrm>
            <a:prstGeom prst="rect">
              <a:avLst/>
            </a:prstGeom>
            <a:solidFill>
              <a:srgbClr val="FFFFFF">
                <a:alpha val="4000"/>
              </a:srgbClr>
            </a:solidFill>
            <a:ln/>
          </p:spPr>
          <p:txBody>
            <a:bodyPr/>
            <a:lstStyle/>
            <a:p>
              <a:endParaRPr lang="en-GB" sz="2000"/>
            </a:p>
          </p:txBody>
        </p:sp>
        <p:sp>
          <p:nvSpPr>
            <p:cNvPr id="6" name="Text 3"/>
            <p:cNvSpPr/>
            <p:nvPr/>
          </p:nvSpPr>
          <p:spPr>
            <a:xfrm>
              <a:off x="6301978" y="1957745"/>
              <a:ext cx="1605082" cy="287179"/>
            </a:xfrm>
            <a:prstGeom prst="rect">
              <a:avLst/>
            </a:prstGeom>
            <a:noFill/>
            <a:ln/>
          </p:spPr>
          <p:txBody>
            <a:bodyPr wrap="none" lIns="0" tIns="0" rIns="0" bIns="0" rtlCol="0" anchor="t"/>
            <a:lstStyle/>
            <a:p>
              <a:pPr marL="0" indent="0" algn="l">
                <a:lnSpc>
                  <a:spcPts val="2250"/>
                </a:lnSpc>
                <a:buNone/>
              </a:pPr>
              <a:r>
                <a:rPr lang="en-US" sz="2400" b="1">
                  <a:solidFill>
                    <a:srgbClr val="000000"/>
                  </a:solidFill>
                  <a:latin typeface="Arial" panose="020B0604020202020204" pitchFamily="34" charset="0"/>
                  <a:ea typeface="Arial Black" pitchFamily="34" charset="-122"/>
                  <a:cs typeface="Arial" panose="020B0604020202020204" pitchFamily="34" charset="0"/>
                </a:rPr>
                <a:t>Test voltage</a:t>
              </a:r>
              <a:endParaRPr lang="en-US" sz="2400" b="1"/>
            </a:p>
          </p:txBody>
        </p:sp>
        <p:sp>
          <p:nvSpPr>
            <p:cNvPr id="7" name="Text 4"/>
            <p:cNvSpPr/>
            <p:nvPr/>
          </p:nvSpPr>
          <p:spPr>
            <a:xfrm>
              <a:off x="8106058" y="1930548"/>
              <a:ext cx="1788438" cy="574358"/>
            </a:xfrm>
            <a:prstGeom prst="rect">
              <a:avLst/>
            </a:prstGeom>
            <a:noFill/>
            <a:ln/>
          </p:spPr>
          <p:txBody>
            <a:bodyPr wrap="square" lIns="0" tIns="0" rIns="0" bIns="0" rtlCol="0" anchor="t"/>
            <a:lstStyle/>
            <a:p>
              <a:pPr marL="0" indent="0" algn="l">
                <a:lnSpc>
                  <a:spcPts val="2250"/>
                </a:lnSpc>
                <a:buNone/>
              </a:pPr>
              <a:r>
                <a:rPr lang="en-US" sz="2400" b="1">
                  <a:solidFill>
                    <a:srgbClr val="000000"/>
                  </a:solidFill>
                  <a:latin typeface="Arial" panose="020B0604020202020204" pitchFamily="34" charset="0"/>
                  <a:ea typeface="Arial Black" pitchFamily="34" charset="-122"/>
                  <a:cs typeface="Arial" panose="020B0604020202020204" pitchFamily="34" charset="0"/>
                </a:rPr>
                <a:t>Minimum acceptable value</a:t>
              </a:r>
              <a:endParaRPr lang="en-US" sz="2400" b="1"/>
            </a:p>
          </p:txBody>
        </p:sp>
        <p:sp>
          <p:nvSpPr>
            <p:cNvPr id="8" name="Text 5"/>
            <p:cNvSpPr/>
            <p:nvPr/>
          </p:nvSpPr>
          <p:spPr>
            <a:xfrm>
              <a:off x="10241756" y="1957745"/>
              <a:ext cx="1601272" cy="574358"/>
            </a:xfrm>
            <a:prstGeom prst="rect">
              <a:avLst/>
            </a:prstGeom>
            <a:noFill/>
            <a:ln/>
          </p:spPr>
          <p:txBody>
            <a:bodyPr wrap="square" lIns="0" tIns="0" rIns="0" bIns="0" rtlCol="0" anchor="t"/>
            <a:lstStyle/>
            <a:p>
              <a:pPr marL="0" indent="0" algn="l">
                <a:lnSpc>
                  <a:spcPts val="2250"/>
                </a:lnSpc>
                <a:buNone/>
              </a:pPr>
              <a:r>
                <a:rPr lang="en-US" sz="2400" b="1">
                  <a:solidFill>
                    <a:srgbClr val="000000"/>
                  </a:solidFill>
                  <a:latin typeface="Arial" panose="020B0604020202020204" pitchFamily="34" charset="0"/>
                  <a:ea typeface="Arial Black" pitchFamily="34" charset="-122"/>
                  <a:cs typeface="Arial" panose="020B0604020202020204" pitchFamily="34" charset="0"/>
                </a:rPr>
                <a:t>Typical expected value</a:t>
              </a:r>
              <a:endParaRPr lang="en-US" sz="2400" b="1"/>
            </a:p>
          </p:txBody>
        </p:sp>
        <p:sp>
          <p:nvSpPr>
            <p:cNvPr id="9" name="Text 6"/>
            <p:cNvSpPr/>
            <p:nvPr/>
          </p:nvSpPr>
          <p:spPr>
            <a:xfrm>
              <a:off x="12209740" y="1957745"/>
              <a:ext cx="1605082" cy="287179"/>
            </a:xfrm>
            <a:prstGeom prst="rect">
              <a:avLst/>
            </a:prstGeom>
            <a:noFill/>
            <a:ln/>
          </p:spPr>
          <p:txBody>
            <a:bodyPr wrap="none" lIns="0" tIns="0" rIns="0" bIns="0" rtlCol="0" anchor="t"/>
            <a:lstStyle/>
            <a:p>
              <a:pPr marL="0" indent="0" algn="l">
                <a:lnSpc>
                  <a:spcPts val="2250"/>
                </a:lnSpc>
                <a:buNone/>
              </a:pPr>
              <a:r>
                <a:rPr lang="en-US" sz="2400" b="1">
                  <a:solidFill>
                    <a:srgbClr val="000000"/>
                  </a:solidFill>
                  <a:latin typeface="Arial" panose="020B0604020202020204" pitchFamily="34" charset="0"/>
                  <a:ea typeface="Arial Black" pitchFamily="34" charset="-122"/>
                  <a:cs typeface="Arial" panose="020B0604020202020204" pitchFamily="34" charset="0"/>
                </a:rPr>
                <a:t>Application</a:t>
              </a:r>
              <a:endParaRPr lang="en-US" sz="2000" b="1"/>
            </a:p>
          </p:txBody>
        </p:sp>
        <p:sp>
          <p:nvSpPr>
            <p:cNvPr id="10" name="Shape 7"/>
            <p:cNvSpPr/>
            <p:nvPr/>
          </p:nvSpPr>
          <p:spPr>
            <a:xfrm>
              <a:off x="5929217" y="2885735"/>
              <a:ext cx="7871936" cy="1125759"/>
            </a:xfrm>
            <a:prstGeom prst="rect">
              <a:avLst/>
            </a:prstGeom>
            <a:solidFill>
              <a:srgbClr val="000000">
                <a:alpha val="4000"/>
              </a:srgbClr>
            </a:solidFill>
            <a:ln/>
          </p:spPr>
          <p:txBody>
            <a:bodyPr/>
            <a:lstStyle/>
            <a:p>
              <a:endParaRPr lang="en-GB" sz="2000"/>
            </a:p>
          </p:txBody>
        </p:sp>
        <p:sp>
          <p:nvSpPr>
            <p:cNvPr id="15" name="Shape 12"/>
            <p:cNvSpPr/>
            <p:nvPr/>
          </p:nvSpPr>
          <p:spPr>
            <a:xfrm>
              <a:off x="6122432" y="3452217"/>
              <a:ext cx="7871936" cy="1092041"/>
            </a:xfrm>
            <a:prstGeom prst="rect">
              <a:avLst/>
            </a:prstGeom>
            <a:solidFill>
              <a:srgbClr val="FFFFFF">
                <a:alpha val="4000"/>
              </a:srgbClr>
            </a:solidFill>
            <a:ln/>
          </p:spPr>
          <p:txBody>
            <a:bodyPr/>
            <a:lstStyle/>
            <a:p>
              <a:endParaRPr lang="en-GB" sz="2000"/>
            </a:p>
          </p:txBody>
        </p:sp>
        <p:sp>
          <p:nvSpPr>
            <p:cNvPr id="16" name="Text 13"/>
            <p:cNvSpPr/>
            <p:nvPr/>
          </p:nvSpPr>
          <p:spPr>
            <a:xfrm>
              <a:off x="6301978" y="3264912"/>
              <a:ext cx="1605082" cy="287179"/>
            </a:xfrm>
            <a:prstGeom prst="rect">
              <a:avLst/>
            </a:prstGeom>
            <a:noFill/>
            <a:ln/>
          </p:spPr>
          <p:txBody>
            <a:bodyPr wrap="none" lIns="0" tIns="0" rIns="0" bIns="0" rtlCol="0" anchor="t"/>
            <a:lstStyle/>
            <a:p>
              <a:pPr marL="0" indent="0" algn="l">
                <a:lnSpc>
                  <a:spcPts val="22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500V DC</a:t>
              </a:r>
              <a:endParaRPr lang="en-US" sz="2400"/>
            </a:p>
          </p:txBody>
        </p:sp>
        <p:sp>
          <p:nvSpPr>
            <p:cNvPr id="17" name="Text 14"/>
            <p:cNvSpPr/>
            <p:nvPr/>
          </p:nvSpPr>
          <p:spPr>
            <a:xfrm>
              <a:off x="8106060" y="3237715"/>
              <a:ext cx="1601272" cy="287179"/>
            </a:xfrm>
            <a:prstGeom prst="rect">
              <a:avLst/>
            </a:prstGeom>
            <a:noFill/>
            <a:ln/>
          </p:spPr>
          <p:txBody>
            <a:bodyPr wrap="none" lIns="0" tIns="0" rIns="0" bIns="0" rtlCol="0" anchor="t"/>
            <a:lstStyle/>
            <a:p>
              <a:pPr marL="0" indent="0" algn="l">
                <a:lnSpc>
                  <a:spcPts val="22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1.0 MΩ</a:t>
              </a:r>
              <a:endParaRPr lang="en-US" sz="2400"/>
            </a:p>
          </p:txBody>
        </p:sp>
        <p:sp>
          <p:nvSpPr>
            <p:cNvPr id="18" name="Text 15"/>
            <p:cNvSpPr/>
            <p:nvPr/>
          </p:nvSpPr>
          <p:spPr>
            <a:xfrm>
              <a:off x="10241756" y="3264912"/>
              <a:ext cx="1601272" cy="287179"/>
            </a:xfrm>
            <a:prstGeom prst="rect">
              <a:avLst/>
            </a:prstGeom>
            <a:noFill/>
            <a:ln/>
          </p:spPr>
          <p:txBody>
            <a:bodyPr wrap="none" lIns="0" tIns="0" rIns="0" bIns="0" rtlCol="0" anchor="t"/>
            <a:lstStyle/>
            <a:p>
              <a:pPr marL="0" indent="0" algn="l">
                <a:lnSpc>
                  <a:spcPts val="22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&gt;200 MΩ</a:t>
              </a:r>
              <a:endParaRPr lang="en-US" sz="2400"/>
            </a:p>
          </p:txBody>
        </p:sp>
        <p:sp>
          <p:nvSpPr>
            <p:cNvPr id="19" name="Text 16"/>
            <p:cNvSpPr/>
            <p:nvPr/>
          </p:nvSpPr>
          <p:spPr>
            <a:xfrm>
              <a:off x="12209740" y="3264912"/>
              <a:ext cx="1605082" cy="861536"/>
            </a:xfrm>
            <a:prstGeom prst="rect">
              <a:avLst/>
            </a:prstGeom>
            <a:noFill/>
            <a:ln/>
          </p:spPr>
          <p:txBody>
            <a:bodyPr wrap="square" lIns="0" tIns="0" rIns="0" bIns="0" rtlCol="0" anchor="t"/>
            <a:lstStyle/>
            <a:p>
              <a:pPr marL="0" indent="0" algn="l">
                <a:lnSpc>
                  <a:spcPts val="22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Fire Alarm Systems</a:t>
              </a:r>
              <a:endParaRPr lang="en-US" sz="2400"/>
            </a:p>
          </p:txBody>
        </p:sp>
        <p:sp>
          <p:nvSpPr>
            <p:cNvPr id="25" name="Shape 22"/>
            <p:cNvSpPr/>
            <p:nvPr/>
          </p:nvSpPr>
          <p:spPr>
            <a:xfrm>
              <a:off x="6122432" y="5349121"/>
              <a:ext cx="7871936" cy="804863"/>
            </a:xfrm>
            <a:prstGeom prst="rect">
              <a:avLst/>
            </a:prstGeom>
            <a:solidFill>
              <a:srgbClr val="FFFFFF">
                <a:alpha val="4000"/>
              </a:srgbClr>
            </a:solidFill>
            <a:ln/>
          </p:spPr>
          <p:txBody>
            <a:bodyPr/>
            <a:lstStyle/>
            <a:p>
              <a:endParaRPr lang="en-GB" sz="20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AB1B6-3542-3A0B-215D-E13C4D4D31EF}"/>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DBBD0284-7AD6-E93A-D87B-A9D22FE9734F}"/>
              </a:ext>
            </a:extLst>
          </p:cNvPr>
          <p:cNvPicPr>
            <a:picLocks/>
          </p:cNvPicPr>
          <p:nvPr/>
        </p:nvPicPr>
        <p:blipFill>
          <a:blip r:embed="rId3"/>
          <a:stretch>
            <a:fillRect/>
          </a:stretch>
        </p:blipFill>
        <p:spPr>
          <a:xfrm>
            <a:off x="118487" y="1035367"/>
            <a:ext cx="4126468" cy="6189702"/>
          </a:xfrm>
          <a:prstGeom prst="rect">
            <a:avLst/>
          </a:prstGeom>
        </p:spPr>
      </p:pic>
      <p:sp>
        <p:nvSpPr>
          <p:cNvPr id="3" name="Text 0">
            <a:extLst>
              <a:ext uri="{FF2B5EF4-FFF2-40B4-BE49-F238E27FC236}">
                <a16:creationId xmlns:a16="http://schemas.microsoft.com/office/drawing/2014/main" id="{24D79489-BC76-77DB-DECA-F68F7953AF1F}"/>
              </a:ext>
            </a:extLst>
          </p:cNvPr>
          <p:cNvSpPr>
            <a:spLocks/>
          </p:cNvSpPr>
          <p:nvPr/>
        </p:nvSpPr>
        <p:spPr>
          <a:xfrm>
            <a:off x="4477465" y="1231377"/>
            <a:ext cx="9524523" cy="646331"/>
          </a:xfrm>
          <a:prstGeom prst="rect">
            <a:avLst/>
          </a:prstGeom>
          <a:noFill/>
          <a:ln/>
        </p:spPr>
        <p:txBody>
          <a:bodyPr wrap="none" lIns="0" tIns="0" rIns="0" bIns="0" rtlCol="0" anchor="t"/>
          <a:lstStyle/>
          <a:p>
            <a:pPr marL="0" indent="0" algn="l">
              <a:lnSpc>
                <a:spcPts val="4400"/>
              </a:lnSpc>
              <a:buNone/>
            </a:pPr>
            <a:r>
              <a:rPr lang="en-US" sz="3600" b="1">
                <a:solidFill>
                  <a:srgbClr val="FC4421"/>
                </a:solidFill>
                <a:latin typeface="+mj-lt"/>
                <a:ea typeface="Arial Black Bold" pitchFamily="34" charset="-122"/>
                <a:cs typeface="Arial Black Bold" pitchFamily="34" charset="-120"/>
              </a:rPr>
              <a:t>Insulation resistance testing</a:t>
            </a:r>
            <a:endParaRPr lang="en-US" sz="3600">
              <a:latin typeface="+mj-lt"/>
            </a:endParaRPr>
          </a:p>
        </p:txBody>
      </p:sp>
      <p:sp>
        <p:nvSpPr>
          <p:cNvPr id="30" name="Text 27">
            <a:extLst>
              <a:ext uri="{FF2B5EF4-FFF2-40B4-BE49-F238E27FC236}">
                <a16:creationId xmlns:a16="http://schemas.microsoft.com/office/drawing/2014/main" id="{09588FBA-0C8C-DCCE-B454-88F789F5F2E6}"/>
              </a:ext>
            </a:extLst>
          </p:cNvPr>
          <p:cNvSpPr/>
          <p:nvPr/>
        </p:nvSpPr>
        <p:spPr>
          <a:xfrm>
            <a:off x="4477465" y="1877708"/>
            <a:ext cx="9058426" cy="861536"/>
          </a:xfrm>
          <a:prstGeom prst="rect">
            <a:avLst/>
          </a:prstGeom>
          <a:noFill/>
          <a:ln/>
        </p:spPr>
        <p:txBody>
          <a:bodyPr wrap="square" lIns="0" tIns="0" rIns="0" bIns="0" rtlCol="0" anchor="t"/>
          <a:lstStyle/>
          <a:p>
            <a:pPr marL="0" indent="0" algn="l">
              <a:lnSpc>
                <a:spcPct val="110000"/>
              </a:lnSpc>
              <a:spcAft>
                <a:spcPts val="1200"/>
              </a:spcAft>
              <a:buNone/>
            </a:pPr>
            <a:r>
              <a:rPr lang="en-US" sz="2400">
                <a:solidFill>
                  <a:srgbClr val="000000"/>
                </a:solidFill>
                <a:latin typeface="Arial" panose="020B0604020202020204" pitchFamily="34" charset="0"/>
                <a:ea typeface="Arial Black" pitchFamily="34" charset="-122"/>
                <a:cs typeface="Arial" panose="020B0604020202020204" pitchFamily="34" charset="0"/>
              </a:rPr>
              <a:t>Insulation resistance testing verifies the integrity of insulation between circuit conductors and earth. </a:t>
            </a:r>
          </a:p>
          <a:p>
            <a:pPr marL="0" indent="0" algn="l">
              <a:lnSpc>
                <a:spcPct val="110000"/>
              </a:lnSpc>
              <a:spcAft>
                <a:spcPts val="1200"/>
              </a:spcAft>
              <a:buNone/>
            </a:pPr>
            <a:r>
              <a:rPr lang="en-US" sz="2400">
                <a:solidFill>
                  <a:srgbClr val="000000"/>
                </a:solidFill>
                <a:latin typeface="Arial" panose="020B0604020202020204" pitchFamily="34" charset="0"/>
                <a:ea typeface="Arial Black" pitchFamily="34" charset="-122"/>
                <a:cs typeface="Arial" panose="020B0604020202020204" pitchFamily="34" charset="0"/>
              </a:rPr>
              <a:t>Low values may indicate contamination, moisture ingress or deterioration of insulation materials, which could lead to dangerous leakage currents or system malfunctions.</a:t>
            </a:r>
            <a:endParaRPr lang="en-US" sz="2400"/>
          </a:p>
        </p:txBody>
      </p:sp>
    </p:spTree>
    <p:extLst>
      <p:ext uri="{BB962C8B-B14F-4D97-AF65-F5344CB8AC3E}">
        <p14:creationId xmlns:p14="http://schemas.microsoft.com/office/powerpoint/2010/main" val="96027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a:spLocks/>
          </p:cNvSpPr>
          <p:nvPr/>
        </p:nvSpPr>
        <p:spPr>
          <a:xfrm>
            <a:off x="430318" y="1236159"/>
            <a:ext cx="13899846" cy="646331"/>
          </a:xfrm>
          <a:prstGeom prst="rect">
            <a:avLst/>
          </a:prstGeom>
          <a:noFill/>
          <a:ln/>
        </p:spPr>
        <p:txBody>
          <a:bodyPr wrap="none" lIns="0" tIns="0" rIns="0" bIns="0" rtlCol="0" anchor="t"/>
          <a:lstStyle/>
          <a:p>
            <a:pPr marL="0" indent="0" algn="l">
              <a:lnSpc>
                <a:spcPts val="5550"/>
              </a:lnSpc>
              <a:buNone/>
            </a:pPr>
            <a:r>
              <a:rPr lang="en-US" sz="3600" b="1">
                <a:solidFill>
                  <a:srgbClr val="FC4421"/>
                </a:solidFill>
                <a:latin typeface="+mj-lt"/>
                <a:ea typeface="Arial Black Bold" pitchFamily="34" charset="-122"/>
                <a:cs typeface="Arial Black Bold" pitchFamily="34" charset="-120"/>
              </a:rPr>
              <a:t>Protection scheme coordination testing</a:t>
            </a:r>
            <a:endParaRPr lang="en-US" sz="3600">
              <a:latin typeface="+mj-lt"/>
            </a:endParaRPr>
          </a:p>
        </p:txBody>
      </p:sp>
      <p:pic>
        <p:nvPicPr>
          <p:cNvPr id="7" name="Image 0" descr="preencoded.png"/>
          <p:cNvPicPr>
            <a:picLocks noChangeAspect="1"/>
          </p:cNvPicPr>
          <p:nvPr/>
        </p:nvPicPr>
        <p:blipFill>
          <a:blip r:embed="rId3"/>
          <a:stretch>
            <a:fillRect/>
          </a:stretch>
        </p:blipFill>
        <p:spPr>
          <a:xfrm>
            <a:off x="5489258" y="2870002"/>
            <a:ext cx="3651885" cy="3651885"/>
          </a:xfrm>
          <a:prstGeom prst="rect">
            <a:avLst/>
          </a:prstGeom>
        </p:spPr>
      </p:pic>
      <p:sp>
        <p:nvSpPr>
          <p:cNvPr id="8" name="Shape 5"/>
          <p:cNvSpPr/>
          <p:nvPr/>
        </p:nvSpPr>
        <p:spPr>
          <a:xfrm>
            <a:off x="5788938" y="3169682"/>
            <a:ext cx="566976" cy="566976"/>
          </a:xfrm>
          <a:prstGeom prst="roundRect">
            <a:avLst>
              <a:gd name="adj" fmla="val 1611154"/>
            </a:avLst>
          </a:prstGeom>
          <a:solidFill>
            <a:srgbClr val="E5E5E6"/>
          </a:solidFill>
          <a:ln w="7620">
            <a:solidFill>
              <a:srgbClr val="CBCBCC"/>
            </a:solidFill>
            <a:prstDash val="solid"/>
          </a:ln>
        </p:spPr>
        <p:txBody>
          <a:bodyPr/>
          <a:lstStyle/>
          <a:p>
            <a:endParaRPr lang="en-GB"/>
          </a:p>
        </p:txBody>
      </p:sp>
      <p:pic>
        <p:nvPicPr>
          <p:cNvPr id="9" name="Image 1" descr="preencoded.png"/>
          <p:cNvPicPr>
            <a:picLocks noChangeAspect="1"/>
          </p:cNvPicPr>
          <p:nvPr/>
        </p:nvPicPr>
        <p:blipFill>
          <a:blip r:embed="rId4"/>
          <a:stretch>
            <a:fillRect/>
          </a:stretch>
        </p:blipFill>
        <p:spPr>
          <a:xfrm>
            <a:off x="5944791" y="3293626"/>
            <a:ext cx="255151" cy="318968"/>
          </a:xfrm>
          <a:prstGeom prst="rect">
            <a:avLst/>
          </a:prstGeom>
        </p:spPr>
      </p:pic>
      <p:pic>
        <p:nvPicPr>
          <p:cNvPr id="14" name="Image 2" descr="preencoded.png"/>
          <p:cNvPicPr>
            <a:picLocks noChangeAspect="1"/>
          </p:cNvPicPr>
          <p:nvPr/>
        </p:nvPicPr>
        <p:blipFill>
          <a:blip r:embed="rId5"/>
          <a:stretch>
            <a:fillRect/>
          </a:stretch>
        </p:blipFill>
        <p:spPr>
          <a:xfrm>
            <a:off x="5489258" y="2870002"/>
            <a:ext cx="3651885" cy="3651885"/>
          </a:xfrm>
          <a:prstGeom prst="rect">
            <a:avLst/>
          </a:prstGeom>
        </p:spPr>
      </p:pic>
      <p:sp>
        <p:nvSpPr>
          <p:cNvPr id="15" name="Shape 10"/>
          <p:cNvSpPr/>
          <p:nvPr/>
        </p:nvSpPr>
        <p:spPr>
          <a:xfrm>
            <a:off x="8274368" y="3169682"/>
            <a:ext cx="566976" cy="566976"/>
          </a:xfrm>
          <a:prstGeom prst="roundRect">
            <a:avLst>
              <a:gd name="adj" fmla="val 1611154"/>
            </a:avLst>
          </a:prstGeom>
          <a:solidFill>
            <a:srgbClr val="E5E5E6"/>
          </a:solidFill>
          <a:ln w="7620">
            <a:solidFill>
              <a:srgbClr val="CBCBCC"/>
            </a:solidFill>
            <a:prstDash val="solid"/>
          </a:ln>
        </p:spPr>
        <p:txBody>
          <a:bodyPr/>
          <a:lstStyle/>
          <a:p>
            <a:endParaRPr lang="en-GB"/>
          </a:p>
        </p:txBody>
      </p:sp>
      <p:pic>
        <p:nvPicPr>
          <p:cNvPr id="16" name="Image 3" descr="preencoded.png"/>
          <p:cNvPicPr>
            <a:picLocks noChangeAspect="1"/>
          </p:cNvPicPr>
          <p:nvPr/>
        </p:nvPicPr>
        <p:blipFill>
          <a:blip r:embed="rId6"/>
          <a:stretch>
            <a:fillRect/>
          </a:stretch>
        </p:blipFill>
        <p:spPr>
          <a:xfrm>
            <a:off x="8430220" y="3293626"/>
            <a:ext cx="255151" cy="318968"/>
          </a:xfrm>
          <a:prstGeom prst="rect">
            <a:avLst/>
          </a:prstGeom>
        </p:spPr>
      </p:pic>
      <p:pic>
        <p:nvPicPr>
          <p:cNvPr id="21" name="Image 4" descr="preencoded.png"/>
          <p:cNvPicPr>
            <a:picLocks noChangeAspect="1"/>
          </p:cNvPicPr>
          <p:nvPr/>
        </p:nvPicPr>
        <p:blipFill>
          <a:blip r:embed="rId7"/>
          <a:stretch>
            <a:fillRect/>
          </a:stretch>
        </p:blipFill>
        <p:spPr>
          <a:xfrm>
            <a:off x="5489258" y="2870002"/>
            <a:ext cx="3651885" cy="3651885"/>
          </a:xfrm>
          <a:prstGeom prst="rect">
            <a:avLst/>
          </a:prstGeom>
        </p:spPr>
      </p:pic>
      <p:sp>
        <p:nvSpPr>
          <p:cNvPr id="22" name="Shape 15"/>
          <p:cNvSpPr/>
          <p:nvPr/>
        </p:nvSpPr>
        <p:spPr>
          <a:xfrm>
            <a:off x="8274368" y="5655112"/>
            <a:ext cx="566976" cy="566976"/>
          </a:xfrm>
          <a:prstGeom prst="roundRect">
            <a:avLst>
              <a:gd name="adj" fmla="val 1611154"/>
            </a:avLst>
          </a:prstGeom>
          <a:solidFill>
            <a:srgbClr val="E5E5E6"/>
          </a:solidFill>
          <a:ln w="7620">
            <a:solidFill>
              <a:srgbClr val="CBCBCC"/>
            </a:solidFill>
            <a:prstDash val="solid"/>
          </a:ln>
        </p:spPr>
        <p:txBody>
          <a:bodyPr/>
          <a:lstStyle/>
          <a:p>
            <a:endParaRPr lang="en-GB"/>
          </a:p>
        </p:txBody>
      </p:sp>
      <p:pic>
        <p:nvPicPr>
          <p:cNvPr id="23" name="Image 5" descr="preencoded.png"/>
          <p:cNvPicPr>
            <a:picLocks noChangeAspect="1"/>
          </p:cNvPicPr>
          <p:nvPr/>
        </p:nvPicPr>
        <p:blipFill>
          <a:blip r:embed="rId8"/>
          <a:stretch>
            <a:fillRect/>
          </a:stretch>
        </p:blipFill>
        <p:spPr>
          <a:xfrm>
            <a:off x="8430220" y="5779056"/>
            <a:ext cx="255151" cy="318968"/>
          </a:xfrm>
          <a:prstGeom prst="rect">
            <a:avLst/>
          </a:prstGeom>
        </p:spPr>
      </p:pic>
      <p:pic>
        <p:nvPicPr>
          <p:cNvPr id="28" name="Image 6" descr="preencoded.png"/>
          <p:cNvPicPr>
            <a:picLocks noChangeAspect="1"/>
          </p:cNvPicPr>
          <p:nvPr/>
        </p:nvPicPr>
        <p:blipFill>
          <a:blip r:embed="rId9"/>
          <a:stretch>
            <a:fillRect/>
          </a:stretch>
        </p:blipFill>
        <p:spPr>
          <a:xfrm>
            <a:off x="5489258" y="2870002"/>
            <a:ext cx="3651885" cy="3651885"/>
          </a:xfrm>
          <a:prstGeom prst="rect">
            <a:avLst/>
          </a:prstGeom>
        </p:spPr>
      </p:pic>
      <p:sp>
        <p:nvSpPr>
          <p:cNvPr id="29" name="Shape 20"/>
          <p:cNvSpPr/>
          <p:nvPr/>
        </p:nvSpPr>
        <p:spPr>
          <a:xfrm>
            <a:off x="5788938" y="5655112"/>
            <a:ext cx="566976" cy="566976"/>
          </a:xfrm>
          <a:prstGeom prst="roundRect">
            <a:avLst>
              <a:gd name="adj" fmla="val 1611154"/>
            </a:avLst>
          </a:prstGeom>
          <a:solidFill>
            <a:srgbClr val="E5E5E6"/>
          </a:solidFill>
          <a:ln w="7620">
            <a:solidFill>
              <a:srgbClr val="CBCBCC"/>
            </a:solidFill>
            <a:prstDash val="solid"/>
          </a:ln>
        </p:spPr>
        <p:txBody>
          <a:bodyPr/>
          <a:lstStyle/>
          <a:p>
            <a:endParaRPr lang="en-GB"/>
          </a:p>
        </p:txBody>
      </p:sp>
      <p:pic>
        <p:nvPicPr>
          <p:cNvPr id="30" name="Image 7" descr="preencoded.png"/>
          <p:cNvPicPr>
            <a:picLocks noChangeAspect="1"/>
          </p:cNvPicPr>
          <p:nvPr/>
        </p:nvPicPr>
        <p:blipFill>
          <a:blip r:embed="rId10"/>
          <a:stretch>
            <a:fillRect/>
          </a:stretch>
        </p:blipFill>
        <p:spPr>
          <a:xfrm>
            <a:off x="5944791" y="5779056"/>
            <a:ext cx="255151" cy="318968"/>
          </a:xfrm>
          <a:prstGeom prst="rect">
            <a:avLst/>
          </a:prstGeom>
        </p:spPr>
      </p:pic>
      <p:sp>
        <p:nvSpPr>
          <p:cNvPr id="34" name="TextBox 33">
            <a:extLst>
              <a:ext uri="{FF2B5EF4-FFF2-40B4-BE49-F238E27FC236}">
                <a16:creationId xmlns:a16="http://schemas.microsoft.com/office/drawing/2014/main" id="{62665FBA-C109-BDFC-EF02-94C1FD79CA03}"/>
              </a:ext>
            </a:extLst>
          </p:cNvPr>
          <p:cNvSpPr txBox="1"/>
          <p:nvPr/>
        </p:nvSpPr>
        <p:spPr>
          <a:xfrm>
            <a:off x="1427018" y="2318177"/>
            <a:ext cx="3984314" cy="1384995"/>
          </a:xfrm>
          <a:prstGeom prst="rect">
            <a:avLst/>
          </a:prstGeom>
          <a:noFill/>
        </p:spPr>
        <p:txBody>
          <a:bodyPr wrap="square">
            <a:spAutoFit/>
          </a:bodyPr>
          <a:lstStyle/>
          <a:p>
            <a:pPr algn="r"/>
            <a:r>
              <a:rPr lang="en-GB" sz="2400" b="1"/>
              <a:t>Device functionality</a:t>
            </a:r>
            <a:r>
              <a:rPr lang="en-GB" sz="2400"/>
              <a:t> </a:t>
            </a:r>
            <a:r>
              <a:rPr lang="en-GB" sz="2000"/>
              <a:t> Confirm that detectors, sounders, cameras, and access devices operate correctly.</a:t>
            </a:r>
          </a:p>
        </p:txBody>
      </p:sp>
      <p:sp>
        <p:nvSpPr>
          <p:cNvPr id="36" name="TextBox 35">
            <a:extLst>
              <a:ext uri="{FF2B5EF4-FFF2-40B4-BE49-F238E27FC236}">
                <a16:creationId xmlns:a16="http://schemas.microsoft.com/office/drawing/2014/main" id="{F04B8139-A638-4701-94AB-734DBD4B484E}"/>
              </a:ext>
            </a:extLst>
          </p:cNvPr>
          <p:cNvSpPr txBox="1"/>
          <p:nvPr/>
        </p:nvSpPr>
        <p:spPr>
          <a:xfrm>
            <a:off x="9296995" y="6126141"/>
            <a:ext cx="4658081" cy="1077218"/>
          </a:xfrm>
          <a:prstGeom prst="rect">
            <a:avLst/>
          </a:prstGeom>
          <a:noFill/>
        </p:spPr>
        <p:txBody>
          <a:bodyPr wrap="square">
            <a:spAutoFit/>
          </a:bodyPr>
          <a:lstStyle/>
          <a:p>
            <a:r>
              <a:rPr lang="en-GB" sz="2400" b="1" dirty="0"/>
              <a:t>Zoning</a:t>
            </a:r>
            <a:r>
              <a:rPr lang="en-GB" sz="2000" dirty="0"/>
              <a:t> </a:t>
            </a:r>
          </a:p>
          <a:p>
            <a:r>
              <a:rPr lang="en-GB" sz="2000" dirty="0"/>
              <a:t>Ensure alarm devices/outputs are activated only in their assigned zones.</a:t>
            </a:r>
          </a:p>
        </p:txBody>
      </p:sp>
      <p:sp>
        <p:nvSpPr>
          <p:cNvPr id="38" name="TextBox 37">
            <a:extLst>
              <a:ext uri="{FF2B5EF4-FFF2-40B4-BE49-F238E27FC236}">
                <a16:creationId xmlns:a16="http://schemas.microsoft.com/office/drawing/2014/main" id="{A0265160-8858-B606-DBF6-3560AB867263}"/>
              </a:ext>
            </a:extLst>
          </p:cNvPr>
          <p:cNvSpPr txBox="1"/>
          <p:nvPr/>
        </p:nvSpPr>
        <p:spPr>
          <a:xfrm>
            <a:off x="10847875" y="4347061"/>
            <a:ext cx="3107201" cy="1692771"/>
          </a:xfrm>
          <a:prstGeom prst="rect">
            <a:avLst/>
          </a:prstGeom>
          <a:noFill/>
        </p:spPr>
        <p:txBody>
          <a:bodyPr wrap="square">
            <a:spAutoFit/>
          </a:bodyPr>
          <a:lstStyle/>
          <a:p>
            <a:r>
              <a:rPr lang="en-GB" sz="2400" b="1" dirty="0"/>
              <a:t>Timers and delays</a:t>
            </a:r>
            <a:r>
              <a:rPr lang="en-GB" sz="2400" dirty="0"/>
              <a:t> </a:t>
            </a:r>
            <a:r>
              <a:rPr lang="en-GB" sz="2000" dirty="0"/>
              <a:t>Verify programmed entry/exit times, sounder delays, or phased evacuation sequences.</a:t>
            </a:r>
          </a:p>
        </p:txBody>
      </p:sp>
      <p:sp>
        <p:nvSpPr>
          <p:cNvPr id="40" name="TextBox 39">
            <a:extLst>
              <a:ext uri="{FF2B5EF4-FFF2-40B4-BE49-F238E27FC236}">
                <a16:creationId xmlns:a16="http://schemas.microsoft.com/office/drawing/2014/main" id="{CB5ABA38-723E-3F33-F08C-62FBEE66E142}"/>
              </a:ext>
            </a:extLst>
          </p:cNvPr>
          <p:cNvSpPr txBox="1"/>
          <p:nvPr/>
        </p:nvSpPr>
        <p:spPr>
          <a:xfrm>
            <a:off x="1681400" y="4347061"/>
            <a:ext cx="3651885" cy="2000548"/>
          </a:xfrm>
          <a:prstGeom prst="rect">
            <a:avLst/>
          </a:prstGeom>
          <a:noFill/>
        </p:spPr>
        <p:txBody>
          <a:bodyPr wrap="square">
            <a:spAutoFit/>
          </a:bodyPr>
          <a:lstStyle/>
          <a:p>
            <a:pPr algn="r"/>
            <a:r>
              <a:rPr lang="en-GB" sz="2400" b="1"/>
              <a:t>Cause-and-effect</a:t>
            </a:r>
            <a:r>
              <a:rPr lang="en-GB" sz="2000"/>
              <a:t> </a:t>
            </a:r>
          </a:p>
          <a:p>
            <a:pPr algn="r"/>
            <a:r>
              <a:rPr lang="en-GB" sz="2000"/>
              <a:t>Test that triggers (e.g. MCP, detector activation) drive the correct outputs (sounders, relays, door releases, CCTV presets).</a:t>
            </a:r>
          </a:p>
        </p:txBody>
      </p:sp>
      <p:sp>
        <p:nvSpPr>
          <p:cNvPr id="42" name="TextBox 41">
            <a:extLst>
              <a:ext uri="{FF2B5EF4-FFF2-40B4-BE49-F238E27FC236}">
                <a16:creationId xmlns:a16="http://schemas.microsoft.com/office/drawing/2014/main" id="{D1BE2497-F24C-7B12-FA38-75DA616E7FB3}"/>
              </a:ext>
            </a:extLst>
          </p:cNvPr>
          <p:cNvSpPr txBox="1"/>
          <p:nvPr/>
        </p:nvSpPr>
        <p:spPr>
          <a:xfrm>
            <a:off x="9296995" y="1939870"/>
            <a:ext cx="2659618" cy="2503699"/>
          </a:xfrm>
          <a:prstGeom prst="rect">
            <a:avLst/>
          </a:prstGeom>
          <a:noFill/>
        </p:spPr>
        <p:txBody>
          <a:bodyPr wrap="square">
            <a:spAutoFit/>
          </a:bodyPr>
          <a:lstStyle/>
          <a:p>
            <a:pPr fontAlgn="base">
              <a:lnSpc>
                <a:spcPct val="110000"/>
              </a:lnSpc>
              <a:spcAft>
                <a:spcPts val="1200"/>
              </a:spcAft>
              <a:buClr>
                <a:srgbClr val="FC4421"/>
              </a:buClr>
              <a:buSzPct val="100000"/>
            </a:pPr>
            <a:r>
              <a:rPr lang="en-GB" sz="2400" b="1" dirty="0"/>
              <a:t>Fault reporting</a:t>
            </a:r>
            <a:r>
              <a:rPr lang="en-GB" sz="2400" dirty="0"/>
              <a:t>  </a:t>
            </a:r>
            <a:r>
              <a:rPr lang="en-GB" sz="2000" dirty="0"/>
              <a:t>Check that cable faults, open/short circuits, and PSU failures generate the right panel indications.</a:t>
            </a:r>
            <a:endParaRPr lang="en-US" sz="2000" dirty="0">
              <a:ea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3" name="Text 0"/>
          <p:cNvSpPr>
            <a:spLocks/>
          </p:cNvSpPr>
          <p:nvPr/>
        </p:nvSpPr>
        <p:spPr>
          <a:xfrm>
            <a:off x="301224" y="1159959"/>
            <a:ext cx="13899846" cy="646331"/>
          </a:xfrm>
          <a:prstGeom prst="rect">
            <a:avLst/>
          </a:prstGeom>
          <a:noFill/>
          <a:ln/>
        </p:spPr>
        <p:txBody>
          <a:bodyPr wrap="none" lIns="0" tIns="0" rIns="0" bIns="0" rtlCol="0" anchor="t"/>
          <a:lstStyle/>
          <a:p>
            <a:pPr marL="0" indent="0" algn="l">
              <a:lnSpc>
                <a:spcPts val="3950"/>
              </a:lnSpc>
              <a:buNone/>
            </a:pPr>
            <a:r>
              <a:rPr lang="en-US" sz="3600" b="1" dirty="0">
                <a:solidFill>
                  <a:srgbClr val="FC4421"/>
                </a:solidFill>
                <a:latin typeface="+mj-lt"/>
                <a:ea typeface="Arial Black Bold" pitchFamily="34" charset="-122"/>
                <a:cs typeface="Arial Black Bold" pitchFamily="34" charset="-120"/>
              </a:rPr>
              <a:t>Failure Mode and Effects Analysis (FMEA)</a:t>
            </a:r>
            <a:endParaRPr lang="en-US" sz="3600" dirty="0">
              <a:latin typeface="+mj-lt"/>
            </a:endParaRPr>
          </a:p>
        </p:txBody>
      </p:sp>
      <p:graphicFrame>
        <p:nvGraphicFramePr>
          <p:cNvPr id="30" name="Table 29">
            <a:extLst>
              <a:ext uri="{FF2B5EF4-FFF2-40B4-BE49-F238E27FC236}">
                <a16:creationId xmlns:a16="http://schemas.microsoft.com/office/drawing/2014/main" id="{22D68D81-18A1-5F6B-2B5B-44542CD3176E}"/>
              </a:ext>
            </a:extLst>
          </p:cNvPr>
          <p:cNvGraphicFramePr>
            <a:graphicFrameLocks noGrp="1"/>
          </p:cNvGraphicFramePr>
          <p:nvPr>
            <p:extLst>
              <p:ext uri="{D42A27DB-BD31-4B8C-83A1-F6EECF244321}">
                <p14:modId xmlns:p14="http://schemas.microsoft.com/office/powerpoint/2010/main" val="1242617278"/>
              </p:ext>
            </p:extLst>
          </p:nvPr>
        </p:nvGraphicFramePr>
        <p:xfrm>
          <a:off x="301224" y="1626180"/>
          <a:ext cx="14111464" cy="5750349"/>
        </p:xfrm>
        <a:graphic>
          <a:graphicData uri="http://schemas.openxmlformats.org/drawingml/2006/table">
            <a:tbl>
              <a:tblPr/>
              <a:tblGrid>
                <a:gridCol w="3527866">
                  <a:extLst>
                    <a:ext uri="{9D8B030D-6E8A-4147-A177-3AD203B41FA5}">
                      <a16:colId xmlns:a16="http://schemas.microsoft.com/office/drawing/2014/main" val="2808554083"/>
                    </a:ext>
                  </a:extLst>
                </a:gridCol>
                <a:gridCol w="3527866">
                  <a:extLst>
                    <a:ext uri="{9D8B030D-6E8A-4147-A177-3AD203B41FA5}">
                      <a16:colId xmlns:a16="http://schemas.microsoft.com/office/drawing/2014/main" val="2204971686"/>
                    </a:ext>
                  </a:extLst>
                </a:gridCol>
                <a:gridCol w="3527866">
                  <a:extLst>
                    <a:ext uri="{9D8B030D-6E8A-4147-A177-3AD203B41FA5}">
                      <a16:colId xmlns:a16="http://schemas.microsoft.com/office/drawing/2014/main" val="4125167673"/>
                    </a:ext>
                  </a:extLst>
                </a:gridCol>
                <a:gridCol w="3527866">
                  <a:extLst>
                    <a:ext uri="{9D8B030D-6E8A-4147-A177-3AD203B41FA5}">
                      <a16:colId xmlns:a16="http://schemas.microsoft.com/office/drawing/2014/main" val="772569561"/>
                    </a:ext>
                  </a:extLst>
                </a:gridCol>
              </a:tblGrid>
              <a:tr h="659970">
                <a:tc>
                  <a:txBody>
                    <a:bodyPr/>
                    <a:lstStyle/>
                    <a:p>
                      <a:pPr>
                        <a:buNone/>
                      </a:pPr>
                      <a:r>
                        <a:rPr lang="en-GB" sz="2400" b="1"/>
                        <a:t>Fault type</a:t>
                      </a:r>
                      <a:endParaRPr lang="en-GB" sz="2400"/>
                    </a:p>
                  </a:txBody>
                  <a:tcPr anchor="ctr">
                    <a:lnL>
                      <a:noFill/>
                    </a:lnL>
                    <a:lnR>
                      <a:noFill/>
                    </a:lnR>
                    <a:lnT>
                      <a:noFill/>
                    </a:lnT>
                    <a:lnB>
                      <a:noFill/>
                    </a:lnB>
                    <a:noFill/>
                  </a:tcPr>
                </a:tc>
                <a:tc>
                  <a:txBody>
                    <a:bodyPr/>
                    <a:lstStyle/>
                    <a:p>
                      <a:pPr>
                        <a:buNone/>
                      </a:pPr>
                      <a:r>
                        <a:rPr lang="en-GB" sz="2400" b="1"/>
                        <a:t>Effect on system</a:t>
                      </a:r>
                      <a:endParaRPr lang="en-GB" sz="2400"/>
                    </a:p>
                  </a:txBody>
                  <a:tcPr anchor="ctr">
                    <a:lnL>
                      <a:noFill/>
                    </a:lnL>
                    <a:lnR>
                      <a:noFill/>
                    </a:lnR>
                    <a:lnT>
                      <a:noFill/>
                    </a:lnT>
                    <a:lnB>
                      <a:noFill/>
                    </a:lnB>
                    <a:noFill/>
                  </a:tcPr>
                </a:tc>
                <a:tc>
                  <a:txBody>
                    <a:bodyPr/>
                    <a:lstStyle/>
                    <a:p>
                      <a:pPr>
                        <a:buNone/>
                      </a:pPr>
                      <a:r>
                        <a:rPr lang="en-GB" sz="2400" b="1" dirty="0"/>
                        <a:t>Detection method</a:t>
                      </a:r>
                      <a:endParaRPr lang="en-GB" sz="2400" dirty="0"/>
                    </a:p>
                  </a:txBody>
                  <a:tcPr anchor="ctr">
                    <a:lnL>
                      <a:noFill/>
                    </a:lnL>
                    <a:lnR>
                      <a:noFill/>
                    </a:lnR>
                    <a:lnT>
                      <a:noFill/>
                    </a:lnT>
                    <a:lnB>
                      <a:noFill/>
                    </a:lnB>
                    <a:noFill/>
                  </a:tcPr>
                </a:tc>
                <a:tc>
                  <a:txBody>
                    <a:bodyPr/>
                    <a:lstStyle/>
                    <a:p>
                      <a:pPr>
                        <a:buNone/>
                      </a:pPr>
                      <a:r>
                        <a:rPr lang="en-GB" sz="2400" b="1"/>
                        <a:t>Recommended test</a:t>
                      </a:r>
                      <a:endParaRPr lang="en-GB" sz="2400"/>
                    </a:p>
                  </a:txBody>
                  <a:tcPr anchor="ctr">
                    <a:lnL>
                      <a:noFill/>
                    </a:lnL>
                    <a:lnR>
                      <a:noFill/>
                    </a:lnR>
                    <a:lnT>
                      <a:noFill/>
                    </a:lnT>
                    <a:lnB>
                      <a:noFill/>
                    </a:lnB>
                    <a:noFill/>
                  </a:tcPr>
                </a:tc>
                <a:extLst>
                  <a:ext uri="{0D108BD9-81ED-4DB2-BD59-A6C34878D82A}">
                    <a16:rowId xmlns:a16="http://schemas.microsoft.com/office/drawing/2014/main" val="1754166410"/>
                  </a:ext>
                </a:extLst>
              </a:tr>
              <a:tr h="1233857">
                <a:tc>
                  <a:txBody>
                    <a:bodyPr/>
                    <a:lstStyle/>
                    <a:p>
                      <a:pPr>
                        <a:buNone/>
                      </a:pPr>
                      <a:r>
                        <a:rPr lang="en-GB" sz="2000" b="1"/>
                        <a:t>Device failure</a:t>
                      </a:r>
                      <a:r>
                        <a:rPr lang="en-GB" sz="2000"/>
                        <a:t> (detector, camera, reader)</a:t>
                      </a:r>
                    </a:p>
                  </a:txBody>
                  <a:tcPr anchor="ctr">
                    <a:lnL>
                      <a:noFill/>
                    </a:lnL>
                    <a:lnR>
                      <a:noFill/>
                    </a:lnR>
                    <a:lnT>
                      <a:noFill/>
                    </a:lnT>
                    <a:lnB>
                      <a:noFill/>
                    </a:lnB>
                    <a:noFill/>
                  </a:tcPr>
                </a:tc>
                <a:tc>
                  <a:txBody>
                    <a:bodyPr/>
                    <a:lstStyle/>
                    <a:p>
                      <a:pPr>
                        <a:buNone/>
                      </a:pPr>
                      <a:r>
                        <a:rPr lang="en-GB" sz="2000"/>
                        <a:t>No detection, no alarm, or loss of video/entry control</a:t>
                      </a:r>
                    </a:p>
                  </a:txBody>
                  <a:tcPr anchor="ctr">
                    <a:lnL>
                      <a:noFill/>
                    </a:lnL>
                    <a:lnR>
                      <a:noFill/>
                    </a:lnR>
                    <a:lnT>
                      <a:noFill/>
                    </a:lnT>
                    <a:lnB>
                      <a:noFill/>
                    </a:lnB>
                    <a:noFill/>
                  </a:tcPr>
                </a:tc>
                <a:tc>
                  <a:txBody>
                    <a:bodyPr/>
                    <a:lstStyle/>
                    <a:p>
                      <a:pPr>
                        <a:buNone/>
                      </a:pPr>
                      <a:r>
                        <a:rPr lang="en-GB" sz="2000"/>
                        <a:t>Device test (activation, CCTV feed check, card swipe)</a:t>
                      </a:r>
                    </a:p>
                  </a:txBody>
                  <a:tcPr anchor="ctr">
                    <a:lnL>
                      <a:noFill/>
                    </a:lnL>
                    <a:lnR>
                      <a:noFill/>
                    </a:lnR>
                    <a:lnT>
                      <a:noFill/>
                    </a:lnT>
                    <a:lnB>
                      <a:noFill/>
                    </a:lnB>
                    <a:noFill/>
                  </a:tcPr>
                </a:tc>
                <a:tc>
                  <a:txBody>
                    <a:bodyPr/>
                    <a:lstStyle/>
                    <a:p>
                      <a:pPr>
                        <a:buNone/>
                      </a:pPr>
                      <a:r>
                        <a:rPr lang="en-GB" sz="2000"/>
                        <a:t>Manual device activation test / visual inspection</a:t>
                      </a:r>
                    </a:p>
                  </a:txBody>
                  <a:tcPr anchor="ctr">
                    <a:lnL>
                      <a:noFill/>
                    </a:lnL>
                    <a:lnR>
                      <a:noFill/>
                    </a:lnR>
                    <a:lnT>
                      <a:noFill/>
                    </a:lnT>
                    <a:lnB>
                      <a:noFill/>
                    </a:lnB>
                    <a:noFill/>
                  </a:tcPr>
                </a:tc>
                <a:extLst>
                  <a:ext uri="{0D108BD9-81ED-4DB2-BD59-A6C34878D82A}">
                    <a16:rowId xmlns:a16="http://schemas.microsoft.com/office/drawing/2014/main" val="3213289744"/>
                  </a:ext>
                </a:extLst>
              </a:tr>
              <a:tr h="946914">
                <a:tc>
                  <a:txBody>
                    <a:bodyPr/>
                    <a:lstStyle/>
                    <a:p>
                      <a:pPr>
                        <a:buNone/>
                      </a:pPr>
                      <a:r>
                        <a:rPr lang="en-GB" sz="2000" b="1"/>
                        <a:t>Power supply/battery fault</a:t>
                      </a:r>
                      <a:endParaRPr lang="en-GB" sz="2000"/>
                    </a:p>
                  </a:txBody>
                  <a:tcPr anchor="ctr">
                    <a:lnL>
                      <a:noFill/>
                    </a:lnL>
                    <a:lnR>
                      <a:noFill/>
                    </a:lnR>
                    <a:lnT>
                      <a:noFill/>
                    </a:lnT>
                    <a:lnB>
                      <a:noFill/>
                    </a:lnB>
                    <a:noFill/>
                  </a:tcPr>
                </a:tc>
                <a:tc>
                  <a:txBody>
                    <a:bodyPr/>
                    <a:lstStyle/>
                    <a:p>
                      <a:pPr>
                        <a:buNone/>
                      </a:pPr>
                      <a:r>
                        <a:rPr lang="en-GB" sz="2000"/>
                        <a:t>Loss of system during mains failure, no standby</a:t>
                      </a:r>
                    </a:p>
                  </a:txBody>
                  <a:tcPr anchor="ctr">
                    <a:lnL>
                      <a:noFill/>
                    </a:lnL>
                    <a:lnR>
                      <a:noFill/>
                    </a:lnR>
                    <a:lnT>
                      <a:noFill/>
                    </a:lnT>
                    <a:lnB>
                      <a:noFill/>
                    </a:lnB>
                    <a:noFill/>
                  </a:tcPr>
                </a:tc>
                <a:tc>
                  <a:txBody>
                    <a:bodyPr/>
                    <a:lstStyle/>
                    <a:p>
                      <a:pPr>
                        <a:buNone/>
                      </a:pPr>
                      <a:r>
                        <a:rPr lang="en-GB" sz="2000"/>
                        <a:t>Panel PSU/battery monitoring</a:t>
                      </a:r>
                    </a:p>
                  </a:txBody>
                  <a:tcPr anchor="ctr">
                    <a:lnL>
                      <a:noFill/>
                    </a:lnL>
                    <a:lnR>
                      <a:noFill/>
                    </a:lnR>
                    <a:lnT>
                      <a:noFill/>
                    </a:lnT>
                    <a:lnB>
                      <a:noFill/>
                    </a:lnB>
                    <a:noFill/>
                  </a:tcPr>
                </a:tc>
                <a:tc>
                  <a:txBody>
                    <a:bodyPr/>
                    <a:lstStyle/>
                    <a:p>
                      <a:pPr>
                        <a:buNone/>
                      </a:pPr>
                      <a:r>
                        <a:rPr lang="en-GB" sz="2000"/>
                        <a:t>Mains drop test / battery capacity test</a:t>
                      </a:r>
                    </a:p>
                  </a:txBody>
                  <a:tcPr anchor="ctr">
                    <a:lnL>
                      <a:noFill/>
                    </a:lnL>
                    <a:lnR>
                      <a:noFill/>
                    </a:lnR>
                    <a:lnT>
                      <a:noFill/>
                    </a:lnT>
                    <a:lnB>
                      <a:noFill/>
                    </a:lnB>
                    <a:noFill/>
                  </a:tcPr>
                </a:tc>
                <a:extLst>
                  <a:ext uri="{0D108BD9-81ED-4DB2-BD59-A6C34878D82A}">
                    <a16:rowId xmlns:a16="http://schemas.microsoft.com/office/drawing/2014/main" val="2544002959"/>
                  </a:ext>
                </a:extLst>
              </a:tr>
              <a:tr h="1015780">
                <a:tc>
                  <a:txBody>
                    <a:bodyPr/>
                    <a:lstStyle/>
                    <a:p>
                      <a:pPr>
                        <a:buNone/>
                      </a:pPr>
                      <a:r>
                        <a:rPr lang="en-GB" sz="2000" b="1"/>
                        <a:t>Communication fault</a:t>
                      </a:r>
                      <a:r>
                        <a:rPr lang="en-GB" sz="2000"/>
                        <a:t> (network or signalling path)</a:t>
                      </a:r>
                    </a:p>
                  </a:txBody>
                  <a:tcPr anchor="ctr">
                    <a:lnL>
                      <a:noFill/>
                    </a:lnL>
                    <a:lnR>
                      <a:noFill/>
                    </a:lnR>
                    <a:lnT>
                      <a:noFill/>
                    </a:lnT>
                    <a:lnB>
                      <a:noFill/>
                    </a:lnB>
                    <a:noFill/>
                  </a:tcPr>
                </a:tc>
                <a:tc>
                  <a:txBody>
                    <a:bodyPr/>
                    <a:lstStyle/>
                    <a:p>
                      <a:pPr>
                        <a:buNone/>
                      </a:pPr>
                      <a:r>
                        <a:rPr lang="en-GB" sz="2000" dirty="0"/>
                        <a:t>No transmission to ARC or loss of CCTV feeds</a:t>
                      </a:r>
                    </a:p>
                  </a:txBody>
                  <a:tcPr anchor="ctr">
                    <a:lnL>
                      <a:noFill/>
                    </a:lnL>
                    <a:lnR>
                      <a:noFill/>
                    </a:lnR>
                    <a:lnT>
                      <a:noFill/>
                    </a:lnT>
                    <a:lnB>
                      <a:noFill/>
                    </a:lnB>
                    <a:noFill/>
                  </a:tcPr>
                </a:tc>
                <a:tc>
                  <a:txBody>
                    <a:bodyPr/>
                    <a:lstStyle/>
                    <a:p>
                      <a:pPr>
                        <a:buNone/>
                      </a:pPr>
                      <a:r>
                        <a:rPr lang="en-GB" sz="2000"/>
                        <a:t>Panel/network supervision</a:t>
                      </a:r>
                    </a:p>
                  </a:txBody>
                  <a:tcPr anchor="ctr">
                    <a:lnL>
                      <a:noFill/>
                    </a:lnL>
                    <a:lnR>
                      <a:noFill/>
                    </a:lnR>
                    <a:lnT>
                      <a:noFill/>
                    </a:lnT>
                    <a:lnB>
                      <a:noFill/>
                    </a:lnB>
                    <a:noFill/>
                  </a:tcPr>
                </a:tc>
                <a:tc>
                  <a:txBody>
                    <a:bodyPr/>
                    <a:lstStyle/>
                    <a:p>
                      <a:pPr>
                        <a:buNone/>
                      </a:pPr>
                      <a:r>
                        <a:rPr lang="en-GB" sz="2000"/>
                        <a:t>Link loss simulation / ARC comms test</a:t>
                      </a:r>
                    </a:p>
                  </a:txBody>
                  <a:tcPr anchor="ctr">
                    <a:lnL>
                      <a:noFill/>
                    </a:lnL>
                    <a:lnR>
                      <a:noFill/>
                    </a:lnR>
                    <a:lnT>
                      <a:noFill/>
                    </a:lnT>
                    <a:lnB>
                      <a:noFill/>
                    </a:lnB>
                    <a:noFill/>
                  </a:tcPr>
                </a:tc>
                <a:extLst>
                  <a:ext uri="{0D108BD9-81ED-4DB2-BD59-A6C34878D82A}">
                    <a16:rowId xmlns:a16="http://schemas.microsoft.com/office/drawing/2014/main" val="3308684226"/>
                  </a:ext>
                </a:extLst>
              </a:tr>
              <a:tr h="946914">
                <a:tc>
                  <a:txBody>
                    <a:bodyPr/>
                    <a:lstStyle/>
                    <a:p>
                      <a:pPr>
                        <a:buNone/>
                      </a:pPr>
                      <a:r>
                        <a:rPr lang="en-GB" sz="2000" b="1"/>
                        <a:t>Zoning/timer error</a:t>
                      </a:r>
                      <a:endParaRPr lang="en-GB" sz="2000"/>
                    </a:p>
                  </a:txBody>
                  <a:tcPr anchor="ctr">
                    <a:lnL>
                      <a:noFill/>
                    </a:lnL>
                    <a:lnR>
                      <a:noFill/>
                    </a:lnR>
                    <a:lnT>
                      <a:noFill/>
                    </a:lnT>
                    <a:lnB>
                      <a:noFill/>
                    </a:lnB>
                    <a:noFill/>
                  </a:tcPr>
                </a:tc>
                <a:tc>
                  <a:txBody>
                    <a:bodyPr/>
                    <a:lstStyle/>
                    <a:p>
                      <a:pPr>
                        <a:buNone/>
                      </a:pPr>
                      <a:r>
                        <a:rPr lang="en-GB" sz="2000"/>
                        <a:t>Wrong zone activated or incorrect delays</a:t>
                      </a:r>
                    </a:p>
                  </a:txBody>
                  <a:tcPr anchor="ctr">
                    <a:lnL>
                      <a:noFill/>
                    </a:lnL>
                    <a:lnR>
                      <a:noFill/>
                    </a:lnR>
                    <a:lnT>
                      <a:noFill/>
                    </a:lnT>
                    <a:lnB>
                      <a:noFill/>
                    </a:lnB>
                    <a:noFill/>
                  </a:tcPr>
                </a:tc>
                <a:tc>
                  <a:txBody>
                    <a:bodyPr/>
                    <a:lstStyle/>
                    <a:p>
                      <a:pPr>
                        <a:buNone/>
                      </a:pPr>
                      <a:r>
                        <a:rPr lang="en-GB" sz="2000"/>
                        <a:t>Panel programming check</a:t>
                      </a:r>
                    </a:p>
                  </a:txBody>
                  <a:tcPr anchor="ctr">
                    <a:lnL>
                      <a:noFill/>
                    </a:lnL>
                    <a:lnR>
                      <a:noFill/>
                    </a:lnR>
                    <a:lnT>
                      <a:noFill/>
                    </a:lnT>
                    <a:lnB>
                      <a:noFill/>
                    </a:lnB>
                    <a:noFill/>
                  </a:tcPr>
                </a:tc>
                <a:tc>
                  <a:txBody>
                    <a:bodyPr/>
                    <a:lstStyle/>
                    <a:p>
                      <a:pPr>
                        <a:buNone/>
                      </a:pPr>
                      <a:r>
                        <a:rPr lang="en-GB" sz="2000"/>
                        <a:t>Functional cause-and-effect test</a:t>
                      </a:r>
                    </a:p>
                  </a:txBody>
                  <a:tcPr anchor="ctr">
                    <a:lnL>
                      <a:noFill/>
                    </a:lnL>
                    <a:lnR>
                      <a:noFill/>
                    </a:lnR>
                    <a:lnT>
                      <a:noFill/>
                    </a:lnT>
                    <a:lnB>
                      <a:noFill/>
                    </a:lnB>
                    <a:noFill/>
                  </a:tcPr>
                </a:tc>
                <a:extLst>
                  <a:ext uri="{0D108BD9-81ED-4DB2-BD59-A6C34878D82A}">
                    <a16:rowId xmlns:a16="http://schemas.microsoft.com/office/drawing/2014/main" val="2648101952"/>
                  </a:ext>
                </a:extLst>
              </a:tr>
              <a:tr h="946914">
                <a:tc>
                  <a:txBody>
                    <a:bodyPr/>
                    <a:lstStyle/>
                    <a:p>
                      <a:pPr>
                        <a:buNone/>
                      </a:pPr>
                      <a:r>
                        <a:rPr lang="en-GB" sz="2000" b="1"/>
                        <a:t>Wiring fault</a:t>
                      </a:r>
                      <a:r>
                        <a:rPr lang="en-GB" sz="2000"/>
                        <a:t> (open/short/earth fault)</a:t>
                      </a:r>
                    </a:p>
                  </a:txBody>
                  <a:tcPr anchor="ctr">
                    <a:lnL>
                      <a:noFill/>
                    </a:lnL>
                    <a:lnR>
                      <a:noFill/>
                    </a:lnR>
                    <a:lnT>
                      <a:noFill/>
                    </a:lnT>
                    <a:lnB>
                      <a:noFill/>
                    </a:lnB>
                    <a:noFill/>
                  </a:tcPr>
                </a:tc>
                <a:tc>
                  <a:txBody>
                    <a:bodyPr/>
                    <a:lstStyle/>
                    <a:p>
                      <a:pPr>
                        <a:buNone/>
                      </a:pPr>
                      <a:r>
                        <a:rPr lang="en-GB" sz="2000" dirty="0"/>
                        <a:t>False alarms, devices disabled, incorrect signals</a:t>
                      </a:r>
                    </a:p>
                  </a:txBody>
                  <a:tcPr anchor="ctr">
                    <a:lnL>
                      <a:noFill/>
                    </a:lnL>
                    <a:lnR>
                      <a:noFill/>
                    </a:lnR>
                    <a:lnT>
                      <a:noFill/>
                    </a:lnT>
                    <a:lnB>
                      <a:noFill/>
                    </a:lnB>
                    <a:noFill/>
                  </a:tcPr>
                </a:tc>
                <a:tc>
                  <a:txBody>
                    <a:bodyPr/>
                    <a:lstStyle/>
                    <a:p>
                      <a:pPr>
                        <a:buNone/>
                      </a:pPr>
                      <a:r>
                        <a:rPr lang="en-GB" sz="2000"/>
                        <a:t>Panel fault monitoring</a:t>
                      </a:r>
                    </a:p>
                  </a:txBody>
                  <a:tcPr anchor="ctr">
                    <a:lnL>
                      <a:noFill/>
                    </a:lnL>
                    <a:lnR>
                      <a:noFill/>
                    </a:lnR>
                    <a:lnT>
                      <a:noFill/>
                    </a:lnT>
                    <a:lnB>
                      <a:noFill/>
                    </a:lnB>
                    <a:noFill/>
                  </a:tcPr>
                </a:tc>
                <a:tc>
                  <a:txBody>
                    <a:bodyPr/>
                    <a:lstStyle/>
                    <a:p>
                      <a:pPr>
                        <a:buNone/>
                      </a:pPr>
                      <a:r>
                        <a:rPr lang="en-GB" sz="2000" dirty="0"/>
                        <a:t>Continuity/insulation resistance tests</a:t>
                      </a:r>
                    </a:p>
                  </a:txBody>
                  <a:tcPr anchor="ctr">
                    <a:lnL>
                      <a:noFill/>
                    </a:lnL>
                    <a:lnR>
                      <a:noFill/>
                    </a:lnR>
                    <a:lnT>
                      <a:noFill/>
                    </a:lnT>
                    <a:lnB>
                      <a:noFill/>
                    </a:lnB>
                    <a:noFill/>
                  </a:tcPr>
                </a:tc>
                <a:extLst>
                  <a:ext uri="{0D108BD9-81ED-4DB2-BD59-A6C34878D82A}">
                    <a16:rowId xmlns:a16="http://schemas.microsoft.com/office/drawing/2014/main" val="215223555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450"/>
              </a:lnSpc>
              <a:buNone/>
            </a:pPr>
            <a:r>
              <a:rPr lang="en-US" sz="3600" b="1">
                <a:solidFill>
                  <a:srgbClr val="FC4421"/>
                </a:solidFill>
                <a:latin typeface="+mj-lt"/>
                <a:ea typeface="Arial Black Bold" pitchFamily="34" charset="-122"/>
                <a:cs typeface="Arial Black Bold" pitchFamily="34" charset="-120"/>
              </a:rPr>
              <a:t>Documentation and test records</a:t>
            </a:r>
            <a:endParaRPr lang="en-US" sz="3600">
              <a:latin typeface="+mj-lt"/>
            </a:endParaRPr>
          </a:p>
        </p:txBody>
      </p:sp>
      <p:grpSp>
        <p:nvGrpSpPr>
          <p:cNvPr id="24" name="Group 23">
            <a:extLst>
              <a:ext uri="{FF2B5EF4-FFF2-40B4-BE49-F238E27FC236}">
                <a16:creationId xmlns:a16="http://schemas.microsoft.com/office/drawing/2014/main" id="{2A000F74-C146-3794-2216-A2E6349A8763}"/>
              </a:ext>
            </a:extLst>
          </p:cNvPr>
          <p:cNvGrpSpPr/>
          <p:nvPr/>
        </p:nvGrpSpPr>
        <p:grpSpPr>
          <a:xfrm>
            <a:off x="525486" y="2573417"/>
            <a:ext cx="13965689" cy="3311366"/>
            <a:chOff x="633889" y="1428393"/>
            <a:chExt cx="13965689" cy="3311366"/>
          </a:xfrm>
        </p:grpSpPr>
        <p:sp>
          <p:nvSpPr>
            <p:cNvPr id="3" name="Shape 1"/>
            <p:cNvSpPr/>
            <p:nvPr/>
          </p:nvSpPr>
          <p:spPr>
            <a:xfrm>
              <a:off x="633889" y="1428393"/>
              <a:ext cx="1670328" cy="1043464"/>
            </a:xfrm>
            <a:prstGeom prst="roundRect">
              <a:avLst>
                <a:gd name="adj" fmla="val 7291"/>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1341715" y="1790938"/>
              <a:ext cx="254675" cy="318373"/>
            </a:xfrm>
            <a:prstGeom prst="rect">
              <a:avLst/>
            </a:prstGeom>
          </p:spPr>
        </p:pic>
        <p:sp>
          <p:nvSpPr>
            <p:cNvPr id="5" name="Text 2"/>
            <p:cNvSpPr/>
            <p:nvPr/>
          </p:nvSpPr>
          <p:spPr>
            <a:xfrm>
              <a:off x="2485311" y="1512502"/>
              <a:ext cx="2699623" cy="283012"/>
            </a:xfrm>
            <a:prstGeom prst="rect">
              <a:avLst/>
            </a:prstGeom>
            <a:noFill/>
            <a:ln/>
          </p:spPr>
          <p:txBody>
            <a:bodyPr wrap="none" lIns="0" tIns="0" rIns="0" bIns="0" rtlCol="0" anchor="t"/>
            <a:lstStyle/>
            <a:p>
              <a:pPr marL="0" indent="0" algn="l">
                <a:lnSpc>
                  <a:spcPts val="2200"/>
                </a:lnSpc>
                <a:buNone/>
              </a:pPr>
              <a:r>
                <a:rPr lang="en-US" sz="2400" b="1">
                  <a:solidFill>
                    <a:srgbClr val="000000"/>
                  </a:solidFill>
                  <a:ea typeface="Arial Black Bold" pitchFamily="34" charset="-122"/>
                  <a:cs typeface="Arial Black Bold" pitchFamily="34" charset="-120"/>
                </a:rPr>
                <a:t>Test result records</a:t>
              </a:r>
              <a:endParaRPr lang="en-US" sz="2400"/>
            </a:p>
          </p:txBody>
        </p:sp>
        <p:sp>
          <p:nvSpPr>
            <p:cNvPr id="7" name="Shape 4"/>
            <p:cNvSpPr/>
            <p:nvPr/>
          </p:nvSpPr>
          <p:spPr>
            <a:xfrm>
              <a:off x="2394704" y="2462332"/>
              <a:ext cx="11511320" cy="11430"/>
            </a:xfrm>
            <a:prstGeom prst="roundRect">
              <a:avLst>
                <a:gd name="adj" fmla="val 665614"/>
              </a:avLst>
            </a:prstGeom>
            <a:solidFill>
              <a:srgbClr val="CBCBCC"/>
            </a:solidFill>
            <a:ln/>
          </p:spPr>
          <p:txBody>
            <a:bodyPr/>
            <a:lstStyle/>
            <a:p>
              <a:endParaRPr lang="en-GB" sz="2400"/>
            </a:p>
          </p:txBody>
        </p:sp>
        <p:sp>
          <p:nvSpPr>
            <p:cNvPr id="8" name="Shape 5"/>
            <p:cNvSpPr/>
            <p:nvPr/>
          </p:nvSpPr>
          <p:spPr>
            <a:xfrm>
              <a:off x="633889" y="2562344"/>
              <a:ext cx="3340656" cy="1043464"/>
            </a:xfrm>
            <a:prstGeom prst="roundRect">
              <a:avLst>
                <a:gd name="adj" fmla="val 7291"/>
              </a:avLst>
            </a:prstGeom>
            <a:solidFill>
              <a:srgbClr val="E5E5E6"/>
            </a:solidFill>
            <a:ln w="7620">
              <a:solidFill>
                <a:srgbClr val="CBCBCC"/>
              </a:solidFill>
              <a:prstDash val="solid"/>
            </a:ln>
          </p:spPr>
          <p:txBody>
            <a:bodyPr/>
            <a:lstStyle/>
            <a:p>
              <a:endParaRPr lang="en-GB" sz="2400"/>
            </a:p>
          </p:txBody>
        </p:sp>
        <p:pic>
          <p:nvPicPr>
            <p:cNvPr id="9" name="Image 1" descr="preencoded.png"/>
            <p:cNvPicPr>
              <a:picLocks noChangeAspect="1"/>
            </p:cNvPicPr>
            <p:nvPr/>
          </p:nvPicPr>
          <p:blipFill>
            <a:blip r:embed="rId4"/>
            <a:stretch>
              <a:fillRect/>
            </a:stretch>
          </p:blipFill>
          <p:spPr>
            <a:xfrm>
              <a:off x="2176820" y="2924889"/>
              <a:ext cx="254675" cy="318373"/>
            </a:xfrm>
            <a:prstGeom prst="rect">
              <a:avLst/>
            </a:prstGeom>
          </p:spPr>
        </p:pic>
        <p:sp>
          <p:nvSpPr>
            <p:cNvPr id="10" name="Text 6"/>
            <p:cNvSpPr/>
            <p:nvPr/>
          </p:nvSpPr>
          <p:spPr>
            <a:xfrm>
              <a:off x="4155638" y="2660308"/>
              <a:ext cx="2264212" cy="283012"/>
            </a:xfrm>
            <a:prstGeom prst="rect">
              <a:avLst/>
            </a:prstGeom>
            <a:noFill/>
            <a:ln/>
          </p:spPr>
          <p:txBody>
            <a:bodyPr wrap="none" lIns="0" tIns="0" rIns="0" bIns="0" rtlCol="0" anchor="t"/>
            <a:lstStyle/>
            <a:p>
              <a:pPr marL="0" indent="0" algn="l">
                <a:lnSpc>
                  <a:spcPts val="2200"/>
                </a:lnSpc>
                <a:buNone/>
              </a:pPr>
              <a:r>
                <a:rPr lang="en-US" sz="2400" b="1">
                  <a:solidFill>
                    <a:srgbClr val="000000"/>
                  </a:solidFill>
                  <a:ea typeface="Arial Black Bold" pitchFamily="34" charset="-122"/>
                  <a:cs typeface="Arial Black Bold" pitchFamily="34" charset="-120"/>
                </a:rPr>
                <a:t>Non-compliance records</a:t>
              </a:r>
              <a:endParaRPr lang="en-US" sz="2400"/>
            </a:p>
          </p:txBody>
        </p:sp>
        <p:sp>
          <p:nvSpPr>
            <p:cNvPr id="11" name="Text 7"/>
            <p:cNvSpPr/>
            <p:nvPr/>
          </p:nvSpPr>
          <p:spPr>
            <a:xfrm>
              <a:off x="4155638" y="2960465"/>
              <a:ext cx="10443940" cy="289679"/>
            </a:xfrm>
            <a:prstGeom prst="rect">
              <a:avLst/>
            </a:prstGeom>
            <a:noFill/>
            <a:ln/>
          </p:spPr>
          <p:txBody>
            <a:bodyPr wrap="none" lIns="0" tIns="0" rIns="0" bIns="0" rtlCol="0" anchor="t"/>
            <a:lstStyle/>
            <a:p>
              <a:pPr lvl="0"/>
              <a:r>
                <a:rPr lang="en-GB" sz="2000"/>
                <a:t>Clear notes of any </a:t>
              </a:r>
              <a:r>
                <a:rPr lang="en-GB" sz="2000" b="1"/>
                <a:t>defects, issues, or variations</a:t>
              </a:r>
              <a:r>
                <a:rPr lang="en-GB" sz="2000"/>
                <a:t> from the design/standards.</a:t>
              </a:r>
            </a:p>
            <a:p>
              <a:pPr lvl="0"/>
              <a:r>
                <a:rPr lang="en-GB" sz="2000"/>
                <a:t>Essential for handover and corrective actions</a:t>
              </a:r>
              <a:r>
                <a:rPr lang="en-GB"/>
                <a:t>.</a:t>
              </a:r>
            </a:p>
          </p:txBody>
        </p:sp>
        <p:sp>
          <p:nvSpPr>
            <p:cNvPr id="12" name="Shape 8"/>
            <p:cNvSpPr/>
            <p:nvPr/>
          </p:nvSpPr>
          <p:spPr>
            <a:xfrm>
              <a:off x="4065032" y="3596283"/>
              <a:ext cx="9840992" cy="11430"/>
            </a:xfrm>
            <a:prstGeom prst="roundRect">
              <a:avLst>
                <a:gd name="adj" fmla="val 665614"/>
              </a:avLst>
            </a:prstGeom>
            <a:solidFill>
              <a:srgbClr val="CBCBCC"/>
            </a:solidFill>
            <a:ln/>
          </p:spPr>
          <p:txBody>
            <a:bodyPr/>
            <a:lstStyle/>
            <a:p>
              <a:endParaRPr lang="en-GB" sz="2400"/>
            </a:p>
          </p:txBody>
        </p:sp>
        <p:sp>
          <p:nvSpPr>
            <p:cNvPr id="13" name="Shape 9"/>
            <p:cNvSpPr/>
            <p:nvPr/>
          </p:nvSpPr>
          <p:spPr>
            <a:xfrm>
              <a:off x="633889" y="3696295"/>
              <a:ext cx="5010983" cy="1043464"/>
            </a:xfrm>
            <a:prstGeom prst="roundRect">
              <a:avLst>
                <a:gd name="adj" fmla="val 7291"/>
              </a:avLst>
            </a:prstGeom>
            <a:solidFill>
              <a:srgbClr val="E5E5E6"/>
            </a:solidFill>
            <a:ln w="7620">
              <a:solidFill>
                <a:srgbClr val="CBCBCC"/>
              </a:solidFill>
              <a:prstDash val="solid"/>
            </a:ln>
          </p:spPr>
          <p:txBody>
            <a:bodyPr/>
            <a:lstStyle/>
            <a:p>
              <a:endParaRPr lang="en-GB" sz="2400"/>
            </a:p>
          </p:txBody>
        </p:sp>
        <p:sp>
          <p:nvSpPr>
            <p:cNvPr id="15" name="Text 10"/>
            <p:cNvSpPr/>
            <p:nvPr/>
          </p:nvSpPr>
          <p:spPr>
            <a:xfrm>
              <a:off x="5825966" y="3794259"/>
              <a:ext cx="2477810" cy="283012"/>
            </a:xfrm>
            <a:prstGeom prst="rect">
              <a:avLst/>
            </a:prstGeom>
            <a:noFill/>
            <a:ln/>
          </p:spPr>
          <p:txBody>
            <a:bodyPr wrap="none" lIns="0" tIns="0" rIns="0" bIns="0" rtlCol="0" anchor="t"/>
            <a:lstStyle/>
            <a:p>
              <a:pPr marL="0" indent="0" algn="l">
                <a:lnSpc>
                  <a:spcPts val="2200"/>
                </a:lnSpc>
                <a:buNone/>
              </a:pPr>
              <a:r>
                <a:rPr lang="en-US" sz="2400" b="1">
                  <a:solidFill>
                    <a:srgbClr val="000000"/>
                  </a:solidFill>
                  <a:ea typeface="Arial Black Bold" pitchFamily="34" charset="-122"/>
                  <a:cs typeface="Arial Black Bold" pitchFamily="34" charset="-120"/>
                </a:rPr>
                <a:t>Commissioning documentation</a:t>
              </a:r>
              <a:endParaRPr lang="en-US" sz="2400"/>
            </a:p>
          </p:txBody>
        </p:sp>
        <p:sp>
          <p:nvSpPr>
            <p:cNvPr id="16" name="Text 11"/>
            <p:cNvSpPr/>
            <p:nvPr/>
          </p:nvSpPr>
          <p:spPr>
            <a:xfrm>
              <a:off x="5825966" y="4116581"/>
              <a:ext cx="8773612" cy="289679"/>
            </a:xfrm>
            <a:prstGeom prst="rect">
              <a:avLst/>
            </a:prstGeom>
            <a:noFill/>
            <a:ln/>
          </p:spPr>
          <p:txBody>
            <a:bodyPr wrap="none" lIns="0" tIns="0" rIns="0" bIns="0" rtlCol="0" anchor="t"/>
            <a:lstStyle/>
            <a:p>
              <a:pPr lvl="0"/>
              <a:r>
                <a:rPr lang="en-GB" sz="2000"/>
                <a:t>Signed evidence that the system has been fully tested.</a:t>
              </a:r>
            </a:p>
            <a:p>
              <a:pPr lvl="0"/>
              <a:r>
                <a:rPr lang="en-GB" sz="2000"/>
                <a:t>Confirms readiness for </a:t>
              </a:r>
              <a:r>
                <a:rPr lang="en-GB" sz="2000" b="1"/>
                <a:t>client handover</a:t>
              </a:r>
              <a:r>
                <a:rPr lang="en-GB" sz="2000"/>
                <a:t> and ongoing maintenance.</a:t>
              </a:r>
              <a:endParaRPr lang="en-GB"/>
            </a:p>
          </p:txBody>
        </p:sp>
        <p:pic>
          <p:nvPicPr>
            <p:cNvPr id="19" name="Image 3" descr="preencoded.png"/>
            <p:cNvPicPr>
              <a:picLocks noChangeAspect="1"/>
            </p:cNvPicPr>
            <p:nvPr/>
          </p:nvPicPr>
          <p:blipFill>
            <a:blip r:embed="rId5"/>
            <a:stretch>
              <a:fillRect/>
            </a:stretch>
          </p:blipFill>
          <p:spPr>
            <a:xfrm>
              <a:off x="3012042" y="4109799"/>
              <a:ext cx="254675" cy="318373"/>
            </a:xfrm>
            <a:prstGeom prst="rect">
              <a:avLst/>
            </a:prstGeom>
          </p:spPr>
        </p:pic>
      </p:grpSp>
      <p:sp>
        <p:nvSpPr>
          <p:cNvPr id="26" name="TextBox 25">
            <a:extLst>
              <a:ext uri="{FF2B5EF4-FFF2-40B4-BE49-F238E27FC236}">
                <a16:creationId xmlns:a16="http://schemas.microsoft.com/office/drawing/2014/main" id="{6E229CFD-E42B-F4E8-091A-A78B00ED607F}"/>
              </a:ext>
            </a:extLst>
          </p:cNvPr>
          <p:cNvSpPr txBox="1"/>
          <p:nvPr/>
        </p:nvSpPr>
        <p:spPr>
          <a:xfrm>
            <a:off x="2338502" y="2858795"/>
            <a:ext cx="11155825" cy="770147"/>
          </a:xfrm>
          <a:prstGeom prst="rect">
            <a:avLst/>
          </a:prstGeom>
          <a:noFill/>
        </p:spPr>
        <p:txBody>
          <a:bodyPr wrap="square" lIns="91440" tIns="45720" rIns="91440" bIns="45720" anchor="t">
            <a:spAutoFit/>
          </a:bodyPr>
          <a:lstStyle/>
          <a:p>
            <a:pPr lvl="0">
              <a:lnSpc>
                <a:spcPct val="115000"/>
              </a:lnSpc>
              <a:spcAft>
                <a:spcPts val="800"/>
              </a:spcAft>
              <a:buSzPts val="1000"/>
              <a:tabLst>
                <a:tab pos="457200" algn="l"/>
              </a:tabLst>
            </a:pPr>
            <a:r>
              <a:rPr lang="en-GB" sz="2000" kern="100" dirty="0">
                <a:effectLst/>
                <a:latin typeface="Arial Body"/>
                <a:ea typeface="Aptos" panose="020B0004020202020204" pitchFamily="34" charset="0"/>
                <a:cs typeface="Times New Roman"/>
              </a:rPr>
              <a:t>Record all measured values (voltages, currents, sound levels, resistance, delays). </a:t>
            </a:r>
            <a:r>
              <a:rPr lang="en-GB" sz="2000" dirty="0">
                <a:effectLst/>
                <a:latin typeface="Arial Body"/>
                <a:ea typeface="Aptos" panose="020B0004020202020204" pitchFamily="34" charset="0"/>
                <a:cs typeface="Times New Roman"/>
              </a:rPr>
              <a:t>Note: There is no simple </a:t>
            </a:r>
            <a:r>
              <a:rPr lang="en-GB" sz="2000" i="1" dirty="0">
                <a:effectLst/>
                <a:latin typeface="Arial Body"/>
                <a:ea typeface="Aptos" panose="020B0004020202020204" pitchFamily="34" charset="0"/>
                <a:cs typeface="Times New Roman"/>
              </a:rPr>
              <a:t>pass/fail</a:t>
            </a:r>
            <a:r>
              <a:rPr lang="en-GB" sz="2000" dirty="0">
                <a:effectLst/>
                <a:latin typeface="Arial Body"/>
                <a:ea typeface="Aptos" panose="020B0004020202020204" pitchFamily="34" charset="0"/>
                <a:cs typeface="Times New Roman"/>
              </a:rPr>
              <a:t> — measured values must be checked against standards/design criteria</a:t>
            </a:r>
            <a:r>
              <a:rPr lang="en-GB" sz="2000" dirty="0">
                <a:latin typeface="Arial Body"/>
                <a:ea typeface="Aptos" panose="020B0004020202020204" pitchFamily="34" charset="0"/>
                <a:cs typeface="Times New Roman"/>
              </a:rPr>
              <a:t>.</a:t>
            </a:r>
            <a:endParaRPr lang="en-GB" sz="2000">
              <a:latin typeface="Arial Bod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400"/>
              </a:lnSpc>
              <a:buNone/>
            </a:pPr>
            <a:r>
              <a:rPr lang="en-US" sz="3600" b="1">
                <a:solidFill>
                  <a:srgbClr val="FC4421"/>
                </a:solidFill>
                <a:latin typeface="+mj-lt"/>
                <a:ea typeface="Arial Black Bold" pitchFamily="34" charset="-122"/>
                <a:cs typeface="Arial Black Bold" pitchFamily="34" charset="-120"/>
              </a:rPr>
              <a:t>Troubleshooting common testing problems</a:t>
            </a:r>
            <a:endParaRPr lang="en-US" sz="3600">
              <a:latin typeface="+mj-lt"/>
            </a:endParaRPr>
          </a:p>
        </p:txBody>
      </p:sp>
      <p:sp>
        <p:nvSpPr>
          <p:cNvPr id="24" name="TextBox 23">
            <a:extLst>
              <a:ext uri="{FF2B5EF4-FFF2-40B4-BE49-F238E27FC236}">
                <a16:creationId xmlns:a16="http://schemas.microsoft.com/office/drawing/2014/main" id="{E8A89071-22A8-423E-8F6F-F90C30A0A755}"/>
              </a:ext>
            </a:extLst>
          </p:cNvPr>
          <p:cNvSpPr txBox="1"/>
          <p:nvPr/>
        </p:nvSpPr>
        <p:spPr>
          <a:xfrm>
            <a:off x="301224" y="1888090"/>
            <a:ext cx="11019033" cy="4573560"/>
          </a:xfrm>
          <a:prstGeom prst="rect">
            <a:avLst/>
          </a:prstGeom>
          <a:noFill/>
        </p:spPr>
        <p:txBody>
          <a:bodyPr wrap="square" lIns="91440" tIns="45720" rIns="91440" bIns="45720" anchor="t">
            <a:spAutoFit/>
          </a:bodyPr>
          <a:lstStyle/>
          <a:p>
            <a:pPr marL="342900" indent="-342900">
              <a:lnSpc>
                <a:spcPct val="110000"/>
              </a:lnSpc>
              <a:spcAft>
                <a:spcPts val="1200"/>
              </a:spcAft>
              <a:buFont typeface="Arial"/>
              <a:buChar char="•"/>
            </a:pPr>
            <a:r>
              <a:rPr lang="en-GB" sz="2400" b="1" dirty="0"/>
              <a:t>Power issues</a:t>
            </a:r>
            <a:r>
              <a:rPr lang="en-GB" sz="2400" dirty="0"/>
              <a:t> – blown fuses, PSU/battery faults, no switchover.</a:t>
            </a:r>
            <a:endParaRPr lang="en-US" dirty="0"/>
          </a:p>
          <a:p>
            <a:pPr marL="342900" indent="-342900">
              <a:lnSpc>
                <a:spcPct val="110000"/>
              </a:lnSpc>
              <a:spcAft>
                <a:spcPts val="1200"/>
              </a:spcAft>
              <a:buFont typeface="Arial"/>
              <a:buChar char="•"/>
            </a:pPr>
            <a:r>
              <a:rPr lang="en-GB" sz="2400" b="1" dirty="0"/>
              <a:t>Cabling faults</a:t>
            </a:r>
            <a:r>
              <a:rPr lang="en-GB" sz="2400" dirty="0"/>
              <a:t> – opens, shorts, earth faults, poor terminations, water ingress.</a:t>
            </a:r>
            <a:endParaRPr lang="en-GB" sz="2400" dirty="0">
              <a:cs typeface="Arial"/>
            </a:endParaRPr>
          </a:p>
          <a:p>
            <a:pPr marL="342900" indent="-342900">
              <a:lnSpc>
                <a:spcPct val="110000"/>
              </a:lnSpc>
              <a:spcAft>
                <a:spcPts val="1200"/>
              </a:spcAft>
              <a:buFont typeface="Arial"/>
              <a:buChar char="•"/>
            </a:pPr>
            <a:r>
              <a:rPr lang="en-GB" sz="2400" b="1" dirty="0"/>
              <a:t>Device faults</a:t>
            </a:r>
            <a:r>
              <a:rPr lang="en-GB" sz="2400" dirty="0"/>
              <a:t> – detector not activating, sounder/VAD not operating, CCTV camera offline, card reader failing.</a:t>
            </a:r>
            <a:endParaRPr lang="en-GB" sz="2400" dirty="0">
              <a:cs typeface="Arial"/>
            </a:endParaRPr>
          </a:p>
          <a:p>
            <a:pPr marL="342900" indent="-342900">
              <a:lnSpc>
                <a:spcPct val="110000"/>
              </a:lnSpc>
              <a:spcAft>
                <a:spcPts val="1200"/>
              </a:spcAft>
              <a:buFont typeface="Arial"/>
              <a:buChar char="•"/>
            </a:pPr>
            <a:r>
              <a:rPr lang="en-GB" sz="2400" b="1" dirty="0"/>
              <a:t>Configuration/Programming errors</a:t>
            </a:r>
            <a:r>
              <a:rPr lang="en-GB" sz="2400" dirty="0"/>
              <a:t> – wrong zones, incorrect timers, misaddressed devices.</a:t>
            </a:r>
            <a:endParaRPr lang="en-GB" sz="2400" dirty="0">
              <a:cs typeface="Arial"/>
            </a:endParaRPr>
          </a:p>
          <a:p>
            <a:pPr marL="342900" indent="-342900">
              <a:lnSpc>
                <a:spcPct val="110000"/>
              </a:lnSpc>
              <a:spcAft>
                <a:spcPts val="1200"/>
              </a:spcAft>
              <a:buFont typeface="Arial"/>
              <a:buChar char="•"/>
            </a:pPr>
            <a:r>
              <a:rPr lang="en-GB" sz="2400" b="1" dirty="0"/>
              <a:t>Communication faults</a:t>
            </a:r>
            <a:r>
              <a:rPr lang="en-GB" sz="2400" dirty="0"/>
              <a:t> – loop/network issues, signalling failure, interference.</a:t>
            </a:r>
            <a:endParaRPr lang="en-GB" sz="2400" dirty="0">
              <a:cs typeface="Arial"/>
            </a:endParaRPr>
          </a:p>
          <a:p>
            <a:pPr marL="342900" indent="-342900">
              <a:lnSpc>
                <a:spcPct val="110000"/>
              </a:lnSpc>
              <a:spcAft>
                <a:spcPts val="1200"/>
              </a:spcAft>
              <a:buFont typeface="Arial"/>
              <a:buChar char="•"/>
            </a:pPr>
            <a:r>
              <a:rPr lang="en-GB" sz="2400" b="1" dirty="0"/>
              <a:t>Environmental causes</a:t>
            </a:r>
            <a:r>
              <a:rPr lang="en-GB" sz="2400" dirty="0"/>
              <a:t> – dust, condensation, heat, poor installation</a:t>
            </a:r>
            <a:r>
              <a:rPr lang="en-GB" sz="2000" dirty="0"/>
              <a:t>.</a:t>
            </a:r>
            <a:endParaRPr lang="en-GB" sz="2000" dirty="0">
              <a:cs typeface="Arial"/>
            </a:endParaRPr>
          </a:p>
          <a:p>
            <a:endParaRPr lang="en-GB" sz="2000"/>
          </a:p>
        </p:txBody>
      </p:sp>
      <p:sp>
        <p:nvSpPr>
          <p:cNvPr id="25" name="TextBox 24">
            <a:extLst>
              <a:ext uri="{FF2B5EF4-FFF2-40B4-BE49-F238E27FC236}">
                <a16:creationId xmlns:a16="http://schemas.microsoft.com/office/drawing/2014/main" id="{B9D5C11A-AF55-6E69-15B5-F26907EDF13B}"/>
              </a:ext>
            </a:extLst>
          </p:cNvPr>
          <p:cNvSpPr txBox="1"/>
          <p:nvPr/>
        </p:nvSpPr>
        <p:spPr>
          <a:xfrm>
            <a:off x="301224" y="6060267"/>
            <a:ext cx="7325474" cy="1027204"/>
          </a:xfrm>
          <a:prstGeom prst="rect">
            <a:avLst/>
          </a:prstGeom>
          <a:noFill/>
        </p:spPr>
        <p:txBody>
          <a:bodyPr wrap="square" lIns="91440" tIns="45720" rIns="91440" bIns="45720" anchor="t">
            <a:spAutoFit/>
          </a:bodyPr>
          <a:lstStyle/>
          <a:p>
            <a:pPr marL="342900" indent="-342900">
              <a:lnSpc>
                <a:spcPct val="110000"/>
              </a:lnSpc>
              <a:spcAft>
                <a:spcPts val="1200"/>
              </a:spcAft>
              <a:buFont typeface="Arial"/>
              <a:buChar char="•"/>
            </a:pPr>
            <a:r>
              <a:rPr lang="en-GB" sz="2400" b="1" dirty="0"/>
              <a:t>Process (circle flow works well here):</a:t>
            </a:r>
            <a:endParaRPr lang="en-US" dirty="0"/>
          </a:p>
          <a:p>
            <a:pPr>
              <a:lnSpc>
                <a:spcPct val="110000"/>
              </a:lnSpc>
              <a:spcAft>
                <a:spcPts val="1200"/>
              </a:spcAft>
            </a:pPr>
            <a:r>
              <a:rPr lang="en-GB" sz="2400" b="1" dirty="0"/>
              <a:t>    Identify → Isolate → Test → Rectify → Re-test</a:t>
            </a:r>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a:spLocks/>
          </p:cNvSpPr>
          <p:nvPr/>
        </p:nvSpPr>
        <p:spPr>
          <a:xfrm>
            <a:off x="365277" y="978845"/>
            <a:ext cx="13899846" cy="646331"/>
          </a:xfrm>
          <a:prstGeom prst="rect">
            <a:avLst/>
          </a:prstGeom>
          <a:noFill/>
          <a:ln/>
        </p:spPr>
        <p:txBody>
          <a:bodyPr wrap="none" lIns="0" tIns="0" rIns="0" bIns="0" rtlCol="0" anchor="t"/>
          <a:lstStyle/>
          <a:p>
            <a:pPr marL="0" indent="0" algn="l">
              <a:lnSpc>
                <a:spcPts val="5500"/>
              </a:lnSpc>
              <a:buNone/>
            </a:pPr>
            <a:r>
              <a:rPr lang="en-US" sz="3600" b="1" dirty="0">
                <a:solidFill>
                  <a:srgbClr val="FC4421"/>
                </a:solidFill>
                <a:latin typeface="+mj-lt"/>
                <a:ea typeface="Arial Black Bold" pitchFamily="34" charset="-122"/>
                <a:cs typeface="Arial Black Bold" pitchFamily="34" charset="-120"/>
              </a:rPr>
              <a:t>Final commissioning and handover</a:t>
            </a:r>
            <a:endParaRPr lang="en-US" sz="3600" dirty="0">
              <a:latin typeface="+mj-lt"/>
            </a:endParaRPr>
          </a:p>
        </p:txBody>
      </p:sp>
      <p:pic>
        <p:nvPicPr>
          <p:cNvPr id="3" name="Image 0" descr="preencoded.png"/>
          <p:cNvPicPr>
            <a:picLocks noChangeAspect="1"/>
          </p:cNvPicPr>
          <p:nvPr/>
        </p:nvPicPr>
        <p:blipFill>
          <a:blip r:embed="rId3"/>
          <a:srcRect t="13744"/>
          <a:stretch>
            <a:fillRect/>
          </a:stretch>
        </p:blipFill>
        <p:spPr>
          <a:xfrm>
            <a:off x="787241" y="1674985"/>
            <a:ext cx="3453884" cy="1841264"/>
          </a:xfrm>
          <a:prstGeom prst="rect">
            <a:avLst/>
          </a:prstGeom>
        </p:spPr>
      </p:pic>
      <p:sp>
        <p:nvSpPr>
          <p:cNvPr id="4" name="Text 1"/>
          <p:cNvSpPr/>
          <p:nvPr/>
        </p:nvSpPr>
        <p:spPr>
          <a:xfrm>
            <a:off x="787241" y="3636583"/>
            <a:ext cx="2998946" cy="351472"/>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Complete certification</a:t>
            </a:r>
            <a:endParaRPr lang="en-US" sz="2400" dirty="0"/>
          </a:p>
        </p:txBody>
      </p:sp>
      <p:sp>
        <p:nvSpPr>
          <p:cNvPr id="5" name="Text 2"/>
          <p:cNvSpPr/>
          <p:nvPr/>
        </p:nvSpPr>
        <p:spPr>
          <a:xfrm>
            <a:off x="787241" y="4008257"/>
            <a:ext cx="4164568" cy="2518648"/>
          </a:xfrm>
          <a:prstGeom prst="rect">
            <a:avLst/>
          </a:prstGeom>
          <a:noFill/>
          <a:ln/>
        </p:spPr>
        <p:txBody>
          <a:bodyPr wrap="square" lIns="0" tIns="0" rIns="0" bIns="0" rtlCol="0" anchor="t"/>
          <a:lstStyle/>
          <a:p>
            <a:pPr marL="0" indent="0" algn="l">
              <a:lnSpc>
                <a:spcPts val="28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Final commissioning requires formal certification that all tests have been successfully completed according to specifications. This document becomes part of the permanent system record and often has legal significance for warranty and liability purposes.</a:t>
            </a:r>
            <a:endParaRPr lang="en-US" sz="2200" dirty="0"/>
          </a:p>
        </p:txBody>
      </p:sp>
      <p:pic>
        <p:nvPicPr>
          <p:cNvPr id="6" name="Image 1"/>
          <p:cNvPicPr>
            <a:picLocks noChangeAspect="1"/>
          </p:cNvPicPr>
          <p:nvPr/>
        </p:nvPicPr>
        <p:blipFill>
          <a:blip r:embed="rId4"/>
          <a:srcRect t="21332" b="7588"/>
          <a:stretch>
            <a:fillRect/>
          </a:stretch>
        </p:blipFill>
        <p:spPr>
          <a:xfrm>
            <a:off x="5232916" y="1694036"/>
            <a:ext cx="3453884" cy="1841264"/>
          </a:xfrm>
          <a:prstGeom prst="rect">
            <a:avLst/>
          </a:prstGeom>
        </p:spPr>
      </p:pic>
      <p:sp>
        <p:nvSpPr>
          <p:cNvPr id="7" name="Text 3"/>
          <p:cNvSpPr/>
          <p:nvPr/>
        </p:nvSpPr>
        <p:spPr>
          <a:xfrm>
            <a:off x="5232916" y="3634686"/>
            <a:ext cx="2811899" cy="351472"/>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Operator training</a:t>
            </a:r>
            <a:endParaRPr lang="en-US" sz="2400"/>
          </a:p>
        </p:txBody>
      </p:sp>
      <p:sp>
        <p:nvSpPr>
          <p:cNvPr id="8" name="Text 4"/>
          <p:cNvSpPr/>
          <p:nvPr/>
        </p:nvSpPr>
        <p:spPr>
          <a:xfrm>
            <a:off x="5232916" y="4035967"/>
            <a:ext cx="4164568" cy="2518648"/>
          </a:xfrm>
          <a:prstGeom prst="rect">
            <a:avLst/>
          </a:prstGeom>
          <a:noFill/>
          <a:ln/>
        </p:spPr>
        <p:txBody>
          <a:bodyPr wrap="square" lIns="0" tIns="0" rIns="0" bIns="0" rtlCol="0" anchor="t"/>
          <a:lstStyle/>
          <a:p>
            <a:pPr marL="0" indent="0" algn="l">
              <a:lnSpc>
                <a:spcPts val="2800"/>
              </a:lnSpc>
              <a:buNone/>
            </a:pPr>
            <a:r>
              <a:rPr lang="en-US" sz="2200">
                <a:solidFill>
                  <a:srgbClr val="000000"/>
                </a:solidFill>
                <a:latin typeface="Arial" panose="020B0604020202020204" pitchFamily="34" charset="0"/>
                <a:ea typeface="Arial Black" pitchFamily="34" charset="-122"/>
                <a:cs typeface="Arial" panose="020B0604020202020204" pitchFamily="34" charset="0"/>
              </a:rPr>
              <a:t>The commissioning process includes knowledge transfer to operational staff. This ensures they understand normal operation characteristics, alarm interpretation, and basic troubleshooting procedures to maintain system reliability throughout its operational life.</a:t>
            </a:r>
            <a:endParaRPr lang="en-US" sz="2200"/>
          </a:p>
        </p:txBody>
      </p:sp>
      <p:pic>
        <p:nvPicPr>
          <p:cNvPr id="9" name="Image 2" descr="preencoded.png"/>
          <p:cNvPicPr>
            <a:picLocks noChangeAspect="1"/>
          </p:cNvPicPr>
          <p:nvPr/>
        </p:nvPicPr>
        <p:blipFill>
          <a:blip r:embed="rId5"/>
          <a:srcRect t="13743"/>
          <a:stretch>
            <a:fillRect/>
          </a:stretch>
        </p:blipFill>
        <p:spPr>
          <a:xfrm>
            <a:off x="9678591" y="1674985"/>
            <a:ext cx="3453884" cy="1841264"/>
          </a:xfrm>
          <a:prstGeom prst="rect">
            <a:avLst/>
          </a:prstGeom>
        </p:spPr>
      </p:pic>
      <p:sp>
        <p:nvSpPr>
          <p:cNvPr id="10" name="Text 5"/>
          <p:cNvSpPr/>
          <p:nvPr/>
        </p:nvSpPr>
        <p:spPr>
          <a:xfrm>
            <a:off x="9678591" y="3632789"/>
            <a:ext cx="3233380" cy="351472"/>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Documentation transfer</a:t>
            </a:r>
            <a:endParaRPr lang="en-US" sz="2400"/>
          </a:p>
        </p:txBody>
      </p:sp>
      <p:sp>
        <p:nvSpPr>
          <p:cNvPr id="11" name="Text 6"/>
          <p:cNvSpPr/>
          <p:nvPr/>
        </p:nvSpPr>
        <p:spPr>
          <a:xfrm>
            <a:off x="9678591" y="4015765"/>
            <a:ext cx="4164568" cy="2518648"/>
          </a:xfrm>
          <a:prstGeom prst="rect">
            <a:avLst/>
          </a:prstGeom>
          <a:noFill/>
          <a:ln/>
        </p:spPr>
        <p:txBody>
          <a:bodyPr wrap="square" lIns="0" tIns="0" rIns="0" bIns="0" rtlCol="0" anchor="t"/>
          <a:lstStyle/>
          <a:p>
            <a:pPr marL="0" indent="0" algn="l">
              <a:lnSpc>
                <a:spcPts val="28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All test records, settings documentation, as-built drawings, and manufacturer documentation must be organized and transferred to the system owner. This information is essential for future maintenance, troubleshooting, and system modifications.</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301224" y="1236159"/>
            <a:ext cx="13899846" cy="646331"/>
          </a:xfrm>
        </p:spPr>
        <p:txBody>
          <a:bodyPr/>
          <a:lstStyle/>
          <a:p>
            <a:r>
              <a:rPr lang="en-GB" sz="360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430319" y="2165514"/>
            <a:ext cx="12620663" cy="4980682"/>
          </a:xfrm>
        </p:spPr>
        <p:txBody>
          <a:bodyPr/>
          <a:lstStyle/>
          <a:p>
            <a:r>
              <a:rPr lang="en-GB" sz="2400" b="0" i="0">
                <a:solidFill>
                  <a:srgbClr val="111111"/>
                </a:solidFill>
                <a:effectLst/>
                <a:latin typeface="Arial" panose="020B0604020202020204" pitchFamily="34" charset="0"/>
                <a:cs typeface="Arial" panose="020B0604020202020204" pitchFamily="34" charset="0"/>
              </a:rPr>
              <a:t>This session will equip you with the essential knowledge to conduct thorough functional tests and commissioning processes. </a:t>
            </a:r>
          </a:p>
          <a:p>
            <a:r>
              <a:rPr lang="en-GB" sz="2400" b="0" i="0">
                <a:solidFill>
                  <a:srgbClr val="111111"/>
                </a:solidFill>
                <a:effectLst/>
                <a:latin typeface="Arial" panose="020B0604020202020204" pitchFamily="34" charset="0"/>
                <a:cs typeface="Arial" panose="020B0604020202020204" pitchFamily="34" charset="0"/>
              </a:rPr>
              <a:t>We'll explore the identification of expected and incorrect test values, along with potential implications of testing anomalies. </a:t>
            </a:r>
          </a:p>
          <a:p>
            <a:endParaRPr lang="en-GB" b="0" i="0">
              <a:solidFill>
                <a:srgbClr val="111111"/>
              </a:solidFill>
              <a:effectLst/>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301224" y="1236159"/>
            <a:ext cx="13899846" cy="646331"/>
          </a:xfrm>
        </p:spPr>
        <p:txBody>
          <a:bodyPr/>
          <a:lstStyle/>
          <a:p>
            <a:r>
              <a:rPr lang="en-GB"/>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430320" y="2178043"/>
            <a:ext cx="13899846" cy="4948669"/>
          </a:xfrm>
        </p:spPr>
        <p:txBody>
          <a:bodyPr/>
          <a:lstStyle/>
          <a:p>
            <a:r>
              <a:rPr lang="en-GB" sz="2400" dirty="0">
                <a:ea typeface="ＭＳ Ｐゴシック"/>
              </a:rPr>
              <a:t>You should now be able to:</a:t>
            </a:r>
          </a:p>
          <a:p>
            <a:pPr marL="342900" indent="-342900">
              <a:buFont typeface="Arial" panose="020B0604020202020204" pitchFamily="34" charset="0"/>
              <a:buChar char="•"/>
            </a:pPr>
            <a:r>
              <a:rPr lang="en-GB" sz="2400" b="1" dirty="0">
                <a:ea typeface="ＭＳ Ｐゴシック"/>
              </a:rPr>
              <a:t>Understand</a:t>
            </a:r>
            <a:r>
              <a:rPr lang="en-GB" sz="2400" dirty="0">
                <a:ea typeface="ＭＳ Ｐゴシック"/>
              </a:rPr>
              <a:t> common faults found in protection systems</a:t>
            </a:r>
          </a:p>
          <a:p>
            <a:pPr marL="342900" indent="-342900">
              <a:buFont typeface="Arial" panose="020B0604020202020204" pitchFamily="34" charset="0"/>
              <a:buChar char="•"/>
            </a:pPr>
            <a:r>
              <a:rPr lang="en-GB" sz="2400" b="1" dirty="0">
                <a:ea typeface="ＭＳ Ｐゴシック"/>
              </a:rPr>
              <a:t>Use </a:t>
            </a:r>
            <a:r>
              <a:rPr lang="en-GB" sz="2400" dirty="0">
                <a:ea typeface="ＭＳ Ｐゴシック"/>
              </a:rPr>
              <a:t>test equipment and fault-finding techniques</a:t>
            </a:r>
          </a:p>
          <a:p>
            <a:pPr marL="342900" indent="-342900">
              <a:buFont typeface="Arial" panose="020B0604020202020204" pitchFamily="34" charset="0"/>
              <a:buChar char="•"/>
            </a:pPr>
            <a:r>
              <a:rPr lang="en-GB" sz="2400" b="1" dirty="0">
                <a:ea typeface="ＭＳ Ｐゴシック"/>
              </a:rPr>
              <a:t>Record</a:t>
            </a:r>
            <a:r>
              <a:rPr lang="en-GB" sz="2400" dirty="0">
                <a:ea typeface="ＭＳ Ｐゴシック"/>
              </a:rPr>
              <a:t>, </a:t>
            </a:r>
            <a:r>
              <a:rPr lang="en-GB" sz="2400" b="1" dirty="0">
                <a:ea typeface="ＭＳ Ｐゴシック"/>
              </a:rPr>
              <a:t>report</a:t>
            </a:r>
            <a:r>
              <a:rPr lang="en-GB" sz="2400" dirty="0">
                <a:ea typeface="ＭＳ Ｐゴシック"/>
              </a:rPr>
              <a:t>, and </a:t>
            </a:r>
            <a:r>
              <a:rPr lang="en-GB" sz="2400" b="1" dirty="0">
                <a:ea typeface="ＭＳ Ｐゴシック"/>
              </a:rPr>
              <a:t>resolve </a:t>
            </a:r>
            <a:r>
              <a:rPr lang="en-GB" sz="2400" dirty="0">
                <a:ea typeface="ＭＳ Ｐゴシック"/>
              </a:rPr>
              <a:t>system faults</a:t>
            </a:r>
          </a:p>
          <a:p>
            <a:endParaRPr lang="en-GB" sz="2400"/>
          </a:p>
        </p:txBody>
      </p:sp>
    </p:spTree>
    <p:extLst>
      <p:ext uri="{BB962C8B-B14F-4D97-AF65-F5344CB8AC3E}">
        <p14:creationId xmlns:p14="http://schemas.microsoft.com/office/powerpoint/2010/main" val="301421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4395170" y="1803229"/>
            <a:ext cx="5840060" cy="1085682"/>
          </a:xfrm>
          <a:prstGeom prst="rect">
            <a:avLst/>
          </a:prstGeom>
          <a:noFill/>
        </p:spPr>
        <p:txBody>
          <a:bodyPr wrap="none" rtlCol="0">
            <a:spAutoFit/>
          </a:bodyPr>
          <a:lstStyle/>
          <a:p>
            <a:pPr algn="ctr" defTabSz="1092982" fontAlgn="base">
              <a:spcBef>
                <a:spcPct val="0"/>
              </a:spcBef>
              <a:spcAft>
                <a:spcPct val="0"/>
              </a:spcAft>
            </a:pPr>
            <a:r>
              <a:rPr lang="en-GB" sz="6455" dirty="0">
                <a:solidFill>
                  <a:srgbClr val="FC4421"/>
                </a:solidFill>
                <a:latin typeface="Arial" pitchFamily="-105" charset="0"/>
                <a:ea typeface="ＭＳ Ｐゴシック" pitchFamily="-105" charset="-128"/>
              </a:rPr>
              <a:t>Any questions?</a:t>
            </a:r>
          </a:p>
        </p:txBody>
      </p:sp>
      <p:sp>
        <p:nvSpPr>
          <p:cNvPr id="2" name="TextBox 1">
            <a:extLst>
              <a:ext uri="{FF2B5EF4-FFF2-40B4-BE49-F238E27FC236}">
                <a16:creationId xmlns:a16="http://schemas.microsoft.com/office/drawing/2014/main" id="{DCB0BAFE-682C-A28A-1B80-63CF6C86D5EE}"/>
              </a:ext>
            </a:extLst>
          </p:cNvPr>
          <p:cNvSpPr txBox="1"/>
          <p:nvPr/>
        </p:nvSpPr>
        <p:spPr>
          <a:xfrm>
            <a:off x="847504" y="4587030"/>
            <a:ext cx="12570545" cy="2031325"/>
          </a:xfrm>
          <a:prstGeom prst="rect">
            <a:avLst/>
          </a:prstGeom>
          <a:noFill/>
        </p:spPr>
        <p:txBody>
          <a:bodyPr wrap="square">
            <a:spAutoFit/>
          </a:bodyPr>
          <a:lstStyle/>
          <a:p>
            <a:pPr algn="l" fontAlgn="base">
              <a:buNone/>
            </a:pPr>
            <a:r>
              <a:rPr lang="en-GB" dirty="0">
                <a:solidFill>
                  <a:srgbClr val="000000"/>
                </a:solidFill>
                <a:latin typeface="inherit"/>
              </a:rPr>
              <a:t>Copyright in this document belongs to and is used under licence from the Department for Education, © 2025.</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‘T-LEVELS’ and ‘T Level’ are registered trademarks of the Department for Education.</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WJEC is authorised by the Department for Education to develop and deliver this T Level Technical Qualification.</a:t>
            </a:r>
          </a:p>
          <a:p>
            <a:pPr algn="l" fontAlgn="base">
              <a:buNone/>
            </a:pPr>
            <a:endParaRPr lang="en-GB" dirty="0">
              <a:solidFill>
                <a:srgbClr val="000000"/>
              </a:solidFill>
              <a:latin typeface="inherit"/>
            </a:endParaRPr>
          </a:p>
          <a:p>
            <a:r>
              <a:rPr lang="en-US" altLang="en-US" dirty="0">
                <a:solidFill>
                  <a:srgbClr val="000000"/>
                </a:solidFill>
                <a:latin typeface="inherit"/>
              </a:rPr>
              <a:t>WJEC operates in England under the name </a:t>
            </a:r>
            <a:r>
              <a:rPr lang="en-US" altLang="en-US" dirty="0" err="1">
                <a:solidFill>
                  <a:srgbClr val="000000"/>
                </a:solidFill>
                <a:latin typeface="inherit"/>
              </a:rPr>
              <a:t>Eduqas</a:t>
            </a:r>
            <a:r>
              <a:rPr lang="en-US" altLang="en-US" dirty="0">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301224" y="1236159"/>
            <a:ext cx="13899846" cy="646331"/>
          </a:xfrm>
        </p:spPr>
        <p:txBody>
          <a:bodyPr wrap="square" lIns="109301" tIns="54651" rIns="109301" bIns="54651" anchor="ctr" anchorCtr="0">
            <a:spAutoFit/>
          </a:bodyPr>
          <a:lstStyle/>
          <a:p>
            <a:r>
              <a:rPr lang="en-GB" sz="360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430319" y="2165514"/>
            <a:ext cx="12620663" cy="4980682"/>
          </a:xfrm>
        </p:spPr>
        <p:txBody>
          <a:bodyPr/>
          <a:lstStyle/>
          <a:p>
            <a:pPr algn="l"/>
            <a:r>
              <a:rPr lang="en-GB" sz="2400">
                <a:latin typeface="Arial"/>
                <a:cs typeface="Arial"/>
              </a:rPr>
              <a:t>By the end of this session, y</a:t>
            </a:r>
            <a:r>
              <a:rPr lang="en-GB" sz="2400" i="0">
                <a:effectLst/>
                <a:latin typeface="Arial"/>
                <a:cs typeface="Arial"/>
              </a:rPr>
              <a:t>ou should be able to:</a:t>
            </a:r>
          </a:p>
          <a:p>
            <a:pPr>
              <a:buClr>
                <a:srgbClr val="FC4421"/>
              </a:buClr>
            </a:pPr>
            <a:endParaRPr lang="en-GB" sz="2400">
              <a:latin typeface="Arial"/>
              <a:cs typeface="Arial"/>
            </a:endParaRPr>
          </a:p>
        </p:txBody>
      </p:sp>
      <p:sp>
        <p:nvSpPr>
          <p:cNvPr id="2" name="Rectangle 1">
            <a:extLst>
              <a:ext uri="{FF2B5EF4-FFF2-40B4-BE49-F238E27FC236}">
                <a16:creationId xmlns:a16="http://schemas.microsoft.com/office/drawing/2014/main" id="{45C2F3BC-DD5D-7FE4-4866-DA9664938510}"/>
              </a:ext>
            </a:extLst>
          </p:cNvPr>
          <p:cNvSpPr>
            <a:spLocks noChangeArrowheads="1"/>
          </p:cNvSpPr>
          <p:nvPr/>
        </p:nvSpPr>
        <p:spPr bwMode="auto">
          <a:xfrm>
            <a:off x="301224" y="2914856"/>
            <a:ext cx="13610719" cy="239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pPr>
            <a:r>
              <a:rPr kumimoji="0" lang="en-US" altLang="en-US" sz="2400" b="1" i="0" u="none" strike="noStrike" cap="none" normalizeH="0" baseline="0" dirty="0">
                <a:ln>
                  <a:noFill/>
                </a:ln>
                <a:effectLst/>
                <a:latin typeface="Arial"/>
                <a:cs typeface="Arial"/>
              </a:rPr>
              <a:t>Understand</a:t>
            </a:r>
            <a:r>
              <a:rPr kumimoji="0" lang="en-US" altLang="en-US" sz="2400" b="0" i="0" u="none" strike="noStrike" cap="none" normalizeH="0" baseline="0" dirty="0">
                <a:ln>
                  <a:noFill/>
                </a:ln>
                <a:effectLst/>
                <a:latin typeface="Arial"/>
                <a:cs typeface="Arial"/>
              </a:rPr>
              <a:t> the purpose of functional testing and commissioning in ELV protection systems</a:t>
            </a:r>
          </a:p>
          <a:p>
            <a:pPr marL="342900" marR="0" lvl="0" indent="-34290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pPr>
            <a:r>
              <a:rPr kumimoji="0" lang="en-US" altLang="en-US" sz="2400" b="1" i="0" u="none" strike="noStrike" cap="none" normalizeH="0" baseline="0" dirty="0">
                <a:ln>
                  <a:noFill/>
                </a:ln>
                <a:effectLst/>
                <a:latin typeface="Arial"/>
                <a:cs typeface="Arial"/>
              </a:rPr>
              <a:t>Understand</a:t>
            </a:r>
            <a:r>
              <a:rPr kumimoji="0" lang="en-US" altLang="en-US" sz="2400" b="0" i="0" u="none" strike="noStrike" cap="none" normalizeH="0" baseline="0" dirty="0">
                <a:ln>
                  <a:noFill/>
                </a:ln>
                <a:effectLst/>
                <a:latin typeface="Arial"/>
                <a:cs typeface="Arial"/>
              </a:rPr>
              <a:t> how to identify and record relevant test values (e.g. sound pressure levels, battery standby capacity, loop resistance, detector sensitivity)</a:t>
            </a:r>
            <a:endParaRPr lang="en-US" altLang="en-US" sz="2400" b="0" i="0" u="none" strike="noStrike" cap="none" normalizeH="0" baseline="0" dirty="0">
              <a:ln>
                <a:noFill/>
              </a:ln>
              <a:effectLst/>
              <a:latin typeface="Arial"/>
              <a:cs typeface="Arial"/>
            </a:endParaRPr>
          </a:p>
          <a:p>
            <a:pPr marL="342900" marR="0" lvl="0" indent="-34290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pPr>
            <a:r>
              <a:rPr lang="en-US" altLang="en-US" sz="2400" b="1" dirty="0">
                <a:latin typeface="Arial"/>
                <a:cs typeface="Arial"/>
              </a:rPr>
              <a:t>Complete</a:t>
            </a:r>
            <a:r>
              <a:rPr kumimoji="0" lang="en-US" altLang="en-US" sz="2400" b="0" i="0" u="none" strike="noStrike" cap="none" normalizeH="0" baseline="0" dirty="0">
                <a:ln>
                  <a:noFill/>
                </a:ln>
                <a:effectLst/>
                <a:latin typeface="Arial"/>
                <a:cs typeface="Arial"/>
              </a:rPr>
              <a:t> functional commissioning tests and interpret the implications of test results for compliance, safety, and system performance</a:t>
            </a:r>
            <a:endParaRPr lang="en-US" altLang="en-US" sz="2400" b="0" i="0" u="none" strike="noStrike" cap="none" normalizeH="0" baseline="0" dirty="0">
              <a:ln>
                <a:noFill/>
              </a:ln>
              <a:effectLst/>
              <a:latin typeface="Arial"/>
              <a:cs typeface="Arial"/>
            </a:endParaRPr>
          </a:p>
        </p:txBody>
      </p:sp>
    </p:spTree>
    <p:extLst>
      <p:ext uri="{BB962C8B-B14F-4D97-AF65-F5344CB8AC3E}">
        <p14:creationId xmlns:p14="http://schemas.microsoft.com/office/powerpoint/2010/main" val="284798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4855" y="1068512"/>
            <a:ext cx="4066453" cy="6099680"/>
          </a:xfrm>
          <a:prstGeom prst="rect">
            <a:avLst/>
          </a:prstGeom>
        </p:spPr>
      </p:pic>
      <p:sp>
        <p:nvSpPr>
          <p:cNvPr id="3" name="Text 0"/>
          <p:cNvSpPr/>
          <p:nvPr/>
        </p:nvSpPr>
        <p:spPr>
          <a:xfrm>
            <a:off x="4444759" y="1065476"/>
            <a:ext cx="10459091" cy="1359694"/>
          </a:xfrm>
          <a:prstGeom prst="rect">
            <a:avLst/>
          </a:prstGeom>
          <a:noFill/>
          <a:ln/>
        </p:spPr>
        <p:txBody>
          <a:bodyPr wrap="square" lIns="0" tIns="0" rIns="0" bIns="0" rtlCol="0" anchor="t"/>
          <a:lstStyle/>
          <a:p>
            <a:pPr marL="0" indent="0" algn="l">
              <a:lnSpc>
                <a:spcPts val="5350"/>
              </a:lnSpc>
              <a:buNone/>
            </a:pPr>
            <a:r>
              <a:rPr lang="en-US" sz="3600" b="1">
                <a:solidFill>
                  <a:srgbClr val="FC4421"/>
                </a:solidFill>
                <a:latin typeface="+mj-lt"/>
                <a:ea typeface="Arial Black Bold" pitchFamily="34" charset="-122"/>
                <a:cs typeface="Arial Black Bold" pitchFamily="34" charset="-120"/>
              </a:rPr>
              <a:t>The critical role of protection system testing</a:t>
            </a:r>
            <a:endParaRPr lang="en-US" sz="3600">
              <a:latin typeface="+mj-lt"/>
            </a:endParaRPr>
          </a:p>
        </p:txBody>
      </p:sp>
      <p:grpSp>
        <p:nvGrpSpPr>
          <p:cNvPr id="16" name="Group 15">
            <a:extLst>
              <a:ext uri="{FF2B5EF4-FFF2-40B4-BE49-F238E27FC236}">
                <a16:creationId xmlns:a16="http://schemas.microsoft.com/office/drawing/2014/main" id="{13119629-FC6F-A194-0BA3-431D2C45A891}"/>
              </a:ext>
            </a:extLst>
          </p:cNvPr>
          <p:cNvGrpSpPr/>
          <p:nvPr/>
        </p:nvGrpSpPr>
        <p:grpSpPr>
          <a:xfrm>
            <a:off x="4537004" y="1930968"/>
            <a:ext cx="9234425" cy="5005625"/>
            <a:chOff x="6247805" y="2454950"/>
            <a:chExt cx="7846623" cy="5005625"/>
          </a:xfrm>
        </p:grpSpPr>
        <p:sp>
          <p:nvSpPr>
            <p:cNvPr id="4" name="Shape 1"/>
            <p:cNvSpPr/>
            <p:nvPr/>
          </p:nvSpPr>
          <p:spPr>
            <a:xfrm>
              <a:off x="6247805" y="2454950"/>
              <a:ext cx="489466" cy="489466"/>
            </a:xfrm>
            <a:prstGeom prst="roundRect">
              <a:avLst>
                <a:gd name="adj" fmla="val 18668"/>
              </a:avLst>
            </a:prstGeom>
            <a:solidFill>
              <a:srgbClr val="E5E5E6"/>
            </a:solidFill>
            <a:ln w="7620">
              <a:solidFill>
                <a:srgbClr val="CBCBCC"/>
              </a:solidFill>
              <a:prstDash val="solid"/>
            </a:ln>
          </p:spPr>
          <p:txBody>
            <a:bodyPr/>
            <a:lstStyle/>
            <a:p>
              <a:endParaRPr lang="en-GB" sz="2200"/>
            </a:p>
          </p:txBody>
        </p:sp>
        <p:pic>
          <p:nvPicPr>
            <p:cNvPr id="5" name="Image 1" descr="preencoded.png"/>
            <p:cNvPicPr>
              <a:picLocks noChangeAspect="1"/>
            </p:cNvPicPr>
            <p:nvPr/>
          </p:nvPicPr>
          <p:blipFill>
            <a:blip r:embed="rId4"/>
            <a:stretch>
              <a:fillRect/>
            </a:stretch>
          </p:blipFill>
          <p:spPr>
            <a:xfrm>
              <a:off x="6329363" y="2495669"/>
              <a:ext cx="326231" cy="407908"/>
            </a:xfrm>
            <a:prstGeom prst="rect">
              <a:avLst/>
            </a:prstGeom>
          </p:spPr>
        </p:pic>
        <p:sp>
          <p:nvSpPr>
            <p:cNvPr id="6" name="Text 2"/>
            <p:cNvSpPr/>
            <p:nvPr/>
          </p:nvSpPr>
          <p:spPr>
            <a:xfrm>
              <a:off x="6954798" y="2529721"/>
              <a:ext cx="2719507" cy="339923"/>
            </a:xfrm>
            <a:prstGeom prst="rect">
              <a:avLst/>
            </a:prstGeom>
            <a:noFill/>
            <a:ln/>
          </p:spPr>
          <p:txBody>
            <a:bodyPr wrap="none" lIns="0" tIns="0" rIns="0" bIns="0" rtlCol="0" anchor="t"/>
            <a:lstStyle/>
            <a:p>
              <a:pPr marL="0" indent="0" algn="l">
                <a:lnSpc>
                  <a:spcPts val="2650"/>
                </a:lnSpc>
                <a:buNone/>
              </a:pPr>
              <a:r>
                <a:rPr lang="en-US" sz="2400" b="1">
                  <a:solidFill>
                    <a:srgbClr val="000000"/>
                  </a:solidFill>
                  <a:ea typeface="Arial Black Bold" pitchFamily="34" charset="-122"/>
                  <a:cs typeface="Arial Black Bold" pitchFamily="34" charset="-120"/>
                </a:rPr>
                <a:t>Safety assurance</a:t>
              </a:r>
              <a:endParaRPr lang="en-US" sz="2400"/>
            </a:p>
          </p:txBody>
        </p:sp>
        <p:sp>
          <p:nvSpPr>
            <p:cNvPr id="7" name="Text 3"/>
            <p:cNvSpPr/>
            <p:nvPr/>
          </p:nvSpPr>
          <p:spPr>
            <a:xfrm>
              <a:off x="6954798" y="3000137"/>
              <a:ext cx="2967633" cy="2436138"/>
            </a:xfrm>
            <a:prstGeom prst="rect">
              <a:avLst/>
            </a:prstGeom>
            <a:noFill/>
            <a:ln/>
          </p:spPr>
          <p:txBody>
            <a:bodyPr wrap="square" lIns="0" tIns="0" rIns="0" bIns="0" rtlCol="0" anchor="t"/>
            <a:lstStyle/>
            <a:p>
              <a:pPr marL="0" indent="0" algn="l">
                <a:lnSpc>
                  <a:spcPts val="2700"/>
                </a:lnSpc>
                <a:buNone/>
              </a:pPr>
              <a:r>
                <a:rPr lang="en-US" sz="2200">
                  <a:solidFill>
                    <a:srgbClr val="000000"/>
                  </a:solidFill>
                  <a:latin typeface="Arial" panose="020B0604020202020204" pitchFamily="34" charset="0"/>
                  <a:ea typeface="Arial Black" pitchFamily="34" charset="-122"/>
                  <a:cs typeface="Arial" panose="020B0604020202020204" pitchFamily="34" charset="0"/>
                </a:rPr>
                <a:t>Comprehensive testing verifies that protection systems will operate correctly when required, preventing potential harm to personnel and equipment during fault conditions.</a:t>
              </a:r>
              <a:endParaRPr lang="en-US" sz="2200"/>
            </a:p>
          </p:txBody>
        </p:sp>
        <p:sp>
          <p:nvSpPr>
            <p:cNvPr id="8" name="Shape 4"/>
            <p:cNvSpPr/>
            <p:nvPr/>
          </p:nvSpPr>
          <p:spPr>
            <a:xfrm>
              <a:off x="10194369" y="2454950"/>
              <a:ext cx="489466" cy="489466"/>
            </a:xfrm>
            <a:prstGeom prst="roundRect">
              <a:avLst>
                <a:gd name="adj" fmla="val 18668"/>
              </a:avLst>
            </a:prstGeom>
            <a:solidFill>
              <a:srgbClr val="E5E5E6"/>
            </a:solidFill>
            <a:ln w="7620">
              <a:solidFill>
                <a:srgbClr val="CBCBCC"/>
              </a:solidFill>
              <a:prstDash val="solid"/>
            </a:ln>
          </p:spPr>
          <p:txBody>
            <a:bodyPr/>
            <a:lstStyle/>
            <a:p>
              <a:endParaRPr lang="en-GB" sz="2200"/>
            </a:p>
          </p:txBody>
        </p:sp>
        <p:pic>
          <p:nvPicPr>
            <p:cNvPr id="9" name="Image 2" descr="preencoded.png"/>
            <p:cNvPicPr>
              <a:picLocks noChangeAspect="1"/>
            </p:cNvPicPr>
            <p:nvPr/>
          </p:nvPicPr>
          <p:blipFill>
            <a:blip r:embed="rId5"/>
            <a:stretch>
              <a:fillRect/>
            </a:stretch>
          </p:blipFill>
          <p:spPr>
            <a:xfrm>
              <a:off x="10275927" y="2495669"/>
              <a:ext cx="326231" cy="407908"/>
            </a:xfrm>
            <a:prstGeom prst="rect">
              <a:avLst/>
            </a:prstGeom>
          </p:spPr>
        </p:pic>
        <p:sp>
          <p:nvSpPr>
            <p:cNvPr id="10" name="Text 5"/>
            <p:cNvSpPr/>
            <p:nvPr/>
          </p:nvSpPr>
          <p:spPr>
            <a:xfrm>
              <a:off x="10901363" y="2529721"/>
              <a:ext cx="2967633" cy="679847"/>
            </a:xfrm>
            <a:prstGeom prst="rect">
              <a:avLst/>
            </a:prstGeom>
            <a:noFill/>
            <a:ln/>
          </p:spPr>
          <p:txBody>
            <a:bodyPr wrap="square" lIns="0" tIns="0" rIns="0" bIns="0" rtlCol="0" anchor="t"/>
            <a:lstStyle/>
            <a:p>
              <a:pPr marL="0" indent="0" algn="l">
                <a:lnSpc>
                  <a:spcPts val="2650"/>
                </a:lnSpc>
                <a:buNone/>
              </a:pPr>
              <a:r>
                <a:rPr lang="en-US" sz="2400" b="1">
                  <a:solidFill>
                    <a:srgbClr val="000000"/>
                  </a:solidFill>
                  <a:ea typeface="Arial Black Bold" pitchFamily="34" charset="-122"/>
                  <a:cs typeface="Arial Black Bold" pitchFamily="34" charset="-120"/>
                </a:rPr>
                <a:t>Reliability Confirmation</a:t>
              </a:r>
              <a:endParaRPr lang="en-US" sz="2400"/>
            </a:p>
          </p:txBody>
        </p:sp>
        <p:sp>
          <p:nvSpPr>
            <p:cNvPr id="11" name="Text 6"/>
            <p:cNvSpPr/>
            <p:nvPr/>
          </p:nvSpPr>
          <p:spPr>
            <a:xfrm>
              <a:off x="10901363" y="3000137"/>
              <a:ext cx="2967633" cy="2088118"/>
            </a:xfrm>
            <a:prstGeom prst="rect">
              <a:avLst/>
            </a:prstGeom>
            <a:noFill/>
            <a:ln/>
          </p:spPr>
          <p:txBody>
            <a:bodyPr wrap="square" lIns="0" tIns="0" rIns="0" bIns="0" rtlCol="0" anchor="t"/>
            <a:lstStyle/>
            <a:p>
              <a:pPr marL="0" indent="0" algn="l">
                <a:lnSpc>
                  <a:spcPts val="2700"/>
                </a:lnSpc>
                <a:buNone/>
              </a:pPr>
              <a:r>
                <a:rPr lang="en-US" sz="2200">
                  <a:solidFill>
                    <a:srgbClr val="000000"/>
                  </a:solidFill>
                  <a:latin typeface="Arial" panose="020B0604020202020204" pitchFamily="34" charset="0"/>
                  <a:ea typeface="Arial Black" pitchFamily="34" charset="-122"/>
                  <a:cs typeface="Arial" panose="020B0604020202020204" pitchFamily="34" charset="0"/>
                </a:rPr>
                <a:t>Regular testing ensures protection systems will respond appropriately to electrical faults, maintaining system integrity and preventing cascading failures.</a:t>
              </a:r>
              <a:endParaRPr lang="en-US" sz="2200"/>
            </a:p>
          </p:txBody>
        </p:sp>
        <p:sp>
          <p:nvSpPr>
            <p:cNvPr id="12" name="Shape 7"/>
            <p:cNvSpPr/>
            <p:nvPr/>
          </p:nvSpPr>
          <p:spPr>
            <a:xfrm>
              <a:off x="6247805" y="5871329"/>
              <a:ext cx="489466" cy="489466"/>
            </a:xfrm>
            <a:prstGeom prst="roundRect">
              <a:avLst>
                <a:gd name="adj" fmla="val 18668"/>
              </a:avLst>
            </a:prstGeom>
            <a:solidFill>
              <a:srgbClr val="E5E5E6"/>
            </a:solidFill>
            <a:ln w="7620">
              <a:solidFill>
                <a:srgbClr val="CBCBCC"/>
              </a:solidFill>
              <a:prstDash val="solid"/>
            </a:ln>
          </p:spPr>
          <p:txBody>
            <a:bodyPr/>
            <a:lstStyle/>
            <a:p>
              <a:endParaRPr lang="en-GB" sz="2200"/>
            </a:p>
          </p:txBody>
        </p:sp>
        <p:pic>
          <p:nvPicPr>
            <p:cNvPr id="13" name="Image 3" descr="preencoded.png"/>
            <p:cNvPicPr>
              <a:picLocks noChangeAspect="1"/>
            </p:cNvPicPr>
            <p:nvPr/>
          </p:nvPicPr>
          <p:blipFill>
            <a:blip r:embed="rId6"/>
            <a:stretch>
              <a:fillRect/>
            </a:stretch>
          </p:blipFill>
          <p:spPr>
            <a:xfrm>
              <a:off x="6329363" y="5912048"/>
              <a:ext cx="326231" cy="407908"/>
            </a:xfrm>
            <a:prstGeom prst="rect">
              <a:avLst/>
            </a:prstGeom>
          </p:spPr>
        </p:pic>
        <p:sp>
          <p:nvSpPr>
            <p:cNvPr id="14" name="Text 8"/>
            <p:cNvSpPr/>
            <p:nvPr/>
          </p:nvSpPr>
          <p:spPr>
            <a:xfrm>
              <a:off x="6954798" y="5946100"/>
              <a:ext cx="3081576" cy="339923"/>
            </a:xfrm>
            <a:prstGeom prst="rect">
              <a:avLst/>
            </a:prstGeom>
            <a:noFill/>
            <a:ln/>
          </p:spPr>
          <p:txBody>
            <a:bodyPr wrap="none" lIns="0" tIns="0" rIns="0" bIns="0" rtlCol="0" anchor="t"/>
            <a:lstStyle/>
            <a:p>
              <a:pPr marL="0" indent="0" algn="l">
                <a:lnSpc>
                  <a:spcPts val="2650"/>
                </a:lnSpc>
                <a:buNone/>
              </a:pPr>
              <a:r>
                <a:rPr lang="en-US" sz="2400" b="1">
                  <a:solidFill>
                    <a:srgbClr val="000000"/>
                  </a:solidFill>
                  <a:ea typeface="Arial Black Bold" pitchFamily="34" charset="-122"/>
                  <a:cs typeface="Arial Black Bold" pitchFamily="34" charset="-120"/>
                </a:rPr>
                <a:t>Compliance verification</a:t>
              </a:r>
              <a:endParaRPr lang="en-US" sz="2400"/>
            </a:p>
          </p:txBody>
        </p:sp>
        <p:sp>
          <p:nvSpPr>
            <p:cNvPr id="15" name="Text 9"/>
            <p:cNvSpPr/>
            <p:nvPr/>
          </p:nvSpPr>
          <p:spPr>
            <a:xfrm>
              <a:off x="6954797" y="6416516"/>
              <a:ext cx="7139631" cy="1044059"/>
            </a:xfrm>
            <a:prstGeom prst="rect">
              <a:avLst/>
            </a:prstGeom>
            <a:noFill/>
            <a:ln/>
          </p:spPr>
          <p:txBody>
            <a:bodyPr wrap="square" lIns="0" tIns="0" rIns="0" bIns="0" rtlCol="0" anchor="t"/>
            <a:lstStyle/>
            <a:p>
              <a:pPr marL="0" indent="0" algn="l">
                <a:lnSpc>
                  <a:spcPts val="2700"/>
                </a:lnSpc>
                <a:buNone/>
              </a:pPr>
              <a:r>
                <a:rPr lang="en-US" sz="2200" dirty="0">
                  <a:solidFill>
                    <a:srgbClr val="000000"/>
                  </a:solidFill>
                  <a:latin typeface="Arial"/>
                  <a:ea typeface="Arial Black" pitchFamily="34" charset="-122"/>
                  <a:cs typeface="Arial"/>
                </a:rPr>
                <a:t>Testing validates adherence to </a:t>
              </a:r>
              <a:r>
                <a:rPr lang="en-GB" sz="2200" dirty="0">
                  <a:solidFill>
                    <a:srgbClr val="333333"/>
                  </a:solidFill>
                  <a:effectLst/>
                  <a:latin typeface="Arial"/>
                  <a:ea typeface="Segoe UI" panose="020B0502040204020203" pitchFamily="34" charset="0"/>
                  <a:cs typeface="Arial"/>
                </a:rPr>
                <a:t>BS 5839-1, BS EN 50131 and PD6662, BS EN 62676</a:t>
              </a:r>
              <a:r>
                <a:rPr lang="en-US" sz="2200" dirty="0">
                  <a:solidFill>
                    <a:srgbClr val="000000"/>
                  </a:solidFill>
                  <a:latin typeface="Arial"/>
                  <a:ea typeface="Arial Black" pitchFamily="34" charset="-122"/>
                  <a:cs typeface="Arial"/>
                </a:rPr>
                <a:t>, BS 7671 and other relevant standards, ensuring legal and regulatory compliance for system operation.</a:t>
              </a:r>
              <a:endParaRPr lang="en-US" sz="2200" dirty="0">
                <a:latin typeface="Arial"/>
                <a:cs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604886" y="1815970"/>
            <a:ext cx="3596184" cy="5394276"/>
          </a:xfrm>
          <a:prstGeom prst="rect">
            <a:avLst/>
          </a:prstGeom>
        </p:spPr>
      </p:pic>
      <p:sp>
        <p:nvSpPr>
          <p:cNvPr id="3" name="Text 0"/>
          <p:cNvSpPr>
            <a:spLocks/>
          </p:cNvSpPr>
          <p:nvPr/>
        </p:nvSpPr>
        <p:spPr>
          <a:xfrm>
            <a:off x="301224" y="1236159"/>
            <a:ext cx="13899846" cy="646331"/>
          </a:xfrm>
          <a:prstGeom prst="rect">
            <a:avLst/>
          </a:prstGeom>
          <a:noFill/>
          <a:ln/>
        </p:spPr>
        <p:txBody>
          <a:bodyPr wrap="square" lIns="0" tIns="0" rIns="0" bIns="0" rtlCol="0" anchor="t"/>
          <a:lstStyle/>
          <a:p>
            <a:pPr marL="0" indent="0" algn="l">
              <a:lnSpc>
                <a:spcPts val="4950"/>
              </a:lnSpc>
              <a:buNone/>
            </a:pPr>
            <a:r>
              <a:rPr lang="en-US" sz="3600" b="1">
                <a:solidFill>
                  <a:srgbClr val="FC4421"/>
                </a:solidFill>
                <a:latin typeface="+mj-lt"/>
                <a:ea typeface="Arial Black Bold" pitchFamily="34" charset="-122"/>
                <a:cs typeface="Arial Black Bold" pitchFamily="34" charset="-120"/>
              </a:rPr>
              <a:t>Regulatory framework: standards and codes</a:t>
            </a:r>
            <a:endParaRPr lang="en-US" sz="3600">
              <a:latin typeface="+mj-lt"/>
            </a:endParaRPr>
          </a:p>
        </p:txBody>
      </p:sp>
      <p:sp>
        <p:nvSpPr>
          <p:cNvPr id="15" name="TextBox 14">
            <a:extLst>
              <a:ext uri="{FF2B5EF4-FFF2-40B4-BE49-F238E27FC236}">
                <a16:creationId xmlns:a16="http://schemas.microsoft.com/office/drawing/2014/main" id="{8941A6F0-575F-5D93-CC5C-224043F83373}"/>
              </a:ext>
            </a:extLst>
          </p:cNvPr>
          <p:cNvSpPr txBox="1"/>
          <p:nvPr/>
        </p:nvSpPr>
        <p:spPr>
          <a:xfrm>
            <a:off x="246260" y="1882490"/>
            <a:ext cx="9749796" cy="5493812"/>
          </a:xfrm>
          <a:prstGeom prst="rect">
            <a:avLst/>
          </a:prstGeom>
          <a:noFill/>
        </p:spPr>
        <p:txBody>
          <a:bodyPr wrap="square" lIns="91440" tIns="45720" rIns="91440" bIns="45720" anchor="t">
            <a:spAutoFit/>
          </a:bodyPr>
          <a:lstStyle/>
          <a:p>
            <a:pPr>
              <a:spcAft>
                <a:spcPts val="600"/>
              </a:spcAft>
              <a:buNone/>
            </a:pPr>
            <a:r>
              <a:rPr lang="en-GB" sz="2400" b="1"/>
              <a:t>BS 5839-1 (Fire detection &amp; alarm — non-domestic)</a:t>
            </a:r>
            <a:br>
              <a:rPr lang="en-GB" sz="2400"/>
            </a:br>
            <a:r>
              <a:rPr lang="en-GB" sz="2000"/>
              <a:t>Design, installation, commissioning, and maintenance requirements. Covers cable/fixings, device siting, zoning, interfaces (see BS 7273-4), audibility/VAD checks, battery capacity, cause-and-effect, records and certificates.</a:t>
            </a:r>
          </a:p>
          <a:p>
            <a:pPr>
              <a:spcAft>
                <a:spcPts val="600"/>
              </a:spcAft>
              <a:buNone/>
            </a:pPr>
            <a:r>
              <a:rPr lang="en-GB" sz="2400" b="1"/>
              <a:t>BS EN 50131 series + PD 6662 (Intruder &amp; hold-up alarms)</a:t>
            </a:r>
            <a:br>
              <a:rPr lang="en-GB" sz="2400"/>
            </a:br>
            <a:r>
              <a:rPr lang="en-GB" sz="2000"/>
              <a:t>System grading, environmental classes, power/tamper requirements, ATS linkage (EN 50136). Install &amp; commissioning tests (zones, EOL/DEOL, setting/</a:t>
            </a:r>
            <a:r>
              <a:rPr lang="en-GB" sz="2000" err="1"/>
              <a:t>unsetting</a:t>
            </a:r>
            <a:r>
              <a:rPr lang="en-GB" sz="2000"/>
              <a:t>, confirmation per BS 8243), handover documentation for police/insurer acceptance.</a:t>
            </a:r>
            <a:endParaRPr lang="en-GB" sz="2000" dirty="0">
              <a:cs typeface="Arial"/>
            </a:endParaRPr>
          </a:p>
          <a:p>
            <a:pPr>
              <a:spcAft>
                <a:spcPts val="600"/>
              </a:spcAft>
              <a:buNone/>
            </a:pPr>
            <a:r>
              <a:rPr lang="en-GB" sz="2400" b="1"/>
              <a:t>BS EN 62676 series (CCTV / Video Surveillance)</a:t>
            </a:r>
            <a:br>
              <a:rPr lang="en-GB" sz="2400"/>
            </a:br>
            <a:r>
              <a:rPr lang="en-GB" sz="2000"/>
              <a:t>Application &amp; performance guidance (</a:t>
            </a:r>
            <a:r>
              <a:rPr lang="en-GB" sz="2000" err="1"/>
              <a:t>FoV</a:t>
            </a:r>
            <a:r>
              <a:rPr lang="en-GB" sz="2000"/>
              <a:t>/identification criteria), installation &amp; commissioning, recording integrity, documentation and user info. (Remember data protection/usage signage externally.)</a:t>
            </a:r>
            <a:endParaRPr lang="en-GB" sz="2000" dirty="0">
              <a:cs typeface="Arial"/>
            </a:endParaRPr>
          </a:p>
          <a:p>
            <a:pPr>
              <a:buNone/>
            </a:pPr>
            <a:r>
              <a:rPr lang="en-GB" sz="2400" b="1"/>
              <a:t>BS EN 60839-11-1 (Electronic Access Control)</a:t>
            </a:r>
            <a:br>
              <a:rPr lang="en-GB" sz="2400"/>
            </a:br>
            <a:r>
              <a:rPr lang="en-GB" sz="2000"/>
              <a:t>System architecture, wiring &amp; power/backup, door hardware interfaces, event logging, commissioning and records. Coordinate with BS 7273-4 / EN 13637 for escape-route door release on fire alarm.</a:t>
            </a:r>
            <a:endParaRPr lang="en-GB" sz="2000" dirty="0">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p:cNvSpPr>
          <p:nvPr/>
        </p:nvSpPr>
        <p:spPr>
          <a:xfrm>
            <a:off x="430319" y="1236159"/>
            <a:ext cx="13899846" cy="646331"/>
          </a:xfrm>
          <a:prstGeom prst="rect">
            <a:avLst/>
          </a:prstGeom>
          <a:noFill/>
          <a:ln/>
        </p:spPr>
        <p:txBody>
          <a:bodyPr wrap="none" lIns="0" tIns="0" rIns="0" bIns="0" rtlCol="0" anchor="t"/>
          <a:lstStyle/>
          <a:p>
            <a:pPr marL="0" indent="0" algn="l">
              <a:lnSpc>
                <a:spcPts val="4800"/>
              </a:lnSpc>
              <a:buNone/>
            </a:pPr>
            <a:r>
              <a:rPr lang="en-US" sz="3600" b="1">
                <a:solidFill>
                  <a:srgbClr val="FC4421"/>
                </a:solidFill>
                <a:latin typeface="+mj-lt"/>
                <a:ea typeface="Arial Black Bold" pitchFamily="34" charset="-122"/>
                <a:cs typeface="Arial Black Bold" pitchFamily="34" charset="-120"/>
              </a:rPr>
              <a:t>Manufacturer documentation: the foundation of testing</a:t>
            </a:r>
            <a:endParaRPr lang="en-US" sz="3600">
              <a:latin typeface="+mj-lt"/>
            </a:endParaRPr>
          </a:p>
        </p:txBody>
      </p:sp>
      <p:grpSp>
        <p:nvGrpSpPr>
          <p:cNvPr id="23" name="Group 22">
            <a:extLst>
              <a:ext uri="{FF2B5EF4-FFF2-40B4-BE49-F238E27FC236}">
                <a16:creationId xmlns:a16="http://schemas.microsoft.com/office/drawing/2014/main" id="{46B10983-D21A-7B66-4B7F-EEF8DFB38FA0}"/>
              </a:ext>
            </a:extLst>
          </p:cNvPr>
          <p:cNvGrpSpPr/>
          <p:nvPr/>
        </p:nvGrpSpPr>
        <p:grpSpPr>
          <a:xfrm>
            <a:off x="505047" y="2076688"/>
            <a:ext cx="13172838" cy="4675346"/>
            <a:chOff x="720804" y="1855708"/>
            <a:chExt cx="13172838" cy="4675346"/>
          </a:xfrm>
        </p:grpSpPr>
        <p:pic>
          <p:nvPicPr>
            <p:cNvPr id="3" name="Image 0" descr="preencoded.png"/>
            <p:cNvPicPr>
              <a:picLocks noChangeAspect="1"/>
            </p:cNvPicPr>
            <p:nvPr/>
          </p:nvPicPr>
          <p:blipFill>
            <a:blip r:embed="rId3"/>
            <a:stretch>
              <a:fillRect/>
            </a:stretch>
          </p:blipFill>
          <p:spPr>
            <a:xfrm>
              <a:off x="3181231" y="1855708"/>
              <a:ext cx="1640205" cy="1132046"/>
            </a:xfrm>
            <a:prstGeom prst="rect">
              <a:avLst/>
            </a:prstGeom>
          </p:spPr>
        </p:pic>
        <p:pic>
          <p:nvPicPr>
            <p:cNvPr id="4" name="Image 1" descr="preencoded.png"/>
            <p:cNvPicPr>
              <a:picLocks noChangeAspect="1"/>
            </p:cNvPicPr>
            <p:nvPr/>
          </p:nvPicPr>
          <p:blipFill>
            <a:blip r:embed="rId4"/>
            <a:stretch>
              <a:fillRect/>
            </a:stretch>
          </p:blipFill>
          <p:spPr>
            <a:xfrm>
              <a:off x="3863221" y="2389346"/>
              <a:ext cx="276225" cy="345281"/>
            </a:xfrm>
            <a:prstGeom prst="rect">
              <a:avLst/>
            </a:prstGeom>
          </p:spPr>
        </p:pic>
        <p:sp>
          <p:nvSpPr>
            <p:cNvPr id="5" name="Text 1"/>
            <p:cNvSpPr/>
            <p:nvPr/>
          </p:nvSpPr>
          <p:spPr>
            <a:xfrm>
              <a:off x="5017889" y="2052161"/>
              <a:ext cx="2902148" cy="306943"/>
            </a:xfrm>
            <a:prstGeom prst="rect">
              <a:avLst/>
            </a:prstGeom>
            <a:noFill/>
            <a:ln/>
          </p:spPr>
          <p:txBody>
            <a:bodyPr wrap="none" lIns="0" tIns="0" rIns="0" bIns="0" rtlCol="0" anchor="t"/>
            <a:lstStyle/>
            <a:p>
              <a:pPr marL="0" indent="0" algn="l">
                <a:lnSpc>
                  <a:spcPts val="2400"/>
                </a:lnSpc>
                <a:buNone/>
              </a:pPr>
              <a:r>
                <a:rPr lang="en-US" sz="2400" b="1">
                  <a:solidFill>
                    <a:srgbClr val="000000"/>
                  </a:solidFill>
                  <a:ea typeface="Arial Black Bold" pitchFamily="34" charset="-122"/>
                  <a:cs typeface="Arial Black Bold" pitchFamily="34" charset="-120"/>
                </a:rPr>
                <a:t>Specific test parameters</a:t>
              </a:r>
              <a:endParaRPr lang="en-US" sz="2400"/>
            </a:p>
          </p:txBody>
        </p:sp>
        <p:sp>
          <p:nvSpPr>
            <p:cNvPr id="6" name="Text 2"/>
            <p:cNvSpPr/>
            <p:nvPr/>
          </p:nvSpPr>
          <p:spPr>
            <a:xfrm>
              <a:off x="5017889" y="2476976"/>
              <a:ext cx="4147423" cy="314325"/>
            </a:xfrm>
            <a:prstGeom prst="rect">
              <a:avLst/>
            </a:prstGeom>
            <a:noFill/>
            <a:ln/>
          </p:spPr>
          <p:txBody>
            <a:bodyPr wrap="none" lIns="0" tIns="0" rIns="0" bIns="0" rtlCol="0" anchor="t"/>
            <a:lstStyle/>
            <a:p>
              <a:pPr marL="0" indent="0" algn="l">
                <a:lnSpc>
                  <a:spcPts val="24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Exact values, tolerances and testing sequences</a:t>
              </a:r>
              <a:endParaRPr lang="en-US" sz="2400"/>
            </a:p>
          </p:txBody>
        </p:sp>
        <p:sp>
          <p:nvSpPr>
            <p:cNvPr id="7" name="Shape 3"/>
            <p:cNvSpPr/>
            <p:nvPr/>
          </p:nvSpPr>
          <p:spPr>
            <a:xfrm>
              <a:off x="4870490" y="3002756"/>
              <a:ext cx="9023152" cy="11430"/>
            </a:xfrm>
            <a:prstGeom prst="roundRect">
              <a:avLst>
                <a:gd name="adj" fmla="val 722022"/>
              </a:avLst>
            </a:prstGeom>
            <a:solidFill>
              <a:srgbClr val="CBCBCC"/>
            </a:solidFill>
            <a:ln/>
          </p:spPr>
          <p:txBody>
            <a:bodyPr/>
            <a:lstStyle/>
            <a:p>
              <a:endParaRPr lang="en-GB" sz="2400"/>
            </a:p>
          </p:txBody>
        </p:sp>
        <p:pic>
          <p:nvPicPr>
            <p:cNvPr id="8" name="Image 2" descr="preencoded.png"/>
            <p:cNvPicPr>
              <a:picLocks noChangeAspect="1"/>
            </p:cNvPicPr>
            <p:nvPr/>
          </p:nvPicPr>
          <p:blipFill>
            <a:blip r:embed="rId5"/>
            <a:stretch>
              <a:fillRect/>
            </a:stretch>
          </p:blipFill>
          <p:spPr>
            <a:xfrm>
              <a:off x="2361128" y="3036808"/>
              <a:ext cx="3280529" cy="1132046"/>
            </a:xfrm>
            <a:prstGeom prst="rect">
              <a:avLst/>
            </a:prstGeom>
          </p:spPr>
        </p:pic>
        <p:pic>
          <p:nvPicPr>
            <p:cNvPr id="9" name="Image 3" descr="preencoded.png"/>
            <p:cNvPicPr>
              <a:picLocks noChangeAspect="1"/>
            </p:cNvPicPr>
            <p:nvPr/>
          </p:nvPicPr>
          <p:blipFill>
            <a:blip r:embed="rId6"/>
            <a:stretch>
              <a:fillRect/>
            </a:stretch>
          </p:blipFill>
          <p:spPr>
            <a:xfrm>
              <a:off x="3863221" y="3430191"/>
              <a:ext cx="276225" cy="345281"/>
            </a:xfrm>
            <a:prstGeom prst="rect">
              <a:avLst/>
            </a:prstGeom>
          </p:spPr>
        </p:pic>
        <p:sp>
          <p:nvSpPr>
            <p:cNvPr id="10" name="Text 4"/>
            <p:cNvSpPr/>
            <p:nvPr/>
          </p:nvSpPr>
          <p:spPr>
            <a:xfrm>
              <a:off x="5838111" y="3233261"/>
              <a:ext cx="3323630" cy="306943"/>
            </a:xfrm>
            <a:prstGeom prst="rect">
              <a:avLst/>
            </a:prstGeom>
            <a:noFill/>
            <a:ln/>
          </p:spPr>
          <p:txBody>
            <a:bodyPr wrap="none" lIns="0" tIns="0" rIns="0" bIns="0" rtlCol="0" anchor="t"/>
            <a:lstStyle/>
            <a:p>
              <a:pPr marL="0" indent="0" algn="l">
                <a:lnSpc>
                  <a:spcPts val="2400"/>
                </a:lnSpc>
                <a:buNone/>
              </a:pPr>
              <a:r>
                <a:rPr lang="en-US" sz="2400" b="1">
                  <a:solidFill>
                    <a:srgbClr val="000000"/>
                  </a:solidFill>
                  <a:ea typeface="Arial Black Bold" pitchFamily="34" charset="-122"/>
                  <a:cs typeface="Arial Black Bold" pitchFamily="34" charset="-120"/>
                </a:rPr>
                <a:t>Required testing equipment</a:t>
              </a:r>
              <a:endParaRPr lang="en-US" sz="2400"/>
            </a:p>
          </p:txBody>
        </p:sp>
        <p:sp>
          <p:nvSpPr>
            <p:cNvPr id="11" name="Text 5"/>
            <p:cNvSpPr/>
            <p:nvPr/>
          </p:nvSpPr>
          <p:spPr>
            <a:xfrm>
              <a:off x="5838111" y="3658076"/>
              <a:ext cx="3323630" cy="314325"/>
            </a:xfrm>
            <a:prstGeom prst="rect">
              <a:avLst/>
            </a:prstGeom>
            <a:noFill/>
            <a:ln/>
          </p:spPr>
          <p:txBody>
            <a:bodyPr wrap="none" lIns="0" tIns="0" rIns="0" bIns="0" rtlCol="0" anchor="t"/>
            <a:lstStyle/>
            <a:p>
              <a:pPr marL="0" indent="0" algn="l">
                <a:lnSpc>
                  <a:spcPts val="2450"/>
                </a:lnSpc>
                <a:buNone/>
              </a:pPr>
              <a:r>
                <a:rPr lang="en-GB" sz="2400">
                  <a:solidFill>
                    <a:srgbClr val="000000"/>
                  </a:solidFill>
                  <a:latin typeface="Arial"/>
                  <a:ea typeface="Arial Black" pitchFamily="34" charset="-122"/>
                  <a:cs typeface="Arial"/>
                </a:rPr>
                <a:t>Specialised</a:t>
              </a:r>
              <a:r>
                <a:rPr lang="en-US" sz="2400" dirty="0">
                  <a:solidFill>
                    <a:srgbClr val="000000"/>
                  </a:solidFill>
                  <a:latin typeface="Arial"/>
                  <a:ea typeface="Arial Black" pitchFamily="34" charset="-122"/>
                  <a:cs typeface="Arial"/>
                </a:rPr>
                <a:t> instruments and software</a:t>
              </a:r>
              <a:endParaRPr lang="en-US" sz="2400" dirty="0">
                <a:latin typeface="Arial"/>
                <a:cs typeface="Arial"/>
              </a:endParaRPr>
            </a:p>
          </p:txBody>
        </p:sp>
        <p:sp>
          <p:nvSpPr>
            <p:cNvPr id="12" name="Shape 6"/>
            <p:cNvSpPr/>
            <p:nvPr/>
          </p:nvSpPr>
          <p:spPr>
            <a:xfrm>
              <a:off x="5690711" y="4183856"/>
              <a:ext cx="8202930" cy="11430"/>
            </a:xfrm>
            <a:prstGeom prst="roundRect">
              <a:avLst>
                <a:gd name="adj" fmla="val 722022"/>
              </a:avLst>
            </a:prstGeom>
            <a:solidFill>
              <a:srgbClr val="CBCBCC"/>
            </a:solidFill>
            <a:ln/>
          </p:spPr>
          <p:txBody>
            <a:bodyPr/>
            <a:lstStyle/>
            <a:p>
              <a:endParaRPr lang="en-GB" sz="2400"/>
            </a:p>
          </p:txBody>
        </p:sp>
        <p:pic>
          <p:nvPicPr>
            <p:cNvPr id="13" name="Image 4" descr="preencoded.png"/>
            <p:cNvPicPr>
              <a:picLocks noChangeAspect="1"/>
            </p:cNvPicPr>
            <p:nvPr/>
          </p:nvPicPr>
          <p:blipFill>
            <a:blip r:embed="rId7"/>
            <a:stretch>
              <a:fillRect/>
            </a:stretch>
          </p:blipFill>
          <p:spPr>
            <a:xfrm>
              <a:off x="1540907" y="4217908"/>
              <a:ext cx="4920853" cy="1132046"/>
            </a:xfrm>
            <a:prstGeom prst="rect">
              <a:avLst/>
            </a:prstGeom>
          </p:spPr>
        </p:pic>
        <p:pic>
          <p:nvPicPr>
            <p:cNvPr id="14" name="Image 5" descr="preencoded.png"/>
            <p:cNvPicPr>
              <a:picLocks noChangeAspect="1"/>
            </p:cNvPicPr>
            <p:nvPr/>
          </p:nvPicPr>
          <p:blipFill>
            <a:blip r:embed="rId8"/>
            <a:stretch>
              <a:fillRect/>
            </a:stretch>
          </p:blipFill>
          <p:spPr>
            <a:xfrm>
              <a:off x="3863221" y="4611291"/>
              <a:ext cx="276225" cy="345281"/>
            </a:xfrm>
            <a:prstGeom prst="rect">
              <a:avLst/>
            </a:prstGeom>
          </p:spPr>
        </p:pic>
        <p:sp>
          <p:nvSpPr>
            <p:cNvPr id="15" name="Text 7"/>
            <p:cNvSpPr/>
            <p:nvPr/>
          </p:nvSpPr>
          <p:spPr>
            <a:xfrm>
              <a:off x="6658213" y="4414361"/>
              <a:ext cx="2456140" cy="306943"/>
            </a:xfrm>
            <a:prstGeom prst="rect">
              <a:avLst/>
            </a:prstGeom>
            <a:noFill/>
            <a:ln/>
          </p:spPr>
          <p:txBody>
            <a:bodyPr wrap="none" lIns="0" tIns="0" rIns="0" bIns="0" rtlCol="0" anchor="t"/>
            <a:lstStyle/>
            <a:p>
              <a:pPr marL="0" indent="0" algn="l">
                <a:lnSpc>
                  <a:spcPts val="2400"/>
                </a:lnSpc>
                <a:buNone/>
              </a:pPr>
              <a:r>
                <a:rPr lang="en-US" sz="2400" b="1">
                  <a:solidFill>
                    <a:srgbClr val="000000"/>
                  </a:solidFill>
                  <a:ea typeface="Arial Black Bold" pitchFamily="34" charset="-122"/>
                  <a:cs typeface="Arial Black Bold" pitchFamily="34" charset="-120"/>
                </a:rPr>
                <a:t>Testing procedures</a:t>
              </a:r>
              <a:endParaRPr lang="en-US" sz="2400"/>
            </a:p>
          </p:txBody>
        </p:sp>
        <p:sp>
          <p:nvSpPr>
            <p:cNvPr id="16" name="Text 8"/>
            <p:cNvSpPr/>
            <p:nvPr/>
          </p:nvSpPr>
          <p:spPr>
            <a:xfrm>
              <a:off x="6658213" y="4839176"/>
              <a:ext cx="4103608" cy="314325"/>
            </a:xfrm>
            <a:prstGeom prst="rect">
              <a:avLst/>
            </a:prstGeom>
            <a:noFill/>
            <a:ln/>
          </p:spPr>
          <p:txBody>
            <a:bodyPr wrap="none" lIns="0" tIns="0" rIns="0" bIns="0" rtlCol="0" anchor="t"/>
            <a:lstStyle/>
            <a:p>
              <a:pPr marL="0" indent="0" algn="l">
                <a:lnSpc>
                  <a:spcPts val="24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Step-by-step methodology and safety protocols</a:t>
              </a:r>
              <a:endParaRPr lang="en-US" sz="2400"/>
            </a:p>
          </p:txBody>
        </p:sp>
        <p:sp>
          <p:nvSpPr>
            <p:cNvPr id="17" name="Shape 9"/>
            <p:cNvSpPr/>
            <p:nvPr/>
          </p:nvSpPr>
          <p:spPr>
            <a:xfrm>
              <a:off x="6510814" y="5364956"/>
              <a:ext cx="7382828" cy="11430"/>
            </a:xfrm>
            <a:prstGeom prst="roundRect">
              <a:avLst>
                <a:gd name="adj" fmla="val 722022"/>
              </a:avLst>
            </a:prstGeom>
            <a:solidFill>
              <a:srgbClr val="CBCBCC"/>
            </a:solidFill>
            <a:ln/>
          </p:spPr>
          <p:txBody>
            <a:bodyPr/>
            <a:lstStyle/>
            <a:p>
              <a:endParaRPr lang="en-GB" sz="2400"/>
            </a:p>
          </p:txBody>
        </p:sp>
        <p:pic>
          <p:nvPicPr>
            <p:cNvPr id="18" name="Image 6" descr="preencoded.png"/>
            <p:cNvPicPr>
              <a:picLocks noChangeAspect="1"/>
            </p:cNvPicPr>
            <p:nvPr/>
          </p:nvPicPr>
          <p:blipFill>
            <a:blip r:embed="rId9"/>
            <a:stretch>
              <a:fillRect/>
            </a:stretch>
          </p:blipFill>
          <p:spPr>
            <a:xfrm>
              <a:off x="720804" y="5399008"/>
              <a:ext cx="6561177" cy="1132046"/>
            </a:xfrm>
            <a:prstGeom prst="rect">
              <a:avLst/>
            </a:prstGeom>
          </p:spPr>
        </p:pic>
        <p:pic>
          <p:nvPicPr>
            <p:cNvPr id="19" name="Image 7" descr="preencoded.png"/>
            <p:cNvPicPr>
              <a:picLocks noChangeAspect="1"/>
            </p:cNvPicPr>
            <p:nvPr/>
          </p:nvPicPr>
          <p:blipFill>
            <a:blip r:embed="rId10"/>
            <a:stretch>
              <a:fillRect/>
            </a:stretch>
          </p:blipFill>
          <p:spPr>
            <a:xfrm>
              <a:off x="3863221" y="5792391"/>
              <a:ext cx="276225" cy="345281"/>
            </a:xfrm>
            <a:prstGeom prst="rect">
              <a:avLst/>
            </a:prstGeom>
          </p:spPr>
        </p:pic>
        <p:sp>
          <p:nvSpPr>
            <p:cNvPr id="20" name="Text 10"/>
            <p:cNvSpPr/>
            <p:nvPr/>
          </p:nvSpPr>
          <p:spPr>
            <a:xfrm>
              <a:off x="7478435" y="5595461"/>
              <a:ext cx="3382685" cy="306943"/>
            </a:xfrm>
            <a:prstGeom prst="rect">
              <a:avLst/>
            </a:prstGeom>
            <a:noFill/>
            <a:ln/>
          </p:spPr>
          <p:txBody>
            <a:bodyPr wrap="none" lIns="0" tIns="0" rIns="0" bIns="0" rtlCol="0" anchor="t"/>
            <a:lstStyle/>
            <a:p>
              <a:pPr marL="0" indent="0" algn="l">
                <a:lnSpc>
                  <a:spcPts val="2400"/>
                </a:lnSpc>
                <a:buNone/>
              </a:pPr>
              <a:r>
                <a:rPr lang="en-US" sz="2400" b="1">
                  <a:solidFill>
                    <a:srgbClr val="000000"/>
                  </a:solidFill>
                  <a:ea typeface="Arial Black Bold" pitchFamily="34" charset="-122"/>
                  <a:cs typeface="Arial Black Bold" pitchFamily="34" charset="-120"/>
                </a:rPr>
                <a:t>Fundamental Documentation</a:t>
              </a:r>
              <a:endParaRPr lang="en-US" sz="2400"/>
            </a:p>
          </p:txBody>
        </p:sp>
        <p:sp>
          <p:nvSpPr>
            <p:cNvPr id="21" name="Text 11"/>
            <p:cNvSpPr/>
            <p:nvPr/>
          </p:nvSpPr>
          <p:spPr>
            <a:xfrm>
              <a:off x="7478435" y="6020276"/>
              <a:ext cx="4288869" cy="314325"/>
            </a:xfrm>
            <a:prstGeom prst="rect">
              <a:avLst/>
            </a:prstGeom>
            <a:noFill/>
            <a:ln/>
          </p:spPr>
          <p:txBody>
            <a:bodyPr wrap="none" lIns="0" tIns="0" rIns="0" bIns="0" rtlCol="0" anchor="t"/>
            <a:lstStyle/>
            <a:p>
              <a:pPr marL="0" indent="0" algn="l">
                <a:lnSpc>
                  <a:spcPts val="24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Equipment specifications and reference materials</a:t>
              </a:r>
              <a:endParaRPr lang="en-US" sz="24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308AF-9344-8F2F-937E-6B5BD3FD436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5C5CE3A-A57D-0A55-31C0-214D29C96FB9}"/>
              </a:ext>
            </a:extLst>
          </p:cNvPr>
          <p:cNvSpPr>
            <a:spLocks/>
          </p:cNvSpPr>
          <p:nvPr/>
        </p:nvSpPr>
        <p:spPr>
          <a:xfrm>
            <a:off x="430319" y="1236159"/>
            <a:ext cx="13899846" cy="646331"/>
          </a:xfrm>
          <a:prstGeom prst="rect">
            <a:avLst/>
          </a:prstGeom>
          <a:noFill/>
          <a:ln/>
        </p:spPr>
        <p:txBody>
          <a:bodyPr wrap="none" lIns="0" tIns="0" rIns="0" bIns="0" rtlCol="0" anchor="t"/>
          <a:lstStyle/>
          <a:p>
            <a:pPr marL="0" indent="0" algn="l">
              <a:lnSpc>
                <a:spcPts val="4800"/>
              </a:lnSpc>
              <a:buNone/>
            </a:pPr>
            <a:r>
              <a:rPr lang="en-US" sz="3600" b="1">
                <a:solidFill>
                  <a:srgbClr val="FC4421"/>
                </a:solidFill>
                <a:latin typeface="+mj-lt"/>
                <a:ea typeface="Arial Black Bold" pitchFamily="34" charset="-122"/>
                <a:cs typeface="Arial Black Bold" pitchFamily="34" charset="-120"/>
              </a:rPr>
              <a:t>Manufacturer documentation: the foundation of testing</a:t>
            </a:r>
            <a:endParaRPr lang="en-US" sz="3600">
              <a:latin typeface="+mj-lt"/>
            </a:endParaRPr>
          </a:p>
        </p:txBody>
      </p:sp>
      <p:sp>
        <p:nvSpPr>
          <p:cNvPr id="22" name="Text 12">
            <a:extLst>
              <a:ext uri="{FF2B5EF4-FFF2-40B4-BE49-F238E27FC236}">
                <a16:creationId xmlns:a16="http://schemas.microsoft.com/office/drawing/2014/main" id="{95271B63-D194-E2BC-4B74-808EE221F94C}"/>
              </a:ext>
            </a:extLst>
          </p:cNvPr>
          <p:cNvSpPr>
            <a:spLocks/>
          </p:cNvSpPr>
          <p:nvPr/>
        </p:nvSpPr>
        <p:spPr>
          <a:xfrm>
            <a:off x="430319" y="2165514"/>
            <a:ext cx="12620663"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Manufacturer documentation provides the essential framework for testing electronic protection systems.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It contains specific requirements that must be followed precisely to ensure system functionality and warranty validity.</a:t>
            </a:r>
            <a:endParaRPr lang="en-US" sz="2400" dirty="0"/>
          </a:p>
        </p:txBody>
      </p:sp>
    </p:spTree>
    <p:extLst>
      <p:ext uri="{BB962C8B-B14F-4D97-AF65-F5344CB8AC3E}">
        <p14:creationId xmlns:p14="http://schemas.microsoft.com/office/powerpoint/2010/main" val="114440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30319" y="1868977"/>
            <a:ext cx="3462316" cy="5193474"/>
          </a:xfrm>
          <a:prstGeom prst="rect">
            <a:avLst/>
          </a:prstGeom>
        </p:spPr>
      </p:pic>
      <p:sp>
        <p:nvSpPr>
          <p:cNvPr id="3" name="Text 0"/>
          <p:cNvSpPr>
            <a:spLocks/>
          </p:cNvSpPr>
          <p:nvPr/>
        </p:nvSpPr>
        <p:spPr>
          <a:xfrm>
            <a:off x="430319" y="1236159"/>
            <a:ext cx="13899846" cy="646331"/>
          </a:xfrm>
          <a:prstGeom prst="rect">
            <a:avLst/>
          </a:prstGeom>
          <a:noFill/>
          <a:ln/>
        </p:spPr>
        <p:txBody>
          <a:bodyPr wrap="square" lIns="0" tIns="0" rIns="0" bIns="0" rtlCol="0" anchor="t"/>
          <a:lstStyle/>
          <a:p>
            <a:pPr marL="0" indent="0" algn="l">
              <a:lnSpc>
                <a:spcPts val="4150"/>
              </a:lnSpc>
              <a:buNone/>
            </a:pPr>
            <a:r>
              <a:rPr lang="en-US" sz="3600" b="1">
                <a:solidFill>
                  <a:srgbClr val="FC4421"/>
                </a:solidFill>
                <a:latin typeface="+mj-lt"/>
                <a:ea typeface="Arial Black Bold" pitchFamily="34" charset="-122"/>
                <a:cs typeface="Arial Black Bold" pitchFamily="34" charset="-120"/>
              </a:rPr>
              <a:t>Essential test equipment for protection system verification</a:t>
            </a:r>
            <a:endParaRPr lang="en-US" sz="3600">
              <a:latin typeface="+mj-lt"/>
            </a:endParaRPr>
          </a:p>
        </p:txBody>
      </p:sp>
      <p:grpSp>
        <p:nvGrpSpPr>
          <p:cNvPr id="16" name="Group 15">
            <a:extLst>
              <a:ext uri="{FF2B5EF4-FFF2-40B4-BE49-F238E27FC236}">
                <a16:creationId xmlns:a16="http://schemas.microsoft.com/office/drawing/2014/main" id="{06E42477-9FD2-5805-3B73-574B10B02394}"/>
              </a:ext>
            </a:extLst>
          </p:cNvPr>
          <p:cNvGrpSpPr/>
          <p:nvPr/>
        </p:nvGrpSpPr>
        <p:grpSpPr>
          <a:xfrm>
            <a:off x="4089755" y="1882490"/>
            <a:ext cx="9986763" cy="2585323"/>
            <a:chOff x="6079450" y="2152055"/>
            <a:chExt cx="7957780" cy="2585323"/>
          </a:xfrm>
        </p:grpSpPr>
        <p:pic>
          <p:nvPicPr>
            <p:cNvPr id="7" name="Image 2" descr="preencoded.png"/>
            <p:cNvPicPr>
              <a:picLocks noChangeAspect="1"/>
            </p:cNvPicPr>
            <p:nvPr/>
          </p:nvPicPr>
          <p:blipFill>
            <a:blip r:embed="rId4"/>
            <a:stretch>
              <a:fillRect/>
            </a:stretch>
          </p:blipFill>
          <p:spPr>
            <a:xfrm>
              <a:off x="8802648" y="2152055"/>
              <a:ext cx="423624" cy="423624"/>
            </a:xfrm>
            <a:prstGeom prst="rect">
              <a:avLst/>
            </a:prstGeom>
          </p:spPr>
        </p:pic>
        <p:sp>
          <p:nvSpPr>
            <p:cNvPr id="8" name="Text 3"/>
            <p:cNvSpPr/>
            <p:nvPr/>
          </p:nvSpPr>
          <p:spPr>
            <a:xfrm>
              <a:off x="8802648" y="2745105"/>
              <a:ext cx="2118360" cy="264676"/>
            </a:xfrm>
            <a:prstGeom prst="rect">
              <a:avLst/>
            </a:prstGeom>
            <a:noFill/>
            <a:ln/>
          </p:spPr>
          <p:txBody>
            <a:bodyPr wrap="none" lIns="0" tIns="0" rIns="0" bIns="0" rtlCol="0" anchor="t"/>
            <a:lstStyle/>
            <a:p>
              <a:pPr marL="0" indent="0" algn="l">
                <a:lnSpc>
                  <a:spcPts val="2050"/>
                </a:lnSpc>
                <a:buNone/>
              </a:pPr>
              <a:r>
                <a:rPr lang="en-US" sz="2400" b="1" dirty="0">
                  <a:solidFill>
                    <a:srgbClr val="000000"/>
                  </a:solidFill>
                  <a:ea typeface="Arial Black Bold" pitchFamily="34" charset="-122"/>
                  <a:cs typeface="Arial Black Bold" pitchFamily="34" charset="-120"/>
                </a:rPr>
                <a:t>Test monitors</a:t>
              </a:r>
              <a:endParaRPr lang="en-US" sz="2400" dirty="0"/>
            </a:p>
          </p:txBody>
        </p:sp>
        <p:sp>
          <p:nvSpPr>
            <p:cNvPr id="9" name="Text 4"/>
            <p:cNvSpPr/>
            <p:nvPr/>
          </p:nvSpPr>
          <p:spPr>
            <a:xfrm>
              <a:off x="8802648" y="3111460"/>
              <a:ext cx="2511385" cy="1625918"/>
            </a:xfrm>
            <a:prstGeom prst="rect">
              <a:avLst/>
            </a:prstGeom>
            <a:noFill/>
            <a:ln/>
          </p:spPr>
          <p:txBody>
            <a:bodyPr wrap="square" lIns="0" tIns="0" rIns="0" bIns="0" rtlCol="0" anchor="t"/>
            <a:lstStyle/>
            <a:p>
              <a:pPr>
                <a:lnSpc>
                  <a:spcPct val="110000"/>
                </a:lnSpc>
              </a:pPr>
              <a:r>
                <a:rPr lang="en-GB" sz="2000" dirty="0"/>
                <a:t>A CCTV test monitor is a portable screen used during installation and maintenance to set up and align cameras. It allows the engineer to check image quality, focus, orientation, and coverage directly at the camera location, ensuring the view is correct and the signal is transmitting properly before final commissioning.</a:t>
              </a:r>
              <a:endParaRPr lang="en-US" sz="2000" dirty="0"/>
            </a:p>
          </p:txBody>
        </p:sp>
        <p:pic>
          <p:nvPicPr>
            <p:cNvPr id="10" name="Image 3" descr="preencoded.png"/>
            <p:cNvPicPr>
              <a:picLocks noChangeAspect="1"/>
            </p:cNvPicPr>
            <p:nvPr/>
          </p:nvPicPr>
          <p:blipFill>
            <a:blip r:embed="rId5"/>
            <a:stretch>
              <a:fillRect/>
            </a:stretch>
          </p:blipFill>
          <p:spPr>
            <a:xfrm>
              <a:off x="11525845" y="2152055"/>
              <a:ext cx="423624" cy="423624"/>
            </a:xfrm>
            <a:prstGeom prst="rect">
              <a:avLst/>
            </a:prstGeom>
          </p:spPr>
        </p:pic>
        <p:sp>
          <p:nvSpPr>
            <p:cNvPr id="11" name="Text 5"/>
            <p:cNvSpPr/>
            <p:nvPr/>
          </p:nvSpPr>
          <p:spPr>
            <a:xfrm>
              <a:off x="11525845" y="2745105"/>
              <a:ext cx="2118360" cy="264676"/>
            </a:xfrm>
            <a:prstGeom prst="rect">
              <a:avLst/>
            </a:prstGeom>
            <a:noFill/>
            <a:ln/>
          </p:spPr>
          <p:txBody>
            <a:bodyPr wrap="none" lIns="0" tIns="0" rIns="0" bIns="0" rtlCol="0" anchor="t"/>
            <a:lstStyle/>
            <a:p>
              <a:pPr marL="0" indent="0" algn="l">
                <a:lnSpc>
                  <a:spcPts val="2050"/>
                </a:lnSpc>
                <a:buNone/>
              </a:pPr>
              <a:r>
                <a:rPr lang="en-US" sz="2400" b="1">
                  <a:solidFill>
                    <a:srgbClr val="000000"/>
                  </a:solidFill>
                  <a:ea typeface="Arial Black Bold" pitchFamily="34" charset="-122"/>
                  <a:cs typeface="Arial Black Bold" pitchFamily="34" charset="-120"/>
                </a:rPr>
                <a:t>Smoke and heat testers</a:t>
              </a:r>
              <a:endParaRPr lang="en-US" sz="2400"/>
            </a:p>
          </p:txBody>
        </p:sp>
        <p:sp>
          <p:nvSpPr>
            <p:cNvPr id="12" name="Text 6"/>
            <p:cNvSpPr/>
            <p:nvPr/>
          </p:nvSpPr>
          <p:spPr>
            <a:xfrm>
              <a:off x="11525845" y="3111460"/>
              <a:ext cx="2511385" cy="1625918"/>
            </a:xfrm>
            <a:prstGeom prst="rect">
              <a:avLst/>
            </a:prstGeom>
            <a:noFill/>
            <a:ln/>
          </p:spPr>
          <p:txBody>
            <a:bodyPr wrap="square" lIns="0" tIns="0" rIns="0" bIns="0" rtlCol="0" anchor="t"/>
            <a:lstStyle/>
            <a:p>
              <a:pPr>
                <a:lnSpc>
                  <a:spcPct val="110000"/>
                </a:lnSpc>
              </a:pPr>
              <a:r>
                <a:rPr lang="en-GB" sz="2000" dirty="0"/>
                <a:t>Smoke and heat testers are specialist tools used to functionally test fire detectors. They simulate real fire conditions - smoke aerosols for smoke detectors and heated air for heat detectors - to confirm the devices activate correctly and report to the control panel, as required by BS 5839-1.</a:t>
              </a:r>
              <a:endParaRPr lang="en-US" sz="2000" dirty="0"/>
            </a:p>
          </p:txBody>
        </p:sp>
        <p:pic>
          <p:nvPicPr>
            <p:cNvPr id="13" name="Image 4" descr="preencoded.png"/>
            <p:cNvPicPr>
              <a:picLocks noChangeAspect="1"/>
            </p:cNvPicPr>
            <p:nvPr/>
          </p:nvPicPr>
          <p:blipFill>
            <a:blip r:embed="rId6"/>
            <a:stretch>
              <a:fillRect/>
            </a:stretch>
          </p:blipFill>
          <p:spPr>
            <a:xfrm>
              <a:off x="6101537" y="2152055"/>
              <a:ext cx="423624" cy="423624"/>
            </a:xfrm>
            <a:prstGeom prst="rect">
              <a:avLst/>
            </a:prstGeom>
          </p:spPr>
        </p:pic>
        <p:sp>
          <p:nvSpPr>
            <p:cNvPr id="14" name="Text 7"/>
            <p:cNvSpPr/>
            <p:nvPr/>
          </p:nvSpPr>
          <p:spPr>
            <a:xfrm>
              <a:off x="6101537" y="2745105"/>
              <a:ext cx="2255401" cy="264676"/>
            </a:xfrm>
            <a:prstGeom prst="rect">
              <a:avLst/>
            </a:prstGeom>
            <a:noFill/>
            <a:ln/>
          </p:spPr>
          <p:txBody>
            <a:bodyPr wrap="none" lIns="0" tIns="0" rIns="0" bIns="0" rtlCol="0" anchor="t"/>
            <a:lstStyle/>
            <a:p>
              <a:pPr marL="0" indent="0" algn="l">
                <a:lnSpc>
                  <a:spcPts val="2050"/>
                </a:lnSpc>
                <a:buNone/>
              </a:pPr>
              <a:r>
                <a:rPr lang="en-US" sz="2400" b="1">
                  <a:solidFill>
                    <a:srgbClr val="000000"/>
                  </a:solidFill>
                  <a:ea typeface="Arial Black Bold" pitchFamily="34" charset="-122"/>
                  <a:cs typeface="Arial Black Bold" pitchFamily="34" charset="-120"/>
                </a:rPr>
                <a:t>Multi-function testers</a:t>
              </a:r>
              <a:endParaRPr lang="en-US" sz="2400"/>
            </a:p>
          </p:txBody>
        </p:sp>
        <p:sp>
          <p:nvSpPr>
            <p:cNvPr id="15" name="Text 8"/>
            <p:cNvSpPr/>
            <p:nvPr/>
          </p:nvSpPr>
          <p:spPr>
            <a:xfrm>
              <a:off x="6079450" y="3179207"/>
              <a:ext cx="2723198" cy="1354931"/>
            </a:xfrm>
            <a:prstGeom prst="rect">
              <a:avLst/>
            </a:prstGeom>
            <a:noFill/>
            <a:ln/>
          </p:spPr>
          <p:txBody>
            <a:bodyPr wrap="square" lIns="0" tIns="0" rIns="0" bIns="0" rtlCol="0" anchor="t"/>
            <a:lstStyle/>
            <a:p>
              <a:pPr marL="0" indent="0" algn="l">
                <a:lnSpc>
                  <a:spcPct val="110000"/>
                </a:lnSpc>
                <a:buNone/>
              </a:pPr>
              <a:r>
                <a:rPr lang="en-US" sz="2000">
                  <a:solidFill>
                    <a:srgbClr val="000000"/>
                  </a:solidFill>
                  <a:latin typeface="Arial" panose="020B0604020202020204" pitchFamily="34" charset="0"/>
                  <a:ea typeface="Arial Black" pitchFamily="34" charset="-122"/>
                  <a:cs typeface="Arial" panose="020B0604020202020204" pitchFamily="34" charset="0"/>
                </a:rPr>
                <a:t>Devices for measuring insulation resistance, continuity, loop impedance and other parameters essential for verifying the integrity of protection circuits.</a:t>
              </a:r>
              <a:endParaRPr lang="en-US" sz="20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509073" y="1096058"/>
            <a:ext cx="3978062" cy="5967092"/>
          </a:xfrm>
          <a:prstGeom prst="rect">
            <a:avLst/>
          </a:prstGeom>
        </p:spPr>
      </p:pic>
      <p:sp>
        <p:nvSpPr>
          <p:cNvPr id="3" name="Text 0"/>
          <p:cNvSpPr>
            <a:spLocks/>
          </p:cNvSpPr>
          <p:nvPr/>
        </p:nvSpPr>
        <p:spPr>
          <a:xfrm>
            <a:off x="430318" y="1104426"/>
            <a:ext cx="13899846" cy="646331"/>
          </a:xfrm>
          <a:prstGeom prst="rect">
            <a:avLst/>
          </a:prstGeom>
          <a:noFill/>
          <a:ln/>
        </p:spPr>
        <p:txBody>
          <a:bodyPr wrap="square" lIns="0" tIns="0" rIns="0" bIns="0" rtlCol="0" anchor="t"/>
          <a:lstStyle/>
          <a:p>
            <a:pPr marL="0" indent="0" algn="l">
              <a:lnSpc>
                <a:spcPts val="4600"/>
              </a:lnSpc>
              <a:buNone/>
            </a:pPr>
            <a:r>
              <a:rPr lang="en-US" sz="3600" b="1" dirty="0">
                <a:solidFill>
                  <a:srgbClr val="FC4421"/>
                </a:solidFill>
                <a:latin typeface="+mj-lt"/>
                <a:ea typeface="Arial Black Bold" pitchFamily="34" charset="-122"/>
                <a:cs typeface="Arial Black Bold" pitchFamily="34" charset="-120"/>
              </a:rPr>
              <a:t>Preparation phase: before testing begins</a:t>
            </a:r>
            <a:endParaRPr lang="en-US" sz="3600" dirty="0">
              <a:latin typeface="+mj-lt"/>
            </a:endParaRPr>
          </a:p>
        </p:txBody>
      </p:sp>
      <p:grpSp>
        <p:nvGrpSpPr>
          <p:cNvPr id="26" name="Group 25">
            <a:extLst>
              <a:ext uri="{FF2B5EF4-FFF2-40B4-BE49-F238E27FC236}">
                <a16:creationId xmlns:a16="http://schemas.microsoft.com/office/drawing/2014/main" id="{1ED45E4E-2B2B-8914-5E32-A29C5EE15B88}"/>
              </a:ext>
            </a:extLst>
          </p:cNvPr>
          <p:cNvGrpSpPr/>
          <p:nvPr/>
        </p:nvGrpSpPr>
        <p:grpSpPr>
          <a:xfrm>
            <a:off x="430317" y="1748914"/>
            <a:ext cx="9869780" cy="5068586"/>
            <a:chOff x="647542" y="2190929"/>
            <a:chExt cx="8027409" cy="5068586"/>
          </a:xfrm>
        </p:grpSpPr>
        <p:sp>
          <p:nvSpPr>
            <p:cNvPr id="8" name="Text 4"/>
            <p:cNvSpPr/>
            <p:nvPr/>
          </p:nvSpPr>
          <p:spPr>
            <a:xfrm>
              <a:off x="1643122" y="2322445"/>
              <a:ext cx="2655112" cy="294323"/>
            </a:xfrm>
            <a:prstGeom prst="rect">
              <a:avLst/>
            </a:prstGeom>
            <a:noFill/>
            <a:ln/>
          </p:spPr>
          <p:txBody>
            <a:bodyPr wrap="none" lIns="0" tIns="0" rIns="0" bIns="0" rtlCol="0" anchor="t"/>
            <a:lstStyle/>
            <a:p>
              <a:pPr marL="0" indent="0" algn="l">
                <a:lnSpc>
                  <a:spcPts val="2300"/>
                </a:lnSpc>
                <a:buNone/>
              </a:pPr>
              <a:r>
                <a:rPr lang="en-GB" sz="2400" b="1"/>
                <a:t>Check drawings and documentation</a:t>
              </a:r>
              <a:endParaRPr lang="en-GB" sz="2400" b="1">
                <a:cs typeface="Arial"/>
              </a:endParaRPr>
            </a:p>
          </p:txBody>
        </p:sp>
        <p:sp>
          <p:nvSpPr>
            <p:cNvPr id="9" name="Text 5"/>
            <p:cNvSpPr/>
            <p:nvPr/>
          </p:nvSpPr>
          <p:spPr>
            <a:xfrm>
              <a:off x="1643122" y="2619478"/>
              <a:ext cx="6835918" cy="688924"/>
            </a:xfrm>
            <a:prstGeom prst="rect">
              <a:avLst/>
            </a:prstGeom>
            <a:noFill/>
            <a:ln/>
          </p:spPr>
          <p:txBody>
            <a:bodyPr wrap="square" lIns="0" tIns="0" rIns="0" bIns="0" rtlCol="0" anchor="t"/>
            <a:lstStyle/>
            <a:p>
              <a:r>
                <a:rPr lang="en-GB" sz="2400"/>
                <a:t>Review system drawings and zone charts to understand device locations and test points.</a:t>
              </a:r>
              <a:endParaRPr lang="en-GB" sz="2200">
                <a:cs typeface="Arial"/>
              </a:endParaRPr>
            </a:p>
          </p:txBody>
        </p:sp>
        <p:sp>
          <p:nvSpPr>
            <p:cNvPr id="13" name="Text 8"/>
            <p:cNvSpPr/>
            <p:nvPr/>
          </p:nvSpPr>
          <p:spPr>
            <a:xfrm>
              <a:off x="1643122" y="3623065"/>
              <a:ext cx="2574343" cy="294323"/>
            </a:xfrm>
            <a:prstGeom prst="rect">
              <a:avLst/>
            </a:prstGeom>
            <a:noFill/>
            <a:ln/>
          </p:spPr>
          <p:txBody>
            <a:bodyPr wrap="none" lIns="0" tIns="0" rIns="0" bIns="0" rtlCol="0" anchor="t"/>
            <a:lstStyle/>
            <a:p>
              <a:pPr>
                <a:lnSpc>
                  <a:spcPts val="2300"/>
                </a:lnSpc>
              </a:pPr>
              <a:r>
                <a:rPr lang="en-GB" sz="2400" b="1"/>
                <a:t>Confirm test equipment</a:t>
              </a:r>
              <a:endParaRPr lang="en-GB" sz="2400" b="1">
                <a:cs typeface="Arial"/>
              </a:endParaRPr>
            </a:p>
          </p:txBody>
        </p:sp>
        <p:sp>
          <p:nvSpPr>
            <p:cNvPr id="14" name="Text 9"/>
            <p:cNvSpPr/>
            <p:nvPr/>
          </p:nvSpPr>
          <p:spPr>
            <a:xfrm>
              <a:off x="1670416" y="3922895"/>
              <a:ext cx="6835918" cy="602933"/>
            </a:xfrm>
            <a:prstGeom prst="rect">
              <a:avLst/>
            </a:prstGeom>
            <a:noFill/>
            <a:ln/>
          </p:spPr>
          <p:txBody>
            <a:bodyPr wrap="square" lIns="0" tIns="0" rIns="0" bIns="0" rtlCol="0" anchor="t"/>
            <a:lstStyle/>
            <a:p>
              <a:r>
                <a:rPr lang="en-GB" sz="2400"/>
                <a:t>Ensure the correct test kits (e.g. smoke/heat testers, CCTV test monitor, multimeter) are available and calibrated.</a:t>
              </a:r>
              <a:endParaRPr lang="en-GB" sz="2200">
                <a:cs typeface="Arial"/>
              </a:endParaRPr>
            </a:p>
          </p:txBody>
        </p:sp>
        <p:sp>
          <p:nvSpPr>
            <p:cNvPr id="18" name="Text 12"/>
            <p:cNvSpPr/>
            <p:nvPr/>
          </p:nvSpPr>
          <p:spPr>
            <a:xfrm>
              <a:off x="1670416" y="5031269"/>
              <a:ext cx="2413660" cy="294323"/>
            </a:xfrm>
            <a:prstGeom prst="rect">
              <a:avLst/>
            </a:prstGeom>
            <a:noFill/>
            <a:ln/>
          </p:spPr>
          <p:txBody>
            <a:bodyPr wrap="none" lIns="0" tIns="0" rIns="0" bIns="0" rtlCol="0" anchor="t"/>
            <a:lstStyle/>
            <a:p>
              <a:pPr>
                <a:lnSpc>
                  <a:spcPts val="2300"/>
                </a:lnSpc>
              </a:pPr>
              <a:r>
                <a:rPr lang="en-GB" sz="2400" b="1"/>
                <a:t>Carry out a risk assessment</a:t>
              </a:r>
              <a:endParaRPr lang="en-GB" sz="2400" b="1">
                <a:cs typeface="Arial"/>
              </a:endParaRPr>
            </a:p>
          </p:txBody>
        </p:sp>
        <p:sp>
          <p:nvSpPr>
            <p:cNvPr id="19" name="Text 13"/>
            <p:cNvSpPr/>
            <p:nvPr/>
          </p:nvSpPr>
          <p:spPr>
            <a:xfrm>
              <a:off x="1670416" y="5327742"/>
              <a:ext cx="6835918" cy="602933"/>
            </a:xfrm>
            <a:prstGeom prst="rect">
              <a:avLst/>
            </a:prstGeom>
            <a:noFill/>
            <a:ln/>
          </p:spPr>
          <p:txBody>
            <a:bodyPr wrap="square" lIns="0" tIns="0" rIns="0" bIns="0" rtlCol="0" anchor="t"/>
            <a:lstStyle/>
            <a:p>
              <a:r>
                <a:rPr lang="en-GB" sz="2400"/>
                <a:t>Complete a site-specific risk assessment to identify hazards such as working at height, dust, or live equipment.</a:t>
              </a:r>
              <a:endParaRPr lang="en-GB" sz="2200">
                <a:cs typeface="Arial"/>
              </a:endParaRPr>
            </a:p>
          </p:txBody>
        </p:sp>
        <p:grpSp>
          <p:nvGrpSpPr>
            <p:cNvPr id="25" name="Group 24">
              <a:extLst>
                <a:ext uri="{FF2B5EF4-FFF2-40B4-BE49-F238E27FC236}">
                  <a16:creationId xmlns:a16="http://schemas.microsoft.com/office/drawing/2014/main" id="{EC04BC52-57B2-485B-2A57-84678FD5204A}"/>
                </a:ext>
              </a:extLst>
            </p:cNvPr>
            <p:cNvGrpSpPr/>
            <p:nvPr/>
          </p:nvGrpSpPr>
          <p:grpSpPr>
            <a:xfrm>
              <a:off x="647542" y="2190929"/>
              <a:ext cx="995580" cy="4485070"/>
              <a:chOff x="647542" y="2190929"/>
              <a:chExt cx="995580" cy="4485070"/>
            </a:xfrm>
          </p:grpSpPr>
          <p:sp>
            <p:nvSpPr>
              <p:cNvPr id="4" name="Shape 1"/>
              <p:cNvSpPr/>
              <p:nvPr/>
            </p:nvSpPr>
            <p:spPr>
              <a:xfrm>
                <a:off x="869190" y="2190929"/>
                <a:ext cx="37185" cy="4449648"/>
              </a:xfrm>
              <a:prstGeom prst="roundRect">
                <a:avLst>
                  <a:gd name="adj" fmla="val 346212"/>
                </a:avLst>
              </a:prstGeom>
              <a:solidFill>
                <a:srgbClr val="CBCBCC"/>
              </a:solidFill>
              <a:ln/>
            </p:spPr>
            <p:txBody>
              <a:bodyPr/>
              <a:lstStyle/>
              <a:p>
                <a:endParaRPr lang="en-GB" sz="2200"/>
              </a:p>
            </p:txBody>
          </p:sp>
          <p:sp>
            <p:nvSpPr>
              <p:cNvPr id="5" name="Shape 2"/>
              <p:cNvSpPr/>
              <p:nvPr/>
            </p:nvSpPr>
            <p:spPr>
              <a:xfrm>
                <a:off x="995482" y="2415046"/>
                <a:ext cx="565309" cy="22860"/>
              </a:xfrm>
              <a:prstGeom prst="roundRect">
                <a:avLst>
                  <a:gd name="adj" fmla="val 346212"/>
                </a:avLst>
              </a:prstGeom>
              <a:solidFill>
                <a:srgbClr val="CBCBCC"/>
              </a:solidFill>
              <a:ln/>
            </p:spPr>
            <p:txBody>
              <a:bodyPr/>
              <a:lstStyle/>
              <a:p>
                <a:endParaRPr lang="en-GB" sz="2200"/>
              </a:p>
            </p:txBody>
          </p:sp>
          <p:sp>
            <p:nvSpPr>
              <p:cNvPr id="6" name="Shape 3"/>
              <p:cNvSpPr/>
              <p:nvPr/>
            </p:nvSpPr>
            <p:spPr>
              <a:xfrm>
                <a:off x="659428" y="2190929"/>
                <a:ext cx="423982" cy="423982"/>
              </a:xfrm>
              <a:prstGeom prst="roundRect">
                <a:avLst>
                  <a:gd name="adj" fmla="val 18667"/>
                </a:avLst>
              </a:prstGeom>
              <a:solidFill>
                <a:srgbClr val="E5E5E6"/>
              </a:solidFill>
              <a:ln w="7620">
                <a:solidFill>
                  <a:srgbClr val="CBCBCC"/>
                </a:solidFill>
                <a:prstDash val="solid"/>
              </a:ln>
            </p:spPr>
            <p:txBody>
              <a:bodyPr/>
              <a:lstStyle/>
              <a:p>
                <a:endParaRPr lang="en-GB" sz="2200"/>
              </a:p>
            </p:txBody>
          </p:sp>
          <p:pic>
            <p:nvPicPr>
              <p:cNvPr id="7" name="Image 1" descr="preencoded.png"/>
              <p:cNvPicPr>
                <a:picLocks noChangeAspect="1"/>
              </p:cNvPicPr>
              <p:nvPr/>
            </p:nvPicPr>
            <p:blipFill>
              <a:blip r:embed="rId4"/>
              <a:stretch>
                <a:fillRect/>
              </a:stretch>
            </p:blipFill>
            <p:spPr>
              <a:xfrm>
                <a:off x="741521" y="2219221"/>
                <a:ext cx="282654" cy="353258"/>
              </a:xfrm>
              <a:prstGeom prst="rect">
                <a:avLst/>
              </a:prstGeom>
            </p:spPr>
          </p:pic>
          <p:sp>
            <p:nvSpPr>
              <p:cNvPr id="10" name="Shape 6"/>
              <p:cNvSpPr/>
              <p:nvPr/>
            </p:nvSpPr>
            <p:spPr>
              <a:xfrm>
                <a:off x="1060549" y="3776834"/>
                <a:ext cx="565309" cy="22860"/>
              </a:xfrm>
              <a:prstGeom prst="roundRect">
                <a:avLst>
                  <a:gd name="adj" fmla="val 346212"/>
                </a:avLst>
              </a:prstGeom>
              <a:solidFill>
                <a:srgbClr val="CBCBCC"/>
              </a:solidFill>
              <a:ln/>
            </p:spPr>
            <p:txBody>
              <a:bodyPr/>
              <a:lstStyle/>
              <a:p>
                <a:endParaRPr lang="en-GB" sz="2200"/>
              </a:p>
            </p:txBody>
          </p:sp>
          <p:sp>
            <p:nvSpPr>
              <p:cNvPr id="11" name="Shape 7"/>
              <p:cNvSpPr/>
              <p:nvPr/>
            </p:nvSpPr>
            <p:spPr>
              <a:xfrm>
                <a:off x="647542" y="3558235"/>
                <a:ext cx="423982" cy="423982"/>
              </a:xfrm>
              <a:prstGeom prst="roundRect">
                <a:avLst>
                  <a:gd name="adj" fmla="val 18667"/>
                </a:avLst>
              </a:prstGeom>
              <a:solidFill>
                <a:srgbClr val="E5E5E6"/>
              </a:solidFill>
              <a:ln w="7620">
                <a:solidFill>
                  <a:srgbClr val="CBCBCC"/>
                </a:solidFill>
                <a:prstDash val="solid"/>
              </a:ln>
            </p:spPr>
            <p:txBody>
              <a:bodyPr/>
              <a:lstStyle/>
              <a:p>
                <a:endParaRPr lang="en-GB" sz="2200"/>
              </a:p>
            </p:txBody>
          </p:sp>
          <p:pic>
            <p:nvPicPr>
              <p:cNvPr id="12" name="Image 2" descr="preencoded.png"/>
              <p:cNvPicPr>
                <a:picLocks noChangeAspect="1"/>
              </p:cNvPicPr>
              <p:nvPr/>
            </p:nvPicPr>
            <p:blipFill>
              <a:blip r:embed="rId5"/>
              <a:stretch>
                <a:fillRect/>
              </a:stretch>
            </p:blipFill>
            <p:spPr>
              <a:xfrm>
                <a:off x="730032" y="3564130"/>
                <a:ext cx="282654" cy="353258"/>
              </a:xfrm>
              <a:prstGeom prst="rect">
                <a:avLst/>
              </a:prstGeom>
            </p:spPr>
          </p:pic>
          <p:sp>
            <p:nvSpPr>
              <p:cNvPr id="15" name="Shape 10"/>
              <p:cNvSpPr/>
              <p:nvPr/>
            </p:nvSpPr>
            <p:spPr>
              <a:xfrm>
                <a:off x="1060549" y="5137534"/>
                <a:ext cx="565309" cy="22860"/>
              </a:xfrm>
              <a:prstGeom prst="roundRect">
                <a:avLst>
                  <a:gd name="adj" fmla="val 346212"/>
                </a:avLst>
              </a:prstGeom>
              <a:solidFill>
                <a:srgbClr val="CBCBCC"/>
              </a:solidFill>
              <a:ln/>
            </p:spPr>
            <p:txBody>
              <a:bodyPr/>
              <a:lstStyle/>
              <a:p>
                <a:endParaRPr lang="en-GB" sz="2200"/>
              </a:p>
            </p:txBody>
          </p:sp>
          <p:sp>
            <p:nvSpPr>
              <p:cNvPr id="16" name="Shape 11"/>
              <p:cNvSpPr/>
              <p:nvPr/>
            </p:nvSpPr>
            <p:spPr>
              <a:xfrm>
                <a:off x="659428" y="4937032"/>
                <a:ext cx="423982" cy="423982"/>
              </a:xfrm>
              <a:prstGeom prst="roundRect">
                <a:avLst>
                  <a:gd name="adj" fmla="val 18667"/>
                </a:avLst>
              </a:prstGeom>
              <a:solidFill>
                <a:srgbClr val="E5E5E6"/>
              </a:solidFill>
              <a:ln w="7620">
                <a:solidFill>
                  <a:srgbClr val="CBCBCC"/>
                </a:solidFill>
                <a:prstDash val="solid"/>
              </a:ln>
            </p:spPr>
            <p:txBody>
              <a:bodyPr/>
              <a:lstStyle/>
              <a:p>
                <a:endParaRPr lang="en-GB" sz="2200"/>
              </a:p>
            </p:txBody>
          </p:sp>
          <p:pic>
            <p:nvPicPr>
              <p:cNvPr id="17" name="Image 3" descr="preencoded.png"/>
              <p:cNvPicPr>
                <a:picLocks noChangeAspect="1"/>
              </p:cNvPicPr>
              <p:nvPr/>
            </p:nvPicPr>
            <p:blipFill>
              <a:blip r:embed="rId6"/>
              <a:stretch>
                <a:fillRect/>
              </a:stretch>
            </p:blipFill>
            <p:spPr>
              <a:xfrm>
                <a:off x="730032" y="4972334"/>
                <a:ext cx="282654" cy="353258"/>
              </a:xfrm>
              <a:prstGeom prst="rect">
                <a:avLst/>
              </a:prstGeom>
            </p:spPr>
          </p:pic>
          <p:sp>
            <p:nvSpPr>
              <p:cNvPr id="20" name="Shape 14"/>
              <p:cNvSpPr/>
              <p:nvPr/>
            </p:nvSpPr>
            <p:spPr>
              <a:xfrm>
                <a:off x="1077813" y="6452519"/>
                <a:ext cx="565309" cy="22860"/>
              </a:xfrm>
              <a:prstGeom prst="roundRect">
                <a:avLst>
                  <a:gd name="adj" fmla="val 346212"/>
                </a:avLst>
              </a:prstGeom>
              <a:solidFill>
                <a:srgbClr val="CBCBCC"/>
              </a:solidFill>
              <a:ln/>
            </p:spPr>
            <p:txBody>
              <a:bodyPr/>
              <a:lstStyle/>
              <a:p>
                <a:endParaRPr lang="en-GB" sz="2200"/>
              </a:p>
            </p:txBody>
          </p:sp>
          <p:sp>
            <p:nvSpPr>
              <p:cNvPr id="21" name="Shape 15"/>
              <p:cNvSpPr/>
              <p:nvPr/>
            </p:nvSpPr>
            <p:spPr>
              <a:xfrm>
                <a:off x="676692" y="6252017"/>
                <a:ext cx="423982" cy="423982"/>
              </a:xfrm>
              <a:prstGeom prst="roundRect">
                <a:avLst>
                  <a:gd name="adj" fmla="val 18667"/>
                </a:avLst>
              </a:prstGeom>
              <a:solidFill>
                <a:srgbClr val="E5E5E6"/>
              </a:solidFill>
              <a:ln w="7620">
                <a:solidFill>
                  <a:srgbClr val="CBCBCC"/>
                </a:solidFill>
                <a:prstDash val="solid"/>
              </a:ln>
            </p:spPr>
            <p:txBody>
              <a:bodyPr/>
              <a:lstStyle/>
              <a:p>
                <a:endParaRPr lang="en-GB" sz="2200"/>
              </a:p>
            </p:txBody>
          </p:sp>
          <p:pic>
            <p:nvPicPr>
              <p:cNvPr id="22" name="Image 4" descr="preencoded.png"/>
              <p:cNvPicPr>
                <a:picLocks noChangeAspect="1"/>
              </p:cNvPicPr>
              <p:nvPr/>
            </p:nvPicPr>
            <p:blipFill>
              <a:blip r:embed="rId7"/>
              <a:stretch>
                <a:fillRect/>
              </a:stretch>
            </p:blipFill>
            <p:spPr>
              <a:xfrm>
                <a:off x="747296" y="6287319"/>
                <a:ext cx="282654" cy="353258"/>
              </a:xfrm>
              <a:prstGeom prst="rect">
                <a:avLst/>
              </a:prstGeom>
            </p:spPr>
          </p:pic>
        </p:grpSp>
        <p:sp>
          <p:nvSpPr>
            <p:cNvPr id="23" name="Text 16"/>
            <p:cNvSpPr/>
            <p:nvPr/>
          </p:nvSpPr>
          <p:spPr>
            <a:xfrm>
              <a:off x="1687680" y="6346254"/>
              <a:ext cx="2637421" cy="294323"/>
            </a:xfrm>
            <a:prstGeom prst="rect">
              <a:avLst/>
            </a:prstGeom>
            <a:noFill/>
            <a:ln/>
          </p:spPr>
          <p:txBody>
            <a:bodyPr wrap="none" lIns="0" tIns="0" rIns="0" bIns="0" rtlCol="0" anchor="t"/>
            <a:lstStyle/>
            <a:p>
              <a:pPr>
                <a:lnSpc>
                  <a:spcPts val="2300"/>
                </a:lnSpc>
              </a:pPr>
              <a:r>
                <a:rPr lang="en-GB" sz="2400" b="1"/>
                <a:t>Plan functional tests</a:t>
              </a:r>
              <a:endParaRPr lang="en-GB" sz="2400" b="1">
                <a:cs typeface="Arial"/>
              </a:endParaRPr>
            </a:p>
          </p:txBody>
        </p:sp>
        <p:sp>
          <p:nvSpPr>
            <p:cNvPr id="24" name="Text 17"/>
            <p:cNvSpPr/>
            <p:nvPr/>
          </p:nvSpPr>
          <p:spPr>
            <a:xfrm>
              <a:off x="1687681" y="6656582"/>
              <a:ext cx="6987270" cy="602933"/>
            </a:xfrm>
            <a:prstGeom prst="rect">
              <a:avLst/>
            </a:prstGeom>
            <a:noFill/>
            <a:ln/>
          </p:spPr>
          <p:txBody>
            <a:bodyPr wrap="square" lIns="0" tIns="0" rIns="0" bIns="0" rtlCol="0" anchor="t"/>
            <a:lstStyle/>
            <a:p>
              <a:r>
                <a:rPr lang="en-GB" sz="2400"/>
                <a:t>Agree a testing plan in line with manufacturer requirements and site procedures, ensuring all tests can be carried out safely and effectively.</a:t>
              </a:r>
              <a:endParaRPr lang="en-GB" sz="2200">
                <a:cs typeface="Arial"/>
              </a:endParaRPr>
            </a:p>
          </p:txBody>
        </p:sp>
      </p:gr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2E5A77-3F08-45AD-A763-09A31590A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AE50A6-7BF8-4E44-B98C-BE16528632E5}">
  <ds:schemaRefs>
    <ds:schemaRef ds:uri="http://www.w3.org/XML/1998/namespace"/>
    <ds:schemaRef ds:uri="http://schemas.microsoft.com/office/2006/documentManagement/types"/>
    <ds:schemaRef ds:uri="7c04300a-231c-4281-9146-a98f6f4a7aff"/>
    <ds:schemaRef ds:uri="http://purl.org/dc/elements/1.1/"/>
    <ds:schemaRef ds:uri="http://purl.org/dc/terms/"/>
    <ds:schemaRef ds:uri="http://schemas.microsoft.com/office/infopath/2007/PartnerControls"/>
    <ds:schemaRef ds:uri="http://schemas.openxmlformats.org/package/2006/metadata/core-properties"/>
    <ds:schemaRef ds:uri="01e15224-84b2-4570-bdea-a67bb94d092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6A5DD85-493B-45AE-9729-38B940038638}">
  <ds:schemaRefs>
    <ds:schemaRef ds:uri="http://schemas.microsoft.com/sharepoint/v3/contenttype/fo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4</TotalTime>
  <Words>1843</Words>
  <Application>Microsoft Office PowerPoint</Application>
  <PresentationFormat>Custom</PresentationFormat>
  <Paragraphs>173</Paragraphs>
  <Slides>21</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Ｐゴシック</vt:lpstr>
      <vt:lpstr>Aptos</vt:lpstr>
      <vt:lpstr>Arial</vt:lpstr>
      <vt:lpstr>Arial Black Bold</vt:lpstr>
      <vt:lpstr>Arial Body</vt:lpstr>
      <vt:lpstr>inherit</vt:lpstr>
      <vt:lpstr>Lucida Grande</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20</cp:revision>
  <dcterms:created xsi:type="dcterms:W3CDTF">2025-05-19T14:22:30Z</dcterms:created>
  <dcterms:modified xsi:type="dcterms:W3CDTF">2025-11-25T15:51:43Z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2025-11-17T19:46:36Z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0688be16-6baf-414c-accd-5ba940f0b02d</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