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713" r:id="rId5"/>
  </p:sldMasterIdLst>
  <p:notesMasterIdLst>
    <p:notesMasterId r:id="rId27"/>
  </p:notesMasterIdLst>
  <p:sldIdLst>
    <p:sldId id="462" r:id="rId6"/>
    <p:sldId id="840" r:id="rId7"/>
    <p:sldId id="843" r:id="rId8"/>
    <p:sldId id="257" r:id="rId9"/>
    <p:sldId id="258" r:id="rId10"/>
    <p:sldId id="259" r:id="rId11"/>
    <p:sldId id="260" r:id="rId12"/>
    <p:sldId id="261" r:id="rId13"/>
    <p:sldId id="262" r:id="rId14"/>
    <p:sldId id="263" r:id="rId15"/>
    <p:sldId id="264" r:id="rId16"/>
    <p:sldId id="265" r:id="rId17"/>
    <p:sldId id="266" r:id="rId18"/>
    <p:sldId id="267" r:id="rId19"/>
    <p:sldId id="270" r:id="rId20"/>
    <p:sldId id="272" r:id="rId21"/>
    <p:sldId id="846" r:id="rId22"/>
    <p:sldId id="273" r:id="rId23"/>
    <p:sldId id="284" r:id="rId24"/>
    <p:sldId id="838" r:id="rId25"/>
    <p:sldId id="512" r:id="rId26"/>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1ABC10BB-16D0-9C03-AAB0-9F1B4B9B65EE}" name="Hazell, Danielle" initials="HD" userId="S::danielle.hazell@wjec.co.uk::16322be0-50ef-46ff-b0c0-d304bc10d5d2"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96"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S::bonita.searle-barnes@eal.org.uk::e782127f-826a-4a83-a372-afedaa2e0d4f" providerId="AD" clId="Web-{2B30F424-87D8-BF33-C49C-69564151DE99}"/>
    <pc:docChg chg="modSld">
      <pc:chgData name="Bonita Searle-Barnes" userId="S::bonita.searle-barnes@eal.org.uk::e782127f-826a-4a83-a372-afedaa2e0d4f" providerId="AD" clId="Web-{2B30F424-87D8-BF33-C49C-69564151DE99}" dt="2025-11-14T12:35:20.212" v="1" actId="20577"/>
      <pc:docMkLst>
        <pc:docMk/>
      </pc:docMkLst>
      <pc:sldChg chg="modSp">
        <pc:chgData name="Bonita Searle-Barnes" userId="S::bonita.searle-barnes@eal.org.uk::e782127f-826a-4a83-a372-afedaa2e0d4f" providerId="AD" clId="Web-{2B30F424-87D8-BF33-C49C-69564151DE99}" dt="2025-11-14T12:35:20.212" v="1" actId="20577"/>
        <pc:sldMkLst>
          <pc:docMk/>
          <pc:sldMk cId="4139293381" sldId="462"/>
        </pc:sldMkLst>
        <pc:spChg chg="mod">
          <ac:chgData name="Bonita Searle-Barnes" userId="S::bonita.searle-barnes@eal.org.uk::e782127f-826a-4a83-a372-afedaa2e0d4f" providerId="AD" clId="Web-{2B30F424-87D8-BF33-C49C-69564151DE99}" dt="2025-11-14T12:35:20.212" v="1" actId="20577"/>
          <ac:spMkLst>
            <pc:docMk/>
            <pc:sldMk cId="4139293381" sldId="462"/>
            <ac:spMk id="3" creationId="{C071156A-2242-124B-AF49-34A979232ED8}"/>
          </ac:spMkLst>
        </pc:spChg>
      </pc:sldChg>
    </pc:docChg>
  </pc:docChgLst>
  <pc:docChgLst>
    <pc:chgData name="Andrasko, Rhiannon" userId="S::rhiannon.andrasko@wjec.co.uk::15be4c62-2de6-4343-a7f4-3c209826edd1" providerId="AD" clId="Web-{84E71881-D16C-CC42-D184-5B7DD13558CC}"/>
    <pc:docChg chg="mod modSld">
      <pc:chgData name="Andrasko, Rhiannon" userId="S::rhiannon.andrasko@wjec.co.uk::15be4c62-2de6-4343-a7f4-3c209826edd1" providerId="AD" clId="Web-{84E71881-D16C-CC42-D184-5B7DD13558CC}" dt="2025-11-18T16:25:30.655" v="3"/>
      <pc:docMkLst>
        <pc:docMk/>
      </pc:docMkLst>
      <pc:sldChg chg="modSp">
        <pc:chgData name="Andrasko, Rhiannon" userId="S::rhiannon.andrasko@wjec.co.uk::15be4c62-2de6-4343-a7f4-3c209826edd1" providerId="AD" clId="Web-{84E71881-D16C-CC42-D184-5B7DD13558CC}" dt="2025-11-18T15:57:09.495" v="2" actId="20577"/>
        <pc:sldMkLst>
          <pc:docMk/>
          <pc:sldMk cId="0" sldId="265"/>
        </pc:sldMkLst>
        <pc:spChg chg="mod">
          <ac:chgData name="Andrasko, Rhiannon" userId="S::rhiannon.andrasko@wjec.co.uk::15be4c62-2de6-4343-a7f4-3c209826edd1" providerId="AD" clId="Web-{84E71881-D16C-CC42-D184-5B7DD13558CC}" dt="2025-11-18T15:57:09.495" v="2" actId="20577"/>
          <ac:spMkLst>
            <pc:docMk/>
            <pc:sldMk cId="0" sldId="265"/>
            <ac:spMk id="11" creationId="{00000000-0000-0000-0000-000000000000}"/>
          </ac:spMkLst>
        </pc:spChg>
      </pc:sldChg>
    </pc:docChg>
  </pc:docChgLst>
  <pc:docChgLst>
    <pc:chgData name="Hazell, Danielle" userId="S::danielle.hazell@wjec.co.uk::16322be0-50ef-46ff-b0c0-d304bc10d5d2" providerId="AD" clId="Web-{2C42EF11-ED86-43D6-2918-05ECBCC6EA7E}"/>
    <pc:docChg chg="mod modSld">
      <pc:chgData name="Hazell, Danielle" userId="S::danielle.hazell@wjec.co.uk::16322be0-50ef-46ff-b0c0-d304bc10d5d2" providerId="AD" clId="Web-{2C42EF11-ED86-43D6-2918-05ECBCC6EA7E}" dt="2025-11-19T21:47:28.874" v="7" actId="1076"/>
      <pc:docMkLst>
        <pc:docMk/>
      </pc:docMkLst>
      <pc:sldChg chg="delSp modSp">
        <pc:chgData name="Hazell, Danielle" userId="S::danielle.hazell@wjec.co.uk::16322be0-50ef-46ff-b0c0-d304bc10d5d2" providerId="AD" clId="Web-{2C42EF11-ED86-43D6-2918-05ECBCC6EA7E}" dt="2025-11-19T21:47:10.215" v="3" actId="14100"/>
        <pc:sldMkLst>
          <pc:docMk/>
          <pc:sldMk cId="0" sldId="272"/>
        </pc:sldMkLst>
        <pc:spChg chg="mod">
          <ac:chgData name="Hazell, Danielle" userId="S::danielle.hazell@wjec.co.uk::16322be0-50ef-46ff-b0c0-d304bc10d5d2" providerId="AD" clId="Web-{2C42EF11-ED86-43D6-2918-05ECBCC6EA7E}" dt="2025-11-19T21:47:07.043" v="2" actId="14100"/>
          <ac:spMkLst>
            <pc:docMk/>
            <pc:sldMk cId="0" sldId="272"/>
            <ac:spMk id="4" creationId="{00000000-0000-0000-0000-000000000000}"/>
          </ac:spMkLst>
        </pc:spChg>
        <pc:spChg chg="mod">
          <ac:chgData name="Hazell, Danielle" userId="S::danielle.hazell@wjec.co.uk::16322be0-50ef-46ff-b0c0-d304bc10d5d2" providerId="AD" clId="Web-{2C42EF11-ED86-43D6-2918-05ECBCC6EA7E}" dt="2025-11-19T21:47:10.215" v="3" actId="14100"/>
          <ac:spMkLst>
            <pc:docMk/>
            <pc:sldMk cId="0" sldId="272"/>
            <ac:spMk id="5" creationId="{00000000-0000-0000-0000-000000000000}"/>
          </ac:spMkLst>
        </pc:spChg>
        <pc:picChg chg="del">
          <ac:chgData name="Hazell, Danielle" userId="S::danielle.hazell@wjec.co.uk::16322be0-50ef-46ff-b0c0-d304bc10d5d2" providerId="AD" clId="Web-{2C42EF11-ED86-43D6-2918-05ECBCC6EA7E}" dt="2025-11-19T21:47:03.855" v="1"/>
          <ac:picMkLst>
            <pc:docMk/>
            <pc:sldMk cId="0" sldId="272"/>
            <ac:picMk id="6" creationId="{00000000-0000-0000-0000-000000000000}"/>
          </ac:picMkLst>
        </pc:picChg>
      </pc:sldChg>
      <pc:sldChg chg="delSp modSp">
        <pc:chgData name="Hazell, Danielle" userId="S::danielle.hazell@wjec.co.uk::16322be0-50ef-46ff-b0c0-d304bc10d5d2" providerId="AD" clId="Web-{2C42EF11-ED86-43D6-2918-05ECBCC6EA7E}" dt="2025-11-19T21:47:28.874" v="7" actId="1076"/>
        <pc:sldMkLst>
          <pc:docMk/>
          <pc:sldMk cId="1209473763" sldId="846"/>
        </pc:sldMkLst>
        <pc:spChg chg="mod">
          <ac:chgData name="Hazell, Danielle" userId="S::danielle.hazell@wjec.co.uk::16322be0-50ef-46ff-b0c0-d304bc10d5d2" providerId="AD" clId="Web-{2C42EF11-ED86-43D6-2918-05ECBCC6EA7E}" dt="2025-11-19T21:47:19.310" v="5" actId="14100"/>
          <ac:spMkLst>
            <pc:docMk/>
            <pc:sldMk cId="1209473763" sldId="846"/>
            <ac:spMk id="8" creationId="{A2972AA7-2FD0-C09B-DF42-D19ADD0CB7C8}"/>
          </ac:spMkLst>
        </pc:spChg>
        <pc:spChg chg="mod">
          <ac:chgData name="Hazell, Danielle" userId="S::danielle.hazell@wjec.co.uk::16322be0-50ef-46ff-b0c0-d304bc10d5d2" providerId="AD" clId="Web-{2C42EF11-ED86-43D6-2918-05ECBCC6EA7E}" dt="2025-11-19T21:47:28.874" v="7" actId="1076"/>
          <ac:spMkLst>
            <pc:docMk/>
            <pc:sldMk cId="1209473763" sldId="846"/>
            <ac:spMk id="9" creationId="{EF3AF321-8106-6956-EED4-5CC49896D40F}"/>
          </ac:spMkLst>
        </pc:spChg>
        <pc:picChg chg="del">
          <ac:chgData name="Hazell, Danielle" userId="S::danielle.hazell@wjec.co.uk::16322be0-50ef-46ff-b0c0-d304bc10d5d2" providerId="AD" clId="Web-{2C42EF11-ED86-43D6-2918-05ECBCC6EA7E}" dt="2025-11-19T21:47:15.872" v="4"/>
          <ac:picMkLst>
            <pc:docMk/>
            <pc:sldMk cId="1209473763" sldId="846"/>
            <ac:picMk id="6" creationId="{5AF6E2F8-CB46-D30A-54D1-9B6308EFC741}"/>
          </ac:picMkLst>
        </pc:picChg>
      </pc:sldChg>
    </pc:docChg>
  </pc:docChgLst>
  <pc:docChgLst>
    <pc:chgData name="Bonita Searle-Barnes" userId="S::bonita.searle-barnes@eal.org.uk::e782127f-826a-4a83-a372-afedaa2e0d4f" providerId="AD" clId="Web-{9878854C-ACED-70FB-037D-A6AE1976938D}"/>
    <pc:docChg chg="delSld modSld">
      <pc:chgData name="Bonita Searle-Barnes" userId="S::bonita.searle-barnes@eal.org.uk::e782127f-826a-4a83-a372-afedaa2e0d4f" providerId="AD" clId="Web-{9878854C-ACED-70FB-037D-A6AE1976938D}" dt="2025-11-10T12:54:44.819" v="17"/>
      <pc:docMkLst>
        <pc:docMk/>
      </pc:docMkLst>
      <pc:sldChg chg="modSp">
        <pc:chgData name="Bonita Searle-Barnes" userId="S::bonita.searle-barnes@eal.org.uk::e782127f-826a-4a83-a372-afedaa2e0d4f" providerId="AD" clId="Web-{9878854C-ACED-70FB-037D-A6AE1976938D}" dt="2025-11-10T12:53:51.691" v="9" actId="1076"/>
        <pc:sldMkLst>
          <pc:docMk/>
          <pc:sldMk cId="0" sldId="265"/>
        </pc:sldMkLst>
        <pc:spChg chg="mod">
          <ac:chgData name="Bonita Searle-Barnes" userId="S::bonita.searle-barnes@eal.org.uk::e782127f-826a-4a83-a372-afedaa2e0d4f" providerId="AD" clId="Web-{9878854C-ACED-70FB-037D-A6AE1976938D}" dt="2025-11-10T12:53:51.691" v="9" actId="1076"/>
          <ac:spMkLst>
            <pc:docMk/>
            <pc:sldMk cId="0" sldId="265"/>
            <ac:spMk id="4" creationId="{00000000-0000-0000-0000-000000000000}"/>
          </ac:spMkLst>
        </pc:spChg>
        <pc:spChg chg="mod">
          <ac:chgData name="Bonita Searle-Barnes" userId="S::bonita.searle-barnes@eal.org.uk::e782127f-826a-4a83-a372-afedaa2e0d4f" providerId="AD" clId="Web-{9878854C-ACED-70FB-037D-A6AE1976938D}" dt="2025-11-10T12:53:42.222" v="8"/>
          <ac:spMkLst>
            <pc:docMk/>
            <pc:sldMk cId="0" sldId="265"/>
            <ac:spMk id="5" creationId="{00000000-0000-0000-0000-000000000000}"/>
          </ac:spMkLst>
        </pc:spChg>
      </pc:sldChg>
      <pc:sldChg chg="modSp">
        <pc:chgData name="Bonita Searle-Barnes" userId="S::bonita.searle-barnes@eal.org.uk::e782127f-826a-4a83-a372-afedaa2e0d4f" providerId="AD" clId="Web-{9878854C-ACED-70FB-037D-A6AE1976938D}" dt="2025-11-10T12:54:07.270" v="10" actId="1076"/>
        <pc:sldMkLst>
          <pc:docMk/>
          <pc:sldMk cId="0" sldId="270"/>
        </pc:sldMkLst>
        <pc:grpChg chg="mod">
          <ac:chgData name="Bonita Searle-Barnes" userId="S::bonita.searle-barnes@eal.org.uk::e782127f-826a-4a83-a372-afedaa2e0d4f" providerId="AD" clId="Web-{9878854C-ACED-70FB-037D-A6AE1976938D}" dt="2025-11-10T12:54:07.270" v="10" actId="1076"/>
          <ac:grpSpMkLst>
            <pc:docMk/>
            <pc:sldMk cId="0" sldId="270"/>
            <ac:grpSpMk id="19" creationId="{67F557B5-56FC-DCB2-6BB6-34621818FB14}"/>
          </ac:grpSpMkLst>
        </pc:grpChg>
      </pc:sldChg>
      <pc:sldChg chg="modSp">
        <pc:chgData name="Bonita Searle-Barnes" userId="S::bonita.searle-barnes@eal.org.uk::e782127f-826a-4a83-a372-afedaa2e0d4f" providerId="AD" clId="Web-{9878854C-ACED-70FB-037D-A6AE1976938D}" dt="2025-11-10T12:54:39.069" v="16" actId="20577"/>
        <pc:sldMkLst>
          <pc:docMk/>
          <pc:sldMk cId="3014219946" sldId="838"/>
        </pc:sldMkLst>
        <pc:spChg chg="mod">
          <ac:chgData name="Bonita Searle-Barnes" userId="S::bonita.searle-barnes@eal.org.uk::e782127f-826a-4a83-a372-afedaa2e0d4f" providerId="AD" clId="Web-{9878854C-ACED-70FB-037D-A6AE1976938D}" dt="2025-11-10T12:54:39.069" v="16" actId="20577"/>
          <ac:spMkLst>
            <pc:docMk/>
            <pc:sldMk cId="3014219946" sldId="838"/>
            <ac:spMk id="4" creationId="{93E98F04-331F-CCC4-AA81-C88F3473D389}"/>
          </ac:spMkLst>
        </pc:spChg>
      </pc:sldChg>
      <pc:sldChg chg="modSp">
        <pc:chgData name="Bonita Searle-Barnes" userId="S::bonita.searle-barnes@eal.org.uk::e782127f-826a-4a83-a372-afedaa2e0d4f" providerId="AD" clId="Web-{9878854C-ACED-70FB-037D-A6AE1976938D}" dt="2025-11-10T12:52:55.391" v="5" actId="20577"/>
        <pc:sldMkLst>
          <pc:docMk/>
          <pc:sldMk cId="2847982734" sldId="843"/>
        </pc:sldMkLst>
        <pc:spChg chg="mod">
          <ac:chgData name="Bonita Searle-Barnes" userId="S::bonita.searle-barnes@eal.org.uk::e782127f-826a-4a83-a372-afedaa2e0d4f" providerId="AD" clId="Web-{9878854C-ACED-70FB-037D-A6AE1976938D}" dt="2025-11-10T12:52:55.391" v="5" actId="20577"/>
          <ac:spMkLst>
            <pc:docMk/>
            <pc:sldMk cId="2847982734" sldId="843"/>
            <ac:spMk id="4" creationId="{BBFFC9DD-99F6-E5CA-5CF5-B1C6B4D6BBC1}"/>
          </ac:spMkLst>
        </pc:spChg>
      </pc:sldChg>
    </pc:docChg>
  </pc:docChgLst>
  <pc:docChgLst>
    <pc:chgData name="Andrasko, Rhiannon" userId="S::rhiannon.andrasko@wjec.co.uk::15be4c62-2de6-4343-a7f4-3c209826edd1" providerId="AD" clId="Web-{1C75A1F8-8ECC-670C-ADB6-FC6498F9B757}"/>
    <pc:docChg chg="modSld">
      <pc:chgData name="Andrasko, Rhiannon" userId="S::rhiannon.andrasko@wjec.co.uk::15be4c62-2de6-4343-a7f4-3c209826edd1" providerId="AD" clId="Web-{1C75A1F8-8ECC-670C-ADB6-FC6498F9B757}" dt="2025-11-20T10:15:58.052" v="8" actId="1076"/>
      <pc:docMkLst>
        <pc:docMk/>
      </pc:docMkLst>
      <pc:sldChg chg="addSp delSp modSp">
        <pc:chgData name="Andrasko, Rhiannon" userId="S::rhiannon.andrasko@wjec.co.uk::15be4c62-2de6-4343-a7f4-3c209826edd1" providerId="AD" clId="Web-{1C75A1F8-8ECC-670C-ADB6-FC6498F9B757}" dt="2025-11-20T10:15:29.048" v="4"/>
        <pc:sldMkLst>
          <pc:docMk/>
          <pc:sldMk cId="0" sldId="265"/>
        </pc:sldMkLst>
        <pc:picChg chg="mod">
          <ac:chgData name="Andrasko, Rhiannon" userId="S::rhiannon.andrasko@wjec.co.uk::15be4c62-2de6-4343-a7f4-3c209826edd1" providerId="AD" clId="Web-{1C75A1F8-8ECC-670C-ADB6-FC6498F9B757}" dt="2025-11-20T10:15:17.627" v="1" actId="1076"/>
          <ac:picMkLst>
            <pc:docMk/>
            <pc:sldMk cId="0" sldId="265"/>
            <ac:picMk id="3" creationId="{00000000-0000-0000-0000-000000000000}"/>
          </ac:picMkLst>
        </pc:picChg>
        <pc:picChg chg="add del mod">
          <ac:chgData name="Andrasko, Rhiannon" userId="S::rhiannon.andrasko@wjec.co.uk::15be4c62-2de6-4343-a7f4-3c209826edd1" providerId="AD" clId="Web-{1C75A1F8-8ECC-670C-ADB6-FC6498F9B757}" dt="2025-11-20T10:15:29.048" v="4"/>
          <ac:picMkLst>
            <pc:docMk/>
            <pc:sldMk cId="0" sldId="265"/>
            <ac:picMk id="16" creationId="{E1DA20C6-DF4F-BF22-8F54-5BA163C78DB3}"/>
          </ac:picMkLst>
        </pc:picChg>
      </pc:sldChg>
      <pc:sldChg chg="addSp delSp modSp">
        <pc:chgData name="Andrasko, Rhiannon" userId="S::rhiannon.andrasko@wjec.co.uk::15be4c62-2de6-4343-a7f4-3c209826edd1" providerId="AD" clId="Web-{1C75A1F8-8ECC-670C-ADB6-FC6498F9B757}" dt="2025-11-20T10:15:58.052" v="8" actId="1076"/>
        <pc:sldMkLst>
          <pc:docMk/>
          <pc:sldMk cId="0" sldId="270"/>
        </pc:sldMkLst>
        <pc:picChg chg="del">
          <ac:chgData name="Andrasko, Rhiannon" userId="S::rhiannon.andrasko@wjec.co.uk::15be4c62-2de6-4343-a7f4-3c209826edd1" providerId="AD" clId="Web-{1C75A1F8-8ECC-670C-ADB6-FC6498F9B757}" dt="2025-11-20T10:15:47.988" v="5"/>
          <ac:picMkLst>
            <pc:docMk/>
            <pc:sldMk cId="0" sldId="270"/>
            <ac:picMk id="4" creationId="{00000000-0000-0000-0000-000000000000}"/>
          </ac:picMkLst>
        </pc:picChg>
        <pc:picChg chg="add mod">
          <ac:chgData name="Andrasko, Rhiannon" userId="S::rhiannon.andrasko@wjec.co.uk::15be4c62-2de6-4343-a7f4-3c209826edd1" providerId="AD" clId="Web-{1C75A1F8-8ECC-670C-ADB6-FC6498F9B757}" dt="2025-11-20T10:15:58.052" v="8" actId="1076"/>
          <ac:picMkLst>
            <pc:docMk/>
            <pc:sldMk cId="0" sldId="270"/>
            <ac:picMk id="17" creationId="{8245E3B5-909A-4120-8401-3CFA2756D20D}"/>
          </ac:picMkLst>
        </pc:picChg>
      </pc:sldChg>
    </pc:docChg>
  </pc:docChgLst>
  <pc:docChgLst>
    <pc:chgData name="Hazell, Danielle" userId="16322be0-50ef-46ff-b0c0-d304bc10d5d2" providerId="ADAL" clId="{E6D12E1F-DF63-450C-A9ED-E72C5F6C045B}"/>
    <pc:docChg chg="undo custSel mod modSld modMainMaster">
      <pc:chgData name="Hazell, Danielle" userId="16322be0-50ef-46ff-b0c0-d304bc10d5d2" providerId="ADAL" clId="{E6D12E1F-DF63-450C-A9ED-E72C5F6C045B}" dt="2025-11-17T19:46:06.370" v="27" actId="207"/>
      <pc:docMkLst>
        <pc:docMk/>
      </pc:docMkLst>
      <pc:sldChg chg="modSp mod">
        <pc:chgData name="Hazell, Danielle" userId="16322be0-50ef-46ff-b0c0-d304bc10d5d2" providerId="ADAL" clId="{E6D12E1F-DF63-450C-A9ED-E72C5F6C045B}" dt="2025-11-17T19:42:45.644" v="5" actId="1076"/>
        <pc:sldMkLst>
          <pc:docMk/>
          <pc:sldMk cId="0" sldId="259"/>
        </pc:sldMkLst>
        <pc:grpChg chg="mod">
          <ac:chgData name="Hazell, Danielle" userId="16322be0-50ef-46ff-b0c0-d304bc10d5d2" providerId="ADAL" clId="{E6D12E1F-DF63-450C-A9ED-E72C5F6C045B}" dt="2025-11-17T19:42:35.772" v="4" actId="1076"/>
          <ac:grpSpMkLst>
            <pc:docMk/>
            <pc:sldMk cId="0" sldId="259"/>
            <ac:grpSpMk id="13" creationId="{C49AD575-2D9F-2CA0-A020-6B32606E3158}"/>
          </ac:grpSpMkLst>
        </pc:grpChg>
        <pc:picChg chg="mod">
          <ac:chgData name="Hazell, Danielle" userId="16322be0-50ef-46ff-b0c0-d304bc10d5d2" providerId="ADAL" clId="{E6D12E1F-DF63-450C-A9ED-E72C5F6C045B}" dt="2025-11-17T19:42:45.644" v="5" actId="1076"/>
          <ac:picMkLst>
            <pc:docMk/>
            <pc:sldMk cId="0" sldId="259"/>
            <ac:picMk id="2" creationId="{00000000-0000-0000-0000-000000000000}"/>
          </ac:picMkLst>
        </pc:picChg>
      </pc:sldChg>
      <pc:sldChg chg="modSp mod">
        <pc:chgData name="Hazell, Danielle" userId="16322be0-50ef-46ff-b0c0-d304bc10d5d2" providerId="ADAL" clId="{E6D12E1F-DF63-450C-A9ED-E72C5F6C045B}" dt="2025-11-17T19:43:02.340" v="6" actId="6549"/>
        <pc:sldMkLst>
          <pc:docMk/>
          <pc:sldMk cId="0" sldId="260"/>
        </pc:sldMkLst>
        <pc:spChg chg="mod">
          <ac:chgData name="Hazell, Danielle" userId="16322be0-50ef-46ff-b0c0-d304bc10d5d2" providerId="ADAL" clId="{E6D12E1F-DF63-450C-A9ED-E72C5F6C045B}" dt="2025-11-17T19:43:02.340" v="6" actId="6549"/>
          <ac:spMkLst>
            <pc:docMk/>
            <pc:sldMk cId="0" sldId="260"/>
            <ac:spMk id="15" creationId="{B3583681-C028-B7F8-9F33-041DA2029E8C}"/>
          </ac:spMkLst>
        </pc:spChg>
      </pc:sldChg>
      <pc:sldChg chg="modSp mod">
        <pc:chgData name="Hazell, Danielle" userId="16322be0-50ef-46ff-b0c0-d304bc10d5d2" providerId="ADAL" clId="{E6D12E1F-DF63-450C-A9ED-E72C5F6C045B}" dt="2025-11-17T19:43:25.750" v="7" actId="33524"/>
        <pc:sldMkLst>
          <pc:docMk/>
          <pc:sldMk cId="0" sldId="262"/>
        </pc:sldMkLst>
        <pc:spChg chg="mod">
          <ac:chgData name="Hazell, Danielle" userId="16322be0-50ef-46ff-b0c0-d304bc10d5d2" providerId="ADAL" clId="{E6D12E1F-DF63-450C-A9ED-E72C5F6C045B}" dt="2025-11-17T19:43:25.750" v="7" actId="33524"/>
          <ac:spMkLst>
            <pc:docMk/>
            <pc:sldMk cId="0" sldId="262"/>
            <ac:spMk id="11" creationId="{00000000-0000-0000-0000-000000000000}"/>
          </ac:spMkLst>
        </pc:spChg>
      </pc:sldChg>
      <pc:sldChg chg="modSp mod">
        <pc:chgData name="Hazell, Danielle" userId="16322be0-50ef-46ff-b0c0-d304bc10d5d2" providerId="ADAL" clId="{E6D12E1F-DF63-450C-A9ED-E72C5F6C045B}" dt="2025-11-17T19:43:47.208" v="8" actId="1076"/>
        <pc:sldMkLst>
          <pc:docMk/>
          <pc:sldMk cId="0" sldId="265"/>
        </pc:sldMkLst>
        <pc:spChg chg="mod">
          <ac:chgData name="Hazell, Danielle" userId="16322be0-50ef-46ff-b0c0-d304bc10d5d2" providerId="ADAL" clId="{E6D12E1F-DF63-450C-A9ED-E72C5F6C045B}" dt="2025-11-17T19:43:47.208" v="8" actId="1076"/>
          <ac:spMkLst>
            <pc:docMk/>
            <pc:sldMk cId="0" sldId="265"/>
            <ac:spMk id="2" creationId="{00000000-0000-0000-0000-000000000000}"/>
          </ac:spMkLst>
        </pc:spChg>
      </pc:sldChg>
      <pc:sldChg chg="modSp mod">
        <pc:chgData name="Hazell, Danielle" userId="16322be0-50ef-46ff-b0c0-d304bc10d5d2" providerId="ADAL" clId="{E6D12E1F-DF63-450C-A9ED-E72C5F6C045B}" dt="2025-11-17T19:44:03.899" v="12" actId="14100"/>
        <pc:sldMkLst>
          <pc:docMk/>
          <pc:sldMk cId="0" sldId="266"/>
        </pc:sldMkLst>
        <pc:picChg chg="mod">
          <ac:chgData name="Hazell, Danielle" userId="16322be0-50ef-46ff-b0c0-d304bc10d5d2" providerId="ADAL" clId="{E6D12E1F-DF63-450C-A9ED-E72C5F6C045B}" dt="2025-11-17T19:44:03.899" v="12" actId="14100"/>
          <ac:picMkLst>
            <pc:docMk/>
            <pc:sldMk cId="0" sldId="266"/>
            <ac:picMk id="20" creationId="{00000000-0000-0000-0000-000000000000}"/>
          </ac:picMkLst>
        </pc:picChg>
      </pc:sldChg>
      <pc:sldChg chg="modSp mod">
        <pc:chgData name="Hazell, Danielle" userId="16322be0-50ef-46ff-b0c0-d304bc10d5d2" providerId="ADAL" clId="{E6D12E1F-DF63-450C-A9ED-E72C5F6C045B}" dt="2025-11-17T19:44:46.322" v="21" actId="1076"/>
        <pc:sldMkLst>
          <pc:docMk/>
          <pc:sldMk cId="0" sldId="267"/>
        </pc:sldMkLst>
        <pc:spChg chg="mod">
          <ac:chgData name="Hazell, Danielle" userId="16322be0-50ef-46ff-b0c0-d304bc10d5d2" providerId="ADAL" clId="{E6D12E1F-DF63-450C-A9ED-E72C5F6C045B}" dt="2025-11-17T19:44:15.592" v="13" actId="14100"/>
          <ac:spMkLst>
            <pc:docMk/>
            <pc:sldMk cId="0" sldId="267"/>
            <ac:spMk id="3" creationId="{00000000-0000-0000-0000-000000000000}"/>
          </ac:spMkLst>
        </pc:spChg>
        <pc:spChg chg="mod">
          <ac:chgData name="Hazell, Danielle" userId="16322be0-50ef-46ff-b0c0-d304bc10d5d2" providerId="ADAL" clId="{E6D12E1F-DF63-450C-A9ED-E72C5F6C045B}" dt="2025-11-17T19:44:34.664" v="19" actId="1076"/>
          <ac:spMkLst>
            <pc:docMk/>
            <pc:sldMk cId="0" sldId="267"/>
            <ac:spMk id="4" creationId="{00000000-0000-0000-0000-000000000000}"/>
          </ac:spMkLst>
        </pc:spChg>
        <pc:spChg chg="mod">
          <ac:chgData name="Hazell, Danielle" userId="16322be0-50ef-46ff-b0c0-d304bc10d5d2" providerId="ADAL" clId="{E6D12E1F-DF63-450C-A9ED-E72C5F6C045B}" dt="2025-11-17T19:44:19.362" v="15" actId="14100"/>
          <ac:spMkLst>
            <pc:docMk/>
            <pc:sldMk cId="0" sldId="267"/>
            <ac:spMk id="7" creationId="{00000000-0000-0000-0000-000000000000}"/>
          </ac:spMkLst>
        </pc:spChg>
        <pc:spChg chg="mod">
          <ac:chgData name="Hazell, Danielle" userId="16322be0-50ef-46ff-b0c0-d304bc10d5d2" providerId="ADAL" clId="{E6D12E1F-DF63-450C-A9ED-E72C5F6C045B}" dt="2025-11-17T19:44:38.079" v="20" actId="1076"/>
          <ac:spMkLst>
            <pc:docMk/>
            <pc:sldMk cId="0" sldId="267"/>
            <ac:spMk id="8" creationId="{00000000-0000-0000-0000-000000000000}"/>
          </ac:spMkLst>
        </pc:spChg>
        <pc:spChg chg="mod">
          <ac:chgData name="Hazell, Danielle" userId="16322be0-50ef-46ff-b0c0-d304bc10d5d2" providerId="ADAL" clId="{E6D12E1F-DF63-450C-A9ED-E72C5F6C045B}" dt="2025-11-17T19:44:21.656" v="16" actId="14100"/>
          <ac:spMkLst>
            <pc:docMk/>
            <pc:sldMk cId="0" sldId="267"/>
            <ac:spMk id="11" creationId="{00000000-0000-0000-0000-000000000000}"/>
          </ac:spMkLst>
        </pc:spChg>
        <pc:spChg chg="mod">
          <ac:chgData name="Hazell, Danielle" userId="16322be0-50ef-46ff-b0c0-d304bc10d5d2" providerId="ADAL" clId="{E6D12E1F-DF63-450C-A9ED-E72C5F6C045B}" dt="2025-11-17T19:44:46.322" v="21" actId="1076"/>
          <ac:spMkLst>
            <pc:docMk/>
            <pc:sldMk cId="0" sldId="267"/>
            <ac:spMk id="12" creationId="{00000000-0000-0000-0000-000000000000}"/>
          </ac:spMkLst>
        </pc:spChg>
      </pc:sldChg>
      <pc:sldChg chg="modSp mod">
        <pc:chgData name="Hazell, Danielle" userId="16322be0-50ef-46ff-b0c0-d304bc10d5d2" providerId="ADAL" clId="{E6D12E1F-DF63-450C-A9ED-E72C5F6C045B}" dt="2025-11-17T19:45:40.776" v="24" actId="14100"/>
        <pc:sldMkLst>
          <pc:docMk/>
          <pc:sldMk cId="0" sldId="284"/>
        </pc:sldMkLst>
        <pc:grpChg chg="mod">
          <ac:chgData name="Hazell, Danielle" userId="16322be0-50ef-46ff-b0c0-d304bc10d5d2" providerId="ADAL" clId="{E6D12E1F-DF63-450C-A9ED-E72C5F6C045B}" dt="2025-11-17T19:45:40.776" v="24" actId="14100"/>
          <ac:grpSpMkLst>
            <pc:docMk/>
            <pc:sldMk cId="0" sldId="284"/>
            <ac:grpSpMk id="42" creationId="{529D8B64-42B8-C2E7-C98A-17CFB1DCA3B2}"/>
          </ac:grpSpMkLst>
        </pc:grpChg>
      </pc:sldChg>
      <pc:sldChg chg="addSp modSp mod">
        <pc:chgData name="Hazell, Danielle" userId="16322be0-50ef-46ff-b0c0-d304bc10d5d2" providerId="ADAL" clId="{E6D12E1F-DF63-450C-A9ED-E72C5F6C045B}" dt="2025-11-17T19:46:06.370" v="27" actId="207"/>
        <pc:sldMkLst>
          <pc:docMk/>
          <pc:sldMk cId="2402489006" sldId="512"/>
        </pc:sldMkLst>
        <pc:spChg chg="add mod">
          <ac:chgData name="Hazell, Danielle" userId="16322be0-50ef-46ff-b0c0-d304bc10d5d2" providerId="ADAL" clId="{E6D12E1F-DF63-450C-A9ED-E72C5F6C045B}" dt="2025-11-17T19:46:06.370" v="27" actId="207"/>
          <ac:spMkLst>
            <pc:docMk/>
            <pc:sldMk cId="2402489006" sldId="512"/>
            <ac:spMk id="2" creationId="{B2C9B0EC-8A71-9F84-F3DE-5F77F52C25F9}"/>
          </ac:spMkLst>
        </pc:spChg>
        <pc:spChg chg="mod">
          <ac:chgData name="Hazell, Danielle" userId="16322be0-50ef-46ff-b0c0-d304bc10d5d2" providerId="ADAL" clId="{E6D12E1F-DF63-450C-A9ED-E72C5F6C045B}" dt="2025-11-17T19:45:57.336" v="25"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7T19:45:10.959" v="22" actId="14100"/>
        <pc:sldMkLst>
          <pc:docMk/>
          <pc:sldMk cId="1209473763" sldId="846"/>
        </pc:sldMkLst>
        <pc:spChg chg="mod">
          <ac:chgData name="Hazell, Danielle" userId="16322be0-50ef-46ff-b0c0-d304bc10d5d2" providerId="ADAL" clId="{E6D12E1F-DF63-450C-A9ED-E72C5F6C045B}" dt="2025-11-17T19:45:10.959" v="22" actId="14100"/>
          <ac:spMkLst>
            <pc:docMk/>
            <pc:sldMk cId="1209473763" sldId="846"/>
            <ac:spMk id="8" creationId="{A2972AA7-2FD0-C09B-DF42-D19ADD0CB7C8}"/>
          </ac:spMkLst>
        </pc:spChg>
      </pc:sldChg>
      <pc:sldMasterChg chg="addSp delSp modSp mod">
        <pc:chgData name="Hazell, Danielle" userId="16322be0-50ef-46ff-b0c0-d304bc10d5d2" providerId="ADAL" clId="{E6D12E1F-DF63-450C-A9ED-E72C5F6C045B}" dt="2025-11-17T19:42:09.708" v="2"/>
        <pc:sldMasterMkLst>
          <pc:docMk/>
          <pc:sldMasterMk cId="2946432094" sldId="2147483713"/>
        </pc:sldMasterMkLst>
        <pc:spChg chg="add mod">
          <ac:chgData name="Hazell, Danielle" userId="16322be0-50ef-46ff-b0c0-d304bc10d5d2" providerId="ADAL" clId="{E6D12E1F-DF63-450C-A9ED-E72C5F6C045B}" dt="2025-11-17T19:42:09.708" v="2"/>
          <ac:spMkLst>
            <pc:docMk/>
            <pc:sldMasterMk cId="2946432094" sldId="2147483713"/>
            <ac:spMk id="5" creationId="{733444B0-FB5D-7FF7-0A3F-5D484BF56883}"/>
          </ac:spMkLst>
        </pc:spChg>
        <pc:picChg chg="add mod">
          <ac:chgData name="Hazell, Danielle" userId="16322be0-50ef-46ff-b0c0-d304bc10d5d2" providerId="ADAL" clId="{E6D12E1F-DF63-450C-A9ED-E72C5F6C045B}" dt="2025-11-17T19:42:09.708" v="2"/>
          <ac:picMkLst>
            <pc:docMk/>
            <pc:sldMasterMk cId="2946432094" sldId="2147483713"/>
            <ac:picMk id="2" creationId="{C23C4E21-2E5B-AF14-2FD4-2F154BC72894}"/>
          </ac:picMkLst>
        </pc:picChg>
        <pc:picChg chg="add mod">
          <ac:chgData name="Hazell, Danielle" userId="16322be0-50ef-46ff-b0c0-d304bc10d5d2" providerId="ADAL" clId="{E6D12E1F-DF63-450C-A9ED-E72C5F6C045B}" dt="2025-11-17T19:42:09.708" v="2"/>
          <ac:picMkLst>
            <pc:docMk/>
            <pc:sldMasterMk cId="2946432094" sldId="2147483713"/>
            <ac:picMk id="4" creationId="{D2D298C1-0F1E-8025-0A10-D1D972D42A85}"/>
          </ac:picMkLst>
        </pc:picChg>
        <pc:picChg chg="add mod">
          <ac:chgData name="Hazell, Danielle" userId="16322be0-50ef-46ff-b0c0-d304bc10d5d2" providerId="ADAL" clId="{E6D12E1F-DF63-450C-A9ED-E72C5F6C045B}" dt="2025-11-17T19:42:09.708" v="2"/>
          <ac:picMkLst>
            <pc:docMk/>
            <pc:sldMasterMk cId="2946432094" sldId="2147483713"/>
            <ac:picMk id="7" creationId="{CABBFBAE-1ABE-8D36-FCAA-4A1576D51782}"/>
          </ac:picMkLst>
        </pc:picChg>
      </pc:sldMasterChg>
    </pc:docChg>
  </pc:docChgLst>
  <pc:docChgLst>
    <pc:chgData name="Bonita Searle-Barnes" userId="e782127f-826a-4a83-a372-afedaa2e0d4f" providerId="ADAL" clId="{FA3BD239-4B9A-4CBA-8CF5-F7BFBEA885D5}"/>
    <pc:docChg chg="undo custSel modSld modMainMaster">
      <pc:chgData name="Bonita Searle-Barnes" userId="e782127f-826a-4a83-a372-afedaa2e0d4f" providerId="ADAL" clId="{FA3BD239-4B9A-4CBA-8CF5-F7BFBEA885D5}" dt="2025-11-05T12:12:02.903" v="1018" actId="1035"/>
      <pc:docMkLst>
        <pc:docMk/>
      </pc:docMkLst>
      <pc:sldChg chg="modSp mod">
        <pc:chgData name="Bonita Searle-Barnes" userId="e782127f-826a-4a83-a372-afedaa2e0d4f" providerId="ADAL" clId="{FA3BD239-4B9A-4CBA-8CF5-F7BFBEA885D5}" dt="2025-11-04T15:50:50.098" v="304" actId="2711"/>
        <pc:sldMkLst>
          <pc:docMk/>
          <pc:sldMk cId="0" sldId="257"/>
        </pc:sldMkLst>
        <pc:spChg chg="mod">
          <ac:chgData name="Bonita Searle-Barnes" userId="e782127f-826a-4a83-a372-afedaa2e0d4f" providerId="ADAL" clId="{FA3BD239-4B9A-4CBA-8CF5-F7BFBEA885D5}" dt="2025-11-04T15:50:50.098" v="304" actId="2711"/>
          <ac:spMkLst>
            <pc:docMk/>
            <pc:sldMk cId="0" sldId="257"/>
            <ac:spMk id="2" creationId="{00000000-0000-0000-0000-000000000000}"/>
          </ac:spMkLst>
        </pc:spChg>
        <pc:spChg chg="mod">
          <ac:chgData name="Bonita Searle-Barnes" userId="e782127f-826a-4a83-a372-afedaa2e0d4f" providerId="ADAL" clId="{FA3BD239-4B9A-4CBA-8CF5-F7BFBEA885D5}" dt="2025-11-04T15:49:32.604" v="281"/>
          <ac:spMkLst>
            <pc:docMk/>
            <pc:sldMk cId="0" sldId="257"/>
            <ac:spMk id="7" creationId="{00000000-0000-0000-0000-000000000000}"/>
          </ac:spMkLst>
        </pc:spChg>
        <pc:spChg chg="mod">
          <ac:chgData name="Bonita Searle-Barnes" userId="e782127f-826a-4a83-a372-afedaa2e0d4f" providerId="ADAL" clId="{FA3BD239-4B9A-4CBA-8CF5-F7BFBEA885D5}" dt="2025-11-04T15:50:21.630" v="291" actId="1036"/>
          <ac:spMkLst>
            <pc:docMk/>
            <pc:sldMk cId="0" sldId="257"/>
            <ac:spMk id="8" creationId="{00000000-0000-0000-0000-000000000000}"/>
          </ac:spMkLst>
        </pc:spChg>
        <pc:spChg chg="mod">
          <ac:chgData name="Bonita Searle-Barnes" userId="e782127f-826a-4a83-a372-afedaa2e0d4f" providerId="ADAL" clId="{FA3BD239-4B9A-4CBA-8CF5-F7BFBEA885D5}" dt="2025-11-04T15:49:42.050" v="283"/>
          <ac:spMkLst>
            <pc:docMk/>
            <pc:sldMk cId="0" sldId="257"/>
            <ac:spMk id="12" creationId="{00000000-0000-0000-0000-000000000000}"/>
          </ac:spMkLst>
        </pc:spChg>
        <pc:spChg chg="mod">
          <ac:chgData name="Bonita Searle-Barnes" userId="e782127f-826a-4a83-a372-afedaa2e0d4f" providerId="ADAL" clId="{FA3BD239-4B9A-4CBA-8CF5-F7BFBEA885D5}" dt="2025-11-04T15:50:26.201" v="295" actId="1036"/>
          <ac:spMkLst>
            <pc:docMk/>
            <pc:sldMk cId="0" sldId="257"/>
            <ac:spMk id="13" creationId="{00000000-0000-0000-0000-000000000000}"/>
          </ac:spMkLst>
        </pc:spChg>
        <pc:spChg chg="mod">
          <ac:chgData name="Bonita Searle-Barnes" userId="e782127f-826a-4a83-a372-afedaa2e0d4f" providerId="ADAL" clId="{FA3BD239-4B9A-4CBA-8CF5-F7BFBEA885D5}" dt="2025-11-04T15:49:57.630" v="285"/>
          <ac:spMkLst>
            <pc:docMk/>
            <pc:sldMk cId="0" sldId="257"/>
            <ac:spMk id="17" creationId="{00000000-0000-0000-0000-000000000000}"/>
          </ac:spMkLst>
        </pc:spChg>
        <pc:spChg chg="mod">
          <ac:chgData name="Bonita Searle-Barnes" userId="e782127f-826a-4a83-a372-afedaa2e0d4f" providerId="ADAL" clId="{FA3BD239-4B9A-4CBA-8CF5-F7BFBEA885D5}" dt="2025-11-04T15:50:30.415" v="299" actId="1036"/>
          <ac:spMkLst>
            <pc:docMk/>
            <pc:sldMk cId="0" sldId="257"/>
            <ac:spMk id="18" creationId="{00000000-0000-0000-0000-000000000000}"/>
          </ac:spMkLst>
        </pc:spChg>
        <pc:spChg chg="mod">
          <ac:chgData name="Bonita Searle-Barnes" userId="e782127f-826a-4a83-a372-afedaa2e0d4f" providerId="ADAL" clId="{FA3BD239-4B9A-4CBA-8CF5-F7BFBEA885D5}" dt="2025-11-04T15:50:06.855" v="287"/>
          <ac:spMkLst>
            <pc:docMk/>
            <pc:sldMk cId="0" sldId="257"/>
            <ac:spMk id="27" creationId="{00000000-0000-0000-0000-000000000000}"/>
          </ac:spMkLst>
        </pc:spChg>
        <pc:spChg chg="mod">
          <ac:chgData name="Bonita Searle-Barnes" userId="e782127f-826a-4a83-a372-afedaa2e0d4f" providerId="ADAL" clId="{FA3BD239-4B9A-4CBA-8CF5-F7BFBEA885D5}" dt="2025-11-04T15:50:34.966" v="303" actId="1036"/>
          <ac:spMkLst>
            <pc:docMk/>
            <pc:sldMk cId="0" sldId="257"/>
            <ac:spMk id="28" creationId="{00000000-0000-0000-0000-000000000000}"/>
          </ac:spMkLst>
        </pc:spChg>
        <pc:grpChg chg="mod">
          <ac:chgData name="Bonita Searle-Barnes" userId="e782127f-826a-4a83-a372-afedaa2e0d4f" providerId="ADAL" clId="{FA3BD239-4B9A-4CBA-8CF5-F7BFBEA885D5}" dt="2025-11-04T15:49:25.971" v="279" actId="1076"/>
          <ac:grpSpMkLst>
            <pc:docMk/>
            <pc:sldMk cId="0" sldId="257"/>
            <ac:grpSpMk id="56" creationId="{9B3D72E7-8E0C-41F5-96C7-223BF103B11F}"/>
          </ac:grpSpMkLst>
        </pc:grpChg>
      </pc:sldChg>
      <pc:sldChg chg="modSp mod">
        <pc:chgData name="Bonita Searle-Barnes" userId="e782127f-826a-4a83-a372-afedaa2e0d4f" providerId="ADAL" clId="{FA3BD239-4B9A-4CBA-8CF5-F7BFBEA885D5}" dt="2025-11-05T12:04:00.207" v="987"/>
        <pc:sldMkLst>
          <pc:docMk/>
          <pc:sldMk cId="0" sldId="258"/>
        </pc:sldMkLst>
        <pc:spChg chg="mod">
          <ac:chgData name="Bonita Searle-Barnes" userId="e782127f-826a-4a83-a372-afedaa2e0d4f" providerId="ADAL" clId="{FA3BD239-4B9A-4CBA-8CF5-F7BFBEA885D5}" dt="2025-11-05T12:04:00.207" v="987"/>
          <ac:spMkLst>
            <pc:docMk/>
            <pc:sldMk cId="0" sldId="258"/>
            <ac:spMk id="3" creationId="{00000000-0000-0000-0000-000000000000}"/>
          </ac:spMkLst>
        </pc:spChg>
        <pc:spChg chg="mod">
          <ac:chgData name="Bonita Searle-Barnes" userId="e782127f-826a-4a83-a372-afedaa2e0d4f" providerId="ADAL" clId="{FA3BD239-4B9A-4CBA-8CF5-F7BFBEA885D5}" dt="2025-11-04T15:51:37.999" v="311" actId="403"/>
          <ac:spMkLst>
            <pc:docMk/>
            <pc:sldMk cId="0" sldId="258"/>
            <ac:spMk id="6" creationId="{00000000-0000-0000-0000-000000000000}"/>
          </ac:spMkLst>
        </pc:spChg>
        <pc:spChg chg="mod">
          <ac:chgData name="Bonita Searle-Barnes" userId="e782127f-826a-4a83-a372-afedaa2e0d4f" providerId="ADAL" clId="{FA3BD239-4B9A-4CBA-8CF5-F7BFBEA885D5}" dt="2025-11-04T15:53:39.800" v="333" actId="1035"/>
          <ac:spMkLst>
            <pc:docMk/>
            <pc:sldMk cId="0" sldId="258"/>
            <ac:spMk id="7" creationId="{00000000-0000-0000-0000-000000000000}"/>
          </ac:spMkLst>
        </pc:spChg>
        <pc:spChg chg="mod">
          <ac:chgData name="Bonita Searle-Barnes" userId="e782127f-826a-4a83-a372-afedaa2e0d4f" providerId="ADAL" clId="{FA3BD239-4B9A-4CBA-8CF5-F7BFBEA885D5}" dt="2025-11-04T15:51:53.151" v="315" actId="14100"/>
          <ac:spMkLst>
            <pc:docMk/>
            <pc:sldMk cId="0" sldId="258"/>
            <ac:spMk id="10" creationId="{00000000-0000-0000-0000-000000000000}"/>
          </ac:spMkLst>
        </pc:spChg>
        <pc:spChg chg="mod">
          <ac:chgData name="Bonita Searle-Barnes" userId="e782127f-826a-4a83-a372-afedaa2e0d4f" providerId="ADAL" clId="{FA3BD239-4B9A-4CBA-8CF5-F7BFBEA885D5}" dt="2025-11-04T15:53:46.481" v="340" actId="1035"/>
          <ac:spMkLst>
            <pc:docMk/>
            <pc:sldMk cId="0" sldId="258"/>
            <ac:spMk id="11" creationId="{00000000-0000-0000-0000-000000000000}"/>
          </ac:spMkLst>
        </pc:spChg>
        <pc:spChg chg="mod">
          <ac:chgData name="Bonita Searle-Barnes" userId="e782127f-826a-4a83-a372-afedaa2e0d4f" providerId="ADAL" clId="{FA3BD239-4B9A-4CBA-8CF5-F7BFBEA885D5}" dt="2025-11-04T15:56:16.940" v="388" actId="1036"/>
          <ac:spMkLst>
            <pc:docMk/>
            <pc:sldMk cId="0" sldId="258"/>
            <ac:spMk id="12" creationId="{00000000-0000-0000-0000-000000000000}"/>
          </ac:spMkLst>
        </pc:spChg>
        <pc:spChg chg="mod">
          <ac:chgData name="Bonita Searle-Barnes" userId="e782127f-826a-4a83-a372-afedaa2e0d4f" providerId="ADAL" clId="{FA3BD239-4B9A-4CBA-8CF5-F7BFBEA885D5}" dt="2025-11-04T15:56:01.537" v="377" actId="1036"/>
          <ac:spMkLst>
            <pc:docMk/>
            <pc:sldMk cId="0" sldId="258"/>
            <ac:spMk id="14" creationId="{00000000-0000-0000-0000-000000000000}"/>
          </ac:spMkLst>
        </pc:spChg>
        <pc:spChg chg="mod">
          <ac:chgData name="Bonita Searle-Barnes" userId="e782127f-826a-4a83-a372-afedaa2e0d4f" providerId="ADAL" clId="{FA3BD239-4B9A-4CBA-8CF5-F7BFBEA885D5}" dt="2025-11-04T15:55:56.239" v="370" actId="1036"/>
          <ac:spMkLst>
            <pc:docMk/>
            <pc:sldMk cId="0" sldId="258"/>
            <ac:spMk id="15" creationId="{00000000-0000-0000-0000-000000000000}"/>
          </ac:spMkLst>
        </pc:spChg>
        <pc:picChg chg="mod">
          <ac:chgData name="Bonita Searle-Barnes" userId="e782127f-826a-4a83-a372-afedaa2e0d4f" providerId="ADAL" clId="{FA3BD239-4B9A-4CBA-8CF5-F7BFBEA885D5}" dt="2025-11-05T12:03:41.140" v="969" actId="1076"/>
          <ac:picMkLst>
            <pc:docMk/>
            <pc:sldMk cId="0" sldId="258"/>
            <ac:picMk id="2" creationId="{00000000-0000-0000-0000-000000000000}"/>
          </ac:picMkLst>
        </pc:picChg>
        <pc:picChg chg="mod">
          <ac:chgData name="Bonita Searle-Barnes" userId="e782127f-826a-4a83-a372-afedaa2e0d4f" providerId="ADAL" clId="{FA3BD239-4B9A-4CBA-8CF5-F7BFBEA885D5}" dt="2025-11-04T15:56:06.992" v="382" actId="1036"/>
          <ac:picMkLst>
            <pc:docMk/>
            <pc:sldMk cId="0" sldId="258"/>
            <ac:picMk id="13" creationId="{00000000-0000-0000-0000-000000000000}"/>
          </ac:picMkLst>
        </pc:picChg>
      </pc:sldChg>
      <pc:sldChg chg="modSp mod">
        <pc:chgData name="Bonita Searle-Barnes" userId="e782127f-826a-4a83-a372-afedaa2e0d4f" providerId="ADAL" clId="{FA3BD239-4B9A-4CBA-8CF5-F7BFBEA885D5}" dt="2025-11-05T12:05:08.582" v="996" actId="403"/>
        <pc:sldMkLst>
          <pc:docMk/>
          <pc:sldMk cId="0" sldId="259"/>
        </pc:sldMkLst>
        <pc:spChg chg="mod">
          <ac:chgData name="Bonita Searle-Barnes" userId="e782127f-826a-4a83-a372-afedaa2e0d4f" providerId="ADAL" clId="{FA3BD239-4B9A-4CBA-8CF5-F7BFBEA885D5}" dt="2025-11-04T15:57:38.447" v="407" actId="1035"/>
          <ac:spMkLst>
            <pc:docMk/>
            <pc:sldMk cId="0" sldId="259"/>
            <ac:spMk id="3" creationId="{00000000-0000-0000-0000-000000000000}"/>
          </ac:spMkLst>
        </pc:spChg>
        <pc:spChg chg="mod">
          <ac:chgData name="Bonita Searle-Barnes" userId="e782127f-826a-4a83-a372-afedaa2e0d4f" providerId="ADAL" clId="{FA3BD239-4B9A-4CBA-8CF5-F7BFBEA885D5}" dt="2025-11-04T15:58:44.258" v="415" actId="1076"/>
          <ac:spMkLst>
            <pc:docMk/>
            <pc:sldMk cId="0" sldId="259"/>
            <ac:spMk id="4" creationId="{00000000-0000-0000-0000-000000000000}"/>
          </ac:spMkLst>
        </pc:spChg>
        <pc:spChg chg="mod">
          <ac:chgData name="Bonita Searle-Barnes" userId="e782127f-826a-4a83-a372-afedaa2e0d4f" providerId="ADAL" clId="{FA3BD239-4B9A-4CBA-8CF5-F7BFBEA885D5}" dt="2025-11-05T12:04:49.330" v="990"/>
          <ac:spMkLst>
            <pc:docMk/>
            <pc:sldMk cId="0" sldId="259"/>
            <ac:spMk id="5" creationId="{00000000-0000-0000-0000-000000000000}"/>
          </ac:spMkLst>
        </pc:spChg>
        <pc:spChg chg="mod">
          <ac:chgData name="Bonita Searle-Barnes" userId="e782127f-826a-4a83-a372-afedaa2e0d4f" providerId="ADAL" clId="{FA3BD239-4B9A-4CBA-8CF5-F7BFBEA885D5}" dt="2025-11-04T15:58:46.539" v="416" actId="1076"/>
          <ac:spMkLst>
            <pc:docMk/>
            <pc:sldMk cId="0" sldId="259"/>
            <ac:spMk id="7" creationId="{00000000-0000-0000-0000-000000000000}"/>
          </ac:spMkLst>
        </pc:spChg>
        <pc:spChg chg="mod">
          <ac:chgData name="Bonita Searle-Barnes" userId="e782127f-826a-4a83-a372-afedaa2e0d4f" providerId="ADAL" clId="{FA3BD239-4B9A-4CBA-8CF5-F7BFBEA885D5}" dt="2025-11-05T12:04:59.163" v="993"/>
          <ac:spMkLst>
            <pc:docMk/>
            <pc:sldMk cId="0" sldId="259"/>
            <ac:spMk id="8" creationId="{00000000-0000-0000-0000-000000000000}"/>
          </ac:spMkLst>
        </pc:spChg>
        <pc:spChg chg="mod">
          <ac:chgData name="Bonita Searle-Barnes" userId="e782127f-826a-4a83-a372-afedaa2e0d4f" providerId="ADAL" clId="{FA3BD239-4B9A-4CBA-8CF5-F7BFBEA885D5}" dt="2025-11-04T15:58:32.442" v="413" actId="1076"/>
          <ac:spMkLst>
            <pc:docMk/>
            <pc:sldMk cId="0" sldId="259"/>
            <ac:spMk id="9" creationId="{00000000-0000-0000-0000-000000000000}"/>
          </ac:spMkLst>
        </pc:spChg>
        <pc:spChg chg="mod">
          <ac:chgData name="Bonita Searle-Barnes" userId="e782127f-826a-4a83-a372-afedaa2e0d4f" providerId="ADAL" clId="{FA3BD239-4B9A-4CBA-8CF5-F7BFBEA885D5}" dt="2025-11-04T15:58:53.067" v="417" actId="1076"/>
          <ac:spMkLst>
            <pc:docMk/>
            <pc:sldMk cId="0" sldId="259"/>
            <ac:spMk id="10" creationId="{00000000-0000-0000-0000-000000000000}"/>
          </ac:spMkLst>
        </pc:spChg>
        <pc:spChg chg="mod">
          <ac:chgData name="Bonita Searle-Barnes" userId="e782127f-826a-4a83-a372-afedaa2e0d4f" providerId="ADAL" clId="{FA3BD239-4B9A-4CBA-8CF5-F7BFBEA885D5}" dt="2025-11-05T12:05:08.582" v="996" actId="403"/>
          <ac:spMkLst>
            <pc:docMk/>
            <pc:sldMk cId="0" sldId="259"/>
            <ac:spMk id="11" creationId="{00000000-0000-0000-0000-000000000000}"/>
          </ac:spMkLst>
        </pc:spChg>
        <pc:spChg chg="mod">
          <ac:chgData name="Bonita Searle-Barnes" userId="e782127f-826a-4a83-a372-afedaa2e0d4f" providerId="ADAL" clId="{FA3BD239-4B9A-4CBA-8CF5-F7BFBEA885D5}" dt="2025-11-04T15:58:39.874" v="414" actId="1076"/>
          <ac:spMkLst>
            <pc:docMk/>
            <pc:sldMk cId="0" sldId="259"/>
            <ac:spMk id="12" creationId="{00000000-0000-0000-0000-000000000000}"/>
          </ac:spMkLst>
        </pc:spChg>
        <pc:picChg chg="mod">
          <ac:chgData name="Bonita Searle-Barnes" userId="e782127f-826a-4a83-a372-afedaa2e0d4f" providerId="ADAL" clId="{FA3BD239-4B9A-4CBA-8CF5-F7BFBEA885D5}" dt="2025-11-04T15:59:01.674" v="418" actId="1076"/>
          <ac:picMkLst>
            <pc:docMk/>
            <pc:sldMk cId="0" sldId="259"/>
            <ac:picMk id="2" creationId="{00000000-0000-0000-0000-000000000000}"/>
          </ac:picMkLst>
        </pc:picChg>
      </pc:sldChg>
      <pc:sldChg chg="modSp mod">
        <pc:chgData name="Bonita Searle-Barnes" userId="e782127f-826a-4a83-a372-afedaa2e0d4f" providerId="ADAL" clId="{FA3BD239-4B9A-4CBA-8CF5-F7BFBEA885D5}" dt="2025-11-05T12:05:36.536" v="998" actId="1076"/>
        <pc:sldMkLst>
          <pc:docMk/>
          <pc:sldMk cId="0" sldId="260"/>
        </pc:sldMkLst>
        <pc:spChg chg="mod">
          <ac:chgData name="Bonita Searle-Barnes" userId="e782127f-826a-4a83-a372-afedaa2e0d4f" providerId="ADAL" clId="{FA3BD239-4B9A-4CBA-8CF5-F7BFBEA885D5}" dt="2025-11-04T15:59:24.388" v="421" actId="1076"/>
          <ac:spMkLst>
            <pc:docMk/>
            <pc:sldMk cId="0" sldId="260"/>
            <ac:spMk id="2" creationId="{00000000-0000-0000-0000-000000000000}"/>
          </ac:spMkLst>
        </pc:spChg>
        <pc:spChg chg="mod">
          <ac:chgData name="Bonita Searle-Barnes" userId="e782127f-826a-4a83-a372-afedaa2e0d4f" providerId="ADAL" clId="{FA3BD239-4B9A-4CBA-8CF5-F7BFBEA885D5}" dt="2025-11-04T16:23:59.224" v="451" actId="12"/>
          <ac:spMkLst>
            <pc:docMk/>
            <pc:sldMk cId="0" sldId="260"/>
            <ac:spMk id="5" creationId="{00000000-0000-0000-0000-000000000000}"/>
          </ac:spMkLst>
        </pc:spChg>
        <pc:spChg chg="mod">
          <ac:chgData name="Bonita Searle-Barnes" userId="e782127f-826a-4a83-a372-afedaa2e0d4f" providerId="ADAL" clId="{FA3BD239-4B9A-4CBA-8CF5-F7BFBEA885D5}" dt="2025-11-04T16:23:30.595" v="438" actId="113"/>
          <ac:spMkLst>
            <pc:docMk/>
            <pc:sldMk cId="0" sldId="260"/>
            <ac:spMk id="8" creationId="{00000000-0000-0000-0000-000000000000}"/>
          </ac:spMkLst>
        </pc:spChg>
        <pc:spChg chg="mod">
          <ac:chgData name="Bonita Searle-Barnes" userId="e782127f-826a-4a83-a372-afedaa2e0d4f" providerId="ADAL" clId="{FA3BD239-4B9A-4CBA-8CF5-F7BFBEA885D5}" dt="2025-11-04T16:23:43.991" v="444" actId="12"/>
          <ac:spMkLst>
            <pc:docMk/>
            <pc:sldMk cId="0" sldId="260"/>
            <ac:spMk id="11" creationId="{00000000-0000-0000-0000-000000000000}"/>
          </ac:spMkLst>
        </pc:spChg>
        <pc:spChg chg="mod">
          <ac:chgData name="Bonita Searle-Barnes" userId="e782127f-826a-4a83-a372-afedaa2e0d4f" providerId="ADAL" clId="{FA3BD239-4B9A-4CBA-8CF5-F7BFBEA885D5}" dt="2025-11-04T16:25:24.256" v="475" actId="14100"/>
          <ac:spMkLst>
            <pc:docMk/>
            <pc:sldMk cId="0" sldId="260"/>
            <ac:spMk id="13" creationId="{D07EFE3B-7EF8-DFDC-CE6C-72BE7656FA1E}"/>
          </ac:spMkLst>
        </pc:spChg>
        <pc:spChg chg="mod">
          <ac:chgData name="Bonita Searle-Barnes" userId="e782127f-826a-4a83-a372-afedaa2e0d4f" providerId="ADAL" clId="{FA3BD239-4B9A-4CBA-8CF5-F7BFBEA885D5}" dt="2025-11-04T16:26:04.700" v="491" actId="12"/>
          <ac:spMkLst>
            <pc:docMk/>
            <pc:sldMk cId="0" sldId="260"/>
            <ac:spMk id="15" creationId="{B3583681-C028-B7F8-9F33-041DA2029E8C}"/>
          </ac:spMkLst>
        </pc:spChg>
        <pc:picChg chg="mod">
          <ac:chgData name="Bonita Searle-Barnes" userId="e782127f-826a-4a83-a372-afedaa2e0d4f" providerId="ADAL" clId="{FA3BD239-4B9A-4CBA-8CF5-F7BFBEA885D5}" dt="2025-11-05T12:05:36.536" v="998" actId="1076"/>
          <ac:picMkLst>
            <pc:docMk/>
            <pc:sldMk cId="0" sldId="260"/>
            <ac:picMk id="4" creationId="{84CAB433-BE1B-58ED-17E2-54F2B9A02160}"/>
          </ac:picMkLst>
        </pc:picChg>
        <pc:picChg chg="mod">
          <ac:chgData name="Bonita Searle-Barnes" userId="e782127f-826a-4a83-a372-afedaa2e0d4f" providerId="ADAL" clId="{FA3BD239-4B9A-4CBA-8CF5-F7BFBEA885D5}" dt="2025-11-05T12:05:33.576" v="997" actId="1076"/>
          <ac:picMkLst>
            <pc:docMk/>
            <pc:sldMk cId="0" sldId="260"/>
            <ac:picMk id="7" creationId="{481FEB03-3361-0FB7-C0B0-E9E92B982447}"/>
          </ac:picMkLst>
        </pc:picChg>
      </pc:sldChg>
      <pc:sldChg chg="delSp modSp mod">
        <pc:chgData name="Bonita Searle-Barnes" userId="e782127f-826a-4a83-a372-afedaa2e0d4f" providerId="ADAL" clId="{FA3BD239-4B9A-4CBA-8CF5-F7BFBEA885D5}" dt="2025-11-04T16:32:48.270" v="563" actId="1076"/>
        <pc:sldMkLst>
          <pc:docMk/>
          <pc:sldMk cId="0" sldId="261"/>
        </pc:sldMkLst>
        <pc:spChg chg="mod">
          <ac:chgData name="Bonita Searle-Barnes" userId="e782127f-826a-4a83-a372-afedaa2e0d4f" providerId="ADAL" clId="{FA3BD239-4B9A-4CBA-8CF5-F7BFBEA885D5}" dt="2025-11-04T16:26:23.513" v="493"/>
          <ac:spMkLst>
            <pc:docMk/>
            <pc:sldMk cId="0" sldId="261"/>
            <ac:spMk id="3" creationId="{00000000-0000-0000-0000-000000000000}"/>
          </ac:spMkLst>
        </pc:spChg>
        <pc:spChg chg="mod">
          <ac:chgData name="Bonita Searle-Barnes" userId="e782127f-826a-4a83-a372-afedaa2e0d4f" providerId="ADAL" clId="{FA3BD239-4B9A-4CBA-8CF5-F7BFBEA885D5}" dt="2025-11-04T16:28:24.805" v="515" actId="1076"/>
          <ac:spMkLst>
            <pc:docMk/>
            <pc:sldMk cId="0" sldId="261"/>
            <ac:spMk id="5" creationId="{00000000-0000-0000-0000-000000000000}"/>
          </ac:spMkLst>
        </pc:spChg>
        <pc:spChg chg="mod">
          <ac:chgData name="Bonita Searle-Barnes" userId="e782127f-826a-4a83-a372-afedaa2e0d4f" providerId="ADAL" clId="{FA3BD239-4B9A-4CBA-8CF5-F7BFBEA885D5}" dt="2025-11-04T16:28:45.486" v="518" actId="12"/>
          <ac:spMkLst>
            <pc:docMk/>
            <pc:sldMk cId="0" sldId="261"/>
            <ac:spMk id="6" creationId="{00000000-0000-0000-0000-000000000000}"/>
          </ac:spMkLst>
        </pc:spChg>
        <pc:spChg chg="mod">
          <ac:chgData name="Bonita Searle-Barnes" userId="e782127f-826a-4a83-a372-afedaa2e0d4f" providerId="ADAL" clId="{FA3BD239-4B9A-4CBA-8CF5-F7BFBEA885D5}" dt="2025-11-04T16:29:05.686" v="521" actId="1076"/>
          <ac:spMkLst>
            <pc:docMk/>
            <pc:sldMk cId="0" sldId="261"/>
            <ac:spMk id="7" creationId="{00000000-0000-0000-0000-000000000000}"/>
          </ac:spMkLst>
        </pc:spChg>
        <pc:spChg chg="mod">
          <ac:chgData name="Bonita Searle-Barnes" userId="e782127f-826a-4a83-a372-afedaa2e0d4f" providerId="ADAL" clId="{FA3BD239-4B9A-4CBA-8CF5-F7BFBEA885D5}" dt="2025-11-04T16:29:21.390" v="524" actId="1076"/>
          <ac:spMkLst>
            <pc:docMk/>
            <pc:sldMk cId="0" sldId="261"/>
            <ac:spMk id="8" creationId="{00000000-0000-0000-0000-000000000000}"/>
          </ac:spMkLst>
        </pc:spChg>
        <pc:spChg chg="mod">
          <ac:chgData name="Bonita Searle-Barnes" userId="e782127f-826a-4a83-a372-afedaa2e0d4f" providerId="ADAL" clId="{FA3BD239-4B9A-4CBA-8CF5-F7BFBEA885D5}" dt="2025-11-04T16:29:39.983" v="527" actId="1076"/>
          <ac:spMkLst>
            <pc:docMk/>
            <pc:sldMk cId="0" sldId="261"/>
            <ac:spMk id="9" creationId="{00000000-0000-0000-0000-000000000000}"/>
          </ac:spMkLst>
        </pc:spChg>
        <pc:spChg chg="mod">
          <ac:chgData name="Bonita Searle-Barnes" userId="e782127f-826a-4a83-a372-afedaa2e0d4f" providerId="ADAL" clId="{FA3BD239-4B9A-4CBA-8CF5-F7BFBEA885D5}" dt="2025-11-04T16:30:17.463" v="536" actId="1076"/>
          <ac:spMkLst>
            <pc:docMk/>
            <pc:sldMk cId="0" sldId="261"/>
            <ac:spMk id="12" creationId="{00000000-0000-0000-0000-000000000000}"/>
          </ac:spMkLst>
        </pc:spChg>
        <pc:spChg chg="mod">
          <ac:chgData name="Bonita Searle-Barnes" userId="e782127f-826a-4a83-a372-afedaa2e0d4f" providerId="ADAL" clId="{FA3BD239-4B9A-4CBA-8CF5-F7BFBEA885D5}" dt="2025-11-04T16:30:44.288" v="540" actId="1076"/>
          <ac:spMkLst>
            <pc:docMk/>
            <pc:sldMk cId="0" sldId="261"/>
            <ac:spMk id="13" creationId="{00000000-0000-0000-0000-000000000000}"/>
          </ac:spMkLst>
        </pc:spChg>
        <pc:spChg chg="mod">
          <ac:chgData name="Bonita Searle-Barnes" userId="e782127f-826a-4a83-a372-afedaa2e0d4f" providerId="ADAL" clId="{FA3BD239-4B9A-4CBA-8CF5-F7BFBEA885D5}" dt="2025-11-04T16:31:06.625" v="543" actId="1076"/>
          <ac:spMkLst>
            <pc:docMk/>
            <pc:sldMk cId="0" sldId="261"/>
            <ac:spMk id="14" creationId="{00000000-0000-0000-0000-000000000000}"/>
          </ac:spMkLst>
        </pc:spChg>
        <pc:spChg chg="mod">
          <ac:chgData name="Bonita Searle-Barnes" userId="e782127f-826a-4a83-a372-afedaa2e0d4f" providerId="ADAL" clId="{FA3BD239-4B9A-4CBA-8CF5-F7BFBEA885D5}" dt="2025-11-04T16:31:27.249" v="546" actId="1076"/>
          <ac:spMkLst>
            <pc:docMk/>
            <pc:sldMk cId="0" sldId="261"/>
            <ac:spMk id="17" creationId="{00000000-0000-0000-0000-000000000000}"/>
          </ac:spMkLst>
        </pc:spChg>
        <pc:spChg chg="mod">
          <ac:chgData name="Bonita Searle-Barnes" userId="e782127f-826a-4a83-a372-afedaa2e0d4f" providerId="ADAL" clId="{FA3BD239-4B9A-4CBA-8CF5-F7BFBEA885D5}" dt="2025-11-04T16:31:47.619" v="553" actId="1076"/>
          <ac:spMkLst>
            <pc:docMk/>
            <pc:sldMk cId="0" sldId="261"/>
            <ac:spMk id="19" creationId="{00000000-0000-0000-0000-000000000000}"/>
          </ac:spMkLst>
        </pc:spChg>
        <pc:spChg chg="mod">
          <ac:chgData name="Bonita Searle-Barnes" userId="e782127f-826a-4a83-a372-afedaa2e0d4f" providerId="ADAL" clId="{FA3BD239-4B9A-4CBA-8CF5-F7BFBEA885D5}" dt="2025-11-04T16:32:03.907" v="556" actId="12"/>
          <ac:spMkLst>
            <pc:docMk/>
            <pc:sldMk cId="0" sldId="261"/>
            <ac:spMk id="20" creationId="{00000000-0000-0000-0000-000000000000}"/>
          </ac:spMkLst>
        </pc:spChg>
        <pc:spChg chg="mod">
          <ac:chgData name="Bonita Searle-Barnes" userId="e782127f-826a-4a83-a372-afedaa2e0d4f" providerId="ADAL" clId="{FA3BD239-4B9A-4CBA-8CF5-F7BFBEA885D5}" dt="2025-11-04T16:32:21.355" v="559" actId="1076"/>
          <ac:spMkLst>
            <pc:docMk/>
            <pc:sldMk cId="0" sldId="261"/>
            <ac:spMk id="21" creationId="{00000000-0000-0000-0000-000000000000}"/>
          </ac:spMkLst>
        </pc:spChg>
        <pc:spChg chg="mod">
          <ac:chgData name="Bonita Searle-Barnes" userId="e782127f-826a-4a83-a372-afedaa2e0d4f" providerId="ADAL" clId="{FA3BD239-4B9A-4CBA-8CF5-F7BFBEA885D5}" dt="2025-11-04T16:32:48.270" v="563" actId="1076"/>
          <ac:spMkLst>
            <pc:docMk/>
            <pc:sldMk cId="0" sldId="261"/>
            <ac:spMk id="22" creationId="{00000000-0000-0000-0000-000000000000}"/>
          </ac:spMkLst>
        </pc:spChg>
      </pc:sldChg>
      <pc:sldChg chg="modSp mod">
        <pc:chgData name="Bonita Searle-Barnes" userId="e782127f-826a-4a83-a372-afedaa2e0d4f" providerId="ADAL" clId="{FA3BD239-4B9A-4CBA-8CF5-F7BFBEA885D5}" dt="2025-11-04T16:42:24.246" v="641" actId="1035"/>
        <pc:sldMkLst>
          <pc:docMk/>
          <pc:sldMk cId="0" sldId="262"/>
        </pc:sldMkLst>
        <pc:spChg chg="mod">
          <ac:chgData name="Bonita Searle-Barnes" userId="e782127f-826a-4a83-a372-afedaa2e0d4f" providerId="ADAL" clId="{FA3BD239-4B9A-4CBA-8CF5-F7BFBEA885D5}" dt="2025-11-04T16:39:50.531" v="606" actId="1035"/>
          <ac:spMkLst>
            <pc:docMk/>
            <pc:sldMk cId="0" sldId="262"/>
            <ac:spMk id="2" creationId="{00000000-0000-0000-0000-000000000000}"/>
          </ac:spMkLst>
        </pc:spChg>
        <pc:spChg chg="mod">
          <ac:chgData name="Bonita Searle-Barnes" userId="e782127f-826a-4a83-a372-afedaa2e0d4f" providerId="ADAL" clId="{FA3BD239-4B9A-4CBA-8CF5-F7BFBEA885D5}" dt="2025-11-04T16:40:30.856" v="619" actId="1076"/>
          <ac:spMkLst>
            <pc:docMk/>
            <pc:sldMk cId="0" sldId="262"/>
            <ac:spMk id="3" creationId="{00000000-0000-0000-0000-000000000000}"/>
          </ac:spMkLst>
        </pc:spChg>
        <pc:spChg chg="mod">
          <ac:chgData name="Bonita Searle-Barnes" userId="e782127f-826a-4a83-a372-afedaa2e0d4f" providerId="ADAL" clId="{FA3BD239-4B9A-4CBA-8CF5-F7BFBEA885D5}" dt="2025-11-04T16:40:27.792" v="618" actId="1076"/>
          <ac:spMkLst>
            <pc:docMk/>
            <pc:sldMk cId="0" sldId="262"/>
            <ac:spMk id="4" creationId="{00000000-0000-0000-0000-000000000000}"/>
          </ac:spMkLst>
        </pc:spChg>
        <pc:spChg chg="mod">
          <ac:chgData name="Bonita Searle-Barnes" userId="e782127f-826a-4a83-a372-afedaa2e0d4f" providerId="ADAL" clId="{FA3BD239-4B9A-4CBA-8CF5-F7BFBEA885D5}" dt="2025-11-04T16:40:19.376" v="617" actId="14100"/>
          <ac:spMkLst>
            <pc:docMk/>
            <pc:sldMk cId="0" sldId="262"/>
            <ac:spMk id="5" creationId="{00000000-0000-0000-0000-000000000000}"/>
          </ac:spMkLst>
        </pc:spChg>
        <pc:spChg chg="mod">
          <ac:chgData name="Bonita Searle-Barnes" userId="e782127f-826a-4a83-a372-afedaa2e0d4f" providerId="ADAL" clId="{FA3BD239-4B9A-4CBA-8CF5-F7BFBEA885D5}" dt="2025-11-04T16:40:33.881" v="620" actId="1076"/>
          <ac:spMkLst>
            <pc:docMk/>
            <pc:sldMk cId="0" sldId="262"/>
            <ac:spMk id="6" creationId="{00000000-0000-0000-0000-000000000000}"/>
          </ac:spMkLst>
        </pc:spChg>
        <pc:spChg chg="mod">
          <ac:chgData name="Bonita Searle-Barnes" userId="e782127f-826a-4a83-a372-afedaa2e0d4f" providerId="ADAL" clId="{FA3BD239-4B9A-4CBA-8CF5-F7BFBEA885D5}" dt="2025-11-04T16:40:54.026" v="623" actId="1076"/>
          <ac:spMkLst>
            <pc:docMk/>
            <pc:sldMk cId="0" sldId="262"/>
            <ac:spMk id="7" creationId="{00000000-0000-0000-0000-000000000000}"/>
          </ac:spMkLst>
        </pc:spChg>
        <pc:spChg chg="mod">
          <ac:chgData name="Bonita Searle-Barnes" userId="e782127f-826a-4a83-a372-afedaa2e0d4f" providerId="ADAL" clId="{FA3BD239-4B9A-4CBA-8CF5-F7BFBEA885D5}" dt="2025-11-04T16:41:56.026" v="633" actId="20577"/>
          <ac:spMkLst>
            <pc:docMk/>
            <pc:sldMk cId="0" sldId="262"/>
            <ac:spMk id="8" creationId="{00000000-0000-0000-0000-000000000000}"/>
          </ac:spMkLst>
        </pc:spChg>
        <pc:spChg chg="mod">
          <ac:chgData name="Bonita Searle-Barnes" userId="e782127f-826a-4a83-a372-afedaa2e0d4f" providerId="ADAL" clId="{FA3BD239-4B9A-4CBA-8CF5-F7BFBEA885D5}" dt="2025-11-04T16:41:31.459" v="629" actId="1076"/>
          <ac:spMkLst>
            <pc:docMk/>
            <pc:sldMk cId="0" sldId="262"/>
            <ac:spMk id="9" creationId="{00000000-0000-0000-0000-000000000000}"/>
          </ac:spMkLst>
        </pc:spChg>
        <pc:spChg chg="mod">
          <ac:chgData name="Bonita Searle-Barnes" userId="e782127f-826a-4a83-a372-afedaa2e0d4f" providerId="ADAL" clId="{FA3BD239-4B9A-4CBA-8CF5-F7BFBEA885D5}" dt="2025-11-04T16:41:58.549" v="634" actId="20577"/>
          <ac:spMkLst>
            <pc:docMk/>
            <pc:sldMk cId="0" sldId="262"/>
            <ac:spMk id="10" creationId="{00000000-0000-0000-0000-000000000000}"/>
          </ac:spMkLst>
        </pc:spChg>
        <pc:spChg chg="mod">
          <ac:chgData name="Bonita Searle-Barnes" userId="e782127f-826a-4a83-a372-afedaa2e0d4f" providerId="ADAL" clId="{FA3BD239-4B9A-4CBA-8CF5-F7BFBEA885D5}" dt="2025-11-04T16:42:24.246" v="641" actId="1035"/>
          <ac:spMkLst>
            <pc:docMk/>
            <pc:sldMk cId="0" sldId="262"/>
            <ac:spMk id="11" creationId="{00000000-0000-0000-0000-000000000000}"/>
          </ac:spMkLst>
        </pc:spChg>
      </pc:sldChg>
      <pc:sldChg chg="modSp mod">
        <pc:chgData name="Bonita Searle-Barnes" userId="e782127f-826a-4a83-a372-afedaa2e0d4f" providerId="ADAL" clId="{FA3BD239-4B9A-4CBA-8CF5-F7BFBEA885D5}" dt="2025-11-04T16:47:29.948" v="656" actId="948"/>
        <pc:sldMkLst>
          <pc:docMk/>
          <pc:sldMk cId="0" sldId="263"/>
        </pc:sldMkLst>
        <pc:spChg chg="mod">
          <ac:chgData name="Bonita Searle-Barnes" userId="e782127f-826a-4a83-a372-afedaa2e0d4f" providerId="ADAL" clId="{FA3BD239-4B9A-4CBA-8CF5-F7BFBEA885D5}" dt="2025-11-04T16:42:40.277" v="643"/>
          <ac:spMkLst>
            <pc:docMk/>
            <pc:sldMk cId="0" sldId="263"/>
            <ac:spMk id="2" creationId="{00000000-0000-0000-0000-000000000000}"/>
          </ac:spMkLst>
        </pc:spChg>
        <pc:spChg chg="mod">
          <ac:chgData name="Bonita Searle-Barnes" userId="e782127f-826a-4a83-a372-afedaa2e0d4f" providerId="ADAL" clId="{FA3BD239-4B9A-4CBA-8CF5-F7BFBEA885D5}" dt="2025-11-04T16:47:29.948" v="656" actId="948"/>
          <ac:spMkLst>
            <pc:docMk/>
            <pc:sldMk cId="0" sldId="263"/>
            <ac:spMk id="20" creationId="{00000000-0000-0000-0000-000000000000}"/>
          </ac:spMkLst>
        </pc:spChg>
      </pc:sldChg>
      <pc:sldChg chg="modSp mod">
        <pc:chgData name="Bonita Searle-Barnes" userId="e782127f-826a-4a83-a372-afedaa2e0d4f" providerId="ADAL" clId="{FA3BD239-4B9A-4CBA-8CF5-F7BFBEA885D5}" dt="2025-11-04T16:50:24.481" v="704" actId="1035"/>
        <pc:sldMkLst>
          <pc:docMk/>
          <pc:sldMk cId="0" sldId="264"/>
        </pc:sldMkLst>
        <pc:spChg chg="mod">
          <ac:chgData name="Bonita Searle-Barnes" userId="e782127f-826a-4a83-a372-afedaa2e0d4f" providerId="ADAL" clId="{FA3BD239-4B9A-4CBA-8CF5-F7BFBEA885D5}" dt="2025-11-04T16:47:44.382" v="658"/>
          <ac:spMkLst>
            <pc:docMk/>
            <pc:sldMk cId="0" sldId="264"/>
            <ac:spMk id="2" creationId="{00000000-0000-0000-0000-000000000000}"/>
          </ac:spMkLst>
        </pc:spChg>
        <pc:spChg chg="mod">
          <ac:chgData name="Bonita Searle-Barnes" userId="e782127f-826a-4a83-a372-afedaa2e0d4f" providerId="ADAL" clId="{FA3BD239-4B9A-4CBA-8CF5-F7BFBEA885D5}" dt="2025-11-04T16:48:51.554" v="674" actId="1035"/>
          <ac:spMkLst>
            <pc:docMk/>
            <pc:sldMk cId="0" sldId="264"/>
            <ac:spMk id="3" creationId="{00000000-0000-0000-0000-000000000000}"/>
          </ac:spMkLst>
        </pc:spChg>
        <pc:spChg chg="mod">
          <ac:chgData name="Bonita Searle-Barnes" userId="e782127f-826a-4a83-a372-afedaa2e0d4f" providerId="ADAL" clId="{FA3BD239-4B9A-4CBA-8CF5-F7BFBEA885D5}" dt="2025-11-04T16:49:12.150" v="685" actId="20577"/>
          <ac:spMkLst>
            <pc:docMk/>
            <pc:sldMk cId="0" sldId="264"/>
            <ac:spMk id="4" creationId="{00000000-0000-0000-0000-000000000000}"/>
          </ac:spMkLst>
        </pc:spChg>
        <pc:spChg chg="mod">
          <ac:chgData name="Bonita Searle-Barnes" userId="e782127f-826a-4a83-a372-afedaa2e0d4f" providerId="ADAL" clId="{FA3BD239-4B9A-4CBA-8CF5-F7BFBEA885D5}" dt="2025-11-04T16:49:41.032" v="687" actId="1076"/>
          <ac:spMkLst>
            <pc:docMk/>
            <pc:sldMk cId="0" sldId="264"/>
            <ac:spMk id="7" creationId="{00000000-0000-0000-0000-000000000000}"/>
          </ac:spMkLst>
        </pc:spChg>
        <pc:spChg chg="mod">
          <ac:chgData name="Bonita Searle-Barnes" userId="e782127f-826a-4a83-a372-afedaa2e0d4f" providerId="ADAL" clId="{FA3BD239-4B9A-4CBA-8CF5-F7BFBEA885D5}" dt="2025-11-04T16:49:50.951" v="689" actId="20577"/>
          <ac:spMkLst>
            <pc:docMk/>
            <pc:sldMk cId="0" sldId="264"/>
            <ac:spMk id="8" creationId="{00000000-0000-0000-0000-000000000000}"/>
          </ac:spMkLst>
        </pc:spChg>
        <pc:spChg chg="mod">
          <ac:chgData name="Bonita Searle-Barnes" userId="e782127f-826a-4a83-a372-afedaa2e0d4f" providerId="ADAL" clId="{FA3BD239-4B9A-4CBA-8CF5-F7BFBEA885D5}" dt="2025-11-04T16:50:18.540" v="696" actId="1035"/>
          <ac:spMkLst>
            <pc:docMk/>
            <pc:sldMk cId="0" sldId="264"/>
            <ac:spMk id="11" creationId="{00000000-0000-0000-0000-000000000000}"/>
          </ac:spMkLst>
        </pc:spChg>
        <pc:spChg chg="mod">
          <ac:chgData name="Bonita Searle-Barnes" userId="e782127f-826a-4a83-a372-afedaa2e0d4f" providerId="ADAL" clId="{FA3BD239-4B9A-4CBA-8CF5-F7BFBEA885D5}" dt="2025-11-04T16:50:24.481" v="704" actId="1035"/>
          <ac:spMkLst>
            <pc:docMk/>
            <pc:sldMk cId="0" sldId="264"/>
            <ac:spMk id="12" creationId="{00000000-0000-0000-0000-000000000000}"/>
          </ac:spMkLst>
        </pc:spChg>
        <pc:spChg chg="mod">
          <ac:chgData name="Bonita Searle-Barnes" userId="e782127f-826a-4a83-a372-afedaa2e0d4f" providerId="ADAL" clId="{FA3BD239-4B9A-4CBA-8CF5-F7BFBEA885D5}" dt="2025-11-04T16:48:58.233" v="683" actId="1036"/>
          <ac:spMkLst>
            <pc:docMk/>
            <pc:sldMk cId="0" sldId="264"/>
            <ac:spMk id="15" creationId="{00000000-0000-0000-0000-000000000000}"/>
          </ac:spMkLst>
        </pc:spChg>
      </pc:sldChg>
      <pc:sldChg chg="modSp mod">
        <pc:chgData name="Bonita Searle-Barnes" userId="e782127f-826a-4a83-a372-afedaa2e0d4f" providerId="ADAL" clId="{FA3BD239-4B9A-4CBA-8CF5-F7BFBEA885D5}" dt="2025-11-05T11:35:16.926" v="724" actId="14100"/>
        <pc:sldMkLst>
          <pc:docMk/>
          <pc:sldMk cId="0" sldId="265"/>
        </pc:sldMkLst>
        <pc:spChg chg="mod">
          <ac:chgData name="Bonita Searle-Barnes" userId="e782127f-826a-4a83-a372-afedaa2e0d4f" providerId="ADAL" clId="{FA3BD239-4B9A-4CBA-8CF5-F7BFBEA885D5}" dt="2025-11-05T11:14:51.165" v="706"/>
          <ac:spMkLst>
            <pc:docMk/>
            <pc:sldMk cId="0" sldId="265"/>
            <ac:spMk id="2" creationId="{00000000-0000-0000-0000-000000000000}"/>
          </ac:spMkLst>
        </pc:spChg>
        <pc:spChg chg="mod">
          <ac:chgData name="Bonita Searle-Barnes" userId="e782127f-826a-4a83-a372-afedaa2e0d4f" providerId="ADAL" clId="{FA3BD239-4B9A-4CBA-8CF5-F7BFBEA885D5}" dt="2025-11-05T11:34:49.310" v="721" actId="1076"/>
          <ac:spMkLst>
            <pc:docMk/>
            <pc:sldMk cId="0" sldId="265"/>
            <ac:spMk id="4" creationId="{00000000-0000-0000-0000-000000000000}"/>
          </ac:spMkLst>
        </pc:spChg>
        <pc:spChg chg="mod">
          <ac:chgData name="Bonita Searle-Barnes" userId="e782127f-826a-4a83-a372-afedaa2e0d4f" providerId="ADAL" clId="{FA3BD239-4B9A-4CBA-8CF5-F7BFBEA885D5}" dt="2025-11-05T11:34:43.469" v="720" actId="1076"/>
          <ac:spMkLst>
            <pc:docMk/>
            <pc:sldMk cId="0" sldId="265"/>
            <ac:spMk id="5" creationId="{00000000-0000-0000-0000-000000000000}"/>
          </ac:spMkLst>
        </pc:spChg>
        <pc:spChg chg="mod">
          <ac:chgData name="Bonita Searle-Barnes" userId="e782127f-826a-4a83-a372-afedaa2e0d4f" providerId="ADAL" clId="{FA3BD239-4B9A-4CBA-8CF5-F7BFBEA885D5}" dt="2025-11-05T11:34:16.583" v="715"/>
          <ac:spMkLst>
            <pc:docMk/>
            <pc:sldMk cId="0" sldId="265"/>
            <ac:spMk id="7" creationId="{00000000-0000-0000-0000-000000000000}"/>
          </ac:spMkLst>
        </pc:spChg>
        <pc:spChg chg="mod">
          <ac:chgData name="Bonita Searle-Barnes" userId="e782127f-826a-4a83-a372-afedaa2e0d4f" providerId="ADAL" clId="{FA3BD239-4B9A-4CBA-8CF5-F7BFBEA885D5}" dt="2025-11-05T11:34:06.661" v="712"/>
          <ac:spMkLst>
            <pc:docMk/>
            <pc:sldMk cId="0" sldId="265"/>
            <ac:spMk id="10" creationId="{00000000-0000-0000-0000-000000000000}"/>
          </ac:spMkLst>
        </pc:spChg>
        <pc:spChg chg="mod">
          <ac:chgData name="Bonita Searle-Barnes" userId="e782127f-826a-4a83-a372-afedaa2e0d4f" providerId="ADAL" clId="{FA3BD239-4B9A-4CBA-8CF5-F7BFBEA885D5}" dt="2025-11-05T11:33:55.367" v="709"/>
          <ac:spMkLst>
            <pc:docMk/>
            <pc:sldMk cId="0" sldId="265"/>
            <ac:spMk id="13" creationId="{00000000-0000-0000-0000-000000000000}"/>
          </ac:spMkLst>
        </pc:spChg>
        <pc:grpChg chg="mod">
          <ac:chgData name="Bonita Searle-Barnes" userId="e782127f-826a-4a83-a372-afedaa2e0d4f" providerId="ADAL" clId="{FA3BD239-4B9A-4CBA-8CF5-F7BFBEA885D5}" dt="2025-11-05T11:35:16.926" v="724" actId="14100"/>
          <ac:grpSpMkLst>
            <pc:docMk/>
            <pc:sldMk cId="0" sldId="265"/>
            <ac:grpSpMk id="15" creationId="{64663B42-F012-F849-68FD-5CBC8E062209}"/>
          </ac:grpSpMkLst>
        </pc:grpChg>
      </pc:sldChg>
      <pc:sldChg chg="modSp mod">
        <pc:chgData name="Bonita Searle-Barnes" userId="e782127f-826a-4a83-a372-afedaa2e0d4f" providerId="ADAL" clId="{FA3BD239-4B9A-4CBA-8CF5-F7BFBEA885D5}" dt="2025-11-05T11:37:24.641" v="759" actId="1076"/>
        <pc:sldMkLst>
          <pc:docMk/>
          <pc:sldMk cId="0" sldId="266"/>
        </pc:sldMkLst>
        <pc:spChg chg="mod">
          <ac:chgData name="Bonita Searle-Barnes" userId="e782127f-826a-4a83-a372-afedaa2e0d4f" providerId="ADAL" clId="{FA3BD239-4B9A-4CBA-8CF5-F7BFBEA885D5}" dt="2025-11-05T11:35:43.521" v="726"/>
          <ac:spMkLst>
            <pc:docMk/>
            <pc:sldMk cId="0" sldId="266"/>
            <ac:spMk id="2" creationId="{00000000-0000-0000-0000-000000000000}"/>
          </ac:spMkLst>
        </pc:spChg>
        <pc:spChg chg="mod">
          <ac:chgData name="Bonita Searle-Barnes" userId="e782127f-826a-4a83-a372-afedaa2e0d4f" providerId="ADAL" clId="{FA3BD239-4B9A-4CBA-8CF5-F7BFBEA885D5}" dt="2025-11-05T11:35:57.418" v="729"/>
          <ac:spMkLst>
            <pc:docMk/>
            <pc:sldMk cId="0" sldId="266"/>
            <ac:spMk id="3" creationId="{00000000-0000-0000-0000-000000000000}"/>
          </ac:spMkLst>
        </pc:spChg>
        <pc:spChg chg="mod">
          <ac:chgData name="Bonita Searle-Barnes" userId="e782127f-826a-4a83-a372-afedaa2e0d4f" providerId="ADAL" clId="{FA3BD239-4B9A-4CBA-8CF5-F7BFBEA885D5}" dt="2025-11-05T11:37:24.641" v="759" actId="1076"/>
          <ac:spMkLst>
            <pc:docMk/>
            <pc:sldMk cId="0" sldId="266"/>
            <ac:spMk id="4" creationId="{00000000-0000-0000-0000-000000000000}"/>
          </ac:spMkLst>
        </pc:spChg>
        <pc:spChg chg="mod">
          <ac:chgData name="Bonita Searle-Barnes" userId="e782127f-826a-4a83-a372-afedaa2e0d4f" providerId="ADAL" clId="{FA3BD239-4B9A-4CBA-8CF5-F7BFBEA885D5}" dt="2025-11-05T11:36:52.805" v="750" actId="1036"/>
          <ac:spMkLst>
            <pc:docMk/>
            <pc:sldMk cId="0" sldId="266"/>
            <ac:spMk id="8" creationId="{00000000-0000-0000-0000-000000000000}"/>
          </ac:spMkLst>
        </pc:spChg>
        <pc:spChg chg="mod">
          <ac:chgData name="Bonita Searle-Barnes" userId="e782127f-826a-4a83-a372-afedaa2e0d4f" providerId="ADAL" clId="{FA3BD239-4B9A-4CBA-8CF5-F7BFBEA885D5}" dt="2025-11-05T11:37:04.016" v="757" actId="1035"/>
          <ac:spMkLst>
            <pc:docMk/>
            <pc:sldMk cId="0" sldId="266"/>
            <ac:spMk id="9" creationId="{00000000-0000-0000-0000-000000000000}"/>
          </ac:spMkLst>
        </pc:spChg>
        <pc:spChg chg="mod">
          <ac:chgData name="Bonita Searle-Barnes" userId="e782127f-826a-4a83-a372-afedaa2e0d4f" providerId="ADAL" clId="{FA3BD239-4B9A-4CBA-8CF5-F7BFBEA885D5}" dt="2025-11-05T11:36:41.357" v="745" actId="1036"/>
          <ac:spMkLst>
            <pc:docMk/>
            <pc:sldMk cId="0" sldId="266"/>
            <ac:spMk id="13" creationId="{00000000-0000-0000-0000-000000000000}"/>
          </ac:spMkLst>
        </pc:spChg>
        <pc:spChg chg="mod">
          <ac:chgData name="Bonita Searle-Barnes" userId="e782127f-826a-4a83-a372-afedaa2e0d4f" providerId="ADAL" clId="{FA3BD239-4B9A-4CBA-8CF5-F7BFBEA885D5}" dt="2025-11-05T11:37:15.761" v="758" actId="1076"/>
          <ac:spMkLst>
            <pc:docMk/>
            <pc:sldMk cId="0" sldId="266"/>
            <ac:spMk id="18" creationId="{00000000-0000-0000-0000-000000000000}"/>
          </ac:spMkLst>
        </pc:spChg>
      </pc:sldChg>
      <pc:sldChg chg="modSp mod">
        <pc:chgData name="Bonita Searle-Barnes" userId="e782127f-826a-4a83-a372-afedaa2e0d4f" providerId="ADAL" clId="{FA3BD239-4B9A-4CBA-8CF5-F7BFBEA885D5}" dt="2025-11-05T11:42:00.915" v="798" actId="14100"/>
        <pc:sldMkLst>
          <pc:docMk/>
          <pc:sldMk cId="0" sldId="267"/>
        </pc:sldMkLst>
        <pc:spChg chg="mod">
          <ac:chgData name="Bonita Searle-Barnes" userId="e782127f-826a-4a83-a372-afedaa2e0d4f" providerId="ADAL" clId="{FA3BD239-4B9A-4CBA-8CF5-F7BFBEA885D5}" dt="2025-11-05T11:38:09.052" v="761"/>
          <ac:spMkLst>
            <pc:docMk/>
            <pc:sldMk cId="0" sldId="267"/>
            <ac:spMk id="2" creationId="{00000000-0000-0000-0000-000000000000}"/>
          </ac:spMkLst>
        </pc:spChg>
        <pc:spChg chg="mod">
          <ac:chgData name="Bonita Searle-Barnes" userId="e782127f-826a-4a83-a372-afedaa2e0d4f" providerId="ADAL" clId="{FA3BD239-4B9A-4CBA-8CF5-F7BFBEA885D5}" dt="2025-11-05T11:41:52.897" v="796" actId="14100"/>
          <ac:spMkLst>
            <pc:docMk/>
            <pc:sldMk cId="0" sldId="267"/>
            <ac:spMk id="3" creationId="{00000000-0000-0000-0000-000000000000}"/>
          </ac:spMkLst>
        </pc:spChg>
        <pc:spChg chg="mod">
          <ac:chgData name="Bonita Searle-Barnes" userId="e782127f-826a-4a83-a372-afedaa2e0d4f" providerId="ADAL" clId="{FA3BD239-4B9A-4CBA-8CF5-F7BFBEA885D5}" dt="2025-11-05T11:41:29.088" v="792" actId="1076"/>
          <ac:spMkLst>
            <pc:docMk/>
            <pc:sldMk cId="0" sldId="267"/>
            <ac:spMk id="4" creationId="{00000000-0000-0000-0000-000000000000}"/>
          </ac:spMkLst>
        </pc:spChg>
        <pc:spChg chg="mod">
          <ac:chgData name="Bonita Searle-Barnes" userId="e782127f-826a-4a83-a372-afedaa2e0d4f" providerId="ADAL" clId="{FA3BD239-4B9A-4CBA-8CF5-F7BFBEA885D5}" dt="2025-11-05T11:40:40.775" v="784" actId="1076"/>
          <ac:spMkLst>
            <pc:docMk/>
            <pc:sldMk cId="0" sldId="267"/>
            <ac:spMk id="5" creationId="{00000000-0000-0000-0000-000000000000}"/>
          </ac:spMkLst>
        </pc:spChg>
        <pc:spChg chg="mod">
          <ac:chgData name="Bonita Searle-Barnes" userId="e782127f-826a-4a83-a372-afedaa2e0d4f" providerId="ADAL" clId="{FA3BD239-4B9A-4CBA-8CF5-F7BFBEA885D5}" dt="2025-11-05T11:41:57.202" v="797" actId="14100"/>
          <ac:spMkLst>
            <pc:docMk/>
            <pc:sldMk cId="0" sldId="267"/>
            <ac:spMk id="7" creationId="{00000000-0000-0000-0000-000000000000}"/>
          </ac:spMkLst>
        </pc:spChg>
        <pc:spChg chg="mod">
          <ac:chgData name="Bonita Searle-Barnes" userId="e782127f-826a-4a83-a372-afedaa2e0d4f" providerId="ADAL" clId="{FA3BD239-4B9A-4CBA-8CF5-F7BFBEA885D5}" dt="2025-11-05T11:41:40.920" v="794" actId="1076"/>
          <ac:spMkLst>
            <pc:docMk/>
            <pc:sldMk cId="0" sldId="267"/>
            <ac:spMk id="8" creationId="{00000000-0000-0000-0000-000000000000}"/>
          </ac:spMkLst>
        </pc:spChg>
        <pc:spChg chg="mod">
          <ac:chgData name="Bonita Searle-Barnes" userId="e782127f-826a-4a83-a372-afedaa2e0d4f" providerId="ADAL" clId="{FA3BD239-4B9A-4CBA-8CF5-F7BFBEA885D5}" dt="2025-11-05T11:40:52.391" v="785" actId="1076"/>
          <ac:spMkLst>
            <pc:docMk/>
            <pc:sldMk cId="0" sldId="267"/>
            <ac:spMk id="9" creationId="{00000000-0000-0000-0000-000000000000}"/>
          </ac:spMkLst>
        </pc:spChg>
        <pc:spChg chg="mod">
          <ac:chgData name="Bonita Searle-Barnes" userId="e782127f-826a-4a83-a372-afedaa2e0d4f" providerId="ADAL" clId="{FA3BD239-4B9A-4CBA-8CF5-F7BFBEA885D5}" dt="2025-11-05T11:41:19.896" v="791" actId="1036"/>
          <ac:spMkLst>
            <pc:docMk/>
            <pc:sldMk cId="0" sldId="267"/>
            <ac:spMk id="10" creationId="{00000000-0000-0000-0000-000000000000}"/>
          </ac:spMkLst>
        </pc:spChg>
        <pc:spChg chg="mod">
          <ac:chgData name="Bonita Searle-Barnes" userId="e782127f-826a-4a83-a372-afedaa2e0d4f" providerId="ADAL" clId="{FA3BD239-4B9A-4CBA-8CF5-F7BFBEA885D5}" dt="2025-11-05T11:42:00.915" v="798" actId="14100"/>
          <ac:spMkLst>
            <pc:docMk/>
            <pc:sldMk cId="0" sldId="267"/>
            <ac:spMk id="11" creationId="{00000000-0000-0000-0000-000000000000}"/>
          </ac:spMkLst>
        </pc:spChg>
        <pc:spChg chg="mod">
          <ac:chgData name="Bonita Searle-Barnes" userId="e782127f-826a-4a83-a372-afedaa2e0d4f" providerId="ADAL" clId="{FA3BD239-4B9A-4CBA-8CF5-F7BFBEA885D5}" dt="2025-11-05T11:41:46.033" v="795" actId="1076"/>
          <ac:spMkLst>
            <pc:docMk/>
            <pc:sldMk cId="0" sldId="267"/>
            <ac:spMk id="12" creationId="{00000000-0000-0000-0000-000000000000}"/>
          </ac:spMkLst>
        </pc:spChg>
        <pc:spChg chg="mod">
          <ac:chgData name="Bonita Searle-Barnes" userId="e782127f-826a-4a83-a372-afedaa2e0d4f" providerId="ADAL" clId="{FA3BD239-4B9A-4CBA-8CF5-F7BFBEA885D5}" dt="2025-11-05T11:41:01.679" v="787" actId="1076"/>
          <ac:spMkLst>
            <pc:docMk/>
            <pc:sldMk cId="0" sldId="267"/>
            <ac:spMk id="13" creationId="{00000000-0000-0000-0000-000000000000}"/>
          </ac:spMkLst>
        </pc:spChg>
        <pc:spChg chg="mod">
          <ac:chgData name="Bonita Searle-Barnes" userId="e782127f-826a-4a83-a372-afedaa2e0d4f" providerId="ADAL" clId="{FA3BD239-4B9A-4CBA-8CF5-F7BFBEA885D5}" dt="2025-11-05T11:41:07.520" v="788" actId="1076"/>
          <ac:spMkLst>
            <pc:docMk/>
            <pc:sldMk cId="0" sldId="267"/>
            <ac:spMk id="14" creationId="{00000000-0000-0000-0000-000000000000}"/>
          </ac:spMkLst>
        </pc:spChg>
      </pc:sldChg>
      <pc:sldChg chg="modSp mod">
        <pc:chgData name="Bonita Searle-Barnes" userId="e782127f-826a-4a83-a372-afedaa2e0d4f" providerId="ADAL" clId="{FA3BD239-4B9A-4CBA-8CF5-F7BFBEA885D5}" dt="2025-11-05T11:42:40.053" v="806"/>
        <pc:sldMkLst>
          <pc:docMk/>
          <pc:sldMk cId="0" sldId="270"/>
        </pc:sldMkLst>
        <pc:spChg chg="mod">
          <ac:chgData name="Bonita Searle-Barnes" userId="e782127f-826a-4a83-a372-afedaa2e0d4f" providerId="ADAL" clId="{FA3BD239-4B9A-4CBA-8CF5-F7BFBEA885D5}" dt="2025-11-05T11:42:11.814" v="800"/>
          <ac:spMkLst>
            <pc:docMk/>
            <pc:sldMk cId="0" sldId="270"/>
            <ac:spMk id="2" creationId="{00000000-0000-0000-0000-000000000000}"/>
          </ac:spMkLst>
        </pc:spChg>
        <pc:spChg chg="mod">
          <ac:chgData name="Bonita Searle-Barnes" userId="e782127f-826a-4a83-a372-afedaa2e0d4f" providerId="ADAL" clId="{FA3BD239-4B9A-4CBA-8CF5-F7BFBEA885D5}" dt="2025-11-05T11:42:22.148" v="802"/>
          <ac:spMkLst>
            <pc:docMk/>
            <pc:sldMk cId="0" sldId="270"/>
            <ac:spMk id="5" creationId="{00000000-0000-0000-0000-000000000000}"/>
          </ac:spMkLst>
        </pc:spChg>
        <pc:spChg chg="mod">
          <ac:chgData name="Bonita Searle-Barnes" userId="e782127f-826a-4a83-a372-afedaa2e0d4f" providerId="ADAL" clId="{FA3BD239-4B9A-4CBA-8CF5-F7BFBEA885D5}" dt="2025-11-05T11:42:31.109" v="804"/>
          <ac:spMkLst>
            <pc:docMk/>
            <pc:sldMk cId="0" sldId="270"/>
            <ac:spMk id="10" creationId="{00000000-0000-0000-0000-000000000000}"/>
          </ac:spMkLst>
        </pc:spChg>
        <pc:spChg chg="mod">
          <ac:chgData name="Bonita Searle-Barnes" userId="e782127f-826a-4a83-a372-afedaa2e0d4f" providerId="ADAL" clId="{FA3BD239-4B9A-4CBA-8CF5-F7BFBEA885D5}" dt="2025-11-05T11:42:40.053" v="806"/>
          <ac:spMkLst>
            <pc:docMk/>
            <pc:sldMk cId="0" sldId="270"/>
            <ac:spMk id="15" creationId="{00000000-0000-0000-0000-000000000000}"/>
          </ac:spMkLst>
        </pc:spChg>
      </pc:sldChg>
      <pc:sldChg chg="modSp mod">
        <pc:chgData name="Bonita Searle-Barnes" userId="e782127f-826a-4a83-a372-afedaa2e0d4f" providerId="ADAL" clId="{FA3BD239-4B9A-4CBA-8CF5-F7BFBEA885D5}" dt="2025-11-05T11:45:37.088" v="838" actId="1036"/>
        <pc:sldMkLst>
          <pc:docMk/>
          <pc:sldMk cId="0" sldId="272"/>
        </pc:sldMkLst>
        <pc:spChg chg="mod">
          <ac:chgData name="Bonita Searle-Barnes" userId="e782127f-826a-4a83-a372-afedaa2e0d4f" providerId="ADAL" clId="{FA3BD239-4B9A-4CBA-8CF5-F7BFBEA885D5}" dt="2025-11-05T11:42:56.181" v="809"/>
          <ac:spMkLst>
            <pc:docMk/>
            <pc:sldMk cId="0" sldId="272"/>
            <ac:spMk id="2" creationId="{00000000-0000-0000-0000-000000000000}"/>
          </ac:spMkLst>
        </pc:spChg>
        <pc:spChg chg="mod">
          <ac:chgData name="Bonita Searle-Barnes" userId="e782127f-826a-4a83-a372-afedaa2e0d4f" providerId="ADAL" clId="{FA3BD239-4B9A-4CBA-8CF5-F7BFBEA885D5}" dt="2025-11-05T11:43:22.820" v="814" actId="1076"/>
          <ac:spMkLst>
            <pc:docMk/>
            <pc:sldMk cId="0" sldId="272"/>
            <ac:spMk id="3" creationId="{00000000-0000-0000-0000-000000000000}"/>
          </ac:spMkLst>
        </pc:spChg>
        <pc:spChg chg="mod">
          <ac:chgData name="Bonita Searle-Barnes" userId="e782127f-826a-4a83-a372-afedaa2e0d4f" providerId="ADAL" clId="{FA3BD239-4B9A-4CBA-8CF5-F7BFBEA885D5}" dt="2025-11-05T11:45:13.431" v="830" actId="1076"/>
          <ac:spMkLst>
            <pc:docMk/>
            <pc:sldMk cId="0" sldId="272"/>
            <ac:spMk id="4" creationId="{00000000-0000-0000-0000-000000000000}"/>
          </ac:spMkLst>
        </pc:spChg>
        <pc:spChg chg="mod">
          <ac:chgData name="Bonita Searle-Barnes" userId="e782127f-826a-4a83-a372-afedaa2e0d4f" providerId="ADAL" clId="{FA3BD239-4B9A-4CBA-8CF5-F7BFBEA885D5}" dt="2025-11-05T11:45:22.575" v="833" actId="1035"/>
          <ac:spMkLst>
            <pc:docMk/>
            <pc:sldMk cId="0" sldId="272"/>
            <ac:spMk id="5" creationId="{00000000-0000-0000-0000-000000000000}"/>
          </ac:spMkLst>
        </pc:spChg>
        <pc:picChg chg="mod">
          <ac:chgData name="Bonita Searle-Barnes" userId="e782127f-826a-4a83-a372-afedaa2e0d4f" providerId="ADAL" clId="{FA3BD239-4B9A-4CBA-8CF5-F7BFBEA885D5}" dt="2025-11-05T11:45:37.088" v="838" actId="1036"/>
          <ac:picMkLst>
            <pc:docMk/>
            <pc:sldMk cId="0" sldId="272"/>
            <ac:picMk id="6" creationId="{00000000-0000-0000-0000-000000000000}"/>
          </ac:picMkLst>
        </pc:picChg>
      </pc:sldChg>
      <pc:sldChg chg="modSp mod">
        <pc:chgData name="Bonita Searle-Barnes" userId="e782127f-826a-4a83-a372-afedaa2e0d4f" providerId="ADAL" clId="{FA3BD239-4B9A-4CBA-8CF5-F7BFBEA885D5}" dt="2025-11-05T12:12:02.903" v="1018" actId="1035"/>
        <pc:sldMkLst>
          <pc:docMk/>
          <pc:sldMk cId="0" sldId="273"/>
        </pc:sldMkLst>
        <pc:spChg chg="mod">
          <ac:chgData name="Bonita Searle-Barnes" userId="e782127f-826a-4a83-a372-afedaa2e0d4f" providerId="ADAL" clId="{FA3BD239-4B9A-4CBA-8CF5-F7BFBEA885D5}" dt="2025-11-05T12:12:02.903" v="1018" actId="1035"/>
          <ac:spMkLst>
            <pc:docMk/>
            <pc:sldMk cId="0" sldId="273"/>
            <ac:spMk id="2" creationId="{00000000-0000-0000-0000-000000000000}"/>
          </ac:spMkLst>
        </pc:spChg>
        <pc:spChg chg="mod">
          <ac:chgData name="Bonita Searle-Barnes" userId="e782127f-826a-4a83-a372-afedaa2e0d4f" providerId="ADAL" clId="{FA3BD239-4B9A-4CBA-8CF5-F7BFBEA885D5}" dt="2025-11-05T11:57:56.397" v="917" actId="1076"/>
          <ac:spMkLst>
            <pc:docMk/>
            <pc:sldMk cId="0" sldId="273"/>
            <ac:spMk id="7" creationId="{00000000-0000-0000-0000-000000000000}"/>
          </ac:spMkLst>
        </pc:spChg>
        <pc:spChg chg="mod">
          <ac:chgData name="Bonita Searle-Barnes" userId="e782127f-826a-4a83-a372-afedaa2e0d4f" providerId="ADAL" clId="{FA3BD239-4B9A-4CBA-8CF5-F7BFBEA885D5}" dt="2025-11-05T11:57:49.131" v="916" actId="1076"/>
          <ac:spMkLst>
            <pc:docMk/>
            <pc:sldMk cId="0" sldId="273"/>
            <ac:spMk id="8" creationId="{00000000-0000-0000-0000-000000000000}"/>
          </ac:spMkLst>
        </pc:spChg>
        <pc:picChg chg="mod">
          <ac:chgData name="Bonita Searle-Barnes" userId="e782127f-826a-4a83-a372-afedaa2e0d4f" providerId="ADAL" clId="{FA3BD239-4B9A-4CBA-8CF5-F7BFBEA885D5}" dt="2025-11-05T11:57:59.507" v="918" actId="1076"/>
          <ac:picMkLst>
            <pc:docMk/>
            <pc:sldMk cId="0" sldId="273"/>
            <ac:picMk id="3" creationId="{00000000-0000-0000-0000-000000000000}"/>
          </ac:picMkLst>
        </pc:picChg>
        <pc:picChg chg="mod">
          <ac:chgData name="Bonita Searle-Barnes" userId="e782127f-826a-4a83-a372-afedaa2e0d4f" providerId="ADAL" clId="{FA3BD239-4B9A-4CBA-8CF5-F7BFBEA885D5}" dt="2025-11-05T11:58:13.291" v="923" actId="1076"/>
          <ac:picMkLst>
            <pc:docMk/>
            <pc:sldMk cId="0" sldId="273"/>
            <ac:picMk id="4" creationId="{00000000-0000-0000-0000-000000000000}"/>
          </ac:picMkLst>
        </pc:picChg>
        <pc:picChg chg="mod">
          <ac:chgData name="Bonita Searle-Barnes" userId="e782127f-826a-4a83-a372-afedaa2e0d4f" providerId="ADAL" clId="{FA3BD239-4B9A-4CBA-8CF5-F7BFBEA885D5}" dt="2025-11-05T11:58:11.172" v="922" actId="1076"/>
          <ac:picMkLst>
            <pc:docMk/>
            <pc:sldMk cId="0" sldId="273"/>
            <ac:picMk id="5" creationId="{00000000-0000-0000-0000-000000000000}"/>
          </ac:picMkLst>
        </pc:picChg>
        <pc:picChg chg="mod">
          <ac:chgData name="Bonita Searle-Barnes" userId="e782127f-826a-4a83-a372-afedaa2e0d4f" providerId="ADAL" clId="{FA3BD239-4B9A-4CBA-8CF5-F7BFBEA885D5}" dt="2025-11-05T11:58:08.732" v="921" actId="1076"/>
          <ac:picMkLst>
            <pc:docMk/>
            <pc:sldMk cId="0" sldId="273"/>
            <ac:picMk id="6" creationId="{00000000-0000-0000-0000-000000000000}"/>
          </ac:picMkLst>
        </pc:picChg>
      </pc:sldChg>
      <pc:sldChg chg="modSp mod">
        <pc:chgData name="Bonita Searle-Barnes" userId="e782127f-826a-4a83-a372-afedaa2e0d4f" providerId="ADAL" clId="{FA3BD239-4B9A-4CBA-8CF5-F7BFBEA885D5}" dt="2025-11-05T12:02:10.915" v="957" actId="12"/>
        <pc:sldMkLst>
          <pc:docMk/>
          <pc:sldMk cId="0" sldId="284"/>
        </pc:sldMkLst>
        <pc:spChg chg="mod">
          <ac:chgData name="Bonita Searle-Barnes" userId="e782127f-826a-4a83-a372-afedaa2e0d4f" providerId="ADAL" clId="{FA3BD239-4B9A-4CBA-8CF5-F7BFBEA885D5}" dt="2025-11-05T11:58:29.269" v="925"/>
          <ac:spMkLst>
            <pc:docMk/>
            <pc:sldMk cId="0" sldId="284"/>
            <ac:spMk id="2" creationId="{00000000-0000-0000-0000-000000000000}"/>
          </ac:spMkLst>
        </pc:spChg>
        <pc:spChg chg="mod">
          <ac:chgData name="Bonita Searle-Barnes" userId="e782127f-826a-4a83-a372-afedaa2e0d4f" providerId="ADAL" clId="{FA3BD239-4B9A-4CBA-8CF5-F7BFBEA885D5}" dt="2025-11-05T11:58:51.819" v="932" actId="403"/>
          <ac:spMkLst>
            <pc:docMk/>
            <pc:sldMk cId="0" sldId="284"/>
            <ac:spMk id="4" creationId="{00000000-0000-0000-0000-000000000000}"/>
          </ac:spMkLst>
        </pc:spChg>
        <pc:spChg chg="mod">
          <ac:chgData name="Bonita Searle-Barnes" userId="e782127f-826a-4a83-a372-afedaa2e0d4f" providerId="ADAL" clId="{FA3BD239-4B9A-4CBA-8CF5-F7BFBEA885D5}" dt="2025-11-05T11:59:29.806" v="937" actId="12"/>
          <ac:spMkLst>
            <pc:docMk/>
            <pc:sldMk cId="0" sldId="284"/>
            <ac:spMk id="5" creationId="{00000000-0000-0000-0000-000000000000}"/>
          </ac:spMkLst>
        </pc:spChg>
        <pc:spChg chg="mod">
          <ac:chgData name="Bonita Searle-Barnes" userId="e782127f-826a-4a83-a372-afedaa2e0d4f" providerId="ADAL" clId="{FA3BD239-4B9A-4CBA-8CF5-F7BFBEA885D5}" dt="2025-11-05T11:59:38.055" v="938" actId="12"/>
          <ac:spMkLst>
            <pc:docMk/>
            <pc:sldMk cId="0" sldId="284"/>
            <ac:spMk id="6" creationId="{00000000-0000-0000-0000-000000000000}"/>
          </ac:spMkLst>
        </pc:spChg>
        <pc:spChg chg="mod">
          <ac:chgData name="Bonita Searle-Barnes" userId="e782127f-826a-4a83-a372-afedaa2e0d4f" providerId="ADAL" clId="{FA3BD239-4B9A-4CBA-8CF5-F7BFBEA885D5}" dt="2025-11-05T11:59:46.327" v="939" actId="12"/>
          <ac:spMkLst>
            <pc:docMk/>
            <pc:sldMk cId="0" sldId="284"/>
            <ac:spMk id="7" creationId="{00000000-0000-0000-0000-000000000000}"/>
          </ac:spMkLst>
        </pc:spChg>
        <pc:spChg chg="mod">
          <ac:chgData name="Bonita Searle-Barnes" userId="e782127f-826a-4a83-a372-afedaa2e0d4f" providerId="ADAL" clId="{FA3BD239-4B9A-4CBA-8CF5-F7BFBEA885D5}" dt="2025-11-05T11:59:54" v="940" actId="12"/>
          <ac:spMkLst>
            <pc:docMk/>
            <pc:sldMk cId="0" sldId="284"/>
            <ac:spMk id="8" creationId="{00000000-0000-0000-0000-000000000000}"/>
          </ac:spMkLst>
        </pc:spChg>
        <pc:spChg chg="mod">
          <ac:chgData name="Bonita Searle-Barnes" userId="e782127f-826a-4a83-a372-afedaa2e0d4f" providerId="ADAL" clId="{FA3BD239-4B9A-4CBA-8CF5-F7BFBEA885D5}" dt="2025-11-05T12:00:01.951" v="941" actId="12"/>
          <ac:spMkLst>
            <pc:docMk/>
            <pc:sldMk cId="0" sldId="284"/>
            <ac:spMk id="9" creationId="{00000000-0000-0000-0000-000000000000}"/>
          </ac:spMkLst>
        </pc:spChg>
        <pc:spChg chg="mod">
          <ac:chgData name="Bonita Searle-Barnes" userId="e782127f-826a-4a83-a372-afedaa2e0d4f" providerId="ADAL" clId="{FA3BD239-4B9A-4CBA-8CF5-F7BFBEA885D5}" dt="2025-11-05T12:00:09.599" v="942" actId="12"/>
          <ac:spMkLst>
            <pc:docMk/>
            <pc:sldMk cId="0" sldId="284"/>
            <ac:spMk id="10" creationId="{00000000-0000-0000-0000-000000000000}"/>
          </ac:spMkLst>
        </pc:spChg>
        <pc:spChg chg="mod">
          <ac:chgData name="Bonita Searle-Barnes" userId="e782127f-826a-4a83-a372-afedaa2e0d4f" providerId="ADAL" clId="{FA3BD239-4B9A-4CBA-8CF5-F7BFBEA885D5}" dt="2025-11-05T12:00:17.983" v="943" actId="12"/>
          <ac:spMkLst>
            <pc:docMk/>
            <pc:sldMk cId="0" sldId="284"/>
            <ac:spMk id="11" creationId="{00000000-0000-0000-0000-000000000000}"/>
          </ac:spMkLst>
        </pc:spChg>
        <pc:spChg chg="mod">
          <ac:chgData name="Bonita Searle-Barnes" userId="e782127f-826a-4a83-a372-afedaa2e0d4f" providerId="ADAL" clId="{FA3BD239-4B9A-4CBA-8CF5-F7BFBEA885D5}" dt="2025-11-05T11:58:41.169" v="928"/>
          <ac:spMkLst>
            <pc:docMk/>
            <pc:sldMk cId="0" sldId="284"/>
            <ac:spMk id="13" creationId="{00000000-0000-0000-0000-000000000000}"/>
          </ac:spMkLst>
        </pc:spChg>
        <pc:spChg chg="mod">
          <ac:chgData name="Bonita Searle-Barnes" userId="e782127f-826a-4a83-a372-afedaa2e0d4f" providerId="ADAL" clId="{FA3BD239-4B9A-4CBA-8CF5-F7BFBEA885D5}" dt="2025-11-05T12:00:26.047" v="944" actId="12"/>
          <ac:spMkLst>
            <pc:docMk/>
            <pc:sldMk cId="0" sldId="284"/>
            <ac:spMk id="14" creationId="{00000000-0000-0000-0000-000000000000}"/>
          </ac:spMkLst>
        </pc:spChg>
        <pc:spChg chg="mod">
          <ac:chgData name="Bonita Searle-Barnes" userId="e782127f-826a-4a83-a372-afedaa2e0d4f" providerId="ADAL" clId="{FA3BD239-4B9A-4CBA-8CF5-F7BFBEA885D5}" dt="2025-11-05T12:00:33.375" v="945" actId="12"/>
          <ac:spMkLst>
            <pc:docMk/>
            <pc:sldMk cId="0" sldId="284"/>
            <ac:spMk id="15" creationId="{00000000-0000-0000-0000-000000000000}"/>
          </ac:spMkLst>
        </pc:spChg>
        <pc:spChg chg="mod">
          <ac:chgData name="Bonita Searle-Barnes" userId="e782127f-826a-4a83-a372-afedaa2e0d4f" providerId="ADAL" clId="{FA3BD239-4B9A-4CBA-8CF5-F7BFBEA885D5}" dt="2025-11-05T12:00:42.712" v="946" actId="12"/>
          <ac:spMkLst>
            <pc:docMk/>
            <pc:sldMk cId="0" sldId="284"/>
            <ac:spMk id="16" creationId="{00000000-0000-0000-0000-000000000000}"/>
          </ac:spMkLst>
        </pc:spChg>
        <pc:spChg chg="mod">
          <ac:chgData name="Bonita Searle-Barnes" userId="e782127f-826a-4a83-a372-afedaa2e0d4f" providerId="ADAL" clId="{FA3BD239-4B9A-4CBA-8CF5-F7BFBEA885D5}" dt="2025-11-05T12:00:50.362" v="947" actId="12"/>
          <ac:spMkLst>
            <pc:docMk/>
            <pc:sldMk cId="0" sldId="284"/>
            <ac:spMk id="17" creationId="{00000000-0000-0000-0000-000000000000}"/>
          </ac:spMkLst>
        </pc:spChg>
        <pc:spChg chg="mod">
          <ac:chgData name="Bonita Searle-Barnes" userId="e782127f-826a-4a83-a372-afedaa2e0d4f" providerId="ADAL" clId="{FA3BD239-4B9A-4CBA-8CF5-F7BFBEA885D5}" dt="2025-11-05T12:00:58.897" v="948" actId="12"/>
          <ac:spMkLst>
            <pc:docMk/>
            <pc:sldMk cId="0" sldId="284"/>
            <ac:spMk id="18" creationId="{00000000-0000-0000-0000-000000000000}"/>
          </ac:spMkLst>
        </pc:spChg>
        <pc:spChg chg="mod">
          <ac:chgData name="Bonita Searle-Barnes" userId="e782127f-826a-4a83-a372-afedaa2e0d4f" providerId="ADAL" clId="{FA3BD239-4B9A-4CBA-8CF5-F7BFBEA885D5}" dt="2025-11-05T12:01:06.425" v="949" actId="12"/>
          <ac:spMkLst>
            <pc:docMk/>
            <pc:sldMk cId="0" sldId="284"/>
            <ac:spMk id="19" creationId="{00000000-0000-0000-0000-000000000000}"/>
          </ac:spMkLst>
        </pc:spChg>
        <pc:spChg chg="mod">
          <ac:chgData name="Bonita Searle-Barnes" userId="e782127f-826a-4a83-a372-afedaa2e0d4f" providerId="ADAL" clId="{FA3BD239-4B9A-4CBA-8CF5-F7BFBEA885D5}" dt="2025-11-05T12:01:14.739" v="950" actId="12"/>
          <ac:spMkLst>
            <pc:docMk/>
            <pc:sldMk cId="0" sldId="284"/>
            <ac:spMk id="20" creationId="{00000000-0000-0000-0000-000000000000}"/>
          </ac:spMkLst>
        </pc:spChg>
        <pc:spChg chg="mod">
          <ac:chgData name="Bonita Searle-Barnes" userId="e782127f-826a-4a83-a372-afedaa2e0d4f" providerId="ADAL" clId="{FA3BD239-4B9A-4CBA-8CF5-F7BFBEA885D5}" dt="2025-11-05T11:59:01.760" v="935"/>
          <ac:spMkLst>
            <pc:docMk/>
            <pc:sldMk cId="0" sldId="284"/>
            <ac:spMk id="22" creationId="{00000000-0000-0000-0000-000000000000}"/>
          </ac:spMkLst>
        </pc:spChg>
        <pc:spChg chg="mod">
          <ac:chgData name="Bonita Searle-Barnes" userId="e782127f-826a-4a83-a372-afedaa2e0d4f" providerId="ADAL" clId="{FA3BD239-4B9A-4CBA-8CF5-F7BFBEA885D5}" dt="2025-11-05T12:01:22.818" v="951" actId="12"/>
          <ac:spMkLst>
            <pc:docMk/>
            <pc:sldMk cId="0" sldId="284"/>
            <ac:spMk id="23" creationId="{00000000-0000-0000-0000-000000000000}"/>
          </ac:spMkLst>
        </pc:spChg>
        <pc:spChg chg="mod">
          <ac:chgData name="Bonita Searle-Barnes" userId="e782127f-826a-4a83-a372-afedaa2e0d4f" providerId="ADAL" clId="{FA3BD239-4B9A-4CBA-8CF5-F7BFBEA885D5}" dt="2025-11-05T12:01:31.154" v="952" actId="12"/>
          <ac:spMkLst>
            <pc:docMk/>
            <pc:sldMk cId="0" sldId="284"/>
            <ac:spMk id="24" creationId="{00000000-0000-0000-0000-000000000000}"/>
          </ac:spMkLst>
        </pc:spChg>
        <pc:spChg chg="mod">
          <ac:chgData name="Bonita Searle-Barnes" userId="e782127f-826a-4a83-a372-afedaa2e0d4f" providerId="ADAL" clId="{FA3BD239-4B9A-4CBA-8CF5-F7BFBEA885D5}" dt="2025-11-05T12:01:40.331" v="953" actId="12"/>
          <ac:spMkLst>
            <pc:docMk/>
            <pc:sldMk cId="0" sldId="284"/>
            <ac:spMk id="25" creationId="{00000000-0000-0000-0000-000000000000}"/>
          </ac:spMkLst>
        </pc:spChg>
        <pc:spChg chg="mod">
          <ac:chgData name="Bonita Searle-Barnes" userId="e782127f-826a-4a83-a372-afedaa2e0d4f" providerId="ADAL" clId="{FA3BD239-4B9A-4CBA-8CF5-F7BFBEA885D5}" dt="2025-11-05T12:01:48.859" v="954" actId="12"/>
          <ac:spMkLst>
            <pc:docMk/>
            <pc:sldMk cId="0" sldId="284"/>
            <ac:spMk id="26" creationId="{00000000-0000-0000-0000-000000000000}"/>
          </ac:spMkLst>
        </pc:spChg>
        <pc:spChg chg="mod">
          <ac:chgData name="Bonita Searle-Barnes" userId="e782127f-826a-4a83-a372-afedaa2e0d4f" providerId="ADAL" clId="{FA3BD239-4B9A-4CBA-8CF5-F7BFBEA885D5}" dt="2025-11-05T12:01:56.234" v="955" actId="12"/>
          <ac:spMkLst>
            <pc:docMk/>
            <pc:sldMk cId="0" sldId="284"/>
            <ac:spMk id="27" creationId="{00000000-0000-0000-0000-000000000000}"/>
          </ac:spMkLst>
        </pc:spChg>
        <pc:spChg chg="mod">
          <ac:chgData name="Bonita Searle-Barnes" userId="e782127f-826a-4a83-a372-afedaa2e0d4f" providerId="ADAL" clId="{FA3BD239-4B9A-4CBA-8CF5-F7BFBEA885D5}" dt="2025-11-05T12:02:03.394" v="956" actId="12"/>
          <ac:spMkLst>
            <pc:docMk/>
            <pc:sldMk cId="0" sldId="284"/>
            <ac:spMk id="28" creationId="{00000000-0000-0000-0000-000000000000}"/>
          </ac:spMkLst>
        </pc:spChg>
        <pc:spChg chg="mod">
          <ac:chgData name="Bonita Searle-Barnes" userId="e782127f-826a-4a83-a372-afedaa2e0d4f" providerId="ADAL" clId="{FA3BD239-4B9A-4CBA-8CF5-F7BFBEA885D5}" dt="2025-11-05T12:02:10.915" v="957" actId="12"/>
          <ac:spMkLst>
            <pc:docMk/>
            <pc:sldMk cId="0" sldId="284"/>
            <ac:spMk id="29" creationId="{00000000-0000-0000-0000-000000000000}"/>
          </ac:spMkLst>
        </pc:spChg>
        <pc:grpChg chg="mod">
          <ac:chgData name="Bonita Searle-Barnes" userId="e782127f-826a-4a83-a372-afedaa2e0d4f" providerId="ADAL" clId="{FA3BD239-4B9A-4CBA-8CF5-F7BFBEA885D5}" dt="2025-11-05T11:59:19.142" v="936" actId="1076"/>
          <ac:grpSpMkLst>
            <pc:docMk/>
            <pc:sldMk cId="0" sldId="284"/>
            <ac:grpSpMk id="42" creationId="{529D8B64-42B8-C2E7-C98A-17CFB1DCA3B2}"/>
          </ac:grpSpMkLst>
        </pc:grpChg>
      </pc:sldChg>
      <pc:sldChg chg="modSp mod">
        <pc:chgData name="Bonita Searle-Barnes" userId="e782127f-826a-4a83-a372-afedaa2e0d4f" providerId="ADAL" clId="{FA3BD239-4B9A-4CBA-8CF5-F7BFBEA885D5}" dt="2025-11-04T15:44:48.821" v="7" actId="20577"/>
        <pc:sldMkLst>
          <pc:docMk/>
          <pc:sldMk cId="4139293381" sldId="462"/>
        </pc:sldMkLst>
        <pc:spChg chg="mod">
          <ac:chgData name="Bonita Searle-Barnes" userId="e782127f-826a-4a83-a372-afedaa2e0d4f" providerId="ADAL" clId="{FA3BD239-4B9A-4CBA-8CF5-F7BFBEA885D5}" dt="2025-11-04T15:44:48.821" v="7" actId="20577"/>
          <ac:spMkLst>
            <pc:docMk/>
            <pc:sldMk cId="4139293381" sldId="462"/>
            <ac:spMk id="3" creationId="{C071156A-2242-124B-AF49-34A979232ED8}"/>
          </ac:spMkLst>
        </pc:spChg>
      </pc:sldChg>
      <pc:sldChg chg="modSp mod">
        <pc:chgData name="Bonita Searle-Barnes" userId="e782127f-826a-4a83-a372-afedaa2e0d4f" providerId="ADAL" clId="{FA3BD239-4B9A-4CBA-8CF5-F7BFBEA885D5}" dt="2025-11-05T12:02:55.807" v="967" actId="404"/>
        <pc:sldMkLst>
          <pc:docMk/>
          <pc:sldMk cId="3014219946" sldId="838"/>
        </pc:sldMkLst>
        <pc:spChg chg="mod">
          <ac:chgData name="Bonita Searle-Barnes" userId="e782127f-826a-4a83-a372-afedaa2e0d4f" providerId="ADAL" clId="{FA3BD239-4B9A-4CBA-8CF5-F7BFBEA885D5}" dt="2025-11-05T12:02:36.219" v="959" actId="404"/>
          <ac:spMkLst>
            <pc:docMk/>
            <pc:sldMk cId="3014219946" sldId="838"/>
            <ac:spMk id="3" creationId="{3A94B90A-30B6-56D1-21EB-457B88DBC0F3}"/>
          </ac:spMkLst>
        </pc:spChg>
        <pc:spChg chg="mod">
          <ac:chgData name="Bonita Searle-Barnes" userId="e782127f-826a-4a83-a372-afedaa2e0d4f" providerId="ADAL" clId="{FA3BD239-4B9A-4CBA-8CF5-F7BFBEA885D5}" dt="2025-11-05T12:02:55.807" v="967" actId="404"/>
          <ac:spMkLst>
            <pc:docMk/>
            <pc:sldMk cId="3014219946" sldId="838"/>
            <ac:spMk id="4" creationId="{93E98F04-331F-CCC4-AA81-C88F3473D389}"/>
          </ac:spMkLst>
        </pc:spChg>
      </pc:sldChg>
      <pc:sldChg chg="modSp mod">
        <pc:chgData name="Bonita Searle-Barnes" userId="e782127f-826a-4a83-a372-afedaa2e0d4f" providerId="ADAL" clId="{FA3BD239-4B9A-4CBA-8CF5-F7BFBEA885D5}" dt="2025-11-04T15:46:39.663" v="31" actId="404"/>
        <pc:sldMkLst>
          <pc:docMk/>
          <pc:sldMk cId="2808480706" sldId="840"/>
        </pc:sldMkLst>
        <pc:spChg chg="mod">
          <ac:chgData name="Bonita Searle-Barnes" userId="e782127f-826a-4a83-a372-afedaa2e0d4f" providerId="ADAL" clId="{FA3BD239-4B9A-4CBA-8CF5-F7BFBEA885D5}" dt="2025-11-04T15:46:39.663" v="31" actId="404"/>
          <ac:spMkLst>
            <pc:docMk/>
            <pc:sldMk cId="2808480706" sldId="840"/>
            <ac:spMk id="3" creationId="{6FFB772F-E825-9D87-9E8B-D04BC8A5280C}"/>
          </ac:spMkLst>
        </pc:spChg>
        <pc:spChg chg="mod">
          <ac:chgData name="Bonita Searle-Barnes" userId="e782127f-826a-4a83-a372-afedaa2e0d4f" providerId="ADAL" clId="{FA3BD239-4B9A-4CBA-8CF5-F7BFBEA885D5}" dt="2025-11-04T15:46:27.266" v="29" actId="6549"/>
          <ac:spMkLst>
            <pc:docMk/>
            <pc:sldMk cId="2808480706" sldId="840"/>
            <ac:spMk id="4" creationId="{183CA12B-98D8-441B-A2DE-6FF2B2597824}"/>
          </ac:spMkLst>
        </pc:spChg>
      </pc:sldChg>
      <pc:sldChg chg="modSp mod">
        <pc:chgData name="Bonita Searle-Barnes" userId="e782127f-826a-4a83-a372-afedaa2e0d4f" providerId="ADAL" clId="{FA3BD239-4B9A-4CBA-8CF5-F7BFBEA885D5}" dt="2025-11-04T15:47:48.249" v="75" actId="12"/>
        <pc:sldMkLst>
          <pc:docMk/>
          <pc:sldMk cId="2847982734" sldId="843"/>
        </pc:sldMkLst>
        <pc:spChg chg="mod">
          <ac:chgData name="Bonita Searle-Barnes" userId="e782127f-826a-4a83-a372-afedaa2e0d4f" providerId="ADAL" clId="{FA3BD239-4B9A-4CBA-8CF5-F7BFBEA885D5}" dt="2025-11-04T15:46:52.206" v="33" actId="404"/>
          <ac:spMkLst>
            <pc:docMk/>
            <pc:sldMk cId="2847982734" sldId="843"/>
            <ac:spMk id="3" creationId="{F0792BCA-8AB6-0FDF-AC08-CE636D202BE9}"/>
          </ac:spMkLst>
        </pc:spChg>
        <pc:spChg chg="mod">
          <ac:chgData name="Bonita Searle-Barnes" userId="e782127f-826a-4a83-a372-afedaa2e0d4f" providerId="ADAL" clId="{FA3BD239-4B9A-4CBA-8CF5-F7BFBEA885D5}" dt="2025-11-04T15:47:48.249" v="75" actId="12"/>
          <ac:spMkLst>
            <pc:docMk/>
            <pc:sldMk cId="2847982734" sldId="843"/>
            <ac:spMk id="4" creationId="{BBFFC9DD-99F6-E5CA-5CF5-B1C6B4D6BBC1}"/>
          </ac:spMkLst>
        </pc:spChg>
      </pc:sldChg>
      <pc:sldChg chg="modSp mod">
        <pc:chgData name="Bonita Searle-Barnes" userId="e782127f-826a-4a83-a372-afedaa2e0d4f" providerId="ADAL" clId="{FA3BD239-4B9A-4CBA-8CF5-F7BFBEA885D5}" dt="2025-11-05T11:48:50.086" v="909" actId="1036"/>
        <pc:sldMkLst>
          <pc:docMk/>
          <pc:sldMk cId="1209473763" sldId="846"/>
        </pc:sldMkLst>
        <pc:spChg chg="mod">
          <ac:chgData name="Bonita Searle-Barnes" userId="e782127f-826a-4a83-a372-afedaa2e0d4f" providerId="ADAL" clId="{FA3BD239-4B9A-4CBA-8CF5-F7BFBEA885D5}" dt="2025-11-05T11:45:52.413" v="841"/>
          <ac:spMkLst>
            <pc:docMk/>
            <pc:sldMk cId="1209473763" sldId="846"/>
            <ac:spMk id="2" creationId="{6BFD6BEF-E68E-33AF-0ABA-670452A53495}"/>
          </ac:spMkLst>
        </pc:spChg>
        <pc:spChg chg="mod">
          <ac:chgData name="Bonita Searle-Barnes" userId="e782127f-826a-4a83-a372-afedaa2e0d4f" providerId="ADAL" clId="{FA3BD239-4B9A-4CBA-8CF5-F7BFBEA885D5}" dt="2025-11-05T11:46:22.417" v="855"/>
          <ac:spMkLst>
            <pc:docMk/>
            <pc:sldMk cId="1209473763" sldId="846"/>
            <ac:spMk id="7" creationId="{46E62D20-1424-A44E-15D0-EF626AEE3C9F}"/>
          </ac:spMkLst>
        </pc:spChg>
        <pc:spChg chg="mod">
          <ac:chgData name="Bonita Searle-Barnes" userId="e782127f-826a-4a83-a372-afedaa2e0d4f" providerId="ADAL" clId="{FA3BD239-4B9A-4CBA-8CF5-F7BFBEA885D5}" dt="2025-11-05T11:48:09.879" v="896" actId="1035"/>
          <ac:spMkLst>
            <pc:docMk/>
            <pc:sldMk cId="1209473763" sldId="846"/>
            <ac:spMk id="8" creationId="{A2972AA7-2FD0-C09B-DF42-D19ADD0CB7C8}"/>
          </ac:spMkLst>
        </pc:spChg>
        <pc:spChg chg="mod">
          <ac:chgData name="Bonita Searle-Barnes" userId="e782127f-826a-4a83-a372-afedaa2e0d4f" providerId="ADAL" clId="{FA3BD239-4B9A-4CBA-8CF5-F7BFBEA885D5}" dt="2025-11-05T11:48:50.086" v="909" actId="1036"/>
          <ac:spMkLst>
            <pc:docMk/>
            <pc:sldMk cId="1209473763" sldId="846"/>
            <ac:spMk id="9" creationId="{EF3AF321-8106-6956-EED4-5CC49896D40F}"/>
          </ac:spMkLst>
        </pc:spChg>
        <pc:picChg chg="mod">
          <ac:chgData name="Bonita Searle-Barnes" userId="e782127f-826a-4a83-a372-afedaa2e0d4f" providerId="ADAL" clId="{FA3BD239-4B9A-4CBA-8CF5-F7BFBEA885D5}" dt="2025-11-05T11:47:17.377" v="884"/>
          <ac:picMkLst>
            <pc:docMk/>
            <pc:sldMk cId="1209473763" sldId="846"/>
            <ac:picMk id="6" creationId="{5AF6E2F8-CB46-D30A-54D1-9B6308EFC741}"/>
          </ac:picMkLst>
        </pc:picChg>
      </pc:sldChg>
      <pc:sldMasterChg chg="modSp mod">
        <pc:chgData name="Bonita Searle-Barnes" userId="e782127f-826a-4a83-a372-afedaa2e0d4f" providerId="ADAL" clId="{FA3BD239-4B9A-4CBA-8CF5-F7BFBEA885D5}" dt="2025-11-04T15:44:41.145" v="3" actId="20577"/>
        <pc:sldMasterMkLst>
          <pc:docMk/>
          <pc:sldMasterMk cId="2946432094" sldId="2147483713"/>
        </pc:sldMasterMkLst>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6010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AC4EB-1598-B098-75ED-C942F917B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B08028-072B-E876-BC75-3007CD896D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F41EE0-2769-AD01-A82F-D1DF21CD22B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FCAC111-3881-131C-98A7-257E15C70DC9}"/>
              </a:ext>
            </a:extLst>
          </p:cNvPr>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8415597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2360313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9491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7024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0161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2073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27224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2332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7168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846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207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9412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387577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83525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687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72393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6321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1272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9631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4023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77991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00078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2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00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36300324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28865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962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7234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139798485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692242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18660883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0857975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81193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57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262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62657876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6339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16700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2973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6390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5082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05487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42097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42207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3036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4462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88573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734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6303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3679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37770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20173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76780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18896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78278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6618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261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8412238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3409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9652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715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813921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38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78556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29890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84278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9200883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917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8852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6254877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62422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31136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3066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955695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80853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3183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10874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8360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74973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064184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9" Type="http://schemas.openxmlformats.org/officeDocument/2006/relationships/slideLayout" Target="../slideLayouts/slideLayout71.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42" Type="http://schemas.openxmlformats.org/officeDocument/2006/relationships/slideLayout" Target="../slideLayouts/slideLayout74.xml"/><Relationship Id="rId47" Type="http://schemas.openxmlformats.org/officeDocument/2006/relationships/theme" Target="../theme/theme2.xml"/><Relationship Id="rId50" Type="http://schemas.openxmlformats.org/officeDocument/2006/relationships/image" Target="../media/image2.png"/><Relationship Id="rId7" Type="http://schemas.openxmlformats.org/officeDocument/2006/relationships/slideLayout" Target="../slideLayouts/slideLayout3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9" Type="http://schemas.openxmlformats.org/officeDocument/2006/relationships/slideLayout" Target="../slideLayouts/slideLayout61.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37" Type="http://schemas.openxmlformats.org/officeDocument/2006/relationships/slideLayout" Target="../slideLayouts/slideLayout69.xml"/><Relationship Id="rId40" Type="http://schemas.openxmlformats.org/officeDocument/2006/relationships/slideLayout" Target="../slideLayouts/slideLayout72.xml"/><Relationship Id="rId45" Type="http://schemas.openxmlformats.org/officeDocument/2006/relationships/slideLayout" Target="../slideLayouts/slideLayout77.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slideLayout" Target="../slideLayouts/slideLayout68.xml"/><Relationship Id="rId49" Type="http://schemas.openxmlformats.org/officeDocument/2006/relationships/image" Target="../media/image1.png"/><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4" Type="http://schemas.openxmlformats.org/officeDocument/2006/relationships/slideLayout" Target="../slideLayouts/slideLayout76.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slideLayout" Target="../slideLayouts/slideLayout67.xml"/><Relationship Id="rId43" Type="http://schemas.openxmlformats.org/officeDocument/2006/relationships/slideLayout" Target="../slideLayouts/slideLayout75.xml"/><Relationship Id="rId48" Type="http://schemas.openxmlformats.org/officeDocument/2006/relationships/image" Target="../media/image3.png"/><Relationship Id="rId8" Type="http://schemas.openxmlformats.org/officeDocument/2006/relationships/slideLayout" Target="../slideLayouts/slideLayout40.xml"/><Relationship Id="rId51" Type="http://schemas.openxmlformats.org/officeDocument/2006/relationships/image" Target="../media/image4.png"/><Relationship Id="rId3" Type="http://schemas.openxmlformats.org/officeDocument/2006/relationships/slideLayout" Target="../slideLayouts/slideLayout35.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38" Type="http://schemas.openxmlformats.org/officeDocument/2006/relationships/slideLayout" Target="../slideLayouts/slideLayout70.xml"/><Relationship Id="rId46" Type="http://schemas.openxmlformats.org/officeDocument/2006/relationships/slideLayout" Target="../slideLayouts/slideLayout78.xml"/><Relationship Id="rId20" Type="http://schemas.openxmlformats.org/officeDocument/2006/relationships/slideLayout" Target="../slideLayouts/slideLayout52.xml"/><Relationship Id="rId41" Type="http://schemas.openxmlformats.org/officeDocument/2006/relationships/slideLayout" Target="../slideLayouts/slideLayout73.xml"/><Relationship Id="rId1" Type="http://schemas.openxmlformats.org/officeDocument/2006/relationships/slideLayout" Target="../slideLayouts/slideLayout33.xml"/><Relationship Id="rId6"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34">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255">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a:latin typeface="+mn-lt"/>
                <a:ea typeface="Arial" pitchFamily="-105" charset="0"/>
                <a:cs typeface="Arial" pitchFamily="-105" charset="0"/>
              </a:rPr>
              <a:t> of 38</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35">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36">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17639733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48">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C23C4E21-2E5B-AF14-2FD4-2F154BC72894}"/>
              </a:ext>
            </a:extLst>
          </p:cNvPr>
          <p:cNvPicPr>
            <a:picLocks/>
          </p:cNvPicPr>
          <p:nvPr userDrawn="1"/>
        </p:nvPicPr>
        <p:blipFill>
          <a:blip r:embed="rId49">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D2D298C1-0F1E-8025-0A10-D1D972D42A85}"/>
              </a:ext>
            </a:extLst>
          </p:cNvPr>
          <p:cNvPicPr>
            <a:picLocks noChangeAspect="1"/>
          </p:cNvPicPr>
          <p:nvPr userDrawn="1"/>
        </p:nvPicPr>
        <p:blipFill>
          <a:blip r:embed="rId50">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733444B0-FB5D-7FF7-0A3F-5D484BF56883}"/>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CABBFBAE-1ABE-8D36-FCAA-4A1576D51782}"/>
              </a:ext>
            </a:extLst>
          </p:cNvPr>
          <p:cNvPicPr>
            <a:picLocks noChangeAspect="1"/>
          </p:cNvPicPr>
          <p:nvPr userDrawn="1"/>
        </p:nvPicPr>
        <p:blipFill>
          <a:blip r:embed="rId51"/>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2946432094"/>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30" r:id="rId16"/>
    <p:sldLayoutId id="2147483732" r:id="rId17"/>
    <p:sldLayoutId id="2147483738" r:id="rId18"/>
    <p:sldLayoutId id="2147483742" r:id="rId19"/>
    <p:sldLayoutId id="2147483744" r:id="rId20"/>
    <p:sldLayoutId id="2147483745" r:id="rId21"/>
    <p:sldLayoutId id="2147483746" r:id="rId22"/>
    <p:sldLayoutId id="2147483747" r:id="rId23"/>
    <p:sldLayoutId id="2147483748" r:id="rId24"/>
    <p:sldLayoutId id="2147483749" r:id="rId25"/>
    <p:sldLayoutId id="2147483750" r:id="rId26"/>
    <p:sldLayoutId id="2147483751" r:id="rId27"/>
    <p:sldLayoutId id="2147483752" r:id="rId28"/>
    <p:sldLayoutId id="2147483753" r:id="rId29"/>
    <p:sldLayoutId id="2147483754" r:id="rId30"/>
    <p:sldLayoutId id="2147483755" r:id="rId31"/>
    <p:sldLayoutId id="2147483756" r:id="rId32"/>
    <p:sldLayoutId id="2147483757" r:id="rId33"/>
    <p:sldLayoutId id="2147483758" r:id="rId34"/>
    <p:sldLayoutId id="2147483759" r:id="rId35"/>
    <p:sldLayoutId id="2147483760" r:id="rId36"/>
    <p:sldLayoutId id="2147483761" r:id="rId37"/>
    <p:sldLayoutId id="2147483762" r:id="rId38"/>
    <p:sldLayoutId id="2147483763" r:id="rId39"/>
    <p:sldLayoutId id="2147483764" r:id="rId40"/>
    <p:sldLayoutId id="2147483765" r:id="rId41"/>
    <p:sldLayoutId id="2147483766" r:id="rId42"/>
    <p:sldLayoutId id="2147483767" r:id="rId43"/>
    <p:sldLayoutId id="2147483768" r:id="rId44"/>
    <p:sldLayoutId id="2147483769" r:id="rId45"/>
    <p:sldLayoutId id="2147483771" r:id="rId46"/>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44.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46.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50.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8.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4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0.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a:ea typeface="ＭＳ Ｐゴシック"/>
                <a:cs typeface="Arial"/>
              </a:rPr>
              <a:t>Occupational Specialism: Protection Systems Engineering</a:t>
            </a:r>
          </a:p>
          <a:p>
            <a:pPr marL="0" indent="0" defTabSz="819737">
              <a:lnSpc>
                <a:spcPct val="100000"/>
              </a:lnSpc>
              <a:spcBef>
                <a:spcPts val="0"/>
              </a:spcBef>
              <a:buNone/>
            </a:pPr>
            <a:endParaRPr lang="en-GB" sz="2800" b="1" dirty="0">
              <a:solidFill>
                <a:srgbClr val="170130"/>
              </a:solidFill>
              <a:latin typeface="Arial"/>
              <a:ea typeface="ＭＳ Ｐゴシック"/>
              <a:cs typeface="Arial"/>
            </a:endParaRPr>
          </a:p>
          <a:p>
            <a:pPr marL="0" indent="0" defTabSz="819737" fontAlgn="base">
              <a:spcBef>
                <a:spcPts val="896"/>
              </a:spcBef>
              <a:spcAft>
                <a:spcPct val="0"/>
              </a:spcAft>
              <a:buNone/>
            </a:pPr>
            <a:r>
              <a:rPr lang="en-GB" sz="2800" b="1" dirty="0">
                <a:solidFill>
                  <a:srgbClr val="000000"/>
                </a:solidFill>
                <a:latin typeface="Arial"/>
                <a:ea typeface="ＭＳ Ｐゴシック"/>
                <a:cs typeface="Arial"/>
              </a:rPr>
              <a:t>K1.12 Inspections of protection systems</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a:ea typeface="ＭＳ Ｐゴシック"/>
                <a:cs typeface="Arial"/>
              </a:rPr>
              <a:t>PowerPoint 12: Inspections of protection systems</a:t>
            </a:r>
          </a:p>
          <a:p>
            <a:pPr marL="0" indent="0" defTabSz="819737" fontAlgn="base">
              <a:spcBef>
                <a:spcPts val="896"/>
              </a:spcBef>
              <a:spcAft>
                <a:spcPct val="0"/>
              </a:spcAft>
              <a:buNone/>
            </a:pPr>
            <a:endParaRPr lang="en-US" sz="3347" b="1">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5450"/>
              </a:lnSpc>
              <a:buNone/>
            </a:pPr>
            <a:r>
              <a:rPr lang="en-US" sz="3600" b="1">
                <a:solidFill>
                  <a:srgbClr val="FC4421"/>
                </a:solidFill>
                <a:latin typeface="+mj-lt"/>
                <a:ea typeface="Arial Black Bold" pitchFamily="34" charset="-122"/>
                <a:cs typeface="Arial Black Bold" pitchFamily="34" charset="-120"/>
              </a:rPr>
              <a:t>Visual inspection: control panels and interfaces</a:t>
            </a:r>
            <a:endParaRPr lang="en-US" sz="3600">
              <a:latin typeface="+mj-lt"/>
            </a:endParaRPr>
          </a:p>
        </p:txBody>
      </p:sp>
      <p:sp>
        <p:nvSpPr>
          <p:cNvPr id="20" name="Text 4"/>
          <p:cNvSpPr/>
          <p:nvPr/>
        </p:nvSpPr>
        <p:spPr>
          <a:xfrm>
            <a:off x="301224" y="2187419"/>
            <a:ext cx="12049339" cy="4806022"/>
          </a:xfrm>
          <a:prstGeom prst="rect">
            <a:avLst/>
          </a:prstGeom>
          <a:noFill/>
          <a:ln/>
        </p:spPr>
        <p:txBody>
          <a:bodyPr wrap="square" lIns="0" tIns="0" rIns="0" bIns="0" rtlCol="0" anchor="t"/>
          <a:lstStyle/>
          <a:p>
            <a:pPr>
              <a:lnSpc>
                <a:spcPct val="110000"/>
              </a:lnSpc>
            </a:pPr>
            <a:r>
              <a:rPr lang="en-GB" sz="2400" b="1"/>
              <a:t>Physical condition</a:t>
            </a:r>
            <a:br>
              <a:rPr lang="en-GB" sz="2400"/>
            </a:br>
            <a:r>
              <a:rPr lang="en-GB" sz="2400"/>
              <a:t>Check the housing for damage, loose fittings, missing screws, or signs of tampering.</a:t>
            </a:r>
          </a:p>
          <a:p>
            <a:endParaRPr lang="en-GB" sz="2400"/>
          </a:p>
          <a:p>
            <a:pPr>
              <a:lnSpc>
                <a:spcPct val="110000"/>
              </a:lnSpc>
            </a:pPr>
            <a:r>
              <a:rPr lang="en-GB" sz="2400" b="1"/>
              <a:t>Labelling and identification</a:t>
            </a:r>
            <a:br>
              <a:rPr lang="en-GB" sz="2400"/>
            </a:br>
            <a:r>
              <a:rPr lang="en-GB" sz="2400"/>
              <a:t>Confirm that panels, circuits, and interfaces are clearly labelled and match site drawings.</a:t>
            </a:r>
          </a:p>
          <a:p>
            <a:pPr>
              <a:lnSpc>
                <a:spcPct val="110000"/>
              </a:lnSpc>
            </a:pPr>
            <a:endParaRPr lang="en-GB" sz="2400"/>
          </a:p>
          <a:p>
            <a:pPr>
              <a:lnSpc>
                <a:spcPct val="110000"/>
              </a:lnSpc>
            </a:pPr>
            <a:r>
              <a:rPr lang="en-GB" sz="2400" b="1"/>
              <a:t>Cabling and terminations</a:t>
            </a:r>
            <a:br>
              <a:rPr lang="en-GB" sz="2400"/>
            </a:br>
            <a:r>
              <a:rPr lang="en-GB" sz="2400"/>
              <a:t>Ensure cables are neatly dressed, secure, and free from signs of overheating or damage.</a:t>
            </a:r>
          </a:p>
          <a:p>
            <a:pPr>
              <a:lnSpc>
                <a:spcPct val="110000"/>
              </a:lnSpc>
            </a:pPr>
            <a:endParaRPr lang="en-GB" sz="2400"/>
          </a:p>
          <a:p>
            <a:pPr>
              <a:lnSpc>
                <a:spcPct val="110000"/>
              </a:lnSpc>
            </a:pPr>
            <a:r>
              <a:rPr lang="en-GB" sz="2400" b="1"/>
              <a:t>Indicators and displays</a:t>
            </a:r>
            <a:br>
              <a:rPr lang="en-GB" sz="2400"/>
            </a:br>
            <a:r>
              <a:rPr lang="en-GB" sz="2400"/>
              <a:t>Verify that LEDs, screens, and labels are working, visible, and not obscured.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mj-lt"/>
                <a:ea typeface="Arial Black Bold" pitchFamily="34" charset="-122"/>
                <a:cs typeface="Arial Black Bold" pitchFamily="34" charset="-120"/>
              </a:rPr>
              <a:t>Visual inspection: field devices and sensors</a:t>
            </a:r>
            <a:endParaRPr lang="en-US" sz="3600">
              <a:latin typeface="+mj-lt"/>
            </a:endParaRPr>
          </a:p>
        </p:txBody>
      </p:sp>
      <p:sp>
        <p:nvSpPr>
          <p:cNvPr id="3" name="Text 1"/>
          <p:cNvSpPr/>
          <p:nvPr/>
        </p:nvSpPr>
        <p:spPr>
          <a:xfrm>
            <a:off x="1933098" y="2003802"/>
            <a:ext cx="2761178" cy="345043"/>
          </a:xfrm>
          <a:prstGeom prst="rect">
            <a:avLst/>
          </a:prstGeom>
          <a:noFill/>
          <a:ln/>
        </p:spPr>
        <p:txBody>
          <a:bodyPr wrap="none" lIns="0" tIns="0" rIns="0" bIns="0" rtlCol="0" anchor="t"/>
          <a:lstStyle/>
          <a:p>
            <a:pPr marL="0" indent="0" algn="r">
              <a:lnSpc>
                <a:spcPts val="2700"/>
              </a:lnSpc>
              <a:buNone/>
            </a:pPr>
            <a:r>
              <a:rPr lang="en-US" sz="2400" b="1">
                <a:solidFill>
                  <a:srgbClr val="000000"/>
                </a:solidFill>
                <a:ea typeface="Arial Black Bold" pitchFamily="34" charset="-122"/>
                <a:cs typeface="Arial Black Bold" pitchFamily="34" charset="-120"/>
              </a:rPr>
              <a:t>CCTV cameras</a:t>
            </a:r>
            <a:endParaRPr lang="en-US" sz="2400"/>
          </a:p>
        </p:txBody>
      </p:sp>
      <p:sp>
        <p:nvSpPr>
          <p:cNvPr id="4" name="Text 2"/>
          <p:cNvSpPr/>
          <p:nvPr/>
        </p:nvSpPr>
        <p:spPr>
          <a:xfrm>
            <a:off x="400692" y="2336244"/>
            <a:ext cx="4293586" cy="1766888"/>
          </a:xfrm>
          <a:prstGeom prst="rect">
            <a:avLst/>
          </a:prstGeom>
          <a:noFill/>
          <a:ln/>
        </p:spPr>
        <p:txBody>
          <a:bodyPr wrap="square" lIns="0" tIns="0" rIns="0" bIns="0" rtlCol="0" anchor="t"/>
          <a:lstStyle/>
          <a:p>
            <a:pPr marL="0" indent="0" algn="r">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Inspect for proper mounting, alignment, and field of view. </a:t>
            </a:r>
          </a:p>
          <a:p>
            <a:pPr marL="0" indent="0" algn="r">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Check for physical damage, lens obstruction, and cable integrity. </a:t>
            </a:r>
          </a:p>
          <a:p>
            <a:pPr marL="0" indent="0" algn="r">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Verify weatherproof housings are intact with no moisture ingress.</a:t>
            </a:r>
            <a:endParaRPr lang="en-US" sz="2000"/>
          </a:p>
        </p:txBody>
      </p:sp>
      <p:pic>
        <p:nvPicPr>
          <p:cNvPr id="5" name="Image 0" descr="preencoded.png"/>
          <p:cNvPicPr>
            <a:picLocks noChangeAspect="1"/>
          </p:cNvPicPr>
          <p:nvPr/>
        </p:nvPicPr>
        <p:blipFill>
          <a:blip r:embed="rId3"/>
          <a:stretch>
            <a:fillRect/>
          </a:stretch>
        </p:blipFill>
        <p:spPr>
          <a:xfrm>
            <a:off x="5025509" y="2391013"/>
            <a:ext cx="4579382" cy="4579382"/>
          </a:xfrm>
          <a:prstGeom prst="rect">
            <a:avLst/>
          </a:prstGeom>
        </p:spPr>
      </p:pic>
      <p:pic>
        <p:nvPicPr>
          <p:cNvPr id="6" name="Image 1" descr="preencoded.png"/>
          <p:cNvPicPr>
            <a:picLocks noChangeAspect="1"/>
          </p:cNvPicPr>
          <p:nvPr/>
        </p:nvPicPr>
        <p:blipFill>
          <a:blip r:embed="rId4"/>
          <a:stretch>
            <a:fillRect/>
          </a:stretch>
        </p:blipFill>
        <p:spPr>
          <a:xfrm>
            <a:off x="6228278" y="3162776"/>
            <a:ext cx="330398" cy="413028"/>
          </a:xfrm>
          <a:prstGeom prst="rect">
            <a:avLst/>
          </a:prstGeom>
        </p:spPr>
      </p:pic>
      <p:sp>
        <p:nvSpPr>
          <p:cNvPr id="7" name="Text 3"/>
          <p:cNvSpPr/>
          <p:nvPr/>
        </p:nvSpPr>
        <p:spPr>
          <a:xfrm>
            <a:off x="9936124" y="1961525"/>
            <a:ext cx="2761178" cy="345043"/>
          </a:xfrm>
          <a:prstGeom prst="rect">
            <a:avLst/>
          </a:prstGeom>
          <a:noFill/>
          <a:ln/>
        </p:spPr>
        <p:txBody>
          <a:bodyPr wrap="none" lIns="0" tIns="0" rIns="0" bIns="0" rtlCol="0" anchor="t"/>
          <a:lstStyle/>
          <a:p>
            <a:pPr marL="0" indent="0" algn="l">
              <a:lnSpc>
                <a:spcPts val="2700"/>
              </a:lnSpc>
              <a:buNone/>
            </a:pPr>
            <a:r>
              <a:rPr lang="en-US" sz="2400" b="1">
                <a:solidFill>
                  <a:srgbClr val="000000"/>
                </a:solidFill>
                <a:ea typeface="Arial Black Bold" pitchFamily="34" charset="-122"/>
                <a:cs typeface="Arial Black Bold" pitchFamily="34" charset="-120"/>
              </a:rPr>
              <a:t>Fire detectors</a:t>
            </a:r>
            <a:endParaRPr lang="en-US" sz="2400"/>
          </a:p>
        </p:txBody>
      </p:sp>
      <p:sp>
        <p:nvSpPr>
          <p:cNvPr id="8" name="Text 4"/>
          <p:cNvSpPr/>
          <p:nvPr/>
        </p:nvSpPr>
        <p:spPr>
          <a:xfrm>
            <a:off x="9936123" y="2309157"/>
            <a:ext cx="4478519" cy="2120265"/>
          </a:xfrm>
          <a:prstGeom prst="rect">
            <a:avLst/>
          </a:prstGeom>
          <a:noFill/>
          <a:ln/>
        </p:spPr>
        <p:txBody>
          <a:bodyPr wrap="square" lIns="0" tIns="0" rIns="0" bIns="0" rtlCol="0" anchor="t"/>
          <a:lstStyle/>
          <a:p>
            <a:pPr marL="0" indent="0" algn="l">
              <a:lnSpc>
                <a:spcPts val="27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Verify correct positioning according to BS 5839. </a:t>
            </a:r>
          </a:p>
          <a:p>
            <a:pPr marL="0" indent="0" algn="l">
              <a:lnSpc>
                <a:spcPts val="27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Check for dust accumulation, tampering, or physical damage. Confirm indicator LEDs function properly and that detector type is appropriate for the protected area.</a:t>
            </a:r>
            <a:endParaRPr lang="en-US" sz="2000" dirty="0"/>
          </a:p>
        </p:txBody>
      </p:sp>
      <p:pic>
        <p:nvPicPr>
          <p:cNvPr id="9" name="Image 2" descr="preencoded.png"/>
          <p:cNvPicPr>
            <a:picLocks noChangeAspect="1"/>
          </p:cNvPicPr>
          <p:nvPr/>
        </p:nvPicPr>
        <p:blipFill>
          <a:blip r:embed="rId5"/>
          <a:stretch>
            <a:fillRect/>
          </a:stretch>
        </p:blipFill>
        <p:spPr>
          <a:xfrm>
            <a:off x="5025509" y="2391013"/>
            <a:ext cx="4579382" cy="4579382"/>
          </a:xfrm>
          <a:prstGeom prst="rect">
            <a:avLst/>
          </a:prstGeom>
        </p:spPr>
      </p:pic>
      <p:pic>
        <p:nvPicPr>
          <p:cNvPr id="10" name="Image 3" descr="preencoded.png"/>
          <p:cNvPicPr>
            <a:picLocks noChangeAspect="1"/>
          </p:cNvPicPr>
          <p:nvPr/>
        </p:nvPicPr>
        <p:blipFill>
          <a:blip r:embed="rId6"/>
          <a:stretch>
            <a:fillRect/>
          </a:stretch>
        </p:blipFill>
        <p:spPr>
          <a:xfrm>
            <a:off x="8461177" y="3552468"/>
            <a:ext cx="330398" cy="413028"/>
          </a:xfrm>
          <a:prstGeom prst="rect">
            <a:avLst/>
          </a:prstGeom>
        </p:spPr>
      </p:pic>
      <p:sp>
        <p:nvSpPr>
          <p:cNvPr id="11" name="Text 5"/>
          <p:cNvSpPr/>
          <p:nvPr/>
        </p:nvSpPr>
        <p:spPr>
          <a:xfrm>
            <a:off x="9936121" y="4900606"/>
            <a:ext cx="3144679" cy="345043"/>
          </a:xfrm>
          <a:prstGeom prst="rect">
            <a:avLst/>
          </a:prstGeom>
          <a:noFill/>
          <a:ln/>
        </p:spPr>
        <p:txBody>
          <a:bodyPr wrap="none" lIns="0" tIns="0" rIns="0" bIns="0" rtlCol="0" anchor="t"/>
          <a:lstStyle/>
          <a:p>
            <a:pPr marL="0" indent="0" algn="l">
              <a:lnSpc>
                <a:spcPts val="2700"/>
              </a:lnSpc>
              <a:buNone/>
            </a:pPr>
            <a:r>
              <a:rPr lang="en-US" sz="2400" b="1">
                <a:solidFill>
                  <a:srgbClr val="000000"/>
                </a:solidFill>
                <a:ea typeface="Arial Black Bold" pitchFamily="34" charset="-122"/>
                <a:cs typeface="Arial Black Bold" pitchFamily="34" charset="-120"/>
              </a:rPr>
              <a:t>Access control devices</a:t>
            </a:r>
            <a:endParaRPr lang="en-US" sz="2400"/>
          </a:p>
        </p:txBody>
      </p:sp>
      <p:sp>
        <p:nvSpPr>
          <p:cNvPr id="12" name="Text 6"/>
          <p:cNvSpPr/>
          <p:nvPr/>
        </p:nvSpPr>
        <p:spPr>
          <a:xfrm>
            <a:off x="9936121" y="5204110"/>
            <a:ext cx="4478519" cy="1766888"/>
          </a:xfrm>
          <a:prstGeom prst="rect">
            <a:avLst/>
          </a:prstGeom>
          <a:noFill/>
          <a:ln/>
        </p:spPr>
        <p:txBody>
          <a:bodyPr wrap="square" lIns="0" tIns="0" rIns="0" bIns="0" rtlCol="0" anchor="t"/>
          <a:lstStyle/>
          <a:p>
            <a:pPr marL="0" indent="0" algn="l">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Inspect readers, keypads, and biometric devices for physical damage and tampering. </a:t>
            </a:r>
          </a:p>
          <a:p>
            <a:pPr marL="0" indent="0" algn="l">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Verify proper mounting height and orientation. Check that status indicators function correctly.</a:t>
            </a:r>
            <a:endParaRPr lang="en-US" sz="2000"/>
          </a:p>
        </p:txBody>
      </p:sp>
      <p:pic>
        <p:nvPicPr>
          <p:cNvPr id="13" name="Image 4" descr="preencoded.png"/>
          <p:cNvPicPr>
            <a:picLocks noChangeAspect="1"/>
          </p:cNvPicPr>
          <p:nvPr/>
        </p:nvPicPr>
        <p:blipFill>
          <a:blip r:embed="rId7"/>
          <a:stretch>
            <a:fillRect/>
          </a:stretch>
        </p:blipFill>
        <p:spPr>
          <a:xfrm>
            <a:off x="5025509" y="2391013"/>
            <a:ext cx="4579382" cy="4579382"/>
          </a:xfrm>
          <a:prstGeom prst="rect">
            <a:avLst/>
          </a:prstGeom>
        </p:spPr>
      </p:pic>
      <p:pic>
        <p:nvPicPr>
          <p:cNvPr id="14" name="Image 5" descr="preencoded.png"/>
          <p:cNvPicPr>
            <a:picLocks noChangeAspect="1"/>
          </p:cNvPicPr>
          <p:nvPr/>
        </p:nvPicPr>
        <p:blipFill>
          <a:blip r:embed="rId8"/>
          <a:stretch>
            <a:fillRect/>
          </a:stretch>
        </p:blipFill>
        <p:spPr>
          <a:xfrm>
            <a:off x="8071485" y="5785366"/>
            <a:ext cx="330398" cy="413028"/>
          </a:xfrm>
          <a:prstGeom prst="rect">
            <a:avLst/>
          </a:prstGeom>
        </p:spPr>
      </p:pic>
      <p:sp>
        <p:nvSpPr>
          <p:cNvPr id="15" name="Text 7"/>
          <p:cNvSpPr/>
          <p:nvPr/>
        </p:nvSpPr>
        <p:spPr>
          <a:xfrm>
            <a:off x="1151693" y="4735747"/>
            <a:ext cx="3542586" cy="345043"/>
          </a:xfrm>
          <a:prstGeom prst="rect">
            <a:avLst/>
          </a:prstGeom>
          <a:noFill/>
          <a:ln/>
        </p:spPr>
        <p:txBody>
          <a:bodyPr wrap="none" lIns="0" tIns="0" rIns="0" bIns="0" rtlCol="0" anchor="t"/>
          <a:lstStyle/>
          <a:p>
            <a:pPr marL="0" indent="0" algn="r">
              <a:lnSpc>
                <a:spcPts val="2700"/>
              </a:lnSpc>
              <a:buNone/>
            </a:pPr>
            <a:r>
              <a:rPr lang="en-US" sz="2400" b="1">
                <a:solidFill>
                  <a:srgbClr val="000000"/>
                </a:solidFill>
                <a:latin typeface="+mj-lt"/>
                <a:ea typeface="Arial Black Bold" pitchFamily="34" charset="-122"/>
                <a:cs typeface="Arial Black Bold" pitchFamily="34" charset="-120"/>
              </a:rPr>
              <a:t>Intruder detection sensors</a:t>
            </a:r>
            <a:endParaRPr lang="en-US" sz="2400">
              <a:latin typeface="+mj-lt"/>
            </a:endParaRPr>
          </a:p>
        </p:txBody>
      </p:sp>
      <p:sp>
        <p:nvSpPr>
          <p:cNvPr id="16" name="Text 8"/>
          <p:cNvSpPr/>
          <p:nvPr/>
        </p:nvSpPr>
        <p:spPr>
          <a:xfrm>
            <a:off x="400692" y="5088611"/>
            <a:ext cx="4293586" cy="1766888"/>
          </a:xfrm>
          <a:prstGeom prst="rect">
            <a:avLst/>
          </a:prstGeom>
          <a:noFill/>
          <a:ln/>
        </p:spPr>
        <p:txBody>
          <a:bodyPr wrap="square" lIns="0" tIns="0" rIns="0" bIns="0" rtlCol="0" anchor="t"/>
          <a:lstStyle/>
          <a:p>
            <a:pPr marL="0" indent="0" algn="r">
              <a:lnSpc>
                <a:spcPts val="27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Check PIR sensors, door contacts, and glass break detectors for mounting security and alignment. Verify detection coverage patterns and ensure sensors are free from obstructions.</a:t>
            </a:r>
            <a:endParaRPr lang="en-US" sz="2000"/>
          </a:p>
        </p:txBody>
      </p:sp>
      <p:pic>
        <p:nvPicPr>
          <p:cNvPr id="17" name="Image 6" descr="preencoded.png"/>
          <p:cNvPicPr>
            <a:picLocks noChangeAspect="1"/>
          </p:cNvPicPr>
          <p:nvPr/>
        </p:nvPicPr>
        <p:blipFill>
          <a:blip r:embed="rId9"/>
          <a:stretch>
            <a:fillRect/>
          </a:stretch>
        </p:blipFill>
        <p:spPr>
          <a:xfrm>
            <a:off x="5025509" y="2391013"/>
            <a:ext cx="4579382" cy="4579382"/>
          </a:xfrm>
          <a:prstGeom prst="rect">
            <a:avLst/>
          </a:prstGeom>
        </p:spPr>
      </p:pic>
      <p:pic>
        <p:nvPicPr>
          <p:cNvPr id="18" name="Image 7" descr="preencoded.png"/>
          <p:cNvPicPr>
            <a:picLocks noChangeAspect="1"/>
          </p:cNvPicPr>
          <p:nvPr/>
        </p:nvPicPr>
        <p:blipFill>
          <a:blip r:embed="rId10"/>
          <a:stretch>
            <a:fillRect/>
          </a:stretch>
        </p:blipFill>
        <p:spPr>
          <a:xfrm>
            <a:off x="5838587" y="5395674"/>
            <a:ext cx="330398" cy="413028"/>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a:spLocks/>
          </p:cNvSpPr>
          <p:nvPr/>
        </p:nvSpPr>
        <p:spPr>
          <a:xfrm>
            <a:off x="365277" y="1148040"/>
            <a:ext cx="13899846" cy="646331"/>
          </a:xfrm>
          <a:prstGeom prst="rect">
            <a:avLst/>
          </a:prstGeom>
          <a:noFill/>
          <a:ln/>
        </p:spPr>
        <p:txBody>
          <a:bodyPr wrap="none" lIns="0" tIns="0" rIns="0" bIns="0" rtlCol="0" anchor="t"/>
          <a:lstStyle/>
          <a:p>
            <a:pPr marL="0" indent="0" algn="l">
              <a:lnSpc>
                <a:spcPts val="4650"/>
              </a:lnSpc>
              <a:buNone/>
            </a:pPr>
            <a:r>
              <a:rPr lang="en-US" sz="3600" b="1" dirty="0">
                <a:solidFill>
                  <a:srgbClr val="FC4421"/>
                </a:solidFill>
                <a:latin typeface="+mj-lt"/>
                <a:ea typeface="Arial Black Bold" pitchFamily="34" charset="-122"/>
                <a:cs typeface="Arial Black Bold" pitchFamily="34" charset="-120"/>
              </a:rPr>
              <a:t>Visual inspection: cabling infrastructure</a:t>
            </a:r>
            <a:endParaRPr lang="en-US" sz="3600" dirty="0">
              <a:latin typeface="+mj-lt"/>
            </a:endParaRPr>
          </a:p>
        </p:txBody>
      </p:sp>
      <p:sp>
        <p:nvSpPr>
          <p:cNvPr id="4" name="Text 1"/>
          <p:cNvSpPr/>
          <p:nvPr/>
        </p:nvSpPr>
        <p:spPr>
          <a:xfrm>
            <a:off x="1901548" y="1852951"/>
            <a:ext cx="2979272" cy="297180"/>
          </a:xfrm>
          <a:prstGeom prst="rect">
            <a:avLst/>
          </a:prstGeom>
          <a:noFill/>
          <a:ln/>
        </p:spPr>
        <p:txBody>
          <a:bodyPr wrap="none" lIns="0" tIns="0" rIns="0" bIns="0" rtlCol="0" anchor="t"/>
          <a:lstStyle/>
          <a:p>
            <a:pPr marL="0" indent="0" algn="l">
              <a:lnSpc>
                <a:spcPts val="2300"/>
              </a:lnSpc>
              <a:buNone/>
            </a:pPr>
            <a:r>
              <a:rPr lang="en-US" sz="2400" b="1">
                <a:solidFill>
                  <a:srgbClr val="000000"/>
                </a:solidFill>
                <a:ea typeface="Arial Black Bold" pitchFamily="34" charset="-122"/>
                <a:cs typeface="Arial Black Bold" pitchFamily="34" charset="-120"/>
              </a:rPr>
              <a:t>Cable routing inspection</a:t>
            </a:r>
            <a:endParaRPr lang="en-US" sz="2400"/>
          </a:p>
        </p:txBody>
      </p:sp>
      <p:sp>
        <p:nvSpPr>
          <p:cNvPr id="5" name="Text 2"/>
          <p:cNvSpPr/>
          <p:nvPr/>
        </p:nvSpPr>
        <p:spPr>
          <a:xfrm>
            <a:off x="1901546" y="2225230"/>
            <a:ext cx="12543917" cy="754370"/>
          </a:xfrm>
          <a:prstGeom prst="rect">
            <a:avLst/>
          </a:prstGeom>
          <a:noFill/>
          <a:ln/>
        </p:spPr>
        <p:txBody>
          <a:bodyPr wrap="squar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Verify that cables follow designated routes with proper support. Check that cables maintain minimum separation distances from potential interference sources. Ensure cables are not damaged, pinched, or excessively bent.</a:t>
            </a:r>
            <a:endParaRPr lang="en-US" sz="2000"/>
          </a:p>
        </p:txBody>
      </p:sp>
      <p:sp>
        <p:nvSpPr>
          <p:cNvPr id="7" name="Text 3"/>
          <p:cNvSpPr/>
          <p:nvPr/>
        </p:nvSpPr>
        <p:spPr>
          <a:xfrm>
            <a:off x="1901548" y="3051830"/>
            <a:ext cx="3794783" cy="297180"/>
          </a:xfrm>
          <a:prstGeom prst="rect">
            <a:avLst/>
          </a:prstGeom>
          <a:noFill/>
          <a:ln/>
        </p:spPr>
        <p:txBody>
          <a:bodyPr wrap="none" lIns="0" tIns="0" rIns="0" bIns="0" rtlCol="0" anchor="t"/>
          <a:lstStyle/>
          <a:p>
            <a:pPr marL="0" indent="0" algn="l">
              <a:lnSpc>
                <a:spcPts val="2300"/>
              </a:lnSpc>
              <a:buNone/>
            </a:pPr>
            <a:r>
              <a:rPr lang="en-US" sz="2400" b="1">
                <a:solidFill>
                  <a:srgbClr val="000000"/>
                </a:solidFill>
                <a:ea typeface="Arial Black Bold" pitchFamily="34" charset="-122"/>
                <a:cs typeface="Arial Black Bold" pitchFamily="34" charset="-120"/>
              </a:rPr>
              <a:t>Cable identification assessment</a:t>
            </a:r>
            <a:endParaRPr lang="en-US" sz="2400"/>
          </a:p>
        </p:txBody>
      </p:sp>
      <p:sp>
        <p:nvSpPr>
          <p:cNvPr id="8" name="Text 4"/>
          <p:cNvSpPr/>
          <p:nvPr/>
        </p:nvSpPr>
        <p:spPr>
          <a:xfrm>
            <a:off x="1901548" y="3463071"/>
            <a:ext cx="12543917" cy="608409"/>
          </a:xfrm>
          <a:prstGeom prst="rect">
            <a:avLst/>
          </a:prstGeom>
          <a:noFill/>
          <a:ln/>
        </p:spPr>
        <p:txBody>
          <a:bodyPr wrap="squar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Confirm all cables are clearly labeled at both ends and at intermediate points for long runs. Verify labels match system documentation and are made from durable materials resistant to environmental degradation. Check that colour coding or numerical systems are consistently applied.</a:t>
            </a:r>
            <a:endParaRPr lang="en-US" sz="2000"/>
          </a:p>
        </p:txBody>
      </p:sp>
      <p:sp>
        <p:nvSpPr>
          <p:cNvPr id="10" name="Text 5"/>
          <p:cNvSpPr/>
          <p:nvPr/>
        </p:nvSpPr>
        <p:spPr>
          <a:xfrm>
            <a:off x="1901548" y="4605575"/>
            <a:ext cx="3364432" cy="297180"/>
          </a:xfrm>
          <a:prstGeom prst="rect">
            <a:avLst/>
          </a:prstGeom>
          <a:noFill/>
          <a:ln/>
        </p:spPr>
        <p:txBody>
          <a:bodyPr wrap="none" lIns="0" tIns="0" rIns="0" bIns="0" rtlCol="0" anchor="t"/>
          <a:lstStyle/>
          <a:p>
            <a:pPr marL="0" indent="0" algn="l">
              <a:lnSpc>
                <a:spcPts val="2300"/>
              </a:lnSpc>
              <a:buNone/>
            </a:pPr>
            <a:r>
              <a:rPr lang="en-US" sz="2400" b="1">
                <a:solidFill>
                  <a:srgbClr val="000000"/>
                </a:solidFill>
                <a:ea typeface="Arial Black Bold" pitchFamily="34" charset="-122"/>
                <a:cs typeface="Arial Black Bold" pitchFamily="34" charset="-120"/>
              </a:rPr>
              <a:t>Cable protection verification</a:t>
            </a:r>
            <a:endParaRPr lang="en-US" sz="2400"/>
          </a:p>
        </p:txBody>
      </p:sp>
      <p:sp>
        <p:nvSpPr>
          <p:cNvPr id="11" name="Text 6"/>
          <p:cNvSpPr/>
          <p:nvPr/>
        </p:nvSpPr>
        <p:spPr>
          <a:xfrm>
            <a:off x="1901547" y="4939912"/>
            <a:ext cx="12543917" cy="608409"/>
          </a:xfrm>
          <a:prstGeom prst="rect">
            <a:avLst/>
          </a:prstGeom>
          <a:noFill/>
          <a:ln/>
        </p:spPr>
        <p:txBody>
          <a:bodyPr wrap="square" lIns="0" tIns="0" rIns="0" bIns="0" rtlCol="0" anchor="t"/>
          <a:lstStyle/>
          <a:p>
            <a:pPr marL="0" indent="0" algn="l">
              <a:lnSpc>
                <a:spcPts val="2350"/>
              </a:lnSpc>
              <a:buNone/>
            </a:pPr>
            <a:r>
              <a:rPr lang="en-US" sz="2000">
                <a:solidFill>
                  <a:srgbClr val="000000"/>
                </a:solidFill>
                <a:latin typeface="Arial"/>
                <a:ea typeface="Arial Black" pitchFamily="34" charset="-122"/>
                <a:cs typeface="Arial"/>
              </a:rPr>
              <a:t>Inspect cable containment </a:t>
            </a:r>
            <a:r>
              <a:rPr lang="en-GB" sz="2000">
                <a:solidFill>
                  <a:srgbClr val="000000"/>
                </a:solidFill>
                <a:latin typeface="Arial"/>
                <a:ea typeface="Arial Black" pitchFamily="34" charset="-122"/>
                <a:cs typeface="Arial"/>
              </a:rPr>
              <a:t>systems</a:t>
            </a:r>
            <a:r>
              <a:rPr lang="en-US" sz="2000">
                <a:solidFill>
                  <a:srgbClr val="000000"/>
                </a:solidFill>
                <a:latin typeface="Arial"/>
                <a:ea typeface="Arial Black" pitchFamily="34" charset="-122"/>
                <a:cs typeface="Arial"/>
              </a:rPr>
              <a:t> (conduits, </a:t>
            </a:r>
            <a:r>
              <a:rPr lang="en-GB" sz="2000">
                <a:solidFill>
                  <a:srgbClr val="000000"/>
                </a:solidFill>
                <a:latin typeface="Arial"/>
                <a:ea typeface="Arial Black" pitchFamily="34" charset="-122"/>
                <a:cs typeface="Arial"/>
              </a:rPr>
              <a:t>trunking</a:t>
            </a:r>
            <a:r>
              <a:rPr lang="en-US" sz="2000">
                <a:solidFill>
                  <a:srgbClr val="000000"/>
                </a:solidFill>
                <a:latin typeface="Arial"/>
                <a:ea typeface="Arial Black" pitchFamily="34" charset="-122"/>
                <a:cs typeface="Arial"/>
              </a:rPr>
              <a:t>, trays) for physical integrity and appropriate fill ratio. Check that cables in vulnerable areas have additional mechanical protection.</a:t>
            </a:r>
            <a:endParaRPr lang="en-US" sz="2000">
              <a:latin typeface="Arial"/>
              <a:cs typeface="Arial"/>
            </a:endParaRPr>
          </a:p>
        </p:txBody>
      </p:sp>
      <p:grpSp>
        <p:nvGrpSpPr>
          <p:cNvPr id="15" name="Group 14">
            <a:extLst>
              <a:ext uri="{FF2B5EF4-FFF2-40B4-BE49-F238E27FC236}">
                <a16:creationId xmlns:a16="http://schemas.microsoft.com/office/drawing/2014/main" id="{64663B42-F012-F849-68FD-5CBC8E062209}"/>
              </a:ext>
            </a:extLst>
          </p:cNvPr>
          <p:cNvGrpSpPr/>
          <p:nvPr/>
        </p:nvGrpSpPr>
        <p:grpSpPr>
          <a:xfrm>
            <a:off x="665559" y="1791991"/>
            <a:ext cx="950833" cy="5381763"/>
            <a:chOff x="665559" y="1650087"/>
            <a:chExt cx="950833" cy="5903953"/>
          </a:xfrm>
        </p:grpSpPr>
        <p:pic>
          <p:nvPicPr>
            <p:cNvPr id="3" name="Image 0" descr="preencoded.png"/>
            <p:cNvPicPr>
              <a:picLocks noChangeAspect="1"/>
            </p:cNvPicPr>
            <p:nvPr/>
          </p:nvPicPr>
          <p:blipFill>
            <a:blip r:embed="rId3"/>
            <a:stretch>
              <a:fillRect/>
            </a:stretch>
          </p:blipFill>
          <p:spPr>
            <a:xfrm>
              <a:off x="665559" y="1650087"/>
              <a:ext cx="950833" cy="1704142"/>
            </a:xfrm>
            <a:prstGeom prst="rect">
              <a:avLst/>
            </a:prstGeom>
          </p:spPr>
        </p:pic>
        <p:pic>
          <p:nvPicPr>
            <p:cNvPr id="6" name="Image 1" descr="preencoded.png"/>
            <p:cNvPicPr>
              <a:picLocks noChangeAspect="1"/>
            </p:cNvPicPr>
            <p:nvPr/>
          </p:nvPicPr>
          <p:blipFill>
            <a:blip r:embed="rId4"/>
            <a:stretch>
              <a:fillRect/>
            </a:stretch>
          </p:blipFill>
          <p:spPr>
            <a:xfrm>
              <a:off x="665559" y="3354229"/>
              <a:ext cx="950833" cy="1399937"/>
            </a:xfrm>
            <a:prstGeom prst="rect">
              <a:avLst/>
            </a:prstGeom>
          </p:spPr>
        </p:pic>
        <p:pic>
          <p:nvPicPr>
            <p:cNvPr id="9" name="Image 2" descr="preencoded.png"/>
            <p:cNvPicPr>
              <a:picLocks noChangeAspect="1"/>
            </p:cNvPicPr>
            <p:nvPr/>
          </p:nvPicPr>
          <p:blipFill>
            <a:blip r:embed="rId5"/>
            <a:stretch>
              <a:fillRect/>
            </a:stretch>
          </p:blipFill>
          <p:spPr>
            <a:xfrm>
              <a:off x="665559" y="4754166"/>
              <a:ext cx="950833" cy="1399937"/>
            </a:xfrm>
            <a:prstGeom prst="rect">
              <a:avLst/>
            </a:prstGeom>
          </p:spPr>
        </p:pic>
        <p:pic>
          <p:nvPicPr>
            <p:cNvPr id="12" name="Image 3" descr="preencoded.png"/>
            <p:cNvPicPr>
              <a:picLocks noChangeAspect="1"/>
            </p:cNvPicPr>
            <p:nvPr/>
          </p:nvPicPr>
          <p:blipFill>
            <a:blip r:embed="rId6"/>
            <a:stretch>
              <a:fillRect/>
            </a:stretch>
          </p:blipFill>
          <p:spPr>
            <a:xfrm>
              <a:off x="665559" y="6154103"/>
              <a:ext cx="950833" cy="1399937"/>
            </a:xfrm>
            <a:prstGeom prst="rect">
              <a:avLst/>
            </a:prstGeom>
          </p:spPr>
        </p:pic>
      </p:grpSp>
      <p:sp>
        <p:nvSpPr>
          <p:cNvPr id="13" name="Text 7"/>
          <p:cNvSpPr/>
          <p:nvPr/>
        </p:nvSpPr>
        <p:spPr>
          <a:xfrm>
            <a:off x="1901547" y="6005512"/>
            <a:ext cx="2933835" cy="297180"/>
          </a:xfrm>
          <a:prstGeom prst="rect">
            <a:avLst/>
          </a:prstGeom>
          <a:noFill/>
          <a:ln/>
        </p:spPr>
        <p:txBody>
          <a:bodyPr wrap="none" lIns="0" tIns="0" rIns="0" bIns="0" rtlCol="0" anchor="t"/>
          <a:lstStyle/>
          <a:p>
            <a:pPr marL="0" indent="0" algn="l">
              <a:lnSpc>
                <a:spcPts val="2300"/>
              </a:lnSpc>
              <a:buNone/>
            </a:pPr>
            <a:r>
              <a:rPr lang="en-US" sz="2400" b="1">
                <a:solidFill>
                  <a:srgbClr val="000000"/>
                </a:solidFill>
                <a:ea typeface="Arial Black Bold" pitchFamily="34" charset="-122"/>
                <a:cs typeface="Arial Black Bold" pitchFamily="34" charset="-120"/>
              </a:rPr>
              <a:t>Termination examination</a:t>
            </a:r>
            <a:endParaRPr lang="en-US" sz="2400"/>
          </a:p>
        </p:txBody>
      </p:sp>
      <p:sp>
        <p:nvSpPr>
          <p:cNvPr id="14" name="Text 8"/>
          <p:cNvSpPr/>
          <p:nvPr/>
        </p:nvSpPr>
        <p:spPr>
          <a:xfrm>
            <a:off x="1901548" y="6316861"/>
            <a:ext cx="12543917" cy="608409"/>
          </a:xfrm>
          <a:prstGeom prst="rect">
            <a:avLst/>
          </a:prstGeom>
          <a:noFill/>
          <a:ln/>
        </p:spPr>
        <p:txBody>
          <a:bodyPr wrap="squar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Inspect terminations for neatness, proper technique, and appropriate strain relief. Check that junction boxes are accessible, properly covered, and contain no unauthorised connections.</a:t>
            </a:r>
            <a:endParaRPr lang="en-US"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square" lIns="0" tIns="0" rIns="0" bIns="0" rtlCol="0" anchor="t"/>
          <a:lstStyle/>
          <a:p>
            <a:pPr marL="0" indent="0" algn="l">
              <a:lnSpc>
                <a:spcPts val="5000"/>
              </a:lnSpc>
              <a:buNone/>
            </a:pPr>
            <a:r>
              <a:rPr lang="en-US" sz="3600" b="1">
                <a:solidFill>
                  <a:srgbClr val="FC4421"/>
                </a:solidFill>
                <a:ea typeface="Arial Black Bold" pitchFamily="34" charset="-122"/>
                <a:cs typeface="Arial Black Bold" pitchFamily="34" charset="-120"/>
              </a:rPr>
              <a:t>Visual inspection: power supplies and backup systems</a:t>
            </a:r>
            <a:endParaRPr lang="en-US" sz="3600"/>
          </a:p>
        </p:txBody>
      </p:sp>
      <p:sp>
        <p:nvSpPr>
          <p:cNvPr id="3" name="Text 1"/>
          <p:cNvSpPr/>
          <p:nvPr/>
        </p:nvSpPr>
        <p:spPr>
          <a:xfrm>
            <a:off x="2611874" y="2047941"/>
            <a:ext cx="2549009" cy="318611"/>
          </a:xfrm>
          <a:prstGeom prst="rect">
            <a:avLst/>
          </a:prstGeom>
          <a:noFill/>
          <a:ln/>
        </p:spPr>
        <p:txBody>
          <a:bodyPr wrap="none" lIns="0" tIns="0" rIns="0" bIns="0" rtlCol="0" anchor="t"/>
          <a:lstStyle/>
          <a:p>
            <a:pPr marL="0" indent="0" algn="r">
              <a:lnSpc>
                <a:spcPts val="2500"/>
              </a:lnSpc>
              <a:buNone/>
            </a:pPr>
            <a:r>
              <a:rPr lang="en-US" sz="2400" b="1">
                <a:solidFill>
                  <a:srgbClr val="000000"/>
                </a:solidFill>
                <a:ea typeface="Arial Black Bold" pitchFamily="34" charset="-122"/>
                <a:cs typeface="Arial Black Bold" pitchFamily="34" charset="-120"/>
              </a:rPr>
              <a:t>Primary power input</a:t>
            </a:r>
            <a:endParaRPr lang="en-US" sz="2400"/>
          </a:p>
        </p:txBody>
      </p:sp>
      <p:sp>
        <p:nvSpPr>
          <p:cNvPr id="4" name="Text 2"/>
          <p:cNvSpPr/>
          <p:nvPr/>
        </p:nvSpPr>
        <p:spPr>
          <a:xfrm>
            <a:off x="1" y="2391844"/>
            <a:ext cx="5160884" cy="1957388"/>
          </a:xfrm>
          <a:prstGeom prst="rect">
            <a:avLst/>
          </a:prstGeom>
          <a:noFill/>
          <a:ln/>
        </p:spPr>
        <p:txBody>
          <a:bodyPr wrap="square" lIns="0" tIns="0" rIns="0" bIns="0" rtlCol="0" anchor="t"/>
          <a:lstStyle/>
          <a:p>
            <a:pPr marL="0" indent="0" algn="r">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Verify correct input voltage and that electrical connections are secure. Check that supply is from a dedicated circuit with appropriate overcurrent protection. Confirm proper grounding and that electrical isolation means are clearly identified.</a:t>
            </a:r>
            <a:endParaRPr lang="en-US" sz="2000"/>
          </a:p>
        </p:txBody>
      </p:sp>
      <p:pic>
        <p:nvPicPr>
          <p:cNvPr id="5" name="Image 0" descr="preencoded.png"/>
          <p:cNvPicPr>
            <a:picLocks noChangeAspect="1"/>
          </p:cNvPicPr>
          <p:nvPr/>
        </p:nvPicPr>
        <p:blipFill>
          <a:blip r:embed="rId3"/>
          <a:stretch>
            <a:fillRect/>
          </a:stretch>
        </p:blipFill>
        <p:spPr>
          <a:xfrm>
            <a:off x="5466755" y="3107531"/>
            <a:ext cx="3696772" cy="3696772"/>
          </a:xfrm>
          <a:prstGeom prst="rect">
            <a:avLst/>
          </a:prstGeom>
        </p:spPr>
      </p:pic>
      <p:sp>
        <p:nvSpPr>
          <p:cNvPr id="6" name="Shape 3"/>
          <p:cNvSpPr/>
          <p:nvPr/>
        </p:nvSpPr>
        <p:spPr>
          <a:xfrm>
            <a:off x="5802213" y="3442990"/>
            <a:ext cx="509707" cy="509707"/>
          </a:xfrm>
          <a:prstGeom prst="roundRect">
            <a:avLst>
              <a:gd name="adj" fmla="val 1792178"/>
            </a:avLst>
          </a:prstGeom>
          <a:solidFill>
            <a:srgbClr val="E5E5E6"/>
          </a:solidFill>
          <a:ln w="7620">
            <a:solidFill>
              <a:srgbClr val="CBCBCC"/>
            </a:solidFill>
            <a:prstDash val="solid"/>
          </a:ln>
        </p:spPr>
        <p:txBody>
          <a:bodyPr/>
          <a:lstStyle/>
          <a:p>
            <a:endParaRPr lang="en-GB"/>
          </a:p>
        </p:txBody>
      </p:sp>
      <p:pic>
        <p:nvPicPr>
          <p:cNvPr id="7" name="Image 1" descr="preencoded.png"/>
          <p:cNvPicPr>
            <a:picLocks noChangeAspect="1"/>
          </p:cNvPicPr>
          <p:nvPr/>
        </p:nvPicPr>
        <p:blipFill>
          <a:blip r:embed="rId4"/>
          <a:stretch>
            <a:fillRect/>
          </a:stretch>
        </p:blipFill>
        <p:spPr>
          <a:xfrm>
            <a:off x="5942350" y="3554432"/>
            <a:ext cx="229314" cy="286703"/>
          </a:xfrm>
          <a:prstGeom prst="rect">
            <a:avLst/>
          </a:prstGeom>
        </p:spPr>
      </p:pic>
      <p:sp>
        <p:nvSpPr>
          <p:cNvPr id="8" name="Text 4"/>
          <p:cNvSpPr/>
          <p:nvPr/>
        </p:nvSpPr>
        <p:spPr>
          <a:xfrm>
            <a:off x="9469398" y="2047941"/>
            <a:ext cx="2549009" cy="318611"/>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Backup batteries</a:t>
            </a:r>
            <a:endParaRPr lang="en-US" sz="2400"/>
          </a:p>
        </p:txBody>
      </p:sp>
      <p:sp>
        <p:nvSpPr>
          <p:cNvPr id="9" name="Text 5"/>
          <p:cNvSpPr/>
          <p:nvPr/>
        </p:nvSpPr>
        <p:spPr>
          <a:xfrm>
            <a:off x="9469397" y="2391844"/>
            <a:ext cx="5047985" cy="1957388"/>
          </a:xfrm>
          <a:prstGeom prst="rect">
            <a:avLst/>
          </a:prstGeom>
          <a:noFill/>
          <a:ln/>
        </p:spPr>
        <p:txBody>
          <a:bodyPr wrap="square" lIns="0" tIns="0" rIns="0" bIns="0" rtlCol="0" anchor="t"/>
          <a:lstStyle/>
          <a:p>
            <a:pPr marL="0" indent="0" algn="l">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Inspect batteries for physical damage, leakage, or bulging. Verify installation date is marked and batteries are within service life. Check for appropriate ventilation when required. Confirm battery terminals are clean, tight, and protected against accidental shorting.</a:t>
            </a:r>
            <a:endParaRPr lang="en-US" sz="2000"/>
          </a:p>
        </p:txBody>
      </p:sp>
      <p:pic>
        <p:nvPicPr>
          <p:cNvPr id="10" name="Image 2" descr="preencoded.png"/>
          <p:cNvPicPr>
            <a:picLocks noChangeAspect="1"/>
          </p:cNvPicPr>
          <p:nvPr/>
        </p:nvPicPr>
        <p:blipFill>
          <a:blip r:embed="rId5"/>
          <a:stretch>
            <a:fillRect/>
          </a:stretch>
        </p:blipFill>
        <p:spPr>
          <a:xfrm>
            <a:off x="5466755" y="3107531"/>
            <a:ext cx="3696772" cy="3696772"/>
          </a:xfrm>
          <a:prstGeom prst="rect">
            <a:avLst/>
          </a:prstGeom>
        </p:spPr>
      </p:pic>
      <p:sp>
        <p:nvSpPr>
          <p:cNvPr id="11" name="Shape 6"/>
          <p:cNvSpPr/>
          <p:nvPr/>
        </p:nvSpPr>
        <p:spPr>
          <a:xfrm>
            <a:off x="8318242" y="3442990"/>
            <a:ext cx="509707" cy="509707"/>
          </a:xfrm>
          <a:prstGeom prst="roundRect">
            <a:avLst>
              <a:gd name="adj" fmla="val 1792178"/>
            </a:avLst>
          </a:prstGeom>
          <a:solidFill>
            <a:srgbClr val="E5E5E6"/>
          </a:solidFill>
          <a:ln w="7620">
            <a:solidFill>
              <a:srgbClr val="CBCBCC"/>
            </a:solidFill>
            <a:prstDash val="solid"/>
          </a:ln>
        </p:spPr>
        <p:txBody>
          <a:bodyPr/>
          <a:lstStyle/>
          <a:p>
            <a:endParaRPr lang="en-GB"/>
          </a:p>
        </p:txBody>
      </p:sp>
      <p:pic>
        <p:nvPicPr>
          <p:cNvPr id="12" name="Image 3" descr="preencoded.png"/>
          <p:cNvPicPr>
            <a:picLocks noChangeAspect="1"/>
          </p:cNvPicPr>
          <p:nvPr/>
        </p:nvPicPr>
        <p:blipFill>
          <a:blip r:embed="rId6"/>
          <a:stretch>
            <a:fillRect/>
          </a:stretch>
        </p:blipFill>
        <p:spPr>
          <a:xfrm>
            <a:off x="8458379" y="3554432"/>
            <a:ext cx="229314" cy="286703"/>
          </a:xfrm>
          <a:prstGeom prst="rect">
            <a:avLst/>
          </a:prstGeom>
        </p:spPr>
      </p:pic>
      <p:sp>
        <p:nvSpPr>
          <p:cNvPr id="13" name="Text 7"/>
          <p:cNvSpPr/>
          <p:nvPr/>
        </p:nvSpPr>
        <p:spPr>
          <a:xfrm>
            <a:off x="9469398" y="4849073"/>
            <a:ext cx="2549009" cy="318611"/>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Power distribution</a:t>
            </a:r>
            <a:endParaRPr lang="en-US" sz="2400"/>
          </a:p>
        </p:txBody>
      </p:sp>
      <p:sp>
        <p:nvSpPr>
          <p:cNvPr id="14" name="Text 8"/>
          <p:cNvSpPr/>
          <p:nvPr/>
        </p:nvSpPr>
        <p:spPr>
          <a:xfrm>
            <a:off x="9469397" y="5192977"/>
            <a:ext cx="5047985" cy="1631156"/>
          </a:xfrm>
          <a:prstGeom prst="rect">
            <a:avLst/>
          </a:prstGeom>
          <a:noFill/>
          <a:ln/>
        </p:spPr>
        <p:txBody>
          <a:bodyPr wrap="square" lIns="0" tIns="0" rIns="0" bIns="0" rtlCol="0" anchor="t"/>
          <a:lstStyle/>
          <a:p>
            <a:pPr marL="0" indent="0" algn="l">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Examine output terminals for secure connections and correct polarity markings. Verify fuses or circuit breakers are of correct rating and properly labeled. Check that load distribution is balanced and within rated capacity of the power supply.</a:t>
            </a:r>
            <a:endParaRPr lang="en-US" sz="2000"/>
          </a:p>
        </p:txBody>
      </p:sp>
      <p:pic>
        <p:nvPicPr>
          <p:cNvPr id="15" name="Image 4" descr="preencoded.png"/>
          <p:cNvPicPr>
            <a:picLocks noChangeAspect="1"/>
          </p:cNvPicPr>
          <p:nvPr/>
        </p:nvPicPr>
        <p:blipFill>
          <a:blip r:embed="rId7"/>
          <a:stretch>
            <a:fillRect/>
          </a:stretch>
        </p:blipFill>
        <p:spPr>
          <a:xfrm>
            <a:off x="5466755" y="3107531"/>
            <a:ext cx="3696772" cy="3696772"/>
          </a:xfrm>
          <a:prstGeom prst="rect">
            <a:avLst/>
          </a:prstGeom>
        </p:spPr>
      </p:pic>
      <p:sp>
        <p:nvSpPr>
          <p:cNvPr id="16" name="Shape 9"/>
          <p:cNvSpPr/>
          <p:nvPr/>
        </p:nvSpPr>
        <p:spPr>
          <a:xfrm>
            <a:off x="8318242" y="5959019"/>
            <a:ext cx="509707" cy="509707"/>
          </a:xfrm>
          <a:prstGeom prst="roundRect">
            <a:avLst>
              <a:gd name="adj" fmla="val 1792178"/>
            </a:avLst>
          </a:prstGeom>
          <a:solidFill>
            <a:srgbClr val="E5E5E6"/>
          </a:solidFill>
          <a:ln w="7620">
            <a:solidFill>
              <a:srgbClr val="CBCBCC"/>
            </a:solidFill>
            <a:prstDash val="solid"/>
          </a:ln>
        </p:spPr>
        <p:txBody>
          <a:bodyPr/>
          <a:lstStyle/>
          <a:p>
            <a:endParaRPr lang="en-GB"/>
          </a:p>
        </p:txBody>
      </p:sp>
      <p:pic>
        <p:nvPicPr>
          <p:cNvPr id="17" name="Image 5" descr="preencoded.png"/>
          <p:cNvPicPr>
            <a:picLocks noChangeAspect="1"/>
          </p:cNvPicPr>
          <p:nvPr/>
        </p:nvPicPr>
        <p:blipFill>
          <a:blip r:embed="rId8"/>
          <a:stretch>
            <a:fillRect/>
          </a:stretch>
        </p:blipFill>
        <p:spPr>
          <a:xfrm>
            <a:off x="8458379" y="6070461"/>
            <a:ext cx="229314" cy="286703"/>
          </a:xfrm>
          <a:prstGeom prst="rect">
            <a:avLst/>
          </a:prstGeom>
        </p:spPr>
      </p:pic>
      <p:sp>
        <p:nvSpPr>
          <p:cNvPr id="18" name="Text 10"/>
          <p:cNvSpPr/>
          <p:nvPr/>
        </p:nvSpPr>
        <p:spPr>
          <a:xfrm>
            <a:off x="2611874" y="4874366"/>
            <a:ext cx="2549009" cy="318611"/>
          </a:xfrm>
          <a:prstGeom prst="rect">
            <a:avLst/>
          </a:prstGeom>
          <a:noFill/>
          <a:ln/>
        </p:spPr>
        <p:txBody>
          <a:bodyPr wrap="none" lIns="0" tIns="0" rIns="0" bIns="0" rtlCol="0" anchor="t"/>
          <a:lstStyle/>
          <a:p>
            <a:pPr marL="0" indent="0" algn="r">
              <a:lnSpc>
                <a:spcPts val="2500"/>
              </a:lnSpc>
              <a:buNone/>
            </a:pPr>
            <a:r>
              <a:rPr lang="en-US" sz="2400" b="1">
                <a:solidFill>
                  <a:srgbClr val="000000"/>
                </a:solidFill>
                <a:ea typeface="Arial Black Bold" pitchFamily="34" charset="-122"/>
                <a:cs typeface="Arial Black Bold" pitchFamily="34" charset="-120"/>
              </a:rPr>
              <a:t>Thermal conditions</a:t>
            </a:r>
            <a:endParaRPr lang="en-US" sz="2400"/>
          </a:p>
        </p:txBody>
      </p:sp>
      <p:sp>
        <p:nvSpPr>
          <p:cNvPr id="19" name="Text 11"/>
          <p:cNvSpPr/>
          <p:nvPr/>
        </p:nvSpPr>
        <p:spPr>
          <a:xfrm>
            <a:off x="1" y="5192977"/>
            <a:ext cx="5160884" cy="1631156"/>
          </a:xfrm>
          <a:prstGeom prst="rect">
            <a:avLst/>
          </a:prstGeom>
          <a:noFill/>
          <a:ln/>
        </p:spPr>
        <p:txBody>
          <a:bodyPr wrap="square" lIns="0" tIns="0" rIns="0" bIns="0" rtlCol="0" anchor="t"/>
          <a:lstStyle/>
          <a:p>
            <a:pPr marL="0" indent="0" algn="r">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Check for adequate ventilation around power supplies and that cooling vents are unobstructed. Verify that power components are not operating at excessive temperatures. Confirm thermal protection mechanisms are functioning correctly.</a:t>
            </a:r>
            <a:endParaRPr lang="en-US" sz="2000"/>
          </a:p>
        </p:txBody>
      </p:sp>
      <p:pic>
        <p:nvPicPr>
          <p:cNvPr id="20" name="Image 6" descr="preencoded.png"/>
          <p:cNvPicPr>
            <a:picLocks noChangeAspect="1"/>
          </p:cNvPicPr>
          <p:nvPr/>
        </p:nvPicPr>
        <p:blipFill>
          <a:blip r:embed="rId9"/>
          <a:stretch>
            <a:fillRect/>
          </a:stretch>
        </p:blipFill>
        <p:spPr>
          <a:xfrm>
            <a:off x="5466755" y="3107531"/>
            <a:ext cx="3696772" cy="3696772"/>
          </a:xfrm>
          <a:prstGeom prst="rect">
            <a:avLst/>
          </a:prstGeom>
        </p:spPr>
      </p:pic>
      <p:sp>
        <p:nvSpPr>
          <p:cNvPr id="21" name="Shape 12"/>
          <p:cNvSpPr/>
          <p:nvPr/>
        </p:nvSpPr>
        <p:spPr>
          <a:xfrm>
            <a:off x="5802213" y="5959019"/>
            <a:ext cx="509707" cy="509707"/>
          </a:xfrm>
          <a:prstGeom prst="roundRect">
            <a:avLst>
              <a:gd name="adj" fmla="val 1792178"/>
            </a:avLst>
          </a:prstGeom>
          <a:solidFill>
            <a:srgbClr val="E5E5E6"/>
          </a:solidFill>
          <a:ln w="7620">
            <a:solidFill>
              <a:srgbClr val="CBCBCC"/>
            </a:solidFill>
            <a:prstDash val="solid"/>
          </a:ln>
        </p:spPr>
        <p:txBody>
          <a:bodyPr/>
          <a:lstStyle/>
          <a:p>
            <a:endParaRPr lang="en-GB"/>
          </a:p>
        </p:txBody>
      </p:sp>
      <p:pic>
        <p:nvPicPr>
          <p:cNvPr id="22" name="Image 7" descr="preencoded.png"/>
          <p:cNvPicPr>
            <a:picLocks noChangeAspect="1"/>
          </p:cNvPicPr>
          <p:nvPr/>
        </p:nvPicPr>
        <p:blipFill>
          <a:blip r:embed="rId10"/>
          <a:stretch>
            <a:fillRect/>
          </a:stretch>
        </p:blipFill>
        <p:spPr>
          <a:xfrm>
            <a:off x="5942350" y="6070461"/>
            <a:ext cx="229314" cy="28670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a:spLocks/>
          </p:cNvSpPr>
          <p:nvPr/>
        </p:nvSpPr>
        <p:spPr>
          <a:xfrm>
            <a:off x="301225" y="1236159"/>
            <a:ext cx="13899846" cy="646331"/>
          </a:xfrm>
          <a:prstGeom prst="rect">
            <a:avLst/>
          </a:prstGeom>
          <a:noFill/>
          <a:ln/>
        </p:spPr>
        <p:txBody>
          <a:bodyPr wrap="none" lIns="0" tIns="0" rIns="0" bIns="0" rtlCol="0" anchor="t"/>
          <a:lstStyle/>
          <a:p>
            <a:pPr marL="0" indent="0" algn="l">
              <a:lnSpc>
                <a:spcPts val="5100"/>
              </a:lnSpc>
              <a:buNone/>
            </a:pPr>
            <a:r>
              <a:rPr lang="en-US" sz="3600" b="1">
                <a:solidFill>
                  <a:srgbClr val="FC4421"/>
                </a:solidFill>
                <a:ea typeface="Arial Black Bold" pitchFamily="34" charset="-122"/>
                <a:cs typeface="Arial Black Bold" pitchFamily="34" charset="-120"/>
              </a:rPr>
              <a:t>Visual inspection: environmental conditions</a:t>
            </a:r>
            <a:endParaRPr lang="en-US" sz="3600"/>
          </a:p>
        </p:txBody>
      </p:sp>
      <p:sp>
        <p:nvSpPr>
          <p:cNvPr id="3" name="Shape 1"/>
          <p:cNvSpPr/>
          <p:nvPr/>
        </p:nvSpPr>
        <p:spPr>
          <a:xfrm>
            <a:off x="421241" y="1882491"/>
            <a:ext cx="4560216" cy="5167142"/>
          </a:xfrm>
          <a:prstGeom prst="roundRect">
            <a:avLst>
              <a:gd name="adj" fmla="val 2068"/>
            </a:avLst>
          </a:prstGeom>
          <a:solidFill>
            <a:srgbClr val="E5E5E6"/>
          </a:solidFill>
          <a:ln w="7620">
            <a:solidFill>
              <a:srgbClr val="CBCBCC"/>
            </a:solidFill>
            <a:prstDash val="solid"/>
          </a:ln>
        </p:spPr>
        <p:txBody>
          <a:bodyPr/>
          <a:lstStyle/>
          <a:p>
            <a:endParaRPr lang="en-GB"/>
          </a:p>
        </p:txBody>
      </p:sp>
      <p:sp>
        <p:nvSpPr>
          <p:cNvPr id="4" name="Text 2"/>
          <p:cNvSpPr/>
          <p:nvPr/>
        </p:nvSpPr>
        <p:spPr>
          <a:xfrm>
            <a:off x="570132" y="1966177"/>
            <a:ext cx="3293031" cy="32694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Temperature and humidity</a:t>
            </a:r>
            <a:endParaRPr lang="en-US" sz="2400" dirty="0"/>
          </a:p>
        </p:txBody>
      </p:sp>
      <p:sp>
        <p:nvSpPr>
          <p:cNvPr id="5" name="Text 3"/>
          <p:cNvSpPr/>
          <p:nvPr/>
        </p:nvSpPr>
        <p:spPr>
          <a:xfrm>
            <a:off x="621705" y="2362378"/>
            <a:ext cx="4363563" cy="2678430"/>
          </a:xfrm>
          <a:prstGeom prst="rect">
            <a:avLst/>
          </a:prstGeom>
          <a:noFill/>
          <a:ln/>
        </p:spPr>
        <p:txBody>
          <a:bodyPr wrap="square" lIns="0" tIns="0" rIns="0" bIns="0" rtlCol="0" anchor="t"/>
          <a:lstStyle/>
          <a:p>
            <a:pPr marL="0" indent="0" algn="l">
              <a:lnSpc>
                <a:spcPts val="26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Verify that ambient conditions are within manufacturer's specified operating ranges. Typical electronic protection equipment requires 5-35°C and 10-90% non-condensing humidity. Check that temperature and humidity monitoring systems, where fitted, are functioning correctly.</a:t>
            </a:r>
            <a:endParaRPr lang="en-US" sz="2000"/>
          </a:p>
        </p:txBody>
      </p:sp>
      <p:sp>
        <p:nvSpPr>
          <p:cNvPr id="6" name="Text 4"/>
          <p:cNvSpPr/>
          <p:nvPr/>
        </p:nvSpPr>
        <p:spPr>
          <a:xfrm>
            <a:off x="610272" y="5040809"/>
            <a:ext cx="4363563" cy="2008823"/>
          </a:xfrm>
          <a:prstGeom prst="rect">
            <a:avLst/>
          </a:prstGeom>
          <a:noFill/>
          <a:ln/>
        </p:spPr>
        <p:txBody>
          <a:bodyPr wrap="square" lIns="0" tIns="0" rIns="0" bIns="0" rtlCol="0" anchor="t"/>
          <a:lstStyle/>
          <a:p>
            <a:pPr marL="0" indent="0" algn="l">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Inspect for signs of condensation, water ingress, or excessive heat that could affect system reliability. Confirm that HVAC systems serving equipment rooms are operating properly with appropriate maintenance records.</a:t>
            </a:r>
            <a:endParaRPr lang="en-US" sz="2000" dirty="0"/>
          </a:p>
        </p:txBody>
      </p:sp>
      <p:sp>
        <p:nvSpPr>
          <p:cNvPr id="7" name="Shape 5"/>
          <p:cNvSpPr/>
          <p:nvPr/>
        </p:nvSpPr>
        <p:spPr>
          <a:xfrm>
            <a:off x="5190649" y="1930651"/>
            <a:ext cx="4510021" cy="5118982"/>
          </a:xfrm>
          <a:prstGeom prst="roundRect">
            <a:avLst>
              <a:gd name="adj" fmla="val 2068"/>
            </a:avLst>
          </a:prstGeom>
          <a:solidFill>
            <a:srgbClr val="E5E5E6"/>
          </a:solidFill>
          <a:ln w="7620">
            <a:solidFill>
              <a:srgbClr val="CBCBCC"/>
            </a:solidFill>
            <a:prstDash val="solid"/>
          </a:ln>
        </p:spPr>
        <p:txBody>
          <a:bodyPr/>
          <a:lstStyle/>
          <a:p>
            <a:endParaRPr lang="en-GB"/>
          </a:p>
        </p:txBody>
      </p:sp>
      <p:sp>
        <p:nvSpPr>
          <p:cNvPr id="8" name="Text 6"/>
          <p:cNvSpPr/>
          <p:nvPr/>
        </p:nvSpPr>
        <p:spPr>
          <a:xfrm>
            <a:off x="5420348" y="2012207"/>
            <a:ext cx="2934295" cy="32694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Dust and contaminants</a:t>
            </a:r>
            <a:endParaRPr lang="en-US" sz="2400" dirty="0"/>
          </a:p>
        </p:txBody>
      </p:sp>
      <p:sp>
        <p:nvSpPr>
          <p:cNvPr id="9" name="Text 7"/>
          <p:cNvSpPr/>
          <p:nvPr/>
        </p:nvSpPr>
        <p:spPr>
          <a:xfrm>
            <a:off x="5420348" y="2376811"/>
            <a:ext cx="4293208" cy="2008823"/>
          </a:xfrm>
          <a:prstGeom prst="rect">
            <a:avLst/>
          </a:prstGeom>
          <a:noFill/>
          <a:ln/>
        </p:spPr>
        <p:txBody>
          <a:bodyPr wrap="square" lIns="0" tIns="0" rIns="0" bIns="0" rtlCol="0" anchor="t"/>
          <a:lstStyle/>
          <a:p>
            <a:pPr marL="0" indent="0" algn="l">
              <a:lnSpc>
                <a:spcPts val="26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Assess cleanliness of equipment areas and inspect for dust accumulation on electronic components and ventilation openings. Verify that cabinet filters, where fitted, are clean and properly installed.</a:t>
            </a:r>
            <a:endParaRPr lang="en-US" sz="2000"/>
          </a:p>
        </p:txBody>
      </p:sp>
      <p:sp>
        <p:nvSpPr>
          <p:cNvPr id="10" name="Text 8"/>
          <p:cNvSpPr/>
          <p:nvPr/>
        </p:nvSpPr>
        <p:spPr>
          <a:xfrm>
            <a:off x="5420348" y="4421525"/>
            <a:ext cx="4251080" cy="2343626"/>
          </a:xfrm>
          <a:prstGeom prst="rect">
            <a:avLst/>
          </a:prstGeom>
          <a:noFill/>
          <a:ln/>
        </p:spPr>
        <p:txBody>
          <a:bodyPr wrap="square" lIns="0" tIns="0" rIns="0" bIns="0" rtlCol="0" anchor="t"/>
          <a:lstStyle/>
          <a:p>
            <a:pPr marL="0" indent="0" algn="l">
              <a:lnSpc>
                <a:spcPts val="26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Check that equipment in harsh environments has appropriate IP-rated enclosures intact and that gaskets and seals are in good condition. Confirm that chemical or corrosive atmospheres are mitigated with appropriate protective measures.</a:t>
            </a:r>
            <a:endParaRPr lang="en-US" sz="2000"/>
          </a:p>
        </p:txBody>
      </p:sp>
      <p:sp>
        <p:nvSpPr>
          <p:cNvPr id="11" name="Shape 9"/>
          <p:cNvSpPr/>
          <p:nvPr/>
        </p:nvSpPr>
        <p:spPr>
          <a:xfrm>
            <a:off x="9926197" y="1882490"/>
            <a:ext cx="4249103" cy="5167142"/>
          </a:xfrm>
          <a:prstGeom prst="roundRect">
            <a:avLst>
              <a:gd name="adj" fmla="val 2068"/>
            </a:avLst>
          </a:prstGeom>
          <a:solidFill>
            <a:srgbClr val="E5E5E6"/>
          </a:solidFill>
          <a:ln w="7620">
            <a:solidFill>
              <a:srgbClr val="CBCBCC"/>
            </a:solidFill>
            <a:prstDash val="solid"/>
          </a:ln>
        </p:spPr>
        <p:txBody>
          <a:bodyPr/>
          <a:lstStyle/>
          <a:p>
            <a:endParaRPr lang="en-GB"/>
          </a:p>
        </p:txBody>
      </p:sp>
      <p:sp>
        <p:nvSpPr>
          <p:cNvPr id="12" name="Text 10"/>
          <p:cNvSpPr/>
          <p:nvPr/>
        </p:nvSpPr>
        <p:spPr>
          <a:xfrm>
            <a:off x="10074018" y="2046443"/>
            <a:ext cx="3186708" cy="32694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Water and moisture risks</a:t>
            </a:r>
            <a:endParaRPr lang="en-US" sz="2400" dirty="0"/>
          </a:p>
        </p:txBody>
      </p:sp>
      <p:sp>
        <p:nvSpPr>
          <p:cNvPr id="13" name="Text 11"/>
          <p:cNvSpPr/>
          <p:nvPr/>
        </p:nvSpPr>
        <p:spPr>
          <a:xfrm>
            <a:off x="10099789" y="2362378"/>
            <a:ext cx="3815477" cy="1674019"/>
          </a:xfrm>
          <a:prstGeom prst="rect">
            <a:avLst/>
          </a:prstGeom>
          <a:noFill/>
          <a:ln/>
        </p:spPr>
        <p:txBody>
          <a:bodyPr wrap="square" lIns="0" tIns="0" rIns="0" bIns="0" rtlCol="0" anchor="t"/>
          <a:lstStyle/>
          <a:p>
            <a:pPr marL="0" indent="0" algn="l">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Inspect for potential water hazards such as overhead pipes, condensation drips, or flood risks. Verify that equipment is mounted at appropriate heights in areas with flood potential.</a:t>
            </a:r>
            <a:endParaRPr lang="en-US" sz="2000" dirty="0"/>
          </a:p>
        </p:txBody>
      </p:sp>
      <p:sp>
        <p:nvSpPr>
          <p:cNvPr id="14" name="Text 12"/>
          <p:cNvSpPr/>
          <p:nvPr/>
        </p:nvSpPr>
        <p:spPr>
          <a:xfrm>
            <a:off x="10099788" y="4393815"/>
            <a:ext cx="3815477" cy="1674019"/>
          </a:xfrm>
          <a:prstGeom prst="rect">
            <a:avLst/>
          </a:prstGeom>
          <a:noFill/>
          <a:ln/>
        </p:spPr>
        <p:txBody>
          <a:bodyPr wrap="square" lIns="0" tIns="0" rIns="0" bIns="0" rtlCol="0" anchor="t"/>
          <a:lstStyle/>
          <a:p>
            <a:pPr marL="0" indent="0" algn="l">
              <a:lnSpc>
                <a:spcPts val="26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Check that outdoor equipment has proper drainage, correctly fitted weatherproof covers, and appropriate heaters/thermostats to prevent condensation where required.</a:t>
            </a:r>
            <a:endParaRPr lang="en-US" sz="2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a:spLocks/>
          </p:cNvSpPr>
          <p:nvPr/>
        </p:nvSpPr>
        <p:spPr>
          <a:xfrm>
            <a:off x="301225" y="1236159"/>
            <a:ext cx="13899846" cy="646331"/>
          </a:xfrm>
          <a:prstGeom prst="rect">
            <a:avLst/>
          </a:prstGeom>
          <a:noFill/>
          <a:ln/>
        </p:spPr>
        <p:txBody>
          <a:bodyPr wrap="none" lIns="0" tIns="0" rIns="0" bIns="0" rtlCol="0" anchor="t"/>
          <a:lstStyle/>
          <a:p>
            <a:pPr marL="0" indent="0" algn="l">
              <a:lnSpc>
                <a:spcPts val="4950"/>
              </a:lnSpc>
              <a:buNone/>
            </a:pPr>
            <a:r>
              <a:rPr lang="en-US" sz="3600" b="1">
                <a:solidFill>
                  <a:srgbClr val="FC4421"/>
                </a:solidFill>
                <a:latin typeface="+mj-lt"/>
                <a:ea typeface="Arial Black Bold" pitchFamily="34" charset="-122"/>
                <a:cs typeface="Arial Black Bold" pitchFamily="34" charset="-120"/>
              </a:rPr>
              <a:t>Physical checks: water ingress protection</a:t>
            </a:r>
            <a:endParaRPr lang="en-US" sz="3600">
              <a:latin typeface="+mj-lt"/>
            </a:endParaRPr>
          </a:p>
        </p:txBody>
      </p:sp>
      <p:grpSp>
        <p:nvGrpSpPr>
          <p:cNvPr id="19" name="Group 18">
            <a:extLst>
              <a:ext uri="{FF2B5EF4-FFF2-40B4-BE49-F238E27FC236}">
                <a16:creationId xmlns:a16="http://schemas.microsoft.com/office/drawing/2014/main" id="{67F557B5-56FC-DCB2-6BB6-34621818FB14}"/>
              </a:ext>
            </a:extLst>
          </p:cNvPr>
          <p:cNvGrpSpPr/>
          <p:nvPr/>
        </p:nvGrpSpPr>
        <p:grpSpPr>
          <a:xfrm>
            <a:off x="295512" y="2552819"/>
            <a:ext cx="13676827" cy="3693795"/>
            <a:chOff x="706993" y="1590794"/>
            <a:chExt cx="13115449" cy="3693795"/>
          </a:xfrm>
        </p:grpSpPr>
        <p:sp>
          <p:nvSpPr>
            <p:cNvPr id="3" name="Shape 1"/>
            <p:cNvSpPr/>
            <p:nvPr/>
          </p:nvSpPr>
          <p:spPr>
            <a:xfrm>
              <a:off x="706993" y="1590794"/>
              <a:ext cx="2202656" cy="1163955"/>
            </a:xfrm>
            <a:prstGeom prst="roundRect">
              <a:avLst>
                <a:gd name="adj" fmla="val 7290"/>
              </a:avLst>
            </a:prstGeom>
            <a:solidFill>
              <a:srgbClr val="E5E5E6"/>
            </a:solidFill>
            <a:ln w="7620">
              <a:solidFill>
                <a:srgbClr val="CBCBCC"/>
              </a:solidFill>
              <a:prstDash val="solid"/>
            </a:ln>
          </p:spPr>
          <p:txBody>
            <a:bodyPr/>
            <a:lstStyle/>
            <a:p>
              <a:endParaRPr lang="en-GB" sz="2400"/>
            </a:p>
          </p:txBody>
        </p:sp>
        <p:sp>
          <p:nvSpPr>
            <p:cNvPr id="5" name="Text 2"/>
            <p:cNvSpPr/>
            <p:nvPr/>
          </p:nvSpPr>
          <p:spPr>
            <a:xfrm>
              <a:off x="3111579" y="1792724"/>
              <a:ext cx="4610695" cy="315635"/>
            </a:xfrm>
            <a:prstGeom prst="rect">
              <a:avLst/>
            </a:prstGeom>
            <a:noFill/>
            <a:ln/>
          </p:spPr>
          <p:txBody>
            <a:bodyPr wrap="non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Visual inspection of seals and gaskets</a:t>
              </a:r>
              <a:endParaRPr lang="en-US" sz="2400"/>
            </a:p>
          </p:txBody>
        </p:sp>
        <p:sp>
          <p:nvSpPr>
            <p:cNvPr id="6" name="Text 3"/>
            <p:cNvSpPr/>
            <p:nvPr/>
          </p:nvSpPr>
          <p:spPr>
            <a:xfrm>
              <a:off x="3111579" y="2229564"/>
              <a:ext cx="4668917" cy="323255"/>
            </a:xfrm>
            <a:prstGeom prst="rect">
              <a:avLst/>
            </a:prstGeom>
            <a:noFill/>
            <a:ln/>
          </p:spPr>
          <p:txBody>
            <a:bodyPr wrap="none" lIns="0" tIns="0" rIns="0" bIns="0" rtlCol="0" anchor="t"/>
            <a:lstStyle/>
            <a:p>
              <a:pPr marL="0" indent="0" algn="l">
                <a:lnSpc>
                  <a:spcPts val="25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Check for deterioration, cracking or compression set</a:t>
              </a:r>
              <a:endParaRPr lang="en-US" sz="2400"/>
            </a:p>
          </p:txBody>
        </p:sp>
        <p:sp>
          <p:nvSpPr>
            <p:cNvPr id="7" name="Shape 4"/>
            <p:cNvSpPr/>
            <p:nvPr/>
          </p:nvSpPr>
          <p:spPr>
            <a:xfrm>
              <a:off x="3010614" y="2745224"/>
              <a:ext cx="10811827" cy="11430"/>
            </a:xfrm>
            <a:prstGeom prst="roundRect">
              <a:avLst>
                <a:gd name="adj" fmla="val 742320"/>
              </a:avLst>
            </a:prstGeom>
            <a:solidFill>
              <a:srgbClr val="CBCBCC"/>
            </a:solidFill>
            <a:ln/>
          </p:spPr>
          <p:txBody>
            <a:bodyPr/>
            <a:lstStyle/>
            <a:p>
              <a:endParaRPr lang="en-GB" sz="2400"/>
            </a:p>
          </p:txBody>
        </p:sp>
        <p:sp>
          <p:nvSpPr>
            <p:cNvPr id="8" name="Shape 5"/>
            <p:cNvSpPr/>
            <p:nvPr/>
          </p:nvSpPr>
          <p:spPr>
            <a:xfrm>
              <a:off x="706993" y="2855714"/>
              <a:ext cx="4405432" cy="1163955"/>
            </a:xfrm>
            <a:prstGeom prst="roundRect">
              <a:avLst>
                <a:gd name="adj" fmla="val 7290"/>
              </a:avLst>
            </a:prstGeom>
            <a:solidFill>
              <a:srgbClr val="E5E5E6"/>
            </a:solidFill>
            <a:ln w="7620">
              <a:solidFill>
                <a:srgbClr val="CBCBCC"/>
              </a:solidFill>
              <a:prstDash val="solid"/>
            </a:ln>
          </p:spPr>
          <p:txBody>
            <a:bodyPr/>
            <a:lstStyle/>
            <a:p>
              <a:endParaRPr lang="en-GB" sz="2400"/>
            </a:p>
          </p:txBody>
        </p:sp>
        <p:pic>
          <p:nvPicPr>
            <p:cNvPr id="9" name="Image 1" descr="preencoded.png"/>
            <p:cNvPicPr>
              <a:picLocks noChangeAspect="1"/>
            </p:cNvPicPr>
            <p:nvPr/>
          </p:nvPicPr>
          <p:blipFill>
            <a:blip r:embed="rId3"/>
            <a:stretch>
              <a:fillRect/>
            </a:stretch>
          </p:blipFill>
          <p:spPr>
            <a:xfrm>
              <a:off x="2767608" y="3260169"/>
              <a:ext cx="284083" cy="355044"/>
            </a:xfrm>
            <a:prstGeom prst="rect">
              <a:avLst/>
            </a:prstGeom>
          </p:spPr>
        </p:pic>
        <p:sp>
          <p:nvSpPr>
            <p:cNvPr id="10" name="Text 6"/>
            <p:cNvSpPr/>
            <p:nvPr/>
          </p:nvSpPr>
          <p:spPr>
            <a:xfrm>
              <a:off x="5314355" y="3057644"/>
              <a:ext cx="3899297" cy="315635"/>
            </a:xfrm>
            <a:prstGeom prst="rect">
              <a:avLst/>
            </a:prstGeom>
            <a:noFill/>
            <a:ln/>
          </p:spPr>
          <p:txBody>
            <a:bodyPr wrap="non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Verification of cable entry points</a:t>
              </a:r>
              <a:endParaRPr lang="en-US" sz="2400"/>
            </a:p>
          </p:txBody>
        </p:sp>
        <p:sp>
          <p:nvSpPr>
            <p:cNvPr id="11" name="Text 7"/>
            <p:cNvSpPr/>
            <p:nvPr/>
          </p:nvSpPr>
          <p:spPr>
            <a:xfrm>
              <a:off x="5314355" y="3494484"/>
              <a:ext cx="4433768" cy="323255"/>
            </a:xfrm>
            <a:prstGeom prst="rect">
              <a:avLst/>
            </a:prstGeom>
            <a:noFill/>
            <a:ln/>
          </p:spPr>
          <p:txBody>
            <a:bodyPr wrap="none" lIns="0" tIns="0" rIns="0" bIns="0" rtlCol="0" anchor="t"/>
            <a:lstStyle/>
            <a:p>
              <a:pPr marL="0" indent="0" algn="l">
                <a:lnSpc>
                  <a:spcPts val="25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Examine glands, grommets and penetration seals</a:t>
              </a:r>
              <a:endParaRPr lang="en-US" sz="2400"/>
            </a:p>
          </p:txBody>
        </p:sp>
        <p:sp>
          <p:nvSpPr>
            <p:cNvPr id="12" name="Shape 8"/>
            <p:cNvSpPr/>
            <p:nvPr/>
          </p:nvSpPr>
          <p:spPr>
            <a:xfrm>
              <a:off x="5213390" y="4010144"/>
              <a:ext cx="8609052" cy="11430"/>
            </a:xfrm>
            <a:prstGeom prst="roundRect">
              <a:avLst>
                <a:gd name="adj" fmla="val 742320"/>
              </a:avLst>
            </a:prstGeom>
            <a:solidFill>
              <a:srgbClr val="CBCBCC"/>
            </a:solidFill>
            <a:ln/>
          </p:spPr>
          <p:txBody>
            <a:bodyPr/>
            <a:lstStyle/>
            <a:p>
              <a:endParaRPr lang="en-GB" sz="2400"/>
            </a:p>
          </p:txBody>
        </p:sp>
        <p:sp>
          <p:nvSpPr>
            <p:cNvPr id="13" name="Shape 9"/>
            <p:cNvSpPr/>
            <p:nvPr/>
          </p:nvSpPr>
          <p:spPr>
            <a:xfrm>
              <a:off x="706993" y="4120634"/>
              <a:ext cx="6608207" cy="1163955"/>
            </a:xfrm>
            <a:prstGeom prst="roundRect">
              <a:avLst>
                <a:gd name="adj" fmla="val 7290"/>
              </a:avLst>
            </a:prstGeom>
            <a:solidFill>
              <a:srgbClr val="E5E5E6"/>
            </a:solidFill>
            <a:ln w="7620">
              <a:solidFill>
                <a:srgbClr val="CBCBCC"/>
              </a:solidFill>
              <a:prstDash val="solid"/>
            </a:ln>
          </p:spPr>
          <p:txBody>
            <a:bodyPr/>
            <a:lstStyle/>
            <a:p>
              <a:endParaRPr lang="en-GB" sz="2400"/>
            </a:p>
          </p:txBody>
        </p:sp>
        <p:pic>
          <p:nvPicPr>
            <p:cNvPr id="14" name="Image 2" descr="preencoded.png"/>
            <p:cNvPicPr>
              <a:picLocks noChangeAspect="1"/>
            </p:cNvPicPr>
            <p:nvPr/>
          </p:nvPicPr>
          <p:blipFill>
            <a:blip r:embed="rId4"/>
            <a:stretch>
              <a:fillRect/>
            </a:stretch>
          </p:blipFill>
          <p:spPr>
            <a:xfrm>
              <a:off x="3869055" y="4525089"/>
              <a:ext cx="284083" cy="355044"/>
            </a:xfrm>
            <a:prstGeom prst="rect">
              <a:avLst/>
            </a:prstGeom>
          </p:spPr>
        </p:pic>
        <p:sp>
          <p:nvSpPr>
            <p:cNvPr id="15" name="Text 10"/>
            <p:cNvSpPr/>
            <p:nvPr/>
          </p:nvSpPr>
          <p:spPr>
            <a:xfrm>
              <a:off x="7517130" y="4322564"/>
              <a:ext cx="4264343" cy="315635"/>
            </a:xfrm>
            <a:prstGeom prst="rect">
              <a:avLst/>
            </a:prstGeom>
            <a:noFill/>
            <a:ln/>
          </p:spPr>
          <p:txBody>
            <a:bodyPr wrap="non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Assessment of drainage provisions</a:t>
              </a:r>
              <a:endParaRPr lang="en-US" sz="2400"/>
            </a:p>
          </p:txBody>
        </p:sp>
        <p:sp>
          <p:nvSpPr>
            <p:cNvPr id="16" name="Text 11"/>
            <p:cNvSpPr/>
            <p:nvPr/>
          </p:nvSpPr>
          <p:spPr>
            <a:xfrm>
              <a:off x="7517130" y="4759404"/>
              <a:ext cx="4264343" cy="323255"/>
            </a:xfrm>
            <a:prstGeom prst="rect">
              <a:avLst/>
            </a:prstGeom>
            <a:noFill/>
            <a:ln/>
          </p:spPr>
          <p:txBody>
            <a:bodyPr wrap="none" lIns="0" tIns="0" rIns="0" bIns="0" rtlCol="0" anchor="t"/>
            <a:lstStyle/>
            <a:p>
              <a:pPr marL="0" indent="0" algn="l">
                <a:lnSpc>
                  <a:spcPts val="25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Confirm condensation drain holes are clear</a:t>
              </a:r>
              <a:endParaRPr lang="en-US" sz="2400"/>
            </a:p>
          </p:txBody>
        </p:sp>
      </p:grpSp>
      <p:pic>
        <p:nvPicPr>
          <p:cNvPr id="17" name="Picture 16" descr="preencoded.png">
            <a:extLst>
              <a:ext uri="{FF2B5EF4-FFF2-40B4-BE49-F238E27FC236}">
                <a16:creationId xmlns:a16="http://schemas.microsoft.com/office/drawing/2014/main" id="{8245E3B5-909A-4120-8401-3CFA2756D20D}"/>
              </a:ext>
            </a:extLst>
          </p:cNvPr>
          <p:cNvPicPr>
            <a:picLocks noChangeAspect="1"/>
          </p:cNvPicPr>
          <p:nvPr/>
        </p:nvPicPr>
        <p:blipFill>
          <a:blip r:embed="rId5"/>
          <a:stretch>
            <a:fillRect/>
          </a:stretch>
        </p:blipFill>
        <p:spPr>
          <a:xfrm>
            <a:off x="1322070" y="2990850"/>
            <a:ext cx="266700" cy="3429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4000"/>
              </a:lnSpc>
              <a:buNone/>
            </a:pPr>
            <a:r>
              <a:rPr lang="en-US" sz="3600" b="1">
                <a:solidFill>
                  <a:srgbClr val="FC4421"/>
                </a:solidFill>
                <a:latin typeface="+mj-lt"/>
                <a:ea typeface="Arial Black Bold" pitchFamily="34" charset="-122"/>
                <a:cs typeface="Arial Black Bold" pitchFamily="34" charset="-120"/>
              </a:rPr>
              <a:t>Physical checks: tamper protection</a:t>
            </a:r>
            <a:endParaRPr lang="en-US" sz="3600">
              <a:latin typeface="+mj-lt"/>
            </a:endParaRPr>
          </a:p>
        </p:txBody>
      </p:sp>
      <p:sp>
        <p:nvSpPr>
          <p:cNvPr id="3" name="Text 1"/>
          <p:cNvSpPr/>
          <p:nvPr/>
        </p:nvSpPr>
        <p:spPr>
          <a:xfrm>
            <a:off x="301224" y="2029415"/>
            <a:ext cx="2719507" cy="256342"/>
          </a:xfrm>
          <a:prstGeom prst="rect">
            <a:avLst/>
          </a:prstGeom>
          <a:noFill/>
          <a:ln/>
        </p:spPr>
        <p:txBody>
          <a:bodyPr wrap="none" lIns="0" tIns="0" rIns="0" bIns="0" rtlCol="0" anchor="t"/>
          <a:lstStyle/>
          <a:p>
            <a:pPr marL="0" indent="0" algn="l">
              <a:lnSpc>
                <a:spcPts val="2000"/>
              </a:lnSpc>
              <a:buNone/>
            </a:pPr>
            <a:r>
              <a:rPr lang="en-US" sz="2400" b="1">
                <a:ea typeface="Arial Black Bold" pitchFamily="34" charset="-122"/>
                <a:cs typeface="Arial Black Bold" pitchFamily="34" charset="-120"/>
              </a:rPr>
              <a:t>Enclosure tamper switches</a:t>
            </a:r>
            <a:endParaRPr lang="en-US" sz="2400"/>
          </a:p>
        </p:txBody>
      </p:sp>
      <p:sp>
        <p:nvSpPr>
          <p:cNvPr id="4" name="Text 2"/>
          <p:cNvSpPr/>
          <p:nvPr/>
        </p:nvSpPr>
        <p:spPr>
          <a:xfrm>
            <a:off x="301224" y="2482519"/>
            <a:ext cx="13501726" cy="787241"/>
          </a:xfrm>
          <a:prstGeom prst="rect">
            <a:avLst/>
          </a:prstGeom>
          <a:noFill/>
          <a:ln/>
        </p:spPr>
        <p:txBody>
          <a:bodyPr wrap="square" lIns="0" tIns="0" rIns="0" bIns="0" rtlCol="0" anchor="t"/>
          <a:lstStyle/>
          <a:p>
            <a:pPr marL="342900" indent="-342900" algn="l">
              <a:lnSpc>
                <a:spcPct val="110000"/>
              </a:lnSpc>
              <a:spcAft>
                <a:spcPts val="600"/>
              </a:spcAft>
              <a:buFont typeface="Arial" panose="020B0604020202020204" pitchFamily="34" charset="0"/>
              <a:buChar char="•"/>
            </a:pPr>
            <a:r>
              <a:rPr lang="en-US" sz="2400">
                <a:solidFill>
                  <a:srgbClr val="000000"/>
                </a:solidFill>
                <a:ea typeface="Arial Black" pitchFamily="34" charset="-122"/>
                <a:cs typeface="Arial" panose="020B0604020202020204" pitchFamily="34" charset="0"/>
              </a:rPr>
              <a:t>Verify that tamper switches are correctly positioned to detect unauthorised access to equipment enclosures. </a:t>
            </a:r>
          </a:p>
          <a:p>
            <a:pPr marL="342900" indent="-342900" algn="l">
              <a:lnSpc>
                <a:spcPct val="110000"/>
              </a:lnSpc>
              <a:spcAft>
                <a:spcPts val="600"/>
              </a:spcAft>
              <a:buFont typeface="Arial" panose="020B0604020202020204" pitchFamily="34" charset="0"/>
              <a:buChar char="•"/>
            </a:pPr>
            <a:r>
              <a:rPr lang="en-US" sz="2400">
                <a:solidFill>
                  <a:srgbClr val="000000"/>
                </a:solidFill>
                <a:ea typeface="Arial Black" pitchFamily="34" charset="-122"/>
                <a:cs typeface="Arial" panose="020B0604020202020204" pitchFamily="34" charset="0"/>
              </a:rPr>
              <a:t>Test the operation of each switch by carefully opening covers and doors, confirming that the system registers and reports tamper events as configured.</a:t>
            </a:r>
            <a:endParaRPr lang="en-US" sz="2400"/>
          </a:p>
        </p:txBody>
      </p:sp>
      <p:sp>
        <p:nvSpPr>
          <p:cNvPr id="5" name="Text 3"/>
          <p:cNvSpPr/>
          <p:nvPr/>
        </p:nvSpPr>
        <p:spPr>
          <a:xfrm>
            <a:off x="301224" y="4668651"/>
            <a:ext cx="13018249" cy="1049655"/>
          </a:xfrm>
          <a:prstGeom prst="rect">
            <a:avLst/>
          </a:prstGeom>
          <a:noFill/>
          <a:ln/>
        </p:spPr>
        <p:txBody>
          <a:bodyPr wrap="square" lIns="0" tIns="0" rIns="0" bIns="0" rtlCol="0" anchor="t"/>
          <a:lstStyle/>
          <a:p>
            <a:pPr marL="342900" indent="-342900" algn="l">
              <a:lnSpc>
                <a:spcPct val="110000"/>
              </a:lnSpc>
              <a:spcAft>
                <a:spcPts val="600"/>
              </a:spcAft>
              <a:buFont typeface="Arial" panose="020B0604020202020204" pitchFamily="34" charset="0"/>
              <a:buChar char="•"/>
            </a:pPr>
            <a:r>
              <a:rPr lang="en-US" sz="2400">
                <a:solidFill>
                  <a:srgbClr val="000000"/>
                </a:solidFill>
                <a:ea typeface="Arial Black" pitchFamily="34" charset="-122"/>
                <a:cs typeface="Arial" panose="020B0604020202020204" pitchFamily="34" charset="0"/>
              </a:rPr>
              <a:t>Check that tamper switches are securely mounted with proper alignment that prevents false alarms from vibration or thermal expansion. </a:t>
            </a:r>
          </a:p>
          <a:p>
            <a:pPr marL="342900" indent="-342900" algn="l">
              <a:lnSpc>
                <a:spcPct val="110000"/>
              </a:lnSpc>
              <a:spcAft>
                <a:spcPts val="600"/>
              </a:spcAft>
              <a:buFont typeface="Arial" panose="020B0604020202020204" pitchFamily="34" charset="0"/>
              <a:buChar char="•"/>
            </a:pPr>
            <a:r>
              <a:rPr lang="en-US" sz="2400">
                <a:solidFill>
                  <a:srgbClr val="000000"/>
                </a:solidFill>
                <a:ea typeface="Arial Black" pitchFamily="34" charset="-122"/>
                <a:cs typeface="Arial" panose="020B0604020202020204" pitchFamily="34" charset="0"/>
              </a:rPr>
              <a:t>Confirm that tamper circuits remain active even when the system is in maintenance mode, as required by BS EN 50131-1 for Grade 3 and 4 systems.</a:t>
            </a:r>
            <a:endParaRPr 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C5F73-D8FE-09C4-603E-798999A0909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BFD6BEF-E68E-33AF-0ABA-670452A53495}"/>
              </a:ext>
            </a:extLst>
          </p:cNvPr>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4000"/>
              </a:lnSpc>
              <a:buNone/>
            </a:pPr>
            <a:r>
              <a:rPr lang="en-US" sz="3600" b="1">
                <a:solidFill>
                  <a:srgbClr val="FC4421"/>
                </a:solidFill>
                <a:latin typeface="+mj-lt"/>
                <a:ea typeface="Arial Black Bold" pitchFamily="34" charset="-122"/>
                <a:cs typeface="Arial Black Bold" pitchFamily="34" charset="-120"/>
              </a:rPr>
              <a:t>Physical checks: tamper protection</a:t>
            </a:r>
            <a:endParaRPr lang="en-US" sz="3600">
              <a:latin typeface="+mj-lt"/>
            </a:endParaRPr>
          </a:p>
        </p:txBody>
      </p:sp>
      <p:sp>
        <p:nvSpPr>
          <p:cNvPr id="7" name="Text 4">
            <a:extLst>
              <a:ext uri="{FF2B5EF4-FFF2-40B4-BE49-F238E27FC236}">
                <a16:creationId xmlns:a16="http://schemas.microsoft.com/office/drawing/2014/main" id="{46E62D20-1424-A44E-15D0-EF626AEE3C9F}"/>
              </a:ext>
            </a:extLst>
          </p:cNvPr>
          <p:cNvSpPr>
            <a:spLocks/>
          </p:cNvSpPr>
          <p:nvPr/>
        </p:nvSpPr>
        <p:spPr>
          <a:xfrm>
            <a:off x="301224" y="2029415"/>
            <a:ext cx="2719507" cy="256342"/>
          </a:xfrm>
          <a:prstGeom prst="rect">
            <a:avLst/>
          </a:prstGeom>
          <a:noFill/>
          <a:ln/>
        </p:spPr>
        <p:txBody>
          <a:bodyPr wrap="none" lIns="0" tIns="0" rIns="0" bIns="0" rtlCol="0" anchor="t"/>
          <a:lstStyle/>
          <a:p>
            <a:pPr marL="0" indent="0" algn="l">
              <a:lnSpc>
                <a:spcPts val="2000"/>
              </a:lnSpc>
              <a:buNone/>
            </a:pPr>
            <a:r>
              <a:rPr lang="en-US" sz="2400" b="1">
                <a:ea typeface="Arial Black Bold" pitchFamily="34" charset="-122"/>
                <a:cs typeface="Arial Black Bold" pitchFamily="34" charset="-120"/>
              </a:rPr>
              <a:t>Tamper-evident seals</a:t>
            </a:r>
            <a:endParaRPr lang="en-US" sz="2400"/>
          </a:p>
        </p:txBody>
      </p:sp>
      <p:sp>
        <p:nvSpPr>
          <p:cNvPr id="8" name="Text 5">
            <a:extLst>
              <a:ext uri="{FF2B5EF4-FFF2-40B4-BE49-F238E27FC236}">
                <a16:creationId xmlns:a16="http://schemas.microsoft.com/office/drawing/2014/main" id="{A2972AA7-2FD0-C09B-DF42-D19ADD0CB7C8}"/>
              </a:ext>
            </a:extLst>
          </p:cNvPr>
          <p:cNvSpPr>
            <a:spLocks/>
          </p:cNvSpPr>
          <p:nvPr/>
        </p:nvSpPr>
        <p:spPr>
          <a:xfrm>
            <a:off x="301224" y="2303100"/>
            <a:ext cx="13081575" cy="853758"/>
          </a:xfrm>
          <a:prstGeom prst="rect">
            <a:avLst/>
          </a:prstGeom>
          <a:noFill/>
          <a:ln/>
        </p:spPr>
        <p:txBody>
          <a:bodyPr wrap="square" lIns="0" tIns="0" rIns="0" bIns="0" rtlCol="0" anchor="t"/>
          <a:lstStyle/>
          <a:p>
            <a:pPr marL="342900" indent="-342900" algn="l">
              <a:lnSpc>
                <a:spcPct val="110000"/>
              </a:lnSpc>
              <a:spcAft>
                <a:spcPts val="600"/>
              </a:spcAft>
              <a:buFont typeface="Arial" panose="020B0604020202020204" pitchFamily="34" charset="0"/>
              <a:buChar char="•"/>
            </a:pPr>
            <a:r>
              <a:rPr lang="en-US" sz="2400" dirty="0">
                <a:solidFill>
                  <a:srgbClr val="000000"/>
                </a:solidFill>
                <a:ea typeface="Arial Black" pitchFamily="34" charset="-122"/>
                <a:cs typeface="Arial" panose="020B0604020202020204" pitchFamily="34" charset="0"/>
              </a:rPr>
              <a:t>Inspect all tamper-evident seals for signs of tampering or attempted removal. </a:t>
            </a:r>
          </a:p>
          <a:p>
            <a:pPr marL="342900" indent="-342900" algn="l">
              <a:lnSpc>
                <a:spcPct val="110000"/>
              </a:lnSpc>
              <a:spcAft>
                <a:spcPts val="600"/>
              </a:spcAft>
              <a:buFont typeface="Arial" panose="020B0604020202020204" pitchFamily="34" charset="0"/>
              <a:buChar char="•"/>
            </a:pPr>
            <a:r>
              <a:rPr lang="en-US" sz="2400" dirty="0">
                <a:solidFill>
                  <a:srgbClr val="000000"/>
                </a:solidFill>
                <a:ea typeface="Arial Black" pitchFamily="34" charset="-122"/>
                <a:cs typeface="Arial" panose="020B0604020202020204" pitchFamily="34" charset="0"/>
              </a:rPr>
              <a:t>Verify that seal serial numbers match those recorded in system documentation and that seals are properly applied to prevent access without destruction of the seal.</a:t>
            </a:r>
            <a:endParaRPr lang="en-US" sz="2400" dirty="0"/>
          </a:p>
        </p:txBody>
      </p:sp>
      <p:sp>
        <p:nvSpPr>
          <p:cNvPr id="9" name="Text 6">
            <a:extLst>
              <a:ext uri="{FF2B5EF4-FFF2-40B4-BE49-F238E27FC236}">
                <a16:creationId xmlns:a16="http://schemas.microsoft.com/office/drawing/2014/main" id="{EF3AF321-8106-6956-EED4-5CC49896D40F}"/>
              </a:ext>
            </a:extLst>
          </p:cNvPr>
          <p:cNvSpPr/>
          <p:nvPr/>
        </p:nvSpPr>
        <p:spPr>
          <a:xfrm>
            <a:off x="301224" y="3710002"/>
            <a:ext cx="13310175" cy="1049655"/>
          </a:xfrm>
          <a:prstGeom prst="rect">
            <a:avLst/>
          </a:prstGeom>
          <a:noFill/>
          <a:ln/>
        </p:spPr>
        <p:txBody>
          <a:bodyPr wrap="square" lIns="0" tIns="0" rIns="0" bIns="0" rtlCol="0" anchor="t"/>
          <a:lstStyle/>
          <a:p>
            <a:pPr marL="342900" indent="-342900" algn="l">
              <a:lnSpc>
                <a:spcPct val="110000"/>
              </a:lnSpc>
              <a:spcAft>
                <a:spcPts val="600"/>
              </a:spcAft>
              <a:buFont typeface="Arial" panose="020B0604020202020204" pitchFamily="34" charset="0"/>
              <a:buChar char="•"/>
            </a:pPr>
            <a:r>
              <a:rPr lang="en-US" sz="2400" dirty="0">
                <a:solidFill>
                  <a:srgbClr val="000000"/>
                </a:solidFill>
                <a:ea typeface="Arial Black" pitchFamily="34" charset="-122"/>
                <a:cs typeface="Arial" panose="020B0604020202020204" pitchFamily="34" charset="0"/>
              </a:rPr>
              <a:t>Confirm that appropriate seal types are used based on security requirements - from simple adhesive seals for lower security applications to sophisticated holographic or wire seals for high-security installations. </a:t>
            </a:r>
          </a:p>
          <a:p>
            <a:pPr marL="342900" indent="-342900" algn="l">
              <a:lnSpc>
                <a:spcPct val="110000"/>
              </a:lnSpc>
              <a:spcAft>
                <a:spcPts val="600"/>
              </a:spcAft>
              <a:buFont typeface="Arial" panose="020B0604020202020204" pitchFamily="34" charset="0"/>
              <a:buChar char="•"/>
            </a:pPr>
            <a:r>
              <a:rPr lang="en-US" sz="2400" dirty="0">
                <a:solidFill>
                  <a:srgbClr val="000000"/>
                </a:solidFill>
                <a:ea typeface="Arial Black" pitchFamily="34" charset="-122"/>
                <a:cs typeface="Arial" panose="020B0604020202020204" pitchFamily="34" charset="0"/>
              </a:rPr>
              <a:t>Replace any damaged or missing seals according to established procedures.</a:t>
            </a:r>
            <a:endParaRPr lang="en-US" sz="2400" dirty="0"/>
          </a:p>
        </p:txBody>
      </p:sp>
    </p:spTree>
    <p:extLst>
      <p:ext uri="{BB962C8B-B14F-4D97-AF65-F5344CB8AC3E}">
        <p14:creationId xmlns:p14="http://schemas.microsoft.com/office/powerpoint/2010/main" val="1209473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350"/>
              </a:lnSpc>
              <a:buNone/>
            </a:pPr>
            <a:r>
              <a:rPr lang="en-US" sz="3600" b="1">
                <a:solidFill>
                  <a:srgbClr val="FC4421"/>
                </a:solidFill>
                <a:latin typeface="+mj-lt"/>
                <a:ea typeface="Arial Black Bold" pitchFamily="34" charset="-122"/>
                <a:cs typeface="Arial Black Bold" pitchFamily="34" charset="-120"/>
              </a:rPr>
              <a:t>Physical checks: labelling and identification</a:t>
            </a:r>
            <a:endParaRPr lang="en-US" sz="3600">
              <a:latin typeface="+mj-lt"/>
            </a:endParaRPr>
          </a:p>
        </p:txBody>
      </p:sp>
      <p:pic>
        <p:nvPicPr>
          <p:cNvPr id="3" name="Image 0" descr="preencoded.png"/>
          <p:cNvPicPr>
            <a:picLocks noChangeAspect="1"/>
          </p:cNvPicPr>
          <p:nvPr/>
        </p:nvPicPr>
        <p:blipFill>
          <a:blip r:embed="rId3"/>
          <a:stretch>
            <a:fillRect/>
          </a:stretch>
        </p:blipFill>
        <p:spPr>
          <a:xfrm>
            <a:off x="775216" y="2068908"/>
            <a:ext cx="2246266" cy="2246266"/>
          </a:xfrm>
          <a:prstGeom prst="rect">
            <a:avLst/>
          </a:prstGeom>
        </p:spPr>
      </p:pic>
      <p:pic>
        <p:nvPicPr>
          <p:cNvPr id="4" name="Image 1" descr="preencoded.png"/>
          <p:cNvPicPr>
            <a:picLocks noChangeAspect="1"/>
          </p:cNvPicPr>
          <p:nvPr/>
        </p:nvPicPr>
        <p:blipFill>
          <a:blip r:embed="rId4"/>
          <a:stretch>
            <a:fillRect/>
          </a:stretch>
        </p:blipFill>
        <p:spPr>
          <a:xfrm>
            <a:off x="4206743" y="2068822"/>
            <a:ext cx="2246352" cy="2246352"/>
          </a:xfrm>
          <a:prstGeom prst="rect">
            <a:avLst/>
          </a:prstGeom>
        </p:spPr>
      </p:pic>
      <p:pic>
        <p:nvPicPr>
          <p:cNvPr id="5" name="Image 2" descr="preencoded.png"/>
          <p:cNvPicPr>
            <a:picLocks noChangeAspect="1"/>
          </p:cNvPicPr>
          <p:nvPr/>
        </p:nvPicPr>
        <p:blipFill>
          <a:blip r:embed="rId5"/>
          <a:stretch>
            <a:fillRect/>
          </a:stretch>
        </p:blipFill>
        <p:spPr>
          <a:xfrm>
            <a:off x="7638357" y="2068908"/>
            <a:ext cx="2246352" cy="2246352"/>
          </a:xfrm>
          <a:prstGeom prst="rect">
            <a:avLst/>
          </a:prstGeom>
        </p:spPr>
      </p:pic>
      <p:pic>
        <p:nvPicPr>
          <p:cNvPr id="6" name="Image 3" descr="preencoded.png"/>
          <p:cNvPicPr>
            <a:picLocks noChangeAspect="1"/>
          </p:cNvPicPr>
          <p:nvPr/>
        </p:nvPicPr>
        <p:blipFill>
          <a:blip r:embed="rId6"/>
          <a:stretch>
            <a:fillRect/>
          </a:stretch>
        </p:blipFill>
        <p:spPr>
          <a:xfrm>
            <a:off x="10839959" y="2068908"/>
            <a:ext cx="2246352" cy="2246352"/>
          </a:xfrm>
          <a:prstGeom prst="rect">
            <a:avLst/>
          </a:prstGeom>
        </p:spPr>
      </p:pic>
      <p:sp>
        <p:nvSpPr>
          <p:cNvPr id="7" name="Text 1"/>
          <p:cNvSpPr/>
          <p:nvPr/>
        </p:nvSpPr>
        <p:spPr>
          <a:xfrm>
            <a:off x="775216" y="4745395"/>
            <a:ext cx="12311095" cy="1052632"/>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Proper labelling is essential for efficient system maintenance and troubleshooting. Verify that all components have durable identification that corresponds to system documentation. Labels should be easy to locate.</a:t>
            </a:r>
            <a:endParaRPr lang="en-US" sz="2400"/>
          </a:p>
        </p:txBody>
      </p:sp>
      <p:sp>
        <p:nvSpPr>
          <p:cNvPr id="8" name="Text 2"/>
          <p:cNvSpPr/>
          <p:nvPr/>
        </p:nvSpPr>
        <p:spPr>
          <a:xfrm>
            <a:off x="754516" y="5984445"/>
            <a:ext cx="12628975" cy="1052632"/>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Confirm that emergency procedures and contact information are clearly displayed at main control points in accordance with BS 5839-1 and BS EN 50131-1 requirements.</a:t>
            </a:r>
            <a:endParaRPr 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mj-lt"/>
                <a:ea typeface="Arial Black Bold" pitchFamily="34" charset="-122"/>
                <a:cs typeface="Arial Black Bold" pitchFamily="34" charset="-120"/>
              </a:rPr>
              <a:t>Documentation and O&amp;M manual requirements</a:t>
            </a:r>
            <a:endParaRPr lang="en-US" sz="3600">
              <a:latin typeface="+mj-lt"/>
            </a:endParaRPr>
          </a:p>
        </p:txBody>
      </p:sp>
      <p:grpSp>
        <p:nvGrpSpPr>
          <p:cNvPr id="42" name="Group 41">
            <a:extLst>
              <a:ext uri="{FF2B5EF4-FFF2-40B4-BE49-F238E27FC236}">
                <a16:creationId xmlns:a16="http://schemas.microsoft.com/office/drawing/2014/main" id="{529D8B64-42B8-C2E7-C98A-17CFB1DCA3B2}"/>
              </a:ext>
            </a:extLst>
          </p:cNvPr>
          <p:cNvGrpSpPr/>
          <p:nvPr/>
        </p:nvGrpSpPr>
        <p:grpSpPr>
          <a:xfrm>
            <a:off x="304908" y="1866234"/>
            <a:ext cx="14024268" cy="5554031"/>
            <a:chOff x="164387" y="1483679"/>
            <a:chExt cx="13762234" cy="5554031"/>
          </a:xfrm>
        </p:grpSpPr>
        <p:sp>
          <p:nvSpPr>
            <p:cNvPr id="3" name="Shape 1"/>
            <p:cNvSpPr/>
            <p:nvPr/>
          </p:nvSpPr>
          <p:spPr>
            <a:xfrm>
              <a:off x="164387" y="1483679"/>
              <a:ext cx="4921647" cy="5348007"/>
            </a:xfrm>
            <a:prstGeom prst="roundRect">
              <a:avLst>
                <a:gd name="adj" fmla="val 1977"/>
              </a:avLst>
            </a:prstGeom>
            <a:solidFill>
              <a:srgbClr val="E5E5E6"/>
            </a:solidFill>
            <a:ln w="7620">
              <a:solidFill>
                <a:srgbClr val="CBCBCC"/>
              </a:solidFill>
              <a:prstDash val="solid"/>
            </a:ln>
          </p:spPr>
          <p:txBody>
            <a:bodyPr/>
            <a:lstStyle/>
            <a:p>
              <a:endParaRPr lang="en-GB" sz="2000"/>
            </a:p>
          </p:txBody>
        </p:sp>
        <p:sp>
          <p:nvSpPr>
            <p:cNvPr id="4" name="Text 2"/>
            <p:cNvSpPr/>
            <p:nvPr/>
          </p:nvSpPr>
          <p:spPr>
            <a:xfrm>
              <a:off x="425058" y="1523345"/>
              <a:ext cx="4660976" cy="585792"/>
            </a:xfrm>
            <a:prstGeom prst="rect">
              <a:avLst/>
            </a:prstGeom>
            <a:noFill/>
            <a:ln/>
          </p:spPr>
          <p:txBody>
            <a:bodyPr wrap="squar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Essential documentation components</a:t>
              </a:r>
              <a:endParaRPr lang="en-US" sz="2400"/>
            </a:p>
          </p:txBody>
        </p:sp>
        <p:sp>
          <p:nvSpPr>
            <p:cNvPr id="5" name="Text 3"/>
            <p:cNvSpPr/>
            <p:nvPr/>
          </p:nvSpPr>
          <p:spPr>
            <a:xfrm>
              <a:off x="304908" y="2155483"/>
              <a:ext cx="4672500"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System design specifications and performance criteria</a:t>
              </a:r>
            </a:p>
          </p:txBody>
        </p:sp>
        <p:sp>
          <p:nvSpPr>
            <p:cNvPr id="6" name="Text 4"/>
            <p:cNvSpPr/>
            <p:nvPr/>
          </p:nvSpPr>
          <p:spPr>
            <a:xfrm>
              <a:off x="304908" y="2869263"/>
              <a:ext cx="4672500"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As-built drawings showing actual installation details</a:t>
              </a:r>
            </a:p>
          </p:txBody>
        </p:sp>
        <p:sp>
          <p:nvSpPr>
            <p:cNvPr id="7" name="Text 5"/>
            <p:cNvSpPr/>
            <p:nvPr/>
          </p:nvSpPr>
          <p:spPr>
            <a:xfrm>
              <a:off x="304908" y="3583043"/>
              <a:ext cx="4672500"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Block and schematic diagrams of system architecture</a:t>
              </a:r>
            </a:p>
          </p:txBody>
        </p:sp>
        <p:sp>
          <p:nvSpPr>
            <p:cNvPr id="8" name="Text 6"/>
            <p:cNvSpPr/>
            <p:nvPr/>
          </p:nvSpPr>
          <p:spPr>
            <a:xfrm>
              <a:off x="304908" y="4296822"/>
              <a:ext cx="4672500"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Component data sheets and manufacturer documentation</a:t>
              </a:r>
            </a:p>
          </p:txBody>
        </p:sp>
        <p:sp>
          <p:nvSpPr>
            <p:cNvPr id="9" name="Text 7"/>
            <p:cNvSpPr/>
            <p:nvPr/>
          </p:nvSpPr>
          <p:spPr>
            <a:xfrm>
              <a:off x="304908" y="5010602"/>
              <a:ext cx="4672500"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Software versions and firmware revisions</a:t>
              </a:r>
            </a:p>
          </p:txBody>
        </p:sp>
        <p:sp>
          <p:nvSpPr>
            <p:cNvPr id="10" name="Text 8"/>
            <p:cNvSpPr/>
            <p:nvPr/>
          </p:nvSpPr>
          <p:spPr>
            <a:xfrm>
              <a:off x="304908" y="5724382"/>
              <a:ext cx="4568674"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Commissioning test results and certification</a:t>
              </a:r>
            </a:p>
          </p:txBody>
        </p:sp>
        <p:sp>
          <p:nvSpPr>
            <p:cNvPr id="11" name="Text 9"/>
            <p:cNvSpPr/>
            <p:nvPr/>
          </p:nvSpPr>
          <p:spPr>
            <a:xfrm>
              <a:off x="304908" y="6438161"/>
              <a:ext cx="4881216" cy="5995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Maintenance schedules and procedures</a:t>
              </a:r>
            </a:p>
          </p:txBody>
        </p:sp>
        <p:sp>
          <p:nvSpPr>
            <p:cNvPr id="12" name="Shape 10"/>
            <p:cNvSpPr/>
            <p:nvPr/>
          </p:nvSpPr>
          <p:spPr>
            <a:xfrm>
              <a:off x="5178504" y="1483680"/>
              <a:ext cx="4273510" cy="5348007"/>
            </a:xfrm>
            <a:prstGeom prst="roundRect">
              <a:avLst>
                <a:gd name="adj" fmla="val 1977"/>
              </a:avLst>
            </a:prstGeom>
            <a:solidFill>
              <a:srgbClr val="E5E5E6"/>
            </a:solidFill>
            <a:ln w="7620">
              <a:solidFill>
                <a:srgbClr val="CBCBCC"/>
              </a:solidFill>
              <a:prstDash val="solid"/>
            </a:ln>
          </p:spPr>
          <p:txBody>
            <a:bodyPr/>
            <a:lstStyle/>
            <a:p>
              <a:endParaRPr lang="en-GB"/>
            </a:p>
          </p:txBody>
        </p:sp>
        <p:sp>
          <p:nvSpPr>
            <p:cNvPr id="13" name="Text 11"/>
            <p:cNvSpPr/>
            <p:nvPr/>
          </p:nvSpPr>
          <p:spPr>
            <a:xfrm>
              <a:off x="5387221" y="1588238"/>
              <a:ext cx="2695218" cy="314325"/>
            </a:xfrm>
            <a:prstGeom prst="rect">
              <a:avLst/>
            </a:prstGeom>
            <a:noFill/>
            <a:ln/>
          </p:spPr>
          <p:txBody>
            <a:bodyPr wrap="non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Operating instructions</a:t>
              </a:r>
              <a:endParaRPr lang="en-US" sz="2400"/>
            </a:p>
          </p:txBody>
        </p:sp>
        <p:sp>
          <p:nvSpPr>
            <p:cNvPr id="14" name="Text 12"/>
            <p:cNvSpPr/>
            <p:nvPr/>
          </p:nvSpPr>
          <p:spPr>
            <a:xfrm>
              <a:off x="5346705" y="1898213"/>
              <a:ext cx="4097690"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Normal operating procedures for end users</a:t>
              </a:r>
            </a:p>
          </p:txBody>
        </p:sp>
        <p:sp>
          <p:nvSpPr>
            <p:cNvPr id="15" name="Text 13"/>
            <p:cNvSpPr/>
            <p:nvPr/>
          </p:nvSpPr>
          <p:spPr>
            <a:xfrm>
              <a:off x="5346705" y="2611993"/>
              <a:ext cx="4097690"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Routine testing instructions for system administrators</a:t>
              </a:r>
            </a:p>
          </p:txBody>
        </p:sp>
        <p:sp>
          <p:nvSpPr>
            <p:cNvPr id="16" name="Text 14"/>
            <p:cNvSpPr/>
            <p:nvPr/>
          </p:nvSpPr>
          <p:spPr>
            <a:xfrm>
              <a:off x="5346705" y="3325773"/>
              <a:ext cx="4097690"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Fault finding and troubleshooting guides</a:t>
              </a:r>
            </a:p>
          </p:txBody>
        </p:sp>
        <p:sp>
          <p:nvSpPr>
            <p:cNvPr id="17" name="Text 15"/>
            <p:cNvSpPr/>
            <p:nvPr/>
          </p:nvSpPr>
          <p:spPr>
            <a:xfrm>
              <a:off x="5346705" y="4039552"/>
              <a:ext cx="4097690"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Emergency procedures and fallback operations</a:t>
              </a:r>
            </a:p>
          </p:txBody>
        </p:sp>
        <p:sp>
          <p:nvSpPr>
            <p:cNvPr id="18" name="Text 16"/>
            <p:cNvSpPr/>
            <p:nvPr/>
          </p:nvSpPr>
          <p:spPr>
            <a:xfrm>
              <a:off x="5346705" y="4753332"/>
              <a:ext cx="4097690"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User-level maintenance activities and schedules</a:t>
              </a:r>
            </a:p>
          </p:txBody>
        </p:sp>
        <p:sp>
          <p:nvSpPr>
            <p:cNvPr id="19" name="Text 17"/>
            <p:cNvSpPr/>
            <p:nvPr/>
          </p:nvSpPr>
          <p:spPr>
            <a:xfrm>
              <a:off x="5346705" y="5467112"/>
              <a:ext cx="4097690" cy="321707"/>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System limitations and known issues</a:t>
              </a:r>
            </a:p>
          </p:txBody>
        </p:sp>
        <p:sp>
          <p:nvSpPr>
            <p:cNvPr id="20" name="Text 18"/>
            <p:cNvSpPr/>
            <p:nvPr/>
          </p:nvSpPr>
          <p:spPr>
            <a:xfrm>
              <a:off x="5387221" y="6188273"/>
              <a:ext cx="4053438"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Contact information for technical support</a:t>
              </a:r>
            </a:p>
          </p:txBody>
        </p:sp>
        <p:sp>
          <p:nvSpPr>
            <p:cNvPr id="21" name="Shape 19"/>
            <p:cNvSpPr/>
            <p:nvPr/>
          </p:nvSpPr>
          <p:spPr>
            <a:xfrm>
              <a:off x="9653111" y="1483680"/>
              <a:ext cx="4273510" cy="5348007"/>
            </a:xfrm>
            <a:prstGeom prst="roundRect">
              <a:avLst>
                <a:gd name="adj" fmla="val 1977"/>
              </a:avLst>
            </a:prstGeom>
            <a:solidFill>
              <a:srgbClr val="E5E5E6"/>
            </a:solidFill>
            <a:ln w="7620">
              <a:solidFill>
                <a:srgbClr val="CBCBCC"/>
              </a:solidFill>
              <a:prstDash val="solid"/>
            </a:ln>
          </p:spPr>
          <p:txBody>
            <a:bodyPr/>
            <a:lstStyle/>
            <a:p>
              <a:endParaRPr lang="en-GB"/>
            </a:p>
          </p:txBody>
        </p:sp>
        <p:sp>
          <p:nvSpPr>
            <p:cNvPr id="22" name="Text 20"/>
            <p:cNvSpPr/>
            <p:nvPr/>
          </p:nvSpPr>
          <p:spPr>
            <a:xfrm>
              <a:off x="9861826" y="1526833"/>
              <a:ext cx="3856077" cy="628650"/>
            </a:xfrm>
            <a:prstGeom prst="rect">
              <a:avLst/>
            </a:prstGeom>
            <a:noFill/>
            <a:ln/>
          </p:spPr>
          <p:txBody>
            <a:bodyPr wrap="square" lIns="0" tIns="0" rIns="0" bIns="0" rtlCol="0" anchor="t"/>
            <a:lstStyle/>
            <a:p>
              <a:pPr marL="0" indent="0" algn="l">
                <a:lnSpc>
                  <a:spcPts val="2450"/>
                </a:lnSpc>
                <a:buNone/>
              </a:pPr>
              <a:r>
                <a:rPr lang="en-US" sz="2400" b="1">
                  <a:solidFill>
                    <a:srgbClr val="000000"/>
                  </a:solidFill>
                  <a:ea typeface="Arial Black Bold" pitchFamily="34" charset="-122"/>
                  <a:cs typeface="Arial Black Bold" pitchFamily="34" charset="-120"/>
                </a:rPr>
                <a:t>Regulatory compliance records</a:t>
              </a:r>
              <a:endParaRPr lang="en-US" sz="2400"/>
            </a:p>
          </p:txBody>
        </p:sp>
        <p:sp>
          <p:nvSpPr>
            <p:cNvPr id="23" name="Text 21"/>
            <p:cNvSpPr/>
            <p:nvPr/>
          </p:nvSpPr>
          <p:spPr>
            <a:xfrm>
              <a:off x="9861826" y="2276093"/>
              <a:ext cx="3856077"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Completion certificates to relevant standards</a:t>
              </a:r>
            </a:p>
          </p:txBody>
        </p:sp>
        <p:sp>
          <p:nvSpPr>
            <p:cNvPr id="24" name="Text 22"/>
            <p:cNvSpPr/>
            <p:nvPr/>
          </p:nvSpPr>
          <p:spPr>
            <a:xfrm>
              <a:off x="9861826" y="2989873"/>
              <a:ext cx="3967188" cy="321707"/>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Regulatory compliance declarations</a:t>
              </a:r>
            </a:p>
          </p:txBody>
        </p:sp>
        <p:sp>
          <p:nvSpPr>
            <p:cNvPr id="25" name="Text 23"/>
            <p:cNvSpPr/>
            <p:nvPr/>
          </p:nvSpPr>
          <p:spPr>
            <a:xfrm>
              <a:off x="9861824" y="3639784"/>
              <a:ext cx="3856077" cy="321707"/>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Inspection and test schedules</a:t>
              </a:r>
            </a:p>
          </p:txBody>
        </p:sp>
        <p:sp>
          <p:nvSpPr>
            <p:cNvPr id="26" name="Text 24"/>
            <p:cNvSpPr/>
            <p:nvPr/>
          </p:nvSpPr>
          <p:spPr>
            <a:xfrm>
              <a:off x="9861825" y="4031288"/>
              <a:ext cx="3856077"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Historical record of system modifications</a:t>
              </a:r>
            </a:p>
          </p:txBody>
        </p:sp>
        <p:sp>
          <p:nvSpPr>
            <p:cNvPr id="27" name="Text 25"/>
            <p:cNvSpPr/>
            <p:nvPr/>
          </p:nvSpPr>
          <p:spPr>
            <a:xfrm>
              <a:off x="9861825" y="4745067"/>
              <a:ext cx="3856077"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Calibration certificates for test equipment</a:t>
              </a:r>
            </a:p>
          </p:txBody>
        </p:sp>
        <p:sp>
          <p:nvSpPr>
            <p:cNvPr id="28" name="Text 26"/>
            <p:cNvSpPr/>
            <p:nvPr/>
          </p:nvSpPr>
          <p:spPr>
            <a:xfrm>
              <a:off x="9861825" y="5458847"/>
              <a:ext cx="3856077" cy="321707"/>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Training records for system operators</a:t>
              </a:r>
            </a:p>
          </p:txBody>
        </p:sp>
        <p:sp>
          <p:nvSpPr>
            <p:cNvPr id="29" name="Text 27"/>
            <p:cNvSpPr/>
            <p:nvPr/>
          </p:nvSpPr>
          <p:spPr>
            <a:xfrm>
              <a:off x="9861825" y="6112032"/>
              <a:ext cx="3856077" cy="643414"/>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a:ea typeface="ＭＳ Ｐゴシック" charset="-128"/>
                </a:rPr>
                <a:t>Risk assessments and method statements</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236159"/>
            <a:ext cx="13899846" cy="646331"/>
          </a:xfrm>
        </p:spPr>
        <p:txBody>
          <a:bodyPr/>
          <a:lstStyle/>
          <a:p>
            <a:r>
              <a:rPr lang="en-GB" sz="360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30319" y="2165514"/>
            <a:ext cx="13899846" cy="4980682"/>
          </a:xfrm>
        </p:spPr>
        <p:txBody>
          <a:bodyPr/>
          <a:lstStyle/>
          <a:p>
            <a:r>
              <a:rPr lang="en-GB" sz="2400" b="0" i="0">
                <a:solidFill>
                  <a:srgbClr val="111111"/>
                </a:solidFill>
                <a:effectLst/>
                <a:latin typeface="Arial" panose="020B0604020202020204" pitchFamily="34" charset="0"/>
                <a:cs typeface="Arial" panose="020B0604020202020204" pitchFamily="34" charset="0"/>
              </a:rPr>
              <a:t>This session covers the standard procedures and processes for making visual, physical, and electrical inspections in accordance with current industry standards and codes of practice. </a:t>
            </a:r>
          </a:p>
          <a:p>
            <a:r>
              <a:rPr lang="en-GB" sz="2400" b="0" i="0">
                <a:solidFill>
                  <a:srgbClr val="111111"/>
                </a:solidFill>
                <a:effectLst/>
                <a:latin typeface="Arial" panose="020B0604020202020204" pitchFamily="34" charset="0"/>
                <a:cs typeface="Arial" panose="020B0604020202020204" pitchFamily="34" charset="0"/>
              </a:rPr>
              <a:t>It provides detailed methodologies, essential checklists, and practical advice to ensure your inspection processes are comprehensive and compliant. </a:t>
            </a:r>
          </a:p>
          <a:p>
            <a:endParaRPr lang="en-GB" sz="2400" b="0" i="0">
              <a:solidFill>
                <a:srgbClr val="111111"/>
              </a:solidFill>
              <a:effectLst/>
              <a:latin typeface="Arial" panose="020B0604020202020204" pitchFamily="34" charset="0"/>
              <a:cs typeface="Arial" panose="020B0604020202020204" pitchFamily="34" charset="0"/>
            </a:endParaRPr>
          </a:p>
          <a:p>
            <a:endParaRPr lang="en-GB" sz="240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301224" y="1236159"/>
            <a:ext cx="13899846" cy="646331"/>
          </a:xfrm>
        </p:spPr>
        <p:txBody>
          <a:bodyPr/>
          <a:lstStyle/>
          <a:p>
            <a:r>
              <a:rPr lang="en-GB" sz="3600"/>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430320" y="2178043"/>
            <a:ext cx="11877136" cy="4948669"/>
          </a:xfrm>
        </p:spPr>
        <p:txBody>
          <a:bodyPr/>
          <a:lstStyle/>
          <a:p>
            <a:r>
              <a:rPr lang="en-GB" sz="2400" dirty="0">
                <a:ea typeface="ＭＳ Ｐゴシック"/>
                <a:cs typeface="Arial"/>
              </a:rPr>
              <a:t>You should now be able to:</a:t>
            </a:r>
          </a:p>
          <a:p>
            <a:pPr marL="457200" indent="-457200">
              <a:buFont typeface="Arial" panose="020B0604020202020204" pitchFamily="34" charset="0"/>
              <a:buChar char="•"/>
            </a:pPr>
            <a:r>
              <a:rPr lang="en-GB" sz="2400" b="1" dirty="0">
                <a:ea typeface="ＭＳ Ｐゴシック"/>
                <a:cs typeface="Arial"/>
              </a:rPr>
              <a:t>Understand</a:t>
            </a:r>
            <a:r>
              <a:rPr lang="en-GB" sz="2400" dirty="0">
                <a:ea typeface="ＭＳ Ｐゴシック"/>
                <a:cs typeface="Arial"/>
              </a:rPr>
              <a:t> common faults found in protection systems</a:t>
            </a:r>
          </a:p>
          <a:p>
            <a:pPr marL="457200" indent="-457200">
              <a:buFont typeface="Arial" panose="020B0604020202020204" pitchFamily="34" charset="0"/>
              <a:buChar char="•"/>
            </a:pPr>
            <a:r>
              <a:rPr lang="en-GB" sz="2400" b="1" dirty="0">
                <a:ea typeface="ＭＳ Ｐゴシック"/>
                <a:cs typeface="Arial"/>
              </a:rPr>
              <a:t>Use </a:t>
            </a:r>
            <a:r>
              <a:rPr lang="en-GB" sz="2400" dirty="0">
                <a:ea typeface="ＭＳ Ｐゴシック"/>
                <a:cs typeface="Arial"/>
              </a:rPr>
              <a:t>test equipment and fault-finding techniques</a:t>
            </a:r>
          </a:p>
          <a:p>
            <a:pPr marL="457200" indent="-457200">
              <a:buFont typeface="Arial" panose="020B0604020202020204" pitchFamily="34" charset="0"/>
              <a:buChar char="•"/>
            </a:pPr>
            <a:r>
              <a:rPr lang="en-GB" sz="2400" b="1" dirty="0">
                <a:ea typeface="ＭＳ Ｐゴシック"/>
                <a:cs typeface="Arial"/>
              </a:rPr>
              <a:t>Record</a:t>
            </a:r>
            <a:r>
              <a:rPr lang="en-GB" sz="2400" dirty="0">
                <a:ea typeface="ＭＳ Ｐゴシック"/>
                <a:cs typeface="Arial"/>
              </a:rPr>
              <a:t>, </a:t>
            </a:r>
            <a:r>
              <a:rPr lang="en-GB" sz="2400" b="1" dirty="0">
                <a:ea typeface="ＭＳ Ｐゴシック"/>
                <a:cs typeface="Arial"/>
              </a:rPr>
              <a:t>report</a:t>
            </a:r>
            <a:r>
              <a:rPr lang="en-GB" sz="2400" dirty="0">
                <a:ea typeface="ＭＳ Ｐゴシック"/>
                <a:cs typeface="Arial"/>
              </a:rPr>
              <a:t>, and </a:t>
            </a:r>
            <a:r>
              <a:rPr lang="en-GB" sz="2400" b="1" dirty="0">
                <a:ea typeface="ＭＳ Ｐゴシック"/>
                <a:cs typeface="Arial"/>
              </a:rPr>
              <a:t>resolve </a:t>
            </a:r>
            <a:r>
              <a:rPr lang="en-GB" sz="2400" dirty="0">
                <a:ea typeface="ＭＳ Ｐゴシック"/>
                <a:cs typeface="Arial"/>
              </a:rPr>
              <a:t>system faults</a:t>
            </a:r>
          </a:p>
          <a:p>
            <a:endParaRPr lang="en-GB" sz="2630"/>
          </a:p>
        </p:txBody>
      </p:sp>
    </p:spTree>
    <p:extLst>
      <p:ext uri="{BB962C8B-B14F-4D97-AF65-F5344CB8AC3E}">
        <p14:creationId xmlns:p14="http://schemas.microsoft.com/office/powerpoint/2010/main" val="3014219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395170" y="1944743"/>
            <a:ext cx="5840060" cy="1085682"/>
          </a:xfrm>
          <a:prstGeom prst="rect">
            <a:avLst/>
          </a:prstGeom>
          <a:noFill/>
        </p:spPr>
        <p:txBody>
          <a:bodyPr wrap="none" rtlCol="0">
            <a:spAutoFit/>
          </a:bodyPr>
          <a:lstStyle/>
          <a:p>
            <a:pPr algn="ctr" defTabSz="1092982" fontAlgn="base">
              <a:spcBef>
                <a:spcPct val="0"/>
              </a:spcBef>
              <a:spcAft>
                <a:spcPct val="0"/>
              </a:spcAft>
            </a:pPr>
            <a:r>
              <a:rPr lang="en-GB" sz="6455" dirty="0">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B2C9B0EC-8A71-9F84-F3DE-5F77F52C25F9}"/>
              </a:ext>
            </a:extLst>
          </p:cNvPr>
          <p:cNvSpPr txBox="1"/>
          <p:nvPr/>
        </p:nvSpPr>
        <p:spPr>
          <a:xfrm>
            <a:off x="847504" y="4587030"/>
            <a:ext cx="12570545" cy="2031325"/>
          </a:xfrm>
          <a:prstGeom prst="rect">
            <a:avLst/>
          </a:prstGeom>
          <a:noFill/>
        </p:spPr>
        <p:txBody>
          <a:bodyPr wrap="square">
            <a:spAutoFit/>
          </a:bodyPr>
          <a:lstStyle/>
          <a:p>
            <a:pPr algn="l" fontAlgn="base">
              <a:buNone/>
            </a:pPr>
            <a:r>
              <a:rPr lang="en-GB" dirty="0">
                <a:latin typeface="inherit"/>
              </a:rPr>
              <a:t>Copyright in this document belongs to and is used under licence from the Department for Education, © 2025.</a:t>
            </a:r>
            <a:endParaRPr lang="en-GB" dirty="0">
              <a:latin typeface="Aptos" panose="020B0004020202020204" pitchFamily="34" charset="0"/>
            </a:endParaRPr>
          </a:p>
          <a:p>
            <a:pPr algn="l" fontAlgn="base">
              <a:buNone/>
            </a:pPr>
            <a:r>
              <a:rPr lang="en-GB" dirty="0">
                <a:latin typeface="inherit"/>
              </a:rPr>
              <a:t> </a:t>
            </a:r>
            <a:endParaRPr lang="en-GB" dirty="0">
              <a:latin typeface="Aptos" panose="020B0004020202020204" pitchFamily="34" charset="0"/>
            </a:endParaRPr>
          </a:p>
          <a:p>
            <a:pPr algn="l" fontAlgn="base">
              <a:buNone/>
            </a:pPr>
            <a:r>
              <a:rPr lang="en-GB" dirty="0">
                <a:latin typeface="inherit"/>
              </a:rPr>
              <a:t>‘T-LEVELS’ and ‘T Level’ are registered trademarks of the Department for Education.</a:t>
            </a:r>
            <a:endParaRPr lang="en-GB" dirty="0">
              <a:latin typeface="Aptos" panose="020B0004020202020204" pitchFamily="34" charset="0"/>
            </a:endParaRPr>
          </a:p>
          <a:p>
            <a:pPr algn="l" fontAlgn="base">
              <a:buNone/>
            </a:pPr>
            <a:r>
              <a:rPr lang="en-GB" dirty="0">
                <a:latin typeface="inherit"/>
              </a:rPr>
              <a:t> </a:t>
            </a:r>
            <a:endParaRPr lang="en-GB" dirty="0">
              <a:latin typeface="Aptos" panose="020B0004020202020204" pitchFamily="34" charset="0"/>
            </a:endParaRPr>
          </a:p>
          <a:p>
            <a:pPr algn="l" fontAlgn="base">
              <a:buNone/>
            </a:pPr>
            <a:r>
              <a:rPr lang="en-GB" dirty="0">
                <a:latin typeface="inherit"/>
              </a:rPr>
              <a:t>WJEC is authorised by the Department for Education to develop and deliver this T Level Technical Qualification.</a:t>
            </a:r>
          </a:p>
          <a:p>
            <a:pPr algn="l" fontAlgn="base">
              <a:buNone/>
            </a:pPr>
            <a:endParaRPr lang="en-GB" dirty="0">
              <a:latin typeface="inherit"/>
            </a:endParaRPr>
          </a:p>
          <a:p>
            <a:r>
              <a:rPr lang="en-US" altLang="en-US" dirty="0">
                <a:latin typeface="inherit"/>
              </a:rPr>
              <a:t>WJEC operates in England under the name </a:t>
            </a:r>
            <a:r>
              <a:rPr lang="en-US" altLang="en-US" dirty="0" err="1">
                <a:latin typeface="inherit"/>
              </a:rPr>
              <a:t>Eduqas</a:t>
            </a:r>
            <a:r>
              <a:rPr lang="en-US" altLang="en-US" dirty="0">
                <a:latin typeface="inherit"/>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227142"/>
            <a:ext cx="13899846" cy="664367"/>
          </a:xfrm>
        </p:spPr>
        <p:txBody>
          <a:bodyPr wrap="square" lIns="109301" tIns="54651" rIns="109301" bIns="54651" anchor="ctr" anchorCtr="0">
            <a:spAutoFit/>
          </a:bodyPr>
          <a:lstStyle/>
          <a:p>
            <a:r>
              <a:rPr lang="en-GB" sz="360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p:txBody>
          <a:bodyPr/>
          <a:lstStyle/>
          <a:p>
            <a:pPr algn="l"/>
            <a:r>
              <a:rPr lang="en-GB" sz="2400" dirty="0">
                <a:latin typeface="Arial"/>
                <a:ea typeface="ＭＳ Ｐゴシック"/>
                <a:cs typeface="Arial"/>
              </a:rPr>
              <a:t>By the end of this session, y</a:t>
            </a:r>
            <a:r>
              <a:rPr lang="en-GB" sz="2400" i="0" dirty="0">
                <a:effectLst/>
                <a:latin typeface="Arial"/>
                <a:ea typeface="ＭＳ Ｐゴシック"/>
                <a:cs typeface="Arial"/>
              </a:rPr>
              <a:t>ou should be able to:</a:t>
            </a:r>
          </a:p>
          <a:p>
            <a:pPr marL="457200" indent="-457200">
              <a:buFont typeface="Arial" panose="020B0604020202020204" pitchFamily="34" charset="0"/>
              <a:buChar char="•"/>
            </a:pPr>
            <a:r>
              <a:rPr lang="en-GB" sz="2400" b="1" dirty="0">
                <a:latin typeface="Arial"/>
                <a:ea typeface="ＭＳ Ｐゴシック"/>
                <a:cs typeface="Arial"/>
              </a:rPr>
              <a:t>Understand</a:t>
            </a:r>
            <a:r>
              <a:rPr lang="en-GB" sz="2400" dirty="0">
                <a:latin typeface="Arial"/>
                <a:ea typeface="ＭＳ Ｐゴシック"/>
                <a:cs typeface="Arial"/>
              </a:rPr>
              <a:t> common faults found in protection systems</a:t>
            </a:r>
          </a:p>
          <a:p>
            <a:pPr marL="457200" indent="-457200">
              <a:buFont typeface="Arial" panose="020B0604020202020204" pitchFamily="34" charset="0"/>
              <a:buChar char="•"/>
            </a:pPr>
            <a:r>
              <a:rPr lang="en-GB" sz="2400" b="1" dirty="0">
                <a:latin typeface="Arial"/>
                <a:ea typeface="ＭＳ Ｐゴシック"/>
                <a:cs typeface="Arial"/>
              </a:rPr>
              <a:t>Use </a:t>
            </a:r>
            <a:r>
              <a:rPr lang="en-GB" sz="2400" dirty="0">
                <a:latin typeface="Arial"/>
                <a:ea typeface="ＭＳ Ｐゴシック"/>
                <a:cs typeface="Arial"/>
              </a:rPr>
              <a:t>test equipment and fault-finding techniques</a:t>
            </a:r>
          </a:p>
          <a:p>
            <a:pPr marL="457200" indent="-457200">
              <a:buFont typeface="Arial" panose="020B0604020202020204" pitchFamily="34" charset="0"/>
              <a:buChar char="•"/>
            </a:pPr>
            <a:r>
              <a:rPr lang="en-GB" sz="2400" b="1" dirty="0">
                <a:latin typeface="Arial"/>
                <a:ea typeface="ＭＳ Ｐゴシック"/>
                <a:cs typeface="Arial"/>
              </a:rPr>
              <a:t>Record</a:t>
            </a:r>
            <a:r>
              <a:rPr lang="en-GB" sz="2400" dirty="0">
                <a:latin typeface="Arial"/>
                <a:ea typeface="ＭＳ Ｐゴシック"/>
                <a:cs typeface="Arial"/>
              </a:rPr>
              <a:t>, </a:t>
            </a:r>
            <a:r>
              <a:rPr lang="en-GB" sz="2400" b="1" dirty="0">
                <a:latin typeface="Arial"/>
                <a:ea typeface="ＭＳ Ｐゴシック"/>
                <a:cs typeface="Arial"/>
              </a:rPr>
              <a:t>report</a:t>
            </a:r>
            <a:r>
              <a:rPr lang="en-GB" sz="2400" dirty="0">
                <a:latin typeface="Arial"/>
                <a:ea typeface="ＭＳ Ｐゴシック"/>
                <a:cs typeface="Arial"/>
              </a:rPr>
              <a:t>, and </a:t>
            </a:r>
            <a:r>
              <a:rPr lang="en-GB" sz="2400" b="1" dirty="0">
                <a:latin typeface="Arial"/>
                <a:ea typeface="ＭＳ Ｐゴシック"/>
                <a:cs typeface="Arial"/>
              </a:rPr>
              <a:t>resolve </a:t>
            </a:r>
            <a:r>
              <a:rPr lang="en-GB" sz="2400" dirty="0">
                <a:latin typeface="Arial"/>
                <a:ea typeface="ＭＳ Ｐゴシック"/>
                <a:cs typeface="Arial"/>
              </a:rPr>
              <a:t>system faults</a:t>
            </a:r>
          </a:p>
          <a:p>
            <a:pPr>
              <a:buClr>
                <a:srgbClr val="FC4421"/>
              </a:buClr>
            </a:pPr>
            <a:endParaRPr lang="en-GB">
              <a:latin typeface="Arial"/>
              <a:cs typeface="Arial"/>
            </a:endParaRPr>
          </a:p>
          <a:p>
            <a:endParaRPr lang="en-GB"/>
          </a:p>
        </p:txBody>
      </p:sp>
    </p:spTree>
    <p:extLst>
      <p:ext uri="{BB962C8B-B14F-4D97-AF65-F5344CB8AC3E}">
        <p14:creationId xmlns:p14="http://schemas.microsoft.com/office/powerpoint/2010/main" val="2847982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a:spLocks/>
          </p:cNvSpPr>
          <p:nvPr/>
        </p:nvSpPr>
        <p:spPr>
          <a:xfrm>
            <a:off x="301224" y="1236159"/>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mj-lt"/>
                <a:ea typeface="Arial Black Bold" pitchFamily="34" charset="-122"/>
                <a:cs typeface="Arial Black Bold" pitchFamily="34" charset="-120"/>
              </a:rPr>
              <a:t>Overview</a:t>
            </a:r>
            <a:endParaRPr lang="en-US" sz="3600">
              <a:latin typeface="+mj-lt"/>
            </a:endParaRPr>
          </a:p>
        </p:txBody>
      </p:sp>
      <p:grpSp>
        <p:nvGrpSpPr>
          <p:cNvPr id="56" name="Group 55">
            <a:extLst>
              <a:ext uri="{FF2B5EF4-FFF2-40B4-BE49-F238E27FC236}">
                <a16:creationId xmlns:a16="http://schemas.microsoft.com/office/drawing/2014/main" id="{9B3D72E7-8E0C-41F5-96C7-223BF103B11F}"/>
              </a:ext>
            </a:extLst>
          </p:cNvPr>
          <p:cNvGrpSpPr/>
          <p:nvPr/>
        </p:nvGrpSpPr>
        <p:grpSpPr>
          <a:xfrm>
            <a:off x="301224" y="2221365"/>
            <a:ext cx="13611044" cy="4319048"/>
            <a:chOff x="735866" y="1655683"/>
            <a:chExt cx="13192541" cy="4319048"/>
          </a:xfrm>
        </p:grpSpPr>
        <p:sp>
          <p:nvSpPr>
            <p:cNvPr id="7" name="Text 4"/>
            <p:cNvSpPr/>
            <p:nvPr/>
          </p:nvSpPr>
          <p:spPr>
            <a:xfrm>
              <a:off x="2023824" y="1727954"/>
              <a:ext cx="5065871" cy="328613"/>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Introduction to inspection requirements</a:t>
              </a:r>
              <a:endParaRPr lang="en-US" sz="2400"/>
            </a:p>
          </p:txBody>
        </p:sp>
        <p:sp>
          <p:nvSpPr>
            <p:cNvPr id="8" name="Text 5"/>
            <p:cNvSpPr/>
            <p:nvPr/>
          </p:nvSpPr>
          <p:spPr>
            <a:xfrm>
              <a:off x="2023824" y="2124195"/>
              <a:ext cx="11870650"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Overview of regulatory framework and compliance objectives</a:t>
              </a:r>
              <a:endParaRPr lang="en-US" sz="2400"/>
            </a:p>
          </p:txBody>
        </p:sp>
        <p:sp>
          <p:nvSpPr>
            <p:cNvPr id="12" name="Text 8"/>
            <p:cNvSpPr/>
            <p:nvPr/>
          </p:nvSpPr>
          <p:spPr>
            <a:xfrm>
              <a:off x="2057757" y="2726333"/>
              <a:ext cx="3675221" cy="328613"/>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Visual inspection procedures</a:t>
              </a:r>
              <a:endParaRPr lang="en-US" sz="2400"/>
            </a:p>
          </p:txBody>
        </p:sp>
        <p:sp>
          <p:nvSpPr>
            <p:cNvPr id="13" name="Text 9"/>
            <p:cNvSpPr/>
            <p:nvPr/>
          </p:nvSpPr>
          <p:spPr>
            <a:xfrm>
              <a:off x="2057757" y="3151839"/>
              <a:ext cx="11870650"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Comprehensive assessment of visible system components</a:t>
              </a:r>
              <a:endParaRPr lang="en-US" sz="2400"/>
            </a:p>
          </p:txBody>
        </p:sp>
        <p:sp>
          <p:nvSpPr>
            <p:cNvPr id="17" name="Text 12"/>
            <p:cNvSpPr/>
            <p:nvPr/>
          </p:nvSpPr>
          <p:spPr>
            <a:xfrm>
              <a:off x="2057757" y="4010184"/>
              <a:ext cx="3709154" cy="328613"/>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Physical verification methods</a:t>
              </a:r>
              <a:endParaRPr lang="en-US" sz="2400"/>
            </a:p>
          </p:txBody>
        </p:sp>
        <p:sp>
          <p:nvSpPr>
            <p:cNvPr id="18" name="Text 13"/>
            <p:cNvSpPr/>
            <p:nvPr/>
          </p:nvSpPr>
          <p:spPr>
            <a:xfrm>
              <a:off x="2057757" y="4408599"/>
              <a:ext cx="11870650"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Hands-on testing of mechanical integrity and installation quality</a:t>
              </a:r>
              <a:endParaRPr lang="en-US" sz="2400"/>
            </a:p>
          </p:txBody>
        </p:sp>
        <p:grpSp>
          <p:nvGrpSpPr>
            <p:cNvPr id="30" name="Group 29">
              <a:extLst>
                <a:ext uri="{FF2B5EF4-FFF2-40B4-BE49-F238E27FC236}">
                  <a16:creationId xmlns:a16="http://schemas.microsoft.com/office/drawing/2014/main" id="{168AAFE1-CF3A-2755-E1CD-C2407C452F7B}"/>
                </a:ext>
              </a:extLst>
            </p:cNvPr>
            <p:cNvGrpSpPr/>
            <p:nvPr/>
          </p:nvGrpSpPr>
          <p:grpSpPr>
            <a:xfrm>
              <a:off x="735866" y="1655683"/>
              <a:ext cx="1114901" cy="4039116"/>
              <a:chOff x="735866" y="1655683"/>
              <a:chExt cx="1114901" cy="4039116"/>
            </a:xfrm>
          </p:grpSpPr>
          <p:sp>
            <p:nvSpPr>
              <p:cNvPr id="3" name="Shape 1"/>
              <p:cNvSpPr/>
              <p:nvPr/>
            </p:nvSpPr>
            <p:spPr>
              <a:xfrm>
                <a:off x="972383" y="1655683"/>
                <a:ext cx="44313" cy="4011077"/>
              </a:xfrm>
              <a:prstGeom prst="roundRect">
                <a:avLst>
                  <a:gd name="adj" fmla="val 386338"/>
                </a:avLst>
              </a:prstGeom>
              <a:solidFill>
                <a:srgbClr val="CBCBCC"/>
              </a:solidFill>
              <a:ln/>
            </p:spPr>
            <p:txBody>
              <a:bodyPr/>
              <a:lstStyle/>
              <a:p>
                <a:endParaRPr lang="en-GB" sz="2400"/>
              </a:p>
            </p:txBody>
          </p:sp>
          <p:grpSp>
            <p:nvGrpSpPr>
              <p:cNvPr id="29" name="Group 28">
                <a:extLst>
                  <a:ext uri="{FF2B5EF4-FFF2-40B4-BE49-F238E27FC236}">
                    <a16:creationId xmlns:a16="http://schemas.microsoft.com/office/drawing/2014/main" id="{A4D7B903-D5EB-366B-11A0-53067B637330}"/>
                  </a:ext>
                </a:extLst>
              </p:cNvPr>
              <p:cNvGrpSpPr/>
              <p:nvPr/>
            </p:nvGrpSpPr>
            <p:grpSpPr>
              <a:xfrm>
                <a:off x="735866" y="1655683"/>
                <a:ext cx="1114901" cy="4039116"/>
                <a:chOff x="735866" y="1655683"/>
                <a:chExt cx="1114901" cy="4039116"/>
              </a:xfrm>
            </p:grpSpPr>
            <p:sp>
              <p:nvSpPr>
                <p:cNvPr id="4" name="Shape 2"/>
                <p:cNvSpPr/>
                <p:nvPr/>
              </p:nvSpPr>
              <p:spPr>
                <a:xfrm>
                  <a:off x="1186041" y="1880711"/>
                  <a:ext cx="630793" cy="22860"/>
                </a:xfrm>
                <a:prstGeom prst="roundRect">
                  <a:avLst>
                    <a:gd name="adj" fmla="val 386338"/>
                  </a:avLst>
                </a:prstGeom>
                <a:solidFill>
                  <a:srgbClr val="CBCBCC"/>
                </a:solidFill>
                <a:ln/>
              </p:spPr>
              <p:txBody>
                <a:bodyPr/>
                <a:lstStyle/>
                <a:p>
                  <a:endParaRPr lang="en-GB" sz="2400"/>
                </a:p>
              </p:txBody>
            </p:sp>
            <p:sp>
              <p:nvSpPr>
                <p:cNvPr id="5" name="Shape 3"/>
                <p:cNvSpPr/>
                <p:nvPr/>
              </p:nvSpPr>
              <p:spPr>
                <a:xfrm>
                  <a:off x="735866" y="1655683"/>
                  <a:ext cx="473035" cy="473035"/>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6" name="Image 0" descr="preencoded.png"/>
                <p:cNvPicPr>
                  <a:picLocks noChangeAspect="1"/>
                </p:cNvPicPr>
                <p:nvPr/>
              </p:nvPicPr>
              <p:blipFill>
                <a:blip r:embed="rId3"/>
                <a:stretch>
                  <a:fillRect/>
                </a:stretch>
              </p:blipFill>
              <p:spPr>
                <a:xfrm>
                  <a:off x="814626" y="1695033"/>
                  <a:ext cx="315397" cy="394216"/>
                </a:xfrm>
                <a:prstGeom prst="rect">
                  <a:avLst/>
                </a:prstGeom>
              </p:spPr>
            </p:pic>
            <p:sp>
              <p:nvSpPr>
                <p:cNvPr id="9" name="Shape 6"/>
                <p:cNvSpPr/>
                <p:nvPr/>
              </p:nvSpPr>
              <p:spPr>
                <a:xfrm>
                  <a:off x="1219974" y="2879090"/>
                  <a:ext cx="630793" cy="22860"/>
                </a:xfrm>
                <a:prstGeom prst="roundRect">
                  <a:avLst>
                    <a:gd name="adj" fmla="val 386338"/>
                  </a:avLst>
                </a:prstGeom>
                <a:solidFill>
                  <a:srgbClr val="CBCBCC"/>
                </a:solidFill>
                <a:ln/>
              </p:spPr>
              <p:txBody>
                <a:bodyPr/>
                <a:lstStyle/>
                <a:p>
                  <a:endParaRPr lang="en-GB" sz="2400"/>
                </a:p>
              </p:txBody>
            </p:sp>
            <p:sp>
              <p:nvSpPr>
                <p:cNvPr id="10" name="Shape 7"/>
                <p:cNvSpPr/>
                <p:nvPr/>
              </p:nvSpPr>
              <p:spPr>
                <a:xfrm>
                  <a:off x="769799" y="2654062"/>
                  <a:ext cx="473035" cy="473035"/>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11" name="Image 1" descr="preencoded.png"/>
                <p:cNvPicPr>
                  <a:picLocks noChangeAspect="1"/>
                </p:cNvPicPr>
                <p:nvPr/>
              </p:nvPicPr>
              <p:blipFill>
                <a:blip r:embed="rId4"/>
                <a:stretch>
                  <a:fillRect/>
                </a:stretch>
              </p:blipFill>
              <p:spPr>
                <a:xfrm>
                  <a:off x="848558" y="2693412"/>
                  <a:ext cx="315397" cy="394216"/>
                </a:xfrm>
                <a:prstGeom prst="rect">
                  <a:avLst/>
                </a:prstGeom>
              </p:spPr>
            </p:pic>
            <p:sp>
              <p:nvSpPr>
                <p:cNvPr id="14" name="Shape 10"/>
                <p:cNvSpPr/>
                <p:nvPr/>
              </p:nvSpPr>
              <p:spPr>
                <a:xfrm>
                  <a:off x="1219974" y="4162941"/>
                  <a:ext cx="630793" cy="22860"/>
                </a:xfrm>
                <a:prstGeom prst="roundRect">
                  <a:avLst>
                    <a:gd name="adj" fmla="val 386338"/>
                  </a:avLst>
                </a:prstGeom>
                <a:solidFill>
                  <a:srgbClr val="CBCBCC"/>
                </a:solidFill>
                <a:ln/>
              </p:spPr>
              <p:txBody>
                <a:bodyPr/>
                <a:lstStyle/>
                <a:p>
                  <a:endParaRPr lang="en-GB" sz="2400"/>
                </a:p>
              </p:txBody>
            </p:sp>
            <p:sp>
              <p:nvSpPr>
                <p:cNvPr id="15" name="Shape 11"/>
                <p:cNvSpPr/>
                <p:nvPr/>
              </p:nvSpPr>
              <p:spPr>
                <a:xfrm>
                  <a:off x="769799" y="3937913"/>
                  <a:ext cx="473035" cy="473035"/>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16" name="Image 2" descr="preencoded.png"/>
                <p:cNvPicPr>
                  <a:picLocks noChangeAspect="1"/>
                </p:cNvPicPr>
                <p:nvPr/>
              </p:nvPicPr>
              <p:blipFill>
                <a:blip r:embed="rId5"/>
                <a:stretch>
                  <a:fillRect/>
                </a:stretch>
              </p:blipFill>
              <p:spPr>
                <a:xfrm>
                  <a:off x="848558" y="3977263"/>
                  <a:ext cx="315397" cy="394216"/>
                </a:xfrm>
                <a:prstGeom prst="rect">
                  <a:avLst/>
                </a:prstGeom>
              </p:spPr>
            </p:pic>
            <p:sp>
              <p:nvSpPr>
                <p:cNvPr id="19" name="Shape 14"/>
                <p:cNvSpPr/>
                <p:nvPr/>
              </p:nvSpPr>
              <p:spPr>
                <a:xfrm>
                  <a:off x="1219974" y="5446792"/>
                  <a:ext cx="630793" cy="22860"/>
                </a:xfrm>
                <a:prstGeom prst="roundRect">
                  <a:avLst>
                    <a:gd name="adj" fmla="val 386338"/>
                  </a:avLst>
                </a:prstGeom>
                <a:solidFill>
                  <a:srgbClr val="CBCBCC"/>
                </a:solidFill>
                <a:ln/>
              </p:spPr>
              <p:txBody>
                <a:bodyPr/>
                <a:lstStyle/>
                <a:p>
                  <a:endParaRPr lang="en-GB" sz="2400"/>
                </a:p>
              </p:txBody>
            </p:sp>
            <p:sp>
              <p:nvSpPr>
                <p:cNvPr id="20" name="Shape 15"/>
                <p:cNvSpPr/>
                <p:nvPr/>
              </p:nvSpPr>
              <p:spPr>
                <a:xfrm>
                  <a:off x="769799" y="5221764"/>
                  <a:ext cx="473035" cy="473035"/>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26" name="Image 4" descr="preencoded.png"/>
                <p:cNvPicPr>
                  <a:picLocks noChangeAspect="1"/>
                </p:cNvPicPr>
                <p:nvPr/>
              </p:nvPicPr>
              <p:blipFill>
                <a:blip r:embed="rId6"/>
                <a:stretch>
                  <a:fillRect/>
                </a:stretch>
              </p:blipFill>
              <p:spPr>
                <a:xfrm>
                  <a:off x="833136" y="5272544"/>
                  <a:ext cx="315397" cy="394216"/>
                </a:xfrm>
                <a:prstGeom prst="rect">
                  <a:avLst/>
                </a:prstGeom>
              </p:spPr>
            </p:pic>
          </p:grpSp>
        </p:grpSp>
        <p:sp>
          <p:nvSpPr>
            <p:cNvPr id="27" name="Text 20"/>
            <p:cNvSpPr/>
            <p:nvPr/>
          </p:nvSpPr>
          <p:spPr>
            <a:xfrm>
              <a:off x="2023824" y="5254346"/>
              <a:ext cx="5547479" cy="328613"/>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Documentation and O&amp;M manual integration</a:t>
              </a:r>
              <a:endParaRPr lang="en-US" sz="2400"/>
            </a:p>
          </p:txBody>
        </p:sp>
        <p:sp>
          <p:nvSpPr>
            <p:cNvPr id="28" name="Text 21"/>
            <p:cNvSpPr/>
            <p:nvPr/>
          </p:nvSpPr>
          <p:spPr>
            <a:xfrm>
              <a:off x="2023824" y="5638379"/>
              <a:ext cx="11870650"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Record-keeping requirements and system documentation</a:t>
              </a:r>
              <a:endParaRPr lang="en-US" sz="240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471943" y="2173917"/>
            <a:ext cx="3299873" cy="4949809"/>
          </a:xfrm>
          <a:prstGeom prst="rect">
            <a:avLst/>
          </a:prstGeom>
        </p:spPr>
      </p:pic>
      <p:sp>
        <p:nvSpPr>
          <p:cNvPr id="3" name="Text 0"/>
          <p:cNvSpPr>
            <a:spLocks/>
          </p:cNvSpPr>
          <p:nvPr/>
        </p:nvSpPr>
        <p:spPr>
          <a:xfrm>
            <a:off x="301224" y="1236159"/>
            <a:ext cx="13899846" cy="646331"/>
          </a:xfrm>
          <a:prstGeom prst="rect">
            <a:avLst/>
          </a:prstGeom>
          <a:noFill/>
          <a:ln/>
        </p:spPr>
        <p:txBody>
          <a:bodyPr wrap="square" lIns="0" tIns="0" rIns="0" bIns="0" rtlCol="0" anchor="t"/>
          <a:lstStyle/>
          <a:p>
            <a:pPr marL="0" indent="0" algn="l">
              <a:lnSpc>
                <a:spcPts val="5100"/>
              </a:lnSpc>
              <a:buNone/>
            </a:pPr>
            <a:r>
              <a:rPr lang="en-US" sz="3600" b="1">
                <a:solidFill>
                  <a:srgbClr val="FC4421"/>
                </a:solidFill>
                <a:latin typeface="+mj-lt"/>
                <a:ea typeface="Arial Black Bold" pitchFamily="34" charset="-122"/>
                <a:cs typeface="Arial Black Bold" pitchFamily="34" charset="-120"/>
              </a:rPr>
              <a:t>Regulatory framework and standards compliance</a:t>
            </a:r>
            <a:endParaRPr lang="en-US" sz="3600">
              <a:latin typeface="+mj-lt"/>
            </a:endParaRPr>
          </a:p>
        </p:txBody>
      </p:sp>
      <p:grpSp>
        <p:nvGrpSpPr>
          <p:cNvPr id="16" name="Group 15">
            <a:extLst>
              <a:ext uri="{FF2B5EF4-FFF2-40B4-BE49-F238E27FC236}">
                <a16:creationId xmlns:a16="http://schemas.microsoft.com/office/drawing/2014/main" id="{1C95F8E2-7C8B-4CDE-3F2E-BB99F2CEA3F3}"/>
              </a:ext>
            </a:extLst>
          </p:cNvPr>
          <p:cNvGrpSpPr/>
          <p:nvPr/>
        </p:nvGrpSpPr>
        <p:grpSpPr>
          <a:xfrm>
            <a:off x="4243227" y="2211705"/>
            <a:ext cx="10212512" cy="4935102"/>
            <a:chOff x="6216015" y="2524363"/>
            <a:chExt cx="8820625" cy="4935102"/>
          </a:xfrm>
        </p:grpSpPr>
        <p:sp>
          <p:nvSpPr>
            <p:cNvPr id="4" name="Shape 1"/>
            <p:cNvSpPr/>
            <p:nvPr/>
          </p:nvSpPr>
          <p:spPr>
            <a:xfrm>
              <a:off x="6216015" y="2524363"/>
              <a:ext cx="468987" cy="468987"/>
            </a:xfrm>
            <a:prstGeom prst="roundRect">
              <a:avLst>
                <a:gd name="adj" fmla="val 18671"/>
              </a:avLst>
            </a:prstGeom>
            <a:solidFill>
              <a:srgbClr val="E5E5E6"/>
            </a:solidFill>
            <a:ln w="7620">
              <a:solidFill>
                <a:srgbClr val="CBCBCC"/>
              </a:solidFill>
              <a:prstDash val="solid"/>
            </a:ln>
          </p:spPr>
          <p:txBody>
            <a:bodyPr/>
            <a:lstStyle/>
            <a:p>
              <a:endParaRPr lang="en-GB" sz="2000"/>
            </a:p>
          </p:txBody>
        </p:sp>
        <p:pic>
          <p:nvPicPr>
            <p:cNvPr id="5" name="Image 1" descr="preencoded.png"/>
            <p:cNvPicPr>
              <a:picLocks noChangeAspect="1"/>
            </p:cNvPicPr>
            <p:nvPr/>
          </p:nvPicPr>
          <p:blipFill>
            <a:blip r:embed="rId4"/>
            <a:stretch>
              <a:fillRect/>
            </a:stretch>
          </p:blipFill>
          <p:spPr>
            <a:xfrm>
              <a:off x="6294120" y="2563356"/>
              <a:ext cx="312658" cy="390882"/>
            </a:xfrm>
            <a:prstGeom prst="rect">
              <a:avLst/>
            </a:prstGeom>
          </p:spPr>
        </p:pic>
        <p:sp>
          <p:nvSpPr>
            <p:cNvPr id="6" name="Text 2"/>
            <p:cNvSpPr/>
            <p:nvPr/>
          </p:nvSpPr>
          <p:spPr>
            <a:xfrm>
              <a:off x="6893481" y="2595920"/>
              <a:ext cx="2606040" cy="325755"/>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British Standards</a:t>
              </a:r>
              <a:endParaRPr lang="en-US" sz="2400"/>
            </a:p>
          </p:txBody>
        </p:sp>
        <p:sp>
          <p:nvSpPr>
            <p:cNvPr id="7" name="Text 3"/>
            <p:cNvSpPr/>
            <p:nvPr/>
          </p:nvSpPr>
          <p:spPr>
            <a:xfrm>
              <a:off x="6893481" y="2963560"/>
              <a:ext cx="3208347" cy="2334458"/>
            </a:xfrm>
            <a:prstGeom prst="rect">
              <a:avLst/>
            </a:prstGeom>
            <a:noFill/>
            <a:ln/>
          </p:spPr>
          <p:txBody>
            <a:bodyPr wrap="square" lIns="0" tIns="0" rIns="0" bIns="0" rtlCol="0" anchor="t"/>
            <a:lstStyle/>
            <a:p>
              <a:pPr marL="0" indent="0" algn="l">
                <a:buNone/>
              </a:pPr>
              <a:r>
                <a:rPr lang="en-US" sz="2400">
                  <a:solidFill>
                    <a:srgbClr val="000000"/>
                  </a:solidFill>
                  <a:latin typeface="Arial" panose="020B0604020202020204" pitchFamily="34" charset="0"/>
                  <a:ea typeface="Arial Black" pitchFamily="34" charset="-122"/>
                  <a:cs typeface="Arial" panose="020B0604020202020204" pitchFamily="34" charset="0"/>
                </a:rPr>
                <a:t>BS EN 50131 (intrusion systems), BS 5839 (fire detection), BS EN 50132 (CCTV), and BS EN 50133 (access control) provide detailed frameworks for system inspection and commissioning</a:t>
              </a:r>
              <a:r>
                <a:rPr lang="en-US" sz="2000">
                  <a:solidFill>
                    <a:srgbClr val="000000"/>
                  </a:solidFill>
                  <a:latin typeface="Arial" panose="020B0604020202020204" pitchFamily="34" charset="0"/>
                  <a:ea typeface="Arial Black" pitchFamily="34" charset="-122"/>
                  <a:cs typeface="Arial" panose="020B0604020202020204" pitchFamily="34" charset="0"/>
                </a:rPr>
                <a:t>.</a:t>
              </a:r>
              <a:endParaRPr lang="en-US" sz="2000"/>
            </a:p>
          </p:txBody>
        </p:sp>
        <p:sp>
          <p:nvSpPr>
            <p:cNvPr id="8" name="Shape 4"/>
            <p:cNvSpPr/>
            <p:nvPr/>
          </p:nvSpPr>
          <p:spPr>
            <a:xfrm>
              <a:off x="10188654" y="2524363"/>
              <a:ext cx="468987" cy="468987"/>
            </a:xfrm>
            <a:prstGeom prst="roundRect">
              <a:avLst>
                <a:gd name="adj" fmla="val 18671"/>
              </a:avLst>
            </a:prstGeom>
            <a:solidFill>
              <a:srgbClr val="E5E5E6"/>
            </a:solidFill>
            <a:ln w="7620">
              <a:solidFill>
                <a:srgbClr val="CBCBCC"/>
              </a:solidFill>
              <a:prstDash val="solid"/>
            </a:ln>
          </p:spPr>
          <p:txBody>
            <a:bodyPr/>
            <a:lstStyle/>
            <a:p>
              <a:endParaRPr lang="en-GB" sz="2000"/>
            </a:p>
          </p:txBody>
        </p:sp>
        <p:pic>
          <p:nvPicPr>
            <p:cNvPr id="9" name="Image 2" descr="preencoded.png"/>
            <p:cNvPicPr>
              <a:picLocks noChangeAspect="1"/>
            </p:cNvPicPr>
            <p:nvPr/>
          </p:nvPicPr>
          <p:blipFill>
            <a:blip r:embed="rId5"/>
            <a:stretch>
              <a:fillRect/>
            </a:stretch>
          </p:blipFill>
          <p:spPr>
            <a:xfrm>
              <a:off x="10266759" y="2563356"/>
              <a:ext cx="312658" cy="390882"/>
            </a:xfrm>
            <a:prstGeom prst="rect">
              <a:avLst/>
            </a:prstGeom>
          </p:spPr>
        </p:pic>
        <p:sp>
          <p:nvSpPr>
            <p:cNvPr id="10" name="Text 5"/>
            <p:cNvSpPr/>
            <p:nvPr/>
          </p:nvSpPr>
          <p:spPr>
            <a:xfrm>
              <a:off x="10866120" y="2595920"/>
              <a:ext cx="3295173" cy="651510"/>
            </a:xfrm>
            <a:prstGeom prst="rect">
              <a:avLst/>
            </a:prstGeom>
            <a:noFill/>
            <a:ln/>
          </p:spPr>
          <p:txBody>
            <a:bodyPr wrap="squar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Regulatory requirements</a:t>
              </a:r>
              <a:endParaRPr lang="en-US" sz="2400"/>
            </a:p>
          </p:txBody>
        </p:sp>
        <p:sp>
          <p:nvSpPr>
            <p:cNvPr id="11" name="Text 6"/>
            <p:cNvSpPr/>
            <p:nvPr/>
          </p:nvSpPr>
          <p:spPr>
            <a:xfrm>
              <a:off x="10861411" y="2963397"/>
              <a:ext cx="3452547" cy="2000964"/>
            </a:xfrm>
            <a:prstGeom prst="rect">
              <a:avLst/>
            </a:prstGeom>
            <a:noFill/>
            <a:ln/>
          </p:spPr>
          <p:txBody>
            <a:bodyPr wrap="square" lIns="0" tIns="0" rIns="0" bIns="0" rtlCol="0" anchor="t"/>
            <a:lstStyle/>
            <a:p>
              <a:pPr marL="0" indent="0" algn="l">
                <a:buNone/>
              </a:pPr>
              <a:r>
                <a:rPr lang="en-US" sz="2400">
                  <a:solidFill>
                    <a:srgbClr val="000000"/>
                  </a:solidFill>
                  <a:latin typeface="Arial" panose="020B0604020202020204" pitchFamily="34" charset="0"/>
                  <a:ea typeface="Arial Black" pitchFamily="34" charset="-122"/>
                  <a:cs typeface="Arial" panose="020B0604020202020204" pitchFamily="34" charset="0"/>
                </a:rPr>
                <a:t>The Regulatory Reform (Fire Safety) Order 2005, Electricity at Work Regulations 1989, and Building Regulations provide legal basis for inspection standards in the UK</a:t>
              </a:r>
              <a:r>
                <a:rPr lang="en-US" sz="2000">
                  <a:solidFill>
                    <a:srgbClr val="000000"/>
                  </a:solidFill>
                  <a:latin typeface="Arial" panose="020B0604020202020204" pitchFamily="34" charset="0"/>
                  <a:ea typeface="Arial Black" pitchFamily="34" charset="-122"/>
                  <a:cs typeface="Arial" panose="020B0604020202020204" pitchFamily="34" charset="0"/>
                </a:rPr>
                <a:t>.</a:t>
              </a:r>
              <a:endParaRPr lang="en-US" sz="2000"/>
            </a:p>
          </p:txBody>
        </p:sp>
        <p:sp>
          <p:nvSpPr>
            <p:cNvPr id="12" name="Shape 7"/>
            <p:cNvSpPr/>
            <p:nvPr/>
          </p:nvSpPr>
          <p:spPr>
            <a:xfrm>
              <a:off x="6216015" y="5964366"/>
              <a:ext cx="468987" cy="468987"/>
            </a:xfrm>
            <a:prstGeom prst="roundRect">
              <a:avLst>
                <a:gd name="adj" fmla="val 18671"/>
              </a:avLst>
            </a:prstGeom>
            <a:solidFill>
              <a:srgbClr val="E5E5E6"/>
            </a:solidFill>
            <a:ln w="7620">
              <a:solidFill>
                <a:srgbClr val="CBCBCC"/>
              </a:solidFill>
              <a:prstDash val="solid"/>
            </a:ln>
          </p:spPr>
          <p:txBody>
            <a:bodyPr/>
            <a:lstStyle/>
            <a:p>
              <a:endParaRPr lang="en-GB" sz="2000"/>
            </a:p>
          </p:txBody>
        </p:sp>
        <p:pic>
          <p:nvPicPr>
            <p:cNvPr id="13" name="Image 3" descr="preencoded.png"/>
            <p:cNvPicPr>
              <a:picLocks noChangeAspect="1"/>
            </p:cNvPicPr>
            <p:nvPr/>
          </p:nvPicPr>
          <p:blipFill>
            <a:blip r:embed="rId6"/>
            <a:stretch>
              <a:fillRect/>
            </a:stretch>
          </p:blipFill>
          <p:spPr>
            <a:xfrm>
              <a:off x="6294120" y="5975649"/>
              <a:ext cx="312658" cy="390882"/>
            </a:xfrm>
            <a:prstGeom prst="rect">
              <a:avLst/>
            </a:prstGeom>
          </p:spPr>
        </p:pic>
        <p:sp>
          <p:nvSpPr>
            <p:cNvPr id="14" name="Text 8"/>
            <p:cNvSpPr/>
            <p:nvPr/>
          </p:nvSpPr>
          <p:spPr>
            <a:xfrm>
              <a:off x="6893481" y="6049777"/>
              <a:ext cx="2895838" cy="325755"/>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Industry best practices</a:t>
              </a:r>
              <a:endParaRPr lang="en-US" sz="2400"/>
            </a:p>
          </p:txBody>
        </p:sp>
        <p:sp>
          <p:nvSpPr>
            <p:cNvPr id="15" name="Text 9"/>
            <p:cNvSpPr/>
            <p:nvPr/>
          </p:nvSpPr>
          <p:spPr>
            <a:xfrm>
              <a:off x="6893481" y="6458983"/>
              <a:ext cx="8143159" cy="1000482"/>
            </a:xfrm>
            <a:prstGeom prst="rect">
              <a:avLst/>
            </a:prstGeom>
            <a:noFill/>
            <a:ln/>
          </p:spPr>
          <p:txBody>
            <a:bodyPr wrap="square" lIns="0" tIns="0" rIns="0" bIns="0" rtlCol="0" anchor="t"/>
            <a:lstStyle/>
            <a:p>
              <a:pPr marL="0" indent="0" algn="l">
                <a:buNone/>
              </a:pPr>
              <a:r>
                <a:rPr lang="en-US" sz="2400">
                  <a:solidFill>
                    <a:srgbClr val="000000"/>
                  </a:solidFill>
                  <a:ea typeface="Arial Black" pitchFamily="34" charset="-122"/>
                  <a:cs typeface="Arial" panose="020B0604020202020204" pitchFamily="34" charset="0"/>
                </a:rPr>
                <a:t>BSIA (British Security Industry Association) guidelines, NSI (National Security Inspectorate) Gold standards, and SSAIB (Security Systems and Alarms Inspection Board) criteria establish quality benchmarks.</a:t>
              </a:r>
              <a:endParaRPr lang="en-US" sz="240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930908" y="1925109"/>
            <a:ext cx="10640477" cy="1875592"/>
          </a:xfrm>
          <a:prstGeom prst="rect">
            <a:avLst/>
          </a:prstGeom>
        </p:spPr>
      </p:pic>
      <p:sp>
        <p:nvSpPr>
          <p:cNvPr id="3" name="Text 0"/>
          <p:cNvSpPr>
            <a:spLocks/>
          </p:cNvSpPr>
          <p:nvPr/>
        </p:nvSpPr>
        <p:spPr>
          <a:xfrm>
            <a:off x="301224" y="1180739"/>
            <a:ext cx="13899846" cy="646331"/>
          </a:xfrm>
          <a:prstGeom prst="rect">
            <a:avLst/>
          </a:prstGeom>
          <a:noFill/>
          <a:ln/>
        </p:spPr>
        <p:txBody>
          <a:bodyPr wrap="none" lIns="0" tIns="0" rIns="0" bIns="0" rtlCol="0" anchor="t"/>
          <a:lstStyle/>
          <a:p>
            <a:pPr marL="0" indent="0" algn="l">
              <a:lnSpc>
                <a:spcPts val="5050"/>
              </a:lnSpc>
              <a:buNone/>
            </a:pPr>
            <a:r>
              <a:rPr lang="en-US" sz="3600" b="1">
                <a:solidFill>
                  <a:srgbClr val="FC4421"/>
                </a:solidFill>
                <a:latin typeface="+mj-lt"/>
                <a:ea typeface="Arial Black Bold" pitchFamily="34" charset="-122"/>
                <a:cs typeface="Arial Black Bold" pitchFamily="34" charset="-120"/>
              </a:rPr>
              <a:t>Pre-inspection planning and preparation</a:t>
            </a:r>
            <a:endParaRPr lang="en-US" sz="3600">
              <a:latin typeface="+mj-lt"/>
            </a:endParaRPr>
          </a:p>
        </p:txBody>
      </p:sp>
      <p:grpSp>
        <p:nvGrpSpPr>
          <p:cNvPr id="13" name="Group 12">
            <a:extLst>
              <a:ext uri="{FF2B5EF4-FFF2-40B4-BE49-F238E27FC236}">
                <a16:creationId xmlns:a16="http://schemas.microsoft.com/office/drawing/2014/main" id="{C49AD575-2D9F-2CA0-A020-6B32606E3158}"/>
              </a:ext>
            </a:extLst>
          </p:cNvPr>
          <p:cNvGrpSpPr/>
          <p:nvPr/>
        </p:nvGrpSpPr>
        <p:grpSpPr>
          <a:xfrm>
            <a:off x="722113" y="4071257"/>
            <a:ext cx="13186173" cy="2727729"/>
            <a:chOff x="722113" y="4630184"/>
            <a:chExt cx="13186173" cy="2727729"/>
          </a:xfrm>
        </p:grpSpPr>
        <p:sp>
          <p:nvSpPr>
            <p:cNvPr id="4" name="Shape 1"/>
            <p:cNvSpPr/>
            <p:nvPr/>
          </p:nvSpPr>
          <p:spPr>
            <a:xfrm>
              <a:off x="722113" y="4636356"/>
              <a:ext cx="4189095" cy="206216"/>
            </a:xfrm>
            <a:prstGeom prst="roundRect">
              <a:avLst>
                <a:gd name="adj" fmla="val 42021"/>
              </a:avLst>
            </a:prstGeom>
            <a:solidFill>
              <a:srgbClr val="E5E5E6"/>
            </a:solidFill>
            <a:ln w="7620">
              <a:solidFill>
                <a:srgbClr val="CBCBCC"/>
              </a:solidFill>
              <a:prstDash val="solid"/>
            </a:ln>
          </p:spPr>
          <p:txBody>
            <a:bodyPr/>
            <a:lstStyle/>
            <a:p>
              <a:endParaRPr lang="en-GB"/>
            </a:p>
          </p:txBody>
        </p:sp>
        <p:sp>
          <p:nvSpPr>
            <p:cNvPr id="5" name="Text 2"/>
            <p:cNvSpPr/>
            <p:nvPr/>
          </p:nvSpPr>
          <p:spPr>
            <a:xfrm>
              <a:off x="722114" y="4987826"/>
              <a:ext cx="2836069" cy="322302"/>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Documentation review</a:t>
              </a:r>
              <a:endParaRPr lang="en-US" sz="2400"/>
            </a:p>
          </p:txBody>
        </p:sp>
        <p:sp>
          <p:nvSpPr>
            <p:cNvPr id="6" name="Text 3"/>
            <p:cNvSpPr/>
            <p:nvPr/>
          </p:nvSpPr>
          <p:spPr>
            <a:xfrm>
              <a:off x="722114" y="5371981"/>
              <a:ext cx="4189095" cy="1980248"/>
            </a:xfrm>
            <a:prstGeom prst="rect">
              <a:avLst/>
            </a:prstGeom>
            <a:noFill/>
            <a:ln/>
          </p:spPr>
          <p:txBody>
            <a:bodyPr wrap="square" lIns="0" tIns="0" rIns="0" bIns="0" rtlCol="0" anchor="t"/>
            <a:lstStyle/>
            <a:p>
              <a:pPr marL="0" indent="0" algn="l">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Gather and examine all relevant system documentation, including design specifications, manufacturer's manuals, and previous inspection reports. Cross-reference these documents with current installation to identify potential discrepancies.</a:t>
              </a:r>
              <a:endParaRPr lang="en-US" sz="2000"/>
            </a:p>
          </p:txBody>
        </p:sp>
        <p:sp>
          <p:nvSpPr>
            <p:cNvPr id="7" name="Shape 4"/>
            <p:cNvSpPr/>
            <p:nvPr/>
          </p:nvSpPr>
          <p:spPr>
            <a:xfrm>
              <a:off x="5220653" y="4630184"/>
              <a:ext cx="4189095" cy="206216"/>
            </a:xfrm>
            <a:prstGeom prst="roundRect">
              <a:avLst>
                <a:gd name="adj" fmla="val 42021"/>
              </a:avLst>
            </a:prstGeom>
            <a:solidFill>
              <a:srgbClr val="E5E5E6"/>
            </a:solidFill>
            <a:ln w="7620">
              <a:solidFill>
                <a:srgbClr val="CBCBCC"/>
              </a:solidFill>
              <a:prstDash val="solid"/>
            </a:ln>
          </p:spPr>
          <p:txBody>
            <a:bodyPr/>
            <a:lstStyle/>
            <a:p>
              <a:endParaRPr lang="en-GB"/>
            </a:p>
          </p:txBody>
        </p:sp>
        <p:sp>
          <p:nvSpPr>
            <p:cNvPr id="8" name="Text 5"/>
            <p:cNvSpPr/>
            <p:nvPr/>
          </p:nvSpPr>
          <p:spPr>
            <a:xfrm>
              <a:off x="5263813" y="5000505"/>
              <a:ext cx="2749748" cy="322302"/>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Equipment calibration</a:t>
              </a:r>
              <a:endParaRPr lang="en-US" sz="2400"/>
            </a:p>
          </p:txBody>
        </p:sp>
        <p:sp>
          <p:nvSpPr>
            <p:cNvPr id="9" name="Text 6"/>
            <p:cNvSpPr/>
            <p:nvPr/>
          </p:nvSpPr>
          <p:spPr>
            <a:xfrm>
              <a:off x="5263813" y="5383523"/>
              <a:ext cx="4189095" cy="1650206"/>
            </a:xfrm>
            <a:prstGeom prst="rect">
              <a:avLst/>
            </a:prstGeom>
            <a:noFill/>
            <a:ln/>
          </p:spPr>
          <p:txBody>
            <a:bodyPr wrap="square" lIns="0" tIns="0" rIns="0" bIns="0" rtlCol="0" anchor="t"/>
            <a:lstStyle/>
            <a:p>
              <a:pPr marL="0" indent="0" algn="l">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Ensure all testing equipment is properly calibrated and certified for accurate measurements. This includes multimeters, earth resistance testers, and specialist tools required for specific system types.</a:t>
              </a:r>
              <a:endParaRPr lang="en-US" sz="2000"/>
            </a:p>
          </p:txBody>
        </p:sp>
        <p:sp>
          <p:nvSpPr>
            <p:cNvPr id="10" name="Shape 7"/>
            <p:cNvSpPr/>
            <p:nvPr/>
          </p:nvSpPr>
          <p:spPr>
            <a:xfrm>
              <a:off x="9719190" y="4642592"/>
              <a:ext cx="4189095" cy="206216"/>
            </a:xfrm>
            <a:prstGeom prst="roundRect">
              <a:avLst>
                <a:gd name="adj" fmla="val 42021"/>
              </a:avLst>
            </a:prstGeom>
            <a:solidFill>
              <a:srgbClr val="E5E5E6"/>
            </a:solidFill>
            <a:ln w="7620">
              <a:solidFill>
                <a:srgbClr val="CBCBCC"/>
              </a:solidFill>
              <a:prstDash val="solid"/>
            </a:ln>
          </p:spPr>
          <p:txBody>
            <a:bodyPr/>
            <a:lstStyle/>
            <a:p>
              <a:endParaRPr lang="en-GB"/>
            </a:p>
          </p:txBody>
        </p:sp>
        <p:sp>
          <p:nvSpPr>
            <p:cNvPr id="11" name="Text 8"/>
            <p:cNvSpPr/>
            <p:nvPr/>
          </p:nvSpPr>
          <p:spPr>
            <a:xfrm>
              <a:off x="9719191" y="4987826"/>
              <a:ext cx="2578894" cy="322302"/>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Risk assessment</a:t>
              </a:r>
              <a:endParaRPr lang="en-US" sz="2400"/>
            </a:p>
          </p:txBody>
        </p:sp>
        <p:sp>
          <p:nvSpPr>
            <p:cNvPr id="12" name="Text 9"/>
            <p:cNvSpPr/>
            <p:nvPr/>
          </p:nvSpPr>
          <p:spPr>
            <a:xfrm>
              <a:off x="9719191" y="5377665"/>
              <a:ext cx="4189095" cy="1980248"/>
            </a:xfrm>
            <a:prstGeom prst="rect">
              <a:avLst/>
            </a:prstGeom>
            <a:noFill/>
            <a:ln/>
          </p:spPr>
          <p:txBody>
            <a:bodyPr wrap="square" lIns="0" tIns="0" rIns="0" bIns="0" rtlCol="0" anchor="t"/>
            <a:lstStyle/>
            <a:p>
              <a:pPr marL="0" indent="0" algn="l">
                <a:lnSpc>
                  <a:spcPts val="25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Conduct a thorough risk assessment of the inspection environment, identifying potential hazards such as live electrical components, working at height, or confined spaces. Develop appropriate control measures to mitigate risks.</a:t>
              </a:r>
              <a:endParaRPr lang="en-US" sz="2000"/>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a:spLocks/>
          </p:cNvSpPr>
          <p:nvPr/>
        </p:nvSpPr>
        <p:spPr>
          <a:xfrm>
            <a:off x="301224" y="1131344"/>
            <a:ext cx="13899846" cy="646331"/>
          </a:xfrm>
          <a:prstGeom prst="rect">
            <a:avLst/>
          </a:prstGeom>
          <a:noFill/>
          <a:ln/>
        </p:spPr>
        <p:txBody>
          <a:bodyPr wrap="none" lIns="0" tIns="0" rIns="0" bIns="0" rtlCol="0" anchor="t"/>
          <a:lstStyle/>
          <a:p>
            <a:pPr marL="0" indent="0" algn="l">
              <a:lnSpc>
                <a:spcPts val="5500"/>
              </a:lnSpc>
              <a:buNone/>
            </a:pPr>
            <a:r>
              <a:rPr lang="en-US" sz="3600" b="1">
                <a:solidFill>
                  <a:srgbClr val="FC4421"/>
                </a:solidFill>
                <a:latin typeface="+mj-lt"/>
                <a:ea typeface="Arial Black Bold" pitchFamily="34" charset="-122"/>
                <a:cs typeface="Arial Black Bold" pitchFamily="34" charset="-120"/>
              </a:rPr>
              <a:t>Personal protective equipment requirements</a:t>
            </a:r>
            <a:endParaRPr lang="en-US" sz="3600">
              <a:latin typeface="+mj-lt"/>
            </a:endParaRPr>
          </a:p>
        </p:txBody>
      </p:sp>
      <p:sp>
        <p:nvSpPr>
          <p:cNvPr id="5" name="Text 2"/>
          <p:cNvSpPr/>
          <p:nvPr/>
        </p:nvSpPr>
        <p:spPr>
          <a:xfrm>
            <a:off x="312313" y="4044886"/>
            <a:ext cx="4672558" cy="1490925"/>
          </a:xfrm>
          <a:prstGeom prst="rect">
            <a:avLst/>
          </a:prstGeom>
          <a:noFill/>
          <a:ln/>
        </p:spPr>
        <p:txBody>
          <a:bodyPr wrap="square" lIns="0" tIns="0" rIns="0" bIns="0" rtlCol="0" anchor="t"/>
          <a:lstStyle/>
          <a:p>
            <a:pPr>
              <a:lnSpc>
                <a:spcPts val="2800"/>
              </a:lnSpc>
            </a:pPr>
            <a:r>
              <a:rPr lang="en-GB" sz="2400" b="1"/>
              <a:t>Eye protection</a:t>
            </a:r>
            <a:r>
              <a:rPr lang="en-GB" sz="2400"/>
              <a:t> </a:t>
            </a:r>
          </a:p>
          <a:p>
            <a:pPr marL="342900" indent="-342900">
              <a:lnSpc>
                <a:spcPts val="2800"/>
              </a:lnSpc>
              <a:buFont typeface="Arial" panose="020B0604020202020204" pitchFamily="34" charset="0"/>
              <a:buChar char="•"/>
            </a:pPr>
            <a:r>
              <a:rPr lang="en-GB" sz="2400"/>
              <a:t>Safety glasses or goggles when drilling, fixing, or working in dusty areas.</a:t>
            </a:r>
            <a:endParaRPr lang="en-US" sz="2200"/>
          </a:p>
        </p:txBody>
      </p:sp>
      <p:sp>
        <p:nvSpPr>
          <p:cNvPr id="8" name="Text 4"/>
          <p:cNvSpPr/>
          <p:nvPr/>
        </p:nvSpPr>
        <p:spPr>
          <a:xfrm>
            <a:off x="301224" y="2008986"/>
            <a:ext cx="4672558" cy="1640452"/>
          </a:xfrm>
          <a:prstGeom prst="rect">
            <a:avLst/>
          </a:prstGeom>
          <a:noFill/>
          <a:ln/>
        </p:spPr>
        <p:txBody>
          <a:bodyPr wrap="square" lIns="0" tIns="0" rIns="0" bIns="0" rtlCol="0" anchor="t"/>
          <a:lstStyle/>
          <a:p>
            <a:pPr>
              <a:lnSpc>
                <a:spcPts val="2800"/>
              </a:lnSpc>
            </a:pPr>
            <a:r>
              <a:rPr lang="en-GB" sz="2400" b="1"/>
              <a:t>Gloves</a:t>
            </a:r>
          </a:p>
          <a:p>
            <a:pPr marL="342900" indent="-342900">
              <a:lnSpc>
                <a:spcPts val="2800"/>
              </a:lnSpc>
              <a:buFont typeface="Arial" panose="020B0604020202020204" pitchFamily="34" charset="0"/>
              <a:buChar char="•"/>
            </a:pPr>
            <a:r>
              <a:rPr lang="en-GB" sz="2400"/>
              <a:t>Lightweight cut-resistant or general site gloves for handling fixings, trunking, and sharp cable ends.</a:t>
            </a:r>
            <a:endParaRPr lang="en-US" sz="2200"/>
          </a:p>
        </p:txBody>
      </p:sp>
      <p:sp>
        <p:nvSpPr>
          <p:cNvPr id="11" name="Text 6"/>
          <p:cNvSpPr/>
          <p:nvPr/>
        </p:nvSpPr>
        <p:spPr>
          <a:xfrm>
            <a:off x="5743801" y="2015377"/>
            <a:ext cx="4951809" cy="2158841"/>
          </a:xfrm>
          <a:prstGeom prst="rect">
            <a:avLst/>
          </a:prstGeom>
          <a:noFill/>
          <a:ln/>
        </p:spPr>
        <p:txBody>
          <a:bodyPr wrap="square" lIns="0" tIns="0" rIns="0" bIns="0" rtlCol="0" anchor="t"/>
          <a:lstStyle/>
          <a:p>
            <a:pPr>
              <a:lnSpc>
                <a:spcPts val="2800"/>
              </a:lnSpc>
            </a:pPr>
            <a:r>
              <a:rPr lang="en-GB" sz="2400" b="1"/>
              <a:t>Footwear</a:t>
            </a:r>
            <a:r>
              <a:rPr lang="en-GB" sz="2400"/>
              <a:t> </a:t>
            </a:r>
          </a:p>
          <a:p>
            <a:pPr marL="342900" indent="-342900">
              <a:lnSpc>
                <a:spcPts val="2800"/>
              </a:lnSpc>
              <a:buFont typeface="Arial" panose="020B0604020202020204" pitchFamily="34" charset="0"/>
              <a:buChar char="•"/>
            </a:pPr>
            <a:r>
              <a:rPr lang="en-GB" sz="2400"/>
              <a:t>Safety boots with slip resistance and toe protection.</a:t>
            </a:r>
            <a:endParaRPr lang="en-US" sz="2200"/>
          </a:p>
        </p:txBody>
      </p:sp>
      <p:sp>
        <p:nvSpPr>
          <p:cNvPr id="13" name="TextBox 12">
            <a:extLst>
              <a:ext uri="{FF2B5EF4-FFF2-40B4-BE49-F238E27FC236}">
                <a16:creationId xmlns:a16="http://schemas.microsoft.com/office/drawing/2014/main" id="{D07EFE3B-7EF8-DFDC-CE6C-72BE7656FA1E}"/>
              </a:ext>
            </a:extLst>
          </p:cNvPr>
          <p:cNvSpPr txBox="1"/>
          <p:nvPr/>
        </p:nvSpPr>
        <p:spPr>
          <a:xfrm>
            <a:off x="301224" y="5940931"/>
            <a:ext cx="5725503" cy="1200329"/>
          </a:xfrm>
          <a:prstGeom prst="rect">
            <a:avLst/>
          </a:prstGeom>
          <a:noFill/>
        </p:spPr>
        <p:txBody>
          <a:bodyPr wrap="square">
            <a:spAutoFit/>
          </a:bodyPr>
          <a:lstStyle/>
          <a:p>
            <a:r>
              <a:rPr lang="en-GB" sz="2400" b="1"/>
              <a:t>Working at height</a:t>
            </a:r>
            <a:r>
              <a:rPr lang="en-GB" sz="2400"/>
              <a:t> </a:t>
            </a:r>
          </a:p>
          <a:p>
            <a:pPr marL="342900" indent="-342900">
              <a:buFont typeface="Arial" panose="020B0604020202020204" pitchFamily="34" charset="0"/>
              <a:buChar char="•"/>
            </a:pPr>
            <a:r>
              <a:rPr lang="en-GB" sz="2400"/>
              <a:t>Use step ladders or podiums safely, </a:t>
            </a:r>
          </a:p>
          <a:p>
            <a:r>
              <a:rPr lang="en-GB" sz="2400"/>
              <a:t>     with three points of contact.</a:t>
            </a:r>
          </a:p>
        </p:txBody>
      </p:sp>
      <p:sp>
        <p:nvSpPr>
          <p:cNvPr id="15" name="TextBox 14">
            <a:extLst>
              <a:ext uri="{FF2B5EF4-FFF2-40B4-BE49-F238E27FC236}">
                <a16:creationId xmlns:a16="http://schemas.microsoft.com/office/drawing/2014/main" id="{B3583681-C028-B7F8-9F33-041DA2029E8C}"/>
              </a:ext>
            </a:extLst>
          </p:cNvPr>
          <p:cNvSpPr txBox="1"/>
          <p:nvPr/>
        </p:nvSpPr>
        <p:spPr>
          <a:xfrm>
            <a:off x="5635224" y="3857245"/>
            <a:ext cx="6238007" cy="1569660"/>
          </a:xfrm>
          <a:prstGeom prst="rect">
            <a:avLst/>
          </a:prstGeom>
          <a:noFill/>
        </p:spPr>
        <p:txBody>
          <a:bodyPr wrap="square">
            <a:spAutoFit/>
          </a:bodyPr>
          <a:lstStyle/>
          <a:p>
            <a:r>
              <a:rPr lang="en-GB" sz="2400" b="1" dirty="0"/>
              <a:t>Additional site PPE</a:t>
            </a:r>
            <a:r>
              <a:rPr lang="en-GB" sz="2400" dirty="0"/>
              <a:t> </a:t>
            </a:r>
          </a:p>
          <a:p>
            <a:pPr marL="342900" indent="-342900">
              <a:buFont typeface="Arial" panose="020B0604020202020204" pitchFamily="34" charset="0"/>
              <a:buChar char="•"/>
            </a:pPr>
            <a:r>
              <a:rPr lang="en-GB" sz="2400" dirty="0"/>
              <a:t>Hi-vis vest</a:t>
            </a:r>
          </a:p>
          <a:p>
            <a:pPr marL="342900" indent="-342900">
              <a:buFont typeface="Arial" panose="020B0604020202020204" pitchFamily="34" charset="0"/>
              <a:buChar char="•"/>
            </a:pPr>
            <a:r>
              <a:rPr lang="en-GB" sz="2400" dirty="0"/>
              <a:t>Hearing protection</a:t>
            </a:r>
          </a:p>
          <a:p>
            <a:pPr marL="342900" indent="-342900">
              <a:buFont typeface="Arial" panose="020B0604020202020204" pitchFamily="34" charset="0"/>
              <a:buChar char="•"/>
            </a:pPr>
            <a:r>
              <a:rPr lang="en-GB" sz="2400" dirty="0"/>
              <a:t>Dust mask if required by site rules.</a:t>
            </a:r>
          </a:p>
        </p:txBody>
      </p:sp>
      <p:pic>
        <p:nvPicPr>
          <p:cNvPr id="4" name="Picture 3" descr="A person wearing glasses and a blue shirt&#10;&#10;AI-generated content may be incorrect.">
            <a:extLst>
              <a:ext uri="{FF2B5EF4-FFF2-40B4-BE49-F238E27FC236}">
                <a16:creationId xmlns:a16="http://schemas.microsoft.com/office/drawing/2014/main" id="{84CAB433-BE1B-58ED-17E2-54F2B9A02160}"/>
              </a:ext>
            </a:extLst>
          </p:cNvPr>
          <p:cNvPicPr>
            <a:picLocks noChangeAspect="1"/>
          </p:cNvPicPr>
          <p:nvPr/>
        </p:nvPicPr>
        <p:blipFill>
          <a:blip r:embed="rId3"/>
          <a:stretch>
            <a:fillRect/>
          </a:stretch>
        </p:blipFill>
        <p:spPr>
          <a:xfrm>
            <a:off x="11635443" y="4638266"/>
            <a:ext cx="2460637" cy="2460637"/>
          </a:xfrm>
          <a:prstGeom prst="rect">
            <a:avLst/>
          </a:prstGeom>
        </p:spPr>
      </p:pic>
      <p:pic>
        <p:nvPicPr>
          <p:cNvPr id="7" name="Picture 6" descr="A person on a ladder holding wires&#10;&#10;AI-generated content may be incorrect.">
            <a:extLst>
              <a:ext uri="{FF2B5EF4-FFF2-40B4-BE49-F238E27FC236}">
                <a16:creationId xmlns:a16="http://schemas.microsoft.com/office/drawing/2014/main" id="{481FEB03-3361-0FB7-C0B0-E9E92B982447}"/>
              </a:ext>
            </a:extLst>
          </p:cNvPr>
          <p:cNvPicPr>
            <a:picLocks noChangeAspect="1"/>
          </p:cNvPicPr>
          <p:nvPr/>
        </p:nvPicPr>
        <p:blipFill>
          <a:blip r:embed="rId4"/>
          <a:stretch>
            <a:fillRect/>
          </a:stretch>
        </p:blipFill>
        <p:spPr>
          <a:xfrm>
            <a:off x="11635444" y="1630621"/>
            <a:ext cx="2460636" cy="27813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0475441" y="1108200"/>
            <a:ext cx="4062492" cy="6093738"/>
          </a:xfrm>
          <a:prstGeom prst="rect">
            <a:avLst/>
          </a:prstGeom>
        </p:spPr>
      </p:pic>
      <p:sp>
        <p:nvSpPr>
          <p:cNvPr id="3" name="Text 0"/>
          <p:cNvSpPr>
            <a:spLocks/>
          </p:cNvSpPr>
          <p:nvPr/>
        </p:nvSpPr>
        <p:spPr>
          <a:xfrm>
            <a:off x="301224" y="1236159"/>
            <a:ext cx="13899846" cy="646331"/>
          </a:xfrm>
          <a:prstGeom prst="rect">
            <a:avLst/>
          </a:prstGeom>
          <a:noFill/>
          <a:ln/>
        </p:spPr>
        <p:txBody>
          <a:bodyPr wrap="square" lIns="0" tIns="0" rIns="0" bIns="0" rtlCol="0" anchor="t"/>
          <a:lstStyle/>
          <a:p>
            <a:pPr marL="0" indent="0" algn="l">
              <a:lnSpc>
                <a:spcPts val="4350"/>
              </a:lnSpc>
              <a:buNone/>
            </a:pPr>
            <a:r>
              <a:rPr lang="en-US" sz="3600" b="1">
                <a:solidFill>
                  <a:srgbClr val="FC4421"/>
                </a:solidFill>
                <a:latin typeface="+mj-lt"/>
                <a:ea typeface="Arial Black Bold" pitchFamily="34" charset="-122"/>
                <a:cs typeface="Arial Black Bold" pitchFamily="34" charset="-120"/>
              </a:rPr>
              <a:t>Required testing equipment and tools</a:t>
            </a:r>
            <a:endParaRPr lang="en-US" sz="3600">
              <a:latin typeface="+mj-lt"/>
            </a:endParaRPr>
          </a:p>
        </p:txBody>
      </p:sp>
      <p:sp>
        <p:nvSpPr>
          <p:cNvPr id="5" name="Text 2"/>
          <p:cNvSpPr/>
          <p:nvPr/>
        </p:nvSpPr>
        <p:spPr>
          <a:xfrm>
            <a:off x="301224" y="2030309"/>
            <a:ext cx="4415639" cy="315442"/>
          </a:xfrm>
          <a:prstGeom prst="rect">
            <a:avLst/>
          </a:prstGeom>
          <a:noFill/>
          <a:ln/>
        </p:spPr>
        <p:txBody>
          <a:bodyPr wrap="none" lIns="0" tIns="0" rIns="0" bIns="0" rtlCol="0" anchor="t"/>
          <a:lstStyle/>
          <a:p>
            <a:pPr marL="0" indent="0" algn="l">
              <a:lnSpc>
                <a:spcPts val="2150"/>
              </a:lnSpc>
              <a:buNone/>
            </a:pPr>
            <a:r>
              <a:rPr lang="en-US" sz="2400" b="1">
                <a:solidFill>
                  <a:srgbClr val="000000"/>
                </a:solidFill>
                <a:ea typeface="Arial Black Bold" pitchFamily="34" charset="-122"/>
                <a:cs typeface="Arial Black Bold" pitchFamily="34" charset="-120"/>
              </a:rPr>
              <a:t>Electrical measurement devices</a:t>
            </a:r>
            <a:endParaRPr lang="en-US" sz="2400"/>
          </a:p>
        </p:txBody>
      </p:sp>
      <p:sp>
        <p:nvSpPr>
          <p:cNvPr id="6" name="Text 3"/>
          <p:cNvSpPr/>
          <p:nvPr/>
        </p:nvSpPr>
        <p:spPr>
          <a:xfrm>
            <a:off x="316561" y="2448658"/>
            <a:ext cx="4554226" cy="646298"/>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Calibrated digital multimeter</a:t>
            </a:r>
          </a:p>
        </p:txBody>
      </p:sp>
      <p:sp>
        <p:nvSpPr>
          <p:cNvPr id="7" name="Text 4"/>
          <p:cNvSpPr/>
          <p:nvPr/>
        </p:nvSpPr>
        <p:spPr>
          <a:xfrm>
            <a:off x="316561" y="2846411"/>
            <a:ext cx="4554226" cy="646298"/>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Insulation resistance tester (1kV minimum)</a:t>
            </a:r>
          </a:p>
        </p:txBody>
      </p:sp>
      <p:sp>
        <p:nvSpPr>
          <p:cNvPr id="8" name="Text 5"/>
          <p:cNvSpPr/>
          <p:nvPr/>
        </p:nvSpPr>
        <p:spPr>
          <a:xfrm>
            <a:off x="316561" y="3602127"/>
            <a:ext cx="4554226" cy="323148"/>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Earth loop impedance tester</a:t>
            </a:r>
          </a:p>
        </p:txBody>
      </p:sp>
      <p:sp>
        <p:nvSpPr>
          <p:cNvPr id="9" name="Text 6"/>
          <p:cNvSpPr/>
          <p:nvPr/>
        </p:nvSpPr>
        <p:spPr>
          <a:xfrm>
            <a:off x="316561" y="3993495"/>
            <a:ext cx="4554226" cy="323148"/>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Non-contact voltage detector</a:t>
            </a:r>
          </a:p>
        </p:txBody>
      </p:sp>
      <p:sp>
        <p:nvSpPr>
          <p:cNvPr id="12" name="Text 9"/>
          <p:cNvSpPr/>
          <p:nvPr/>
        </p:nvSpPr>
        <p:spPr>
          <a:xfrm>
            <a:off x="5569403" y="2038606"/>
            <a:ext cx="4053497" cy="315442"/>
          </a:xfrm>
          <a:prstGeom prst="rect">
            <a:avLst/>
          </a:prstGeom>
          <a:noFill/>
          <a:ln/>
        </p:spPr>
        <p:txBody>
          <a:bodyPr wrap="none" lIns="0" tIns="0" rIns="0" bIns="0" rtlCol="0" anchor="t"/>
          <a:lstStyle/>
          <a:p>
            <a:pPr marL="0" indent="0" algn="l">
              <a:lnSpc>
                <a:spcPts val="2150"/>
              </a:lnSpc>
              <a:buNone/>
            </a:pPr>
            <a:r>
              <a:rPr lang="en-US" sz="2400" b="1">
                <a:solidFill>
                  <a:srgbClr val="000000"/>
                </a:solidFill>
                <a:ea typeface="Arial Black Bold" pitchFamily="34" charset="-122"/>
                <a:cs typeface="Arial Black Bold" pitchFamily="34" charset="-120"/>
              </a:rPr>
              <a:t>System-specific test equipment</a:t>
            </a:r>
            <a:endParaRPr lang="en-US" sz="2400"/>
          </a:p>
        </p:txBody>
      </p:sp>
      <p:sp>
        <p:nvSpPr>
          <p:cNvPr id="13" name="Text 10"/>
          <p:cNvSpPr/>
          <p:nvPr/>
        </p:nvSpPr>
        <p:spPr>
          <a:xfrm>
            <a:off x="5569403" y="2471949"/>
            <a:ext cx="4126847" cy="646298"/>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Fire alarm test kit with smoke/heat simulators</a:t>
            </a:r>
          </a:p>
        </p:txBody>
      </p:sp>
      <p:sp>
        <p:nvSpPr>
          <p:cNvPr id="14" name="Text 11"/>
          <p:cNvSpPr/>
          <p:nvPr/>
        </p:nvSpPr>
        <p:spPr>
          <a:xfrm>
            <a:off x="5569402" y="3315041"/>
            <a:ext cx="4126847" cy="3231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CCTV test monitor with signal </a:t>
            </a:r>
            <a:r>
              <a:rPr lang="en-US" sz="2400" err="1">
                <a:ea typeface="ＭＳ Ｐゴシック" charset="-128"/>
              </a:rPr>
              <a:t>analysers</a:t>
            </a:r>
            <a:endParaRPr lang="en-US" sz="2400">
              <a:ea typeface="ＭＳ Ｐゴシック" charset="-128"/>
            </a:endParaRPr>
          </a:p>
        </p:txBody>
      </p:sp>
      <p:sp>
        <p:nvSpPr>
          <p:cNvPr id="17" name="Text 14"/>
          <p:cNvSpPr/>
          <p:nvPr/>
        </p:nvSpPr>
        <p:spPr>
          <a:xfrm>
            <a:off x="5558505" y="4100974"/>
            <a:ext cx="4126847" cy="32314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Cable tracer and identifier</a:t>
            </a:r>
          </a:p>
        </p:txBody>
      </p:sp>
      <p:sp>
        <p:nvSpPr>
          <p:cNvPr id="19" name="Text 16"/>
          <p:cNvSpPr/>
          <p:nvPr/>
        </p:nvSpPr>
        <p:spPr>
          <a:xfrm>
            <a:off x="301224" y="5025358"/>
            <a:ext cx="3012638" cy="277773"/>
          </a:xfrm>
          <a:prstGeom prst="rect">
            <a:avLst/>
          </a:prstGeom>
          <a:noFill/>
          <a:ln/>
        </p:spPr>
        <p:txBody>
          <a:bodyPr wrap="none" lIns="0" tIns="0" rIns="0" bIns="0" rtlCol="0" anchor="t"/>
          <a:lstStyle/>
          <a:p>
            <a:pPr marL="0" indent="0" algn="l">
              <a:lnSpc>
                <a:spcPts val="2150"/>
              </a:lnSpc>
              <a:buNone/>
            </a:pPr>
            <a:r>
              <a:rPr lang="en-US" sz="2400" b="1">
                <a:solidFill>
                  <a:srgbClr val="000000"/>
                </a:solidFill>
                <a:ea typeface="Arial Black Bold" pitchFamily="34" charset="-122"/>
                <a:cs typeface="Arial Black Bold" pitchFamily="34" charset="-120"/>
              </a:rPr>
              <a:t>Hand tools and accessories</a:t>
            </a:r>
            <a:endParaRPr lang="en-US" sz="2400"/>
          </a:p>
        </p:txBody>
      </p:sp>
      <p:sp>
        <p:nvSpPr>
          <p:cNvPr id="20" name="Text 17"/>
          <p:cNvSpPr/>
          <p:nvPr/>
        </p:nvSpPr>
        <p:spPr>
          <a:xfrm>
            <a:off x="301224" y="5409754"/>
            <a:ext cx="7528560" cy="28455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Insulated screwdriver set (VDE certified)</a:t>
            </a:r>
          </a:p>
        </p:txBody>
      </p:sp>
      <p:sp>
        <p:nvSpPr>
          <p:cNvPr id="21" name="Text 18"/>
          <p:cNvSpPr/>
          <p:nvPr/>
        </p:nvSpPr>
        <p:spPr>
          <a:xfrm>
            <a:off x="301224" y="5801103"/>
            <a:ext cx="7528560" cy="28455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Terminal torque screwdrivers</a:t>
            </a:r>
          </a:p>
        </p:txBody>
      </p:sp>
      <p:sp>
        <p:nvSpPr>
          <p:cNvPr id="22" name="Text 19"/>
          <p:cNvSpPr/>
          <p:nvPr/>
        </p:nvSpPr>
        <p:spPr>
          <a:xfrm>
            <a:off x="301224" y="6203652"/>
            <a:ext cx="7528560" cy="284559"/>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Cable preparation tools</a:t>
            </a:r>
          </a:p>
        </p:txBody>
      </p:sp>
      <p:sp>
        <p:nvSpPr>
          <p:cNvPr id="23" name="Text 20"/>
          <p:cNvSpPr/>
          <p:nvPr/>
        </p:nvSpPr>
        <p:spPr>
          <a:xfrm>
            <a:off x="807720" y="6242701"/>
            <a:ext cx="7528560" cy="284559"/>
          </a:xfrm>
          <a:prstGeom prst="rect">
            <a:avLst/>
          </a:prstGeom>
          <a:noFill/>
          <a:ln/>
        </p:spPr>
        <p:txBody>
          <a:bodyPr wrap="squar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endParaRPr lang="en-US" sz="2000">
              <a:ea typeface="ＭＳ Ｐゴシック" charset="-128"/>
            </a:endParaRPr>
          </a:p>
        </p:txBody>
      </p:sp>
      <p:sp>
        <p:nvSpPr>
          <p:cNvPr id="24" name="Text 21"/>
          <p:cNvSpPr/>
          <p:nvPr/>
        </p:nvSpPr>
        <p:spPr>
          <a:xfrm>
            <a:off x="807720" y="6589411"/>
            <a:ext cx="7528560" cy="284559"/>
          </a:xfrm>
          <a:prstGeom prst="rect">
            <a:avLst/>
          </a:prstGeom>
          <a:noFill/>
          <a:ln/>
        </p:spPr>
        <p:txBody>
          <a:bodyPr wrap="squar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endParaRPr lang="en-US" sz="2000">
              <a:ea typeface="ＭＳ Ｐゴシック"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a:spLocks/>
          </p:cNvSpPr>
          <p:nvPr/>
        </p:nvSpPr>
        <p:spPr>
          <a:xfrm>
            <a:off x="301224" y="1180739"/>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Visual inspection: system documentation</a:t>
            </a:r>
            <a:endParaRPr lang="en-US" sz="3600">
              <a:latin typeface="+mj-lt"/>
            </a:endParaRPr>
          </a:p>
        </p:txBody>
      </p:sp>
      <p:sp>
        <p:nvSpPr>
          <p:cNvPr id="3" name="Text 1"/>
          <p:cNvSpPr/>
          <p:nvPr/>
        </p:nvSpPr>
        <p:spPr>
          <a:xfrm>
            <a:off x="301224" y="2076273"/>
            <a:ext cx="3369231" cy="354330"/>
          </a:xfrm>
          <a:prstGeom prst="rect">
            <a:avLst/>
          </a:prstGeom>
          <a:noFill/>
          <a:ln/>
        </p:spPr>
        <p:txBody>
          <a:bodyPr wrap="none" lIns="0" tIns="0" rIns="0" bIns="0" rtlCol="0" anchor="t"/>
          <a:lstStyle/>
          <a:p>
            <a:pPr marL="0" indent="0" algn="l">
              <a:lnSpc>
                <a:spcPts val="2750"/>
              </a:lnSpc>
              <a:buNone/>
            </a:pPr>
            <a:r>
              <a:rPr lang="en-US" sz="2400" b="1">
                <a:ea typeface="Arial Black Bold" pitchFamily="34" charset="-122"/>
                <a:cs typeface="Arial Black Bold" pitchFamily="34" charset="-120"/>
              </a:rPr>
              <a:t>Required documentation</a:t>
            </a:r>
            <a:endParaRPr lang="en-US" sz="2400"/>
          </a:p>
        </p:txBody>
      </p:sp>
      <p:sp>
        <p:nvSpPr>
          <p:cNvPr id="4" name="Text 2"/>
          <p:cNvSpPr/>
          <p:nvPr/>
        </p:nvSpPr>
        <p:spPr>
          <a:xfrm>
            <a:off x="301224" y="2513952"/>
            <a:ext cx="6598341" cy="1814513"/>
          </a:xfrm>
          <a:prstGeom prst="rect">
            <a:avLst/>
          </a:prstGeom>
          <a:noFill/>
          <a:ln/>
        </p:spPr>
        <p:txBody>
          <a:bodyPr wrap="square" lIns="0" tIns="0" rIns="0" bIns="0" rtlCol="0" anchor="t"/>
          <a:lstStyle/>
          <a:p>
            <a:pPr marL="342900" indent="-342900" algn="l">
              <a:lnSpc>
                <a:spcPct val="11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Every protection system must maintain a comprehensive documentation package that serves as the authoritative reference for the installation. This includes detailed system schematics, zone plans, component specifications, and commissioning certificates.</a:t>
            </a:r>
            <a:endParaRPr lang="en-US" sz="2400"/>
          </a:p>
        </p:txBody>
      </p:sp>
      <p:sp>
        <p:nvSpPr>
          <p:cNvPr id="5" name="Text 3"/>
          <p:cNvSpPr/>
          <p:nvPr/>
        </p:nvSpPr>
        <p:spPr>
          <a:xfrm>
            <a:off x="301224" y="4903665"/>
            <a:ext cx="6804848" cy="1451610"/>
          </a:xfrm>
          <a:prstGeom prst="rect">
            <a:avLst/>
          </a:prstGeom>
          <a:noFill/>
          <a:ln/>
        </p:spPr>
        <p:txBody>
          <a:bodyPr wrap="square" lIns="0" tIns="0" rIns="0" bIns="0" rtlCol="0" anchor="t"/>
          <a:lstStyle/>
          <a:p>
            <a:pPr marL="342900" indent="-342900" algn="l">
              <a:lnSpc>
                <a:spcPct val="11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Verify that all documentation is current, properly filed, and readily accessible to authorised personnel. </a:t>
            </a:r>
          </a:p>
          <a:p>
            <a:pPr marL="342900" indent="-342900" algn="l">
              <a:lnSpc>
                <a:spcPct val="11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Documentation should be protected from damage and deterioration, with digital backup copies maintained where appropriate.</a:t>
            </a:r>
            <a:endParaRPr lang="en-US" sz="2400"/>
          </a:p>
        </p:txBody>
      </p:sp>
      <p:sp>
        <p:nvSpPr>
          <p:cNvPr id="6" name="Text 4"/>
          <p:cNvSpPr/>
          <p:nvPr/>
        </p:nvSpPr>
        <p:spPr>
          <a:xfrm>
            <a:off x="7599521" y="2076273"/>
            <a:ext cx="4598075" cy="354330"/>
          </a:xfrm>
          <a:prstGeom prst="rect">
            <a:avLst/>
          </a:prstGeom>
          <a:noFill/>
          <a:ln/>
        </p:spPr>
        <p:txBody>
          <a:bodyPr wrap="none" lIns="0" tIns="0" rIns="0" bIns="0" rtlCol="0" anchor="t"/>
          <a:lstStyle/>
          <a:p>
            <a:pPr marL="0" indent="0" algn="l">
              <a:lnSpc>
                <a:spcPts val="2750"/>
              </a:lnSpc>
              <a:buNone/>
            </a:pPr>
            <a:r>
              <a:rPr lang="en-US" sz="2400" b="1">
                <a:latin typeface="+mj-lt"/>
                <a:ea typeface="Arial Black Bold" pitchFamily="34" charset="-122"/>
                <a:cs typeface="Arial Black Bold" pitchFamily="34" charset="-120"/>
              </a:rPr>
              <a:t>Documentation review procedure</a:t>
            </a:r>
            <a:endParaRPr lang="en-US" sz="2400">
              <a:latin typeface="+mj-lt"/>
            </a:endParaRPr>
          </a:p>
        </p:txBody>
      </p:sp>
      <p:sp>
        <p:nvSpPr>
          <p:cNvPr id="7" name="Text 5"/>
          <p:cNvSpPr/>
          <p:nvPr/>
        </p:nvSpPr>
        <p:spPr>
          <a:xfrm>
            <a:off x="7599521" y="2521194"/>
            <a:ext cx="6804848" cy="725805"/>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Confirm documentation matches installed system configuration</a:t>
            </a:r>
          </a:p>
        </p:txBody>
      </p:sp>
      <p:sp>
        <p:nvSpPr>
          <p:cNvPr id="8" name="Text 6"/>
          <p:cNvSpPr/>
          <p:nvPr/>
        </p:nvSpPr>
        <p:spPr>
          <a:xfrm>
            <a:off x="7599521" y="3394842"/>
            <a:ext cx="6804848" cy="725805"/>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Verify all modifications are properly </a:t>
            </a:r>
            <a:br>
              <a:rPr lang="en-US" sz="2400">
                <a:ea typeface="ＭＳ Ｐゴシック" charset="-128"/>
              </a:rPr>
            </a:br>
            <a:r>
              <a:rPr lang="en-US" sz="2400">
                <a:ea typeface="ＭＳ Ｐゴシック" charset="-128"/>
              </a:rPr>
              <a:t>documented with change control records</a:t>
            </a:r>
          </a:p>
        </p:txBody>
      </p:sp>
      <p:sp>
        <p:nvSpPr>
          <p:cNvPr id="9" name="Text 7"/>
          <p:cNvSpPr/>
          <p:nvPr/>
        </p:nvSpPr>
        <p:spPr>
          <a:xfrm>
            <a:off x="7599521" y="4198802"/>
            <a:ext cx="6804848" cy="362903"/>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Check that system certificates are valid and current</a:t>
            </a:r>
          </a:p>
        </p:txBody>
      </p:sp>
      <p:sp>
        <p:nvSpPr>
          <p:cNvPr id="10" name="Text 8"/>
          <p:cNvSpPr/>
          <p:nvPr/>
        </p:nvSpPr>
        <p:spPr>
          <a:xfrm>
            <a:off x="7599521" y="4956796"/>
            <a:ext cx="6804848" cy="362903"/>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a:ea typeface="ＭＳ Ｐゴシック" charset="-128"/>
              </a:rPr>
              <a:t>Ensure operation and maintenance manuals </a:t>
            </a:r>
            <a:br>
              <a:rPr lang="en-US" sz="2400">
                <a:ea typeface="ＭＳ Ｐゴシック" charset="-128"/>
              </a:rPr>
            </a:br>
            <a:r>
              <a:rPr lang="en-US" sz="2400">
                <a:ea typeface="ＭＳ Ｐゴシック" charset="-128"/>
              </a:rPr>
              <a:t>are available</a:t>
            </a:r>
          </a:p>
        </p:txBody>
      </p:sp>
      <p:sp>
        <p:nvSpPr>
          <p:cNvPr id="11" name="Text 9"/>
          <p:cNvSpPr/>
          <p:nvPr/>
        </p:nvSpPr>
        <p:spPr>
          <a:xfrm>
            <a:off x="7599521" y="5708142"/>
            <a:ext cx="6804848" cy="725805"/>
          </a:xfrm>
          <a:prstGeom prst="rect">
            <a:avLst/>
          </a:prstGeom>
          <a:noFill/>
          <a:ln/>
        </p:spPr>
        <p:txBody>
          <a:bodyPr wrap="squar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Confirm logbooks are properly maintained with accurate service history</a:t>
            </a:r>
          </a:p>
        </p:txBody>
      </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73C7A5-02C7-456C-8FA4-25E55039C5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9DC74E4-3449-4A94-BEBE-5FC96207868A}">
  <ds:schemaRefs>
    <ds:schemaRef ds:uri="http://schemas.microsoft.com/office/infopath/2007/PartnerControls"/>
    <ds:schemaRef ds:uri="01e15224-84b2-4570-bdea-a67bb94d0921"/>
    <ds:schemaRef ds:uri="http://purl.org/dc/elements/1.1/"/>
    <ds:schemaRef ds:uri="http://www.w3.org/XML/1998/namespace"/>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7c04300a-231c-4281-9146-a98f6f4a7aff"/>
  </ds:schemaRefs>
</ds:datastoreItem>
</file>

<file path=customXml/itemProps3.xml><?xml version="1.0" encoding="utf-8"?>
<ds:datastoreItem xmlns:ds="http://schemas.openxmlformats.org/officeDocument/2006/customXml" ds:itemID="{D1889E76-D868-405B-9E5A-330B6BCEB60A}">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0</TotalTime>
  <Words>1923</Words>
  <Application>Microsoft Office PowerPoint</Application>
  <PresentationFormat>Custom</PresentationFormat>
  <Paragraphs>202</Paragraphs>
  <Slides>21</Slides>
  <Notes>18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21</vt:i4>
      </vt:variant>
    </vt:vector>
  </HeadingPairs>
  <TitlesOfParts>
    <vt:vector size="30" baseType="lpstr">
      <vt:lpstr>ＭＳ Ｐゴシック</vt:lpstr>
      <vt:lpstr>Aptos</vt:lpstr>
      <vt:lpstr>Arial</vt:lpstr>
      <vt:lpstr>Arial Black</vt:lpstr>
      <vt:lpstr>Arial Black Bold</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13</cp:revision>
  <dcterms:created xsi:type="dcterms:W3CDTF">2025-05-19T15:12:26Z</dcterms:created>
  <dcterms:modified xsi:type="dcterms:W3CDTF">2025-11-25T15:51:07Z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2025-11-17T19:41:32Z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c5b7045d-829a-4282-8aca-d42b7455b131</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