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5" r:id="rId4"/>
    <p:sldMasterId id="2147483682" r:id="rId5"/>
  </p:sldMasterIdLst>
  <p:notesMasterIdLst>
    <p:notesMasterId r:id="rId26"/>
  </p:notesMasterIdLst>
  <p:sldIdLst>
    <p:sldId id="462" r:id="rId6"/>
    <p:sldId id="840" r:id="rId7"/>
    <p:sldId id="843" r:id="rId8"/>
    <p:sldId id="257" r:id="rId9"/>
    <p:sldId id="258" r:id="rId10"/>
    <p:sldId id="844" r:id="rId11"/>
    <p:sldId id="259" r:id="rId12"/>
    <p:sldId id="850" r:id="rId13"/>
    <p:sldId id="260" r:id="rId14"/>
    <p:sldId id="261" r:id="rId15"/>
    <p:sldId id="263" r:id="rId16"/>
    <p:sldId id="264" r:id="rId17"/>
    <p:sldId id="265" r:id="rId18"/>
    <p:sldId id="266" r:id="rId19"/>
    <p:sldId id="845" r:id="rId20"/>
    <p:sldId id="847" r:id="rId21"/>
    <p:sldId id="269" r:id="rId22"/>
    <p:sldId id="848" r:id="rId23"/>
    <p:sldId id="838" r:id="rId24"/>
    <p:sldId id="512" r:id="rId25"/>
  </p:sldIdLst>
  <p:sldSz cx="14630400" cy="8229600"/>
  <p:notesSz cx="8229600" cy="14630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BD82555-537F-E2F1-613C-D8E839C8829C}" name="Andrasko, Rhiannon" initials="AR" userId="S::rhiannon.andrasko@wjec.co.uk::15be4c62-2de6-4343-a7f4-3c209826edd1" providerId="AD"/>
  <p188:author id="{9DEE27D4-7D94-F0A1-22B9-1983F428D68E}" name="Bonita Searle-Barnes" initials="BS" userId="S::Bonita.Searle-Barnes@eal.org.uk::e782127f-826a-4a83-a372-afedaa2e0d4f"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85" d="100"/>
          <a:sy n="85" d="100"/>
        </p:scale>
        <p:origin x="96" y="29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nita Searle-Barnes" userId="S::bonita.searle-barnes@eal.org.uk::e782127f-826a-4a83-a372-afedaa2e0d4f" providerId="AD" clId="Web-{BE4A784E-C80B-5C70-606F-09C74EE589B9}"/>
    <pc:docChg chg="modSld">
      <pc:chgData name="Bonita Searle-Barnes" userId="S::bonita.searle-barnes@eal.org.uk::e782127f-826a-4a83-a372-afedaa2e0d4f" providerId="AD" clId="Web-{BE4A784E-C80B-5C70-606F-09C74EE589B9}" dt="2025-11-14T12:38:45.877" v="1" actId="20577"/>
      <pc:docMkLst>
        <pc:docMk/>
      </pc:docMkLst>
      <pc:sldChg chg="modSp">
        <pc:chgData name="Bonita Searle-Barnes" userId="S::bonita.searle-barnes@eal.org.uk::e782127f-826a-4a83-a372-afedaa2e0d4f" providerId="AD" clId="Web-{BE4A784E-C80B-5C70-606F-09C74EE589B9}" dt="2025-11-14T12:38:45.877" v="1" actId="20577"/>
        <pc:sldMkLst>
          <pc:docMk/>
          <pc:sldMk cId="4139293381" sldId="462"/>
        </pc:sldMkLst>
        <pc:spChg chg="mod">
          <ac:chgData name="Bonita Searle-Barnes" userId="S::bonita.searle-barnes@eal.org.uk::e782127f-826a-4a83-a372-afedaa2e0d4f" providerId="AD" clId="Web-{BE4A784E-C80B-5C70-606F-09C74EE589B9}" dt="2025-11-14T12:38:45.877" v="1" actId="20577"/>
          <ac:spMkLst>
            <pc:docMk/>
            <pc:sldMk cId="4139293381" sldId="462"/>
            <ac:spMk id="3" creationId="{C071156A-2242-124B-AF49-34A979232ED8}"/>
          </ac:spMkLst>
        </pc:spChg>
      </pc:sldChg>
    </pc:docChg>
  </pc:docChgLst>
  <pc:docChgLst>
    <pc:chgData name="Bonita Searle-Barnes" userId="e782127f-826a-4a83-a372-afedaa2e0d4f" providerId="ADAL" clId="{FA3BD239-4B9A-4CBA-8CF5-F7BFBEA885D5}"/>
    <pc:docChg chg="undo custSel addSld modSld modMainMaster">
      <pc:chgData name="Bonita Searle-Barnes" userId="e782127f-826a-4a83-a372-afedaa2e0d4f" providerId="ADAL" clId="{FA3BD239-4B9A-4CBA-8CF5-F7BFBEA885D5}" dt="2025-11-10T14:25:54.787" v="1190"/>
      <pc:docMkLst>
        <pc:docMk/>
      </pc:docMkLst>
      <pc:sldChg chg="modSp mod">
        <pc:chgData name="Bonita Searle-Barnes" userId="e782127f-826a-4a83-a372-afedaa2e0d4f" providerId="ADAL" clId="{FA3BD239-4B9A-4CBA-8CF5-F7BFBEA885D5}" dt="2025-11-10T14:25:54.787" v="1190"/>
        <pc:sldMkLst>
          <pc:docMk/>
          <pc:sldMk cId="0" sldId="257"/>
        </pc:sldMkLst>
        <pc:spChg chg="mod">
          <ac:chgData name="Bonita Searle-Barnes" userId="e782127f-826a-4a83-a372-afedaa2e0d4f" providerId="ADAL" clId="{FA3BD239-4B9A-4CBA-8CF5-F7BFBEA885D5}" dt="2025-11-07T12:14:11.829" v="431" actId="1038"/>
          <ac:spMkLst>
            <pc:docMk/>
            <pc:sldMk cId="0" sldId="257"/>
            <ac:spMk id="3" creationId="{00000000-0000-0000-0000-000000000000}"/>
          </ac:spMkLst>
        </pc:spChg>
        <pc:spChg chg="mod">
          <ac:chgData name="Bonita Searle-Barnes" userId="e782127f-826a-4a83-a372-afedaa2e0d4f" providerId="ADAL" clId="{FA3BD239-4B9A-4CBA-8CF5-F7BFBEA885D5}" dt="2025-11-07T12:09:27.103" v="337" actId="1076"/>
          <ac:spMkLst>
            <pc:docMk/>
            <pc:sldMk cId="0" sldId="257"/>
            <ac:spMk id="4" creationId="{00000000-0000-0000-0000-000000000000}"/>
          </ac:spMkLst>
        </pc:spChg>
        <pc:spChg chg="mod">
          <ac:chgData name="Bonita Searle-Barnes" userId="e782127f-826a-4a83-a372-afedaa2e0d4f" providerId="ADAL" clId="{FA3BD239-4B9A-4CBA-8CF5-F7BFBEA885D5}" dt="2025-11-07T12:09:17.182" v="335" actId="1076"/>
          <ac:spMkLst>
            <pc:docMk/>
            <pc:sldMk cId="0" sldId="257"/>
            <ac:spMk id="6" creationId="{00000000-0000-0000-0000-000000000000}"/>
          </ac:spMkLst>
        </pc:spChg>
        <pc:spChg chg="mod">
          <ac:chgData name="Bonita Searle-Barnes" userId="e782127f-826a-4a83-a372-afedaa2e0d4f" providerId="ADAL" clId="{FA3BD239-4B9A-4CBA-8CF5-F7BFBEA885D5}" dt="2025-11-07T12:09:12.902" v="334" actId="1076"/>
          <ac:spMkLst>
            <pc:docMk/>
            <pc:sldMk cId="0" sldId="257"/>
            <ac:spMk id="7" creationId="{00000000-0000-0000-0000-000000000000}"/>
          </ac:spMkLst>
        </pc:spChg>
        <pc:spChg chg="mod">
          <ac:chgData name="Bonita Searle-Barnes" userId="e782127f-826a-4a83-a372-afedaa2e0d4f" providerId="ADAL" clId="{FA3BD239-4B9A-4CBA-8CF5-F7BFBEA885D5}" dt="2025-11-07T12:10:39.736" v="348" actId="1076"/>
          <ac:spMkLst>
            <pc:docMk/>
            <pc:sldMk cId="0" sldId="257"/>
            <ac:spMk id="8" creationId="{00000000-0000-0000-0000-000000000000}"/>
          </ac:spMkLst>
        </pc:spChg>
        <pc:spChg chg="mod">
          <ac:chgData name="Bonita Searle-Barnes" userId="e782127f-826a-4a83-a372-afedaa2e0d4f" providerId="ADAL" clId="{FA3BD239-4B9A-4CBA-8CF5-F7BFBEA885D5}" dt="2025-11-07T12:10:22.224" v="345" actId="1076"/>
          <ac:spMkLst>
            <pc:docMk/>
            <pc:sldMk cId="0" sldId="257"/>
            <ac:spMk id="10" creationId="{00000000-0000-0000-0000-000000000000}"/>
          </ac:spMkLst>
        </pc:spChg>
        <pc:spChg chg="mod">
          <ac:chgData name="Bonita Searle-Barnes" userId="e782127f-826a-4a83-a372-afedaa2e0d4f" providerId="ADAL" clId="{FA3BD239-4B9A-4CBA-8CF5-F7BFBEA885D5}" dt="2025-11-07T12:10:25.240" v="346" actId="1076"/>
          <ac:spMkLst>
            <pc:docMk/>
            <pc:sldMk cId="0" sldId="257"/>
            <ac:spMk id="11" creationId="{00000000-0000-0000-0000-000000000000}"/>
          </ac:spMkLst>
        </pc:spChg>
        <pc:spChg chg="mod">
          <ac:chgData name="Bonita Searle-Barnes" userId="e782127f-826a-4a83-a372-afedaa2e0d4f" providerId="ADAL" clId="{FA3BD239-4B9A-4CBA-8CF5-F7BFBEA885D5}" dt="2025-11-07T12:10:55.817" v="350" actId="1076"/>
          <ac:spMkLst>
            <pc:docMk/>
            <pc:sldMk cId="0" sldId="257"/>
            <ac:spMk id="12" creationId="{00000000-0000-0000-0000-000000000000}"/>
          </ac:spMkLst>
        </pc:spChg>
        <pc:spChg chg="mod">
          <ac:chgData name="Bonita Searle-Barnes" userId="e782127f-826a-4a83-a372-afedaa2e0d4f" providerId="ADAL" clId="{FA3BD239-4B9A-4CBA-8CF5-F7BFBEA885D5}" dt="2025-11-07T12:08:59.303" v="331" actId="1076"/>
          <ac:spMkLst>
            <pc:docMk/>
            <pc:sldMk cId="0" sldId="257"/>
            <ac:spMk id="14" creationId="{00000000-0000-0000-0000-000000000000}"/>
          </ac:spMkLst>
        </pc:spChg>
        <pc:spChg chg="mod">
          <ac:chgData name="Bonita Searle-Barnes" userId="e782127f-826a-4a83-a372-afedaa2e0d4f" providerId="ADAL" clId="{FA3BD239-4B9A-4CBA-8CF5-F7BFBEA885D5}" dt="2025-11-07T12:08:57.214" v="330" actId="1076"/>
          <ac:spMkLst>
            <pc:docMk/>
            <pc:sldMk cId="0" sldId="257"/>
            <ac:spMk id="15" creationId="{00000000-0000-0000-0000-000000000000}"/>
          </ac:spMkLst>
        </pc:spChg>
        <pc:spChg chg="mod">
          <ac:chgData name="Bonita Searle-Barnes" userId="e782127f-826a-4a83-a372-afedaa2e0d4f" providerId="ADAL" clId="{FA3BD239-4B9A-4CBA-8CF5-F7BFBEA885D5}" dt="2025-11-07T12:08:54.110" v="329" actId="1076"/>
          <ac:spMkLst>
            <pc:docMk/>
            <pc:sldMk cId="0" sldId="257"/>
            <ac:spMk id="18" creationId="{00000000-0000-0000-0000-000000000000}"/>
          </ac:spMkLst>
        </pc:spChg>
        <pc:spChg chg="mod">
          <ac:chgData name="Bonita Searle-Barnes" userId="e782127f-826a-4a83-a372-afedaa2e0d4f" providerId="ADAL" clId="{FA3BD239-4B9A-4CBA-8CF5-F7BFBEA885D5}" dt="2025-11-07T12:08:47.918" v="328" actId="948"/>
          <ac:spMkLst>
            <pc:docMk/>
            <pc:sldMk cId="0" sldId="257"/>
            <ac:spMk id="19" creationId="{00000000-0000-0000-0000-000000000000}"/>
          </ac:spMkLst>
        </pc:spChg>
        <pc:grpChg chg="mod">
          <ac:chgData name="Bonita Searle-Barnes" userId="e782127f-826a-4a83-a372-afedaa2e0d4f" providerId="ADAL" clId="{FA3BD239-4B9A-4CBA-8CF5-F7BFBEA885D5}" dt="2025-11-07T12:14:19.319" v="432" actId="1076"/>
          <ac:grpSpMkLst>
            <pc:docMk/>
            <pc:sldMk cId="0" sldId="257"/>
            <ac:grpSpMk id="20" creationId="{94AC0ADF-91E5-D97F-3EE6-3F11DC1B917D}"/>
          </ac:grpSpMkLst>
        </pc:grpChg>
        <pc:picChg chg="mod">
          <ac:chgData name="Bonita Searle-Barnes" userId="e782127f-826a-4a83-a372-afedaa2e0d4f" providerId="ADAL" clId="{FA3BD239-4B9A-4CBA-8CF5-F7BFBEA885D5}" dt="2025-11-10T14:25:54.787" v="1190"/>
          <ac:picMkLst>
            <pc:docMk/>
            <pc:sldMk cId="0" sldId="257"/>
            <ac:picMk id="2" creationId="{00000000-0000-0000-0000-000000000000}"/>
          </ac:picMkLst>
        </pc:picChg>
        <pc:picChg chg="mod">
          <ac:chgData name="Bonita Searle-Barnes" userId="e782127f-826a-4a83-a372-afedaa2e0d4f" providerId="ADAL" clId="{FA3BD239-4B9A-4CBA-8CF5-F7BFBEA885D5}" dt="2025-11-07T12:09:22.495" v="336" actId="1076"/>
          <ac:picMkLst>
            <pc:docMk/>
            <pc:sldMk cId="0" sldId="257"/>
            <ac:picMk id="5" creationId="{00000000-0000-0000-0000-000000000000}"/>
          </ac:picMkLst>
        </pc:picChg>
        <pc:picChg chg="mod">
          <ac:chgData name="Bonita Searle-Barnes" userId="e782127f-826a-4a83-a372-afedaa2e0d4f" providerId="ADAL" clId="{FA3BD239-4B9A-4CBA-8CF5-F7BFBEA885D5}" dt="2025-11-07T12:10:35.712" v="347" actId="1076"/>
          <ac:picMkLst>
            <pc:docMk/>
            <pc:sldMk cId="0" sldId="257"/>
            <ac:picMk id="9" creationId="{00000000-0000-0000-0000-000000000000}"/>
          </ac:picMkLst>
        </pc:picChg>
        <pc:picChg chg="mod">
          <ac:chgData name="Bonita Searle-Barnes" userId="e782127f-826a-4a83-a372-afedaa2e0d4f" providerId="ADAL" clId="{FA3BD239-4B9A-4CBA-8CF5-F7BFBEA885D5}" dt="2025-11-07T12:10:48.321" v="349" actId="1076"/>
          <ac:picMkLst>
            <pc:docMk/>
            <pc:sldMk cId="0" sldId="257"/>
            <ac:picMk id="13" creationId="{00000000-0000-0000-0000-000000000000}"/>
          </ac:picMkLst>
        </pc:picChg>
      </pc:sldChg>
      <pc:sldChg chg="modSp mod">
        <pc:chgData name="Bonita Searle-Barnes" userId="e782127f-826a-4a83-a372-afedaa2e0d4f" providerId="ADAL" clId="{FA3BD239-4B9A-4CBA-8CF5-F7BFBEA885D5}" dt="2025-11-07T13:00:42.455" v="1115" actId="1037"/>
        <pc:sldMkLst>
          <pc:docMk/>
          <pc:sldMk cId="0" sldId="258"/>
        </pc:sldMkLst>
        <pc:spChg chg="mod">
          <ac:chgData name="Bonita Searle-Barnes" userId="e782127f-826a-4a83-a372-afedaa2e0d4f" providerId="ADAL" clId="{FA3BD239-4B9A-4CBA-8CF5-F7BFBEA885D5}" dt="2025-11-07T13:00:42.455" v="1115" actId="1037"/>
          <ac:spMkLst>
            <pc:docMk/>
            <pc:sldMk cId="0" sldId="258"/>
            <ac:spMk id="2" creationId="{00000000-0000-0000-0000-000000000000}"/>
          </ac:spMkLst>
        </pc:spChg>
        <pc:spChg chg="mod">
          <ac:chgData name="Bonita Searle-Barnes" userId="e782127f-826a-4a83-a372-afedaa2e0d4f" providerId="ADAL" clId="{FA3BD239-4B9A-4CBA-8CF5-F7BFBEA885D5}" dt="2025-11-07T12:11:43.332" v="360"/>
          <ac:spMkLst>
            <pc:docMk/>
            <pc:sldMk cId="0" sldId="258"/>
            <ac:spMk id="5" creationId="{00000000-0000-0000-0000-000000000000}"/>
          </ac:spMkLst>
        </pc:spChg>
        <pc:spChg chg="mod">
          <ac:chgData name="Bonita Searle-Barnes" userId="e782127f-826a-4a83-a372-afedaa2e0d4f" providerId="ADAL" clId="{FA3BD239-4B9A-4CBA-8CF5-F7BFBEA885D5}" dt="2025-11-07T12:11:50.639" v="361" actId="2711"/>
          <ac:spMkLst>
            <pc:docMk/>
            <pc:sldMk cId="0" sldId="258"/>
            <ac:spMk id="10" creationId="{00000000-0000-0000-0000-000000000000}"/>
          </ac:spMkLst>
        </pc:spChg>
        <pc:spChg chg="mod">
          <ac:chgData name="Bonita Searle-Barnes" userId="e782127f-826a-4a83-a372-afedaa2e0d4f" providerId="ADAL" clId="{FA3BD239-4B9A-4CBA-8CF5-F7BFBEA885D5}" dt="2025-11-07T12:11:57.773" v="362" actId="2711"/>
          <ac:spMkLst>
            <pc:docMk/>
            <pc:sldMk cId="0" sldId="258"/>
            <ac:spMk id="15" creationId="{00000000-0000-0000-0000-000000000000}"/>
          </ac:spMkLst>
        </pc:spChg>
        <pc:spChg chg="mod">
          <ac:chgData name="Bonita Searle-Barnes" userId="e782127f-826a-4a83-a372-afedaa2e0d4f" providerId="ADAL" clId="{FA3BD239-4B9A-4CBA-8CF5-F7BFBEA885D5}" dt="2025-11-07T12:12:04.271" v="363" actId="2711"/>
          <ac:spMkLst>
            <pc:docMk/>
            <pc:sldMk cId="0" sldId="258"/>
            <ac:spMk id="20" creationId="{00000000-0000-0000-0000-000000000000}"/>
          </ac:spMkLst>
        </pc:spChg>
        <pc:spChg chg="mod">
          <ac:chgData name="Bonita Searle-Barnes" userId="e782127f-826a-4a83-a372-afedaa2e0d4f" providerId="ADAL" clId="{FA3BD239-4B9A-4CBA-8CF5-F7BFBEA885D5}" dt="2025-11-07T12:12:14.886" v="365"/>
          <ac:spMkLst>
            <pc:docMk/>
            <pc:sldMk cId="0" sldId="258"/>
            <ac:spMk id="25" creationId="{00000000-0000-0000-0000-000000000000}"/>
          </ac:spMkLst>
        </pc:spChg>
      </pc:sldChg>
      <pc:sldChg chg="modSp mod">
        <pc:chgData name="Bonita Searle-Barnes" userId="e782127f-826a-4a83-a372-afedaa2e0d4f" providerId="ADAL" clId="{FA3BD239-4B9A-4CBA-8CF5-F7BFBEA885D5}" dt="2025-11-10T14:25:50.552" v="1175"/>
        <pc:sldMkLst>
          <pc:docMk/>
          <pc:sldMk cId="0" sldId="259"/>
        </pc:sldMkLst>
        <pc:spChg chg="mod">
          <ac:chgData name="Bonita Searle-Barnes" userId="e782127f-826a-4a83-a372-afedaa2e0d4f" providerId="ADAL" clId="{FA3BD239-4B9A-4CBA-8CF5-F7BFBEA885D5}" dt="2025-11-07T12:21:12.318" v="560" actId="1035"/>
          <ac:spMkLst>
            <pc:docMk/>
            <pc:sldMk cId="0" sldId="259"/>
            <ac:spMk id="3" creationId="{00000000-0000-0000-0000-000000000000}"/>
          </ac:spMkLst>
        </pc:spChg>
        <pc:spChg chg="mod">
          <ac:chgData name="Bonita Searle-Barnes" userId="e782127f-826a-4a83-a372-afedaa2e0d4f" providerId="ADAL" clId="{FA3BD239-4B9A-4CBA-8CF5-F7BFBEA885D5}" dt="2025-11-07T12:19:04.661" v="524" actId="1036"/>
          <ac:spMkLst>
            <pc:docMk/>
            <pc:sldMk cId="0" sldId="259"/>
            <ac:spMk id="15" creationId="{22C694B2-1247-4ED2-A41E-20B8D06256F0}"/>
          </ac:spMkLst>
        </pc:spChg>
        <pc:picChg chg="mod">
          <ac:chgData name="Bonita Searle-Barnes" userId="e782127f-826a-4a83-a372-afedaa2e0d4f" providerId="ADAL" clId="{FA3BD239-4B9A-4CBA-8CF5-F7BFBEA885D5}" dt="2025-11-10T14:25:50.552" v="1175"/>
          <ac:picMkLst>
            <pc:docMk/>
            <pc:sldMk cId="0" sldId="259"/>
            <ac:picMk id="2" creationId="{00000000-0000-0000-0000-000000000000}"/>
          </ac:picMkLst>
        </pc:picChg>
      </pc:sldChg>
      <pc:sldChg chg="modSp mod">
        <pc:chgData name="Bonita Searle-Barnes" userId="e782127f-826a-4a83-a372-afedaa2e0d4f" providerId="ADAL" clId="{FA3BD239-4B9A-4CBA-8CF5-F7BFBEA885D5}" dt="2025-11-07T12:27:30.981" v="657" actId="14100"/>
        <pc:sldMkLst>
          <pc:docMk/>
          <pc:sldMk cId="0" sldId="260"/>
        </pc:sldMkLst>
        <pc:spChg chg="mod">
          <ac:chgData name="Bonita Searle-Barnes" userId="e782127f-826a-4a83-a372-afedaa2e0d4f" providerId="ADAL" clId="{FA3BD239-4B9A-4CBA-8CF5-F7BFBEA885D5}" dt="2025-11-07T12:21:22.251" v="574" actId="1076"/>
          <ac:spMkLst>
            <pc:docMk/>
            <pc:sldMk cId="0" sldId="260"/>
            <ac:spMk id="3" creationId="{00000000-0000-0000-0000-000000000000}"/>
          </ac:spMkLst>
        </pc:spChg>
        <pc:spChg chg="mod">
          <ac:chgData name="Bonita Searle-Barnes" userId="e782127f-826a-4a83-a372-afedaa2e0d4f" providerId="ADAL" clId="{FA3BD239-4B9A-4CBA-8CF5-F7BFBEA885D5}" dt="2025-11-07T12:27:30.981" v="657" actId="14100"/>
          <ac:spMkLst>
            <pc:docMk/>
            <pc:sldMk cId="0" sldId="260"/>
            <ac:spMk id="4" creationId="{00000000-0000-0000-0000-000000000000}"/>
          </ac:spMkLst>
        </pc:spChg>
        <pc:spChg chg="mod">
          <ac:chgData name="Bonita Searle-Barnes" userId="e782127f-826a-4a83-a372-afedaa2e0d4f" providerId="ADAL" clId="{FA3BD239-4B9A-4CBA-8CF5-F7BFBEA885D5}" dt="2025-11-07T12:26:31.323" v="649" actId="14100"/>
          <ac:spMkLst>
            <pc:docMk/>
            <pc:sldMk cId="0" sldId="260"/>
            <ac:spMk id="10" creationId="{00000000-0000-0000-0000-000000000000}"/>
          </ac:spMkLst>
        </pc:spChg>
        <pc:spChg chg="mod">
          <ac:chgData name="Bonita Searle-Barnes" userId="e782127f-826a-4a83-a372-afedaa2e0d4f" providerId="ADAL" clId="{FA3BD239-4B9A-4CBA-8CF5-F7BFBEA885D5}" dt="2025-11-07T12:27:21.413" v="656" actId="1076"/>
          <ac:spMkLst>
            <pc:docMk/>
            <pc:sldMk cId="0" sldId="260"/>
            <ac:spMk id="16" creationId="{00000000-0000-0000-0000-000000000000}"/>
          </ac:spMkLst>
        </pc:spChg>
        <pc:spChg chg="mod">
          <ac:chgData name="Bonita Searle-Barnes" userId="e782127f-826a-4a83-a372-afedaa2e0d4f" providerId="ADAL" clId="{FA3BD239-4B9A-4CBA-8CF5-F7BFBEA885D5}" dt="2025-11-07T12:26:50.460" v="652" actId="14100"/>
          <ac:spMkLst>
            <pc:docMk/>
            <pc:sldMk cId="0" sldId="260"/>
            <ac:spMk id="22" creationId="{00000000-0000-0000-0000-000000000000}"/>
          </ac:spMkLst>
        </pc:spChg>
        <pc:spChg chg="mod">
          <ac:chgData name="Bonita Searle-Barnes" userId="e782127f-826a-4a83-a372-afedaa2e0d4f" providerId="ADAL" clId="{FA3BD239-4B9A-4CBA-8CF5-F7BFBEA885D5}" dt="2025-11-07T12:25:30.241" v="637" actId="1076"/>
          <ac:spMkLst>
            <pc:docMk/>
            <pc:sldMk cId="0" sldId="260"/>
            <ac:spMk id="28" creationId="{7FD14BBB-E504-1106-769D-BA9AACC7CF1B}"/>
          </ac:spMkLst>
        </pc:spChg>
        <pc:spChg chg="mod">
          <ac:chgData name="Bonita Searle-Barnes" userId="e782127f-826a-4a83-a372-afedaa2e0d4f" providerId="ADAL" clId="{FA3BD239-4B9A-4CBA-8CF5-F7BFBEA885D5}" dt="2025-11-07T12:27:08.391" v="654" actId="14100"/>
          <ac:spMkLst>
            <pc:docMk/>
            <pc:sldMk cId="0" sldId="260"/>
            <ac:spMk id="34" creationId="{0CFE0C50-109E-9EA7-819E-C0B476BFBEAB}"/>
          </ac:spMkLst>
        </pc:spChg>
      </pc:sldChg>
      <pc:sldChg chg="modSp mod">
        <pc:chgData name="Bonita Searle-Barnes" userId="e782127f-826a-4a83-a372-afedaa2e0d4f" providerId="ADAL" clId="{FA3BD239-4B9A-4CBA-8CF5-F7BFBEA885D5}" dt="2025-11-07T12:30:13.264" v="692" actId="1036"/>
        <pc:sldMkLst>
          <pc:docMk/>
          <pc:sldMk cId="0" sldId="261"/>
        </pc:sldMkLst>
        <pc:spChg chg="mod">
          <ac:chgData name="Bonita Searle-Barnes" userId="e782127f-826a-4a83-a372-afedaa2e0d4f" providerId="ADAL" clId="{FA3BD239-4B9A-4CBA-8CF5-F7BFBEA885D5}" dt="2025-11-07T12:27:42.825" v="659"/>
          <ac:spMkLst>
            <pc:docMk/>
            <pc:sldMk cId="0" sldId="261"/>
            <ac:spMk id="2" creationId="{00000000-0000-0000-0000-000000000000}"/>
          </ac:spMkLst>
        </pc:spChg>
        <pc:spChg chg="mod">
          <ac:chgData name="Bonita Searle-Barnes" userId="e782127f-826a-4a83-a372-afedaa2e0d4f" providerId="ADAL" clId="{FA3BD239-4B9A-4CBA-8CF5-F7BFBEA885D5}" dt="2025-11-07T12:28:41.007" v="669" actId="1076"/>
          <ac:spMkLst>
            <pc:docMk/>
            <pc:sldMk cId="0" sldId="261"/>
            <ac:spMk id="3" creationId="{00000000-0000-0000-0000-000000000000}"/>
          </ac:spMkLst>
        </pc:spChg>
        <pc:spChg chg="mod">
          <ac:chgData name="Bonita Searle-Barnes" userId="e782127f-826a-4a83-a372-afedaa2e0d4f" providerId="ADAL" clId="{FA3BD239-4B9A-4CBA-8CF5-F7BFBEA885D5}" dt="2025-11-07T12:28:22.391" v="665" actId="1076"/>
          <ac:spMkLst>
            <pc:docMk/>
            <pc:sldMk cId="0" sldId="261"/>
            <ac:spMk id="4" creationId="{00000000-0000-0000-0000-000000000000}"/>
          </ac:spMkLst>
        </pc:spChg>
        <pc:spChg chg="mod">
          <ac:chgData name="Bonita Searle-Barnes" userId="e782127f-826a-4a83-a372-afedaa2e0d4f" providerId="ADAL" clId="{FA3BD239-4B9A-4CBA-8CF5-F7BFBEA885D5}" dt="2025-11-07T12:30:13.264" v="692" actId="1036"/>
          <ac:spMkLst>
            <pc:docMk/>
            <pc:sldMk cId="0" sldId="261"/>
            <ac:spMk id="7" creationId="{00000000-0000-0000-0000-000000000000}"/>
          </ac:spMkLst>
        </pc:spChg>
        <pc:spChg chg="mod">
          <ac:chgData name="Bonita Searle-Barnes" userId="e782127f-826a-4a83-a372-afedaa2e0d4f" providerId="ADAL" clId="{FA3BD239-4B9A-4CBA-8CF5-F7BFBEA885D5}" dt="2025-11-07T12:29:57.385" v="685" actId="1076"/>
          <ac:spMkLst>
            <pc:docMk/>
            <pc:sldMk cId="0" sldId="261"/>
            <ac:spMk id="8" creationId="{00000000-0000-0000-0000-000000000000}"/>
          </ac:spMkLst>
        </pc:spChg>
        <pc:spChg chg="mod">
          <ac:chgData name="Bonita Searle-Barnes" userId="e782127f-826a-4a83-a372-afedaa2e0d4f" providerId="ADAL" clId="{FA3BD239-4B9A-4CBA-8CF5-F7BFBEA885D5}" dt="2025-11-07T12:29:44.066" v="683" actId="1036"/>
          <ac:spMkLst>
            <pc:docMk/>
            <pc:sldMk cId="0" sldId="261"/>
            <ac:spMk id="11" creationId="{00000000-0000-0000-0000-000000000000}"/>
          </ac:spMkLst>
        </pc:spChg>
        <pc:spChg chg="mod">
          <ac:chgData name="Bonita Searle-Barnes" userId="e782127f-826a-4a83-a372-afedaa2e0d4f" providerId="ADAL" clId="{FA3BD239-4B9A-4CBA-8CF5-F7BFBEA885D5}" dt="2025-11-07T12:29:25.657" v="677" actId="1076"/>
          <ac:spMkLst>
            <pc:docMk/>
            <pc:sldMk cId="0" sldId="261"/>
            <ac:spMk id="12" creationId="{00000000-0000-0000-0000-000000000000}"/>
          </ac:spMkLst>
        </pc:spChg>
        <pc:spChg chg="mod">
          <ac:chgData name="Bonita Searle-Barnes" userId="e782127f-826a-4a83-a372-afedaa2e0d4f" providerId="ADAL" clId="{FA3BD239-4B9A-4CBA-8CF5-F7BFBEA885D5}" dt="2025-11-07T12:29:13.592" v="674" actId="1076"/>
          <ac:spMkLst>
            <pc:docMk/>
            <pc:sldMk cId="0" sldId="261"/>
            <ac:spMk id="15" creationId="{00000000-0000-0000-0000-000000000000}"/>
          </ac:spMkLst>
        </pc:spChg>
        <pc:spChg chg="mod">
          <ac:chgData name="Bonita Searle-Barnes" userId="e782127f-826a-4a83-a372-afedaa2e0d4f" providerId="ADAL" clId="{FA3BD239-4B9A-4CBA-8CF5-F7BFBEA885D5}" dt="2025-11-07T12:28:49.375" v="670" actId="948"/>
          <ac:spMkLst>
            <pc:docMk/>
            <pc:sldMk cId="0" sldId="261"/>
            <ac:spMk id="16" creationId="{00000000-0000-0000-0000-000000000000}"/>
          </ac:spMkLst>
        </pc:spChg>
        <pc:spChg chg="mod">
          <ac:chgData name="Bonita Searle-Barnes" userId="e782127f-826a-4a83-a372-afedaa2e0d4f" providerId="ADAL" clId="{FA3BD239-4B9A-4CBA-8CF5-F7BFBEA885D5}" dt="2025-11-07T12:28:10.102" v="663" actId="1076"/>
          <ac:spMkLst>
            <pc:docMk/>
            <pc:sldMk cId="0" sldId="261"/>
            <ac:spMk id="19" creationId="{00000000-0000-0000-0000-000000000000}"/>
          </ac:spMkLst>
        </pc:spChg>
        <pc:spChg chg="mod">
          <ac:chgData name="Bonita Searle-Barnes" userId="e782127f-826a-4a83-a372-afedaa2e0d4f" providerId="ADAL" clId="{FA3BD239-4B9A-4CBA-8CF5-F7BFBEA885D5}" dt="2025-11-07T12:28:02.406" v="662" actId="948"/>
          <ac:spMkLst>
            <pc:docMk/>
            <pc:sldMk cId="0" sldId="261"/>
            <ac:spMk id="20" creationId="{00000000-0000-0000-0000-000000000000}"/>
          </ac:spMkLst>
        </pc:spChg>
      </pc:sldChg>
      <pc:sldChg chg="modSp mod">
        <pc:chgData name="Bonita Searle-Barnes" userId="e782127f-826a-4a83-a372-afedaa2e0d4f" providerId="ADAL" clId="{FA3BD239-4B9A-4CBA-8CF5-F7BFBEA885D5}" dt="2025-11-10T14:25:39.400" v="1145" actId="1076"/>
        <pc:sldMkLst>
          <pc:docMk/>
          <pc:sldMk cId="0" sldId="263"/>
        </pc:sldMkLst>
        <pc:spChg chg="mod">
          <ac:chgData name="Bonita Searle-Barnes" userId="e782127f-826a-4a83-a372-afedaa2e0d4f" providerId="ADAL" clId="{FA3BD239-4B9A-4CBA-8CF5-F7BFBEA885D5}" dt="2025-11-07T12:30:28.340" v="694"/>
          <ac:spMkLst>
            <pc:docMk/>
            <pc:sldMk cId="0" sldId="263"/>
            <ac:spMk id="3" creationId="{00000000-0000-0000-0000-000000000000}"/>
          </ac:spMkLst>
        </pc:spChg>
        <pc:spChg chg="mod">
          <ac:chgData name="Bonita Searle-Barnes" userId="e782127f-826a-4a83-a372-afedaa2e0d4f" providerId="ADAL" clId="{FA3BD239-4B9A-4CBA-8CF5-F7BFBEA885D5}" dt="2025-11-07T12:34:56.818" v="822" actId="1076"/>
          <ac:spMkLst>
            <pc:docMk/>
            <pc:sldMk cId="0" sldId="263"/>
            <ac:spMk id="5" creationId="{00000000-0000-0000-0000-000000000000}"/>
          </ac:spMkLst>
        </pc:spChg>
        <pc:spChg chg="mod">
          <ac:chgData name="Bonita Searle-Barnes" userId="e782127f-826a-4a83-a372-afedaa2e0d4f" providerId="ADAL" clId="{FA3BD239-4B9A-4CBA-8CF5-F7BFBEA885D5}" dt="2025-11-07T12:34:52.911" v="821" actId="1076"/>
          <ac:spMkLst>
            <pc:docMk/>
            <pc:sldMk cId="0" sldId="263"/>
            <ac:spMk id="6" creationId="{00000000-0000-0000-0000-000000000000}"/>
          </ac:spMkLst>
        </pc:spChg>
        <pc:spChg chg="mod">
          <ac:chgData name="Bonita Searle-Barnes" userId="e782127f-826a-4a83-a372-afedaa2e0d4f" providerId="ADAL" clId="{FA3BD239-4B9A-4CBA-8CF5-F7BFBEA885D5}" dt="2025-11-07T12:34:39.781" v="819" actId="1035"/>
          <ac:spMkLst>
            <pc:docMk/>
            <pc:sldMk cId="0" sldId="263"/>
            <ac:spMk id="7" creationId="{00000000-0000-0000-0000-000000000000}"/>
          </ac:spMkLst>
        </pc:spChg>
        <pc:spChg chg="mod">
          <ac:chgData name="Bonita Searle-Barnes" userId="e782127f-826a-4a83-a372-afedaa2e0d4f" providerId="ADAL" clId="{FA3BD239-4B9A-4CBA-8CF5-F7BFBEA885D5}" dt="2025-11-07T12:34:24.929" v="815" actId="1076"/>
          <ac:spMkLst>
            <pc:docMk/>
            <pc:sldMk cId="0" sldId="263"/>
            <ac:spMk id="8" creationId="{00000000-0000-0000-0000-000000000000}"/>
          </ac:spMkLst>
        </pc:spChg>
        <pc:spChg chg="mod">
          <ac:chgData name="Bonita Searle-Barnes" userId="e782127f-826a-4a83-a372-afedaa2e0d4f" providerId="ADAL" clId="{FA3BD239-4B9A-4CBA-8CF5-F7BFBEA885D5}" dt="2025-11-07T12:34:06.512" v="811" actId="1076"/>
          <ac:spMkLst>
            <pc:docMk/>
            <pc:sldMk cId="0" sldId="263"/>
            <ac:spMk id="10" creationId="{00000000-0000-0000-0000-000000000000}"/>
          </ac:spMkLst>
        </pc:spChg>
        <pc:spChg chg="mod">
          <ac:chgData name="Bonita Searle-Barnes" userId="e782127f-826a-4a83-a372-afedaa2e0d4f" providerId="ADAL" clId="{FA3BD239-4B9A-4CBA-8CF5-F7BFBEA885D5}" dt="2025-11-07T12:34:10.922" v="813" actId="1035"/>
          <ac:spMkLst>
            <pc:docMk/>
            <pc:sldMk cId="0" sldId="263"/>
            <ac:spMk id="11" creationId="{00000000-0000-0000-0000-000000000000}"/>
          </ac:spMkLst>
        </pc:spChg>
        <pc:spChg chg="mod">
          <ac:chgData name="Bonita Searle-Barnes" userId="e782127f-826a-4a83-a372-afedaa2e0d4f" providerId="ADAL" clId="{FA3BD239-4B9A-4CBA-8CF5-F7BFBEA885D5}" dt="2025-11-07T12:33:45.567" v="808" actId="1076"/>
          <ac:spMkLst>
            <pc:docMk/>
            <pc:sldMk cId="0" sldId="263"/>
            <ac:spMk id="12" creationId="{00000000-0000-0000-0000-000000000000}"/>
          </ac:spMkLst>
        </pc:spChg>
        <pc:spChg chg="mod">
          <ac:chgData name="Bonita Searle-Barnes" userId="e782127f-826a-4a83-a372-afedaa2e0d4f" providerId="ADAL" clId="{FA3BD239-4B9A-4CBA-8CF5-F7BFBEA885D5}" dt="2025-11-07T12:33:20.057" v="804" actId="1035"/>
          <ac:spMkLst>
            <pc:docMk/>
            <pc:sldMk cId="0" sldId="263"/>
            <ac:spMk id="15" creationId="{00000000-0000-0000-0000-000000000000}"/>
          </ac:spMkLst>
        </pc:spChg>
        <pc:spChg chg="mod">
          <ac:chgData name="Bonita Searle-Barnes" userId="e782127f-826a-4a83-a372-afedaa2e0d4f" providerId="ADAL" clId="{FA3BD239-4B9A-4CBA-8CF5-F7BFBEA885D5}" dt="2025-11-07T12:33:16.702" v="802" actId="1035"/>
          <ac:spMkLst>
            <pc:docMk/>
            <pc:sldMk cId="0" sldId="263"/>
            <ac:spMk id="16" creationId="{00000000-0000-0000-0000-000000000000}"/>
          </ac:spMkLst>
        </pc:spChg>
        <pc:spChg chg="mod">
          <ac:chgData name="Bonita Searle-Barnes" userId="e782127f-826a-4a83-a372-afedaa2e0d4f" providerId="ADAL" clId="{FA3BD239-4B9A-4CBA-8CF5-F7BFBEA885D5}" dt="2025-11-07T12:32:39.645" v="784" actId="1035"/>
          <ac:spMkLst>
            <pc:docMk/>
            <pc:sldMk cId="0" sldId="263"/>
            <ac:spMk id="17" creationId="{00000000-0000-0000-0000-000000000000}"/>
          </ac:spMkLst>
        </pc:spChg>
        <pc:spChg chg="mod">
          <ac:chgData name="Bonita Searle-Barnes" userId="e782127f-826a-4a83-a372-afedaa2e0d4f" providerId="ADAL" clId="{FA3BD239-4B9A-4CBA-8CF5-F7BFBEA885D5}" dt="2025-11-07T12:32:46.347" v="786" actId="1036"/>
          <ac:spMkLst>
            <pc:docMk/>
            <pc:sldMk cId="0" sldId="263"/>
            <ac:spMk id="18" creationId="{00000000-0000-0000-0000-000000000000}"/>
          </ac:spMkLst>
        </pc:spChg>
        <pc:spChg chg="mod">
          <ac:chgData name="Bonita Searle-Barnes" userId="e782127f-826a-4a83-a372-afedaa2e0d4f" providerId="ADAL" clId="{FA3BD239-4B9A-4CBA-8CF5-F7BFBEA885D5}" dt="2025-11-07T12:32:08.469" v="774" actId="1036"/>
          <ac:spMkLst>
            <pc:docMk/>
            <pc:sldMk cId="0" sldId="263"/>
            <ac:spMk id="20" creationId="{00000000-0000-0000-0000-000000000000}"/>
          </ac:spMkLst>
        </pc:spChg>
        <pc:spChg chg="mod">
          <ac:chgData name="Bonita Searle-Barnes" userId="e782127f-826a-4a83-a372-afedaa2e0d4f" providerId="ADAL" clId="{FA3BD239-4B9A-4CBA-8CF5-F7BFBEA885D5}" dt="2025-11-07T12:32:02.332" v="767" actId="12"/>
          <ac:spMkLst>
            <pc:docMk/>
            <pc:sldMk cId="0" sldId="263"/>
            <ac:spMk id="21" creationId="{00000000-0000-0000-0000-000000000000}"/>
          </ac:spMkLst>
        </pc:spChg>
        <pc:spChg chg="mod">
          <ac:chgData name="Bonita Searle-Barnes" userId="e782127f-826a-4a83-a372-afedaa2e0d4f" providerId="ADAL" clId="{FA3BD239-4B9A-4CBA-8CF5-F7BFBEA885D5}" dt="2025-11-07T12:31:55.180" v="766" actId="12"/>
          <ac:spMkLst>
            <pc:docMk/>
            <pc:sldMk cId="0" sldId="263"/>
            <ac:spMk id="22" creationId="{00000000-0000-0000-0000-000000000000}"/>
          </ac:spMkLst>
        </pc:spChg>
        <pc:spChg chg="mod">
          <ac:chgData name="Bonita Searle-Barnes" userId="e782127f-826a-4a83-a372-afedaa2e0d4f" providerId="ADAL" clId="{FA3BD239-4B9A-4CBA-8CF5-F7BFBEA885D5}" dt="2025-11-07T12:31:46.525" v="765" actId="12"/>
          <ac:spMkLst>
            <pc:docMk/>
            <pc:sldMk cId="0" sldId="263"/>
            <ac:spMk id="23" creationId="{00000000-0000-0000-0000-000000000000}"/>
          </ac:spMkLst>
        </pc:spChg>
        <pc:spChg chg="mod">
          <ac:chgData name="Bonita Searle-Barnes" userId="e782127f-826a-4a83-a372-afedaa2e0d4f" providerId="ADAL" clId="{FA3BD239-4B9A-4CBA-8CF5-F7BFBEA885D5}" dt="2025-11-07T12:33:34.344" v="806" actId="1076"/>
          <ac:spMkLst>
            <pc:docMk/>
            <pc:sldMk cId="0" sldId="263"/>
            <ac:spMk id="25" creationId="{DAA840E6-4053-9D15-DAAE-D58AF6DAD1F9}"/>
          </ac:spMkLst>
        </pc:spChg>
        <pc:picChg chg="mod">
          <ac:chgData name="Bonita Searle-Barnes" userId="e782127f-826a-4a83-a372-afedaa2e0d4f" providerId="ADAL" clId="{FA3BD239-4B9A-4CBA-8CF5-F7BFBEA885D5}" dt="2025-11-10T14:25:39.400" v="1145" actId="1076"/>
          <ac:picMkLst>
            <pc:docMk/>
            <pc:sldMk cId="0" sldId="263"/>
            <ac:picMk id="2" creationId="{00000000-0000-0000-0000-000000000000}"/>
          </ac:picMkLst>
        </pc:picChg>
      </pc:sldChg>
      <pc:sldChg chg="addSp modSp mod">
        <pc:chgData name="Bonita Searle-Barnes" userId="e782127f-826a-4a83-a372-afedaa2e0d4f" providerId="ADAL" clId="{FA3BD239-4B9A-4CBA-8CF5-F7BFBEA885D5}" dt="2025-11-07T12:39:04.320" v="885" actId="20577"/>
        <pc:sldMkLst>
          <pc:docMk/>
          <pc:sldMk cId="0" sldId="264"/>
        </pc:sldMkLst>
        <pc:spChg chg="mod">
          <ac:chgData name="Bonita Searle-Barnes" userId="e782127f-826a-4a83-a372-afedaa2e0d4f" providerId="ADAL" clId="{FA3BD239-4B9A-4CBA-8CF5-F7BFBEA885D5}" dt="2025-11-07T12:35:16.940" v="824"/>
          <ac:spMkLst>
            <pc:docMk/>
            <pc:sldMk cId="0" sldId="264"/>
            <ac:spMk id="2" creationId="{00000000-0000-0000-0000-000000000000}"/>
          </ac:spMkLst>
        </pc:spChg>
        <pc:spChg chg="add mod">
          <ac:chgData name="Bonita Searle-Barnes" userId="e782127f-826a-4a83-a372-afedaa2e0d4f" providerId="ADAL" clId="{FA3BD239-4B9A-4CBA-8CF5-F7BFBEA885D5}" dt="2025-11-07T12:39:04.320" v="885" actId="20577"/>
          <ac:spMkLst>
            <pc:docMk/>
            <pc:sldMk cId="0" sldId="264"/>
            <ac:spMk id="3" creationId="{7566662C-D978-44C7-D8D6-33B8DF1E7897}"/>
          </ac:spMkLst>
        </pc:spChg>
        <pc:spChg chg="mod">
          <ac:chgData name="Bonita Searle-Barnes" userId="e782127f-826a-4a83-a372-afedaa2e0d4f" providerId="ADAL" clId="{FA3BD239-4B9A-4CBA-8CF5-F7BFBEA885D5}" dt="2025-11-07T12:38:57.017" v="880" actId="20577"/>
          <ac:spMkLst>
            <pc:docMk/>
            <pc:sldMk cId="0" sldId="264"/>
            <ac:spMk id="41" creationId="{ED7A09A6-E891-4950-C533-7D35CD17E371}"/>
          </ac:spMkLst>
        </pc:spChg>
        <pc:spChg chg="mod">
          <ac:chgData name="Bonita Searle-Barnes" userId="e782127f-826a-4a83-a372-afedaa2e0d4f" providerId="ADAL" clId="{FA3BD239-4B9A-4CBA-8CF5-F7BFBEA885D5}" dt="2025-11-07T12:39:00.949" v="883" actId="20577"/>
          <ac:spMkLst>
            <pc:docMk/>
            <pc:sldMk cId="0" sldId="264"/>
            <ac:spMk id="43" creationId="{87692476-3BAF-3393-2C27-11D835F78048}"/>
          </ac:spMkLst>
        </pc:spChg>
      </pc:sldChg>
      <pc:sldChg chg="modSp mod">
        <pc:chgData name="Bonita Searle-Barnes" userId="e782127f-826a-4a83-a372-afedaa2e0d4f" providerId="ADAL" clId="{FA3BD239-4B9A-4CBA-8CF5-F7BFBEA885D5}" dt="2025-11-07T13:01:14.158" v="1130" actId="1035"/>
        <pc:sldMkLst>
          <pc:docMk/>
          <pc:sldMk cId="0" sldId="265"/>
        </pc:sldMkLst>
        <pc:spChg chg="mod">
          <ac:chgData name="Bonita Searle-Barnes" userId="e782127f-826a-4a83-a372-afedaa2e0d4f" providerId="ADAL" clId="{FA3BD239-4B9A-4CBA-8CF5-F7BFBEA885D5}" dt="2025-11-07T13:01:14.158" v="1130" actId="1035"/>
          <ac:spMkLst>
            <pc:docMk/>
            <pc:sldMk cId="0" sldId="265"/>
            <ac:spMk id="2" creationId="{00000000-0000-0000-0000-000000000000}"/>
          </ac:spMkLst>
        </pc:spChg>
        <pc:spChg chg="mod">
          <ac:chgData name="Bonita Searle-Barnes" userId="e782127f-826a-4a83-a372-afedaa2e0d4f" providerId="ADAL" clId="{FA3BD239-4B9A-4CBA-8CF5-F7BFBEA885D5}" dt="2025-11-07T12:40:17.007" v="903" actId="20577"/>
          <ac:spMkLst>
            <pc:docMk/>
            <pc:sldMk cId="0" sldId="265"/>
            <ac:spMk id="17" creationId="{3A34B03B-47A6-D2CC-A197-30CC8C0B509B}"/>
          </ac:spMkLst>
        </pc:spChg>
      </pc:sldChg>
      <pc:sldChg chg="modSp mod">
        <pc:chgData name="Bonita Searle-Barnes" userId="e782127f-826a-4a83-a372-afedaa2e0d4f" providerId="ADAL" clId="{FA3BD239-4B9A-4CBA-8CF5-F7BFBEA885D5}" dt="2025-11-07T12:42:34.583" v="932" actId="1076"/>
        <pc:sldMkLst>
          <pc:docMk/>
          <pc:sldMk cId="0" sldId="266"/>
        </pc:sldMkLst>
        <pc:spChg chg="mod">
          <ac:chgData name="Bonita Searle-Barnes" userId="e782127f-826a-4a83-a372-afedaa2e0d4f" providerId="ADAL" clId="{FA3BD239-4B9A-4CBA-8CF5-F7BFBEA885D5}" dt="2025-11-07T12:42:34.583" v="932" actId="1076"/>
          <ac:spMkLst>
            <pc:docMk/>
            <pc:sldMk cId="0" sldId="266"/>
            <ac:spMk id="2" creationId="{00000000-0000-0000-0000-000000000000}"/>
          </ac:spMkLst>
        </pc:spChg>
        <pc:spChg chg="mod">
          <ac:chgData name="Bonita Searle-Barnes" userId="e782127f-826a-4a83-a372-afedaa2e0d4f" providerId="ADAL" clId="{FA3BD239-4B9A-4CBA-8CF5-F7BFBEA885D5}" dt="2025-11-07T12:40:41.631" v="907"/>
          <ac:spMkLst>
            <pc:docMk/>
            <pc:sldMk cId="0" sldId="266"/>
            <ac:spMk id="5" creationId="{00000000-0000-0000-0000-000000000000}"/>
          </ac:spMkLst>
        </pc:spChg>
        <pc:spChg chg="mod">
          <ac:chgData name="Bonita Searle-Barnes" userId="e782127f-826a-4a83-a372-afedaa2e0d4f" providerId="ADAL" clId="{FA3BD239-4B9A-4CBA-8CF5-F7BFBEA885D5}" dt="2025-11-07T12:40:48.814" v="909"/>
          <ac:spMkLst>
            <pc:docMk/>
            <pc:sldMk cId="0" sldId="266"/>
            <ac:spMk id="10" creationId="{00000000-0000-0000-0000-000000000000}"/>
          </ac:spMkLst>
        </pc:spChg>
        <pc:spChg chg="mod">
          <ac:chgData name="Bonita Searle-Barnes" userId="e782127f-826a-4a83-a372-afedaa2e0d4f" providerId="ADAL" clId="{FA3BD239-4B9A-4CBA-8CF5-F7BFBEA885D5}" dt="2025-11-07T12:40:56.990" v="911"/>
          <ac:spMkLst>
            <pc:docMk/>
            <pc:sldMk cId="0" sldId="266"/>
            <ac:spMk id="15" creationId="{00000000-0000-0000-0000-000000000000}"/>
          </ac:spMkLst>
        </pc:spChg>
        <pc:spChg chg="mod">
          <ac:chgData name="Bonita Searle-Barnes" userId="e782127f-826a-4a83-a372-afedaa2e0d4f" providerId="ADAL" clId="{FA3BD239-4B9A-4CBA-8CF5-F7BFBEA885D5}" dt="2025-11-07T12:41:04.397" v="913"/>
          <ac:spMkLst>
            <pc:docMk/>
            <pc:sldMk cId="0" sldId="266"/>
            <ac:spMk id="20" creationId="{00000000-0000-0000-0000-000000000000}"/>
          </ac:spMkLst>
        </pc:spChg>
        <pc:grpChg chg="mod">
          <ac:chgData name="Bonita Searle-Barnes" userId="e782127f-826a-4a83-a372-afedaa2e0d4f" providerId="ADAL" clId="{FA3BD239-4B9A-4CBA-8CF5-F7BFBEA885D5}" dt="2025-11-07T12:41:12.084" v="914" actId="1076"/>
          <ac:grpSpMkLst>
            <pc:docMk/>
            <pc:sldMk cId="0" sldId="266"/>
            <ac:grpSpMk id="24" creationId="{E21B2233-1D09-A764-6DA6-101617C66FFD}"/>
          </ac:grpSpMkLst>
        </pc:grpChg>
      </pc:sldChg>
      <pc:sldChg chg="modSp mod">
        <pc:chgData name="Bonita Searle-Barnes" userId="e782127f-826a-4a83-a372-afedaa2e0d4f" providerId="ADAL" clId="{FA3BD239-4B9A-4CBA-8CF5-F7BFBEA885D5}" dt="2025-11-07T12:52:46.841" v="1078" actId="1076"/>
        <pc:sldMkLst>
          <pc:docMk/>
          <pc:sldMk cId="0" sldId="269"/>
        </pc:sldMkLst>
        <pc:spChg chg="mod">
          <ac:chgData name="Bonita Searle-Barnes" userId="e782127f-826a-4a83-a372-afedaa2e0d4f" providerId="ADAL" clId="{FA3BD239-4B9A-4CBA-8CF5-F7BFBEA885D5}" dt="2025-11-07T12:47:17.443" v="1016"/>
          <ac:spMkLst>
            <pc:docMk/>
            <pc:sldMk cId="0" sldId="269"/>
            <ac:spMk id="2" creationId="{00000000-0000-0000-0000-000000000000}"/>
          </ac:spMkLst>
        </pc:spChg>
        <pc:spChg chg="mod">
          <ac:chgData name="Bonita Searle-Barnes" userId="e782127f-826a-4a83-a372-afedaa2e0d4f" providerId="ADAL" clId="{FA3BD239-4B9A-4CBA-8CF5-F7BFBEA885D5}" dt="2025-11-07T12:52:29.086" v="1075" actId="1076"/>
          <ac:spMkLst>
            <pc:docMk/>
            <pc:sldMk cId="0" sldId="269"/>
            <ac:spMk id="4" creationId="{00000000-0000-0000-0000-000000000000}"/>
          </ac:spMkLst>
        </pc:spChg>
        <pc:spChg chg="mod">
          <ac:chgData name="Bonita Searle-Barnes" userId="e782127f-826a-4a83-a372-afedaa2e0d4f" providerId="ADAL" clId="{FA3BD239-4B9A-4CBA-8CF5-F7BFBEA885D5}" dt="2025-11-07T12:52:46.841" v="1078" actId="1076"/>
          <ac:spMkLst>
            <pc:docMk/>
            <pc:sldMk cId="0" sldId="269"/>
            <ac:spMk id="8" creationId="{00000000-0000-0000-0000-000000000000}"/>
          </ac:spMkLst>
        </pc:spChg>
        <pc:spChg chg="mod">
          <ac:chgData name="Bonita Searle-Barnes" userId="e782127f-826a-4a83-a372-afedaa2e0d4f" providerId="ADAL" clId="{FA3BD239-4B9A-4CBA-8CF5-F7BFBEA885D5}" dt="2025-11-07T12:52:34.177" v="1076" actId="20577"/>
          <ac:spMkLst>
            <pc:docMk/>
            <pc:sldMk cId="0" sldId="269"/>
            <ac:spMk id="12" creationId="{00000000-0000-0000-0000-000000000000}"/>
          </ac:spMkLst>
        </pc:spChg>
        <pc:spChg chg="mod">
          <ac:chgData name="Bonita Searle-Barnes" userId="e782127f-826a-4a83-a372-afedaa2e0d4f" providerId="ADAL" clId="{FA3BD239-4B9A-4CBA-8CF5-F7BFBEA885D5}" dt="2025-11-07T12:52:21.018" v="1074" actId="6549"/>
          <ac:spMkLst>
            <pc:docMk/>
            <pc:sldMk cId="0" sldId="269"/>
            <ac:spMk id="16" creationId="{00000000-0000-0000-0000-000000000000}"/>
          </ac:spMkLst>
        </pc:spChg>
        <pc:picChg chg="mod ord">
          <ac:chgData name="Bonita Searle-Barnes" userId="e782127f-826a-4a83-a372-afedaa2e0d4f" providerId="ADAL" clId="{FA3BD239-4B9A-4CBA-8CF5-F7BFBEA885D5}" dt="2025-11-07T12:50:00.598" v="1040" actId="1076"/>
          <ac:picMkLst>
            <pc:docMk/>
            <pc:sldMk cId="0" sldId="269"/>
            <ac:picMk id="5" creationId="{00000000-0000-0000-0000-000000000000}"/>
          </ac:picMkLst>
        </pc:picChg>
        <pc:picChg chg="mod">
          <ac:chgData name="Bonita Searle-Barnes" userId="e782127f-826a-4a83-a372-afedaa2e0d4f" providerId="ADAL" clId="{FA3BD239-4B9A-4CBA-8CF5-F7BFBEA885D5}" dt="2025-11-07T12:50:42.661" v="1045" actId="1076"/>
          <ac:picMkLst>
            <pc:docMk/>
            <pc:sldMk cId="0" sldId="269"/>
            <ac:picMk id="6" creationId="{00000000-0000-0000-0000-000000000000}"/>
          </ac:picMkLst>
        </pc:picChg>
        <pc:picChg chg="mod ord">
          <ac:chgData name="Bonita Searle-Barnes" userId="e782127f-826a-4a83-a372-afedaa2e0d4f" providerId="ADAL" clId="{FA3BD239-4B9A-4CBA-8CF5-F7BFBEA885D5}" dt="2025-11-07T12:50:52.916" v="1047" actId="1076"/>
          <ac:picMkLst>
            <pc:docMk/>
            <pc:sldMk cId="0" sldId="269"/>
            <ac:picMk id="9" creationId="{00000000-0000-0000-0000-000000000000}"/>
          </ac:picMkLst>
        </pc:picChg>
        <pc:picChg chg="mod">
          <ac:chgData name="Bonita Searle-Barnes" userId="e782127f-826a-4a83-a372-afedaa2e0d4f" providerId="ADAL" clId="{FA3BD239-4B9A-4CBA-8CF5-F7BFBEA885D5}" dt="2025-11-07T12:48:54.602" v="1029" actId="1076"/>
          <ac:picMkLst>
            <pc:docMk/>
            <pc:sldMk cId="0" sldId="269"/>
            <ac:picMk id="10" creationId="{00000000-0000-0000-0000-000000000000}"/>
          </ac:picMkLst>
        </pc:picChg>
        <pc:picChg chg="mod ord">
          <ac:chgData name="Bonita Searle-Barnes" userId="e782127f-826a-4a83-a372-afedaa2e0d4f" providerId="ADAL" clId="{FA3BD239-4B9A-4CBA-8CF5-F7BFBEA885D5}" dt="2025-11-07T12:50:38.604" v="1044" actId="1076"/>
          <ac:picMkLst>
            <pc:docMk/>
            <pc:sldMk cId="0" sldId="269"/>
            <ac:picMk id="13" creationId="{00000000-0000-0000-0000-000000000000}"/>
          </ac:picMkLst>
        </pc:picChg>
        <pc:picChg chg="mod">
          <ac:chgData name="Bonita Searle-Barnes" userId="e782127f-826a-4a83-a372-afedaa2e0d4f" providerId="ADAL" clId="{FA3BD239-4B9A-4CBA-8CF5-F7BFBEA885D5}" dt="2025-11-07T12:49:00.217" v="1031" actId="1076"/>
          <ac:picMkLst>
            <pc:docMk/>
            <pc:sldMk cId="0" sldId="269"/>
            <ac:picMk id="14" creationId="{00000000-0000-0000-0000-000000000000}"/>
          </ac:picMkLst>
        </pc:picChg>
        <pc:picChg chg="mod ord">
          <ac:chgData name="Bonita Searle-Barnes" userId="e782127f-826a-4a83-a372-afedaa2e0d4f" providerId="ADAL" clId="{FA3BD239-4B9A-4CBA-8CF5-F7BFBEA885D5}" dt="2025-11-07T12:50:20.411" v="1042" actId="1076"/>
          <ac:picMkLst>
            <pc:docMk/>
            <pc:sldMk cId="0" sldId="269"/>
            <ac:picMk id="17" creationId="{00000000-0000-0000-0000-000000000000}"/>
          </ac:picMkLst>
        </pc:picChg>
        <pc:picChg chg="mod">
          <ac:chgData name="Bonita Searle-Barnes" userId="e782127f-826a-4a83-a372-afedaa2e0d4f" providerId="ADAL" clId="{FA3BD239-4B9A-4CBA-8CF5-F7BFBEA885D5}" dt="2025-11-07T12:48:10.743" v="1023" actId="1076"/>
          <ac:picMkLst>
            <pc:docMk/>
            <pc:sldMk cId="0" sldId="269"/>
            <ac:picMk id="18" creationId="{00000000-0000-0000-0000-000000000000}"/>
          </ac:picMkLst>
        </pc:picChg>
        <pc:picChg chg="mod ord">
          <ac:chgData name="Bonita Searle-Barnes" userId="e782127f-826a-4a83-a372-afedaa2e0d4f" providerId="ADAL" clId="{FA3BD239-4B9A-4CBA-8CF5-F7BFBEA885D5}" dt="2025-11-07T12:49:26.417" v="1035" actId="167"/>
          <ac:picMkLst>
            <pc:docMk/>
            <pc:sldMk cId="0" sldId="269"/>
            <ac:picMk id="21" creationId="{00000000-0000-0000-0000-000000000000}"/>
          </ac:picMkLst>
        </pc:picChg>
        <pc:picChg chg="mod">
          <ac:chgData name="Bonita Searle-Barnes" userId="e782127f-826a-4a83-a372-afedaa2e0d4f" providerId="ADAL" clId="{FA3BD239-4B9A-4CBA-8CF5-F7BFBEA885D5}" dt="2025-11-07T12:47:29.600" v="1018" actId="1076"/>
          <ac:picMkLst>
            <pc:docMk/>
            <pc:sldMk cId="0" sldId="269"/>
            <ac:picMk id="22" creationId="{00000000-0000-0000-0000-000000000000}"/>
          </ac:picMkLst>
        </pc:picChg>
      </pc:sldChg>
      <pc:sldChg chg="modSp mod">
        <pc:chgData name="Bonita Searle-Barnes" userId="e782127f-826a-4a83-a372-afedaa2e0d4f" providerId="ADAL" clId="{FA3BD239-4B9A-4CBA-8CF5-F7BFBEA885D5}" dt="2025-11-07T12:02:52.166" v="7" actId="20577"/>
        <pc:sldMkLst>
          <pc:docMk/>
          <pc:sldMk cId="4139293381" sldId="462"/>
        </pc:sldMkLst>
        <pc:spChg chg="mod">
          <ac:chgData name="Bonita Searle-Barnes" userId="e782127f-826a-4a83-a372-afedaa2e0d4f" providerId="ADAL" clId="{FA3BD239-4B9A-4CBA-8CF5-F7BFBEA885D5}" dt="2025-11-07T12:02:52.166" v="7" actId="20577"/>
          <ac:spMkLst>
            <pc:docMk/>
            <pc:sldMk cId="4139293381" sldId="462"/>
            <ac:spMk id="3" creationId="{C071156A-2242-124B-AF49-34A979232ED8}"/>
          </ac:spMkLst>
        </pc:spChg>
      </pc:sldChg>
      <pc:sldChg chg="delSp modSp mod">
        <pc:chgData name="Bonita Searle-Barnes" userId="e782127f-826a-4a83-a372-afedaa2e0d4f" providerId="ADAL" clId="{FA3BD239-4B9A-4CBA-8CF5-F7BFBEA885D5}" dt="2025-11-07T12:55:22.115" v="1111" actId="14100"/>
        <pc:sldMkLst>
          <pc:docMk/>
          <pc:sldMk cId="3014219946" sldId="838"/>
        </pc:sldMkLst>
        <pc:spChg chg="mod">
          <ac:chgData name="Bonita Searle-Barnes" userId="e782127f-826a-4a83-a372-afedaa2e0d4f" providerId="ADAL" clId="{FA3BD239-4B9A-4CBA-8CF5-F7BFBEA885D5}" dt="2025-11-07T12:53:47.225" v="1097" actId="404"/>
          <ac:spMkLst>
            <pc:docMk/>
            <pc:sldMk cId="3014219946" sldId="838"/>
            <ac:spMk id="3" creationId="{3A94B90A-30B6-56D1-21EB-457B88DBC0F3}"/>
          </ac:spMkLst>
        </pc:spChg>
        <pc:spChg chg="mod">
          <ac:chgData name="Bonita Searle-Barnes" userId="e782127f-826a-4a83-a372-afedaa2e0d4f" providerId="ADAL" clId="{FA3BD239-4B9A-4CBA-8CF5-F7BFBEA885D5}" dt="2025-11-07T12:55:22.115" v="1111" actId="14100"/>
          <ac:spMkLst>
            <pc:docMk/>
            <pc:sldMk cId="3014219946" sldId="838"/>
            <ac:spMk id="7" creationId="{00000000-0000-0000-0000-000000000000}"/>
          </ac:spMkLst>
        </pc:spChg>
      </pc:sldChg>
      <pc:sldChg chg="modSp mod">
        <pc:chgData name="Bonita Searle-Barnes" userId="e782127f-826a-4a83-a372-afedaa2e0d4f" providerId="ADAL" clId="{FA3BD239-4B9A-4CBA-8CF5-F7BFBEA885D5}" dt="2025-11-07T12:12:52.637" v="385" actId="1076"/>
        <pc:sldMkLst>
          <pc:docMk/>
          <pc:sldMk cId="2808480706" sldId="840"/>
        </pc:sldMkLst>
        <pc:spChg chg="mod">
          <ac:chgData name="Bonita Searle-Barnes" userId="e782127f-826a-4a83-a372-afedaa2e0d4f" providerId="ADAL" clId="{FA3BD239-4B9A-4CBA-8CF5-F7BFBEA885D5}" dt="2025-11-07T12:06:34.976" v="117" actId="1035"/>
          <ac:spMkLst>
            <pc:docMk/>
            <pc:sldMk cId="2808480706" sldId="840"/>
            <ac:spMk id="3" creationId="{6FFB772F-E825-9D87-9E8B-D04BC8A5280C}"/>
          </ac:spMkLst>
        </pc:spChg>
        <pc:spChg chg="mod">
          <ac:chgData name="Bonita Searle-Barnes" userId="e782127f-826a-4a83-a372-afedaa2e0d4f" providerId="ADAL" clId="{FA3BD239-4B9A-4CBA-8CF5-F7BFBEA885D5}" dt="2025-11-07T12:12:52.637" v="385" actId="1076"/>
          <ac:spMkLst>
            <pc:docMk/>
            <pc:sldMk cId="2808480706" sldId="840"/>
            <ac:spMk id="4" creationId="{183CA12B-98D8-441B-A2DE-6FF2B2597824}"/>
          </ac:spMkLst>
        </pc:spChg>
      </pc:sldChg>
      <pc:sldChg chg="delSp modSp mod">
        <pc:chgData name="Bonita Searle-Barnes" userId="e782127f-826a-4a83-a372-afedaa2e0d4f" providerId="ADAL" clId="{FA3BD239-4B9A-4CBA-8CF5-F7BFBEA885D5}" dt="2025-11-07T12:54:54.467" v="1109" actId="14100"/>
        <pc:sldMkLst>
          <pc:docMk/>
          <pc:sldMk cId="2847982734" sldId="843"/>
        </pc:sldMkLst>
        <pc:spChg chg="mod">
          <ac:chgData name="Bonita Searle-Barnes" userId="e782127f-826a-4a83-a372-afedaa2e0d4f" providerId="ADAL" clId="{FA3BD239-4B9A-4CBA-8CF5-F7BFBEA885D5}" dt="2025-11-07T12:06:42.710" v="130"/>
          <ac:spMkLst>
            <pc:docMk/>
            <pc:sldMk cId="2847982734" sldId="843"/>
            <ac:spMk id="3" creationId="{F0792BCA-8AB6-0FDF-AC08-CE636D202BE9}"/>
          </ac:spMkLst>
        </pc:spChg>
        <pc:spChg chg="mod">
          <ac:chgData name="Bonita Searle-Barnes" userId="e782127f-826a-4a83-a372-afedaa2e0d4f" providerId="ADAL" clId="{FA3BD239-4B9A-4CBA-8CF5-F7BFBEA885D5}" dt="2025-11-07T12:54:54.467" v="1109" actId="14100"/>
          <ac:spMkLst>
            <pc:docMk/>
            <pc:sldMk cId="2847982734" sldId="843"/>
            <ac:spMk id="4" creationId="{BBFFC9DD-99F6-E5CA-5CF5-B1C6B4D6BBC1}"/>
          </ac:spMkLst>
        </pc:spChg>
      </pc:sldChg>
      <pc:sldChg chg="modSp mod">
        <pc:chgData name="Bonita Searle-Barnes" userId="e782127f-826a-4a83-a372-afedaa2e0d4f" providerId="ADAL" clId="{FA3BD239-4B9A-4CBA-8CF5-F7BFBEA885D5}" dt="2025-11-07T13:00:48.395" v="1128"/>
        <pc:sldMkLst>
          <pc:docMk/>
          <pc:sldMk cId="3550900902" sldId="844"/>
        </pc:sldMkLst>
        <pc:spChg chg="mod">
          <ac:chgData name="Bonita Searle-Barnes" userId="e782127f-826a-4a83-a372-afedaa2e0d4f" providerId="ADAL" clId="{FA3BD239-4B9A-4CBA-8CF5-F7BFBEA885D5}" dt="2025-11-07T13:00:48.395" v="1128"/>
          <ac:spMkLst>
            <pc:docMk/>
            <pc:sldMk cId="3550900902" sldId="844"/>
            <ac:spMk id="2" creationId="{FBB9DE9B-478B-B4E0-0CB9-676E9AE69D08}"/>
          </ac:spMkLst>
        </pc:spChg>
        <pc:spChg chg="mod">
          <ac:chgData name="Bonita Searle-Barnes" userId="e782127f-826a-4a83-a372-afedaa2e0d4f" providerId="ADAL" clId="{FA3BD239-4B9A-4CBA-8CF5-F7BFBEA885D5}" dt="2025-11-07T12:14:59.800" v="452" actId="14100"/>
          <ac:spMkLst>
            <pc:docMk/>
            <pc:sldMk cId="3550900902" sldId="844"/>
            <ac:spMk id="27" creationId="{FC1C74A3-11A3-E817-8258-D236022B0A14}"/>
          </ac:spMkLst>
        </pc:spChg>
      </pc:sldChg>
      <pc:sldChg chg="modSp mod">
        <pc:chgData name="Bonita Searle-Barnes" userId="e782127f-826a-4a83-a372-afedaa2e0d4f" providerId="ADAL" clId="{FA3BD239-4B9A-4CBA-8CF5-F7BFBEA885D5}" dt="2025-11-07T12:44:22.268" v="974" actId="20577"/>
        <pc:sldMkLst>
          <pc:docMk/>
          <pc:sldMk cId="3493864667" sldId="845"/>
        </pc:sldMkLst>
        <pc:spChg chg="mod">
          <ac:chgData name="Bonita Searle-Barnes" userId="e782127f-826a-4a83-a372-afedaa2e0d4f" providerId="ADAL" clId="{FA3BD239-4B9A-4CBA-8CF5-F7BFBEA885D5}" dt="2025-11-07T12:42:49.784" v="948"/>
          <ac:spMkLst>
            <pc:docMk/>
            <pc:sldMk cId="3493864667" sldId="845"/>
            <ac:spMk id="2" creationId="{0C2406CB-E0DB-1E37-BD79-7E048C9AD77B}"/>
          </ac:spMkLst>
        </pc:spChg>
        <pc:spChg chg="mod">
          <ac:chgData name="Bonita Searle-Barnes" userId="e782127f-826a-4a83-a372-afedaa2e0d4f" providerId="ADAL" clId="{FA3BD239-4B9A-4CBA-8CF5-F7BFBEA885D5}" dt="2025-11-07T12:44:05.623" v="964" actId="20577"/>
          <ac:spMkLst>
            <pc:docMk/>
            <pc:sldMk cId="3493864667" sldId="845"/>
            <ac:spMk id="22" creationId="{0C75E005-8417-ACAC-99DA-4823A7D16CDA}"/>
          </ac:spMkLst>
        </pc:spChg>
        <pc:spChg chg="mod">
          <ac:chgData name="Bonita Searle-Barnes" userId="e782127f-826a-4a83-a372-afedaa2e0d4f" providerId="ADAL" clId="{FA3BD239-4B9A-4CBA-8CF5-F7BFBEA885D5}" dt="2025-11-07T12:44:22.268" v="974" actId="20577"/>
          <ac:spMkLst>
            <pc:docMk/>
            <pc:sldMk cId="3493864667" sldId="845"/>
            <ac:spMk id="23" creationId="{1B1C27C3-6A40-A299-2D7E-4A109800F21E}"/>
          </ac:spMkLst>
        </pc:spChg>
      </pc:sldChg>
      <pc:sldChg chg="modSp mod">
        <pc:chgData name="Bonita Searle-Barnes" userId="e782127f-826a-4a83-a372-afedaa2e0d4f" providerId="ADAL" clId="{FA3BD239-4B9A-4CBA-8CF5-F7BFBEA885D5}" dt="2025-11-10T14:25:16.967" v="1131" actId="14100"/>
        <pc:sldMkLst>
          <pc:docMk/>
          <pc:sldMk cId="152731058" sldId="847"/>
        </pc:sldMkLst>
        <pc:spChg chg="mod">
          <ac:chgData name="Bonita Searle-Barnes" userId="e782127f-826a-4a83-a372-afedaa2e0d4f" providerId="ADAL" clId="{FA3BD239-4B9A-4CBA-8CF5-F7BFBEA885D5}" dt="2025-11-07T12:44:37.225" v="976"/>
          <ac:spMkLst>
            <pc:docMk/>
            <pc:sldMk cId="152731058" sldId="847"/>
            <ac:spMk id="3" creationId="{88813EA5-0AA6-701D-81DE-2BB9811C6C51}"/>
          </ac:spMkLst>
        </pc:spChg>
        <pc:spChg chg="mod">
          <ac:chgData name="Bonita Searle-Barnes" userId="e782127f-826a-4a83-a372-afedaa2e0d4f" providerId="ADAL" clId="{FA3BD239-4B9A-4CBA-8CF5-F7BFBEA885D5}" dt="2025-11-07T12:46:52.510" v="1014" actId="948"/>
          <ac:spMkLst>
            <pc:docMk/>
            <pc:sldMk cId="152731058" sldId="847"/>
            <ac:spMk id="13" creationId="{0FC99BB5-374E-1375-B2C2-35232C5D4BE7}"/>
          </ac:spMkLst>
        </pc:spChg>
        <pc:spChg chg="mod">
          <ac:chgData name="Bonita Searle-Barnes" userId="e782127f-826a-4a83-a372-afedaa2e0d4f" providerId="ADAL" clId="{FA3BD239-4B9A-4CBA-8CF5-F7BFBEA885D5}" dt="2025-11-07T12:46:47.245" v="1013" actId="1076"/>
          <ac:spMkLst>
            <pc:docMk/>
            <pc:sldMk cId="152731058" sldId="847"/>
            <ac:spMk id="14" creationId="{784AD29E-1E63-AA96-E530-46D7D04BD356}"/>
          </ac:spMkLst>
        </pc:spChg>
        <pc:picChg chg="mod">
          <ac:chgData name="Bonita Searle-Barnes" userId="e782127f-826a-4a83-a372-afedaa2e0d4f" providerId="ADAL" clId="{FA3BD239-4B9A-4CBA-8CF5-F7BFBEA885D5}" dt="2025-11-10T14:25:16.967" v="1131" actId="14100"/>
          <ac:picMkLst>
            <pc:docMk/>
            <pc:sldMk cId="152731058" sldId="847"/>
            <ac:picMk id="2" creationId="{095BE948-02F0-8408-8409-989565872708}"/>
          </ac:picMkLst>
        </pc:picChg>
      </pc:sldChg>
      <pc:sldChg chg="modSp mod">
        <pc:chgData name="Bonita Searle-Barnes" userId="e782127f-826a-4a83-a372-afedaa2e0d4f" providerId="ADAL" clId="{FA3BD239-4B9A-4CBA-8CF5-F7BFBEA885D5}" dt="2025-11-07T12:53:34.861" v="1095" actId="20577"/>
        <pc:sldMkLst>
          <pc:docMk/>
          <pc:sldMk cId="3043547114" sldId="848"/>
        </pc:sldMkLst>
        <pc:spChg chg="mod">
          <ac:chgData name="Bonita Searle-Barnes" userId="e782127f-826a-4a83-a372-afedaa2e0d4f" providerId="ADAL" clId="{FA3BD239-4B9A-4CBA-8CF5-F7BFBEA885D5}" dt="2025-11-07T12:52:58.122" v="1080"/>
          <ac:spMkLst>
            <pc:docMk/>
            <pc:sldMk cId="3043547114" sldId="848"/>
            <ac:spMk id="2" creationId="{B0D43499-0F8F-3E81-5ED0-6B17F4AF64C5}"/>
          </ac:spMkLst>
        </pc:spChg>
        <pc:spChg chg="mod">
          <ac:chgData name="Bonita Searle-Barnes" userId="e782127f-826a-4a83-a372-afedaa2e0d4f" providerId="ADAL" clId="{FA3BD239-4B9A-4CBA-8CF5-F7BFBEA885D5}" dt="2025-11-07T12:53:34.861" v="1095" actId="20577"/>
          <ac:spMkLst>
            <pc:docMk/>
            <pc:sldMk cId="3043547114" sldId="848"/>
            <ac:spMk id="23" creationId="{38FD84DB-0A2C-590E-546B-3C5ABB7326D9}"/>
          </ac:spMkLst>
        </pc:spChg>
      </pc:sldChg>
      <pc:sldChg chg="modSp add mod">
        <pc:chgData name="Bonita Searle-Barnes" userId="e782127f-826a-4a83-a372-afedaa2e0d4f" providerId="ADAL" clId="{FA3BD239-4B9A-4CBA-8CF5-F7BFBEA885D5}" dt="2025-11-10T14:25:48.488" v="1160"/>
        <pc:sldMkLst>
          <pc:docMk/>
          <pc:sldMk cId="835987737" sldId="850"/>
        </pc:sldMkLst>
        <pc:spChg chg="mod">
          <ac:chgData name="Bonita Searle-Barnes" userId="e782127f-826a-4a83-a372-afedaa2e0d4f" providerId="ADAL" clId="{FA3BD239-4B9A-4CBA-8CF5-F7BFBEA885D5}" dt="2025-11-07T12:21:17.146" v="573"/>
          <ac:spMkLst>
            <pc:docMk/>
            <pc:sldMk cId="835987737" sldId="850"/>
            <ac:spMk id="3" creationId="{EC696636-8E6E-5220-077F-12E616072ECB}"/>
          </ac:spMkLst>
        </pc:spChg>
        <pc:spChg chg="mod">
          <ac:chgData name="Bonita Searle-Barnes" userId="e782127f-826a-4a83-a372-afedaa2e0d4f" providerId="ADAL" clId="{FA3BD239-4B9A-4CBA-8CF5-F7BFBEA885D5}" dt="2025-11-07T12:20:44.631" v="556" actId="20577"/>
          <ac:spMkLst>
            <pc:docMk/>
            <pc:sldMk cId="835987737" sldId="850"/>
            <ac:spMk id="15" creationId="{0FBA5BFF-044C-380F-ACFC-F6AF8A4AAFC1}"/>
          </ac:spMkLst>
        </pc:spChg>
      </pc:sldChg>
      <pc:sldMasterChg chg="modSp mod">
        <pc:chgData name="Bonita Searle-Barnes" userId="e782127f-826a-4a83-a372-afedaa2e0d4f" providerId="ADAL" clId="{FA3BD239-4B9A-4CBA-8CF5-F7BFBEA885D5}" dt="2025-11-07T12:02:41.483" v="3" actId="20577"/>
        <pc:sldMasterMkLst>
          <pc:docMk/>
          <pc:sldMasterMk cId="495896617" sldId="2147483682"/>
        </pc:sldMasterMkLst>
      </pc:sldMasterChg>
    </pc:docChg>
  </pc:docChgLst>
  <pc:docChgLst>
    <pc:chgData name="Andrasko, Rhiannon" userId="S::rhiannon.andrasko@wjec.co.uk::15be4c62-2de6-4343-a7f4-3c209826edd1" providerId="AD" clId="Web-{1DBCB558-AAC5-E4F8-F304-A11A5CAEF58F}"/>
    <pc:docChg chg="modSld">
      <pc:chgData name="Andrasko, Rhiannon" userId="S::rhiannon.andrasko@wjec.co.uk::15be4c62-2de6-4343-a7f4-3c209826edd1" providerId="AD" clId="Web-{1DBCB558-AAC5-E4F8-F304-A11A5CAEF58F}" dt="2025-11-20T10:43:33.416" v="6" actId="1076"/>
      <pc:docMkLst>
        <pc:docMk/>
      </pc:docMkLst>
      <pc:sldChg chg="addSp delSp modSp">
        <pc:chgData name="Andrasko, Rhiannon" userId="S::rhiannon.andrasko@wjec.co.uk::15be4c62-2de6-4343-a7f4-3c209826edd1" providerId="AD" clId="Web-{1DBCB558-AAC5-E4F8-F304-A11A5CAEF58F}" dt="2025-11-20T10:43:33.416" v="6" actId="1076"/>
        <pc:sldMkLst>
          <pc:docMk/>
          <pc:sldMk cId="0" sldId="269"/>
        </pc:sldMkLst>
        <pc:picChg chg="add mod">
          <ac:chgData name="Andrasko, Rhiannon" userId="S::rhiannon.andrasko@wjec.co.uk::15be4c62-2de6-4343-a7f4-3c209826edd1" providerId="AD" clId="Web-{1DBCB558-AAC5-E4F8-F304-A11A5CAEF58F}" dt="2025-11-20T10:43:33.416" v="6" actId="1076"/>
          <ac:picMkLst>
            <pc:docMk/>
            <pc:sldMk cId="0" sldId="269"/>
            <ac:picMk id="3" creationId="{F749EB4B-530E-4246-9BE4-D233AF640198}"/>
          </ac:picMkLst>
        </pc:picChg>
        <pc:picChg chg="del">
          <ac:chgData name="Andrasko, Rhiannon" userId="S::rhiannon.andrasko@wjec.co.uk::15be4c62-2de6-4343-a7f4-3c209826edd1" providerId="AD" clId="Web-{1DBCB558-AAC5-E4F8-F304-A11A5CAEF58F}" dt="2025-11-20T10:43:22.118" v="2"/>
          <ac:picMkLst>
            <pc:docMk/>
            <pc:sldMk cId="0" sldId="269"/>
            <ac:picMk id="10" creationId="{00000000-0000-0000-0000-000000000000}"/>
          </ac:picMkLst>
        </pc:picChg>
      </pc:sldChg>
    </pc:docChg>
  </pc:docChgLst>
  <pc:docChgLst>
    <pc:chgData name="Andrasko, Rhiannon" userId="S::rhiannon.andrasko@wjec.co.uk::15be4c62-2de6-4343-a7f4-3c209826edd1" providerId="AD" clId="Web-{A76C0234-79CE-28AB-30E4-7E402545F89C}"/>
    <pc:docChg chg="mod modSld">
      <pc:chgData name="Andrasko, Rhiannon" userId="S::rhiannon.andrasko@wjec.co.uk::15be4c62-2de6-4343-a7f4-3c209826edd1" providerId="AD" clId="Web-{A76C0234-79CE-28AB-30E4-7E402545F89C}" dt="2025-11-19T13:42:26.622" v="22" actId="20577"/>
      <pc:docMkLst>
        <pc:docMk/>
      </pc:docMkLst>
      <pc:sldChg chg="modSp">
        <pc:chgData name="Andrasko, Rhiannon" userId="S::rhiannon.andrasko@wjec.co.uk::15be4c62-2de6-4343-a7f4-3c209826edd1" providerId="AD" clId="Web-{A76C0234-79CE-28AB-30E4-7E402545F89C}" dt="2025-11-19T13:30:43.817" v="0" actId="20577"/>
        <pc:sldMkLst>
          <pc:docMk/>
          <pc:sldMk cId="0" sldId="257"/>
        </pc:sldMkLst>
        <pc:spChg chg="mod">
          <ac:chgData name="Andrasko, Rhiannon" userId="S::rhiannon.andrasko@wjec.co.uk::15be4c62-2de6-4343-a7f4-3c209826edd1" providerId="AD" clId="Web-{A76C0234-79CE-28AB-30E4-7E402545F89C}" dt="2025-11-19T13:30:43.817" v="0" actId="20577"/>
          <ac:spMkLst>
            <pc:docMk/>
            <pc:sldMk cId="0" sldId="257"/>
            <ac:spMk id="15" creationId="{00000000-0000-0000-0000-000000000000}"/>
          </ac:spMkLst>
        </pc:spChg>
      </pc:sldChg>
      <pc:sldChg chg="modSp">
        <pc:chgData name="Andrasko, Rhiannon" userId="S::rhiannon.andrasko@wjec.co.uk::15be4c62-2de6-4343-a7f4-3c209826edd1" providerId="AD" clId="Web-{A76C0234-79CE-28AB-30E4-7E402545F89C}" dt="2025-11-19T13:33:20.732" v="2" actId="20577"/>
        <pc:sldMkLst>
          <pc:docMk/>
          <pc:sldMk cId="0" sldId="259"/>
        </pc:sldMkLst>
        <pc:spChg chg="mod">
          <ac:chgData name="Andrasko, Rhiannon" userId="S::rhiannon.andrasko@wjec.co.uk::15be4c62-2de6-4343-a7f4-3c209826edd1" providerId="AD" clId="Web-{A76C0234-79CE-28AB-30E4-7E402545F89C}" dt="2025-11-19T13:33:20.732" v="2" actId="20577"/>
          <ac:spMkLst>
            <pc:docMk/>
            <pc:sldMk cId="0" sldId="259"/>
            <ac:spMk id="15" creationId="{22C694B2-1247-4ED2-A41E-20B8D06256F0}"/>
          </ac:spMkLst>
        </pc:spChg>
      </pc:sldChg>
      <pc:sldChg chg="modSp">
        <pc:chgData name="Andrasko, Rhiannon" userId="S::rhiannon.andrasko@wjec.co.uk::15be4c62-2de6-4343-a7f4-3c209826edd1" providerId="AD" clId="Web-{A76C0234-79CE-28AB-30E4-7E402545F89C}" dt="2025-11-19T13:36:22.583" v="17" actId="20577"/>
        <pc:sldMkLst>
          <pc:docMk/>
          <pc:sldMk cId="0" sldId="263"/>
        </pc:sldMkLst>
        <pc:spChg chg="mod">
          <ac:chgData name="Andrasko, Rhiannon" userId="S::rhiannon.andrasko@wjec.co.uk::15be4c62-2de6-4343-a7f4-3c209826edd1" providerId="AD" clId="Web-{A76C0234-79CE-28AB-30E4-7E402545F89C}" dt="2025-11-19T13:36:20.864" v="3" actId="20577"/>
          <ac:spMkLst>
            <pc:docMk/>
            <pc:sldMk cId="0" sldId="263"/>
            <ac:spMk id="5" creationId="{00000000-0000-0000-0000-000000000000}"/>
          </ac:spMkLst>
        </pc:spChg>
        <pc:spChg chg="mod">
          <ac:chgData name="Andrasko, Rhiannon" userId="S::rhiannon.andrasko@wjec.co.uk::15be4c62-2de6-4343-a7f4-3c209826edd1" providerId="AD" clId="Web-{A76C0234-79CE-28AB-30E4-7E402545F89C}" dt="2025-11-19T13:36:21.005" v="4" actId="20577"/>
          <ac:spMkLst>
            <pc:docMk/>
            <pc:sldMk cId="0" sldId="263"/>
            <ac:spMk id="6" creationId="{00000000-0000-0000-0000-000000000000}"/>
          </ac:spMkLst>
        </pc:spChg>
        <pc:spChg chg="mod">
          <ac:chgData name="Andrasko, Rhiannon" userId="S::rhiannon.andrasko@wjec.co.uk::15be4c62-2de6-4343-a7f4-3c209826edd1" providerId="AD" clId="Web-{A76C0234-79CE-28AB-30E4-7E402545F89C}" dt="2025-11-19T13:36:21.130" v="5" actId="20577"/>
          <ac:spMkLst>
            <pc:docMk/>
            <pc:sldMk cId="0" sldId="263"/>
            <ac:spMk id="7" creationId="{00000000-0000-0000-0000-000000000000}"/>
          </ac:spMkLst>
        </pc:spChg>
        <pc:spChg chg="mod">
          <ac:chgData name="Andrasko, Rhiannon" userId="S::rhiannon.andrasko@wjec.co.uk::15be4c62-2de6-4343-a7f4-3c209826edd1" providerId="AD" clId="Web-{A76C0234-79CE-28AB-30E4-7E402545F89C}" dt="2025-11-19T13:36:21.239" v="6" actId="20577"/>
          <ac:spMkLst>
            <pc:docMk/>
            <pc:sldMk cId="0" sldId="263"/>
            <ac:spMk id="8" creationId="{00000000-0000-0000-0000-000000000000}"/>
          </ac:spMkLst>
        </pc:spChg>
        <pc:spChg chg="mod">
          <ac:chgData name="Andrasko, Rhiannon" userId="S::rhiannon.andrasko@wjec.co.uk::15be4c62-2de6-4343-a7f4-3c209826edd1" providerId="AD" clId="Web-{A76C0234-79CE-28AB-30E4-7E402545F89C}" dt="2025-11-19T13:36:21.365" v="7" actId="20577"/>
          <ac:spMkLst>
            <pc:docMk/>
            <pc:sldMk cId="0" sldId="263"/>
            <ac:spMk id="10" creationId="{00000000-0000-0000-0000-000000000000}"/>
          </ac:spMkLst>
        </pc:spChg>
        <pc:spChg chg="mod">
          <ac:chgData name="Andrasko, Rhiannon" userId="S::rhiannon.andrasko@wjec.co.uk::15be4c62-2de6-4343-a7f4-3c209826edd1" providerId="AD" clId="Web-{A76C0234-79CE-28AB-30E4-7E402545F89C}" dt="2025-11-19T13:36:21.473" v="8" actId="20577"/>
          <ac:spMkLst>
            <pc:docMk/>
            <pc:sldMk cId="0" sldId="263"/>
            <ac:spMk id="11" creationId="{00000000-0000-0000-0000-000000000000}"/>
          </ac:spMkLst>
        </pc:spChg>
        <pc:spChg chg="mod">
          <ac:chgData name="Andrasko, Rhiannon" userId="S::rhiannon.andrasko@wjec.co.uk::15be4c62-2de6-4343-a7f4-3c209826edd1" providerId="AD" clId="Web-{A76C0234-79CE-28AB-30E4-7E402545F89C}" dt="2025-11-19T13:36:21.583" v="9" actId="20577"/>
          <ac:spMkLst>
            <pc:docMk/>
            <pc:sldMk cId="0" sldId="263"/>
            <ac:spMk id="12" creationId="{00000000-0000-0000-0000-000000000000}"/>
          </ac:spMkLst>
        </pc:spChg>
        <pc:spChg chg="mod">
          <ac:chgData name="Andrasko, Rhiannon" userId="S::rhiannon.andrasko@wjec.co.uk::15be4c62-2de6-4343-a7f4-3c209826edd1" providerId="AD" clId="Web-{A76C0234-79CE-28AB-30E4-7E402545F89C}" dt="2025-11-19T13:36:21.708" v="10" actId="20577"/>
          <ac:spMkLst>
            <pc:docMk/>
            <pc:sldMk cId="0" sldId="263"/>
            <ac:spMk id="15" creationId="{00000000-0000-0000-0000-000000000000}"/>
          </ac:spMkLst>
        </pc:spChg>
        <pc:spChg chg="mod">
          <ac:chgData name="Andrasko, Rhiannon" userId="S::rhiannon.andrasko@wjec.co.uk::15be4c62-2de6-4343-a7f4-3c209826edd1" providerId="AD" clId="Web-{A76C0234-79CE-28AB-30E4-7E402545F89C}" dt="2025-11-19T13:36:21.817" v="11" actId="20577"/>
          <ac:spMkLst>
            <pc:docMk/>
            <pc:sldMk cId="0" sldId="263"/>
            <ac:spMk id="16" creationId="{00000000-0000-0000-0000-000000000000}"/>
          </ac:spMkLst>
        </pc:spChg>
        <pc:spChg chg="mod">
          <ac:chgData name="Andrasko, Rhiannon" userId="S::rhiannon.andrasko@wjec.co.uk::15be4c62-2de6-4343-a7f4-3c209826edd1" providerId="AD" clId="Web-{A76C0234-79CE-28AB-30E4-7E402545F89C}" dt="2025-11-19T13:36:21.973" v="12" actId="20577"/>
          <ac:spMkLst>
            <pc:docMk/>
            <pc:sldMk cId="0" sldId="263"/>
            <ac:spMk id="17" creationId="{00000000-0000-0000-0000-000000000000}"/>
          </ac:spMkLst>
        </pc:spChg>
        <pc:spChg chg="mod">
          <ac:chgData name="Andrasko, Rhiannon" userId="S::rhiannon.andrasko@wjec.co.uk::15be4c62-2de6-4343-a7f4-3c209826edd1" providerId="AD" clId="Web-{A76C0234-79CE-28AB-30E4-7E402545F89C}" dt="2025-11-19T13:36:22.098" v="13" actId="20577"/>
          <ac:spMkLst>
            <pc:docMk/>
            <pc:sldMk cId="0" sldId="263"/>
            <ac:spMk id="18" creationId="{00000000-0000-0000-0000-000000000000}"/>
          </ac:spMkLst>
        </pc:spChg>
        <pc:spChg chg="mod">
          <ac:chgData name="Andrasko, Rhiannon" userId="S::rhiannon.andrasko@wjec.co.uk::15be4c62-2de6-4343-a7f4-3c209826edd1" providerId="AD" clId="Web-{A76C0234-79CE-28AB-30E4-7E402545F89C}" dt="2025-11-19T13:36:22.208" v="14" actId="20577"/>
          <ac:spMkLst>
            <pc:docMk/>
            <pc:sldMk cId="0" sldId="263"/>
            <ac:spMk id="20" creationId="{00000000-0000-0000-0000-000000000000}"/>
          </ac:spMkLst>
        </pc:spChg>
        <pc:spChg chg="mod">
          <ac:chgData name="Andrasko, Rhiannon" userId="S::rhiannon.andrasko@wjec.co.uk::15be4c62-2de6-4343-a7f4-3c209826edd1" providerId="AD" clId="Web-{A76C0234-79CE-28AB-30E4-7E402545F89C}" dt="2025-11-19T13:36:22.348" v="15" actId="20577"/>
          <ac:spMkLst>
            <pc:docMk/>
            <pc:sldMk cId="0" sldId="263"/>
            <ac:spMk id="21" creationId="{00000000-0000-0000-0000-000000000000}"/>
          </ac:spMkLst>
        </pc:spChg>
        <pc:spChg chg="mod">
          <ac:chgData name="Andrasko, Rhiannon" userId="S::rhiannon.andrasko@wjec.co.uk::15be4c62-2de6-4343-a7f4-3c209826edd1" providerId="AD" clId="Web-{A76C0234-79CE-28AB-30E4-7E402545F89C}" dt="2025-11-19T13:36:22.473" v="16" actId="20577"/>
          <ac:spMkLst>
            <pc:docMk/>
            <pc:sldMk cId="0" sldId="263"/>
            <ac:spMk id="22" creationId="{00000000-0000-0000-0000-000000000000}"/>
          </ac:spMkLst>
        </pc:spChg>
        <pc:spChg chg="mod">
          <ac:chgData name="Andrasko, Rhiannon" userId="S::rhiannon.andrasko@wjec.co.uk::15be4c62-2de6-4343-a7f4-3c209826edd1" providerId="AD" clId="Web-{A76C0234-79CE-28AB-30E4-7E402545F89C}" dt="2025-11-19T13:36:22.583" v="17" actId="20577"/>
          <ac:spMkLst>
            <pc:docMk/>
            <pc:sldMk cId="0" sldId="263"/>
            <ac:spMk id="23" creationId="{00000000-0000-0000-0000-000000000000}"/>
          </ac:spMkLst>
        </pc:spChg>
      </pc:sldChg>
      <pc:sldChg chg="modSp">
        <pc:chgData name="Andrasko, Rhiannon" userId="S::rhiannon.andrasko@wjec.co.uk::15be4c62-2de6-4343-a7f4-3c209826edd1" providerId="AD" clId="Web-{A76C0234-79CE-28AB-30E4-7E402545F89C}" dt="2025-11-19T13:40:58.714" v="19" actId="20577"/>
        <pc:sldMkLst>
          <pc:docMk/>
          <pc:sldMk cId="0" sldId="269"/>
        </pc:sldMkLst>
        <pc:spChg chg="mod">
          <ac:chgData name="Andrasko, Rhiannon" userId="S::rhiannon.andrasko@wjec.co.uk::15be4c62-2de6-4343-a7f4-3c209826edd1" providerId="AD" clId="Web-{A76C0234-79CE-28AB-30E4-7E402545F89C}" dt="2025-11-19T13:40:58.714" v="19" actId="20577"/>
          <ac:spMkLst>
            <pc:docMk/>
            <pc:sldMk cId="0" sldId="269"/>
            <ac:spMk id="4" creationId="{00000000-0000-0000-0000-000000000000}"/>
          </ac:spMkLst>
        </pc:spChg>
      </pc:sldChg>
      <pc:sldChg chg="modSp">
        <pc:chgData name="Andrasko, Rhiannon" userId="S::rhiannon.andrasko@wjec.co.uk::15be4c62-2de6-4343-a7f4-3c209826edd1" providerId="AD" clId="Web-{A76C0234-79CE-28AB-30E4-7E402545F89C}" dt="2025-11-19T13:42:26.622" v="22" actId="20577"/>
        <pc:sldMkLst>
          <pc:docMk/>
          <pc:sldMk cId="3014219946" sldId="838"/>
        </pc:sldMkLst>
        <pc:spChg chg="mod">
          <ac:chgData name="Andrasko, Rhiannon" userId="S::rhiannon.andrasko@wjec.co.uk::15be4c62-2de6-4343-a7f4-3c209826edd1" providerId="AD" clId="Web-{A76C0234-79CE-28AB-30E4-7E402545F89C}" dt="2025-11-19T13:42:26.622" v="22" actId="20577"/>
          <ac:spMkLst>
            <pc:docMk/>
            <pc:sldMk cId="3014219946" sldId="838"/>
            <ac:spMk id="7" creationId="{00000000-0000-0000-0000-000000000000}"/>
          </ac:spMkLst>
        </pc:spChg>
      </pc:sldChg>
    </pc:docChg>
  </pc:docChgLst>
  <pc:docChgLst>
    <pc:chgData name="Hazell, Danielle" userId="16322be0-50ef-46ff-b0c0-d304bc10d5d2" providerId="ADAL" clId="{E6D12E1F-DF63-450C-A9ED-E72C5F6C045B}"/>
    <pc:docChg chg="custSel mod delSld modSld modMainMaster">
      <pc:chgData name="Hazell, Danielle" userId="16322be0-50ef-46ff-b0c0-d304bc10d5d2" providerId="ADAL" clId="{E6D12E1F-DF63-450C-A9ED-E72C5F6C045B}" dt="2025-11-17T21:00:59.170" v="70" actId="1076"/>
      <pc:docMkLst>
        <pc:docMk/>
      </pc:docMkLst>
      <pc:sldChg chg="modSp mod">
        <pc:chgData name="Hazell, Danielle" userId="16322be0-50ef-46ff-b0c0-d304bc10d5d2" providerId="ADAL" clId="{E6D12E1F-DF63-450C-A9ED-E72C5F6C045B}" dt="2025-11-17T20:54:05.359" v="10" actId="1076"/>
        <pc:sldMkLst>
          <pc:docMk/>
          <pc:sldMk cId="0" sldId="257"/>
        </pc:sldMkLst>
        <pc:spChg chg="mod">
          <ac:chgData name="Hazell, Danielle" userId="16322be0-50ef-46ff-b0c0-d304bc10d5d2" providerId="ADAL" clId="{E6D12E1F-DF63-450C-A9ED-E72C5F6C045B}" dt="2025-11-17T20:54:01.904" v="9" actId="1076"/>
          <ac:spMkLst>
            <pc:docMk/>
            <pc:sldMk cId="0" sldId="257"/>
            <ac:spMk id="3" creationId="{00000000-0000-0000-0000-000000000000}"/>
          </ac:spMkLst>
        </pc:spChg>
        <pc:grpChg chg="mod">
          <ac:chgData name="Hazell, Danielle" userId="16322be0-50ef-46ff-b0c0-d304bc10d5d2" providerId="ADAL" clId="{E6D12E1F-DF63-450C-A9ED-E72C5F6C045B}" dt="2025-11-17T20:54:05.359" v="10" actId="1076"/>
          <ac:grpSpMkLst>
            <pc:docMk/>
            <pc:sldMk cId="0" sldId="257"/>
            <ac:grpSpMk id="20" creationId="{94AC0ADF-91E5-D97F-3EE6-3F11DC1B917D}"/>
          </ac:grpSpMkLst>
        </pc:grpChg>
      </pc:sldChg>
      <pc:sldChg chg="modSp mod">
        <pc:chgData name="Hazell, Danielle" userId="16322be0-50ef-46ff-b0c0-d304bc10d5d2" providerId="ADAL" clId="{E6D12E1F-DF63-450C-A9ED-E72C5F6C045B}" dt="2025-11-17T20:54:46.839" v="18" actId="20577"/>
        <pc:sldMkLst>
          <pc:docMk/>
          <pc:sldMk cId="0" sldId="259"/>
        </pc:sldMkLst>
        <pc:spChg chg="mod">
          <ac:chgData name="Hazell, Danielle" userId="16322be0-50ef-46ff-b0c0-d304bc10d5d2" providerId="ADAL" clId="{E6D12E1F-DF63-450C-A9ED-E72C5F6C045B}" dt="2025-11-17T20:54:46.839" v="18" actId="20577"/>
          <ac:spMkLst>
            <pc:docMk/>
            <pc:sldMk cId="0" sldId="259"/>
            <ac:spMk id="15" creationId="{22C694B2-1247-4ED2-A41E-20B8D06256F0}"/>
          </ac:spMkLst>
        </pc:spChg>
      </pc:sldChg>
      <pc:sldChg chg="modSp mod">
        <pc:chgData name="Hazell, Danielle" userId="16322be0-50ef-46ff-b0c0-d304bc10d5d2" providerId="ADAL" clId="{E6D12E1F-DF63-450C-A9ED-E72C5F6C045B}" dt="2025-11-17T20:56:05.204" v="32" actId="1076"/>
        <pc:sldMkLst>
          <pc:docMk/>
          <pc:sldMk cId="0" sldId="260"/>
        </pc:sldMkLst>
        <pc:spChg chg="mod">
          <ac:chgData name="Hazell, Danielle" userId="16322be0-50ef-46ff-b0c0-d304bc10d5d2" providerId="ADAL" clId="{E6D12E1F-DF63-450C-A9ED-E72C5F6C045B}" dt="2025-11-17T20:55:24.475" v="25" actId="1076"/>
          <ac:spMkLst>
            <pc:docMk/>
            <pc:sldMk cId="0" sldId="260"/>
            <ac:spMk id="3" creationId="{00000000-0000-0000-0000-000000000000}"/>
          </ac:spMkLst>
        </pc:spChg>
        <pc:spChg chg="mod">
          <ac:chgData name="Hazell, Danielle" userId="16322be0-50ef-46ff-b0c0-d304bc10d5d2" providerId="ADAL" clId="{E6D12E1F-DF63-450C-A9ED-E72C5F6C045B}" dt="2025-11-17T20:55:34.910" v="26" actId="1076"/>
          <ac:spMkLst>
            <pc:docMk/>
            <pc:sldMk cId="0" sldId="260"/>
            <ac:spMk id="4" creationId="{00000000-0000-0000-0000-000000000000}"/>
          </ac:spMkLst>
        </pc:spChg>
        <pc:spChg chg="mod">
          <ac:chgData name="Hazell, Danielle" userId="16322be0-50ef-46ff-b0c0-d304bc10d5d2" providerId="ADAL" clId="{E6D12E1F-DF63-450C-A9ED-E72C5F6C045B}" dt="2025-11-17T20:55:45.363" v="27" actId="1076"/>
          <ac:spMkLst>
            <pc:docMk/>
            <pc:sldMk cId="0" sldId="260"/>
            <ac:spMk id="10" creationId="{00000000-0000-0000-0000-000000000000}"/>
          </ac:spMkLst>
        </pc:spChg>
        <pc:spChg chg="mod">
          <ac:chgData name="Hazell, Danielle" userId="16322be0-50ef-46ff-b0c0-d304bc10d5d2" providerId="ADAL" clId="{E6D12E1F-DF63-450C-A9ED-E72C5F6C045B}" dt="2025-11-17T20:55:58.251" v="30" actId="14100"/>
          <ac:spMkLst>
            <pc:docMk/>
            <pc:sldMk cId="0" sldId="260"/>
            <ac:spMk id="16" creationId="{00000000-0000-0000-0000-000000000000}"/>
          </ac:spMkLst>
        </pc:spChg>
        <pc:spChg chg="mod">
          <ac:chgData name="Hazell, Danielle" userId="16322be0-50ef-46ff-b0c0-d304bc10d5d2" providerId="ADAL" clId="{E6D12E1F-DF63-450C-A9ED-E72C5F6C045B}" dt="2025-11-17T20:56:05.204" v="32" actId="1076"/>
          <ac:spMkLst>
            <pc:docMk/>
            <pc:sldMk cId="0" sldId="260"/>
            <ac:spMk id="22" creationId="{00000000-0000-0000-0000-000000000000}"/>
          </ac:spMkLst>
        </pc:spChg>
        <pc:spChg chg="mod">
          <ac:chgData name="Hazell, Danielle" userId="16322be0-50ef-46ff-b0c0-d304bc10d5d2" providerId="ADAL" clId="{E6D12E1F-DF63-450C-A9ED-E72C5F6C045B}" dt="2025-11-17T20:55:34.910" v="26" actId="1076"/>
          <ac:spMkLst>
            <pc:docMk/>
            <pc:sldMk cId="0" sldId="260"/>
            <ac:spMk id="28" creationId="{7FD14BBB-E504-1106-769D-BA9AACC7CF1B}"/>
          </ac:spMkLst>
        </pc:spChg>
        <pc:spChg chg="mod">
          <ac:chgData name="Hazell, Danielle" userId="16322be0-50ef-46ff-b0c0-d304bc10d5d2" providerId="ADAL" clId="{E6D12E1F-DF63-450C-A9ED-E72C5F6C045B}" dt="2025-11-17T20:56:02.189" v="31" actId="1076"/>
          <ac:spMkLst>
            <pc:docMk/>
            <pc:sldMk cId="0" sldId="260"/>
            <ac:spMk id="34" creationId="{0CFE0C50-109E-9EA7-819E-C0B476BFBEAB}"/>
          </ac:spMkLst>
        </pc:spChg>
      </pc:sldChg>
      <pc:sldChg chg="modSp mod">
        <pc:chgData name="Hazell, Danielle" userId="16322be0-50ef-46ff-b0c0-d304bc10d5d2" providerId="ADAL" clId="{E6D12E1F-DF63-450C-A9ED-E72C5F6C045B}" dt="2025-11-17T20:56:55.922" v="38" actId="1076"/>
        <pc:sldMkLst>
          <pc:docMk/>
          <pc:sldMk cId="0" sldId="263"/>
        </pc:sldMkLst>
        <pc:spChg chg="mod">
          <ac:chgData name="Hazell, Danielle" userId="16322be0-50ef-46ff-b0c0-d304bc10d5d2" providerId="ADAL" clId="{E6D12E1F-DF63-450C-A9ED-E72C5F6C045B}" dt="2025-11-17T20:56:29.410" v="33" actId="1076"/>
          <ac:spMkLst>
            <pc:docMk/>
            <pc:sldMk cId="0" sldId="263"/>
            <ac:spMk id="3" creationId="{00000000-0000-0000-0000-000000000000}"/>
          </ac:spMkLst>
        </pc:spChg>
        <pc:spChg chg="mod">
          <ac:chgData name="Hazell, Danielle" userId="16322be0-50ef-46ff-b0c0-d304bc10d5d2" providerId="ADAL" clId="{E6D12E1F-DF63-450C-A9ED-E72C5F6C045B}" dt="2025-11-17T20:56:55.922" v="38" actId="1076"/>
          <ac:spMkLst>
            <pc:docMk/>
            <pc:sldMk cId="0" sldId="263"/>
            <ac:spMk id="7" creationId="{00000000-0000-0000-0000-000000000000}"/>
          </ac:spMkLst>
        </pc:spChg>
        <pc:spChg chg="mod">
          <ac:chgData name="Hazell, Danielle" userId="16322be0-50ef-46ff-b0c0-d304bc10d5d2" providerId="ADAL" clId="{E6D12E1F-DF63-450C-A9ED-E72C5F6C045B}" dt="2025-11-17T20:56:49.402" v="37" actId="1076"/>
          <ac:spMkLst>
            <pc:docMk/>
            <pc:sldMk cId="0" sldId="263"/>
            <ac:spMk id="8" creationId="{00000000-0000-0000-0000-000000000000}"/>
          </ac:spMkLst>
        </pc:spChg>
        <pc:spChg chg="mod">
          <ac:chgData name="Hazell, Danielle" userId="16322be0-50ef-46ff-b0c0-d304bc10d5d2" providerId="ADAL" clId="{E6D12E1F-DF63-450C-A9ED-E72C5F6C045B}" dt="2025-11-17T20:56:44.060" v="36" actId="1076"/>
          <ac:spMkLst>
            <pc:docMk/>
            <pc:sldMk cId="0" sldId="263"/>
            <ac:spMk id="25" creationId="{DAA840E6-4053-9D15-DAAE-D58AF6DAD1F9}"/>
          </ac:spMkLst>
        </pc:spChg>
        <pc:grpChg chg="mod">
          <ac:chgData name="Hazell, Danielle" userId="16322be0-50ef-46ff-b0c0-d304bc10d5d2" providerId="ADAL" clId="{E6D12E1F-DF63-450C-A9ED-E72C5F6C045B}" dt="2025-11-17T20:56:36.300" v="35" actId="1076"/>
          <ac:grpSpMkLst>
            <pc:docMk/>
            <pc:sldMk cId="0" sldId="263"/>
            <ac:grpSpMk id="24" creationId="{E1FC26A0-2C8E-CAB2-B540-E6A04A607815}"/>
          </ac:grpSpMkLst>
        </pc:grpChg>
        <pc:grpChg chg="mod">
          <ac:chgData name="Hazell, Danielle" userId="16322be0-50ef-46ff-b0c0-d304bc10d5d2" providerId="ADAL" clId="{E6D12E1F-DF63-450C-A9ED-E72C5F6C045B}" dt="2025-11-17T20:56:32.868" v="34" actId="1076"/>
          <ac:grpSpMkLst>
            <pc:docMk/>
            <pc:sldMk cId="0" sldId="263"/>
            <ac:grpSpMk id="38" creationId="{EAC12A89-F12B-7EDC-EC65-8D7A063D8560}"/>
          </ac:grpSpMkLst>
        </pc:grpChg>
      </pc:sldChg>
      <pc:sldChg chg="modSp mod">
        <pc:chgData name="Hazell, Danielle" userId="16322be0-50ef-46ff-b0c0-d304bc10d5d2" providerId="ADAL" clId="{E6D12E1F-DF63-450C-A9ED-E72C5F6C045B}" dt="2025-11-17T20:57:42.118" v="48" actId="20577"/>
        <pc:sldMkLst>
          <pc:docMk/>
          <pc:sldMk cId="0" sldId="264"/>
        </pc:sldMkLst>
        <pc:spChg chg="mod">
          <ac:chgData name="Hazell, Danielle" userId="16322be0-50ef-46ff-b0c0-d304bc10d5d2" providerId="ADAL" clId="{E6D12E1F-DF63-450C-A9ED-E72C5F6C045B}" dt="2025-11-17T20:57:42.118" v="48" actId="20577"/>
          <ac:spMkLst>
            <pc:docMk/>
            <pc:sldMk cId="0" sldId="264"/>
            <ac:spMk id="3" creationId="{7566662C-D978-44C7-D8D6-33B8DF1E7897}"/>
          </ac:spMkLst>
        </pc:spChg>
        <pc:spChg chg="mod">
          <ac:chgData name="Hazell, Danielle" userId="16322be0-50ef-46ff-b0c0-d304bc10d5d2" providerId="ADAL" clId="{E6D12E1F-DF63-450C-A9ED-E72C5F6C045B}" dt="2025-11-17T20:57:32.802" v="43" actId="20577"/>
          <ac:spMkLst>
            <pc:docMk/>
            <pc:sldMk cId="0" sldId="264"/>
            <ac:spMk id="41" creationId="{ED7A09A6-E891-4950-C533-7D35CD17E371}"/>
          </ac:spMkLst>
        </pc:spChg>
        <pc:spChg chg="mod">
          <ac:chgData name="Hazell, Danielle" userId="16322be0-50ef-46ff-b0c0-d304bc10d5d2" providerId="ADAL" clId="{E6D12E1F-DF63-450C-A9ED-E72C5F6C045B}" dt="2025-11-17T20:57:36.738" v="46" actId="20577"/>
          <ac:spMkLst>
            <pc:docMk/>
            <pc:sldMk cId="0" sldId="264"/>
            <ac:spMk id="43" creationId="{87692476-3BAF-3393-2C27-11D835F78048}"/>
          </ac:spMkLst>
        </pc:spChg>
      </pc:sldChg>
      <pc:sldChg chg="modSp mod">
        <pc:chgData name="Hazell, Danielle" userId="16322be0-50ef-46ff-b0c0-d304bc10d5d2" providerId="ADAL" clId="{E6D12E1F-DF63-450C-A9ED-E72C5F6C045B}" dt="2025-11-17T20:58:01.845" v="56" actId="14100"/>
        <pc:sldMkLst>
          <pc:docMk/>
          <pc:sldMk cId="0" sldId="265"/>
        </pc:sldMkLst>
        <pc:spChg chg="mod">
          <ac:chgData name="Hazell, Danielle" userId="16322be0-50ef-46ff-b0c0-d304bc10d5d2" providerId="ADAL" clId="{E6D12E1F-DF63-450C-A9ED-E72C5F6C045B}" dt="2025-11-17T20:58:01.845" v="56" actId="14100"/>
          <ac:spMkLst>
            <pc:docMk/>
            <pc:sldMk cId="0" sldId="265"/>
            <ac:spMk id="17" creationId="{3A34B03B-47A6-D2CC-A197-30CC8C0B509B}"/>
          </ac:spMkLst>
        </pc:spChg>
      </pc:sldChg>
      <pc:sldChg chg="addSp modSp mod">
        <pc:chgData name="Hazell, Danielle" userId="16322be0-50ef-46ff-b0c0-d304bc10d5d2" providerId="ADAL" clId="{E6D12E1F-DF63-450C-A9ED-E72C5F6C045B}" dt="2025-11-17T21:00:59.170" v="70" actId="1076"/>
        <pc:sldMkLst>
          <pc:docMk/>
          <pc:sldMk cId="2402489006" sldId="512"/>
        </pc:sldMkLst>
        <pc:spChg chg="add mod">
          <ac:chgData name="Hazell, Danielle" userId="16322be0-50ef-46ff-b0c0-d304bc10d5d2" providerId="ADAL" clId="{E6D12E1F-DF63-450C-A9ED-E72C5F6C045B}" dt="2025-11-17T21:00:50.307" v="69"/>
          <ac:spMkLst>
            <pc:docMk/>
            <pc:sldMk cId="2402489006" sldId="512"/>
            <ac:spMk id="2" creationId="{C5893A8B-7445-4F42-E0E3-A62D3A607F74}"/>
          </ac:spMkLst>
        </pc:spChg>
        <pc:spChg chg="mod">
          <ac:chgData name="Hazell, Danielle" userId="16322be0-50ef-46ff-b0c0-d304bc10d5d2" providerId="ADAL" clId="{E6D12E1F-DF63-450C-A9ED-E72C5F6C045B}" dt="2025-11-17T21:00:59.170" v="70" actId="1076"/>
          <ac:spMkLst>
            <pc:docMk/>
            <pc:sldMk cId="2402489006" sldId="512"/>
            <ac:spMk id="3" creationId="{C100DF00-DDB1-9E17-D96C-C839324D3C8E}"/>
          </ac:spMkLst>
        </pc:spChg>
      </pc:sldChg>
      <pc:sldChg chg="modSp mod">
        <pc:chgData name="Hazell, Danielle" userId="16322be0-50ef-46ff-b0c0-d304bc10d5d2" providerId="ADAL" clId="{E6D12E1F-DF63-450C-A9ED-E72C5F6C045B}" dt="2025-11-17T20:59:53.225" v="65" actId="20577"/>
        <pc:sldMkLst>
          <pc:docMk/>
          <pc:sldMk cId="3014219946" sldId="838"/>
        </pc:sldMkLst>
        <pc:spChg chg="mod">
          <ac:chgData name="Hazell, Danielle" userId="16322be0-50ef-46ff-b0c0-d304bc10d5d2" providerId="ADAL" clId="{E6D12E1F-DF63-450C-A9ED-E72C5F6C045B}" dt="2025-11-17T20:59:53.225" v="65" actId="20577"/>
          <ac:spMkLst>
            <pc:docMk/>
            <pc:sldMk cId="3014219946" sldId="838"/>
            <ac:spMk id="7" creationId="{00000000-0000-0000-0000-000000000000}"/>
          </ac:spMkLst>
        </pc:spChg>
      </pc:sldChg>
      <pc:sldChg chg="modSp mod">
        <pc:chgData name="Hazell, Danielle" userId="16322be0-50ef-46ff-b0c0-d304bc10d5d2" providerId="ADAL" clId="{E6D12E1F-DF63-450C-A9ED-E72C5F6C045B}" dt="2025-11-17T20:53:45.434" v="4" actId="14100"/>
        <pc:sldMkLst>
          <pc:docMk/>
          <pc:sldMk cId="2808480706" sldId="840"/>
        </pc:sldMkLst>
        <pc:spChg chg="mod">
          <ac:chgData name="Hazell, Danielle" userId="16322be0-50ef-46ff-b0c0-d304bc10d5d2" providerId="ADAL" clId="{E6D12E1F-DF63-450C-A9ED-E72C5F6C045B}" dt="2025-11-17T20:53:45.434" v="4" actId="14100"/>
          <ac:spMkLst>
            <pc:docMk/>
            <pc:sldMk cId="2808480706" sldId="840"/>
            <ac:spMk id="4" creationId="{183CA12B-98D8-441B-A2DE-6FF2B2597824}"/>
          </ac:spMkLst>
        </pc:spChg>
      </pc:sldChg>
      <pc:sldChg chg="modSp mod">
        <pc:chgData name="Hazell, Danielle" userId="16322be0-50ef-46ff-b0c0-d304bc10d5d2" providerId="ADAL" clId="{E6D12E1F-DF63-450C-A9ED-E72C5F6C045B}" dt="2025-11-17T20:53:54.778" v="8" actId="20577"/>
        <pc:sldMkLst>
          <pc:docMk/>
          <pc:sldMk cId="2847982734" sldId="843"/>
        </pc:sldMkLst>
        <pc:spChg chg="mod">
          <ac:chgData name="Hazell, Danielle" userId="16322be0-50ef-46ff-b0c0-d304bc10d5d2" providerId="ADAL" clId="{E6D12E1F-DF63-450C-A9ED-E72C5F6C045B}" dt="2025-11-17T20:53:54.778" v="8" actId="20577"/>
          <ac:spMkLst>
            <pc:docMk/>
            <pc:sldMk cId="2847982734" sldId="843"/>
            <ac:spMk id="4" creationId="{BBFFC9DD-99F6-E5CA-5CF5-B1C6B4D6BBC1}"/>
          </ac:spMkLst>
        </pc:spChg>
      </pc:sldChg>
      <pc:sldChg chg="modSp mod">
        <pc:chgData name="Hazell, Danielle" userId="16322be0-50ef-46ff-b0c0-d304bc10d5d2" providerId="ADAL" clId="{E6D12E1F-DF63-450C-A9ED-E72C5F6C045B}" dt="2025-11-17T20:54:15.724" v="11" actId="14100"/>
        <pc:sldMkLst>
          <pc:docMk/>
          <pc:sldMk cId="3550900902" sldId="844"/>
        </pc:sldMkLst>
        <pc:spChg chg="mod">
          <ac:chgData name="Hazell, Danielle" userId="16322be0-50ef-46ff-b0c0-d304bc10d5d2" providerId="ADAL" clId="{E6D12E1F-DF63-450C-A9ED-E72C5F6C045B}" dt="2025-11-17T20:54:15.724" v="11" actId="14100"/>
          <ac:spMkLst>
            <pc:docMk/>
            <pc:sldMk cId="3550900902" sldId="844"/>
            <ac:spMk id="27" creationId="{FC1C74A3-11A3-E817-8258-D236022B0A14}"/>
          </ac:spMkLst>
        </pc:spChg>
      </pc:sldChg>
      <pc:sldChg chg="modSp mod">
        <pc:chgData name="Hazell, Danielle" userId="16322be0-50ef-46ff-b0c0-d304bc10d5d2" providerId="ADAL" clId="{E6D12E1F-DF63-450C-A9ED-E72C5F6C045B}" dt="2025-11-17T20:58:15.974" v="57" actId="14100"/>
        <pc:sldMkLst>
          <pc:docMk/>
          <pc:sldMk cId="3493864667" sldId="845"/>
        </pc:sldMkLst>
        <pc:spChg chg="mod">
          <ac:chgData name="Hazell, Danielle" userId="16322be0-50ef-46ff-b0c0-d304bc10d5d2" providerId="ADAL" clId="{E6D12E1F-DF63-450C-A9ED-E72C5F6C045B}" dt="2025-11-17T20:58:15.974" v="57" actId="14100"/>
          <ac:spMkLst>
            <pc:docMk/>
            <pc:sldMk cId="3493864667" sldId="845"/>
            <ac:spMk id="22" creationId="{0C75E005-8417-ACAC-99DA-4823A7D16CDA}"/>
          </ac:spMkLst>
        </pc:spChg>
      </pc:sldChg>
      <pc:sldChg chg="modSp mod">
        <pc:chgData name="Hazell, Danielle" userId="16322be0-50ef-46ff-b0c0-d304bc10d5d2" providerId="ADAL" clId="{E6D12E1F-DF63-450C-A9ED-E72C5F6C045B}" dt="2025-11-17T20:59:14.248" v="58" actId="14100"/>
        <pc:sldMkLst>
          <pc:docMk/>
          <pc:sldMk cId="3043547114" sldId="848"/>
        </pc:sldMkLst>
        <pc:spChg chg="mod">
          <ac:chgData name="Hazell, Danielle" userId="16322be0-50ef-46ff-b0c0-d304bc10d5d2" providerId="ADAL" clId="{E6D12E1F-DF63-450C-A9ED-E72C5F6C045B}" dt="2025-11-17T20:59:14.248" v="58" actId="14100"/>
          <ac:spMkLst>
            <pc:docMk/>
            <pc:sldMk cId="3043547114" sldId="848"/>
            <ac:spMk id="23" creationId="{38FD84DB-0A2C-590E-546B-3C5ABB7326D9}"/>
          </ac:spMkLst>
        </pc:spChg>
      </pc:sldChg>
      <pc:sldChg chg="modSp mod">
        <pc:chgData name="Hazell, Danielle" userId="16322be0-50ef-46ff-b0c0-d304bc10d5d2" providerId="ADAL" clId="{E6D12E1F-DF63-450C-A9ED-E72C5F6C045B}" dt="2025-11-17T20:55:15.419" v="24" actId="20577"/>
        <pc:sldMkLst>
          <pc:docMk/>
          <pc:sldMk cId="835987737" sldId="850"/>
        </pc:sldMkLst>
        <pc:spChg chg="mod">
          <ac:chgData name="Hazell, Danielle" userId="16322be0-50ef-46ff-b0c0-d304bc10d5d2" providerId="ADAL" clId="{E6D12E1F-DF63-450C-A9ED-E72C5F6C045B}" dt="2025-11-17T20:55:15.419" v="24" actId="20577"/>
          <ac:spMkLst>
            <pc:docMk/>
            <pc:sldMk cId="835987737" sldId="850"/>
            <ac:spMk id="15" creationId="{0FBA5BFF-044C-380F-ACFC-F6AF8A4AAFC1}"/>
          </ac:spMkLst>
        </pc:spChg>
      </pc:sldChg>
      <pc:sldMasterChg chg="addSp delSp modSp mod">
        <pc:chgData name="Hazell, Danielle" userId="16322be0-50ef-46ff-b0c0-d304bc10d5d2" providerId="ADAL" clId="{E6D12E1F-DF63-450C-A9ED-E72C5F6C045B}" dt="2025-11-17T20:53:35.780" v="3"/>
        <pc:sldMasterMkLst>
          <pc:docMk/>
          <pc:sldMasterMk cId="495896617" sldId="2147483682"/>
        </pc:sldMasterMkLst>
        <pc:spChg chg="add mod">
          <ac:chgData name="Hazell, Danielle" userId="16322be0-50ef-46ff-b0c0-d304bc10d5d2" providerId="ADAL" clId="{E6D12E1F-DF63-450C-A9ED-E72C5F6C045B}" dt="2025-11-17T20:53:35.780" v="3"/>
          <ac:spMkLst>
            <pc:docMk/>
            <pc:sldMasterMk cId="495896617" sldId="2147483682"/>
            <ac:spMk id="5" creationId="{82448CFC-F3ED-5536-91E7-3F368CD8BD99}"/>
          </ac:spMkLst>
        </pc:spChg>
        <pc:picChg chg="add mod">
          <ac:chgData name="Hazell, Danielle" userId="16322be0-50ef-46ff-b0c0-d304bc10d5d2" providerId="ADAL" clId="{E6D12E1F-DF63-450C-A9ED-E72C5F6C045B}" dt="2025-11-17T20:53:35.780" v="3"/>
          <ac:picMkLst>
            <pc:docMk/>
            <pc:sldMasterMk cId="495896617" sldId="2147483682"/>
            <ac:picMk id="2" creationId="{5EF6B8CB-D2E9-0723-0B82-F379019007E4}"/>
          </ac:picMkLst>
        </pc:picChg>
        <pc:picChg chg="add mod">
          <ac:chgData name="Hazell, Danielle" userId="16322be0-50ef-46ff-b0c0-d304bc10d5d2" providerId="ADAL" clId="{E6D12E1F-DF63-450C-A9ED-E72C5F6C045B}" dt="2025-11-17T20:53:35.780" v="3"/>
          <ac:picMkLst>
            <pc:docMk/>
            <pc:sldMasterMk cId="495896617" sldId="2147483682"/>
            <ac:picMk id="4" creationId="{DC7AFE20-7F06-BCCA-3AF4-5415D807B780}"/>
          </ac:picMkLst>
        </pc:picChg>
        <pc:picChg chg="add mod">
          <ac:chgData name="Hazell, Danielle" userId="16322be0-50ef-46ff-b0c0-d304bc10d5d2" providerId="ADAL" clId="{E6D12E1F-DF63-450C-A9ED-E72C5F6C045B}" dt="2025-11-17T20:53:35.780" v="3"/>
          <ac:picMkLst>
            <pc:docMk/>
            <pc:sldMasterMk cId="495896617" sldId="2147483682"/>
            <ac:picMk id="7" creationId="{0C501042-9C4D-D3B4-2523-1E1174BF9629}"/>
          </ac:picMkLst>
        </pc:picChg>
      </pc:sldMasterChg>
    </pc:docChg>
  </pc:docChgLst>
  <pc:docChgLst>
    <pc:chgData name="Lee Guthrie" userId="1cb701bb-47c8-4e70-a967-200e600f3e71" providerId="ADAL" clId="{2E3988C0-49EB-4F2D-94F8-5ACA8DBCC780}"/>
    <pc:docChg chg="custSel modSld">
      <pc:chgData name="Lee Guthrie" userId="1cb701bb-47c8-4e70-a967-200e600f3e71" providerId="ADAL" clId="{2E3988C0-49EB-4F2D-94F8-5ACA8DBCC780}" dt="2025-11-14T14:19:15.114" v="7"/>
      <pc:docMkLst>
        <pc:docMk/>
      </pc:docMkLst>
      <pc:sldChg chg="modSp mod">
        <pc:chgData name="Lee Guthrie" userId="1cb701bb-47c8-4e70-a967-200e600f3e71" providerId="ADAL" clId="{2E3988C0-49EB-4F2D-94F8-5ACA8DBCC780}" dt="2025-11-14T14:19:07.347" v="5" actId="1076"/>
        <pc:sldMkLst>
          <pc:docMk/>
          <pc:sldMk cId="0" sldId="259"/>
        </pc:sldMkLst>
        <pc:picChg chg="mod modCrop">
          <ac:chgData name="Lee Guthrie" userId="1cb701bb-47c8-4e70-a967-200e600f3e71" providerId="ADAL" clId="{2E3988C0-49EB-4F2D-94F8-5ACA8DBCC780}" dt="2025-11-14T14:19:07.347" v="5" actId="1076"/>
          <ac:picMkLst>
            <pc:docMk/>
            <pc:sldMk cId="0" sldId="259"/>
            <ac:picMk id="2" creationId="{00000000-0000-0000-0000-000000000000}"/>
          </ac:picMkLst>
        </pc:picChg>
      </pc:sldChg>
      <pc:sldChg chg="modSp">
        <pc:chgData name="Lee Guthrie" userId="1cb701bb-47c8-4e70-a967-200e600f3e71" providerId="ADAL" clId="{2E3988C0-49EB-4F2D-94F8-5ACA8DBCC780}" dt="2025-11-11T11:53:29.435" v="1" actId="14826"/>
        <pc:sldMkLst>
          <pc:docMk/>
          <pc:sldMk cId="152731058" sldId="847"/>
        </pc:sldMkLst>
        <pc:picChg chg="mod">
          <ac:chgData name="Lee Guthrie" userId="1cb701bb-47c8-4e70-a967-200e600f3e71" providerId="ADAL" clId="{2E3988C0-49EB-4F2D-94F8-5ACA8DBCC780}" dt="2025-11-11T11:53:29.435" v="1" actId="14826"/>
          <ac:picMkLst>
            <pc:docMk/>
            <pc:sldMk cId="152731058" sldId="847"/>
            <ac:picMk id="2" creationId="{095BE948-02F0-8408-8409-989565872708}"/>
          </ac:picMkLst>
        </pc:picChg>
      </pc:sldChg>
      <pc:sldChg chg="addSp delSp modSp mod">
        <pc:chgData name="Lee Guthrie" userId="1cb701bb-47c8-4e70-a967-200e600f3e71" providerId="ADAL" clId="{2E3988C0-49EB-4F2D-94F8-5ACA8DBCC780}" dt="2025-11-14T14:19:15.114" v="7"/>
        <pc:sldMkLst>
          <pc:docMk/>
          <pc:sldMk cId="835987737" sldId="850"/>
        </pc:sldMkLst>
        <pc:picChg chg="add mod">
          <ac:chgData name="Lee Guthrie" userId="1cb701bb-47c8-4e70-a967-200e600f3e71" providerId="ADAL" clId="{2E3988C0-49EB-4F2D-94F8-5ACA8DBCC780}" dt="2025-11-14T14:19:15.114" v="7"/>
          <ac:picMkLst>
            <pc:docMk/>
            <pc:sldMk cId="835987737" sldId="850"/>
            <ac:picMk id="4" creationId="{34A798FF-AB2B-AAB3-CAB4-CDB10E72D8CF}"/>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15020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019175"/>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7FF5B3C-53B5-664F-A361-196110A59AE4}" type="slidenum">
              <a:rPr kumimoji="0" lang="en-US"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1</a:t>
            </a:fld>
            <a:endParaRPr kumimoji="0" lang="en-US" sz="1200" b="0" i="0" u="none" strike="noStrike" kern="1200" cap="none" spc="0" normalizeH="0" baseline="0" noProof="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17369371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067AA2-4414-5963-8AA3-78731320530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C49DBE-49E0-66A0-53A2-7ACF745210E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F94D289-0A15-6BFA-D191-23D5ED75177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155358F-5D75-89AF-D875-C78E7B35CDC1}"/>
              </a:ext>
            </a:extLst>
          </p:cNvPr>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4981324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4EFC72-0830-9ABD-66A8-265595E4AF0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F36C9C-1506-08EF-610F-89BCCB89E9B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45E6273-DAB3-8206-06E8-1EC6615EA60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D84D574-03D1-F737-2491-1909875BA6CA}"/>
              </a:ext>
            </a:extLst>
          </p:cNvPr>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22746526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439D43-1C22-8FC9-FEAA-9378F67FF74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D84A910-51CC-01DB-C304-7D8C06A9537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83C4AA4-80F2-C766-5750-7716E28514F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6B2FA56-F1DF-236D-690F-CF5797712AE8}"/>
              </a:ext>
            </a:extLst>
          </p:cNvPr>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2635397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019175"/>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7FF5B3C-53B5-664F-A361-196110A59AE4}" type="slidenum">
              <a:rPr kumimoji="0" lang="en-US"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20</a:t>
            </a:fld>
            <a:endParaRPr kumimoji="0" lang="en-US" sz="1200" b="0" i="0" u="none" strike="noStrike" kern="1200" cap="none" spc="0" normalizeH="0" baseline="0" noProof="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41381138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BACACB-40CD-433F-37FD-4656CCEA14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72AC802-27AA-9A09-DB15-FE783F96DB9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09F7565-0F6E-22A3-EBF2-C83D8B968B6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63D50CF-0FAF-4A62-5E28-5F0742102795}"/>
              </a:ext>
            </a:extLst>
          </p:cNvPr>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41688169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A6C9B5-2E75-221A-8B90-EBDF4D0AA6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0691A4-CB17-5BD7-F6A5-6D342579EB4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D5E5BB0-5355-49C3-EEF5-490817592DE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49E9380-5362-00B4-5394-38B9124D051E}"/>
              </a:ext>
            </a:extLst>
          </p:cNvPr>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29241825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301223" y="1165543"/>
            <a:ext cx="13899846" cy="754502"/>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430319" y="2165514"/>
            <a:ext cx="11188549" cy="4980682"/>
          </a:xfrm>
        </p:spPr>
        <p:txBody>
          <a:bodyPr/>
          <a:lstStyle>
            <a:lvl1pPr>
              <a:lnSpc>
                <a:spcPct val="110000"/>
              </a:lnSpc>
              <a:spcBef>
                <a:spcPts val="0"/>
              </a:spcBef>
              <a:spcAft>
                <a:spcPts val="1434"/>
              </a:spcAft>
              <a:defRPr sz="2869"/>
            </a:lvl1pPr>
            <a:lvl2pPr>
              <a:buClr>
                <a:srgbClr val="FC4421"/>
              </a:buClr>
              <a:defRPr sz="2869"/>
            </a:lvl2pPr>
            <a:lvl3pPr>
              <a:defRPr sz="2869"/>
            </a:lvl3pPr>
            <a:lvl4pPr>
              <a:buClr>
                <a:srgbClr val="FC4421"/>
              </a:buClr>
              <a:defRPr sz="2869"/>
            </a:lvl4pPr>
            <a:lvl5pPr>
              <a:defRPr sz="2869"/>
            </a:lvl5pPr>
          </a:lstStyle>
          <a:p>
            <a:pPr lvl="0"/>
            <a:r>
              <a:rPr lang="en-GB"/>
              <a:t>Click to edit Master text styles</a:t>
            </a:r>
          </a:p>
        </p:txBody>
      </p:sp>
    </p:spTree>
    <p:extLst>
      <p:ext uri="{BB962C8B-B14F-4D97-AF65-F5344CB8AC3E}">
        <p14:creationId xmlns:p14="http://schemas.microsoft.com/office/powerpoint/2010/main" val="8029363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Slide 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10659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Slide 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1890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Slide 10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6890884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Slide 1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45321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Slide 1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11234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Slide 1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9488577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Slide 1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15368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301223" y="1165543"/>
            <a:ext cx="13899846" cy="754502"/>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430319" y="2165514"/>
            <a:ext cx="11188549" cy="4980682"/>
          </a:xfrm>
        </p:spPr>
        <p:txBody>
          <a:bodyPr/>
          <a:lstStyle>
            <a:lvl1pPr>
              <a:lnSpc>
                <a:spcPct val="110000"/>
              </a:lnSpc>
              <a:spcBef>
                <a:spcPts val="0"/>
              </a:spcBef>
              <a:spcAft>
                <a:spcPts val="1434"/>
              </a:spcAft>
              <a:defRPr sz="2869"/>
            </a:lvl1pPr>
            <a:lvl2pPr>
              <a:buClr>
                <a:srgbClr val="FC4421"/>
              </a:buClr>
              <a:defRPr sz="2869"/>
            </a:lvl2pPr>
            <a:lvl3pPr>
              <a:defRPr sz="2869"/>
            </a:lvl3pPr>
            <a:lvl4pPr>
              <a:buClr>
                <a:srgbClr val="FC4421"/>
              </a:buClr>
              <a:defRPr sz="2869"/>
            </a:lvl4pPr>
            <a:lvl5pPr>
              <a:defRPr sz="2869"/>
            </a:lvl5pPr>
          </a:lstStyle>
          <a:p>
            <a:pPr lvl="0"/>
            <a:r>
              <a:rPr lang="en-GB"/>
              <a:t>Click to edit Master text styles</a:t>
            </a:r>
          </a:p>
        </p:txBody>
      </p:sp>
    </p:spTree>
    <p:extLst>
      <p:ext uri="{BB962C8B-B14F-4D97-AF65-F5344CB8AC3E}">
        <p14:creationId xmlns:p14="http://schemas.microsoft.com/office/powerpoint/2010/main" val="23260485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and image">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301223" y="1165543"/>
            <a:ext cx="13899846" cy="754502"/>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430319" y="2165514"/>
            <a:ext cx="9036700" cy="4980682"/>
          </a:xfrm>
        </p:spPr>
        <p:txBody>
          <a:bodyPr/>
          <a:lstStyle>
            <a:lvl1pPr>
              <a:lnSpc>
                <a:spcPct val="110000"/>
              </a:lnSpc>
              <a:spcBef>
                <a:spcPts val="0"/>
              </a:spcBef>
              <a:spcAft>
                <a:spcPts val="1434"/>
              </a:spcAft>
              <a:defRPr sz="2869"/>
            </a:lvl1pPr>
            <a:lvl2pPr>
              <a:buClr>
                <a:srgbClr val="FC4421"/>
              </a:buClr>
              <a:defRPr sz="2869"/>
            </a:lvl2pPr>
            <a:lvl3pPr>
              <a:defRPr sz="2869"/>
            </a:lvl3pPr>
            <a:lvl4pPr>
              <a:buClr>
                <a:srgbClr val="FC4421"/>
              </a:buClr>
              <a:defRPr sz="2869"/>
            </a:lvl4pPr>
            <a:lvl5pPr>
              <a:defRPr sz="2869"/>
            </a:lvl5pPr>
          </a:lstStyle>
          <a:p>
            <a:pPr lvl="0"/>
            <a:r>
              <a:rPr lang="en-GB"/>
              <a:t>Click to edit Master text styles</a:t>
            </a:r>
          </a:p>
        </p:txBody>
      </p:sp>
      <p:sp>
        <p:nvSpPr>
          <p:cNvPr id="4" name="Picture Placeholder 3">
            <a:extLst>
              <a:ext uri="{FF2B5EF4-FFF2-40B4-BE49-F238E27FC236}">
                <a16:creationId xmlns:a16="http://schemas.microsoft.com/office/drawing/2014/main" id="{75149BBC-E612-58D3-5504-2B010FA75EC7}"/>
              </a:ext>
            </a:extLst>
          </p:cNvPr>
          <p:cNvSpPr>
            <a:spLocks noGrp="1"/>
          </p:cNvSpPr>
          <p:nvPr>
            <p:ph type="pic" sz="quarter" idx="11"/>
          </p:nvPr>
        </p:nvSpPr>
        <p:spPr>
          <a:xfrm>
            <a:off x="9897400" y="2165514"/>
            <a:ext cx="4304145" cy="4980681"/>
          </a:xfrm>
        </p:spPr>
        <p:txBody>
          <a:bodyPr/>
          <a:lstStyle/>
          <a:p>
            <a:endParaRPr lang="en-GB"/>
          </a:p>
        </p:txBody>
      </p:sp>
    </p:spTree>
    <p:extLst>
      <p:ext uri="{BB962C8B-B14F-4D97-AF65-F5344CB8AC3E}">
        <p14:creationId xmlns:p14="http://schemas.microsoft.com/office/powerpoint/2010/main" val="17623110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mage left and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301223" y="1165543"/>
            <a:ext cx="13899846" cy="754502"/>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5163829" y="2165513"/>
            <a:ext cx="9036700" cy="4980682"/>
          </a:xfrm>
        </p:spPr>
        <p:txBody>
          <a:bodyPr/>
          <a:lstStyle>
            <a:lvl1pPr>
              <a:lnSpc>
                <a:spcPct val="110000"/>
              </a:lnSpc>
              <a:spcBef>
                <a:spcPts val="0"/>
              </a:spcBef>
              <a:spcAft>
                <a:spcPts val="1434"/>
              </a:spcAft>
              <a:defRPr sz="2869"/>
            </a:lvl1pPr>
            <a:lvl2pPr>
              <a:buClr>
                <a:srgbClr val="FC4421"/>
              </a:buClr>
              <a:defRPr sz="2869"/>
            </a:lvl2pPr>
            <a:lvl3pPr>
              <a:defRPr sz="2869"/>
            </a:lvl3pPr>
            <a:lvl4pPr>
              <a:buClr>
                <a:srgbClr val="FC4421"/>
              </a:buClr>
              <a:defRPr sz="2869"/>
            </a:lvl4pPr>
            <a:lvl5pPr>
              <a:defRPr sz="2869"/>
            </a:lvl5pPr>
          </a:lstStyle>
          <a:p>
            <a:pPr lvl="0"/>
            <a:r>
              <a:rPr lang="en-GB"/>
              <a:t>Click to edit Master text styles</a:t>
            </a:r>
          </a:p>
        </p:txBody>
      </p:sp>
      <p:sp>
        <p:nvSpPr>
          <p:cNvPr id="4" name="Picture Placeholder 3">
            <a:extLst>
              <a:ext uri="{FF2B5EF4-FFF2-40B4-BE49-F238E27FC236}">
                <a16:creationId xmlns:a16="http://schemas.microsoft.com/office/drawing/2014/main" id="{75149BBC-E612-58D3-5504-2B010FA75EC7}"/>
              </a:ext>
            </a:extLst>
          </p:cNvPr>
          <p:cNvSpPr>
            <a:spLocks noGrp="1"/>
          </p:cNvSpPr>
          <p:nvPr>
            <p:ph type="pic" sz="quarter" idx="11"/>
          </p:nvPr>
        </p:nvSpPr>
        <p:spPr>
          <a:xfrm>
            <a:off x="430319" y="2165514"/>
            <a:ext cx="4304145" cy="4980681"/>
          </a:xfrm>
        </p:spPr>
        <p:txBody>
          <a:bodyPr/>
          <a:lstStyle/>
          <a:p>
            <a:endParaRPr lang="en-GB"/>
          </a:p>
        </p:txBody>
      </p:sp>
    </p:spTree>
    <p:extLst>
      <p:ext uri="{BB962C8B-B14F-4D97-AF65-F5344CB8AC3E}">
        <p14:creationId xmlns:p14="http://schemas.microsoft.com/office/powerpoint/2010/main" val="6167710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xt and image">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301223" y="1165543"/>
            <a:ext cx="13899846" cy="754502"/>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430319" y="2165514"/>
            <a:ext cx="9036700" cy="4980682"/>
          </a:xfrm>
        </p:spPr>
        <p:txBody>
          <a:bodyPr/>
          <a:lstStyle>
            <a:lvl1pPr>
              <a:lnSpc>
                <a:spcPct val="110000"/>
              </a:lnSpc>
              <a:spcBef>
                <a:spcPts val="0"/>
              </a:spcBef>
              <a:spcAft>
                <a:spcPts val="1434"/>
              </a:spcAft>
              <a:defRPr sz="2869"/>
            </a:lvl1pPr>
            <a:lvl2pPr>
              <a:buClr>
                <a:srgbClr val="FC4421"/>
              </a:buClr>
              <a:defRPr sz="2869"/>
            </a:lvl2pPr>
            <a:lvl3pPr>
              <a:defRPr sz="2869"/>
            </a:lvl3pPr>
            <a:lvl4pPr>
              <a:buClr>
                <a:srgbClr val="FC4421"/>
              </a:buClr>
              <a:defRPr sz="2869"/>
            </a:lvl4pPr>
            <a:lvl5pPr>
              <a:defRPr sz="2869"/>
            </a:lvl5pPr>
          </a:lstStyle>
          <a:p>
            <a:pPr lvl="0"/>
            <a:r>
              <a:rPr lang="en-GB"/>
              <a:t>Click to edit Master text styles</a:t>
            </a:r>
          </a:p>
        </p:txBody>
      </p:sp>
      <p:sp>
        <p:nvSpPr>
          <p:cNvPr id="4" name="Picture Placeholder 3">
            <a:extLst>
              <a:ext uri="{FF2B5EF4-FFF2-40B4-BE49-F238E27FC236}">
                <a16:creationId xmlns:a16="http://schemas.microsoft.com/office/drawing/2014/main" id="{75149BBC-E612-58D3-5504-2B010FA75EC7}"/>
              </a:ext>
            </a:extLst>
          </p:cNvPr>
          <p:cNvSpPr>
            <a:spLocks noGrp="1"/>
          </p:cNvSpPr>
          <p:nvPr>
            <p:ph type="pic" sz="quarter" idx="11"/>
          </p:nvPr>
        </p:nvSpPr>
        <p:spPr>
          <a:xfrm>
            <a:off x="9897400" y="2165514"/>
            <a:ext cx="4304145" cy="4980681"/>
          </a:xfrm>
        </p:spPr>
        <p:txBody>
          <a:bodyPr/>
          <a:lstStyle/>
          <a:p>
            <a:endParaRPr lang="en-GB"/>
          </a:p>
        </p:txBody>
      </p:sp>
    </p:spTree>
    <p:extLst>
      <p:ext uri="{BB962C8B-B14F-4D97-AF65-F5344CB8AC3E}">
        <p14:creationId xmlns:p14="http://schemas.microsoft.com/office/powerpoint/2010/main" val="14169871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97DBAA5-A1A5-E447-B3A6-3E2DEB396A51}"/>
              </a:ext>
            </a:extLst>
          </p:cNvPr>
          <p:cNvSpPr>
            <a:spLocks noGrp="1"/>
          </p:cNvSpPr>
          <p:nvPr>
            <p:ph type="body" sz="quarter" idx="10"/>
          </p:nvPr>
        </p:nvSpPr>
        <p:spPr>
          <a:xfrm>
            <a:off x="429330" y="1516431"/>
            <a:ext cx="10328804" cy="5196738"/>
          </a:xfrm>
        </p:spPr>
        <p:txBody>
          <a:bodyPr/>
          <a:lstStyle>
            <a:lvl1pPr>
              <a:defRPr sz="2869"/>
            </a:lvl1pPr>
          </a:lstStyle>
          <a:p>
            <a:pPr lvl="0"/>
            <a:r>
              <a:rPr lang="en-GB"/>
              <a:t>Click to edit Master text styles</a:t>
            </a:r>
          </a:p>
        </p:txBody>
      </p:sp>
    </p:spTree>
    <p:extLst>
      <p:ext uri="{BB962C8B-B14F-4D97-AF65-F5344CB8AC3E}">
        <p14:creationId xmlns:p14="http://schemas.microsoft.com/office/powerpoint/2010/main" val="9291488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Slide 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23244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Slide 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33731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Slide 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448205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Slide 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613069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Slide 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5520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Slide 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473657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Slide 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748177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Slide 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771441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Slide 10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83173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mage left and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301223" y="1165543"/>
            <a:ext cx="13899846" cy="754502"/>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5163829" y="2165513"/>
            <a:ext cx="9036700" cy="4980682"/>
          </a:xfrm>
        </p:spPr>
        <p:txBody>
          <a:bodyPr/>
          <a:lstStyle>
            <a:lvl1pPr>
              <a:lnSpc>
                <a:spcPct val="110000"/>
              </a:lnSpc>
              <a:spcBef>
                <a:spcPts val="0"/>
              </a:spcBef>
              <a:spcAft>
                <a:spcPts val="1434"/>
              </a:spcAft>
              <a:defRPr sz="2869"/>
            </a:lvl1pPr>
            <a:lvl2pPr>
              <a:buClr>
                <a:srgbClr val="FC4421"/>
              </a:buClr>
              <a:defRPr sz="2869"/>
            </a:lvl2pPr>
            <a:lvl3pPr>
              <a:defRPr sz="2869"/>
            </a:lvl3pPr>
            <a:lvl4pPr>
              <a:buClr>
                <a:srgbClr val="FC4421"/>
              </a:buClr>
              <a:defRPr sz="2869"/>
            </a:lvl4pPr>
            <a:lvl5pPr>
              <a:defRPr sz="2869"/>
            </a:lvl5pPr>
          </a:lstStyle>
          <a:p>
            <a:pPr lvl="0"/>
            <a:r>
              <a:rPr lang="en-GB"/>
              <a:t>Click to edit Master text styles</a:t>
            </a:r>
          </a:p>
        </p:txBody>
      </p:sp>
      <p:sp>
        <p:nvSpPr>
          <p:cNvPr id="4" name="Picture Placeholder 3">
            <a:extLst>
              <a:ext uri="{FF2B5EF4-FFF2-40B4-BE49-F238E27FC236}">
                <a16:creationId xmlns:a16="http://schemas.microsoft.com/office/drawing/2014/main" id="{75149BBC-E612-58D3-5504-2B010FA75EC7}"/>
              </a:ext>
            </a:extLst>
          </p:cNvPr>
          <p:cNvSpPr>
            <a:spLocks noGrp="1"/>
          </p:cNvSpPr>
          <p:nvPr>
            <p:ph type="pic" sz="quarter" idx="11"/>
          </p:nvPr>
        </p:nvSpPr>
        <p:spPr>
          <a:xfrm>
            <a:off x="430319" y="2165514"/>
            <a:ext cx="4304145" cy="4980681"/>
          </a:xfrm>
        </p:spPr>
        <p:txBody>
          <a:bodyPr/>
          <a:lstStyle/>
          <a:p>
            <a:endParaRPr lang="en-GB"/>
          </a:p>
        </p:txBody>
      </p:sp>
    </p:spTree>
    <p:extLst>
      <p:ext uri="{BB962C8B-B14F-4D97-AF65-F5344CB8AC3E}">
        <p14:creationId xmlns:p14="http://schemas.microsoft.com/office/powerpoint/2010/main" val="154236404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Slide 1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83199286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Slide 1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727300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cSld name="Slide 1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90012303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Slide 1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77007690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Slide 20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954380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cSld name="Slide 2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898845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cSld name="Slide 2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470179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cSld name="Slide 2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157546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cSld name="Slide 2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38661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cSld name="Slide 2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11691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97DBAA5-A1A5-E447-B3A6-3E2DEB396A51}"/>
              </a:ext>
            </a:extLst>
          </p:cNvPr>
          <p:cNvSpPr>
            <a:spLocks noGrp="1"/>
          </p:cNvSpPr>
          <p:nvPr>
            <p:ph type="body" sz="quarter" idx="10"/>
          </p:nvPr>
        </p:nvSpPr>
        <p:spPr>
          <a:xfrm>
            <a:off x="429330" y="1516431"/>
            <a:ext cx="10328804" cy="5196738"/>
          </a:xfrm>
        </p:spPr>
        <p:txBody>
          <a:bodyPr/>
          <a:lstStyle>
            <a:lvl1pPr>
              <a:defRPr sz="2869"/>
            </a:lvl1pPr>
          </a:lstStyle>
          <a:p>
            <a:pPr lvl="0"/>
            <a:r>
              <a:rPr lang="en-GB"/>
              <a:t>Click to edit Master text styles</a:t>
            </a:r>
          </a:p>
        </p:txBody>
      </p:sp>
    </p:spTree>
    <p:extLst>
      <p:ext uri="{BB962C8B-B14F-4D97-AF65-F5344CB8AC3E}">
        <p14:creationId xmlns:p14="http://schemas.microsoft.com/office/powerpoint/2010/main" val="91379565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cSld name="Slide 1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72571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cSld name="Slide 1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71002833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cSld name="Slide 2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565782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cSld name="Slide 2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500092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cSld name="Slide 2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043448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cSld name="Slide 30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85464856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cSld name="Slide 3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72945167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cSld name="Slide 3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714888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cSld name="Slide 3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794752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cSld name="Slide 3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9558134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Slide 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66753739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cSld name="Slide 3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63653866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cSld name="Slide 3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033860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cSld name="Slide 3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84034125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cSld name="Slide 3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54496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cSld name="Slide 3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675685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cSld name="Slide 4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187173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cSld name="Slide 4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277123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cSld name="Slide 4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012784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cSld name="Slide 4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707169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cSld name="Slide 4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628265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Slide 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428072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cSld name="Slide 4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349916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cSld name="Slide 4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99268535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cSld name="Slide 4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413073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cSld name="Slide 50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460628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cSld name="Slide 5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971546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cSld name="Slide 5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451686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cSld name="Slide 5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176463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cSld name="Slide 5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904304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cSld name="Slide 5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513197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cSld name="Slide 5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16658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Slide 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664155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cSld name="Slide 5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52535918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cSld name="Slide 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56251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cSld name="Slide 1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84345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Slide 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13608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Slide 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30408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9.xml"/><Relationship Id="rId18" Type="http://schemas.openxmlformats.org/officeDocument/2006/relationships/slideLayout" Target="../slideLayouts/slideLayout34.xml"/><Relationship Id="rId26" Type="http://schemas.openxmlformats.org/officeDocument/2006/relationships/slideLayout" Target="../slideLayouts/slideLayout42.xml"/><Relationship Id="rId39" Type="http://schemas.openxmlformats.org/officeDocument/2006/relationships/slideLayout" Target="../slideLayouts/slideLayout55.xml"/><Relationship Id="rId21" Type="http://schemas.openxmlformats.org/officeDocument/2006/relationships/slideLayout" Target="../slideLayouts/slideLayout37.xml"/><Relationship Id="rId34" Type="http://schemas.openxmlformats.org/officeDocument/2006/relationships/slideLayout" Target="../slideLayouts/slideLayout50.xml"/><Relationship Id="rId42" Type="http://schemas.openxmlformats.org/officeDocument/2006/relationships/slideLayout" Target="../slideLayouts/slideLayout58.xml"/><Relationship Id="rId47" Type="http://schemas.openxmlformats.org/officeDocument/2006/relationships/slideLayout" Target="../slideLayouts/slideLayout63.xml"/><Relationship Id="rId50" Type="http://schemas.openxmlformats.org/officeDocument/2006/relationships/slideLayout" Target="../slideLayouts/slideLayout66.xml"/><Relationship Id="rId55" Type="http://schemas.openxmlformats.org/officeDocument/2006/relationships/slideLayout" Target="../slideLayouts/slideLayout71.xml"/><Relationship Id="rId7" Type="http://schemas.openxmlformats.org/officeDocument/2006/relationships/slideLayout" Target="../slideLayouts/slideLayout23.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29" Type="http://schemas.openxmlformats.org/officeDocument/2006/relationships/slideLayout" Target="../slideLayouts/slideLayout45.xml"/><Relationship Id="rId11" Type="http://schemas.openxmlformats.org/officeDocument/2006/relationships/slideLayout" Target="../slideLayouts/slideLayout27.xml"/><Relationship Id="rId24" Type="http://schemas.openxmlformats.org/officeDocument/2006/relationships/slideLayout" Target="../slideLayouts/slideLayout40.xml"/><Relationship Id="rId32" Type="http://schemas.openxmlformats.org/officeDocument/2006/relationships/slideLayout" Target="../slideLayouts/slideLayout48.xml"/><Relationship Id="rId37" Type="http://schemas.openxmlformats.org/officeDocument/2006/relationships/slideLayout" Target="../slideLayouts/slideLayout53.xml"/><Relationship Id="rId40" Type="http://schemas.openxmlformats.org/officeDocument/2006/relationships/slideLayout" Target="../slideLayouts/slideLayout56.xml"/><Relationship Id="rId45" Type="http://schemas.openxmlformats.org/officeDocument/2006/relationships/slideLayout" Target="../slideLayouts/slideLayout61.xml"/><Relationship Id="rId53" Type="http://schemas.openxmlformats.org/officeDocument/2006/relationships/slideLayout" Target="../slideLayouts/slideLayout69.xml"/><Relationship Id="rId58" Type="http://schemas.openxmlformats.org/officeDocument/2006/relationships/image" Target="../media/image3.png"/><Relationship Id="rId5" Type="http://schemas.openxmlformats.org/officeDocument/2006/relationships/slideLayout" Target="../slideLayouts/slideLayout21.xml"/><Relationship Id="rId61" Type="http://schemas.openxmlformats.org/officeDocument/2006/relationships/image" Target="../media/image4.png"/><Relationship Id="rId19" Type="http://schemas.openxmlformats.org/officeDocument/2006/relationships/slideLayout" Target="../slideLayouts/slideLayout35.xml"/><Relationship Id="rId14" Type="http://schemas.openxmlformats.org/officeDocument/2006/relationships/slideLayout" Target="../slideLayouts/slideLayout30.xml"/><Relationship Id="rId22" Type="http://schemas.openxmlformats.org/officeDocument/2006/relationships/slideLayout" Target="../slideLayouts/slideLayout38.xml"/><Relationship Id="rId27" Type="http://schemas.openxmlformats.org/officeDocument/2006/relationships/slideLayout" Target="../slideLayouts/slideLayout43.xml"/><Relationship Id="rId30" Type="http://schemas.openxmlformats.org/officeDocument/2006/relationships/slideLayout" Target="../slideLayouts/slideLayout46.xml"/><Relationship Id="rId35" Type="http://schemas.openxmlformats.org/officeDocument/2006/relationships/slideLayout" Target="../slideLayouts/slideLayout51.xml"/><Relationship Id="rId43" Type="http://schemas.openxmlformats.org/officeDocument/2006/relationships/slideLayout" Target="../slideLayouts/slideLayout59.xml"/><Relationship Id="rId48" Type="http://schemas.openxmlformats.org/officeDocument/2006/relationships/slideLayout" Target="../slideLayouts/slideLayout64.xml"/><Relationship Id="rId56" Type="http://schemas.openxmlformats.org/officeDocument/2006/relationships/slideLayout" Target="../slideLayouts/slideLayout72.xml"/><Relationship Id="rId8" Type="http://schemas.openxmlformats.org/officeDocument/2006/relationships/slideLayout" Target="../slideLayouts/slideLayout24.xml"/><Relationship Id="rId51" Type="http://schemas.openxmlformats.org/officeDocument/2006/relationships/slideLayout" Target="../slideLayouts/slideLayout67.xml"/><Relationship Id="rId3" Type="http://schemas.openxmlformats.org/officeDocument/2006/relationships/slideLayout" Target="../slideLayouts/slideLayout19.xml"/><Relationship Id="rId12" Type="http://schemas.openxmlformats.org/officeDocument/2006/relationships/slideLayout" Target="../slideLayouts/slideLayout28.xml"/><Relationship Id="rId17" Type="http://schemas.openxmlformats.org/officeDocument/2006/relationships/slideLayout" Target="../slideLayouts/slideLayout33.xml"/><Relationship Id="rId25" Type="http://schemas.openxmlformats.org/officeDocument/2006/relationships/slideLayout" Target="../slideLayouts/slideLayout41.xml"/><Relationship Id="rId33" Type="http://schemas.openxmlformats.org/officeDocument/2006/relationships/slideLayout" Target="../slideLayouts/slideLayout49.xml"/><Relationship Id="rId38" Type="http://schemas.openxmlformats.org/officeDocument/2006/relationships/slideLayout" Target="../slideLayouts/slideLayout54.xml"/><Relationship Id="rId46" Type="http://schemas.openxmlformats.org/officeDocument/2006/relationships/slideLayout" Target="../slideLayouts/slideLayout62.xml"/><Relationship Id="rId59" Type="http://schemas.openxmlformats.org/officeDocument/2006/relationships/image" Target="../media/image1.png"/><Relationship Id="rId20" Type="http://schemas.openxmlformats.org/officeDocument/2006/relationships/slideLayout" Target="../slideLayouts/slideLayout36.xml"/><Relationship Id="rId41" Type="http://schemas.openxmlformats.org/officeDocument/2006/relationships/slideLayout" Target="../slideLayouts/slideLayout57.xml"/><Relationship Id="rId54" Type="http://schemas.openxmlformats.org/officeDocument/2006/relationships/slideLayout" Target="../slideLayouts/slideLayout70.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5" Type="http://schemas.openxmlformats.org/officeDocument/2006/relationships/slideLayout" Target="../slideLayouts/slideLayout31.xml"/><Relationship Id="rId23" Type="http://schemas.openxmlformats.org/officeDocument/2006/relationships/slideLayout" Target="../slideLayouts/slideLayout39.xml"/><Relationship Id="rId28" Type="http://schemas.openxmlformats.org/officeDocument/2006/relationships/slideLayout" Target="../slideLayouts/slideLayout44.xml"/><Relationship Id="rId36" Type="http://schemas.openxmlformats.org/officeDocument/2006/relationships/slideLayout" Target="../slideLayouts/slideLayout52.xml"/><Relationship Id="rId49" Type="http://schemas.openxmlformats.org/officeDocument/2006/relationships/slideLayout" Target="../slideLayouts/slideLayout65.xml"/><Relationship Id="rId57" Type="http://schemas.openxmlformats.org/officeDocument/2006/relationships/theme" Target="../theme/theme2.xml"/><Relationship Id="rId10" Type="http://schemas.openxmlformats.org/officeDocument/2006/relationships/slideLayout" Target="../slideLayouts/slideLayout26.xml"/><Relationship Id="rId31" Type="http://schemas.openxmlformats.org/officeDocument/2006/relationships/slideLayout" Target="../slideLayouts/slideLayout47.xml"/><Relationship Id="rId44" Type="http://schemas.openxmlformats.org/officeDocument/2006/relationships/slideLayout" Target="../slideLayouts/slideLayout60.xml"/><Relationship Id="rId52" Type="http://schemas.openxmlformats.org/officeDocument/2006/relationships/slideLayout" Target="../slideLayouts/slideLayout68.xml"/><Relationship Id="rId60" Type="http://schemas.openxmlformats.org/officeDocument/2006/relationships/image" Target="../media/image2.png"/><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1" y="548640"/>
            <a:ext cx="14630400" cy="18288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2160">
                <a:solidFill>
                  <a:srgbClr val="D9D9D9"/>
                </a:solidFill>
                <a:cs typeface="Arial" charset="0"/>
              </a:rPr>
              <a:t> </a:t>
            </a:r>
          </a:p>
        </p:txBody>
      </p:sp>
      <p:sp>
        <p:nvSpPr>
          <p:cNvPr id="1035" name="Title Placeholder 10"/>
          <p:cNvSpPr>
            <a:spLocks noGrp="1"/>
          </p:cNvSpPr>
          <p:nvPr>
            <p:ph type="title"/>
          </p:nvPr>
        </p:nvSpPr>
        <p:spPr bwMode="auto">
          <a:xfrm>
            <a:off x="301223" y="1191033"/>
            <a:ext cx="13899306" cy="777577"/>
          </a:xfrm>
          <a:prstGeom prst="rect">
            <a:avLst/>
          </a:prstGeom>
          <a:noFill/>
        </p:spPr>
        <p:txBody>
          <a:bodyPr wrap="square" anchor="ctr" anchorCtr="0">
            <a:spAutoFit/>
          </a:bodyPr>
          <a:lstStyle/>
          <a:p>
            <a:pPr lvl="0"/>
            <a:r>
              <a:rPr lang="en-GB"/>
              <a:t>Click to edit Master title style</a:t>
            </a:r>
            <a:endParaRPr lang="en-US"/>
          </a:p>
        </p:txBody>
      </p:sp>
      <p:sp>
        <p:nvSpPr>
          <p:cNvPr id="1036" name="Text Placeholder 13"/>
          <p:cNvSpPr>
            <a:spLocks noGrp="1"/>
          </p:cNvSpPr>
          <p:nvPr>
            <p:ph type="body" idx="1"/>
          </p:nvPr>
        </p:nvSpPr>
        <p:spPr bwMode="auto">
          <a:xfrm>
            <a:off x="432000" y="2165514"/>
            <a:ext cx="13770210" cy="498068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Graphic 26">
            <a:extLst>
              <a:ext uri="{FF2B5EF4-FFF2-40B4-BE49-F238E27FC236}">
                <a16:creationId xmlns:a16="http://schemas.microsoft.com/office/drawing/2014/main" id="{4987E8D9-377B-AB1D-8A32-2882D85AB09F}"/>
              </a:ext>
            </a:extLst>
          </p:cNvPr>
          <p:cNvSpPr>
            <a:spLocks/>
          </p:cNvSpPr>
          <p:nvPr userDrawn="1"/>
        </p:nvSpPr>
        <p:spPr>
          <a:xfrm>
            <a:off x="7" y="909516"/>
            <a:ext cx="14630401" cy="43310"/>
          </a:xfrm>
          <a:custGeom>
            <a:avLst/>
            <a:gdLst/>
            <a:ahLst/>
            <a:cxnLst/>
            <a:rect l="l" t="t" r="r" b="b"/>
            <a:pathLst>
              <a:path w="15119985" h="127000">
                <a:moveTo>
                  <a:pt x="0" y="0"/>
                </a:moveTo>
                <a:lnTo>
                  <a:pt x="0" y="127000"/>
                </a:lnTo>
                <a:lnTo>
                  <a:pt x="15119985" y="127000"/>
                </a:lnTo>
                <a:lnTo>
                  <a:pt x="15119985" y="0"/>
                </a:lnTo>
                <a:lnTo>
                  <a:pt x="0" y="0"/>
                </a:lnTo>
                <a:close/>
              </a:path>
            </a:pathLst>
          </a:custGeom>
          <a:solidFill>
            <a:schemeClr val="tx1"/>
          </a:solidFill>
        </p:spPr>
        <p:txBody>
          <a:bodyPr wrap="square" lIns="0" tIns="0" rIns="0" bIns="0" rtlCol="0">
            <a:prstTxWarp prst="textNoShape">
              <a:avLst/>
            </a:prstTxWarp>
            <a:noAutofit/>
          </a:bodyPr>
          <a:lstStyle/>
          <a:p>
            <a:endParaRPr lang="en-GB" sz="2400"/>
          </a:p>
        </p:txBody>
      </p:sp>
      <p:pic>
        <p:nvPicPr>
          <p:cNvPr id="8" name="Picture 7" descr="A red arrow pointing up&#10;&#10;AI-generated content may be incorrect.">
            <a:extLst>
              <a:ext uri="{FF2B5EF4-FFF2-40B4-BE49-F238E27FC236}">
                <a16:creationId xmlns:a16="http://schemas.microsoft.com/office/drawing/2014/main" id="{4D501824-D9B0-C525-F662-3787B202B144}"/>
              </a:ext>
            </a:extLst>
          </p:cNvPr>
          <p:cNvPicPr>
            <a:picLocks/>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277373" y="205229"/>
            <a:ext cx="707237" cy="526296"/>
          </a:xfrm>
          <a:prstGeom prst="rect">
            <a:avLst/>
          </a:prstGeom>
          <a:noFill/>
          <a:ln>
            <a:noFill/>
          </a:ln>
        </p:spPr>
      </p:pic>
      <p:sp>
        <p:nvSpPr>
          <p:cNvPr id="9" name="Text Box 2">
            <a:extLst>
              <a:ext uri="{FF2B5EF4-FFF2-40B4-BE49-F238E27FC236}">
                <a16:creationId xmlns:a16="http://schemas.microsoft.com/office/drawing/2014/main" id="{12A05E16-C31E-E0B1-F9BA-6CA1198C9AE5}"/>
              </a:ext>
            </a:extLst>
          </p:cNvPr>
          <p:cNvSpPr txBox="1">
            <a:spLocks noChangeArrowheads="1"/>
          </p:cNvSpPr>
          <p:nvPr userDrawn="1"/>
        </p:nvSpPr>
        <p:spPr bwMode="auto">
          <a:xfrm>
            <a:off x="984610" y="205518"/>
            <a:ext cx="9941438" cy="709071"/>
          </a:xfrm>
          <a:prstGeom prst="rect">
            <a:avLst/>
          </a:prstGeom>
          <a:noFill/>
          <a:ln w="9525">
            <a:noFill/>
            <a:miter lim="800000"/>
            <a:headEnd/>
            <a:tailEnd/>
          </a:ln>
        </p:spPr>
        <p:txBody>
          <a:bodyPr rot="0" vert="horz" wrap="square" lIns="109728" tIns="54864" rIns="109728" bIns="54864" anchor="t" anchorCtr="0">
            <a:noAutofit/>
          </a:bodyPr>
          <a:lstStyle/>
          <a:p>
            <a:pPr marL="0" marR="0" lvl="0" indent="0" algn="l" defTabSz="1092982" rtl="0" eaLnBrk="1" fontAlgn="base" latinLnBrk="0" hangingPunct="1">
              <a:lnSpc>
                <a:spcPts val="1560"/>
              </a:lnSpc>
              <a:spcBef>
                <a:spcPts val="481"/>
              </a:spcBef>
              <a:spcAft>
                <a:spcPts val="481"/>
              </a:spcAft>
              <a:buClrTx/>
              <a:buSzTx/>
              <a:buFontTx/>
              <a:buNone/>
              <a:tabLst/>
              <a:defRPr/>
            </a:pPr>
            <a:r>
              <a:rPr lang="en-GB" sz="1673" b="1">
                <a:solidFill>
                  <a:srgbClr val="170130"/>
                </a:solidFill>
                <a:latin typeface="Arial" panose="020B0604020202020204" pitchFamily="34" charset="0"/>
                <a:ea typeface="ＭＳ Ｐゴシック" panose="020B0600070205080204" pitchFamily="34" charset="-128"/>
                <a:cs typeface="Arial" panose="020B0604020202020204" pitchFamily="34" charset="0"/>
              </a:rPr>
              <a:t>T Level Technical Qualification in Building Services Engineering for Construction (Level 3)</a:t>
            </a:r>
          </a:p>
          <a:p>
            <a:pPr marL="0" marR="0" lvl="0" indent="0" algn="l" defTabSz="1092982" rtl="0" eaLnBrk="1" fontAlgn="base" latinLnBrk="0" hangingPunct="1">
              <a:lnSpc>
                <a:spcPts val="1560"/>
              </a:lnSpc>
              <a:spcBef>
                <a:spcPts val="481"/>
              </a:spcBef>
              <a:spcAft>
                <a:spcPts val="481"/>
              </a:spcAft>
              <a:buClrTx/>
              <a:buSzTx/>
              <a:buFontTx/>
              <a:buNone/>
              <a:tabLst/>
              <a:defRPr/>
            </a:pPr>
            <a:r>
              <a:rPr lang="en-GB" sz="1673" b="1" i="1">
                <a:solidFill>
                  <a:srgbClr val="FC4421"/>
                </a:solidFill>
                <a:effectLst/>
                <a:latin typeface="Arial" panose="020B0604020202020204" pitchFamily="34" charset="0"/>
                <a:ea typeface="Cambria" panose="02040503050406030204" pitchFamily="18" charset="0"/>
                <a:cs typeface="Arial" panose="020B0604020202020204" pitchFamily="34" charset="0"/>
              </a:rPr>
              <a:t>Occupational Specialism: Plumbing &amp; Heating Engineering </a:t>
            </a:r>
            <a:endParaRPr lang="en-GB" sz="1255">
              <a:effectLst/>
              <a:latin typeface="Arial" panose="020B0604020202020204" pitchFamily="34" charset="0"/>
              <a:ea typeface="Cambria" panose="02040503050406030204" pitchFamily="18" charset="0"/>
              <a:cs typeface="Times New Roman" panose="02020603050405020304" pitchFamily="18" charset="0"/>
            </a:endParaRPr>
          </a:p>
        </p:txBody>
      </p:sp>
      <p:sp>
        <p:nvSpPr>
          <p:cNvPr id="12" name="Text Box 11"/>
          <p:cNvSpPr txBox="1">
            <a:spLocks noChangeArrowheads="1"/>
          </p:cNvSpPr>
          <p:nvPr userDrawn="1"/>
        </p:nvSpPr>
        <p:spPr bwMode="auto">
          <a:xfrm>
            <a:off x="430320" y="7687714"/>
            <a:ext cx="703501" cy="183896"/>
          </a:xfrm>
          <a:prstGeom prst="rect">
            <a:avLst/>
          </a:prstGeom>
          <a:noFill/>
          <a:ln w="9525">
            <a:noFill/>
            <a:miter lim="800000"/>
            <a:headEnd/>
            <a:tailEnd/>
          </a:ln>
        </p:spPr>
        <p:txBody>
          <a:bodyPr lIns="0" tIns="0" rIns="0" bIns="0" anchor="ctr">
            <a:prstTxWarp prst="textNoShape">
              <a:avLst/>
            </a:prstTxWarp>
            <a:spAutoFit/>
          </a:bodyPr>
          <a:lstStyle/>
          <a:p>
            <a:pPr algn="l">
              <a:spcBef>
                <a:spcPts val="720"/>
              </a:spcBef>
            </a:pPr>
            <a:fld id="{6152C911-7D81-1845-9D20-613E63F035EB}" type="slidenum">
              <a:rPr lang="en-US" sz="1195" baseline="0">
                <a:latin typeface="+mn-lt"/>
                <a:ea typeface="Arial" pitchFamily="-105" charset="0"/>
                <a:cs typeface="Arial" pitchFamily="-105" charset="0"/>
              </a:rPr>
              <a:pPr algn="l">
                <a:spcBef>
                  <a:spcPts val="720"/>
                </a:spcBef>
              </a:pPr>
              <a:t>‹#›</a:t>
            </a:fld>
            <a:r>
              <a:rPr lang="en-US" sz="1195" baseline="0" dirty="0">
                <a:latin typeface="+mn-lt"/>
                <a:ea typeface="Arial" pitchFamily="-105" charset="0"/>
                <a:cs typeface="Arial" pitchFamily="-105" charset="0"/>
              </a:rPr>
              <a:t> of 24</a:t>
            </a:r>
          </a:p>
        </p:txBody>
      </p:sp>
      <p:pic>
        <p:nvPicPr>
          <p:cNvPr id="10" name="Picture 9" descr="A black and white logo&#10;&#10;AI-generated content may be incorrect.">
            <a:extLst>
              <a:ext uri="{FF2B5EF4-FFF2-40B4-BE49-F238E27FC236}">
                <a16:creationId xmlns:a16="http://schemas.microsoft.com/office/drawing/2014/main" id="{9F3B6811-98F9-78F6-2493-AACB6F69F7B0}"/>
              </a:ext>
            </a:extLst>
          </p:cNvPr>
          <p:cNvPicPr>
            <a:picLocks noChangeAspect="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11246112" y="189070"/>
            <a:ext cx="3064224" cy="599418"/>
          </a:xfrm>
          <a:prstGeom prst="rect">
            <a:avLst/>
          </a:prstGeom>
          <a:noFill/>
          <a:ln>
            <a:noFill/>
          </a:ln>
        </p:spPr>
      </p:pic>
      <p:pic>
        <p:nvPicPr>
          <p:cNvPr id="11" name="Picture 10" descr="A purple and white logo&#10;&#10;AI-generated content may be incorrect.">
            <a:extLst>
              <a:ext uri="{FF2B5EF4-FFF2-40B4-BE49-F238E27FC236}">
                <a16:creationId xmlns:a16="http://schemas.microsoft.com/office/drawing/2014/main" id="{FDCAB167-3DB8-1DBB-F44F-644CAB60BD46}"/>
              </a:ext>
            </a:extLst>
          </p:cNvPr>
          <p:cNvPicPr>
            <a:picLocks noChangeAspect="1"/>
          </p:cNvPicPr>
          <p:nvPr userDrawn="1"/>
        </p:nvPicPr>
        <p:blipFill>
          <a:blip r:embed="rId20">
            <a:extLst>
              <a:ext uri="{28A0092B-C50C-407E-A947-70E740481C1C}">
                <a14:useLocalDpi xmlns:a14="http://schemas.microsoft.com/office/drawing/2010/main" val="0"/>
              </a:ext>
            </a:extLst>
          </a:blip>
          <a:srcRect/>
          <a:stretch>
            <a:fillRect/>
          </a:stretch>
        </p:blipFill>
        <p:spPr bwMode="auto">
          <a:xfrm>
            <a:off x="11188296" y="7492678"/>
            <a:ext cx="3012233" cy="549242"/>
          </a:xfrm>
          <a:prstGeom prst="rect">
            <a:avLst/>
          </a:prstGeom>
          <a:noFill/>
          <a:ln>
            <a:noFill/>
          </a:ln>
        </p:spPr>
      </p:pic>
      <p:cxnSp>
        <p:nvCxnSpPr>
          <p:cNvPr id="3" name="Straight Connector 2">
            <a:extLst>
              <a:ext uri="{FF2B5EF4-FFF2-40B4-BE49-F238E27FC236}">
                <a16:creationId xmlns:a16="http://schemas.microsoft.com/office/drawing/2014/main" id="{4F6FB0EF-50E1-BEA5-42FC-4B590EC0611E}"/>
              </a:ext>
            </a:extLst>
          </p:cNvPr>
          <p:cNvCxnSpPr/>
          <p:nvPr userDrawn="1"/>
        </p:nvCxnSpPr>
        <p:spPr>
          <a:xfrm>
            <a:off x="0" y="7319437"/>
            <a:ext cx="14630848" cy="0"/>
          </a:xfrm>
          <a:prstGeom prst="line">
            <a:avLst/>
          </a:prstGeom>
          <a:ln>
            <a:solidFill>
              <a:srgbClr val="000000"/>
            </a:solidFill>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596615133"/>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 id="2147483680" r:id="rId15"/>
    <p:sldLayoutId id="2147483681" r:id="rId16"/>
  </p:sldLayoutIdLst>
  <p:hf hdr="0" ftr="0" dt="0"/>
  <p:txStyles>
    <p:titleStyle>
      <a:lvl1pPr algn="l" rtl="0" eaLnBrk="1" fontAlgn="base" hangingPunct="1">
        <a:spcBef>
          <a:spcPct val="0"/>
        </a:spcBef>
        <a:spcAft>
          <a:spcPct val="0"/>
        </a:spcAft>
        <a:defRPr lang="en-US" sz="4303" b="1" kern="1200" baseline="0" dirty="0">
          <a:solidFill>
            <a:srgbClr val="FC4421"/>
          </a:solidFill>
          <a:latin typeface="+mj-lt"/>
          <a:ea typeface="ＭＳ Ｐゴシック" pitchFamily="-105" charset="-128"/>
          <a:cs typeface="Arial" panose="020B0604020202020204" pitchFamily="34" charset="0"/>
        </a:defRPr>
      </a:lvl1pPr>
      <a:lvl2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2pPr>
      <a:lvl3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3pPr>
      <a:lvl4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4pPr>
      <a:lvl5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5pPr>
      <a:lvl6pPr marL="548622" algn="ctr" rtl="0" eaLnBrk="1" fontAlgn="base" hangingPunct="1">
        <a:spcBef>
          <a:spcPct val="0"/>
        </a:spcBef>
        <a:spcAft>
          <a:spcPct val="0"/>
        </a:spcAft>
        <a:defRPr sz="5280">
          <a:solidFill>
            <a:srgbClr val="CC0000"/>
          </a:solidFill>
          <a:latin typeface="Arial" charset="0"/>
        </a:defRPr>
      </a:lvl6pPr>
      <a:lvl7pPr marL="1097245" algn="ctr" rtl="0" eaLnBrk="1" fontAlgn="base" hangingPunct="1">
        <a:spcBef>
          <a:spcPct val="0"/>
        </a:spcBef>
        <a:spcAft>
          <a:spcPct val="0"/>
        </a:spcAft>
        <a:defRPr sz="5280">
          <a:solidFill>
            <a:srgbClr val="CC0000"/>
          </a:solidFill>
          <a:latin typeface="Arial" charset="0"/>
        </a:defRPr>
      </a:lvl7pPr>
      <a:lvl8pPr marL="1645867" algn="ctr" rtl="0" eaLnBrk="1" fontAlgn="base" hangingPunct="1">
        <a:spcBef>
          <a:spcPct val="0"/>
        </a:spcBef>
        <a:spcAft>
          <a:spcPct val="0"/>
        </a:spcAft>
        <a:defRPr sz="5280">
          <a:solidFill>
            <a:srgbClr val="CC0000"/>
          </a:solidFill>
          <a:latin typeface="Arial" charset="0"/>
        </a:defRPr>
      </a:lvl8pPr>
      <a:lvl9pPr marL="2194490" algn="ctr" rtl="0" eaLnBrk="1" fontAlgn="base" hangingPunct="1">
        <a:spcBef>
          <a:spcPct val="0"/>
        </a:spcBef>
        <a:spcAft>
          <a:spcPct val="0"/>
        </a:spcAft>
        <a:defRPr sz="5280">
          <a:solidFill>
            <a:srgbClr val="CC0000"/>
          </a:solidFill>
          <a:latin typeface="Arial" charset="0"/>
        </a:defRPr>
      </a:lvl9pPr>
    </p:titleStyle>
    <p:bodyStyle>
      <a:lvl1pPr marL="0" indent="0" algn="l" rtl="0" eaLnBrk="1" fontAlgn="base" hangingPunct="1">
        <a:lnSpc>
          <a:spcPts val="2879"/>
        </a:lnSpc>
        <a:spcBef>
          <a:spcPts val="1200"/>
        </a:spcBef>
        <a:spcAft>
          <a:spcPts val="1200"/>
        </a:spcAft>
        <a:defRPr lang="en-GB" sz="2391" dirty="0">
          <a:solidFill>
            <a:schemeClr val="tx1"/>
          </a:solidFill>
          <a:latin typeface="+mn-lt"/>
          <a:ea typeface="ＭＳ Ｐゴシック" charset="-128"/>
          <a:cs typeface="ＭＳ Ｐゴシック" charset="-128"/>
        </a:defRPr>
      </a:lvl1pPr>
      <a:lvl2pPr marL="259072" indent="-259072" algn="l" rtl="0" eaLnBrk="1" fontAlgn="base" hangingPunct="1">
        <a:lnSpc>
          <a:spcPts val="2879"/>
        </a:lnSpc>
        <a:spcBef>
          <a:spcPts val="600"/>
        </a:spcBef>
        <a:spcAft>
          <a:spcPts val="600"/>
        </a:spcAft>
        <a:buClr>
          <a:srgbClr val="FC4421"/>
        </a:buClr>
        <a:buFont typeface="Arial" pitchFamily="-105" charset="0"/>
        <a:buChar char="•"/>
        <a:defRPr lang="en-GB" sz="2391" dirty="0">
          <a:solidFill>
            <a:schemeClr val="tx1"/>
          </a:solidFill>
          <a:latin typeface="+mn-lt"/>
          <a:ea typeface="ＭＳ Ｐゴシック" charset="-128"/>
          <a:cs typeface="+mn-cs"/>
        </a:defRPr>
      </a:lvl2pPr>
      <a:lvl3pPr marL="0" indent="0" algn="l" rtl="0" eaLnBrk="1" fontAlgn="base" hangingPunct="1">
        <a:lnSpc>
          <a:spcPts val="2400"/>
        </a:lnSpc>
        <a:spcBef>
          <a:spcPts val="600"/>
        </a:spcBef>
        <a:spcAft>
          <a:spcPts val="600"/>
        </a:spcAft>
        <a:buFont typeface="Lucida Grande" pitchFamily="-105" charset="0"/>
        <a:defRPr lang="en-GB" sz="1920" dirty="0">
          <a:solidFill>
            <a:schemeClr val="tx1"/>
          </a:solidFill>
          <a:latin typeface="+mn-lt"/>
          <a:ea typeface="ＭＳ Ｐゴシック" charset="-128"/>
          <a:cs typeface="+mn-cs"/>
        </a:defRPr>
      </a:lvl3pPr>
      <a:lvl4pPr marL="259072" indent="-259072" algn="l" rtl="0" eaLnBrk="1" fontAlgn="base" hangingPunct="1">
        <a:lnSpc>
          <a:spcPts val="2400"/>
        </a:lnSpc>
        <a:spcBef>
          <a:spcPts val="600"/>
        </a:spcBef>
        <a:spcAft>
          <a:spcPts val="600"/>
        </a:spcAft>
        <a:buClr>
          <a:srgbClr val="FC4421"/>
        </a:buClr>
        <a:buFont typeface="Arial" pitchFamily="-105" charset="0"/>
        <a:buChar char="•"/>
        <a:defRPr lang="en-GB" sz="1920" dirty="0">
          <a:solidFill>
            <a:schemeClr val="tx1"/>
          </a:solidFill>
          <a:latin typeface="+mn-lt"/>
          <a:ea typeface="ＭＳ Ｐゴシック" charset="-128"/>
          <a:cs typeface="ＭＳ Ｐゴシック" charset="-128"/>
        </a:defRPr>
      </a:lvl4pPr>
      <a:lvl5pPr marL="518143" indent="-259072" algn="l" rtl="0" eaLnBrk="1" fontAlgn="base" hangingPunct="1">
        <a:lnSpc>
          <a:spcPts val="2400"/>
        </a:lnSpc>
        <a:spcBef>
          <a:spcPct val="0"/>
        </a:spcBef>
        <a:spcAft>
          <a:spcPts val="600"/>
        </a:spcAft>
        <a:buFont typeface="Arial" pitchFamily="-105" charset="0"/>
        <a:buChar char="–"/>
        <a:defRPr lang="en-US" sz="1920" dirty="0">
          <a:solidFill>
            <a:schemeClr val="tx1"/>
          </a:solidFill>
          <a:latin typeface="+mn-lt"/>
          <a:ea typeface="ＭＳ Ｐゴシック" charset="-128"/>
          <a:cs typeface="ＭＳ Ｐゴシック" charset="-128"/>
        </a:defRPr>
      </a:lvl5pPr>
      <a:lvl6pPr marL="548622" indent="-548622" algn="l" defTabSz="1097245" rtl="0" eaLnBrk="1" fontAlgn="base" hangingPunct="1">
        <a:spcBef>
          <a:spcPct val="20000"/>
        </a:spcBef>
        <a:spcAft>
          <a:spcPct val="0"/>
        </a:spcAft>
        <a:buChar char="»"/>
        <a:defRPr lang="en-GB" sz="1920" kern="0" baseline="0" dirty="0" smtClean="0">
          <a:solidFill>
            <a:schemeClr val="tx1"/>
          </a:solidFill>
          <a:latin typeface="+mn-lt"/>
          <a:ea typeface="ＭＳ Ｐゴシック" charset="-128"/>
          <a:cs typeface="ＭＳ Ｐゴシック" charset="-128"/>
        </a:defRPr>
      </a:lvl6pPr>
      <a:lvl7pPr marL="3566046" indent="-274312" algn="l" defTabSz="1097245" rtl="0" eaLnBrk="1" fontAlgn="base" hangingPunct="1">
        <a:spcBef>
          <a:spcPct val="20000"/>
        </a:spcBef>
        <a:spcAft>
          <a:spcPct val="0"/>
        </a:spcAft>
        <a:buClr>
          <a:srgbClr val="E30613"/>
        </a:buClr>
        <a:buChar char="»"/>
        <a:defRPr lang="en-GB" sz="1920" kern="0" baseline="0" dirty="0" smtClean="0">
          <a:solidFill>
            <a:schemeClr val="tx1"/>
          </a:solidFill>
          <a:latin typeface="+mn-lt"/>
          <a:ea typeface="ＭＳ Ｐゴシック" charset="-128"/>
          <a:cs typeface="ＭＳ Ｐゴシック" charset="-128"/>
        </a:defRPr>
      </a:lvl7pPr>
      <a:lvl8pPr marL="4114668" indent="-274312" algn="l" defTabSz="1097245" rtl="0" eaLnBrk="1" fontAlgn="base" hangingPunct="1">
        <a:spcBef>
          <a:spcPct val="20000"/>
        </a:spcBef>
        <a:spcAft>
          <a:spcPct val="0"/>
        </a:spcAft>
        <a:buChar char="»"/>
        <a:defRPr lang="en-GB" sz="1920" kern="0" dirty="0" smtClean="0">
          <a:solidFill>
            <a:schemeClr val="tx1"/>
          </a:solidFill>
          <a:latin typeface="+mn-lt"/>
          <a:ea typeface="ＭＳ Ｐゴシック" charset="-128"/>
          <a:cs typeface="ＭＳ Ｐゴシック" charset="-128"/>
        </a:defRPr>
      </a:lvl8pPr>
      <a:lvl9pPr marL="4663291" indent="-274312" algn="l" defTabSz="1097245" rtl="0" eaLnBrk="1" fontAlgn="base" hangingPunct="1">
        <a:spcBef>
          <a:spcPct val="20000"/>
        </a:spcBef>
        <a:spcAft>
          <a:spcPct val="0"/>
        </a:spcAft>
        <a:buChar char="»"/>
        <a:defRPr lang="en-GB" sz="12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548622" rtl="0" eaLnBrk="1" latinLnBrk="0" hangingPunct="1">
        <a:defRPr sz="2160" kern="1200">
          <a:solidFill>
            <a:schemeClr val="tx1"/>
          </a:solidFill>
          <a:latin typeface="+mn-lt"/>
          <a:ea typeface="+mn-ea"/>
          <a:cs typeface="+mn-cs"/>
        </a:defRPr>
      </a:lvl1pPr>
      <a:lvl2pPr marL="548622" algn="l" defTabSz="548622" rtl="0" eaLnBrk="1" latinLnBrk="0" hangingPunct="1">
        <a:defRPr sz="2160" kern="1200">
          <a:solidFill>
            <a:schemeClr val="tx1"/>
          </a:solidFill>
          <a:latin typeface="+mn-lt"/>
          <a:ea typeface="+mn-ea"/>
          <a:cs typeface="+mn-cs"/>
        </a:defRPr>
      </a:lvl2pPr>
      <a:lvl3pPr marL="1097245" algn="l" defTabSz="548622" rtl="0" eaLnBrk="1" latinLnBrk="0" hangingPunct="1">
        <a:defRPr sz="2160" kern="1200">
          <a:solidFill>
            <a:schemeClr val="tx1"/>
          </a:solidFill>
          <a:latin typeface="+mn-lt"/>
          <a:ea typeface="+mn-ea"/>
          <a:cs typeface="+mn-cs"/>
        </a:defRPr>
      </a:lvl3pPr>
      <a:lvl4pPr marL="1645867" algn="l" defTabSz="548622" rtl="0" eaLnBrk="1" latinLnBrk="0" hangingPunct="1">
        <a:defRPr sz="2160" kern="1200">
          <a:solidFill>
            <a:schemeClr val="tx1"/>
          </a:solidFill>
          <a:latin typeface="+mn-lt"/>
          <a:ea typeface="+mn-ea"/>
          <a:cs typeface="+mn-cs"/>
        </a:defRPr>
      </a:lvl4pPr>
      <a:lvl5pPr marL="2194490" algn="l" defTabSz="548622" rtl="0" eaLnBrk="1" latinLnBrk="0" hangingPunct="1">
        <a:defRPr sz="2160" kern="1200">
          <a:solidFill>
            <a:schemeClr val="tx1"/>
          </a:solidFill>
          <a:latin typeface="+mn-lt"/>
          <a:ea typeface="+mn-ea"/>
          <a:cs typeface="+mn-cs"/>
        </a:defRPr>
      </a:lvl5pPr>
      <a:lvl6pPr marL="2743112" algn="l" defTabSz="548622" rtl="0" eaLnBrk="1" latinLnBrk="0" hangingPunct="1">
        <a:defRPr sz="2160" kern="1200">
          <a:solidFill>
            <a:schemeClr val="tx1"/>
          </a:solidFill>
          <a:latin typeface="+mn-lt"/>
          <a:ea typeface="+mn-ea"/>
          <a:cs typeface="+mn-cs"/>
        </a:defRPr>
      </a:lvl6pPr>
      <a:lvl7pPr marL="3291734" algn="l" defTabSz="548622" rtl="0" eaLnBrk="1" latinLnBrk="0" hangingPunct="1">
        <a:defRPr sz="2160" kern="1200">
          <a:solidFill>
            <a:schemeClr val="tx1"/>
          </a:solidFill>
          <a:latin typeface="+mn-lt"/>
          <a:ea typeface="+mn-ea"/>
          <a:cs typeface="+mn-cs"/>
        </a:defRPr>
      </a:lvl7pPr>
      <a:lvl8pPr marL="3840358" algn="l" defTabSz="548622" rtl="0" eaLnBrk="1" latinLnBrk="0" hangingPunct="1">
        <a:defRPr sz="2160" kern="1200">
          <a:solidFill>
            <a:schemeClr val="tx1"/>
          </a:solidFill>
          <a:latin typeface="+mn-lt"/>
          <a:ea typeface="+mn-ea"/>
          <a:cs typeface="+mn-cs"/>
        </a:defRPr>
      </a:lvl8pPr>
      <a:lvl9pPr marL="4388980" algn="l" defTabSz="548622" rtl="0" eaLnBrk="1" latinLnBrk="0" hangingPunct="1">
        <a:defRPr sz="216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1" y="548640"/>
            <a:ext cx="14630400" cy="18288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2160">
                <a:solidFill>
                  <a:srgbClr val="D9D9D9"/>
                </a:solidFill>
                <a:cs typeface="Arial" charset="0"/>
              </a:rPr>
              <a:t> </a:t>
            </a:r>
          </a:p>
        </p:txBody>
      </p:sp>
      <p:sp>
        <p:nvSpPr>
          <p:cNvPr id="1035" name="Title Placeholder 10"/>
          <p:cNvSpPr>
            <a:spLocks noGrp="1"/>
          </p:cNvSpPr>
          <p:nvPr>
            <p:ph type="title"/>
          </p:nvPr>
        </p:nvSpPr>
        <p:spPr bwMode="auto">
          <a:xfrm>
            <a:off x="301223" y="1191033"/>
            <a:ext cx="13899306" cy="777577"/>
          </a:xfrm>
          <a:prstGeom prst="rect">
            <a:avLst/>
          </a:prstGeom>
          <a:noFill/>
        </p:spPr>
        <p:txBody>
          <a:bodyPr wrap="square" anchor="ctr" anchorCtr="0">
            <a:spAutoFit/>
          </a:bodyPr>
          <a:lstStyle/>
          <a:p>
            <a:pPr lvl="0"/>
            <a:r>
              <a:rPr lang="en-GB"/>
              <a:t>Click to edit Master title style</a:t>
            </a:r>
            <a:endParaRPr lang="en-US"/>
          </a:p>
        </p:txBody>
      </p:sp>
      <p:sp>
        <p:nvSpPr>
          <p:cNvPr id="1036" name="Text Placeholder 13"/>
          <p:cNvSpPr>
            <a:spLocks noGrp="1"/>
          </p:cNvSpPr>
          <p:nvPr>
            <p:ph type="body" idx="1"/>
          </p:nvPr>
        </p:nvSpPr>
        <p:spPr bwMode="auto">
          <a:xfrm>
            <a:off x="432000" y="2165514"/>
            <a:ext cx="13770210" cy="498068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Graphic 26">
            <a:extLst>
              <a:ext uri="{FF2B5EF4-FFF2-40B4-BE49-F238E27FC236}">
                <a16:creationId xmlns:a16="http://schemas.microsoft.com/office/drawing/2014/main" id="{4987E8D9-377B-AB1D-8A32-2882D85AB09F}"/>
              </a:ext>
            </a:extLst>
          </p:cNvPr>
          <p:cNvSpPr>
            <a:spLocks/>
          </p:cNvSpPr>
          <p:nvPr userDrawn="1"/>
        </p:nvSpPr>
        <p:spPr>
          <a:xfrm>
            <a:off x="7" y="909516"/>
            <a:ext cx="14630401" cy="43310"/>
          </a:xfrm>
          <a:custGeom>
            <a:avLst/>
            <a:gdLst/>
            <a:ahLst/>
            <a:cxnLst/>
            <a:rect l="l" t="t" r="r" b="b"/>
            <a:pathLst>
              <a:path w="15119985" h="127000">
                <a:moveTo>
                  <a:pt x="0" y="0"/>
                </a:moveTo>
                <a:lnTo>
                  <a:pt x="0" y="127000"/>
                </a:lnTo>
                <a:lnTo>
                  <a:pt x="15119985" y="127000"/>
                </a:lnTo>
                <a:lnTo>
                  <a:pt x="15119985" y="0"/>
                </a:lnTo>
                <a:lnTo>
                  <a:pt x="0" y="0"/>
                </a:lnTo>
                <a:close/>
              </a:path>
            </a:pathLst>
          </a:custGeom>
          <a:solidFill>
            <a:schemeClr val="tx1"/>
          </a:solidFill>
        </p:spPr>
        <p:txBody>
          <a:bodyPr wrap="square" lIns="0" tIns="0" rIns="0" bIns="0" rtlCol="0">
            <a:prstTxWarp prst="textNoShape">
              <a:avLst/>
            </a:prstTxWarp>
            <a:noAutofit/>
          </a:bodyPr>
          <a:lstStyle/>
          <a:p>
            <a:endParaRPr lang="en-GB" sz="2400"/>
          </a:p>
        </p:txBody>
      </p:sp>
      <p:sp>
        <p:nvSpPr>
          <p:cNvPr id="12" name="Text Box 11"/>
          <p:cNvSpPr txBox="1">
            <a:spLocks noChangeArrowheads="1"/>
          </p:cNvSpPr>
          <p:nvPr userDrawn="1"/>
        </p:nvSpPr>
        <p:spPr bwMode="auto">
          <a:xfrm>
            <a:off x="430320" y="7632539"/>
            <a:ext cx="703501" cy="294248"/>
          </a:xfrm>
          <a:prstGeom prst="rect">
            <a:avLst/>
          </a:prstGeom>
          <a:noFill/>
          <a:ln w="9525">
            <a:noFill/>
            <a:miter lim="800000"/>
            <a:headEnd/>
            <a:tailEnd/>
          </a:ln>
        </p:spPr>
        <p:txBody>
          <a:bodyPr lIns="0" tIns="0" rIns="0" bIns="0" anchor="ctr">
            <a:prstTxWarp prst="textNoShape">
              <a:avLst/>
            </a:prstTxWarp>
            <a:spAutoFit/>
          </a:bodyPr>
          <a:lstStyle/>
          <a:p>
            <a:pPr algn="l">
              <a:spcBef>
                <a:spcPts val="720"/>
              </a:spcBef>
            </a:pPr>
            <a:fld id="{6152C911-7D81-1845-9D20-613E63F035EB}" type="slidenum">
              <a:rPr lang="en-US" sz="1912" baseline="0" smtClean="0">
                <a:latin typeface="+mn-lt"/>
                <a:ea typeface="Arial" pitchFamily="-105" charset="0"/>
                <a:cs typeface="Arial" pitchFamily="-105" charset="0"/>
              </a:rPr>
              <a:pPr algn="l">
                <a:spcBef>
                  <a:spcPts val="720"/>
                </a:spcBef>
              </a:pPr>
              <a:t>‹#›</a:t>
            </a:fld>
            <a:endParaRPr lang="en-US" sz="1912" baseline="0" dirty="0">
              <a:latin typeface="+mn-lt"/>
              <a:ea typeface="Arial" pitchFamily="-105" charset="0"/>
              <a:cs typeface="Arial" pitchFamily="-105" charset="0"/>
            </a:endParaRPr>
          </a:p>
        </p:txBody>
      </p:sp>
      <p:pic>
        <p:nvPicPr>
          <p:cNvPr id="11" name="Picture 10" descr="A purple and white logo&#10;&#10;AI-generated content may be incorrect.">
            <a:extLst>
              <a:ext uri="{FF2B5EF4-FFF2-40B4-BE49-F238E27FC236}">
                <a16:creationId xmlns:a16="http://schemas.microsoft.com/office/drawing/2014/main" id="{FDCAB167-3DB8-1DBB-F44F-644CAB60BD46}"/>
              </a:ext>
            </a:extLst>
          </p:cNvPr>
          <p:cNvPicPr>
            <a:picLocks noChangeAspect="1"/>
          </p:cNvPicPr>
          <p:nvPr userDrawn="1"/>
        </p:nvPicPr>
        <p:blipFill>
          <a:blip r:embed="rId58">
            <a:extLst>
              <a:ext uri="{28A0092B-C50C-407E-A947-70E740481C1C}">
                <a14:useLocalDpi xmlns:a14="http://schemas.microsoft.com/office/drawing/2010/main" val="0"/>
              </a:ext>
            </a:extLst>
          </a:blip>
          <a:srcRect/>
          <a:stretch>
            <a:fillRect/>
          </a:stretch>
        </p:blipFill>
        <p:spPr bwMode="auto">
          <a:xfrm>
            <a:off x="11188296" y="7492678"/>
            <a:ext cx="3012233" cy="549242"/>
          </a:xfrm>
          <a:prstGeom prst="rect">
            <a:avLst/>
          </a:prstGeom>
          <a:noFill/>
          <a:ln>
            <a:noFill/>
          </a:ln>
        </p:spPr>
      </p:pic>
      <p:cxnSp>
        <p:nvCxnSpPr>
          <p:cNvPr id="3" name="Straight Connector 2">
            <a:extLst>
              <a:ext uri="{FF2B5EF4-FFF2-40B4-BE49-F238E27FC236}">
                <a16:creationId xmlns:a16="http://schemas.microsoft.com/office/drawing/2014/main" id="{4F6FB0EF-50E1-BEA5-42FC-4B590EC0611E}"/>
              </a:ext>
            </a:extLst>
          </p:cNvPr>
          <p:cNvCxnSpPr/>
          <p:nvPr userDrawn="1"/>
        </p:nvCxnSpPr>
        <p:spPr>
          <a:xfrm>
            <a:off x="0" y="7319437"/>
            <a:ext cx="14630848" cy="0"/>
          </a:xfrm>
          <a:prstGeom prst="line">
            <a:avLst/>
          </a:prstGeom>
          <a:ln>
            <a:solidFill>
              <a:srgbClr val="000000"/>
            </a:solidFill>
          </a:ln>
        </p:spPr>
        <p:style>
          <a:lnRef idx="1">
            <a:schemeClr val="accent6"/>
          </a:lnRef>
          <a:fillRef idx="0">
            <a:schemeClr val="accent6"/>
          </a:fillRef>
          <a:effectRef idx="0">
            <a:schemeClr val="accent6"/>
          </a:effectRef>
          <a:fontRef idx="minor">
            <a:schemeClr val="tx1"/>
          </a:fontRef>
        </p:style>
      </p:cxnSp>
      <p:pic>
        <p:nvPicPr>
          <p:cNvPr id="2" name="Picture 1" descr="A red arrow pointing up&#10;&#10;AI-generated content may be incorrect.">
            <a:extLst>
              <a:ext uri="{FF2B5EF4-FFF2-40B4-BE49-F238E27FC236}">
                <a16:creationId xmlns:a16="http://schemas.microsoft.com/office/drawing/2014/main" id="{5EF6B8CB-D2E9-0723-0B82-F379019007E4}"/>
              </a:ext>
            </a:extLst>
          </p:cNvPr>
          <p:cNvPicPr>
            <a:picLocks/>
          </p:cNvPicPr>
          <p:nvPr userDrawn="1"/>
        </p:nvPicPr>
        <p:blipFill>
          <a:blip r:embed="rId59">
            <a:extLst>
              <a:ext uri="{28A0092B-C50C-407E-A947-70E740481C1C}">
                <a14:useLocalDpi xmlns:a14="http://schemas.microsoft.com/office/drawing/2010/main" val="0"/>
              </a:ext>
            </a:extLst>
          </a:blip>
          <a:srcRect/>
          <a:stretch>
            <a:fillRect/>
          </a:stretch>
        </p:blipFill>
        <p:spPr bwMode="auto">
          <a:xfrm>
            <a:off x="277374" y="205230"/>
            <a:ext cx="707237" cy="526296"/>
          </a:xfrm>
          <a:prstGeom prst="rect">
            <a:avLst/>
          </a:prstGeom>
          <a:noFill/>
          <a:ln>
            <a:noFill/>
          </a:ln>
        </p:spPr>
      </p:pic>
      <p:pic>
        <p:nvPicPr>
          <p:cNvPr id="4" name="Picture 3" descr="A black and white logo&#10;&#10;AI-generated content may be incorrect.">
            <a:extLst>
              <a:ext uri="{FF2B5EF4-FFF2-40B4-BE49-F238E27FC236}">
                <a16:creationId xmlns:a16="http://schemas.microsoft.com/office/drawing/2014/main" id="{DC7AFE20-7F06-BCCA-3AF4-5415D807B780}"/>
              </a:ext>
            </a:extLst>
          </p:cNvPr>
          <p:cNvPicPr>
            <a:picLocks noChangeAspect="1"/>
          </p:cNvPicPr>
          <p:nvPr userDrawn="1"/>
        </p:nvPicPr>
        <p:blipFill>
          <a:blip r:embed="rId60">
            <a:extLst>
              <a:ext uri="{28A0092B-C50C-407E-A947-70E740481C1C}">
                <a14:useLocalDpi xmlns:a14="http://schemas.microsoft.com/office/drawing/2010/main" val="0"/>
              </a:ext>
            </a:extLst>
          </a:blip>
          <a:srcRect/>
          <a:stretch>
            <a:fillRect/>
          </a:stretch>
        </p:blipFill>
        <p:spPr bwMode="auto">
          <a:xfrm>
            <a:off x="11246112" y="189070"/>
            <a:ext cx="3064224" cy="599418"/>
          </a:xfrm>
          <a:prstGeom prst="rect">
            <a:avLst/>
          </a:prstGeom>
          <a:noFill/>
          <a:ln>
            <a:noFill/>
          </a:ln>
        </p:spPr>
      </p:pic>
      <p:sp>
        <p:nvSpPr>
          <p:cNvPr id="5" name="Text Box 2">
            <a:extLst>
              <a:ext uri="{FF2B5EF4-FFF2-40B4-BE49-F238E27FC236}">
                <a16:creationId xmlns:a16="http://schemas.microsoft.com/office/drawing/2014/main" id="{82448CFC-F3ED-5536-91E7-3F368CD8BD99}"/>
              </a:ext>
            </a:extLst>
          </p:cNvPr>
          <p:cNvSpPr txBox="1">
            <a:spLocks noChangeArrowheads="1"/>
          </p:cNvSpPr>
          <p:nvPr userDrawn="1"/>
        </p:nvSpPr>
        <p:spPr bwMode="auto">
          <a:xfrm>
            <a:off x="5152281" y="51111"/>
            <a:ext cx="6036014" cy="970619"/>
          </a:xfrm>
          <a:prstGeom prst="rect">
            <a:avLst/>
          </a:prstGeom>
          <a:noFill/>
          <a:ln w="9525">
            <a:noFill/>
            <a:miter lim="800000"/>
            <a:headEnd/>
            <a:tailEnd/>
          </a:ln>
        </p:spPr>
        <p:txBody>
          <a:bodyPr rot="0" vert="horz" wrap="square" lIns="91797" tIns="45899" rIns="91797" bIns="45899" anchor="t" anchorCtr="0">
            <a:noAutofit/>
          </a:bodyPr>
          <a:lstStyle/>
          <a:p>
            <a:pPr marL="0" marR="0" lvl="0" indent="0" algn="l" defTabSz="914393" rtl="0" eaLnBrk="1" fontAlgn="base" latinLnBrk="0" hangingPunct="1">
              <a:lnSpc>
                <a:spcPct val="100000"/>
              </a:lnSpc>
              <a:spcBef>
                <a:spcPts val="401"/>
              </a:spcBef>
              <a:spcAft>
                <a:spcPts val="401"/>
              </a:spcAft>
              <a:buClrTx/>
              <a:buSzTx/>
              <a:buFontTx/>
              <a:buNone/>
              <a:tabLst/>
              <a:defRPr/>
            </a:pPr>
            <a:r>
              <a:rPr lang="en-GB" sz="1500" b="1" dirty="0">
                <a:solidFill>
                  <a:srgbClr val="170130"/>
                </a:solidFill>
                <a:latin typeface="Arial" panose="020B0604020202020204" pitchFamily="34" charset="0"/>
                <a:ea typeface="ＭＳ Ｐゴシック" panose="020B0600070205080204" pitchFamily="34" charset="-128"/>
                <a:cs typeface="Arial" panose="020B0604020202020204" pitchFamily="34" charset="0"/>
              </a:rPr>
              <a:t>T Level Technical Qualification in Building Services Engineering for Construction (Level 3)</a:t>
            </a:r>
          </a:p>
          <a:p>
            <a:pPr marL="0" marR="0" lvl="0" indent="0" algn="l" defTabSz="914393" rtl="0" eaLnBrk="1" fontAlgn="base" latinLnBrk="0" hangingPunct="1">
              <a:lnSpc>
                <a:spcPct val="100000"/>
              </a:lnSpc>
              <a:spcBef>
                <a:spcPts val="401"/>
              </a:spcBef>
              <a:spcAft>
                <a:spcPts val="401"/>
              </a:spcAft>
              <a:buClrTx/>
              <a:buSzTx/>
              <a:buFontTx/>
              <a:buNone/>
              <a:tabLst/>
              <a:defRPr/>
            </a:pPr>
            <a:r>
              <a:rPr lang="en-GB" sz="1500" b="1" i="0" dirty="0">
                <a:solidFill>
                  <a:srgbClr val="FC4421"/>
                </a:solidFill>
                <a:effectLst/>
                <a:latin typeface="Arial" panose="020B0604020202020204" pitchFamily="34" charset="0"/>
                <a:ea typeface="Cambria" panose="02040503050406030204" pitchFamily="18" charset="0"/>
                <a:cs typeface="Arial" panose="020B0604020202020204" pitchFamily="34" charset="0"/>
              </a:rPr>
              <a:t>Occupational Specialism: Protection Systems Engineering </a:t>
            </a:r>
            <a:endParaRPr lang="en-GB" sz="1500" i="0" dirty="0">
              <a:effectLst/>
              <a:latin typeface="Arial" panose="020B0604020202020204" pitchFamily="34" charset="0"/>
              <a:ea typeface="Cambria" panose="02040503050406030204" pitchFamily="18" charset="0"/>
              <a:cs typeface="Times New Roman" panose="02020603050405020304" pitchFamily="18" charset="0"/>
            </a:endParaRPr>
          </a:p>
        </p:txBody>
      </p:sp>
      <p:pic>
        <p:nvPicPr>
          <p:cNvPr id="7" name="Picture 6" descr="A black background with a black square&#10;&#10;AI-generated content may be incorrect.">
            <a:extLst>
              <a:ext uri="{FF2B5EF4-FFF2-40B4-BE49-F238E27FC236}">
                <a16:creationId xmlns:a16="http://schemas.microsoft.com/office/drawing/2014/main" id="{0C501042-9C4D-D3B4-2523-1E1174BF9629}"/>
              </a:ext>
            </a:extLst>
          </p:cNvPr>
          <p:cNvPicPr>
            <a:picLocks noChangeAspect="1"/>
          </p:cNvPicPr>
          <p:nvPr userDrawn="1"/>
        </p:nvPicPr>
        <p:blipFill>
          <a:blip r:embed="rId61"/>
          <a:stretch>
            <a:fillRect/>
          </a:stretch>
        </p:blipFill>
        <p:spPr>
          <a:xfrm>
            <a:off x="1300539" y="195870"/>
            <a:ext cx="3416615" cy="560714"/>
          </a:xfrm>
          <a:prstGeom prst="rect">
            <a:avLst/>
          </a:prstGeom>
        </p:spPr>
      </p:pic>
    </p:spTree>
    <p:extLst>
      <p:ext uri="{BB962C8B-B14F-4D97-AF65-F5344CB8AC3E}">
        <p14:creationId xmlns:p14="http://schemas.microsoft.com/office/powerpoint/2010/main" val="495896617"/>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8" r:id="rId15"/>
    <p:sldLayoutId id="2147483699" r:id="rId16"/>
    <p:sldLayoutId id="2147483700" r:id="rId17"/>
    <p:sldLayoutId id="2147483701" r:id="rId18"/>
    <p:sldLayoutId id="2147483702" r:id="rId19"/>
    <p:sldLayoutId id="2147483703" r:id="rId20"/>
    <p:sldLayoutId id="2147483704" r:id="rId21"/>
    <p:sldLayoutId id="2147483705" r:id="rId22"/>
    <p:sldLayoutId id="2147483706" r:id="rId23"/>
    <p:sldLayoutId id="2147483707" r:id="rId24"/>
    <p:sldLayoutId id="2147483708" r:id="rId25"/>
    <p:sldLayoutId id="2147483709" r:id="rId26"/>
    <p:sldLayoutId id="2147483710" r:id="rId27"/>
    <p:sldLayoutId id="2147483711" r:id="rId28"/>
    <p:sldLayoutId id="2147483712" r:id="rId29"/>
    <p:sldLayoutId id="2147483713" r:id="rId30"/>
    <p:sldLayoutId id="2147483714" r:id="rId31"/>
    <p:sldLayoutId id="2147483715" r:id="rId32"/>
    <p:sldLayoutId id="2147483716" r:id="rId33"/>
    <p:sldLayoutId id="2147483717" r:id="rId34"/>
    <p:sldLayoutId id="2147483718" r:id="rId35"/>
    <p:sldLayoutId id="2147483719" r:id="rId36"/>
    <p:sldLayoutId id="2147483720" r:id="rId37"/>
    <p:sldLayoutId id="2147483721" r:id="rId38"/>
    <p:sldLayoutId id="2147483722" r:id="rId39"/>
    <p:sldLayoutId id="2147483723" r:id="rId40"/>
    <p:sldLayoutId id="2147483724" r:id="rId41"/>
    <p:sldLayoutId id="2147483725" r:id="rId42"/>
    <p:sldLayoutId id="2147483726" r:id="rId43"/>
    <p:sldLayoutId id="2147483727" r:id="rId44"/>
    <p:sldLayoutId id="2147483728" r:id="rId45"/>
    <p:sldLayoutId id="2147483729" r:id="rId46"/>
    <p:sldLayoutId id="2147483730" r:id="rId47"/>
    <p:sldLayoutId id="2147483731" r:id="rId48"/>
    <p:sldLayoutId id="2147483732" r:id="rId49"/>
    <p:sldLayoutId id="2147483733" r:id="rId50"/>
    <p:sldLayoutId id="2147483734" r:id="rId51"/>
    <p:sldLayoutId id="2147483735" r:id="rId52"/>
    <p:sldLayoutId id="2147483736" r:id="rId53"/>
    <p:sldLayoutId id="2147483737" r:id="rId54"/>
    <p:sldLayoutId id="2147483738" r:id="rId55"/>
    <p:sldLayoutId id="2147483739" r:id="rId56"/>
  </p:sldLayoutIdLst>
  <p:hf hdr="0" ftr="0" dt="0"/>
  <p:txStyles>
    <p:titleStyle>
      <a:lvl1pPr algn="l" rtl="0" eaLnBrk="1" fontAlgn="base" hangingPunct="1">
        <a:spcBef>
          <a:spcPct val="0"/>
        </a:spcBef>
        <a:spcAft>
          <a:spcPct val="0"/>
        </a:spcAft>
        <a:defRPr lang="en-US" sz="4303" b="1" kern="1200" baseline="0" dirty="0">
          <a:solidFill>
            <a:srgbClr val="FC4421"/>
          </a:solidFill>
          <a:latin typeface="+mj-lt"/>
          <a:ea typeface="ＭＳ Ｐゴシック" pitchFamily="-105" charset="-128"/>
          <a:cs typeface="Arial" panose="020B0604020202020204" pitchFamily="34" charset="0"/>
        </a:defRPr>
      </a:lvl1pPr>
      <a:lvl2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2pPr>
      <a:lvl3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3pPr>
      <a:lvl4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4pPr>
      <a:lvl5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5pPr>
      <a:lvl6pPr marL="548622" algn="ctr" rtl="0" eaLnBrk="1" fontAlgn="base" hangingPunct="1">
        <a:spcBef>
          <a:spcPct val="0"/>
        </a:spcBef>
        <a:spcAft>
          <a:spcPct val="0"/>
        </a:spcAft>
        <a:defRPr sz="5280">
          <a:solidFill>
            <a:srgbClr val="CC0000"/>
          </a:solidFill>
          <a:latin typeface="Arial" charset="0"/>
        </a:defRPr>
      </a:lvl6pPr>
      <a:lvl7pPr marL="1097245" algn="ctr" rtl="0" eaLnBrk="1" fontAlgn="base" hangingPunct="1">
        <a:spcBef>
          <a:spcPct val="0"/>
        </a:spcBef>
        <a:spcAft>
          <a:spcPct val="0"/>
        </a:spcAft>
        <a:defRPr sz="5280">
          <a:solidFill>
            <a:srgbClr val="CC0000"/>
          </a:solidFill>
          <a:latin typeface="Arial" charset="0"/>
        </a:defRPr>
      </a:lvl7pPr>
      <a:lvl8pPr marL="1645867" algn="ctr" rtl="0" eaLnBrk="1" fontAlgn="base" hangingPunct="1">
        <a:spcBef>
          <a:spcPct val="0"/>
        </a:spcBef>
        <a:spcAft>
          <a:spcPct val="0"/>
        </a:spcAft>
        <a:defRPr sz="5280">
          <a:solidFill>
            <a:srgbClr val="CC0000"/>
          </a:solidFill>
          <a:latin typeface="Arial" charset="0"/>
        </a:defRPr>
      </a:lvl8pPr>
      <a:lvl9pPr marL="2194490" algn="ctr" rtl="0" eaLnBrk="1" fontAlgn="base" hangingPunct="1">
        <a:spcBef>
          <a:spcPct val="0"/>
        </a:spcBef>
        <a:spcAft>
          <a:spcPct val="0"/>
        </a:spcAft>
        <a:defRPr sz="5280">
          <a:solidFill>
            <a:srgbClr val="CC0000"/>
          </a:solidFill>
          <a:latin typeface="Arial" charset="0"/>
        </a:defRPr>
      </a:lvl9pPr>
    </p:titleStyle>
    <p:bodyStyle>
      <a:lvl1pPr marL="0" indent="0" algn="l" rtl="0" eaLnBrk="1" fontAlgn="base" hangingPunct="1">
        <a:lnSpc>
          <a:spcPts val="2879"/>
        </a:lnSpc>
        <a:spcBef>
          <a:spcPts val="1200"/>
        </a:spcBef>
        <a:spcAft>
          <a:spcPts val="1200"/>
        </a:spcAft>
        <a:defRPr lang="en-GB" sz="2391" dirty="0">
          <a:solidFill>
            <a:schemeClr val="tx1"/>
          </a:solidFill>
          <a:latin typeface="+mn-lt"/>
          <a:ea typeface="ＭＳ Ｐゴシック" charset="-128"/>
          <a:cs typeface="ＭＳ Ｐゴシック" charset="-128"/>
        </a:defRPr>
      </a:lvl1pPr>
      <a:lvl2pPr marL="259072" indent="-259072" algn="l" rtl="0" eaLnBrk="1" fontAlgn="base" hangingPunct="1">
        <a:lnSpc>
          <a:spcPts val="2879"/>
        </a:lnSpc>
        <a:spcBef>
          <a:spcPts val="600"/>
        </a:spcBef>
        <a:spcAft>
          <a:spcPts val="600"/>
        </a:spcAft>
        <a:buClr>
          <a:srgbClr val="FC4421"/>
        </a:buClr>
        <a:buFont typeface="Arial" pitchFamily="-105" charset="0"/>
        <a:buChar char="•"/>
        <a:defRPr lang="en-GB" sz="2391" dirty="0">
          <a:solidFill>
            <a:schemeClr val="tx1"/>
          </a:solidFill>
          <a:latin typeface="+mn-lt"/>
          <a:ea typeface="ＭＳ Ｐゴシック" charset="-128"/>
          <a:cs typeface="+mn-cs"/>
        </a:defRPr>
      </a:lvl2pPr>
      <a:lvl3pPr marL="0" indent="0" algn="l" rtl="0" eaLnBrk="1" fontAlgn="base" hangingPunct="1">
        <a:lnSpc>
          <a:spcPts val="2400"/>
        </a:lnSpc>
        <a:spcBef>
          <a:spcPts val="600"/>
        </a:spcBef>
        <a:spcAft>
          <a:spcPts val="600"/>
        </a:spcAft>
        <a:buFont typeface="Lucida Grande" pitchFamily="-105" charset="0"/>
        <a:defRPr lang="en-GB" sz="1920" dirty="0">
          <a:solidFill>
            <a:schemeClr val="tx1"/>
          </a:solidFill>
          <a:latin typeface="+mn-lt"/>
          <a:ea typeface="ＭＳ Ｐゴシック" charset="-128"/>
          <a:cs typeface="+mn-cs"/>
        </a:defRPr>
      </a:lvl3pPr>
      <a:lvl4pPr marL="259072" indent="-259072" algn="l" rtl="0" eaLnBrk="1" fontAlgn="base" hangingPunct="1">
        <a:lnSpc>
          <a:spcPts val="2400"/>
        </a:lnSpc>
        <a:spcBef>
          <a:spcPts val="600"/>
        </a:spcBef>
        <a:spcAft>
          <a:spcPts val="600"/>
        </a:spcAft>
        <a:buClr>
          <a:srgbClr val="FC4421"/>
        </a:buClr>
        <a:buFont typeface="Arial" pitchFamily="-105" charset="0"/>
        <a:buChar char="•"/>
        <a:defRPr lang="en-GB" sz="1920" dirty="0">
          <a:solidFill>
            <a:schemeClr val="tx1"/>
          </a:solidFill>
          <a:latin typeface="+mn-lt"/>
          <a:ea typeface="ＭＳ Ｐゴシック" charset="-128"/>
          <a:cs typeface="ＭＳ Ｐゴシック" charset="-128"/>
        </a:defRPr>
      </a:lvl4pPr>
      <a:lvl5pPr marL="518143" indent="-259072" algn="l" rtl="0" eaLnBrk="1" fontAlgn="base" hangingPunct="1">
        <a:lnSpc>
          <a:spcPts val="2400"/>
        </a:lnSpc>
        <a:spcBef>
          <a:spcPct val="0"/>
        </a:spcBef>
        <a:spcAft>
          <a:spcPts val="600"/>
        </a:spcAft>
        <a:buFont typeface="Arial" pitchFamily="-105" charset="0"/>
        <a:buChar char="–"/>
        <a:defRPr lang="en-US" sz="1920" dirty="0">
          <a:solidFill>
            <a:schemeClr val="tx1"/>
          </a:solidFill>
          <a:latin typeface="+mn-lt"/>
          <a:ea typeface="ＭＳ Ｐゴシック" charset="-128"/>
          <a:cs typeface="ＭＳ Ｐゴシック" charset="-128"/>
        </a:defRPr>
      </a:lvl5pPr>
      <a:lvl6pPr marL="548622" indent="-548622" algn="l" defTabSz="1097245" rtl="0" eaLnBrk="1" fontAlgn="base" hangingPunct="1">
        <a:spcBef>
          <a:spcPct val="20000"/>
        </a:spcBef>
        <a:spcAft>
          <a:spcPct val="0"/>
        </a:spcAft>
        <a:buChar char="»"/>
        <a:defRPr lang="en-GB" sz="1920" kern="0" baseline="0" dirty="0" smtClean="0">
          <a:solidFill>
            <a:schemeClr val="tx1"/>
          </a:solidFill>
          <a:latin typeface="+mn-lt"/>
          <a:ea typeface="ＭＳ Ｐゴシック" charset="-128"/>
          <a:cs typeface="ＭＳ Ｐゴシック" charset="-128"/>
        </a:defRPr>
      </a:lvl6pPr>
      <a:lvl7pPr marL="3566046" indent="-274312" algn="l" defTabSz="1097245" rtl="0" eaLnBrk="1" fontAlgn="base" hangingPunct="1">
        <a:spcBef>
          <a:spcPct val="20000"/>
        </a:spcBef>
        <a:spcAft>
          <a:spcPct val="0"/>
        </a:spcAft>
        <a:buClr>
          <a:srgbClr val="E30613"/>
        </a:buClr>
        <a:buChar char="»"/>
        <a:defRPr lang="en-GB" sz="1920" kern="0" baseline="0" dirty="0" smtClean="0">
          <a:solidFill>
            <a:schemeClr val="tx1"/>
          </a:solidFill>
          <a:latin typeface="+mn-lt"/>
          <a:ea typeface="ＭＳ Ｐゴシック" charset="-128"/>
          <a:cs typeface="ＭＳ Ｐゴシック" charset="-128"/>
        </a:defRPr>
      </a:lvl7pPr>
      <a:lvl8pPr marL="4114668" indent="-274312" algn="l" defTabSz="1097245" rtl="0" eaLnBrk="1" fontAlgn="base" hangingPunct="1">
        <a:spcBef>
          <a:spcPct val="20000"/>
        </a:spcBef>
        <a:spcAft>
          <a:spcPct val="0"/>
        </a:spcAft>
        <a:buChar char="»"/>
        <a:defRPr lang="en-GB" sz="1920" kern="0" dirty="0" smtClean="0">
          <a:solidFill>
            <a:schemeClr val="tx1"/>
          </a:solidFill>
          <a:latin typeface="+mn-lt"/>
          <a:ea typeface="ＭＳ Ｐゴシック" charset="-128"/>
          <a:cs typeface="ＭＳ Ｐゴシック" charset="-128"/>
        </a:defRPr>
      </a:lvl8pPr>
      <a:lvl9pPr marL="4663291" indent="-274312" algn="l" defTabSz="1097245" rtl="0" eaLnBrk="1" fontAlgn="base" hangingPunct="1">
        <a:spcBef>
          <a:spcPct val="20000"/>
        </a:spcBef>
        <a:spcAft>
          <a:spcPct val="0"/>
        </a:spcAft>
        <a:buChar char="»"/>
        <a:defRPr lang="en-GB" sz="12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548622" rtl="0" eaLnBrk="1" latinLnBrk="0" hangingPunct="1">
        <a:defRPr sz="2160" kern="1200">
          <a:solidFill>
            <a:schemeClr val="tx1"/>
          </a:solidFill>
          <a:latin typeface="+mn-lt"/>
          <a:ea typeface="+mn-ea"/>
          <a:cs typeface="+mn-cs"/>
        </a:defRPr>
      </a:lvl1pPr>
      <a:lvl2pPr marL="548622" algn="l" defTabSz="548622" rtl="0" eaLnBrk="1" latinLnBrk="0" hangingPunct="1">
        <a:defRPr sz="2160" kern="1200">
          <a:solidFill>
            <a:schemeClr val="tx1"/>
          </a:solidFill>
          <a:latin typeface="+mn-lt"/>
          <a:ea typeface="+mn-ea"/>
          <a:cs typeface="+mn-cs"/>
        </a:defRPr>
      </a:lvl2pPr>
      <a:lvl3pPr marL="1097245" algn="l" defTabSz="548622" rtl="0" eaLnBrk="1" latinLnBrk="0" hangingPunct="1">
        <a:defRPr sz="2160" kern="1200">
          <a:solidFill>
            <a:schemeClr val="tx1"/>
          </a:solidFill>
          <a:latin typeface="+mn-lt"/>
          <a:ea typeface="+mn-ea"/>
          <a:cs typeface="+mn-cs"/>
        </a:defRPr>
      </a:lvl3pPr>
      <a:lvl4pPr marL="1645867" algn="l" defTabSz="548622" rtl="0" eaLnBrk="1" latinLnBrk="0" hangingPunct="1">
        <a:defRPr sz="2160" kern="1200">
          <a:solidFill>
            <a:schemeClr val="tx1"/>
          </a:solidFill>
          <a:latin typeface="+mn-lt"/>
          <a:ea typeface="+mn-ea"/>
          <a:cs typeface="+mn-cs"/>
        </a:defRPr>
      </a:lvl4pPr>
      <a:lvl5pPr marL="2194490" algn="l" defTabSz="548622" rtl="0" eaLnBrk="1" latinLnBrk="0" hangingPunct="1">
        <a:defRPr sz="2160" kern="1200">
          <a:solidFill>
            <a:schemeClr val="tx1"/>
          </a:solidFill>
          <a:latin typeface="+mn-lt"/>
          <a:ea typeface="+mn-ea"/>
          <a:cs typeface="+mn-cs"/>
        </a:defRPr>
      </a:lvl5pPr>
      <a:lvl6pPr marL="2743112" algn="l" defTabSz="548622" rtl="0" eaLnBrk="1" latinLnBrk="0" hangingPunct="1">
        <a:defRPr sz="2160" kern="1200">
          <a:solidFill>
            <a:schemeClr val="tx1"/>
          </a:solidFill>
          <a:latin typeface="+mn-lt"/>
          <a:ea typeface="+mn-ea"/>
          <a:cs typeface="+mn-cs"/>
        </a:defRPr>
      </a:lvl6pPr>
      <a:lvl7pPr marL="3291734" algn="l" defTabSz="548622" rtl="0" eaLnBrk="1" latinLnBrk="0" hangingPunct="1">
        <a:defRPr sz="2160" kern="1200">
          <a:solidFill>
            <a:schemeClr val="tx1"/>
          </a:solidFill>
          <a:latin typeface="+mn-lt"/>
          <a:ea typeface="+mn-ea"/>
          <a:cs typeface="+mn-cs"/>
        </a:defRPr>
      </a:lvl7pPr>
      <a:lvl8pPr marL="3840358" algn="l" defTabSz="548622" rtl="0" eaLnBrk="1" latinLnBrk="0" hangingPunct="1">
        <a:defRPr sz="2160" kern="1200">
          <a:solidFill>
            <a:schemeClr val="tx1"/>
          </a:solidFill>
          <a:latin typeface="+mn-lt"/>
          <a:ea typeface="+mn-ea"/>
          <a:cs typeface="+mn-cs"/>
        </a:defRPr>
      </a:lvl8pPr>
      <a:lvl9pPr marL="4388980" algn="l" defTabSz="548622" rtl="0" eaLnBrk="1" latinLnBrk="0" hangingPunct="1">
        <a:defRPr sz="21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12"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25.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9.xml"/><Relationship Id="rId1" Type="http://schemas.openxmlformats.org/officeDocument/2006/relationships/slideLayout" Target="../slideLayouts/slideLayout27.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2.xml"/><Relationship Id="rId1" Type="http://schemas.openxmlformats.org/officeDocument/2006/relationships/slideLayout" Target="../slideLayouts/slideLayout30.xml"/><Relationship Id="rId4" Type="http://schemas.openxmlformats.org/officeDocument/2006/relationships/image" Target="../media/image37.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0.xml"/></Relationships>
</file>

<file path=ppt/slides/_rels/slide1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31.xml"/></Relationships>
</file>

<file path=ppt/slides/_rels/slide17.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3.png"/><Relationship Id="rId12" Type="http://schemas.openxmlformats.org/officeDocument/2006/relationships/image" Target="../media/image48.png"/><Relationship Id="rId2" Type="http://schemas.openxmlformats.org/officeDocument/2006/relationships/notesSlide" Target="../notesSlides/notesSlide15.xml"/><Relationship Id="rId1" Type="http://schemas.openxmlformats.org/officeDocument/2006/relationships/slideLayout" Target="../slideLayouts/slideLayout72.xml"/><Relationship Id="rId6" Type="http://schemas.openxmlformats.org/officeDocument/2006/relationships/image" Target="../media/image42.png"/><Relationship Id="rId11" Type="http://schemas.openxmlformats.org/officeDocument/2006/relationships/image" Target="../media/image47.png"/><Relationship Id="rId5" Type="http://schemas.openxmlformats.org/officeDocument/2006/relationships/image" Target="../media/image41.png"/><Relationship Id="rId10" Type="http://schemas.openxmlformats.org/officeDocument/2006/relationships/image" Target="../media/image46.png"/><Relationship Id="rId4" Type="http://schemas.openxmlformats.org/officeDocument/2006/relationships/image" Target="../media/image40.png"/><Relationship Id="rId9" Type="http://schemas.openxmlformats.org/officeDocument/2006/relationships/image" Target="../media/image45.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22.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071156A-2242-124B-AF49-34A979232ED8}"/>
              </a:ext>
            </a:extLst>
          </p:cNvPr>
          <p:cNvSpPr txBox="1">
            <a:spLocks/>
          </p:cNvSpPr>
          <p:nvPr/>
        </p:nvSpPr>
        <p:spPr>
          <a:xfrm>
            <a:off x="430320" y="2393334"/>
            <a:ext cx="12909572" cy="4518219"/>
          </a:xfrm>
          <a:prstGeom prst="rect">
            <a:avLst/>
          </a:prstGeom>
        </p:spPr>
        <p:txBody>
          <a:bodyPr lIns="0" tIns="0" rIns="0" bIns="0" anchor="t" anchorCtr="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bg1"/>
                </a:solidFill>
                <a:latin typeface="Poppins" pitchFamily="2" charset="77"/>
                <a:ea typeface="+mn-ea"/>
                <a:cs typeface="Poppins" pitchFamily="2" charset="77"/>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bg1"/>
                </a:solidFill>
                <a:latin typeface="Poppins" pitchFamily="2" charset="77"/>
                <a:ea typeface="+mn-ea"/>
                <a:cs typeface="Poppins" pitchFamily="2" charset="77"/>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bg1"/>
                </a:solidFill>
                <a:latin typeface="Poppins" pitchFamily="2" charset="77"/>
                <a:ea typeface="+mn-ea"/>
                <a:cs typeface="Poppins" pitchFamily="2" charset="77"/>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bg1"/>
                </a:solidFill>
                <a:latin typeface="Poppins" pitchFamily="2" charset="77"/>
                <a:ea typeface="+mn-ea"/>
                <a:cs typeface="Poppins" pitchFamily="2" charset="77"/>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bg1"/>
                </a:solidFill>
                <a:latin typeface="Poppins" pitchFamily="2" charset="77"/>
                <a:ea typeface="+mn-ea"/>
                <a:cs typeface="Poppins" pitchFamily="2" charset="77"/>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726778">
              <a:lnSpc>
                <a:spcPct val="100000"/>
              </a:lnSpc>
              <a:spcBef>
                <a:spcPts val="0"/>
              </a:spcBef>
              <a:buNone/>
              <a:defRPr/>
            </a:pPr>
            <a:r>
              <a:rPr lang="en-GB" sz="2800" b="1" dirty="0">
                <a:solidFill>
                  <a:srgbClr val="170130"/>
                </a:solidFill>
                <a:latin typeface="Arial"/>
                <a:ea typeface="ＭＳ Ｐゴシック"/>
                <a:cs typeface="Arial"/>
              </a:rPr>
              <a:t>Occupational Specialism: Protection Systems Engineering</a:t>
            </a:r>
          </a:p>
          <a:p>
            <a:pPr marL="0" indent="0" defTabSz="819737">
              <a:lnSpc>
                <a:spcPct val="100000"/>
              </a:lnSpc>
              <a:spcBef>
                <a:spcPts val="0"/>
              </a:spcBef>
              <a:buNone/>
            </a:pPr>
            <a:endParaRPr lang="en-GB" sz="2800" b="1" dirty="0">
              <a:solidFill>
                <a:srgbClr val="170130"/>
              </a:solidFill>
              <a:latin typeface="Arial"/>
              <a:ea typeface="ＭＳ Ｐゴシック"/>
              <a:cs typeface="Arial"/>
            </a:endParaRPr>
          </a:p>
          <a:p>
            <a:pPr marL="0" indent="0" defTabSz="819737" fontAlgn="base">
              <a:spcBef>
                <a:spcPts val="896"/>
              </a:spcBef>
              <a:spcAft>
                <a:spcPct val="0"/>
              </a:spcAft>
              <a:buNone/>
            </a:pPr>
            <a:r>
              <a:rPr lang="en-GB" sz="2800" b="1" dirty="0">
                <a:solidFill>
                  <a:srgbClr val="000000"/>
                </a:solidFill>
                <a:latin typeface="Arial"/>
                <a:ea typeface="ＭＳ Ｐゴシック"/>
                <a:cs typeface="Arial"/>
              </a:rPr>
              <a:t>K1.18 Maintenance of older systems and installations</a:t>
            </a:r>
          </a:p>
          <a:p>
            <a:pPr marL="0" indent="0" defTabSz="819737" fontAlgn="base">
              <a:spcBef>
                <a:spcPts val="896"/>
              </a:spcBef>
              <a:spcAft>
                <a:spcPct val="0"/>
              </a:spcAft>
              <a:buNone/>
            </a:pPr>
            <a:endParaRPr lang="en-GB" sz="2800" dirty="0">
              <a:solidFill>
                <a:srgbClr val="3432E1"/>
              </a:solidFill>
              <a:latin typeface="Arial" panose="020B0604020202020204" pitchFamily="34" charset="0"/>
              <a:ea typeface="ＭＳ Ｐゴシック" panose="020B0600070205080204" pitchFamily="34" charset="-128"/>
              <a:cs typeface="Arial" panose="020B0604020202020204" pitchFamily="34" charset="0"/>
            </a:endParaRPr>
          </a:p>
          <a:p>
            <a:pPr marL="0" indent="0" defTabSz="819737" fontAlgn="base">
              <a:spcBef>
                <a:spcPts val="896"/>
              </a:spcBef>
              <a:spcAft>
                <a:spcPct val="0"/>
              </a:spcAft>
              <a:buNone/>
            </a:pPr>
            <a:r>
              <a:rPr lang="en-US" sz="2800" b="1" dirty="0">
                <a:solidFill>
                  <a:srgbClr val="FC4421"/>
                </a:solidFill>
                <a:latin typeface="Arial"/>
                <a:ea typeface="ＭＳ Ｐゴシック"/>
                <a:cs typeface="Arial"/>
              </a:rPr>
              <a:t>PowerPoint 18: </a:t>
            </a:r>
            <a:r>
              <a:rPr lang="en-GB" sz="2800" b="1" dirty="0">
                <a:solidFill>
                  <a:srgbClr val="FC4421"/>
                </a:solidFill>
                <a:latin typeface="Arial"/>
                <a:ea typeface="ＭＳ Ｐゴシック"/>
                <a:cs typeface="Arial"/>
              </a:rPr>
              <a:t>Maintenance of older systems and installations</a:t>
            </a:r>
            <a:endParaRPr lang="en-US" sz="2800" b="1" dirty="0">
              <a:solidFill>
                <a:srgbClr val="FC4421"/>
              </a:solidFill>
              <a:latin typeface="Arial"/>
              <a:ea typeface="ＭＳ Ｐゴシック"/>
              <a:cs typeface="Arial"/>
            </a:endParaRPr>
          </a:p>
        </p:txBody>
      </p:sp>
    </p:spTree>
    <p:extLst>
      <p:ext uri="{BB962C8B-B14F-4D97-AF65-F5344CB8AC3E}">
        <p14:creationId xmlns:p14="http://schemas.microsoft.com/office/powerpoint/2010/main" val="41392933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Text 0"/>
          <p:cNvSpPr>
            <a:spLocks/>
          </p:cNvSpPr>
          <p:nvPr/>
        </p:nvSpPr>
        <p:spPr>
          <a:xfrm>
            <a:off x="301224" y="1153029"/>
            <a:ext cx="13899846" cy="646331"/>
          </a:xfrm>
          <a:prstGeom prst="rect">
            <a:avLst/>
          </a:prstGeom>
          <a:noFill/>
          <a:ln/>
        </p:spPr>
        <p:txBody>
          <a:bodyPr wrap="none" lIns="0" tIns="0" rIns="0" bIns="0" rtlCol="0" anchor="t"/>
          <a:lstStyle/>
          <a:p>
            <a:pPr marL="0" indent="0" algn="l">
              <a:lnSpc>
                <a:spcPts val="5550"/>
              </a:lnSpc>
              <a:buNone/>
            </a:pPr>
            <a:r>
              <a:rPr lang="en-US" sz="3600" b="1" dirty="0">
                <a:solidFill>
                  <a:srgbClr val="FC4421"/>
                </a:solidFill>
                <a:latin typeface="+mj-lt"/>
                <a:ea typeface="Arial Black Bold" pitchFamily="34" charset="-122"/>
                <a:cs typeface="Arial Black Bold" pitchFamily="34" charset="-120"/>
              </a:rPr>
              <a:t>Assessment parameters</a:t>
            </a:r>
            <a:endParaRPr lang="en-US" sz="3600" dirty="0">
              <a:latin typeface="+mj-lt"/>
            </a:endParaRPr>
          </a:p>
        </p:txBody>
      </p:sp>
      <p:sp>
        <p:nvSpPr>
          <p:cNvPr id="3" name="Text 1"/>
          <p:cNvSpPr/>
          <p:nvPr/>
        </p:nvSpPr>
        <p:spPr>
          <a:xfrm>
            <a:off x="1519083" y="2580864"/>
            <a:ext cx="3173408" cy="354330"/>
          </a:xfrm>
          <a:prstGeom prst="rect">
            <a:avLst/>
          </a:prstGeom>
          <a:noFill/>
          <a:ln/>
        </p:spPr>
        <p:txBody>
          <a:bodyPr wrap="none" lIns="0" tIns="0" rIns="0" bIns="0" rtlCol="0" anchor="t"/>
          <a:lstStyle/>
          <a:p>
            <a:pPr marL="0" indent="0" algn="r">
              <a:lnSpc>
                <a:spcPts val="2750"/>
              </a:lnSpc>
              <a:buNone/>
            </a:pPr>
            <a:r>
              <a:rPr lang="en-US" sz="2400" b="1" dirty="0">
                <a:solidFill>
                  <a:srgbClr val="000000"/>
                </a:solidFill>
                <a:ea typeface="Arial Black Bold" pitchFamily="34" charset="-122"/>
                <a:cs typeface="Arial Black Bold" pitchFamily="34" charset="-120"/>
              </a:rPr>
              <a:t>Physical condition</a:t>
            </a:r>
            <a:endParaRPr lang="en-US" sz="2400" dirty="0"/>
          </a:p>
        </p:txBody>
      </p:sp>
      <p:sp>
        <p:nvSpPr>
          <p:cNvPr id="4" name="Text 2"/>
          <p:cNvSpPr/>
          <p:nvPr/>
        </p:nvSpPr>
        <p:spPr>
          <a:xfrm>
            <a:off x="328773" y="2944056"/>
            <a:ext cx="4363720" cy="1088708"/>
          </a:xfrm>
          <a:prstGeom prst="rect">
            <a:avLst/>
          </a:prstGeom>
          <a:noFill/>
          <a:ln/>
        </p:spPr>
        <p:txBody>
          <a:bodyPr wrap="square" lIns="0" tIns="0" rIns="0" bIns="0" rtlCol="0" anchor="t"/>
          <a:lstStyle/>
          <a:p>
            <a:pPr marL="0" indent="0" algn="r">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Evaluate visible signs of deterioration, including corrosion, damage, wear patterns, and ad-hoc modifications.</a:t>
            </a:r>
            <a:endParaRPr lang="en-US" sz="2000" dirty="0"/>
          </a:p>
        </p:txBody>
      </p:sp>
      <p:pic>
        <p:nvPicPr>
          <p:cNvPr id="5" name="Image 0" descr="preencoded.png"/>
          <p:cNvPicPr>
            <a:picLocks noChangeAspect="1"/>
          </p:cNvPicPr>
          <p:nvPr/>
        </p:nvPicPr>
        <p:blipFill>
          <a:blip r:embed="rId3"/>
          <a:stretch>
            <a:fillRect/>
          </a:stretch>
        </p:blipFill>
        <p:spPr>
          <a:xfrm>
            <a:off x="5032653" y="2413516"/>
            <a:ext cx="4564975" cy="4564975"/>
          </a:xfrm>
          <a:prstGeom prst="rect">
            <a:avLst/>
          </a:prstGeom>
        </p:spPr>
      </p:pic>
      <p:pic>
        <p:nvPicPr>
          <p:cNvPr id="6" name="Image 1" descr="preencoded.png"/>
          <p:cNvPicPr>
            <a:picLocks noChangeAspect="1"/>
          </p:cNvPicPr>
          <p:nvPr/>
        </p:nvPicPr>
        <p:blipFill>
          <a:blip r:embed="rId4"/>
          <a:stretch>
            <a:fillRect/>
          </a:stretch>
        </p:blipFill>
        <p:spPr>
          <a:xfrm>
            <a:off x="5852874" y="3544610"/>
            <a:ext cx="339328" cy="424220"/>
          </a:xfrm>
          <a:prstGeom prst="rect">
            <a:avLst/>
          </a:prstGeom>
        </p:spPr>
      </p:pic>
      <p:sp>
        <p:nvSpPr>
          <p:cNvPr id="7" name="Text 3"/>
          <p:cNvSpPr/>
          <p:nvPr/>
        </p:nvSpPr>
        <p:spPr>
          <a:xfrm>
            <a:off x="9921656" y="1923957"/>
            <a:ext cx="3319664" cy="354330"/>
          </a:xfrm>
          <a:prstGeom prst="rect">
            <a:avLst/>
          </a:prstGeom>
          <a:noFill/>
          <a:ln/>
        </p:spPr>
        <p:txBody>
          <a:bodyPr wrap="none" lIns="0" tIns="0" rIns="0" bIns="0" rtlCol="0" anchor="t"/>
          <a:lstStyle/>
          <a:p>
            <a:pPr marL="0" indent="0" algn="l">
              <a:lnSpc>
                <a:spcPts val="2750"/>
              </a:lnSpc>
              <a:buNone/>
            </a:pPr>
            <a:r>
              <a:rPr lang="en-US" sz="2400" b="1" dirty="0">
                <a:solidFill>
                  <a:srgbClr val="000000"/>
                </a:solidFill>
                <a:ea typeface="Arial Black Bold" pitchFamily="34" charset="-122"/>
                <a:cs typeface="Arial Black Bold" pitchFamily="34" charset="-120"/>
              </a:rPr>
              <a:t>Performance data</a:t>
            </a:r>
            <a:endParaRPr lang="en-US" sz="2400" dirty="0"/>
          </a:p>
        </p:txBody>
      </p:sp>
      <p:sp>
        <p:nvSpPr>
          <p:cNvPr id="8" name="Text 4"/>
          <p:cNvSpPr/>
          <p:nvPr/>
        </p:nvSpPr>
        <p:spPr>
          <a:xfrm>
            <a:off x="9921656" y="2301402"/>
            <a:ext cx="4564975" cy="1088708"/>
          </a:xfrm>
          <a:prstGeom prst="rect">
            <a:avLst/>
          </a:prstGeom>
          <a:noFill/>
          <a:ln/>
        </p:spPr>
        <p:txBody>
          <a:bodyPr wrap="square" lIns="0" tIns="0" rIns="0" bIns="0" rtlCol="0" anchor="t"/>
          <a:lstStyle/>
          <a:p>
            <a:pPr marL="0" indent="0" algn="l">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Analyse operational metrics including efficiency, reliability, failure frequency, and maintenance requirements.</a:t>
            </a:r>
            <a:endParaRPr lang="en-US" sz="2000" dirty="0"/>
          </a:p>
        </p:txBody>
      </p:sp>
      <p:pic>
        <p:nvPicPr>
          <p:cNvPr id="9" name="Image 2" descr="preencoded.png"/>
          <p:cNvPicPr>
            <a:picLocks noChangeAspect="1"/>
          </p:cNvPicPr>
          <p:nvPr/>
        </p:nvPicPr>
        <p:blipFill>
          <a:blip r:embed="rId5"/>
          <a:stretch>
            <a:fillRect/>
          </a:stretch>
        </p:blipFill>
        <p:spPr>
          <a:xfrm>
            <a:off x="5032653" y="2413516"/>
            <a:ext cx="4564975" cy="4564975"/>
          </a:xfrm>
          <a:prstGeom prst="rect">
            <a:avLst/>
          </a:prstGeom>
        </p:spPr>
      </p:pic>
      <p:pic>
        <p:nvPicPr>
          <p:cNvPr id="10" name="Image 3" descr="preencoded.png"/>
          <p:cNvPicPr>
            <a:picLocks noChangeAspect="1"/>
          </p:cNvPicPr>
          <p:nvPr/>
        </p:nvPicPr>
        <p:blipFill>
          <a:blip r:embed="rId6"/>
          <a:stretch>
            <a:fillRect/>
          </a:stretch>
        </p:blipFill>
        <p:spPr>
          <a:xfrm>
            <a:off x="7639169" y="2964180"/>
            <a:ext cx="339328" cy="424220"/>
          </a:xfrm>
          <a:prstGeom prst="rect">
            <a:avLst/>
          </a:prstGeom>
        </p:spPr>
      </p:pic>
      <p:sp>
        <p:nvSpPr>
          <p:cNvPr id="11" name="Text 5"/>
          <p:cNvSpPr/>
          <p:nvPr/>
        </p:nvSpPr>
        <p:spPr>
          <a:xfrm>
            <a:off x="9937788" y="3631955"/>
            <a:ext cx="3626507" cy="354330"/>
          </a:xfrm>
          <a:prstGeom prst="rect">
            <a:avLst/>
          </a:prstGeom>
          <a:noFill/>
          <a:ln/>
        </p:spPr>
        <p:txBody>
          <a:bodyPr wrap="none" lIns="0" tIns="0" rIns="0" bIns="0" rtlCol="0" anchor="t"/>
          <a:lstStyle/>
          <a:p>
            <a:pPr marL="0" indent="0" algn="l">
              <a:lnSpc>
                <a:spcPts val="2750"/>
              </a:lnSpc>
              <a:buNone/>
            </a:pPr>
            <a:r>
              <a:rPr lang="en-US" sz="2400" b="1" dirty="0">
                <a:solidFill>
                  <a:srgbClr val="000000"/>
                </a:solidFill>
                <a:ea typeface="Arial Black Bold" pitchFamily="34" charset="-122"/>
                <a:cs typeface="Arial Black Bold" pitchFamily="34" charset="-120"/>
              </a:rPr>
              <a:t>Documentation status</a:t>
            </a:r>
            <a:endParaRPr lang="en-US" sz="2400" dirty="0"/>
          </a:p>
        </p:txBody>
      </p:sp>
      <p:sp>
        <p:nvSpPr>
          <p:cNvPr id="12" name="Text 6"/>
          <p:cNvSpPr/>
          <p:nvPr/>
        </p:nvSpPr>
        <p:spPr>
          <a:xfrm>
            <a:off x="9937788" y="4016282"/>
            <a:ext cx="4564973" cy="1141743"/>
          </a:xfrm>
          <a:prstGeom prst="rect">
            <a:avLst/>
          </a:prstGeom>
          <a:noFill/>
          <a:ln/>
        </p:spPr>
        <p:txBody>
          <a:bodyPr wrap="square" lIns="0" tIns="0" rIns="0" bIns="0" rtlCol="0" anchor="t"/>
          <a:lstStyle/>
          <a:p>
            <a:pPr marL="0" indent="0" algn="l">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Assess completeness and accuracy of technical documentation, operating procedures, and maintenance records.</a:t>
            </a:r>
            <a:endParaRPr lang="en-US" sz="2000" dirty="0"/>
          </a:p>
        </p:txBody>
      </p:sp>
      <p:pic>
        <p:nvPicPr>
          <p:cNvPr id="13" name="Image 4" descr="preencoded.png"/>
          <p:cNvPicPr>
            <a:picLocks noChangeAspect="1"/>
          </p:cNvPicPr>
          <p:nvPr/>
        </p:nvPicPr>
        <p:blipFill>
          <a:blip r:embed="rId7"/>
          <a:stretch>
            <a:fillRect/>
          </a:stretch>
        </p:blipFill>
        <p:spPr>
          <a:xfrm>
            <a:off x="5032653" y="2413516"/>
            <a:ext cx="4564975" cy="4564975"/>
          </a:xfrm>
          <a:prstGeom prst="rect">
            <a:avLst/>
          </a:prstGeom>
        </p:spPr>
      </p:pic>
      <p:pic>
        <p:nvPicPr>
          <p:cNvPr id="14" name="Image 5" descr="preencoded.png"/>
          <p:cNvPicPr>
            <a:picLocks noChangeAspect="1"/>
          </p:cNvPicPr>
          <p:nvPr/>
        </p:nvPicPr>
        <p:blipFill>
          <a:blip r:embed="rId8"/>
          <a:stretch>
            <a:fillRect/>
          </a:stretch>
        </p:blipFill>
        <p:spPr>
          <a:xfrm>
            <a:off x="8743117" y="4483775"/>
            <a:ext cx="339328" cy="424220"/>
          </a:xfrm>
          <a:prstGeom prst="rect">
            <a:avLst/>
          </a:prstGeom>
        </p:spPr>
      </p:pic>
      <p:sp>
        <p:nvSpPr>
          <p:cNvPr id="15" name="Text 7"/>
          <p:cNvSpPr/>
          <p:nvPr/>
        </p:nvSpPr>
        <p:spPr>
          <a:xfrm>
            <a:off x="9937789" y="5339324"/>
            <a:ext cx="3466457" cy="354330"/>
          </a:xfrm>
          <a:prstGeom prst="rect">
            <a:avLst/>
          </a:prstGeom>
          <a:noFill/>
          <a:ln/>
        </p:spPr>
        <p:txBody>
          <a:bodyPr wrap="none" lIns="0" tIns="0" rIns="0" bIns="0" rtlCol="0" anchor="t"/>
          <a:lstStyle/>
          <a:p>
            <a:pPr marL="0" indent="0" algn="l">
              <a:lnSpc>
                <a:spcPts val="2750"/>
              </a:lnSpc>
              <a:buNone/>
            </a:pPr>
            <a:r>
              <a:rPr lang="en-US" sz="2400" b="1" dirty="0">
                <a:solidFill>
                  <a:srgbClr val="000000"/>
                </a:solidFill>
                <a:ea typeface="Arial Black Bold" pitchFamily="34" charset="-122"/>
                <a:cs typeface="Arial Black Bold" pitchFamily="34" charset="-120"/>
              </a:rPr>
              <a:t>Operational feedback</a:t>
            </a:r>
            <a:endParaRPr lang="en-US" sz="2400" dirty="0"/>
          </a:p>
        </p:txBody>
      </p:sp>
      <p:sp>
        <p:nvSpPr>
          <p:cNvPr id="16" name="Text 8"/>
          <p:cNvSpPr/>
          <p:nvPr/>
        </p:nvSpPr>
        <p:spPr>
          <a:xfrm>
            <a:off x="9937790" y="5703056"/>
            <a:ext cx="4564973" cy="1088708"/>
          </a:xfrm>
          <a:prstGeom prst="rect">
            <a:avLst/>
          </a:prstGeom>
          <a:noFill/>
          <a:ln/>
        </p:spPr>
        <p:txBody>
          <a:bodyPr wrap="square" lIns="0" tIns="0" rIns="0" bIns="0" rtlCol="0" anchor="t"/>
          <a:lstStyle/>
          <a:p>
            <a:pPr marL="0" indent="0" algn="l">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Gather input from operators and maintenance personnel regarding usability, reliability, and known issues.</a:t>
            </a:r>
            <a:endParaRPr lang="en-US" sz="2000" dirty="0"/>
          </a:p>
        </p:txBody>
      </p:sp>
      <p:pic>
        <p:nvPicPr>
          <p:cNvPr id="17" name="Image 6" descr="preencoded.png"/>
          <p:cNvPicPr>
            <a:picLocks noChangeAspect="1"/>
          </p:cNvPicPr>
          <p:nvPr/>
        </p:nvPicPr>
        <p:blipFill>
          <a:blip r:embed="rId9"/>
          <a:stretch>
            <a:fillRect/>
          </a:stretch>
        </p:blipFill>
        <p:spPr>
          <a:xfrm>
            <a:off x="5032653" y="2413516"/>
            <a:ext cx="4564975" cy="4564975"/>
          </a:xfrm>
          <a:prstGeom prst="rect">
            <a:avLst/>
          </a:prstGeom>
        </p:spPr>
      </p:pic>
      <p:pic>
        <p:nvPicPr>
          <p:cNvPr id="18" name="Image 7" descr="preencoded.png"/>
          <p:cNvPicPr>
            <a:picLocks noChangeAspect="1"/>
          </p:cNvPicPr>
          <p:nvPr/>
        </p:nvPicPr>
        <p:blipFill>
          <a:blip r:embed="rId10"/>
          <a:stretch>
            <a:fillRect/>
          </a:stretch>
        </p:blipFill>
        <p:spPr>
          <a:xfrm>
            <a:off x="7639169" y="6003369"/>
            <a:ext cx="339328" cy="424220"/>
          </a:xfrm>
          <a:prstGeom prst="rect">
            <a:avLst/>
          </a:prstGeom>
        </p:spPr>
      </p:pic>
      <p:sp>
        <p:nvSpPr>
          <p:cNvPr id="19" name="Text 9"/>
          <p:cNvSpPr/>
          <p:nvPr/>
        </p:nvSpPr>
        <p:spPr>
          <a:xfrm>
            <a:off x="1279993" y="4980860"/>
            <a:ext cx="3412498" cy="354330"/>
          </a:xfrm>
          <a:prstGeom prst="rect">
            <a:avLst/>
          </a:prstGeom>
          <a:noFill/>
          <a:ln/>
        </p:spPr>
        <p:txBody>
          <a:bodyPr wrap="none" lIns="0" tIns="0" rIns="0" bIns="0" rtlCol="0" anchor="t"/>
          <a:lstStyle/>
          <a:p>
            <a:pPr marL="0" indent="0" algn="r">
              <a:lnSpc>
                <a:spcPts val="2750"/>
              </a:lnSpc>
              <a:buNone/>
            </a:pPr>
            <a:r>
              <a:rPr lang="en-US" sz="2200" b="1" dirty="0">
                <a:solidFill>
                  <a:srgbClr val="000000"/>
                </a:solidFill>
                <a:ea typeface="Arial Black Bold" pitchFamily="34" charset="-122"/>
                <a:cs typeface="Arial Black Bold" pitchFamily="34" charset="-120"/>
              </a:rPr>
              <a:t>Safety features</a:t>
            </a:r>
            <a:endParaRPr lang="en-US" sz="2200" dirty="0"/>
          </a:p>
        </p:txBody>
      </p:sp>
      <p:sp>
        <p:nvSpPr>
          <p:cNvPr id="20" name="Text 10"/>
          <p:cNvSpPr/>
          <p:nvPr/>
        </p:nvSpPr>
        <p:spPr>
          <a:xfrm>
            <a:off x="0" y="5335190"/>
            <a:ext cx="4692491" cy="1088708"/>
          </a:xfrm>
          <a:prstGeom prst="rect">
            <a:avLst/>
          </a:prstGeom>
          <a:noFill/>
          <a:ln/>
        </p:spPr>
        <p:txBody>
          <a:bodyPr wrap="square" lIns="0" tIns="0" rIns="0" bIns="0" rtlCol="0" anchor="t"/>
          <a:lstStyle/>
          <a:p>
            <a:pPr marL="0" indent="0" algn="r">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Evaluate guarding, emergency stops, warning systems, and other protective measures against current standards.</a:t>
            </a:r>
            <a:endParaRPr lang="en-US" sz="2000" dirty="0"/>
          </a:p>
        </p:txBody>
      </p:sp>
      <p:pic>
        <p:nvPicPr>
          <p:cNvPr id="21" name="Image 8" descr="preencoded.png"/>
          <p:cNvPicPr>
            <a:picLocks noChangeAspect="1"/>
          </p:cNvPicPr>
          <p:nvPr/>
        </p:nvPicPr>
        <p:blipFill>
          <a:blip r:embed="rId11"/>
          <a:stretch>
            <a:fillRect/>
          </a:stretch>
        </p:blipFill>
        <p:spPr>
          <a:xfrm>
            <a:off x="5032653" y="2413516"/>
            <a:ext cx="4564975" cy="4564975"/>
          </a:xfrm>
          <a:prstGeom prst="rect">
            <a:avLst/>
          </a:prstGeom>
        </p:spPr>
      </p:pic>
      <p:pic>
        <p:nvPicPr>
          <p:cNvPr id="22" name="Image 9" descr="preencoded.png"/>
          <p:cNvPicPr>
            <a:picLocks noChangeAspect="1"/>
          </p:cNvPicPr>
          <p:nvPr/>
        </p:nvPicPr>
        <p:blipFill>
          <a:blip r:embed="rId12"/>
          <a:stretch>
            <a:fillRect/>
          </a:stretch>
        </p:blipFill>
        <p:spPr>
          <a:xfrm>
            <a:off x="5852874" y="5422940"/>
            <a:ext cx="339328" cy="42422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pic>
        <p:nvPicPr>
          <p:cNvPr id="2" name="Image 0" descr="preencoded.png"/>
          <p:cNvPicPr>
            <a:picLocks/>
          </p:cNvPicPr>
          <p:nvPr/>
        </p:nvPicPr>
        <p:blipFill>
          <a:blip r:embed="rId3"/>
          <a:stretch>
            <a:fillRect/>
          </a:stretch>
        </p:blipFill>
        <p:spPr>
          <a:xfrm>
            <a:off x="10421384" y="1207281"/>
            <a:ext cx="3750496" cy="5987373"/>
          </a:xfrm>
          <a:prstGeom prst="rect">
            <a:avLst/>
          </a:prstGeom>
        </p:spPr>
      </p:pic>
      <p:sp>
        <p:nvSpPr>
          <p:cNvPr id="3" name="Text 0"/>
          <p:cNvSpPr>
            <a:spLocks/>
          </p:cNvSpPr>
          <p:nvPr/>
        </p:nvSpPr>
        <p:spPr>
          <a:xfrm>
            <a:off x="301224" y="1018368"/>
            <a:ext cx="13899846" cy="646331"/>
          </a:xfrm>
          <a:prstGeom prst="rect">
            <a:avLst/>
          </a:prstGeom>
          <a:noFill/>
          <a:ln/>
        </p:spPr>
        <p:txBody>
          <a:bodyPr wrap="none" lIns="0" tIns="0" rIns="0" bIns="0" rtlCol="0" anchor="t"/>
          <a:lstStyle/>
          <a:p>
            <a:pPr marL="0" indent="0" algn="l">
              <a:lnSpc>
                <a:spcPts val="4150"/>
              </a:lnSpc>
              <a:buNone/>
            </a:pPr>
            <a:r>
              <a:rPr lang="en-US" sz="3600" b="1" dirty="0">
                <a:solidFill>
                  <a:srgbClr val="FC4421"/>
                </a:solidFill>
                <a:latin typeface="+mj-lt"/>
                <a:ea typeface="Arial Black Bold" pitchFamily="34" charset="-122"/>
                <a:cs typeface="Arial Black Bold" pitchFamily="34" charset="-120"/>
              </a:rPr>
              <a:t>Technical assessment methods</a:t>
            </a:r>
            <a:endParaRPr lang="en-US" sz="3600" dirty="0">
              <a:latin typeface="+mj-lt"/>
            </a:endParaRPr>
          </a:p>
        </p:txBody>
      </p:sp>
      <p:grpSp>
        <p:nvGrpSpPr>
          <p:cNvPr id="24" name="Group 23">
            <a:extLst>
              <a:ext uri="{FF2B5EF4-FFF2-40B4-BE49-F238E27FC236}">
                <a16:creationId xmlns:a16="http://schemas.microsoft.com/office/drawing/2014/main" id="{E1FC26A0-2C8E-CAB2-B540-E6A04A607815}"/>
              </a:ext>
            </a:extLst>
          </p:cNvPr>
          <p:cNvGrpSpPr/>
          <p:nvPr/>
        </p:nvGrpSpPr>
        <p:grpSpPr>
          <a:xfrm>
            <a:off x="691195" y="1653073"/>
            <a:ext cx="866960" cy="5492827"/>
            <a:chOff x="590788" y="1244918"/>
            <a:chExt cx="844034" cy="6522243"/>
          </a:xfrm>
        </p:grpSpPr>
        <p:pic>
          <p:nvPicPr>
            <p:cNvPr id="4" name="Image 1" descr="preencoded.png"/>
            <p:cNvPicPr>
              <a:picLocks noChangeAspect="1"/>
            </p:cNvPicPr>
            <p:nvPr/>
          </p:nvPicPr>
          <p:blipFill>
            <a:blip r:embed="rId4"/>
            <a:stretch>
              <a:fillRect/>
            </a:stretch>
          </p:blipFill>
          <p:spPr>
            <a:xfrm>
              <a:off x="590788" y="1244918"/>
              <a:ext cx="844034" cy="1630561"/>
            </a:xfrm>
            <a:prstGeom prst="rect">
              <a:avLst/>
            </a:prstGeom>
          </p:spPr>
        </p:pic>
        <p:pic>
          <p:nvPicPr>
            <p:cNvPr id="9" name="Image 2" descr="preencoded.png"/>
            <p:cNvPicPr>
              <a:picLocks noChangeAspect="1"/>
            </p:cNvPicPr>
            <p:nvPr/>
          </p:nvPicPr>
          <p:blipFill>
            <a:blip r:embed="rId5"/>
            <a:stretch>
              <a:fillRect/>
            </a:stretch>
          </p:blipFill>
          <p:spPr>
            <a:xfrm>
              <a:off x="590788" y="2875478"/>
              <a:ext cx="844034" cy="1630561"/>
            </a:xfrm>
            <a:prstGeom prst="rect">
              <a:avLst/>
            </a:prstGeom>
          </p:spPr>
        </p:pic>
        <p:pic>
          <p:nvPicPr>
            <p:cNvPr id="14" name="Image 3" descr="preencoded.png"/>
            <p:cNvPicPr>
              <a:picLocks noChangeAspect="1"/>
            </p:cNvPicPr>
            <p:nvPr/>
          </p:nvPicPr>
          <p:blipFill>
            <a:blip r:embed="rId6"/>
            <a:stretch>
              <a:fillRect/>
            </a:stretch>
          </p:blipFill>
          <p:spPr>
            <a:xfrm>
              <a:off x="590788" y="4506039"/>
              <a:ext cx="844034" cy="1630561"/>
            </a:xfrm>
            <a:prstGeom prst="rect">
              <a:avLst/>
            </a:prstGeom>
          </p:spPr>
        </p:pic>
        <p:pic>
          <p:nvPicPr>
            <p:cNvPr id="19" name="Image 4" descr="preencoded.png"/>
            <p:cNvPicPr>
              <a:picLocks noChangeAspect="1"/>
            </p:cNvPicPr>
            <p:nvPr/>
          </p:nvPicPr>
          <p:blipFill>
            <a:blip r:embed="rId7"/>
            <a:stretch>
              <a:fillRect/>
            </a:stretch>
          </p:blipFill>
          <p:spPr>
            <a:xfrm>
              <a:off x="590788" y="6136600"/>
              <a:ext cx="844034" cy="1630561"/>
            </a:xfrm>
            <a:prstGeom prst="rect">
              <a:avLst/>
            </a:prstGeom>
          </p:spPr>
        </p:pic>
      </p:grpSp>
      <p:grpSp>
        <p:nvGrpSpPr>
          <p:cNvPr id="38" name="Group 37">
            <a:extLst>
              <a:ext uri="{FF2B5EF4-FFF2-40B4-BE49-F238E27FC236}">
                <a16:creationId xmlns:a16="http://schemas.microsoft.com/office/drawing/2014/main" id="{EAC12A89-F12B-7EDC-EC65-8D7A063D8560}"/>
              </a:ext>
            </a:extLst>
          </p:cNvPr>
          <p:cNvGrpSpPr/>
          <p:nvPr/>
        </p:nvGrpSpPr>
        <p:grpSpPr>
          <a:xfrm>
            <a:off x="1830495" y="1666690"/>
            <a:ext cx="7995244" cy="5424236"/>
            <a:chOff x="1665996" y="1662853"/>
            <a:chExt cx="6887216" cy="5424236"/>
          </a:xfrm>
        </p:grpSpPr>
        <p:sp>
          <p:nvSpPr>
            <p:cNvPr id="5" name="Text 1"/>
            <p:cNvSpPr/>
            <p:nvPr/>
          </p:nvSpPr>
          <p:spPr>
            <a:xfrm>
              <a:off x="1665996" y="1662853"/>
              <a:ext cx="2110026" cy="263723"/>
            </a:xfrm>
            <a:prstGeom prst="rect">
              <a:avLst/>
            </a:prstGeom>
            <a:noFill/>
            <a:ln/>
          </p:spPr>
          <p:txBody>
            <a:bodyPr wrap="none" lIns="0" tIns="0" rIns="0" bIns="0" rtlCol="0" anchor="t"/>
            <a:lstStyle/>
            <a:p>
              <a:pPr marL="0" indent="0" algn="l">
                <a:lnSpc>
                  <a:spcPts val="2050"/>
                </a:lnSpc>
                <a:buNone/>
              </a:pPr>
              <a:r>
                <a:rPr lang="en-GB" sz="2400" b="1">
                  <a:solidFill>
                    <a:srgbClr val="000000"/>
                  </a:solidFill>
                  <a:ea typeface="Arial Black Bold"/>
                  <a:cs typeface="Arial Black Bold" pitchFamily="34" charset="-120"/>
                </a:rPr>
                <a:t>Visual inspection</a:t>
              </a:r>
              <a:endParaRPr lang="en-GB" sz="2400">
                <a:ea typeface="Arial Black Bold"/>
                <a:cs typeface="Arial"/>
              </a:endParaRPr>
            </a:p>
          </p:txBody>
        </p:sp>
        <p:sp>
          <p:nvSpPr>
            <p:cNvPr id="6" name="Text 2"/>
            <p:cNvSpPr/>
            <p:nvPr/>
          </p:nvSpPr>
          <p:spPr>
            <a:xfrm>
              <a:off x="1687947" y="1893172"/>
              <a:ext cx="6865263" cy="270034"/>
            </a:xfrm>
            <a:prstGeom prst="rect">
              <a:avLst/>
            </a:prstGeom>
            <a:noFill/>
            <a:ln/>
          </p:spPr>
          <p:txBody>
            <a:bodyPr wrap="none" lIns="0" tIns="0" rIns="0" bIns="0" rtlCol="0" anchor="t"/>
            <a:lstStyle/>
            <a:p>
              <a:pPr marL="251460" indent="-251460" fontAlgn="base">
                <a:lnSpc>
                  <a:spcPct val="110000"/>
                </a:lnSpc>
                <a:spcAft>
                  <a:spcPts val="1200"/>
                </a:spcAft>
                <a:buSzPct val="100000"/>
                <a:buFont typeface="Arial" panose="020B0604020202020204" pitchFamily="34" charset="0"/>
                <a:buChar char="•"/>
              </a:pPr>
              <a:r>
                <a:rPr lang="en-GB" sz="2200">
                  <a:ea typeface="ＭＳ Ｐゴシック"/>
                </a:rPr>
                <a:t>Structured checklist-based approach</a:t>
              </a:r>
              <a:endParaRPr lang="en-GB" sz="2200">
                <a:ea typeface="ＭＳ Ｐゴシック"/>
                <a:cs typeface="Arial"/>
              </a:endParaRPr>
            </a:p>
          </p:txBody>
        </p:sp>
        <p:sp>
          <p:nvSpPr>
            <p:cNvPr id="7" name="Text 3"/>
            <p:cNvSpPr/>
            <p:nvPr/>
          </p:nvSpPr>
          <p:spPr>
            <a:xfrm>
              <a:off x="1687949" y="2209647"/>
              <a:ext cx="6865263" cy="270034"/>
            </a:xfrm>
            <a:prstGeom prst="rect">
              <a:avLst/>
            </a:prstGeom>
            <a:noFill/>
            <a:ln/>
          </p:spPr>
          <p:txBody>
            <a:bodyPr wrap="none" lIns="0" tIns="0" rIns="0" bIns="0" rtlCol="0" anchor="t"/>
            <a:lstStyle/>
            <a:p>
              <a:pPr marL="251460" indent="-251460" fontAlgn="base">
                <a:lnSpc>
                  <a:spcPct val="110000"/>
                </a:lnSpc>
                <a:spcAft>
                  <a:spcPts val="1200"/>
                </a:spcAft>
                <a:buSzPct val="100000"/>
                <a:buFont typeface="Arial" panose="020B0604020202020204" pitchFamily="34" charset="0"/>
                <a:buChar char="•"/>
              </a:pPr>
              <a:r>
                <a:rPr lang="en-GB" sz="2200">
                  <a:ea typeface="ＭＳ Ｐゴシック"/>
                </a:rPr>
                <a:t>Documentation</a:t>
              </a:r>
              <a:endParaRPr lang="en-GB" sz="2200">
                <a:ea typeface="ＭＳ Ｐゴシック"/>
                <a:cs typeface="Arial"/>
              </a:endParaRPr>
            </a:p>
          </p:txBody>
        </p:sp>
        <p:sp>
          <p:nvSpPr>
            <p:cNvPr id="8" name="Text 4"/>
            <p:cNvSpPr/>
            <p:nvPr/>
          </p:nvSpPr>
          <p:spPr>
            <a:xfrm>
              <a:off x="1665996" y="2529838"/>
              <a:ext cx="6865263" cy="270034"/>
            </a:xfrm>
            <a:prstGeom prst="rect">
              <a:avLst/>
            </a:prstGeom>
            <a:noFill/>
            <a:ln/>
          </p:spPr>
          <p:txBody>
            <a:bodyPr wrap="none" lIns="0" tIns="0" rIns="0" bIns="0" rtlCol="0" anchor="t"/>
            <a:lstStyle/>
            <a:p>
              <a:pPr marL="251460" indent="-251460" fontAlgn="base">
                <a:lnSpc>
                  <a:spcPct val="110000"/>
                </a:lnSpc>
                <a:spcAft>
                  <a:spcPts val="1200"/>
                </a:spcAft>
                <a:buSzPct val="100000"/>
                <a:buFont typeface="Arial" panose="020B0604020202020204" pitchFamily="34" charset="0"/>
                <a:buChar char="•"/>
              </a:pPr>
              <a:r>
                <a:rPr lang="en-GB" sz="2200">
                  <a:ea typeface="ＭＳ Ｐゴシック"/>
                </a:rPr>
                <a:t>Conformance to installation standards</a:t>
              </a:r>
              <a:endParaRPr lang="en-GB" sz="2200">
                <a:ea typeface="ＭＳ Ｐゴシック"/>
                <a:cs typeface="Arial"/>
              </a:endParaRPr>
            </a:p>
          </p:txBody>
        </p:sp>
        <p:sp>
          <p:nvSpPr>
            <p:cNvPr id="10" name="Text 5"/>
            <p:cNvSpPr/>
            <p:nvPr/>
          </p:nvSpPr>
          <p:spPr>
            <a:xfrm>
              <a:off x="1715690" y="2972527"/>
              <a:ext cx="2110026" cy="263723"/>
            </a:xfrm>
            <a:prstGeom prst="rect">
              <a:avLst/>
            </a:prstGeom>
            <a:noFill/>
            <a:ln/>
          </p:spPr>
          <p:txBody>
            <a:bodyPr wrap="none" lIns="0" tIns="0" rIns="0" bIns="0" rtlCol="0" anchor="t"/>
            <a:lstStyle/>
            <a:p>
              <a:pPr marL="0" indent="0" algn="l">
                <a:lnSpc>
                  <a:spcPts val="2050"/>
                </a:lnSpc>
                <a:buNone/>
              </a:pPr>
              <a:r>
                <a:rPr lang="en-GB" sz="2400" b="1">
                  <a:solidFill>
                    <a:srgbClr val="000000"/>
                  </a:solidFill>
                  <a:ea typeface="Arial Black Bold"/>
                  <a:cs typeface="Arial Black Bold" pitchFamily="34" charset="-120"/>
                </a:rPr>
                <a:t>Functional testing</a:t>
              </a:r>
              <a:endParaRPr lang="en-GB" sz="2400">
                <a:ea typeface="Arial Black Bold"/>
                <a:cs typeface="Arial"/>
              </a:endParaRPr>
            </a:p>
          </p:txBody>
        </p:sp>
        <p:sp>
          <p:nvSpPr>
            <p:cNvPr id="11" name="Text 6"/>
            <p:cNvSpPr/>
            <p:nvPr/>
          </p:nvSpPr>
          <p:spPr>
            <a:xfrm>
              <a:off x="1687949" y="3241876"/>
              <a:ext cx="6865263" cy="270034"/>
            </a:xfrm>
            <a:prstGeom prst="rect">
              <a:avLst/>
            </a:prstGeom>
            <a:noFill/>
            <a:ln/>
          </p:spPr>
          <p:txBody>
            <a:bodyPr wrap="none" lIns="0" tIns="0" rIns="0" bIns="0" rtlCol="0" anchor="t"/>
            <a:lstStyle/>
            <a:p>
              <a:pPr marL="251460" indent="-251460" fontAlgn="base">
                <a:lnSpc>
                  <a:spcPct val="110000"/>
                </a:lnSpc>
                <a:spcAft>
                  <a:spcPts val="1200"/>
                </a:spcAft>
                <a:buSzPct val="100000"/>
                <a:buFont typeface="Arial" panose="020B0604020202020204" pitchFamily="34" charset="0"/>
                <a:buChar char="•"/>
              </a:pPr>
              <a:r>
                <a:rPr lang="en-GB" sz="2200">
                  <a:ea typeface="ＭＳ Ｐゴシック"/>
                </a:rPr>
                <a:t>Performance against specifications</a:t>
              </a:r>
              <a:endParaRPr lang="en-GB" sz="2200">
                <a:ea typeface="ＭＳ Ｐゴシック"/>
                <a:cs typeface="Arial"/>
              </a:endParaRPr>
            </a:p>
          </p:txBody>
        </p:sp>
        <p:sp>
          <p:nvSpPr>
            <p:cNvPr id="12" name="Text 7"/>
            <p:cNvSpPr/>
            <p:nvPr/>
          </p:nvSpPr>
          <p:spPr>
            <a:xfrm>
              <a:off x="1687949" y="3583973"/>
              <a:ext cx="6865263" cy="270034"/>
            </a:xfrm>
            <a:prstGeom prst="rect">
              <a:avLst/>
            </a:prstGeom>
            <a:noFill/>
            <a:ln/>
          </p:spPr>
          <p:txBody>
            <a:bodyPr wrap="none" lIns="0" tIns="0" rIns="0" bIns="0" rtlCol="0" anchor="t"/>
            <a:lstStyle/>
            <a:p>
              <a:pPr marL="251460" indent="-251460" fontAlgn="base">
                <a:lnSpc>
                  <a:spcPct val="110000"/>
                </a:lnSpc>
                <a:spcAft>
                  <a:spcPts val="1200"/>
                </a:spcAft>
                <a:buSzPct val="100000"/>
                <a:buFont typeface="Arial" panose="020B0604020202020204" pitchFamily="34" charset="0"/>
                <a:buChar char="•"/>
              </a:pPr>
              <a:r>
                <a:rPr lang="en-GB" sz="2200">
                  <a:ea typeface="ＭＳ Ｐゴシック"/>
                </a:rPr>
                <a:t>Safety function verification</a:t>
              </a:r>
              <a:endParaRPr lang="en-GB" sz="2200">
                <a:ea typeface="ＭＳ Ｐゴシック"/>
                <a:cs typeface="Arial"/>
              </a:endParaRPr>
            </a:p>
          </p:txBody>
        </p:sp>
        <p:sp>
          <p:nvSpPr>
            <p:cNvPr id="15" name="Text 9"/>
            <p:cNvSpPr/>
            <p:nvPr/>
          </p:nvSpPr>
          <p:spPr>
            <a:xfrm>
              <a:off x="1687949" y="4474630"/>
              <a:ext cx="2422684" cy="263723"/>
            </a:xfrm>
            <a:prstGeom prst="rect">
              <a:avLst/>
            </a:prstGeom>
            <a:noFill/>
            <a:ln/>
          </p:spPr>
          <p:txBody>
            <a:bodyPr wrap="none" lIns="0" tIns="0" rIns="0" bIns="0" rtlCol="0" anchor="t"/>
            <a:lstStyle/>
            <a:p>
              <a:pPr marL="0" indent="0" algn="l">
                <a:lnSpc>
                  <a:spcPts val="2050"/>
                </a:lnSpc>
                <a:buNone/>
              </a:pPr>
              <a:r>
                <a:rPr lang="en-GB" sz="2400" b="1">
                  <a:solidFill>
                    <a:srgbClr val="000000"/>
                  </a:solidFill>
                  <a:ea typeface="Arial Black Bold"/>
                </a:rPr>
                <a:t>Electrical testing</a:t>
              </a:r>
              <a:endParaRPr lang="en-GB" sz="2400">
                <a:ea typeface="Arial Black Bold"/>
                <a:cs typeface="Arial"/>
              </a:endParaRPr>
            </a:p>
          </p:txBody>
        </p:sp>
        <p:sp>
          <p:nvSpPr>
            <p:cNvPr id="16" name="Text 10"/>
            <p:cNvSpPr/>
            <p:nvPr/>
          </p:nvSpPr>
          <p:spPr>
            <a:xfrm>
              <a:off x="1687949" y="4753116"/>
              <a:ext cx="6865263" cy="270034"/>
            </a:xfrm>
            <a:prstGeom prst="rect">
              <a:avLst/>
            </a:prstGeom>
            <a:noFill/>
            <a:ln/>
          </p:spPr>
          <p:txBody>
            <a:bodyPr wrap="none" lIns="0" tIns="0" rIns="0" bIns="0" rtlCol="0" anchor="t"/>
            <a:lstStyle/>
            <a:p>
              <a:pPr marL="251460" indent="-251460" fontAlgn="base">
                <a:lnSpc>
                  <a:spcPct val="110000"/>
                </a:lnSpc>
                <a:spcAft>
                  <a:spcPts val="1200"/>
                </a:spcAft>
                <a:buSzPct val="100000"/>
                <a:buFont typeface="Arial" panose="020B0604020202020204" pitchFamily="34" charset="0"/>
                <a:buChar char="•"/>
              </a:pPr>
              <a:r>
                <a:rPr lang="en-GB" sz="2200">
                  <a:ea typeface="ＭＳ Ｐゴシック"/>
                </a:rPr>
                <a:t>Battery calculations</a:t>
              </a:r>
              <a:endParaRPr lang="en-GB" sz="2200">
                <a:ea typeface="ＭＳ Ｐゴシック"/>
                <a:cs typeface="Arial"/>
              </a:endParaRPr>
            </a:p>
          </p:txBody>
        </p:sp>
        <p:sp>
          <p:nvSpPr>
            <p:cNvPr id="17" name="Text 11"/>
            <p:cNvSpPr/>
            <p:nvPr/>
          </p:nvSpPr>
          <p:spPr>
            <a:xfrm>
              <a:off x="1687949" y="5056486"/>
              <a:ext cx="6865263" cy="270034"/>
            </a:xfrm>
            <a:prstGeom prst="rect">
              <a:avLst/>
            </a:prstGeom>
            <a:noFill/>
            <a:ln/>
          </p:spPr>
          <p:txBody>
            <a:bodyPr wrap="none" lIns="0" tIns="0" rIns="0" bIns="0" rtlCol="0" anchor="t"/>
            <a:lstStyle/>
            <a:p>
              <a:pPr marL="251460" indent="-251460" fontAlgn="base">
                <a:lnSpc>
                  <a:spcPct val="110000"/>
                </a:lnSpc>
                <a:spcAft>
                  <a:spcPts val="1200"/>
                </a:spcAft>
                <a:buSzPct val="100000"/>
                <a:buFont typeface="Arial" panose="020B0604020202020204" pitchFamily="34" charset="0"/>
                <a:buChar char="•"/>
              </a:pPr>
              <a:r>
                <a:rPr lang="en-GB" sz="2200">
                  <a:ea typeface="ＭＳ Ｐゴシック"/>
                </a:rPr>
                <a:t>Load testing</a:t>
              </a:r>
              <a:endParaRPr lang="en-GB" sz="2200">
                <a:ea typeface="ＭＳ Ｐゴシック"/>
                <a:cs typeface="Arial"/>
              </a:endParaRPr>
            </a:p>
          </p:txBody>
        </p:sp>
        <p:sp>
          <p:nvSpPr>
            <p:cNvPr id="18" name="Text 12"/>
            <p:cNvSpPr/>
            <p:nvPr/>
          </p:nvSpPr>
          <p:spPr>
            <a:xfrm>
              <a:off x="1687949" y="5369728"/>
              <a:ext cx="6865263" cy="270034"/>
            </a:xfrm>
            <a:prstGeom prst="rect">
              <a:avLst/>
            </a:prstGeom>
            <a:noFill/>
            <a:ln/>
          </p:spPr>
          <p:txBody>
            <a:bodyPr wrap="none" lIns="0" tIns="0" rIns="0" bIns="0" rtlCol="0" anchor="t"/>
            <a:lstStyle/>
            <a:p>
              <a:pPr marL="251460" indent="-251460" fontAlgn="base">
                <a:lnSpc>
                  <a:spcPct val="110000"/>
                </a:lnSpc>
                <a:spcAft>
                  <a:spcPts val="1200"/>
                </a:spcAft>
                <a:buSzPct val="100000"/>
                <a:buFont typeface="Arial" panose="020B0604020202020204" pitchFamily="34" charset="0"/>
                <a:buChar char="•"/>
              </a:pPr>
              <a:r>
                <a:rPr lang="en-GB" sz="2200">
                  <a:ea typeface="ＭＳ Ｐゴシック"/>
                </a:rPr>
                <a:t>Voltage and current testing</a:t>
              </a:r>
              <a:endParaRPr lang="en-GB" sz="2200">
                <a:ea typeface="ＭＳ Ｐゴシック"/>
                <a:cs typeface="Arial"/>
              </a:endParaRPr>
            </a:p>
          </p:txBody>
        </p:sp>
        <p:sp>
          <p:nvSpPr>
            <p:cNvPr id="20" name="Text 13"/>
            <p:cNvSpPr/>
            <p:nvPr/>
          </p:nvSpPr>
          <p:spPr>
            <a:xfrm>
              <a:off x="1687949" y="5890936"/>
              <a:ext cx="2137767" cy="263723"/>
            </a:xfrm>
            <a:prstGeom prst="rect">
              <a:avLst/>
            </a:prstGeom>
            <a:noFill/>
            <a:ln/>
          </p:spPr>
          <p:txBody>
            <a:bodyPr wrap="none" lIns="0" tIns="0" rIns="0" bIns="0" rtlCol="0" anchor="t"/>
            <a:lstStyle/>
            <a:p>
              <a:pPr marL="0" indent="0" algn="l">
                <a:lnSpc>
                  <a:spcPts val="2050"/>
                </a:lnSpc>
                <a:buNone/>
              </a:pPr>
              <a:r>
                <a:rPr lang="en-GB" sz="2400" b="1">
                  <a:solidFill>
                    <a:srgbClr val="000000"/>
                  </a:solidFill>
                  <a:ea typeface="Arial Black Bold"/>
                  <a:cs typeface="Arial Black Bold" pitchFamily="34" charset="-120"/>
                </a:rPr>
                <a:t>Physical checks</a:t>
              </a:r>
              <a:endParaRPr lang="en-GB" sz="2400">
                <a:ea typeface="Arial Black Bold"/>
                <a:cs typeface="Arial"/>
              </a:endParaRPr>
            </a:p>
          </p:txBody>
        </p:sp>
        <p:sp>
          <p:nvSpPr>
            <p:cNvPr id="21" name="Text 14"/>
            <p:cNvSpPr/>
            <p:nvPr/>
          </p:nvSpPr>
          <p:spPr>
            <a:xfrm>
              <a:off x="1687949" y="6158877"/>
              <a:ext cx="6865263" cy="270034"/>
            </a:xfrm>
            <a:prstGeom prst="rect">
              <a:avLst/>
            </a:prstGeom>
            <a:noFill/>
            <a:ln/>
          </p:spPr>
          <p:txBody>
            <a:bodyPr wrap="none" lIns="0" tIns="0" rIns="0" bIns="0" rtlCol="0" anchor="t"/>
            <a:lstStyle/>
            <a:p>
              <a:pPr marL="251460" indent="-251460" fontAlgn="base">
                <a:lnSpc>
                  <a:spcPct val="110000"/>
                </a:lnSpc>
                <a:spcAft>
                  <a:spcPts val="1200"/>
                </a:spcAft>
                <a:buSzPct val="100000"/>
                <a:buFont typeface="Arial" panose="020B0604020202020204" pitchFamily="34" charset="0"/>
                <a:buChar char="•"/>
              </a:pPr>
              <a:r>
                <a:rPr lang="en-GB" sz="2200">
                  <a:ea typeface="ＭＳ Ｐゴシック"/>
                </a:rPr>
                <a:t>Heights and locations of devices</a:t>
              </a:r>
              <a:endParaRPr lang="en-GB" sz="2200">
                <a:ea typeface="ＭＳ Ｐゴシック"/>
                <a:cs typeface="Arial"/>
              </a:endParaRPr>
            </a:p>
          </p:txBody>
        </p:sp>
        <p:sp>
          <p:nvSpPr>
            <p:cNvPr id="22" name="Text 15"/>
            <p:cNvSpPr/>
            <p:nvPr/>
          </p:nvSpPr>
          <p:spPr>
            <a:xfrm>
              <a:off x="1687949" y="6487966"/>
              <a:ext cx="6865263" cy="270034"/>
            </a:xfrm>
            <a:prstGeom prst="rect">
              <a:avLst/>
            </a:prstGeom>
            <a:noFill/>
            <a:ln/>
          </p:spPr>
          <p:txBody>
            <a:bodyPr wrap="none" lIns="0" tIns="0" rIns="0" bIns="0" rtlCol="0" anchor="t"/>
            <a:lstStyle/>
            <a:p>
              <a:pPr marL="251460" indent="-251460" fontAlgn="base">
                <a:lnSpc>
                  <a:spcPct val="110000"/>
                </a:lnSpc>
                <a:spcAft>
                  <a:spcPts val="1200"/>
                </a:spcAft>
                <a:buSzPct val="100000"/>
                <a:buFont typeface="Arial" panose="020B0604020202020204" pitchFamily="34" charset="0"/>
                <a:buChar char="•"/>
              </a:pPr>
              <a:r>
                <a:rPr lang="en-GB" sz="2200">
                  <a:ea typeface="ＭＳ Ｐゴシック"/>
                </a:rPr>
                <a:t>Alerts activating on CIE</a:t>
              </a:r>
              <a:endParaRPr lang="en-GB" sz="2200">
                <a:ea typeface="ＭＳ Ｐゴシック"/>
                <a:cs typeface="Arial"/>
              </a:endParaRPr>
            </a:p>
          </p:txBody>
        </p:sp>
        <p:sp>
          <p:nvSpPr>
            <p:cNvPr id="23" name="Text 16"/>
            <p:cNvSpPr/>
            <p:nvPr/>
          </p:nvSpPr>
          <p:spPr>
            <a:xfrm>
              <a:off x="1687949" y="6817055"/>
              <a:ext cx="6865263" cy="270034"/>
            </a:xfrm>
            <a:prstGeom prst="rect">
              <a:avLst/>
            </a:prstGeom>
            <a:noFill/>
            <a:ln/>
          </p:spPr>
          <p:txBody>
            <a:bodyPr wrap="none" lIns="0" tIns="0" rIns="0" bIns="0" rtlCol="0" anchor="t"/>
            <a:lstStyle/>
            <a:p>
              <a:pPr marL="251460" indent="-251460" fontAlgn="base">
                <a:lnSpc>
                  <a:spcPct val="110000"/>
                </a:lnSpc>
                <a:spcAft>
                  <a:spcPts val="1200"/>
                </a:spcAft>
                <a:buSzPct val="100000"/>
                <a:buFont typeface="Arial" panose="020B0604020202020204" pitchFamily="34" charset="0"/>
                <a:buChar char="•"/>
              </a:pPr>
              <a:r>
                <a:rPr lang="en-GB" sz="2200">
                  <a:ea typeface="ＭＳ Ｐゴシック"/>
                </a:rPr>
                <a:t>Signalling devices</a:t>
              </a:r>
              <a:endParaRPr lang="en-GB" sz="2200">
                <a:ea typeface="ＭＳ Ｐゴシック"/>
                <a:cs typeface="Arial"/>
              </a:endParaRPr>
            </a:p>
          </p:txBody>
        </p:sp>
      </p:grpSp>
      <p:sp>
        <p:nvSpPr>
          <p:cNvPr id="25" name="Text 7">
            <a:extLst>
              <a:ext uri="{FF2B5EF4-FFF2-40B4-BE49-F238E27FC236}">
                <a16:creationId xmlns:a16="http://schemas.microsoft.com/office/drawing/2014/main" id="{DAA840E6-4053-9D15-DAAE-D58AF6DAD1F9}"/>
              </a:ext>
            </a:extLst>
          </p:cNvPr>
          <p:cNvSpPr/>
          <p:nvPr/>
        </p:nvSpPr>
        <p:spPr>
          <a:xfrm>
            <a:off x="1855979" y="3929324"/>
            <a:ext cx="7969759" cy="270034"/>
          </a:xfrm>
          <a:prstGeom prst="rect">
            <a:avLst/>
          </a:prstGeom>
          <a:noFill/>
          <a:ln/>
        </p:spPr>
        <p:txBody>
          <a:bodyPr wrap="non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200" dirty="0">
                <a:ea typeface="ＭＳ Ｐゴシック" charset="-128"/>
              </a:rPr>
              <a:t>Input/outputs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Text 0"/>
          <p:cNvSpPr>
            <a:spLocks/>
          </p:cNvSpPr>
          <p:nvPr/>
        </p:nvSpPr>
        <p:spPr>
          <a:xfrm>
            <a:off x="301224" y="1153029"/>
            <a:ext cx="13899846" cy="646331"/>
          </a:xfrm>
          <a:prstGeom prst="rect">
            <a:avLst/>
          </a:prstGeom>
          <a:noFill/>
          <a:ln/>
        </p:spPr>
        <p:txBody>
          <a:bodyPr wrap="none" lIns="0" tIns="0" rIns="0" bIns="0" rtlCol="0" anchor="t"/>
          <a:lstStyle/>
          <a:p>
            <a:pPr marL="0" indent="0" algn="l">
              <a:lnSpc>
                <a:spcPts val="4300"/>
              </a:lnSpc>
              <a:buNone/>
            </a:pPr>
            <a:r>
              <a:rPr lang="en-US" sz="3600" b="1" dirty="0">
                <a:solidFill>
                  <a:srgbClr val="FC4421"/>
                </a:solidFill>
                <a:latin typeface="+mj-lt"/>
                <a:ea typeface="Arial Black Bold" pitchFamily="34" charset="-122"/>
                <a:cs typeface="Arial Black Bold" pitchFamily="34" charset="-120"/>
              </a:rPr>
              <a:t>Comprehensive reporting structure</a:t>
            </a:r>
            <a:endParaRPr lang="en-US" sz="3600" dirty="0">
              <a:latin typeface="+mj-lt"/>
            </a:endParaRPr>
          </a:p>
        </p:txBody>
      </p:sp>
      <p:sp>
        <p:nvSpPr>
          <p:cNvPr id="41" name="Rectangle 2">
            <a:extLst>
              <a:ext uri="{FF2B5EF4-FFF2-40B4-BE49-F238E27FC236}">
                <a16:creationId xmlns:a16="http://schemas.microsoft.com/office/drawing/2014/main" id="{ED7A09A6-E891-4950-C533-7D35CD17E371}"/>
              </a:ext>
            </a:extLst>
          </p:cNvPr>
          <p:cNvSpPr>
            <a:spLocks noChangeArrowheads="1"/>
          </p:cNvSpPr>
          <p:nvPr/>
        </p:nvSpPr>
        <p:spPr bwMode="auto">
          <a:xfrm>
            <a:off x="301224" y="1799360"/>
            <a:ext cx="6866403" cy="5016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tabLst/>
            </a:pPr>
            <a:r>
              <a:rPr kumimoji="0" lang="en-US" altLang="en-US" sz="2400" b="1" i="0" u="none" strike="noStrike" cap="none" normalizeH="0" baseline="0" dirty="0">
                <a:ln>
                  <a:noFill/>
                </a:ln>
                <a:solidFill>
                  <a:schemeClr val="tx1"/>
                </a:solidFill>
                <a:effectLst/>
              </a:rPr>
              <a:t>System details</a:t>
            </a:r>
            <a:endParaRPr kumimoji="0" lang="en-US" altLang="en-US" sz="2400" b="0" i="0" u="none" strike="noStrike" cap="none" normalizeH="0" baseline="0" dirty="0">
              <a:ln>
                <a:noFill/>
              </a:ln>
              <a:solidFill>
                <a:schemeClr val="tx1"/>
              </a:solidFill>
              <a:effectLst/>
            </a:endParaRP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2400" b="0" i="0" u="none" strike="noStrike" cap="none" normalizeH="0" baseline="0" dirty="0">
                <a:ln>
                  <a:noFill/>
                </a:ln>
                <a:solidFill>
                  <a:schemeClr val="tx1"/>
                </a:solidFill>
                <a:effectLst/>
                <a:latin typeface="Arial" panose="020B0604020202020204" pitchFamily="34" charset="0"/>
              </a:rPr>
              <a:t>Site name, system type (fire, intruder, CCTV, access, etc.), date of service, engineer name.</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sz="20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tabLst/>
            </a:pPr>
            <a:r>
              <a:rPr lang="en-US" altLang="en-US" sz="2400" b="1" dirty="0"/>
              <a:t>T</a:t>
            </a:r>
            <a:r>
              <a:rPr kumimoji="0" lang="en-US" altLang="en-US" sz="2400" b="1" i="0" u="none" strike="noStrike" cap="none" normalizeH="0" baseline="0" dirty="0">
                <a:ln>
                  <a:noFill/>
                </a:ln>
                <a:solidFill>
                  <a:schemeClr val="tx1"/>
                </a:solidFill>
                <a:effectLst/>
              </a:rPr>
              <a:t>est results</a:t>
            </a:r>
            <a:endParaRPr kumimoji="0" lang="en-US" altLang="en-US" sz="2400" b="0" i="0" u="none" strike="noStrike" cap="none" normalizeH="0" baseline="0" dirty="0">
              <a:ln>
                <a:noFill/>
              </a:ln>
              <a:solidFill>
                <a:schemeClr val="tx1"/>
              </a:solidFill>
              <a:effectLst/>
            </a:endParaRP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2400" b="0" i="0" u="none" strike="noStrike" cap="none" normalizeH="0" baseline="0" dirty="0">
                <a:ln>
                  <a:noFill/>
                </a:ln>
                <a:solidFill>
                  <a:schemeClr val="tx1"/>
                </a:solidFill>
                <a:effectLst/>
                <a:latin typeface="Arial" panose="020B0604020202020204" pitchFamily="34" charset="0"/>
              </a:rPr>
              <a:t>Devices tested (detectors, call points, sounders, locks, cameras).</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2400" b="0" i="0" u="none" strike="noStrike" cap="none" normalizeH="0" baseline="0" dirty="0">
                <a:ln>
                  <a:noFill/>
                </a:ln>
                <a:solidFill>
                  <a:schemeClr val="tx1"/>
                </a:solidFill>
                <a:effectLst/>
                <a:latin typeface="Arial" panose="020B0604020202020204" pitchFamily="34" charset="0"/>
              </a:rPr>
              <a:t>Measured values (sound levels, PSU load, battery capacity, CCTV recording checks).</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2400" b="0" i="0" u="none" strike="noStrike" cap="none" normalizeH="0" baseline="0" dirty="0">
                <a:ln>
                  <a:noFill/>
                </a:ln>
                <a:solidFill>
                  <a:schemeClr val="tx1"/>
                </a:solidFill>
                <a:effectLst/>
                <a:latin typeface="Arial" panose="020B0604020202020204" pitchFamily="34" charset="0"/>
              </a:rPr>
              <a:t>Pass/fail notes (but always with actual measured data).</a:t>
            </a:r>
          </a:p>
          <a:p>
            <a:pPr marL="0" marR="0" lvl="0" indent="0" algn="l" defTabSz="914400" rtl="0" eaLnBrk="0" fontAlgn="base" latinLnBrk="0" hangingPunct="0">
              <a:lnSpc>
                <a:spcPct val="100000"/>
              </a:lnSpc>
              <a:spcBef>
                <a:spcPct val="0"/>
              </a:spcBef>
              <a:spcAft>
                <a:spcPct val="0"/>
              </a:spcAft>
              <a:buClrTx/>
              <a:buSzTx/>
              <a:tabLst/>
            </a:pPr>
            <a:endParaRPr kumimoji="0" lang="en-US" altLang="en-US" sz="2000" b="1"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sz="20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43" name="TextBox 42">
            <a:extLst>
              <a:ext uri="{FF2B5EF4-FFF2-40B4-BE49-F238E27FC236}">
                <a16:creationId xmlns:a16="http://schemas.microsoft.com/office/drawing/2014/main" id="{87692476-3BAF-3393-2C27-11D835F78048}"/>
              </a:ext>
            </a:extLst>
          </p:cNvPr>
          <p:cNvSpPr txBox="1"/>
          <p:nvPr/>
        </p:nvSpPr>
        <p:spPr>
          <a:xfrm>
            <a:off x="7462774" y="1799360"/>
            <a:ext cx="6866402" cy="3724096"/>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tabLst/>
            </a:pPr>
            <a:r>
              <a:rPr kumimoji="0" lang="en-US" altLang="en-US" sz="2400" b="1" i="0" u="none" strike="noStrike" cap="none" normalizeH="0" baseline="0" dirty="0">
                <a:ln>
                  <a:noFill/>
                </a:ln>
                <a:solidFill>
                  <a:schemeClr val="tx1"/>
                </a:solidFill>
                <a:effectLst/>
              </a:rPr>
              <a:t>Actions and recommendations</a:t>
            </a:r>
            <a:endParaRPr kumimoji="0" lang="en-US" altLang="en-US" sz="2400" b="0" i="0" u="none" strike="noStrike" cap="none" normalizeH="0" baseline="0" dirty="0">
              <a:ln>
                <a:noFill/>
              </a:ln>
              <a:solidFill>
                <a:schemeClr val="tx1"/>
              </a:solidFill>
              <a:effectLst/>
            </a:endParaRP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2400" b="0" i="0" u="none" strike="noStrike" cap="none" normalizeH="0" baseline="0" dirty="0">
                <a:ln>
                  <a:noFill/>
                </a:ln>
                <a:solidFill>
                  <a:schemeClr val="tx1"/>
                </a:solidFill>
                <a:effectLst/>
                <a:latin typeface="Arial" panose="020B0604020202020204" pitchFamily="34" charset="0"/>
              </a:rPr>
              <a:t>Immediate remedials (done on site).</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2400" b="0" i="0" u="none" strike="noStrike" cap="none" normalizeH="0" baseline="0" dirty="0">
                <a:ln>
                  <a:noFill/>
                </a:ln>
                <a:solidFill>
                  <a:schemeClr val="tx1"/>
                </a:solidFill>
                <a:effectLst/>
                <a:latin typeface="Arial" panose="020B0604020202020204" pitchFamily="34" charset="0"/>
              </a:rPr>
              <a:t>Required follow-up works.</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2400" b="0" i="0" u="none" strike="noStrike" cap="none" normalizeH="0" baseline="0" dirty="0">
                <a:ln>
                  <a:noFill/>
                </a:ln>
                <a:solidFill>
                  <a:schemeClr val="tx1"/>
                </a:solidFill>
                <a:effectLst/>
                <a:latin typeface="Arial" panose="020B0604020202020204" pitchFamily="34" charset="0"/>
              </a:rPr>
              <a:t>Upgrade/replacement suggestions where appropriate.</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sz="20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tabLst/>
            </a:pPr>
            <a:r>
              <a:rPr kumimoji="0" lang="en-US" altLang="en-US" sz="2400" b="1" i="0" u="none" strike="noStrike" cap="none" normalizeH="0" baseline="0" dirty="0">
                <a:ln>
                  <a:noFill/>
                </a:ln>
                <a:solidFill>
                  <a:schemeClr val="tx1"/>
                </a:solidFill>
                <a:effectLst/>
              </a:rPr>
              <a:t>Sign-off and records</a:t>
            </a:r>
            <a:endParaRPr kumimoji="0" lang="en-US" altLang="en-US" sz="2400" b="0" i="0" u="none" strike="noStrike" cap="none" normalizeH="0" baseline="0" dirty="0">
              <a:ln>
                <a:noFill/>
              </a:ln>
              <a:solidFill>
                <a:schemeClr val="tx1"/>
              </a:solidFill>
              <a:effectLst/>
            </a:endParaRP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2400" b="0" i="0" u="none" strike="noStrike" cap="none" normalizeH="0" baseline="0" dirty="0">
                <a:ln>
                  <a:noFill/>
                </a:ln>
                <a:solidFill>
                  <a:schemeClr val="tx1"/>
                </a:solidFill>
                <a:effectLst/>
                <a:latin typeface="Arial" panose="020B0604020202020204" pitchFamily="34" charset="0"/>
              </a:rPr>
              <a:t>Engineer signature, client acknowledgment.</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2400" b="0" i="0" u="none" strike="noStrike" cap="none" normalizeH="0" baseline="0" dirty="0">
                <a:ln>
                  <a:noFill/>
                </a:ln>
                <a:solidFill>
                  <a:schemeClr val="tx1"/>
                </a:solidFill>
                <a:effectLst/>
                <a:latin typeface="Arial" panose="020B0604020202020204" pitchFamily="34" charset="0"/>
              </a:rPr>
              <a:t>Logbook entry and certificate issued (where required).</a:t>
            </a:r>
          </a:p>
        </p:txBody>
      </p:sp>
      <p:sp>
        <p:nvSpPr>
          <p:cNvPr id="3" name="TextBox 2">
            <a:extLst>
              <a:ext uri="{FF2B5EF4-FFF2-40B4-BE49-F238E27FC236}">
                <a16:creationId xmlns:a16="http://schemas.microsoft.com/office/drawing/2014/main" id="{7566662C-D978-44C7-D8D6-33B8DF1E7897}"/>
              </a:ext>
            </a:extLst>
          </p:cNvPr>
          <p:cNvSpPr txBox="1"/>
          <p:nvPr/>
        </p:nvSpPr>
        <p:spPr>
          <a:xfrm>
            <a:off x="301224" y="6032257"/>
            <a:ext cx="11998036" cy="1200329"/>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000000"/>
                </a:solidFill>
                <a:effectLst/>
                <a:uLnTx/>
                <a:uFillTx/>
                <a:latin typeface="Arial"/>
                <a:ea typeface="+mn-ea"/>
                <a:cs typeface="+mn-cs"/>
              </a:rPr>
              <a:t>Non-compliances / defects</a:t>
            </a:r>
            <a:endParaRPr kumimoji="0" lang="en-US" altLang="en-US" sz="2400" b="0" i="0" u="none" strike="noStrike" kern="1200" cap="none" spc="0" normalizeH="0" baseline="0" noProof="0" dirty="0">
              <a:ln>
                <a:noFill/>
              </a:ln>
              <a:solidFill>
                <a:srgbClr val="000000"/>
              </a:solidFill>
              <a:effectLst/>
              <a:uLnTx/>
              <a:uFillTx/>
              <a:latin typeface="Arial"/>
              <a:ea typeface="+mn-ea"/>
              <a:cs typeface="+mn-cs"/>
            </a:endParaRP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Clear list of issues (e.g. poor cabling, failed detectors, blocked sounders).</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Reference to applicable standard (e.g. BS 5839-1, BS EN 50131).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sp>
        <p:nvSpPr>
          <p:cNvPr id="2" name="Text 0"/>
          <p:cNvSpPr>
            <a:spLocks/>
          </p:cNvSpPr>
          <p:nvPr/>
        </p:nvSpPr>
        <p:spPr>
          <a:xfrm>
            <a:off x="301224" y="1083754"/>
            <a:ext cx="13899846" cy="646331"/>
          </a:xfrm>
          <a:prstGeom prst="rect">
            <a:avLst/>
          </a:prstGeom>
          <a:noFill/>
          <a:ln/>
        </p:spPr>
        <p:txBody>
          <a:bodyPr wrap="none" lIns="0" tIns="0" rIns="0" bIns="0" rtlCol="0" anchor="t"/>
          <a:lstStyle/>
          <a:p>
            <a:pPr marL="0" indent="0" algn="l">
              <a:lnSpc>
                <a:spcPts val="5550"/>
              </a:lnSpc>
              <a:buNone/>
            </a:pPr>
            <a:r>
              <a:rPr lang="en-US" sz="3600" b="1" dirty="0">
                <a:solidFill>
                  <a:srgbClr val="FC4421"/>
                </a:solidFill>
                <a:latin typeface="+mj-lt"/>
                <a:ea typeface="Arial Black Bold" pitchFamily="34" charset="-122"/>
                <a:cs typeface="Arial Black Bold" pitchFamily="34" charset="-120"/>
              </a:rPr>
              <a:t>Remediation options analysis</a:t>
            </a:r>
            <a:endParaRPr lang="en-US" sz="3600" dirty="0">
              <a:latin typeface="+mj-lt"/>
            </a:endParaRPr>
          </a:p>
        </p:txBody>
      </p:sp>
      <p:sp>
        <p:nvSpPr>
          <p:cNvPr id="17" name="TextBox 16">
            <a:extLst>
              <a:ext uri="{FF2B5EF4-FFF2-40B4-BE49-F238E27FC236}">
                <a16:creationId xmlns:a16="http://schemas.microsoft.com/office/drawing/2014/main" id="{3A34B03B-47A6-D2CC-A197-30CC8C0B509B}"/>
              </a:ext>
            </a:extLst>
          </p:cNvPr>
          <p:cNvSpPr txBox="1"/>
          <p:nvPr/>
        </p:nvSpPr>
        <p:spPr>
          <a:xfrm>
            <a:off x="301223" y="1914197"/>
            <a:ext cx="13633851" cy="5262979"/>
          </a:xfrm>
          <a:prstGeom prst="rect">
            <a:avLst/>
          </a:prstGeom>
          <a:noFill/>
        </p:spPr>
        <p:txBody>
          <a:bodyPr wrap="square">
            <a:spAutoFit/>
          </a:bodyPr>
          <a:lstStyle/>
          <a:p>
            <a:pPr>
              <a:buNone/>
            </a:pPr>
            <a:r>
              <a:rPr lang="en-GB" sz="2400" b="1" dirty="0"/>
              <a:t>1. Repair / Upgrade</a:t>
            </a:r>
            <a:endParaRPr lang="en-GB" sz="2400" dirty="0"/>
          </a:p>
          <a:p>
            <a:pPr marL="342900" indent="-342900">
              <a:buFont typeface="Arial" panose="020B0604020202020204" pitchFamily="34" charset="0"/>
              <a:buChar char="•"/>
            </a:pPr>
            <a:r>
              <a:rPr lang="en-GB" sz="2400" dirty="0"/>
              <a:t>Fix or replace faulty devices (e.g. detector, sounder, PSU, lock, camera).</a:t>
            </a:r>
          </a:p>
          <a:p>
            <a:pPr marL="342900" indent="-342900">
              <a:buFont typeface="Arial" panose="020B0604020202020204" pitchFamily="34" charset="0"/>
              <a:buChar char="•"/>
            </a:pPr>
            <a:r>
              <a:rPr lang="en-GB" sz="2400" dirty="0"/>
              <a:t>Targeted upgrade where parts are obsolete, but the rest of the system is sound.</a:t>
            </a:r>
          </a:p>
          <a:p>
            <a:endParaRPr lang="en-GB" sz="2400" dirty="0"/>
          </a:p>
          <a:p>
            <a:pPr>
              <a:buNone/>
            </a:pPr>
            <a:r>
              <a:rPr lang="en-GB" sz="2400" b="1" dirty="0"/>
              <a:t>2. Replace</a:t>
            </a:r>
            <a:endParaRPr lang="en-GB" sz="2400" dirty="0"/>
          </a:p>
          <a:p>
            <a:pPr marL="342900" indent="-342900">
              <a:buFont typeface="Arial" panose="020B0604020202020204" pitchFamily="34" charset="0"/>
              <a:buChar char="•"/>
            </a:pPr>
            <a:r>
              <a:rPr lang="en-GB" sz="2400" dirty="0"/>
              <a:t>Full system replacement where equipment is beyond economic repair or cannot meet current standards.</a:t>
            </a:r>
          </a:p>
          <a:p>
            <a:pPr marL="342900" indent="-342900">
              <a:buFont typeface="Arial" panose="020B0604020202020204" pitchFamily="34" charset="0"/>
              <a:buChar char="•"/>
            </a:pPr>
            <a:r>
              <a:rPr lang="en-GB" sz="2400" dirty="0"/>
              <a:t>Examples: obsolete fire panels, unsupported intruder panels, analogue CCTV needing digital conversion.</a:t>
            </a:r>
          </a:p>
          <a:p>
            <a:endParaRPr lang="en-GB" sz="2400" dirty="0"/>
          </a:p>
          <a:p>
            <a:pPr>
              <a:buNone/>
            </a:pPr>
            <a:r>
              <a:rPr lang="en-GB" sz="2400" b="1" dirty="0"/>
              <a:t>3. Mitigate / Manage risk</a:t>
            </a:r>
            <a:endParaRPr lang="en-GB" sz="2400" dirty="0"/>
          </a:p>
          <a:p>
            <a:pPr marL="342900" indent="-342900">
              <a:buFont typeface="Arial" panose="020B0604020202020204" pitchFamily="34" charset="0"/>
              <a:buChar char="•"/>
            </a:pPr>
            <a:r>
              <a:rPr lang="en-GB" sz="2400" dirty="0"/>
              <a:t>Temporary measures until permanent works can be carried out.</a:t>
            </a:r>
          </a:p>
          <a:p>
            <a:pPr marL="342900" indent="-342900">
              <a:buFont typeface="Arial" panose="020B0604020202020204" pitchFamily="34" charset="0"/>
              <a:buChar char="•"/>
            </a:pPr>
            <a:r>
              <a:rPr lang="en-GB" sz="2400" dirty="0"/>
              <a:t>Examples: increase frequency of testing, use fire watch patrols, restrict access to affected areas, or enhance manual security checks.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1">
    <p:spTree>
      <p:nvGrpSpPr>
        <p:cNvPr id="1" name=""/>
        <p:cNvGrpSpPr/>
        <p:nvPr/>
      </p:nvGrpSpPr>
      <p:grpSpPr>
        <a:xfrm>
          <a:off x="0" y="0"/>
          <a:ext cx="0" cy="0"/>
          <a:chOff x="0" y="0"/>
          <a:chExt cx="0" cy="0"/>
        </a:xfrm>
      </p:grpSpPr>
      <p:sp>
        <p:nvSpPr>
          <p:cNvPr id="2" name="Text 0"/>
          <p:cNvSpPr>
            <a:spLocks/>
          </p:cNvSpPr>
          <p:nvPr/>
        </p:nvSpPr>
        <p:spPr>
          <a:xfrm>
            <a:off x="299907" y="1214062"/>
            <a:ext cx="13899846" cy="646331"/>
          </a:xfrm>
          <a:prstGeom prst="rect">
            <a:avLst/>
          </a:prstGeom>
          <a:noFill/>
          <a:ln/>
        </p:spPr>
        <p:txBody>
          <a:bodyPr wrap="none" lIns="0" tIns="0" rIns="0" bIns="0" rtlCol="0" anchor="t"/>
          <a:lstStyle/>
          <a:p>
            <a:pPr marL="0" indent="0" algn="l">
              <a:lnSpc>
                <a:spcPts val="4450"/>
              </a:lnSpc>
              <a:buNone/>
            </a:pPr>
            <a:r>
              <a:rPr lang="en-US" sz="3600" b="1" dirty="0">
                <a:solidFill>
                  <a:srgbClr val="FC4421"/>
                </a:solidFill>
                <a:latin typeface="+mj-lt"/>
                <a:ea typeface="Arial Black Bold" pitchFamily="34" charset="-122"/>
                <a:cs typeface="Arial Black Bold" pitchFamily="34" charset="-120"/>
              </a:rPr>
              <a:t>Decision-making framework</a:t>
            </a:r>
            <a:endParaRPr lang="en-US" sz="3600" dirty="0">
              <a:latin typeface="+mj-lt"/>
            </a:endParaRPr>
          </a:p>
        </p:txBody>
      </p:sp>
      <p:grpSp>
        <p:nvGrpSpPr>
          <p:cNvPr id="24" name="Group 23">
            <a:extLst>
              <a:ext uri="{FF2B5EF4-FFF2-40B4-BE49-F238E27FC236}">
                <a16:creationId xmlns:a16="http://schemas.microsoft.com/office/drawing/2014/main" id="{E21B2233-1D09-A764-6DA6-101617C66FFD}"/>
              </a:ext>
            </a:extLst>
          </p:cNvPr>
          <p:cNvGrpSpPr/>
          <p:nvPr/>
        </p:nvGrpSpPr>
        <p:grpSpPr>
          <a:xfrm>
            <a:off x="301224" y="2199322"/>
            <a:ext cx="13272135" cy="4445318"/>
            <a:chOff x="633889" y="1573173"/>
            <a:chExt cx="13272135" cy="4445318"/>
          </a:xfrm>
        </p:grpSpPr>
        <p:sp>
          <p:nvSpPr>
            <p:cNvPr id="3" name="Shape 1"/>
            <p:cNvSpPr/>
            <p:nvPr/>
          </p:nvSpPr>
          <p:spPr>
            <a:xfrm>
              <a:off x="633889" y="1573173"/>
              <a:ext cx="1670328" cy="1043464"/>
            </a:xfrm>
            <a:prstGeom prst="roundRect">
              <a:avLst>
                <a:gd name="adj" fmla="val 7291"/>
              </a:avLst>
            </a:prstGeom>
            <a:solidFill>
              <a:srgbClr val="E5E5E6"/>
            </a:solidFill>
            <a:ln w="7620">
              <a:solidFill>
                <a:srgbClr val="CBCBCC"/>
              </a:solidFill>
              <a:prstDash val="solid"/>
            </a:ln>
          </p:spPr>
          <p:txBody>
            <a:bodyPr/>
            <a:lstStyle/>
            <a:p>
              <a:endParaRPr lang="en-GB" sz="2400"/>
            </a:p>
          </p:txBody>
        </p:sp>
        <p:sp>
          <p:nvSpPr>
            <p:cNvPr id="4" name="Text 2"/>
            <p:cNvSpPr/>
            <p:nvPr/>
          </p:nvSpPr>
          <p:spPr>
            <a:xfrm>
              <a:off x="1341715" y="1935718"/>
              <a:ext cx="254675" cy="318373"/>
            </a:xfrm>
            <a:prstGeom prst="rect">
              <a:avLst/>
            </a:prstGeom>
            <a:noFill/>
            <a:ln/>
          </p:spPr>
          <p:txBody>
            <a:bodyPr wrap="none" lIns="0" tIns="0" rIns="0" bIns="0" rtlCol="0" anchor="t"/>
            <a:lstStyle/>
            <a:p>
              <a:pPr marL="0" indent="0" algn="ctr">
                <a:lnSpc>
                  <a:spcPts val="3200"/>
                </a:lnSpc>
                <a:buNone/>
              </a:pPr>
              <a:r>
                <a:rPr lang="en-US" sz="2400" b="1" dirty="0">
                  <a:solidFill>
                    <a:srgbClr val="000000"/>
                  </a:solidFill>
                  <a:latin typeface="Arial Black Bold" pitchFamily="34" charset="0"/>
                  <a:ea typeface="Arial Black Bold" pitchFamily="34" charset="-122"/>
                  <a:cs typeface="Arial Black Bold" pitchFamily="34" charset="-120"/>
                </a:rPr>
                <a:t>1</a:t>
              </a:r>
              <a:endParaRPr lang="en-US" sz="2400" dirty="0"/>
            </a:p>
          </p:txBody>
        </p:sp>
        <p:sp>
          <p:nvSpPr>
            <p:cNvPr id="5" name="Text 3"/>
            <p:cNvSpPr/>
            <p:nvPr/>
          </p:nvSpPr>
          <p:spPr>
            <a:xfrm>
              <a:off x="2485311" y="1754267"/>
              <a:ext cx="3282672" cy="283012"/>
            </a:xfrm>
            <a:prstGeom prst="rect">
              <a:avLst/>
            </a:prstGeom>
            <a:noFill/>
            <a:ln/>
          </p:spPr>
          <p:txBody>
            <a:bodyPr wrap="none" lIns="0" tIns="0" rIns="0" bIns="0" rtlCol="0" anchor="t"/>
            <a:lstStyle/>
            <a:p>
              <a:pPr marL="0" indent="0" algn="l">
                <a:lnSpc>
                  <a:spcPts val="2200"/>
                </a:lnSpc>
                <a:buNone/>
              </a:pPr>
              <a:r>
                <a:rPr lang="en-US" sz="2400" b="1" dirty="0">
                  <a:solidFill>
                    <a:srgbClr val="000000"/>
                  </a:solidFill>
                  <a:ea typeface="Arial Black Bold" pitchFamily="34" charset="-122"/>
                  <a:cs typeface="Arial Black Bold" pitchFamily="34" charset="-120"/>
                </a:rPr>
                <a:t>Regulatory compliance status</a:t>
              </a:r>
              <a:endParaRPr lang="en-US" sz="2400" dirty="0"/>
            </a:p>
          </p:txBody>
        </p:sp>
        <p:sp>
          <p:nvSpPr>
            <p:cNvPr id="6" name="Text 4"/>
            <p:cNvSpPr/>
            <p:nvPr/>
          </p:nvSpPr>
          <p:spPr>
            <a:xfrm>
              <a:off x="2485311" y="2145863"/>
              <a:ext cx="3472815" cy="289679"/>
            </a:xfrm>
            <a:prstGeom prst="rect">
              <a:avLst/>
            </a:prstGeom>
            <a:noFill/>
            <a:ln/>
          </p:spPr>
          <p:txBody>
            <a:bodyPr wrap="none" lIns="0" tIns="0" rIns="0" bIns="0" rtlCol="0" anchor="t"/>
            <a:lstStyle/>
            <a:p>
              <a:pPr marL="0" indent="0" algn="l">
                <a:lnSpc>
                  <a:spcPts val="22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Evaluate severity of non-compliance issues</a:t>
              </a:r>
              <a:endParaRPr lang="en-US" sz="2400" dirty="0"/>
            </a:p>
          </p:txBody>
        </p:sp>
        <p:sp>
          <p:nvSpPr>
            <p:cNvPr id="7" name="Shape 5"/>
            <p:cNvSpPr/>
            <p:nvPr/>
          </p:nvSpPr>
          <p:spPr>
            <a:xfrm>
              <a:off x="2394704" y="2607112"/>
              <a:ext cx="11511320" cy="11430"/>
            </a:xfrm>
            <a:prstGeom prst="roundRect">
              <a:avLst>
                <a:gd name="adj" fmla="val 665614"/>
              </a:avLst>
            </a:prstGeom>
            <a:solidFill>
              <a:srgbClr val="CBCBCC"/>
            </a:solidFill>
            <a:ln/>
          </p:spPr>
          <p:txBody>
            <a:bodyPr/>
            <a:lstStyle/>
            <a:p>
              <a:endParaRPr lang="en-GB" sz="2400"/>
            </a:p>
          </p:txBody>
        </p:sp>
        <p:sp>
          <p:nvSpPr>
            <p:cNvPr id="8" name="Shape 6"/>
            <p:cNvSpPr/>
            <p:nvPr/>
          </p:nvSpPr>
          <p:spPr>
            <a:xfrm>
              <a:off x="633889" y="2707124"/>
              <a:ext cx="3340656" cy="1043464"/>
            </a:xfrm>
            <a:prstGeom prst="roundRect">
              <a:avLst>
                <a:gd name="adj" fmla="val 7291"/>
              </a:avLst>
            </a:prstGeom>
            <a:solidFill>
              <a:srgbClr val="E5E5E6"/>
            </a:solidFill>
            <a:ln w="7620">
              <a:solidFill>
                <a:srgbClr val="CBCBCC"/>
              </a:solidFill>
              <a:prstDash val="solid"/>
            </a:ln>
          </p:spPr>
          <p:txBody>
            <a:bodyPr/>
            <a:lstStyle/>
            <a:p>
              <a:endParaRPr lang="en-GB" sz="2400"/>
            </a:p>
          </p:txBody>
        </p:sp>
        <p:sp>
          <p:nvSpPr>
            <p:cNvPr id="9" name="Text 7"/>
            <p:cNvSpPr/>
            <p:nvPr/>
          </p:nvSpPr>
          <p:spPr>
            <a:xfrm>
              <a:off x="2176820" y="3069669"/>
              <a:ext cx="254675" cy="318373"/>
            </a:xfrm>
            <a:prstGeom prst="rect">
              <a:avLst/>
            </a:prstGeom>
            <a:noFill/>
            <a:ln/>
          </p:spPr>
          <p:txBody>
            <a:bodyPr wrap="none" lIns="0" tIns="0" rIns="0" bIns="0" rtlCol="0" anchor="t"/>
            <a:lstStyle/>
            <a:p>
              <a:pPr marL="0" indent="0" algn="ctr">
                <a:lnSpc>
                  <a:spcPts val="3200"/>
                </a:lnSpc>
                <a:buNone/>
              </a:pPr>
              <a:r>
                <a:rPr lang="en-US" sz="2400" b="1" dirty="0">
                  <a:solidFill>
                    <a:srgbClr val="000000"/>
                  </a:solidFill>
                  <a:latin typeface="Arial Black Bold" pitchFamily="34" charset="0"/>
                  <a:ea typeface="Arial Black Bold" pitchFamily="34" charset="-122"/>
                  <a:cs typeface="Arial Black Bold" pitchFamily="34" charset="-120"/>
                </a:rPr>
                <a:t>2</a:t>
              </a:r>
              <a:endParaRPr lang="en-US" sz="2400" dirty="0"/>
            </a:p>
          </p:txBody>
        </p:sp>
        <p:sp>
          <p:nvSpPr>
            <p:cNvPr id="10" name="Text 8"/>
            <p:cNvSpPr/>
            <p:nvPr/>
          </p:nvSpPr>
          <p:spPr>
            <a:xfrm>
              <a:off x="4155638" y="2888218"/>
              <a:ext cx="3035975" cy="283012"/>
            </a:xfrm>
            <a:prstGeom prst="rect">
              <a:avLst/>
            </a:prstGeom>
            <a:noFill/>
            <a:ln/>
          </p:spPr>
          <p:txBody>
            <a:bodyPr wrap="none" lIns="0" tIns="0" rIns="0" bIns="0" rtlCol="0" anchor="t"/>
            <a:lstStyle/>
            <a:p>
              <a:pPr marL="0" indent="0" algn="l">
                <a:lnSpc>
                  <a:spcPts val="2200"/>
                </a:lnSpc>
                <a:buNone/>
              </a:pPr>
              <a:r>
                <a:rPr lang="en-US" sz="2400" b="1" dirty="0">
                  <a:solidFill>
                    <a:srgbClr val="000000"/>
                  </a:solidFill>
                  <a:ea typeface="Arial Black Bold" pitchFamily="34" charset="-122"/>
                  <a:cs typeface="Arial Black Bold" pitchFamily="34" charset="-120"/>
                </a:rPr>
                <a:t>Risk assessment outcomes</a:t>
              </a:r>
              <a:endParaRPr lang="en-US" sz="2400" dirty="0"/>
            </a:p>
          </p:txBody>
        </p:sp>
        <p:sp>
          <p:nvSpPr>
            <p:cNvPr id="11" name="Text 9"/>
            <p:cNvSpPr/>
            <p:nvPr/>
          </p:nvSpPr>
          <p:spPr>
            <a:xfrm>
              <a:off x="4155638" y="3279815"/>
              <a:ext cx="4204335" cy="289679"/>
            </a:xfrm>
            <a:prstGeom prst="rect">
              <a:avLst/>
            </a:prstGeom>
            <a:noFill/>
            <a:ln/>
          </p:spPr>
          <p:txBody>
            <a:bodyPr wrap="none" lIns="0" tIns="0" rIns="0" bIns="0" rtlCol="0" anchor="t"/>
            <a:lstStyle/>
            <a:p>
              <a:pPr marL="0" indent="0" algn="l">
                <a:lnSpc>
                  <a:spcPts val="22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Consider safety, environmental and operational risks</a:t>
              </a:r>
              <a:endParaRPr lang="en-US" sz="2400" dirty="0"/>
            </a:p>
          </p:txBody>
        </p:sp>
        <p:sp>
          <p:nvSpPr>
            <p:cNvPr id="12" name="Shape 10"/>
            <p:cNvSpPr/>
            <p:nvPr/>
          </p:nvSpPr>
          <p:spPr>
            <a:xfrm>
              <a:off x="4065032" y="3741063"/>
              <a:ext cx="9840992" cy="11430"/>
            </a:xfrm>
            <a:prstGeom prst="roundRect">
              <a:avLst>
                <a:gd name="adj" fmla="val 665614"/>
              </a:avLst>
            </a:prstGeom>
            <a:solidFill>
              <a:srgbClr val="CBCBCC"/>
            </a:solidFill>
            <a:ln/>
          </p:spPr>
          <p:txBody>
            <a:bodyPr/>
            <a:lstStyle/>
            <a:p>
              <a:endParaRPr lang="en-GB" sz="2400"/>
            </a:p>
          </p:txBody>
        </p:sp>
        <p:sp>
          <p:nvSpPr>
            <p:cNvPr id="13" name="Shape 11"/>
            <p:cNvSpPr/>
            <p:nvPr/>
          </p:nvSpPr>
          <p:spPr>
            <a:xfrm>
              <a:off x="633889" y="3841075"/>
              <a:ext cx="5010983" cy="1043464"/>
            </a:xfrm>
            <a:prstGeom prst="roundRect">
              <a:avLst>
                <a:gd name="adj" fmla="val 7291"/>
              </a:avLst>
            </a:prstGeom>
            <a:solidFill>
              <a:srgbClr val="E5E5E6"/>
            </a:solidFill>
            <a:ln w="7620">
              <a:solidFill>
                <a:srgbClr val="CBCBCC"/>
              </a:solidFill>
              <a:prstDash val="solid"/>
            </a:ln>
          </p:spPr>
          <p:txBody>
            <a:bodyPr/>
            <a:lstStyle/>
            <a:p>
              <a:endParaRPr lang="en-GB" sz="2400"/>
            </a:p>
          </p:txBody>
        </p:sp>
        <p:pic>
          <p:nvPicPr>
            <p:cNvPr id="14" name="Image 0" descr="preencoded.png"/>
            <p:cNvPicPr>
              <a:picLocks noChangeAspect="1"/>
            </p:cNvPicPr>
            <p:nvPr/>
          </p:nvPicPr>
          <p:blipFill>
            <a:blip r:embed="rId3"/>
            <a:stretch>
              <a:fillRect/>
            </a:stretch>
          </p:blipFill>
          <p:spPr>
            <a:xfrm>
              <a:off x="3012043" y="4203621"/>
              <a:ext cx="254675" cy="318373"/>
            </a:xfrm>
            <a:prstGeom prst="rect">
              <a:avLst/>
            </a:prstGeom>
          </p:spPr>
        </p:pic>
        <p:sp>
          <p:nvSpPr>
            <p:cNvPr id="15" name="Text 12"/>
            <p:cNvSpPr/>
            <p:nvPr/>
          </p:nvSpPr>
          <p:spPr>
            <a:xfrm>
              <a:off x="5825966" y="4022169"/>
              <a:ext cx="2264212" cy="283012"/>
            </a:xfrm>
            <a:prstGeom prst="rect">
              <a:avLst/>
            </a:prstGeom>
            <a:noFill/>
            <a:ln/>
          </p:spPr>
          <p:txBody>
            <a:bodyPr wrap="none" lIns="0" tIns="0" rIns="0" bIns="0" rtlCol="0" anchor="t"/>
            <a:lstStyle/>
            <a:p>
              <a:pPr marL="0" indent="0" algn="l">
                <a:lnSpc>
                  <a:spcPts val="2200"/>
                </a:lnSpc>
                <a:buNone/>
              </a:pPr>
              <a:r>
                <a:rPr lang="en-US" sz="2400" b="1" dirty="0">
                  <a:solidFill>
                    <a:srgbClr val="000000"/>
                  </a:solidFill>
                  <a:ea typeface="Arial Black Bold" pitchFamily="34" charset="-122"/>
                  <a:cs typeface="Arial Black Bold" pitchFamily="34" charset="-120"/>
                </a:rPr>
                <a:t>Economic analysis</a:t>
              </a:r>
              <a:endParaRPr lang="en-US" sz="2400" dirty="0"/>
            </a:p>
          </p:txBody>
        </p:sp>
        <p:sp>
          <p:nvSpPr>
            <p:cNvPr id="16" name="Text 13"/>
            <p:cNvSpPr/>
            <p:nvPr/>
          </p:nvSpPr>
          <p:spPr>
            <a:xfrm>
              <a:off x="5825966" y="4413766"/>
              <a:ext cx="3513058" cy="289679"/>
            </a:xfrm>
            <a:prstGeom prst="rect">
              <a:avLst/>
            </a:prstGeom>
            <a:noFill/>
            <a:ln/>
          </p:spPr>
          <p:txBody>
            <a:bodyPr wrap="none" lIns="0" tIns="0" rIns="0" bIns="0" rtlCol="0" anchor="t"/>
            <a:lstStyle/>
            <a:p>
              <a:pPr marL="0" indent="0" algn="l">
                <a:lnSpc>
                  <a:spcPts val="22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Compare lifecycle costs of available options</a:t>
              </a:r>
              <a:endParaRPr lang="en-US" sz="2400" dirty="0"/>
            </a:p>
          </p:txBody>
        </p:sp>
        <p:sp>
          <p:nvSpPr>
            <p:cNvPr id="17" name="Shape 14"/>
            <p:cNvSpPr/>
            <p:nvPr/>
          </p:nvSpPr>
          <p:spPr>
            <a:xfrm>
              <a:off x="5735360" y="4875014"/>
              <a:ext cx="8170664" cy="11430"/>
            </a:xfrm>
            <a:prstGeom prst="roundRect">
              <a:avLst>
                <a:gd name="adj" fmla="val 665614"/>
              </a:avLst>
            </a:prstGeom>
            <a:solidFill>
              <a:srgbClr val="CBCBCC"/>
            </a:solidFill>
            <a:ln/>
          </p:spPr>
          <p:txBody>
            <a:bodyPr/>
            <a:lstStyle/>
            <a:p>
              <a:endParaRPr lang="en-GB" sz="2400"/>
            </a:p>
          </p:txBody>
        </p:sp>
        <p:sp>
          <p:nvSpPr>
            <p:cNvPr id="18" name="Shape 15"/>
            <p:cNvSpPr/>
            <p:nvPr/>
          </p:nvSpPr>
          <p:spPr>
            <a:xfrm>
              <a:off x="633889" y="4975027"/>
              <a:ext cx="6681311" cy="1043464"/>
            </a:xfrm>
            <a:prstGeom prst="roundRect">
              <a:avLst>
                <a:gd name="adj" fmla="val 7291"/>
              </a:avLst>
            </a:prstGeom>
            <a:solidFill>
              <a:srgbClr val="E5E5E6"/>
            </a:solidFill>
            <a:ln w="7620">
              <a:solidFill>
                <a:srgbClr val="CBCBCC"/>
              </a:solidFill>
              <a:prstDash val="solid"/>
            </a:ln>
          </p:spPr>
          <p:txBody>
            <a:bodyPr/>
            <a:lstStyle/>
            <a:p>
              <a:endParaRPr lang="en-GB" sz="2400"/>
            </a:p>
          </p:txBody>
        </p:sp>
        <p:pic>
          <p:nvPicPr>
            <p:cNvPr id="19" name="Image 1" descr="preencoded.png"/>
            <p:cNvPicPr>
              <a:picLocks noChangeAspect="1"/>
            </p:cNvPicPr>
            <p:nvPr/>
          </p:nvPicPr>
          <p:blipFill>
            <a:blip r:embed="rId4"/>
            <a:stretch>
              <a:fillRect/>
            </a:stretch>
          </p:blipFill>
          <p:spPr>
            <a:xfrm>
              <a:off x="3847148" y="5337572"/>
              <a:ext cx="254675" cy="318373"/>
            </a:xfrm>
            <a:prstGeom prst="rect">
              <a:avLst/>
            </a:prstGeom>
          </p:spPr>
        </p:pic>
        <p:sp>
          <p:nvSpPr>
            <p:cNvPr id="20" name="Text 16"/>
            <p:cNvSpPr/>
            <p:nvPr/>
          </p:nvSpPr>
          <p:spPr>
            <a:xfrm>
              <a:off x="7496294" y="5156121"/>
              <a:ext cx="2264212" cy="283012"/>
            </a:xfrm>
            <a:prstGeom prst="rect">
              <a:avLst/>
            </a:prstGeom>
            <a:noFill/>
            <a:ln/>
          </p:spPr>
          <p:txBody>
            <a:bodyPr wrap="none" lIns="0" tIns="0" rIns="0" bIns="0" rtlCol="0" anchor="t"/>
            <a:lstStyle/>
            <a:p>
              <a:pPr marL="0" indent="0" algn="l">
                <a:lnSpc>
                  <a:spcPts val="2200"/>
                </a:lnSpc>
                <a:buNone/>
              </a:pPr>
              <a:r>
                <a:rPr lang="en-US" sz="2400" b="1" dirty="0">
                  <a:solidFill>
                    <a:srgbClr val="000000"/>
                  </a:solidFill>
                  <a:ea typeface="Arial Black Bold" pitchFamily="34" charset="-122"/>
                  <a:cs typeface="Arial Black Bold" pitchFamily="34" charset="-120"/>
                </a:rPr>
                <a:t>Operational impact</a:t>
              </a:r>
              <a:endParaRPr lang="en-US" sz="2400" dirty="0"/>
            </a:p>
          </p:txBody>
        </p:sp>
        <p:sp>
          <p:nvSpPr>
            <p:cNvPr id="21" name="Text 17"/>
            <p:cNvSpPr/>
            <p:nvPr/>
          </p:nvSpPr>
          <p:spPr>
            <a:xfrm>
              <a:off x="7496294" y="5547717"/>
              <a:ext cx="3875842" cy="289679"/>
            </a:xfrm>
            <a:prstGeom prst="rect">
              <a:avLst/>
            </a:prstGeom>
            <a:noFill/>
            <a:ln/>
          </p:spPr>
          <p:txBody>
            <a:bodyPr wrap="none" lIns="0" tIns="0" rIns="0" bIns="0" rtlCol="0" anchor="t"/>
            <a:lstStyle/>
            <a:p>
              <a:pPr marL="0" indent="0" algn="l">
                <a:lnSpc>
                  <a:spcPts val="22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Assess downtime and production consequences</a:t>
              </a:r>
              <a:endParaRPr lang="en-US" sz="2400" dirty="0"/>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7C6185-A69E-60CB-04DB-0CAE58296734}"/>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0C2406CB-E0DB-1E37-BD79-7E048C9AD77B}"/>
              </a:ext>
            </a:extLst>
          </p:cNvPr>
          <p:cNvSpPr>
            <a:spLocks/>
          </p:cNvSpPr>
          <p:nvPr/>
        </p:nvSpPr>
        <p:spPr>
          <a:xfrm>
            <a:off x="299907" y="1214062"/>
            <a:ext cx="13899846" cy="646331"/>
          </a:xfrm>
          <a:prstGeom prst="rect">
            <a:avLst/>
          </a:prstGeom>
          <a:noFill/>
          <a:ln/>
        </p:spPr>
        <p:txBody>
          <a:bodyPr wrap="none" lIns="0" tIns="0" rIns="0" bIns="0" rtlCol="0" anchor="t"/>
          <a:lstStyle/>
          <a:p>
            <a:pPr marL="0" indent="0" algn="l">
              <a:lnSpc>
                <a:spcPts val="4450"/>
              </a:lnSpc>
              <a:buNone/>
            </a:pPr>
            <a:r>
              <a:rPr lang="en-US" sz="3600" b="1" dirty="0">
                <a:solidFill>
                  <a:srgbClr val="FC4421"/>
                </a:solidFill>
                <a:latin typeface="+mj-lt"/>
                <a:ea typeface="Arial Black Bold" pitchFamily="34" charset="-122"/>
                <a:cs typeface="Arial Black Bold" pitchFamily="34" charset="-120"/>
              </a:rPr>
              <a:t>Decision-making framework</a:t>
            </a:r>
            <a:endParaRPr lang="en-US" sz="3600" dirty="0">
              <a:latin typeface="+mj-lt"/>
            </a:endParaRPr>
          </a:p>
        </p:txBody>
      </p:sp>
      <p:sp>
        <p:nvSpPr>
          <p:cNvPr id="22" name="Text 18">
            <a:extLst>
              <a:ext uri="{FF2B5EF4-FFF2-40B4-BE49-F238E27FC236}">
                <a16:creationId xmlns:a16="http://schemas.microsoft.com/office/drawing/2014/main" id="{0C75E005-8417-ACAC-99DA-4823A7D16CDA}"/>
              </a:ext>
            </a:extLst>
          </p:cNvPr>
          <p:cNvSpPr>
            <a:spLocks/>
          </p:cNvSpPr>
          <p:nvPr/>
        </p:nvSpPr>
        <p:spPr>
          <a:xfrm>
            <a:off x="299906" y="2034856"/>
            <a:ext cx="13701843" cy="4980682"/>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This decision-making framework ensures that all relevant factors are systematically considered when determining the optimal approach for each legacy system.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The process should involve key stakeholders including engineering, operations, safety, and financial teams to ensure all perspectives are adequately represented.</a:t>
            </a:r>
            <a:endParaRPr lang="en-US" sz="2400" dirty="0"/>
          </a:p>
        </p:txBody>
      </p:sp>
      <p:sp>
        <p:nvSpPr>
          <p:cNvPr id="23" name="Text 19">
            <a:extLst>
              <a:ext uri="{FF2B5EF4-FFF2-40B4-BE49-F238E27FC236}">
                <a16:creationId xmlns:a16="http://schemas.microsoft.com/office/drawing/2014/main" id="{1B1C27C3-6A40-A299-2D7E-4A109800F21E}"/>
              </a:ext>
            </a:extLst>
          </p:cNvPr>
          <p:cNvSpPr/>
          <p:nvPr/>
        </p:nvSpPr>
        <p:spPr>
          <a:xfrm>
            <a:off x="299907" y="3974815"/>
            <a:ext cx="11646408" cy="579358"/>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Documentation of the decision-making process is essential, particularly for cases where full compliance cannot be immediately achieved, to demonstrate due diligence and reasoned judgment.</a:t>
            </a:r>
            <a:endParaRPr lang="en-US" sz="2400" dirty="0"/>
          </a:p>
        </p:txBody>
      </p:sp>
    </p:spTree>
    <p:extLst>
      <p:ext uri="{BB962C8B-B14F-4D97-AF65-F5344CB8AC3E}">
        <p14:creationId xmlns:p14="http://schemas.microsoft.com/office/powerpoint/2010/main" val="34938646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3FD6F2-07E4-269B-FCEF-6B58FB2699D5}"/>
            </a:ext>
          </a:extLst>
        </p:cNvPr>
        <p:cNvGrpSpPr/>
        <p:nvPr/>
      </p:nvGrpSpPr>
      <p:grpSpPr>
        <a:xfrm>
          <a:off x="0" y="0"/>
          <a:ext cx="0" cy="0"/>
          <a:chOff x="0" y="0"/>
          <a:chExt cx="0" cy="0"/>
        </a:xfrm>
      </p:grpSpPr>
      <p:pic>
        <p:nvPicPr>
          <p:cNvPr id="2" name="Image 0">
            <a:extLst>
              <a:ext uri="{FF2B5EF4-FFF2-40B4-BE49-F238E27FC236}">
                <a16:creationId xmlns:a16="http://schemas.microsoft.com/office/drawing/2014/main" id="{095BE948-02F0-8408-8409-989565872708}"/>
              </a:ext>
            </a:extLst>
          </p:cNvPr>
          <p:cNvPicPr>
            <a:picLocks/>
          </p:cNvPicPr>
          <p:nvPr/>
        </p:nvPicPr>
        <p:blipFill>
          <a:blip r:embed="rId3"/>
          <a:srcRect/>
          <a:stretch/>
        </p:blipFill>
        <p:spPr>
          <a:xfrm>
            <a:off x="366692" y="1388095"/>
            <a:ext cx="3750496" cy="5625744"/>
          </a:xfrm>
          <a:prstGeom prst="rect">
            <a:avLst/>
          </a:prstGeom>
        </p:spPr>
      </p:pic>
      <p:sp>
        <p:nvSpPr>
          <p:cNvPr id="3" name="Text 0">
            <a:extLst>
              <a:ext uri="{FF2B5EF4-FFF2-40B4-BE49-F238E27FC236}">
                <a16:creationId xmlns:a16="http://schemas.microsoft.com/office/drawing/2014/main" id="{88813EA5-0AA6-701D-81DE-2BB9811C6C51}"/>
              </a:ext>
            </a:extLst>
          </p:cNvPr>
          <p:cNvSpPr/>
          <p:nvPr/>
        </p:nvSpPr>
        <p:spPr>
          <a:xfrm>
            <a:off x="4411444" y="1207281"/>
            <a:ext cx="7452717" cy="537567"/>
          </a:xfrm>
          <a:prstGeom prst="rect">
            <a:avLst/>
          </a:prstGeom>
          <a:noFill/>
          <a:ln/>
        </p:spPr>
        <p:txBody>
          <a:bodyPr wrap="none" lIns="0" tIns="0" rIns="0" bIns="0" rtlCol="0" anchor="t"/>
          <a:lstStyle/>
          <a:p>
            <a:pPr marL="0" indent="0" algn="l">
              <a:lnSpc>
                <a:spcPts val="4200"/>
              </a:lnSpc>
              <a:buNone/>
            </a:pPr>
            <a:r>
              <a:rPr lang="en-US" sz="3600" b="1" dirty="0">
                <a:solidFill>
                  <a:srgbClr val="FC4421"/>
                </a:solidFill>
                <a:latin typeface="+mj-lt"/>
                <a:ea typeface="Arial Black Bold" pitchFamily="34" charset="-122"/>
                <a:cs typeface="Arial Black Bold" pitchFamily="34" charset="-120"/>
              </a:rPr>
              <a:t>Documentation and record-keeping</a:t>
            </a:r>
            <a:endParaRPr lang="en-US" sz="3600" dirty="0">
              <a:latin typeface="+mj-lt"/>
            </a:endParaRPr>
          </a:p>
        </p:txBody>
      </p:sp>
      <p:sp>
        <p:nvSpPr>
          <p:cNvPr id="13" name="Text 10">
            <a:extLst>
              <a:ext uri="{FF2B5EF4-FFF2-40B4-BE49-F238E27FC236}">
                <a16:creationId xmlns:a16="http://schemas.microsoft.com/office/drawing/2014/main" id="{0FC99BB5-374E-1375-B2C2-35232C5D4BE7}"/>
              </a:ext>
            </a:extLst>
          </p:cNvPr>
          <p:cNvSpPr/>
          <p:nvPr/>
        </p:nvSpPr>
        <p:spPr>
          <a:xfrm>
            <a:off x="4411444" y="1911103"/>
            <a:ext cx="9951828" cy="1101090"/>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Proper documentation is essential for demonstrating due diligence in the management of legacy systems. Records should include:</a:t>
            </a:r>
          </a:p>
          <a:p>
            <a:pPr marL="342900" indent="-342900" algn="l">
              <a:lnSpc>
                <a:spcPct val="110000"/>
              </a:lnSpc>
              <a:buFont typeface="Arial" panose="020B0604020202020204" pitchFamily="34" charset="0"/>
              <a:buChar char="•"/>
            </a:pPr>
            <a:r>
              <a:rPr lang="en-US" sz="2400" dirty="0">
                <a:solidFill>
                  <a:srgbClr val="000000"/>
                </a:solidFill>
                <a:latin typeface="Arial" panose="020B0604020202020204" pitchFamily="34" charset="0"/>
                <a:ea typeface="Arial Black" pitchFamily="34" charset="-122"/>
                <a:cs typeface="Arial" panose="020B0604020202020204" pitchFamily="34" charset="0"/>
              </a:rPr>
              <a:t>assessment reports</a:t>
            </a:r>
          </a:p>
          <a:p>
            <a:pPr marL="342900" indent="-342900" algn="l">
              <a:lnSpc>
                <a:spcPct val="110000"/>
              </a:lnSpc>
              <a:buFont typeface="Arial" panose="020B0604020202020204" pitchFamily="34" charset="0"/>
              <a:buChar char="•"/>
            </a:pPr>
            <a:r>
              <a:rPr lang="en-US" sz="2400" dirty="0">
                <a:solidFill>
                  <a:srgbClr val="000000"/>
                </a:solidFill>
                <a:latin typeface="Arial" panose="020B0604020202020204" pitchFamily="34" charset="0"/>
                <a:ea typeface="Arial Black" pitchFamily="34" charset="-122"/>
                <a:cs typeface="Arial" panose="020B0604020202020204" pitchFamily="34" charset="0"/>
              </a:rPr>
              <a:t>risk analyses</a:t>
            </a:r>
          </a:p>
          <a:p>
            <a:pPr marL="342900" indent="-342900" algn="l">
              <a:lnSpc>
                <a:spcPct val="110000"/>
              </a:lnSpc>
              <a:buFont typeface="Arial" panose="020B0604020202020204" pitchFamily="34" charset="0"/>
              <a:buChar char="•"/>
            </a:pPr>
            <a:r>
              <a:rPr lang="en-US" sz="2400" dirty="0">
                <a:solidFill>
                  <a:srgbClr val="000000"/>
                </a:solidFill>
                <a:latin typeface="Arial" panose="020B0604020202020204" pitchFamily="34" charset="0"/>
                <a:ea typeface="Arial Black" pitchFamily="34" charset="-122"/>
                <a:cs typeface="Arial" panose="020B0604020202020204" pitchFamily="34" charset="0"/>
              </a:rPr>
              <a:t>decision justifications</a:t>
            </a:r>
          </a:p>
          <a:p>
            <a:pPr marL="342900" indent="-342900" algn="l">
              <a:lnSpc>
                <a:spcPct val="110000"/>
              </a:lnSpc>
              <a:buFont typeface="Arial" panose="020B0604020202020204" pitchFamily="34" charset="0"/>
              <a:buChar char="•"/>
            </a:pPr>
            <a:r>
              <a:rPr lang="en-US" sz="2400" dirty="0">
                <a:solidFill>
                  <a:srgbClr val="000000"/>
                </a:solidFill>
                <a:latin typeface="Arial" panose="020B0604020202020204" pitchFamily="34" charset="0"/>
                <a:ea typeface="Arial Black" pitchFamily="34" charset="-122"/>
                <a:cs typeface="Arial" panose="020B0604020202020204" pitchFamily="34" charset="0"/>
              </a:rPr>
              <a:t>implementation plans, and </a:t>
            </a:r>
          </a:p>
          <a:p>
            <a:pPr marL="342900" indent="-342900" algn="l">
              <a:lnSpc>
                <a:spcPct val="110000"/>
              </a:lnSpc>
              <a:spcAft>
                <a:spcPts val="600"/>
              </a:spcAft>
              <a:buFont typeface="Arial" panose="020B0604020202020204" pitchFamily="34" charset="0"/>
              <a:buChar char="•"/>
            </a:pPr>
            <a:r>
              <a:rPr lang="en-US" sz="2400" dirty="0">
                <a:solidFill>
                  <a:srgbClr val="000000"/>
                </a:solidFill>
                <a:latin typeface="Arial" panose="020B0604020202020204" pitchFamily="34" charset="0"/>
                <a:ea typeface="Arial Black" pitchFamily="34" charset="-122"/>
                <a:cs typeface="Arial" panose="020B0604020202020204" pitchFamily="34" charset="0"/>
              </a:rPr>
              <a:t>verification of completed actions. </a:t>
            </a:r>
          </a:p>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This documentation serves both as protection in regulatory discussions and as valuable reference material for future engineering decisions.</a:t>
            </a:r>
            <a:endParaRPr lang="en-US" sz="2400" dirty="0"/>
          </a:p>
        </p:txBody>
      </p:sp>
      <p:sp>
        <p:nvSpPr>
          <p:cNvPr id="14" name="Text 11">
            <a:extLst>
              <a:ext uri="{FF2B5EF4-FFF2-40B4-BE49-F238E27FC236}">
                <a16:creationId xmlns:a16="http://schemas.microsoft.com/office/drawing/2014/main" id="{784AD29E-1E63-AA96-E530-46D7D04BD356}"/>
              </a:ext>
            </a:extLst>
          </p:cNvPr>
          <p:cNvSpPr/>
          <p:nvPr/>
        </p:nvSpPr>
        <p:spPr>
          <a:xfrm>
            <a:off x="4411444" y="5654383"/>
            <a:ext cx="9951828" cy="825817"/>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Best practice includes establishing a central repository for all assessment documentation with appropriate indexing and version control. Regular audits of the documentation system should be conducted to ensure completeness and accuracy of records.</a:t>
            </a:r>
            <a:endParaRPr lang="en-US" sz="2400" dirty="0"/>
          </a:p>
        </p:txBody>
      </p:sp>
    </p:spTree>
    <p:extLst>
      <p:ext uri="{BB962C8B-B14F-4D97-AF65-F5344CB8AC3E}">
        <p14:creationId xmlns:p14="http://schemas.microsoft.com/office/powerpoint/2010/main" val="1527310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4">
    <p:spTree>
      <p:nvGrpSpPr>
        <p:cNvPr id="1" name=""/>
        <p:cNvGrpSpPr/>
        <p:nvPr/>
      </p:nvGrpSpPr>
      <p:grpSpPr>
        <a:xfrm>
          <a:off x="0" y="0"/>
          <a:ext cx="0" cy="0"/>
          <a:chOff x="0" y="0"/>
          <a:chExt cx="0" cy="0"/>
        </a:xfrm>
      </p:grpSpPr>
      <p:pic>
        <p:nvPicPr>
          <p:cNvPr id="9" name="Image 2" descr="preencoded.png"/>
          <p:cNvPicPr>
            <a:picLocks noChangeAspect="1"/>
          </p:cNvPicPr>
          <p:nvPr/>
        </p:nvPicPr>
        <p:blipFill>
          <a:blip r:embed="rId3"/>
          <a:stretch>
            <a:fillRect/>
          </a:stretch>
        </p:blipFill>
        <p:spPr>
          <a:xfrm>
            <a:off x="4971249" y="2477163"/>
            <a:ext cx="4571048" cy="4571048"/>
          </a:xfrm>
          <a:prstGeom prst="rect">
            <a:avLst/>
          </a:prstGeom>
        </p:spPr>
      </p:pic>
      <p:pic>
        <p:nvPicPr>
          <p:cNvPr id="13" name="Image 4" descr="preencoded.png"/>
          <p:cNvPicPr>
            <a:picLocks noChangeAspect="1"/>
          </p:cNvPicPr>
          <p:nvPr/>
        </p:nvPicPr>
        <p:blipFill>
          <a:blip r:embed="rId4"/>
          <a:stretch>
            <a:fillRect/>
          </a:stretch>
        </p:blipFill>
        <p:spPr>
          <a:xfrm>
            <a:off x="4971249" y="2466186"/>
            <a:ext cx="4571048" cy="4571048"/>
          </a:xfrm>
          <a:prstGeom prst="rect">
            <a:avLst/>
          </a:prstGeom>
        </p:spPr>
      </p:pic>
      <p:pic>
        <p:nvPicPr>
          <p:cNvPr id="17" name="Image 6" descr="preencoded.png"/>
          <p:cNvPicPr>
            <a:picLocks noChangeAspect="1"/>
          </p:cNvPicPr>
          <p:nvPr/>
        </p:nvPicPr>
        <p:blipFill>
          <a:blip r:embed="rId5"/>
          <a:stretch>
            <a:fillRect/>
          </a:stretch>
        </p:blipFill>
        <p:spPr>
          <a:xfrm>
            <a:off x="4986846" y="2479504"/>
            <a:ext cx="4571048" cy="4571048"/>
          </a:xfrm>
          <a:prstGeom prst="rect">
            <a:avLst/>
          </a:prstGeom>
        </p:spPr>
      </p:pic>
      <p:pic>
        <p:nvPicPr>
          <p:cNvPr id="5" name="Image 0" descr="preencoded.png"/>
          <p:cNvPicPr>
            <a:picLocks noChangeAspect="1"/>
          </p:cNvPicPr>
          <p:nvPr/>
        </p:nvPicPr>
        <p:blipFill>
          <a:blip r:embed="rId6"/>
          <a:stretch>
            <a:fillRect/>
          </a:stretch>
        </p:blipFill>
        <p:spPr>
          <a:xfrm>
            <a:off x="4986846" y="2472845"/>
            <a:ext cx="4571048" cy="4571048"/>
          </a:xfrm>
          <a:prstGeom prst="rect">
            <a:avLst/>
          </a:prstGeom>
        </p:spPr>
      </p:pic>
      <p:pic>
        <p:nvPicPr>
          <p:cNvPr id="21" name="Image 8" descr="preencoded.png"/>
          <p:cNvPicPr>
            <a:picLocks noChangeAspect="1"/>
          </p:cNvPicPr>
          <p:nvPr/>
        </p:nvPicPr>
        <p:blipFill>
          <a:blip r:embed="rId7"/>
          <a:stretch>
            <a:fillRect/>
          </a:stretch>
        </p:blipFill>
        <p:spPr>
          <a:xfrm>
            <a:off x="4967639" y="2470188"/>
            <a:ext cx="4571048" cy="4571048"/>
          </a:xfrm>
          <a:prstGeom prst="rect">
            <a:avLst/>
          </a:prstGeom>
        </p:spPr>
      </p:pic>
      <p:sp>
        <p:nvSpPr>
          <p:cNvPr id="2" name="Text 0"/>
          <p:cNvSpPr>
            <a:spLocks/>
          </p:cNvSpPr>
          <p:nvPr/>
        </p:nvSpPr>
        <p:spPr>
          <a:xfrm>
            <a:off x="301224" y="1153029"/>
            <a:ext cx="13899846" cy="646331"/>
          </a:xfrm>
          <a:prstGeom prst="rect">
            <a:avLst/>
          </a:prstGeom>
          <a:noFill/>
          <a:ln/>
        </p:spPr>
        <p:txBody>
          <a:bodyPr wrap="none" lIns="0" tIns="0" rIns="0" bIns="0" rtlCol="0" anchor="t"/>
          <a:lstStyle/>
          <a:p>
            <a:pPr marL="0" indent="0" algn="l">
              <a:lnSpc>
                <a:spcPts val="5500"/>
              </a:lnSpc>
              <a:buNone/>
            </a:pPr>
            <a:r>
              <a:rPr lang="en-US" sz="3600" b="1" dirty="0">
                <a:solidFill>
                  <a:srgbClr val="FC4421"/>
                </a:solidFill>
                <a:latin typeface="+mj-lt"/>
                <a:ea typeface="Arial Black Bold" pitchFamily="34" charset="-122"/>
                <a:cs typeface="Arial Black Bold" pitchFamily="34" charset="-120"/>
              </a:rPr>
              <a:t>Temporary operation protocols</a:t>
            </a:r>
            <a:endParaRPr lang="en-US" sz="3600" dirty="0">
              <a:latin typeface="+mj-lt"/>
            </a:endParaRPr>
          </a:p>
        </p:txBody>
      </p:sp>
      <p:sp>
        <p:nvSpPr>
          <p:cNvPr id="4" name="Text 2"/>
          <p:cNvSpPr/>
          <p:nvPr/>
        </p:nvSpPr>
        <p:spPr>
          <a:xfrm>
            <a:off x="322513" y="2281670"/>
            <a:ext cx="4487722" cy="717709"/>
          </a:xfrm>
          <a:prstGeom prst="rect">
            <a:avLst/>
          </a:prstGeom>
          <a:noFill/>
          <a:ln/>
        </p:spPr>
        <p:txBody>
          <a:bodyPr wrap="square" lIns="0" tIns="0" rIns="0" bIns="0" rtlCol="0" anchor="t"/>
          <a:lstStyle/>
          <a:p>
            <a:pPr algn="r">
              <a:lnSpc>
                <a:spcPts val="2800"/>
              </a:lnSpc>
            </a:pPr>
            <a:r>
              <a:rPr lang="en-GB" sz="2400" b="1" dirty="0"/>
              <a:t>Extra checks</a:t>
            </a:r>
          </a:p>
          <a:p>
            <a:pPr algn="r">
              <a:lnSpc>
                <a:spcPts val="2800"/>
              </a:lnSpc>
            </a:pPr>
            <a:r>
              <a:rPr lang="en-GB" sz="2400" dirty="0"/>
              <a:t>Increase the frequency of manual tests (e.g. daily fire alarm call point check, extra intruder set/unset confirmation)</a:t>
            </a:r>
            <a:endParaRPr lang="en-US" sz="2400" dirty="0"/>
          </a:p>
        </p:txBody>
      </p:sp>
      <p:pic>
        <p:nvPicPr>
          <p:cNvPr id="6" name="Image 1" descr="preencoded.png"/>
          <p:cNvPicPr>
            <a:picLocks noChangeAspect="1"/>
          </p:cNvPicPr>
          <p:nvPr/>
        </p:nvPicPr>
        <p:blipFill>
          <a:blip r:embed="rId8"/>
          <a:stretch>
            <a:fillRect/>
          </a:stretch>
        </p:blipFill>
        <p:spPr>
          <a:xfrm>
            <a:off x="6033849" y="3379925"/>
            <a:ext cx="335637" cy="419576"/>
          </a:xfrm>
          <a:prstGeom prst="rect">
            <a:avLst/>
          </a:prstGeom>
        </p:spPr>
      </p:pic>
      <p:sp>
        <p:nvSpPr>
          <p:cNvPr id="8" name="Text 4"/>
          <p:cNvSpPr/>
          <p:nvPr/>
        </p:nvSpPr>
        <p:spPr>
          <a:xfrm>
            <a:off x="9820165" y="2281669"/>
            <a:ext cx="4571048" cy="717709"/>
          </a:xfrm>
          <a:prstGeom prst="rect">
            <a:avLst/>
          </a:prstGeom>
          <a:noFill/>
          <a:ln/>
        </p:spPr>
        <p:txBody>
          <a:bodyPr wrap="square" lIns="0" tIns="0" rIns="0" bIns="0" rtlCol="0" anchor="t"/>
          <a:lstStyle/>
          <a:p>
            <a:pPr>
              <a:lnSpc>
                <a:spcPts val="2800"/>
              </a:lnSpc>
            </a:pPr>
            <a:r>
              <a:rPr lang="en-GB" sz="2400" b="1" dirty="0"/>
              <a:t>Clear user instructions</a:t>
            </a:r>
          </a:p>
          <a:p>
            <a:pPr>
              <a:lnSpc>
                <a:spcPts val="2800"/>
              </a:lnSpc>
            </a:pPr>
            <a:r>
              <a:rPr lang="en-GB" sz="2400" dirty="0"/>
              <a:t>Brief staff on what to do if a system fault occurs (e.g. how to raise a fire alarm manually, alternative entry/exit control)</a:t>
            </a:r>
            <a:endParaRPr lang="en-US" sz="2400" dirty="0"/>
          </a:p>
        </p:txBody>
      </p:sp>
      <p:sp>
        <p:nvSpPr>
          <p:cNvPr id="12" name="Text 6"/>
          <p:cNvSpPr/>
          <p:nvPr/>
        </p:nvSpPr>
        <p:spPr>
          <a:xfrm>
            <a:off x="9820165" y="4396858"/>
            <a:ext cx="4439867" cy="717709"/>
          </a:xfrm>
          <a:prstGeom prst="rect">
            <a:avLst/>
          </a:prstGeom>
          <a:noFill/>
          <a:ln/>
        </p:spPr>
        <p:txBody>
          <a:bodyPr wrap="square" lIns="0" tIns="0" rIns="0" bIns="0" rtlCol="0" anchor="t"/>
          <a:lstStyle/>
          <a:p>
            <a:pPr>
              <a:lnSpc>
                <a:spcPts val="2800"/>
              </a:lnSpc>
            </a:pPr>
            <a:r>
              <a:rPr lang="en-GB" sz="2400" b="1" dirty="0"/>
              <a:t>Closer supervision</a:t>
            </a:r>
          </a:p>
          <a:p>
            <a:pPr>
              <a:lnSpc>
                <a:spcPts val="2800"/>
              </a:lnSpc>
            </a:pPr>
            <a:r>
              <a:rPr lang="en-GB" sz="2400" dirty="0"/>
              <a:t>Assign responsibility for monitoring systems more actively until repairs are complete (e.g. fire watch patrols, security staff watching CCTV more closely)</a:t>
            </a:r>
            <a:endParaRPr lang="en-US" sz="2400" dirty="0"/>
          </a:p>
        </p:txBody>
      </p:sp>
      <p:pic>
        <p:nvPicPr>
          <p:cNvPr id="14" name="Image 5" descr="preencoded.png"/>
          <p:cNvPicPr>
            <a:picLocks noChangeAspect="1"/>
          </p:cNvPicPr>
          <p:nvPr/>
        </p:nvPicPr>
        <p:blipFill>
          <a:blip r:embed="rId9"/>
          <a:stretch>
            <a:fillRect/>
          </a:stretch>
        </p:blipFill>
        <p:spPr>
          <a:xfrm>
            <a:off x="8735696" y="4799712"/>
            <a:ext cx="335637" cy="419576"/>
          </a:xfrm>
          <a:prstGeom prst="rect">
            <a:avLst/>
          </a:prstGeom>
        </p:spPr>
      </p:pic>
      <p:sp>
        <p:nvSpPr>
          <p:cNvPr id="16" name="Text 8"/>
          <p:cNvSpPr/>
          <p:nvPr/>
        </p:nvSpPr>
        <p:spPr>
          <a:xfrm>
            <a:off x="239187" y="4917107"/>
            <a:ext cx="4571048" cy="717709"/>
          </a:xfrm>
          <a:prstGeom prst="rect">
            <a:avLst/>
          </a:prstGeom>
          <a:noFill/>
          <a:ln/>
        </p:spPr>
        <p:txBody>
          <a:bodyPr wrap="square" lIns="0" tIns="0" rIns="0" bIns="0" rtlCol="0" anchor="t"/>
          <a:lstStyle/>
          <a:p>
            <a:pPr algn="r">
              <a:lnSpc>
                <a:spcPts val="2800"/>
              </a:lnSpc>
            </a:pPr>
            <a:r>
              <a:rPr lang="en-GB" sz="2400" b="1" dirty="0"/>
              <a:t>Workarounds</a:t>
            </a:r>
          </a:p>
          <a:p>
            <a:pPr algn="r">
              <a:lnSpc>
                <a:spcPts val="2800"/>
              </a:lnSpc>
            </a:pPr>
            <a:r>
              <a:rPr lang="en-GB" sz="2400" dirty="0"/>
              <a:t>Use temporary equipment or </a:t>
            </a:r>
          </a:p>
          <a:p>
            <a:pPr algn="r">
              <a:lnSpc>
                <a:spcPts val="2800"/>
              </a:lnSpc>
            </a:pPr>
            <a:r>
              <a:rPr lang="en-GB" sz="2400" dirty="0"/>
              <a:t>re-route functions where possible (e.g. standalone sounder, temporary CCTV recorder, door held open under supervision)</a:t>
            </a:r>
            <a:endParaRPr lang="en-US" sz="2400" dirty="0"/>
          </a:p>
        </p:txBody>
      </p:sp>
      <p:pic>
        <p:nvPicPr>
          <p:cNvPr id="18" name="Image 7" descr="preencoded.png"/>
          <p:cNvPicPr>
            <a:picLocks noChangeAspect="1"/>
          </p:cNvPicPr>
          <p:nvPr/>
        </p:nvPicPr>
        <p:blipFill>
          <a:blip r:embed="rId10"/>
          <a:stretch>
            <a:fillRect/>
          </a:stretch>
        </p:blipFill>
        <p:spPr>
          <a:xfrm>
            <a:off x="7315200" y="6059983"/>
            <a:ext cx="335637" cy="419576"/>
          </a:xfrm>
          <a:prstGeom prst="rect">
            <a:avLst/>
          </a:prstGeom>
        </p:spPr>
      </p:pic>
      <p:pic>
        <p:nvPicPr>
          <p:cNvPr id="22" name="Image 9" descr="preencoded.png"/>
          <p:cNvPicPr>
            <a:picLocks noChangeAspect="1"/>
          </p:cNvPicPr>
          <p:nvPr/>
        </p:nvPicPr>
        <p:blipFill>
          <a:blip r:embed="rId11"/>
          <a:stretch>
            <a:fillRect/>
          </a:stretch>
        </p:blipFill>
        <p:spPr>
          <a:xfrm>
            <a:off x="5559068" y="5215240"/>
            <a:ext cx="335637" cy="419576"/>
          </a:xfrm>
          <a:prstGeom prst="rect">
            <a:avLst/>
          </a:prstGeom>
        </p:spPr>
      </p:pic>
      <p:pic>
        <p:nvPicPr>
          <p:cNvPr id="3" name="Picture 2" descr="preencoded.png">
            <a:extLst>
              <a:ext uri="{FF2B5EF4-FFF2-40B4-BE49-F238E27FC236}">
                <a16:creationId xmlns:a16="http://schemas.microsoft.com/office/drawing/2014/main" id="{F749EB4B-530E-4246-9BE4-D233AF640198}"/>
              </a:ext>
            </a:extLst>
          </p:cNvPr>
          <p:cNvPicPr>
            <a:picLocks noChangeAspect="1"/>
          </p:cNvPicPr>
          <p:nvPr/>
        </p:nvPicPr>
        <p:blipFill>
          <a:blip r:embed="rId12"/>
          <a:stretch>
            <a:fillRect/>
          </a:stretch>
        </p:blipFill>
        <p:spPr>
          <a:xfrm>
            <a:off x="7866698" y="3111818"/>
            <a:ext cx="382905" cy="474345"/>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0EFEB8-1B4E-C3A3-2F52-48E8B2AAFF0F}"/>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B0D43499-0F8F-3E81-5ED0-6B17F4AF64C5}"/>
              </a:ext>
            </a:extLst>
          </p:cNvPr>
          <p:cNvSpPr>
            <a:spLocks/>
          </p:cNvSpPr>
          <p:nvPr/>
        </p:nvSpPr>
        <p:spPr>
          <a:xfrm>
            <a:off x="301224" y="1153029"/>
            <a:ext cx="13899846" cy="646331"/>
          </a:xfrm>
          <a:prstGeom prst="rect">
            <a:avLst/>
          </a:prstGeom>
          <a:noFill/>
          <a:ln/>
        </p:spPr>
        <p:txBody>
          <a:bodyPr wrap="none" lIns="0" tIns="0" rIns="0" bIns="0" rtlCol="0" anchor="t"/>
          <a:lstStyle/>
          <a:p>
            <a:pPr marL="0" indent="0" algn="l">
              <a:lnSpc>
                <a:spcPts val="5500"/>
              </a:lnSpc>
              <a:buNone/>
            </a:pPr>
            <a:r>
              <a:rPr lang="en-US" sz="3600" b="1" dirty="0">
                <a:solidFill>
                  <a:srgbClr val="FC4421"/>
                </a:solidFill>
                <a:latin typeface="+mj-lt"/>
                <a:ea typeface="Arial Black Bold" pitchFamily="34" charset="-122"/>
                <a:cs typeface="Arial Black Bold" pitchFamily="34" charset="-120"/>
              </a:rPr>
              <a:t>Temporary operation protocols</a:t>
            </a:r>
            <a:endParaRPr lang="en-US" sz="3600" dirty="0">
              <a:latin typeface="+mj-lt"/>
            </a:endParaRPr>
          </a:p>
        </p:txBody>
      </p:sp>
      <p:sp>
        <p:nvSpPr>
          <p:cNvPr id="23" name="Text 11">
            <a:extLst>
              <a:ext uri="{FF2B5EF4-FFF2-40B4-BE49-F238E27FC236}">
                <a16:creationId xmlns:a16="http://schemas.microsoft.com/office/drawing/2014/main" id="{38FD84DB-0A2C-590E-546B-3C5ABB7326D9}"/>
              </a:ext>
            </a:extLst>
          </p:cNvPr>
          <p:cNvSpPr>
            <a:spLocks/>
          </p:cNvSpPr>
          <p:nvPr/>
        </p:nvSpPr>
        <p:spPr>
          <a:xfrm>
            <a:off x="410742" y="2034856"/>
            <a:ext cx="13305257" cy="4980682"/>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When non-compliant systems must remain in operation temporarily, structured protocols provide essential risk mitigation.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These protocols should be formally documented, with clear ownership and accountability for implementation.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Time limits for temporary operation should be established, with extension procedures requiring senior management approval.</a:t>
            </a:r>
            <a:endParaRPr lang="en-US" sz="2400" dirty="0"/>
          </a:p>
        </p:txBody>
      </p:sp>
    </p:spTree>
    <p:extLst>
      <p:ext uri="{BB962C8B-B14F-4D97-AF65-F5344CB8AC3E}">
        <p14:creationId xmlns:p14="http://schemas.microsoft.com/office/powerpoint/2010/main" val="30435471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2C644A-242E-ABA1-434F-9E6A4A35F9E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A94B90A-30B6-56D1-21EB-457B88DBC0F3}"/>
              </a:ext>
            </a:extLst>
          </p:cNvPr>
          <p:cNvSpPr>
            <a:spLocks noGrp="1"/>
          </p:cNvSpPr>
          <p:nvPr>
            <p:ph type="title"/>
          </p:nvPr>
        </p:nvSpPr>
        <p:spPr>
          <a:xfrm>
            <a:off x="301224" y="1153029"/>
            <a:ext cx="13899846" cy="646331"/>
          </a:xfrm>
        </p:spPr>
        <p:txBody>
          <a:bodyPr/>
          <a:lstStyle/>
          <a:p>
            <a:r>
              <a:rPr lang="en-GB" sz="3600" dirty="0"/>
              <a:t>Summary</a:t>
            </a:r>
          </a:p>
        </p:txBody>
      </p:sp>
      <p:sp>
        <p:nvSpPr>
          <p:cNvPr id="7" name="Text 1"/>
          <p:cNvSpPr/>
          <p:nvPr/>
        </p:nvSpPr>
        <p:spPr>
          <a:xfrm>
            <a:off x="412060" y="2077852"/>
            <a:ext cx="13161065" cy="1010126"/>
          </a:xfrm>
          <a:prstGeom prst="rect">
            <a:avLst/>
          </a:prstGeom>
          <a:noFill/>
          <a:ln/>
        </p:spPr>
        <p:txBody>
          <a:bodyPr wrap="square" lIns="0" tIns="0" rIns="0" bIns="0" rtlCol="0" anchor="t"/>
          <a:lstStyle/>
          <a:p>
            <a:pPr marL="0" marR="0" lvl="0" indent="0" algn="l" defTabSz="914400" rtl="0" eaLnBrk="1" fontAlgn="base" latinLnBrk="0" hangingPunct="1">
              <a:lnSpc>
                <a:spcPct val="110000"/>
              </a:lnSpc>
              <a:spcBef>
                <a:spcPts val="0"/>
              </a:spcBef>
              <a:spcAft>
                <a:spcPts val="1434"/>
              </a:spcAft>
              <a:buClrTx/>
              <a:buSzTx/>
              <a:buFontTx/>
              <a:buNone/>
              <a:tabLst/>
              <a:defRPr/>
            </a:pPr>
            <a:r>
              <a:rPr lang="en-GB" sz="2400" kern="0" dirty="0">
                <a:solidFill>
                  <a:srgbClr val="000000"/>
                </a:solidFill>
                <a:latin typeface="Arial"/>
                <a:ea typeface="ＭＳ Ｐゴシック" charset="-128"/>
                <a:cs typeface="Arial"/>
              </a:rPr>
              <a:t>You</a:t>
            </a:r>
            <a:r>
              <a:rPr kumimoji="0" lang="en-GB" sz="2400" b="0" i="0" u="none" strike="noStrike" kern="0" cap="none" spc="0" normalizeH="0" baseline="0" noProof="0" dirty="0">
                <a:ln>
                  <a:noFill/>
                </a:ln>
                <a:solidFill>
                  <a:srgbClr val="000000"/>
                </a:solidFill>
                <a:effectLst/>
                <a:uLnTx/>
                <a:uFillTx/>
                <a:latin typeface="Arial"/>
                <a:ea typeface="ＭＳ Ｐゴシック" charset="-128"/>
                <a:cs typeface="Arial"/>
              </a:rPr>
              <a:t> should now be able to:</a:t>
            </a:r>
          </a:p>
          <a:p>
            <a:pPr marL="342900" marR="0" lvl="0" indent="-342900" algn="l" defTabSz="914400" rtl="0" eaLnBrk="0" fontAlgn="base" latinLnBrk="0" hangingPunct="0">
              <a:lnSpc>
                <a:spcPct val="110000"/>
              </a:lnSpc>
              <a:spcBef>
                <a:spcPct val="0"/>
              </a:spcBef>
              <a:spcAft>
                <a:spcPts val="1200"/>
              </a:spcAft>
              <a:buClrTx/>
              <a:buSzTx/>
              <a:buFont typeface="Arial" panose="020B0604020202020204" pitchFamily="34" charset="0"/>
              <a:buChar char="•"/>
              <a:tabLst/>
              <a:defRPr/>
            </a:pPr>
            <a:r>
              <a:rPr kumimoji="0" lang="en-US" altLang="en-US" sz="2400" b="1" i="0" u="none" strike="noStrike" kern="0" cap="none" spc="0" normalizeH="0" baseline="0" noProof="0" dirty="0">
                <a:ln>
                  <a:noFill/>
                </a:ln>
                <a:solidFill>
                  <a:srgbClr val="000000"/>
                </a:solidFill>
                <a:effectLst/>
                <a:uLnTx/>
                <a:uFillTx/>
                <a:latin typeface="Arial" panose="020B0604020202020204" pitchFamily="34" charset="0"/>
                <a:ea typeface="ＭＳ Ｐゴシック" charset="-128"/>
              </a:rPr>
              <a:t>Understand</a:t>
            </a:r>
            <a:r>
              <a:rPr kumimoji="0" lang="en-US" altLang="en-US" sz="2400" b="0" i="0" u="none" strike="noStrike" kern="0" cap="none" spc="0" normalizeH="0" baseline="0" noProof="0" dirty="0">
                <a:ln>
                  <a:noFill/>
                </a:ln>
                <a:solidFill>
                  <a:srgbClr val="000000"/>
                </a:solidFill>
                <a:effectLst/>
                <a:uLnTx/>
                <a:uFillTx/>
                <a:latin typeface="Arial" panose="020B0604020202020204" pitchFamily="34" charset="0"/>
                <a:ea typeface="ＭＳ Ｐゴシック" charset="-128"/>
              </a:rPr>
              <a:t> how older systems and installations may differ from current British Standards and codes of practice.</a:t>
            </a:r>
          </a:p>
          <a:p>
            <a:pPr marL="342900" marR="0" lvl="0" indent="-342900" algn="l" defTabSz="914400" rtl="0" eaLnBrk="0" fontAlgn="base" latinLnBrk="0" hangingPunct="0">
              <a:lnSpc>
                <a:spcPct val="110000"/>
              </a:lnSpc>
              <a:spcBef>
                <a:spcPct val="0"/>
              </a:spcBef>
              <a:spcAft>
                <a:spcPts val="1200"/>
              </a:spcAft>
              <a:buClrTx/>
              <a:buSzTx/>
              <a:buFont typeface="Arial" panose="020B0604020202020204" pitchFamily="34" charset="0"/>
              <a:buChar char="•"/>
              <a:tabLst/>
              <a:defRPr/>
            </a:pPr>
            <a:r>
              <a:rPr kumimoji="0" lang="en-US" altLang="en-US" sz="2400" b="1" i="0" u="none" strike="noStrike" kern="0" cap="none" spc="0" normalizeH="0" baseline="0" noProof="0" dirty="0">
                <a:ln>
                  <a:noFill/>
                </a:ln>
                <a:solidFill>
                  <a:srgbClr val="000000"/>
                </a:solidFill>
                <a:effectLst/>
                <a:uLnTx/>
                <a:uFillTx/>
                <a:latin typeface="Arial" panose="020B0604020202020204" pitchFamily="34" charset="0"/>
                <a:ea typeface="ＭＳ Ｐゴシック" charset="-128"/>
              </a:rPr>
              <a:t>Understand</a:t>
            </a:r>
            <a:r>
              <a:rPr kumimoji="0" lang="en-US" altLang="en-US" sz="2400" b="0" i="0" u="none" strike="noStrike" kern="0" cap="none" spc="0" normalizeH="0" baseline="0" noProof="0" dirty="0">
                <a:ln>
                  <a:noFill/>
                </a:ln>
                <a:solidFill>
                  <a:srgbClr val="000000"/>
                </a:solidFill>
                <a:effectLst/>
                <a:uLnTx/>
                <a:uFillTx/>
                <a:latin typeface="Arial" panose="020B0604020202020204" pitchFamily="34" charset="0"/>
                <a:ea typeface="ＭＳ Ｐゴシック" charset="-128"/>
              </a:rPr>
              <a:t> common signs of non-compliance, obsolescence, and reduced suitability for continued service.</a:t>
            </a:r>
          </a:p>
          <a:p>
            <a:pPr marL="342900" marR="0" lvl="0" indent="-342900" algn="l" defTabSz="914400" rtl="0" eaLnBrk="0" fontAlgn="base" latinLnBrk="0" hangingPunct="0">
              <a:lnSpc>
                <a:spcPct val="110000"/>
              </a:lnSpc>
              <a:spcBef>
                <a:spcPct val="0"/>
              </a:spcBef>
              <a:spcAft>
                <a:spcPts val="1200"/>
              </a:spcAft>
              <a:buClrTx/>
              <a:buSzTx/>
              <a:buFont typeface="Arial" panose="020B0604020202020204" pitchFamily="34" charset="0"/>
              <a:buChar char="•"/>
              <a:tabLst/>
              <a:defRPr/>
            </a:pPr>
            <a:r>
              <a:rPr kumimoji="0" lang="en-US" altLang="en-US" sz="2400" b="1" i="0" u="none" strike="noStrike" kern="0" cap="none" spc="0" normalizeH="0" baseline="0" noProof="0" dirty="0">
                <a:ln>
                  <a:noFill/>
                </a:ln>
                <a:solidFill>
                  <a:srgbClr val="000000"/>
                </a:solidFill>
                <a:effectLst/>
                <a:uLnTx/>
                <a:uFillTx/>
                <a:latin typeface="Arial"/>
                <a:ea typeface="ＭＳ Ｐゴシック"/>
                <a:cs typeface="Arial"/>
              </a:rPr>
              <a:t>Complete</a:t>
            </a:r>
            <a:r>
              <a:rPr kumimoji="0" lang="en-US" altLang="en-US" sz="2400" b="0" i="0" u="none" strike="noStrike" kern="0" cap="none" spc="0" normalizeH="0" baseline="0" noProof="0" dirty="0">
                <a:ln>
                  <a:noFill/>
                </a:ln>
                <a:solidFill>
                  <a:srgbClr val="000000"/>
                </a:solidFill>
                <a:effectLst/>
                <a:uLnTx/>
                <a:uFillTx/>
                <a:latin typeface="Arial"/>
                <a:ea typeface="ＭＳ Ｐゴシック"/>
                <a:cs typeface="Arial"/>
              </a:rPr>
              <a:t> inspections that identify non-compliance, assess condition, and report on suitability for ongoing use, including recommendations for upgrade or replacement.</a:t>
            </a:r>
            <a:endParaRPr lang="en-US" altLang="en-US" sz="2400" b="0" i="0" u="none" strike="noStrike" kern="0" cap="none" spc="0" normalizeH="0" baseline="0" noProof="0" dirty="0">
              <a:ln>
                <a:noFill/>
              </a:ln>
              <a:solidFill>
                <a:srgbClr val="000000"/>
              </a:solidFill>
              <a:effectLst/>
              <a:uLnTx/>
              <a:uFillTx/>
              <a:latin typeface="Arial"/>
              <a:ea typeface="ＭＳ Ｐゴシック"/>
              <a:cs typeface="Arial"/>
            </a:endParaRPr>
          </a:p>
        </p:txBody>
      </p:sp>
    </p:spTree>
    <p:extLst>
      <p:ext uri="{BB962C8B-B14F-4D97-AF65-F5344CB8AC3E}">
        <p14:creationId xmlns:p14="http://schemas.microsoft.com/office/powerpoint/2010/main" val="30142199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FFB772F-E825-9D87-9E8B-D04BC8A5280C}"/>
              </a:ext>
            </a:extLst>
          </p:cNvPr>
          <p:cNvSpPr>
            <a:spLocks noGrp="1"/>
          </p:cNvSpPr>
          <p:nvPr>
            <p:ph type="title"/>
          </p:nvPr>
        </p:nvSpPr>
        <p:spPr>
          <a:xfrm>
            <a:off x="301224" y="1153029"/>
            <a:ext cx="13899846" cy="646331"/>
          </a:xfrm>
        </p:spPr>
        <p:txBody>
          <a:bodyPr/>
          <a:lstStyle/>
          <a:p>
            <a:r>
              <a:rPr lang="en-GB" sz="3600" dirty="0"/>
              <a:t>Introduction</a:t>
            </a:r>
          </a:p>
        </p:txBody>
      </p:sp>
      <p:sp>
        <p:nvSpPr>
          <p:cNvPr id="4" name="Content Placeholder 3">
            <a:extLst>
              <a:ext uri="{FF2B5EF4-FFF2-40B4-BE49-F238E27FC236}">
                <a16:creationId xmlns:a16="http://schemas.microsoft.com/office/drawing/2014/main" id="{183CA12B-98D8-441B-A2DE-6FF2B2597824}"/>
              </a:ext>
            </a:extLst>
          </p:cNvPr>
          <p:cNvSpPr>
            <a:spLocks noGrp="1"/>
          </p:cNvSpPr>
          <p:nvPr>
            <p:ph sz="quarter" idx="10"/>
          </p:nvPr>
        </p:nvSpPr>
        <p:spPr>
          <a:xfrm>
            <a:off x="430319" y="2095889"/>
            <a:ext cx="13466656" cy="4980682"/>
          </a:xfrm>
        </p:spPr>
        <p:txBody>
          <a:bodyPr/>
          <a:lstStyle/>
          <a:p>
            <a:r>
              <a:rPr lang="en-GB" sz="2400" b="0" i="0" dirty="0">
                <a:solidFill>
                  <a:srgbClr val="111111"/>
                </a:solidFill>
                <a:effectLst/>
                <a:latin typeface="Arial" panose="020B0604020202020204" pitchFamily="34" charset="0"/>
                <a:cs typeface="Arial" panose="020B0604020202020204" pitchFamily="34" charset="0"/>
              </a:rPr>
              <a:t>This session focuses on the critical task of identifying legacy systems that may not comply with current regulations, and how to effectively assess and report on their condition and suitability for continued operation.</a:t>
            </a:r>
            <a:endParaRPr lang="en-GB" sz="2400" dirty="0">
              <a:solidFill>
                <a:srgbClr val="111111"/>
              </a:solidFill>
              <a:latin typeface="Arial" panose="020B0604020202020204" pitchFamily="34" charset="0"/>
              <a:cs typeface="Arial" panose="020B0604020202020204" pitchFamily="34" charset="0"/>
            </a:endParaRPr>
          </a:p>
          <a:p>
            <a:pPr>
              <a:spcAft>
                <a:spcPts val="600"/>
              </a:spcAft>
            </a:pPr>
            <a:r>
              <a:rPr lang="en-GB" sz="2400" b="0" i="0" dirty="0">
                <a:solidFill>
                  <a:srgbClr val="111111"/>
                </a:solidFill>
                <a:effectLst/>
                <a:latin typeface="Arial" panose="020B0604020202020204" pitchFamily="34" charset="0"/>
                <a:cs typeface="Arial" panose="020B0604020202020204" pitchFamily="34" charset="0"/>
              </a:rPr>
              <a:t>We'll explore methodologies for:</a:t>
            </a:r>
          </a:p>
          <a:p>
            <a:pPr marL="342900" indent="-342900">
              <a:spcAft>
                <a:spcPts val="600"/>
              </a:spcAft>
              <a:buFont typeface="Arial" panose="020B0604020202020204" pitchFamily="34" charset="0"/>
              <a:buChar char="•"/>
            </a:pPr>
            <a:r>
              <a:rPr lang="en-GB" sz="2400" dirty="0">
                <a:solidFill>
                  <a:srgbClr val="111111"/>
                </a:solidFill>
                <a:latin typeface="Arial" panose="020B0604020202020204" pitchFamily="34" charset="0"/>
                <a:cs typeface="Arial" panose="020B0604020202020204" pitchFamily="34" charset="0"/>
              </a:rPr>
              <a:t>e</a:t>
            </a:r>
            <a:r>
              <a:rPr lang="en-GB" sz="2400" b="0" i="0" dirty="0">
                <a:solidFill>
                  <a:srgbClr val="111111"/>
                </a:solidFill>
                <a:effectLst/>
                <a:latin typeface="Arial" panose="020B0604020202020204" pitchFamily="34" charset="0"/>
                <a:cs typeface="Arial" panose="020B0604020202020204" pitchFamily="34" charset="0"/>
              </a:rPr>
              <a:t>valuation</a:t>
            </a:r>
          </a:p>
          <a:p>
            <a:pPr marL="342900" indent="-342900">
              <a:spcAft>
                <a:spcPts val="600"/>
              </a:spcAft>
              <a:buFont typeface="Arial" panose="020B0604020202020204" pitchFamily="34" charset="0"/>
              <a:buChar char="•"/>
            </a:pPr>
            <a:r>
              <a:rPr lang="en-GB" sz="2400" b="0" i="0" dirty="0">
                <a:solidFill>
                  <a:srgbClr val="111111"/>
                </a:solidFill>
                <a:effectLst/>
                <a:latin typeface="Arial" panose="020B0604020202020204" pitchFamily="34" charset="0"/>
                <a:cs typeface="Arial" panose="020B0604020202020204" pitchFamily="34" charset="0"/>
              </a:rPr>
              <a:t>common compliance issues</a:t>
            </a:r>
          </a:p>
          <a:p>
            <a:pPr marL="342900" indent="-342900">
              <a:spcAft>
                <a:spcPts val="600"/>
              </a:spcAft>
              <a:buFont typeface="Arial" panose="020B0604020202020204" pitchFamily="34" charset="0"/>
              <a:buChar char="•"/>
            </a:pPr>
            <a:r>
              <a:rPr lang="en-GB" sz="2400" b="0" i="0" dirty="0">
                <a:solidFill>
                  <a:srgbClr val="111111"/>
                </a:solidFill>
                <a:effectLst/>
                <a:latin typeface="Arial" panose="020B0604020202020204" pitchFamily="34" charset="0"/>
                <a:cs typeface="Arial" panose="020B0604020202020204" pitchFamily="34" charset="0"/>
              </a:rPr>
              <a:t>risk assessment frameworks, and </a:t>
            </a:r>
          </a:p>
          <a:p>
            <a:pPr marL="342900" indent="-342900">
              <a:spcAft>
                <a:spcPts val="600"/>
              </a:spcAft>
              <a:buFont typeface="Arial" panose="020B0604020202020204" pitchFamily="34" charset="0"/>
              <a:buChar char="•"/>
            </a:pPr>
            <a:r>
              <a:rPr lang="en-GB" sz="2400" b="0" i="0" dirty="0">
                <a:solidFill>
                  <a:srgbClr val="111111"/>
                </a:solidFill>
                <a:effectLst/>
                <a:latin typeface="Arial" panose="020B0604020202020204" pitchFamily="34" charset="0"/>
                <a:cs typeface="Arial" panose="020B0604020202020204" pitchFamily="34" charset="0"/>
              </a:rPr>
              <a:t>strategies </a:t>
            </a:r>
          </a:p>
          <a:p>
            <a:r>
              <a:rPr lang="en-GB" sz="2400" dirty="0">
                <a:solidFill>
                  <a:srgbClr val="111111"/>
                </a:solidFill>
                <a:latin typeface="Arial" panose="020B0604020202020204" pitchFamily="34" charset="0"/>
                <a:cs typeface="Arial" panose="020B0604020202020204" pitchFamily="34" charset="0"/>
              </a:rPr>
              <a:t>to</a:t>
            </a:r>
            <a:r>
              <a:rPr lang="en-GB" sz="2400" b="0" i="0" dirty="0">
                <a:solidFill>
                  <a:srgbClr val="111111"/>
                </a:solidFill>
                <a:effectLst/>
                <a:latin typeface="Arial" panose="020B0604020202020204" pitchFamily="34" charset="0"/>
                <a:cs typeface="Arial" panose="020B0604020202020204" pitchFamily="34" charset="0"/>
              </a:rPr>
              <a:t> maintain or upgrade these systems to meet modern standards whilst balancing operational requirements and budgetary constraints.  </a:t>
            </a:r>
          </a:p>
          <a:p>
            <a:endParaRPr lang="en-GB" dirty="0"/>
          </a:p>
        </p:txBody>
      </p:sp>
    </p:spTree>
    <p:extLst>
      <p:ext uri="{BB962C8B-B14F-4D97-AF65-F5344CB8AC3E}">
        <p14:creationId xmlns:p14="http://schemas.microsoft.com/office/powerpoint/2010/main" val="28084807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100DF00-DDB1-9E17-D96C-C839324D3C8E}"/>
              </a:ext>
            </a:extLst>
          </p:cNvPr>
          <p:cNvSpPr txBox="1"/>
          <p:nvPr/>
        </p:nvSpPr>
        <p:spPr>
          <a:xfrm>
            <a:off x="4395170" y="2178786"/>
            <a:ext cx="5840060" cy="1085682"/>
          </a:xfrm>
          <a:prstGeom prst="rect">
            <a:avLst/>
          </a:prstGeom>
          <a:noFill/>
        </p:spPr>
        <p:txBody>
          <a:bodyPr wrap="none" rtlCol="0">
            <a:spAutoFit/>
          </a:bodyPr>
          <a:lstStyle/>
          <a:p>
            <a:pPr algn="ctr" defTabSz="1092982" fontAlgn="base">
              <a:spcBef>
                <a:spcPct val="0"/>
              </a:spcBef>
              <a:spcAft>
                <a:spcPct val="0"/>
              </a:spcAft>
            </a:pPr>
            <a:r>
              <a:rPr lang="en-GB" sz="6455" dirty="0">
                <a:solidFill>
                  <a:srgbClr val="FC4421"/>
                </a:solidFill>
                <a:latin typeface="Arial" pitchFamily="-105" charset="0"/>
                <a:ea typeface="ＭＳ Ｐゴシック" pitchFamily="-105" charset="-128"/>
              </a:rPr>
              <a:t>Any questions?</a:t>
            </a:r>
          </a:p>
        </p:txBody>
      </p:sp>
      <p:sp>
        <p:nvSpPr>
          <p:cNvPr id="2" name="TextBox 1">
            <a:extLst>
              <a:ext uri="{FF2B5EF4-FFF2-40B4-BE49-F238E27FC236}">
                <a16:creationId xmlns:a16="http://schemas.microsoft.com/office/drawing/2014/main" id="{C5893A8B-7445-4F42-E0E3-A62D3A607F74}"/>
              </a:ext>
            </a:extLst>
          </p:cNvPr>
          <p:cNvSpPr txBox="1"/>
          <p:nvPr/>
        </p:nvSpPr>
        <p:spPr>
          <a:xfrm>
            <a:off x="847504" y="4587030"/>
            <a:ext cx="12570545" cy="2031325"/>
          </a:xfrm>
          <a:prstGeom prst="rect">
            <a:avLst/>
          </a:prstGeom>
          <a:noFill/>
        </p:spPr>
        <p:txBody>
          <a:bodyPr wrap="square">
            <a:spAutoFit/>
          </a:bodyPr>
          <a:lstStyle/>
          <a:p>
            <a:pPr algn="l" fontAlgn="base">
              <a:buNone/>
            </a:pPr>
            <a:r>
              <a:rPr lang="en-GB" dirty="0">
                <a:solidFill>
                  <a:srgbClr val="000000"/>
                </a:solidFill>
                <a:latin typeface="inherit"/>
              </a:rPr>
              <a:t>Copyright in this document belongs to and is used under licence from the Department for Education, © 2025.</a:t>
            </a:r>
            <a:endParaRPr lang="en-GB" dirty="0">
              <a:solidFill>
                <a:srgbClr val="242424"/>
              </a:solidFill>
              <a:latin typeface="Aptos" panose="020B0004020202020204" pitchFamily="34" charset="0"/>
            </a:endParaRPr>
          </a:p>
          <a:p>
            <a:pPr algn="l" fontAlgn="base">
              <a:buNone/>
            </a:pPr>
            <a:r>
              <a:rPr lang="en-GB" dirty="0">
                <a:solidFill>
                  <a:srgbClr val="000000"/>
                </a:solidFill>
                <a:latin typeface="inherit"/>
              </a:rPr>
              <a:t> </a:t>
            </a:r>
            <a:endParaRPr lang="en-GB" dirty="0">
              <a:solidFill>
                <a:srgbClr val="242424"/>
              </a:solidFill>
              <a:latin typeface="Aptos" panose="020B0004020202020204" pitchFamily="34" charset="0"/>
            </a:endParaRPr>
          </a:p>
          <a:p>
            <a:pPr algn="l" fontAlgn="base">
              <a:buNone/>
            </a:pPr>
            <a:r>
              <a:rPr lang="en-GB" dirty="0">
                <a:solidFill>
                  <a:srgbClr val="000000"/>
                </a:solidFill>
                <a:latin typeface="inherit"/>
              </a:rPr>
              <a:t>‘T-LEVELS’ and ‘T Level’ are registered trademarks of the Department for Education.</a:t>
            </a:r>
            <a:endParaRPr lang="en-GB" dirty="0">
              <a:solidFill>
                <a:srgbClr val="242424"/>
              </a:solidFill>
              <a:latin typeface="Aptos" panose="020B0004020202020204" pitchFamily="34" charset="0"/>
            </a:endParaRPr>
          </a:p>
          <a:p>
            <a:pPr algn="l" fontAlgn="base">
              <a:buNone/>
            </a:pPr>
            <a:r>
              <a:rPr lang="en-GB" dirty="0">
                <a:solidFill>
                  <a:srgbClr val="000000"/>
                </a:solidFill>
                <a:latin typeface="inherit"/>
              </a:rPr>
              <a:t> </a:t>
            </a:r>
            <a:endParaRPr lang="en-GB" dirty="0">
              <a:solidFill>
                <a:srgbClr val="242424"/>
              </a:solidFill>
              <a:latin typeface="Aptos" panose="020B0004020202020204" pitchFamily="34" charset="0"/>
            </a:endParaRPr>
          </a:p>
          <a:p>
            <a:pPr algn="l" fontAlgn="base">
              <a:buNone/>
            </a:pPr>
            <a:r>
              <a:rPr lang="en-GB" dirty="0">
                <a:solidFill>
                  <a:srgbClr val="000000"/>
                </a:solidFill>
                <a:latin typeface="inherit"/>
              </a:rPr>
              <a:t>WJEC is authorised by the Department for Education to develop and deliver this T Level Technical Qualification.</a:t>
            </a:r>
          </a:p>
          <a:p>
            <a:pPr algn="l" fontAlgn="base">
              <a:buNone/>
            </a:pPr>
            <a:endParaRPr lang="en-GB" dirty="0">
              <a:solidFill>
                <a:srgbClr val="000000"/>
              </a:solidFill>
              <a:latin typeface="inherit"/>
            </a:endParaRPr>
          </a:p>
          <a:p>
            <a:r>
              <a:rPr lang="en-US" altLang="en-US" dirty="0">
                <a:solidFill>
                  <a:srgbClr val="000000"/>
                </a:solidFill>
                <a:latin typeface="inherit"/>
              </a:rPr>
              <a:t>WJEC operates in England under the name </a:t>
            </a:r>
            <a:r>
              <a:rPr lang="en-US" altLang="en-US" dirty="0" err="1">
                <a:solidFill>
                  <a:srgbClr val="000000"/>
                </a:solidFill>
                <a:latin typeface="inherit"/>
              </a:rPr>
              <a:t>Eduqas</a:t>
            </a:r>
            <a:r>
              <a:rPr lang="en-US" altLang="en-US" dirty="0">
                <a:solidFill>
                  <a:srgbClr val="000000"/>
                </a:solidFill>
                <a:latin typeface="inherit"/>
              </a:rPr>
              <a:t> which is a registered trademark of WJEC.</a:t>
            </a:r>
          </a:p>
        </p:txBody>
      </p:sp>
    </p:spTree>
    <p:extLst>
      <p:ext uri="{BB962C8B-B14F-4D97-AF65-F5344CB8AC3E}">
        <p14:creationId xmlns:p14="http://schemas.microsoft.com/office/powerpoint/2010/main" val="24024890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0792BCA-8AB6-0FDF-AC08-CE636D202BE9}"/>
              </a:ext>
            </a:extLst>
          </p:cNvPr>
          <p:cNvSpPr>
            <a:spLocks noGrp="1"/>
          </p:cNvSpPr>
          <p:nvPr>
            <p:ph type="title"/>
          </p:nvPr>
        </p:nvSpPr>
        <p:spPr>
          <a:xfrm>
            <a:off x="301224" y="1153029"/>
            <a:ext cx="13899846" cy="646331"/>
          </a:xfrm>
        </p:spPr>
        <p:txBody>
          <a:bodyPr wrap="square" lIns="109301" tIns="54651" rIns="109301" bIns="54651" anchor="ctr" anchorCtr="0">
            <a:spAutoFit/>
          </a:bodyPr>
          <a:lstStyle/>
          <a:p>
            <a:r>
              <a:rPr lang="en-GB" sz="3600" dirty="0">
                <a:ea typeface="ＭＳ Ｐゴシック"/>
                <a:cs typeface="Arial"/>
              </a:rPr>
              <a:t>Objectives</a:t>
            </a:r>
          </a:p>
        </p:txBody>
      </p:sp>
      <p:sp>
        <p:nvSpPr>
          <p:cNvPr id="4" name="Content Placeholder 3">
            <a:extLst>
              <a:ext uri="{FF2B5EF4-FFF2-40B4-BE49-F238E27FC236}">
                <a16:creationId xmlns:a16="http://schemas.microsoft.com/office/drawing/2014/main" id="{BBFFC9DD-99F6-E5CA-5CF5-B1C6B4D6BBC1}"/>
              </a:ext>
            </a:extLst>
          </p:cNvPr>
          <p:cNvSpPr>
            <a:spLocks noGrp="1"/>
          </p:cNvSpPr>
          <p:nvPr>
            <p:ph sz="quarter" idx="10"/>
          </p:nvPr>
        </p:nvSpPr>
        <p:spPr>
          <a:xfrm>
            <a:off x="430319" y="2095889"/>
            <a:ext cx="13390456" cy="4980682"/>
          </a:xfrm>
        </p:spPr>
        <p:txBody>
          <a:bodyPr/>
          <a:lstStyle/>
          <a:p>
            <a:pPr algn="l"/>
            <a:r>
              <a:rPr lang="en-GB" sz="2400" dirty="0">
                <a:latin typeface="Arial"/>
                <a:cs typeface="Arial"/>
              </a:rPr>
              <a:t>By the end of this session, y</a:t>
            </a:r>
            <a:r>
              <a:rPr lang="en-GB" sz="2400" i="0" dirty="0">
                <a:effectLst/>
                <a:latin typeface="Arial"/>
                <a:cs typeface="Arial"/>
              </a:rPr>
              <a:t>ou should be able to:</a:t>
            </a:r>
          </a:p>
          <a:p>
            <a:pPr marL="342900" lvl="0" indent="-342900" eaLnBrk="0" hangingPunct="0">
              <a:spcBef>
                <a:spcPct val="0"/>
              </a:spcBef>
              <a:spcAft>
                <a:spcPts val="1200"/>
              </a:spcAft>
              <a:buFont typeface="Arial" panose="020B0604020202020204" pitchFamily="34" charset="0"/>
              <a:buChar char="•"/>
            </a:pPr>
            <a:r>
              <a:rPr lang="en-US" altLang="en-US" sz="2400" b="1" dirty="0">
                <a:latin typeface="Arial" panose="020B0604020202020204" pitchFamily="34" charset="0"/>
              </a:rPr>
              <a:t>Understand</a:t>
            </a:r>
            <a:r>
              <a:rPr lang="en-US" altLang="en-US" sz="2400" dirty="0">
                <a:latin typeface="Arial" panose="020B0604020202020204" pitchFamily="34" charset="0"/>
              </a:rPr>
              <a:t> how older systems and installations may differ from current British Standards and codes of practice.</a:t>
            </a:r>
          </a:p>
          <a:p>
            <a:pPr marL="342900" lvl="0" indent="-342900" eaLnBrk="0" hangingPunct="0">
              <a:spcBef>
                <a:spcPct val="0"/>
              </a:spcBef>
              <a:spcAft>
                <a:spcPts val="1200"/>
              </a:spcAft>
              <a:buFont typeface="Arial" panose="020B0604020202020204" pitchFamily="34" charset="0"/>
              <a:buChar char="•"/>
            </a:pPr>
            <a:r>
              <a:rPr lang="en-US" altLang="en-US" sz="2400" b="1" dirty="0">
                <a:latin typeface="Arial" panose="020B0604020202020204" pitchFamily="34" charset="0"/>
              </a:rPr>
              <a:t>Understand</a:t>
            </a:r>
            <a:r>
              <a:rPr lang="en-US" altLang="en-US" sz="2400" dirty="0">
                <a:latin typeface="Arial" panose="020B0604020202020204" pitchFamily="34" charset="0"/>
              </a:rPr>
              <a:t> common signs of non-compliance, obsolescence, and reduced suitability for continued service.</a:t>
            </a:r>
          </a:p>
          <a:p>
            <a:pPr marL="342900" lvl="0" indent="-342900" eaLnBrk="0" hangingPunct="0">
              <a:spcBef>
                <a:spcPct val="0"/>
              </a:spcBef>
              <a:spcAft>
                <a:spcPts val="1200"/>
              </a:spcAft>
              <a:buFont typeface="Arial" panose="020B0604020202020204" pitchFamily="34" charset="0"/>
              <a:buChar char="•"/>
            </a:pPr>
            <a:r>
              <a:rPr lang="en-US" altLang="en-US" sz="2400" b="1" dirty="0">
                <a:latin typeface="Arial" panose="020B0604020202020204" pitchFamily="34" charset="0"/>
              </a:rPr>
              <a:t>Complete</a:t>
            </a:r>
            <a:r>
              <a:rPr lang="en-US" altLang="en-US" sz="2400" dirty="0">
                <a:latin typeface="Arial" panose="020B0604020202020204" pitchFamily="34" charset="0"/>
              </a:rPr>
              <a:t> inspections that identify non-compliance, assess condition, and report on suitability for ongoing use, including recommendations for upgrade or replacement.</a:t>
            </a:r>
          </a:p>
          <a:p>
            <a:pPr>
              <a:buClr>
                <a:srgbClr val="FC4421"/>
              </a:buClr>
            </a:pPr>
            <a:endParaRPr lang="en-GB" dirty="0">
              <a:latin typeface="Arial"/>
              <a:cs typeface="Arial"/>
            </a:endParaRPr>
          </a:p>
          <a:p>
            <a:endParaRPr lang="en-GB" dirty="0"/>
          </a:p>
        </p:txBody>
      </p:sp>
    </p:spTree>
    <p:extLst>
      <p:ext uri="{BB962C8B-B14F-4D97-AF65-F5344CB8AC3E}">
        <p14:creationId xmlns:p14="http://schemas.microsoft.com/office/powerpoint/2010/main" val="28479827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pic>
        <p:nvPicPr>
          <p:cNvPr id="2" name="Image 0" descr="preencoded.png"/>
          <p:cNvPicPr>
            <a:picLocks/>
          </p:cNvPicPr>
          <p:nvPr/>
        </p:nvPicPr>
        <p:blipFill>
          <a:blip r:embed="rId3"/>
          <a:stretch>
            <a:fillRect/>
          </a:stretch>
        </p:blipFill>
        <p:spPr>
          <a:xfrm>
            <a:off x="10421384" y="1207281"/>
            <a:ext cx="3750496" cy="5987373"/>
          </a:xfrm>
          <a:prstGeom prst="rect">
            <a:avLst/>
          </a:prstGeom>
        </p:spPr>
      </p:pic>
      <p:sp>
        <p:nvSpPr>
          <p:cNvPr id="3" name="Text 0"/>
          <p:cNvSpPr>
            <a:spLocks/>
          </p:cNvSpPr>
          <p:nvPr/>
        </p:nvSpPr>
        <p:spPr>
          <a:xfrm>
            <a:off x="365277" y="1067619"/>
            <a:ext cx="13899846" cy="646331"/>
          </a:xfrm>
          <a:prstGeom prst="rect">
            <a:avLst/>
          </a:prstGeom>
          <a:noFill/>
          <a:ln/>
        </p:spPr>
        <p:txBody>
          <a:bodyPr wrap="square" lIns="0" tIns="0" rIns="0" bIns="0" rtlCol="0" anchor="t"/>
          <a:lstStyle/>
          <a:p>
            <a:pPr marL="0" indent="0" algn="l">
              <a:lnSpc>
                <a:spcPts val="4800"/>
              </a:lnSpc>
              <a:buNone/>
            </a:pPr>
            <a:r>
              <a:rPr lang="en-US" sz="3600" b="1" dirty="0">
                <a:solidFill>
                  <a:srgbClr val="FC4421"/>
                </a:solidFill>
                <a:latin typeface="+mj-lt"/>
                <a:ea typeface="Arial Black Bold" pitchFamily="34" charset="-122"/>
              </a:rPr>
              <a:t>Overview</a:t>
            </a:r>
            <a:endParaRPr lang="en-US" sz="3600" dirty="0">
              <a:latin typeface="+mj-lt"/>
            </a:endParaRPr>
          </a:p>
        </p:txBody>
      </p:sp>
      <p:grpSp>
        <p:nvGrpSpPr>
          <p:cNvPr id="20" name="Group 19">
            <a:extLst>
              <a:ext uri="{FF2B5EF4-FFF2-40B4-BE49-F238E27FC236}">
                <a16:creationId xmlns:a16="http://schemas.microsoft.com/office/drawing/2014/main" id="{94AC0ADF-91E5-D97F-3EE6-3F11DC1B917D}"/>
              </a:ext>
            </a:extLst>
          </p:cNvPr>
          <p:cNvGrpSpPr/>
          <p:nvPr/>
        </p:nvGrpSpPr>
        <p:grpSpPr>
          <a:xfrm>
            <a:off x="365278" y="1713950"/>
            <a:ext cx="9733048" cy="5315847"/>
            <a:chOff x="684787" y="2376305"/>
            <a:chExt cx="7774365" cy="5315847"/>
          </a:xfrm>
        </p:grpSpPr>
        <p:sp>
          <p:nvSpPr>
            <p:cNvPr id="4" name="Shape 1"/>
            <p:cNvSpPr/>
            <p:nvPr/>
          </p:nvSpPr>
          <p:spPr>
            <a:xfrm>
              <a:off x="684788" y="2376305"/>
              <a:ext cx="440174" cy="440174"/>
            </a:xfrm>
            <a:prstGeom prst="roundRect">
              <a:avLst>
                <a:gd name="adj" fmla="val 18671"/>
              </a:avLst>
            </a:prstGeom>
            <a:solidFill>
              <a:srgbClr val="E5E5E6"/>
            </a:solidFill>
            <a:ln w="7620">
              <a:solidFill>
                <a:srgbClr val="CBCBCC"/>
              </a:solidFill>
              <a:prstDash val="solid"/>
            </a:ln>
          </p:spPr>
          <p:txBody>
            <a:bodyPr/>
            <a:lstStyle/>
            <a:p>
              <a:endParaRPr lang="en-GB" sz="2200"/>
            </a:p>
          </p:txBody>
        </p:sp>
        <p:pic>
          <p:nvPicPr>
            <p:cNvPr id="5" name="Image 1" descr="preencoded.png"/>
            <p:cNvPicPr>
              <a:picLocks noChangeAspect="1"/>
            </p:cNvPicPr>
            <p:nvPr/>
          </p:nvPicPr>
          <p:blipFill>
            <a:blip r:embed="rId4"/>
            <a:stretch>
              <a:fillRect/>
            </a:stretch>
          </p:blipFill>
          <p:spPr>
            <a:xfrm>
              <a:off x="758130" y="2412976"/>
              <a:ext cx="293489" cy="366832"/>
            </a:xfrm>
            <a:prstGeom prst="rect">
              <a:avLst/>
            </a:prstGeom>
          </p:spPr>
        </p:pic>
        <p:sp>
          <p:nvSpPr>
            <p:cNvPr id="6" name="Text 2"/>
            <p:cNvSpPr/>
            <p:nvPr/>
          </p:nvSpPr>
          <p:spPr>
            <a:xfrm>
              <a:off x="1320641" y="2426983"/>
              <a:ext cx="2485430" cy="305633"/>
            </a:xfrm>
            <a:prstGeom prst="rect">
              <a:avLst/>
            </a:prstGeom>
            <a:noFill/>
            <a:ln/>
          </p:spPr>
          <p:txBody>
            <a:bodyPr wrap="none" lIns="0" tIns="0" rIns="0" bIns="0" rtlCol="0" anchor="t"/>
            <a:lstStyle/>
            <a:p>
              <a:pPr marL="0" indent="0" algn="l">
                <a:lnSpc>
                  <a:spcPts val="2400"/>
                </a:lnSpc>
                <a:buNone/>
              </a:pPr>
              <a:r>
                <a:rPr lang="en-US" sz="2400" b="1" dirty="0">
                  <a:solidFill>
                    <a:srgbClr val="000000"/>
                  </a:solidFill>
                  <a:ea typeface="Arial Black Bold" pitchFamily="34" charset="-122"/>
                  <a:cs typeface="Arial Black Bold" pitchFamily="34" charset="-120"/>
                </a:rPr>
                <a:t>Ageing infrastructure</a:t>
              </a:r>
              <a:endParaRPr lang="en-US" sz="2400" dirty="0"/>
            </a:p>
          </p:txBody>
        </p:sp>
        <p:sp>
          <p:nvSpPr>
            <p:cNvPr id="7" name="Text 3"/>
            <p:cNvSpPr/>
            <p:nvPr/>
          </p:nvSpPr>
          <p:spPr>
            <a:xfrm>
              <a:off x="1320641" y="2752067"/>
              <a:ext cx="7138511" cy="625793"/>
            </a:xfrm>
            <a:prstGeom prst="rect">
              <a:avLst/>
            </a:prstGeom>
            <a:noFill/>
            <a:ln/>
          </p:spPr>
          <p:txBody>
            <a:bodyPr wrap="square" lIns="0" tIns="0" rIns="0" bIns="0" rtlCol="0" anchor="t"/>
            <a:lstStyle/>
            <a:p>
              <a:pPr marL="0" indent="0" algn="l">
                <a:buNone/>
              </a:pPr>
              <a:r>
                <a:rPr lang="en-US" sz="2200" dirty="0">
                  <a:solidFill>
                    <a:srgbClr val="000000"/>
                  </a:solidFill>
                  <a:latin typeface="Arial" panose="020B0604020202020204" pitchFamily="34" charset="0"/>
                  <a:ea typeface="Arial Black" pitchFamily="34" charset="-122"/>
                  <a:cs typeface="Arial" panose="020B0604020202020204" pitchFamily="34" charset="0"/>
                </a:rPr>
                <a:t>Many industrial facilities operate equipment installed decades ago, designed to standards that have since evolved significantly.</a:t>
              </a:r>
              <a:endParaRPr lang="en-US" sz="2200" dirty="0"/>
            </a:p>
          </p:txBody>
        </p:sp>
        <p:sp>
          <p:nvSpPr>
            <p:cNvPr id="8" name="Shape 4"/>
            <p:cNvSpPr/>
            <p:nvPr/>
          </p:nvSpPr>
          <p:spPr>
            <a:xfrm>
              <a:off x="684787" y="3736534"/>
              <a:ext cx="440174" cy="440174"/>
            </a:xfrm>
            <a:prstGeom prst="roundRect">
              <a:avLst>
                <a:gd name="adj" fmla="val 18671"/>
              </a:avLst>
            </a:prstGeom>
            <a:solidFill>
              <a:srgbClr val="E5E5E6"/>
            </a:solidFill>
            <a:ln w="7620">
              <a:solidFill>
                <a:srgbClr val="CBCBCC"/>
              </a:solidFill>
              <a:prstDash val="solid"/>
            </a:ln>
          </p:spPr>
          <p:txBody>
            <a:bodyPr/>
            <a:lstStyle/>
            <a:p>
              <a:endParaRPr lang="en-GB" sz="2200"/>
            </a:p>
          </p:txBody>
        </p:sp>
        <p:pic>
          <p:nvPicPr>
            <p:cNvPr id="9" name="Image 2" descr="preencoded.png"/>
            <p:cNvPicPr>
              <a:picLocks noChangeAspect="1"/>
            </p:cNvPicPr>
            <p:nvPr/>
          </p:nvPicPr>
          <p:blipFill>
            <a:blip r:embed="rId5"/>
            <a:stretch>
              <a:fillRect/>
            </a:stretch>
          </p:blipFill>
          <p:spPr>
            <a:xfrm>
              <a:off x="758153" y="3774743"/>
              <a:ext cx="293489" cy="366832"/>
            </a:xfrm>
            <a:prstGeom prst="rect">
              <a:avLst/>
            </a:prstGeom>
          </p:spPr>
        </p:pic>
        <p:sp>
          <p:nvSpPr>
            <p:cNvPr id="10" name="Text 5"/>
            <p:cNvSpPr/>
            <p:nvPr/>
          </p:nvSpPr>
          <p:spPr>
            <a:xfrm>
              <a:off x="1320641" y="3803984"/>
              <a:ext cx="2458164" cy="305633"/>
            </a:xfrm>
            <a:prstGeom prst="rect">
              <a:avLst/>
            </a:prstGeom>
            <a:noFill/>
            <a:ln/>
          </p:spPr>
          <p:txBody>
            <a:bodyPr wrap="none" lIns="0" tIns="0" rIns="0" bIns="0" rtlCol="0" anchor="t"/>
            <a:lstStyle/>
            <a:p>
              <a:pPr marL="0" indent="0" algn="l">
                <a:lnSpc>
                  <a:spcPts val="2400"/>
                </a:lnSpc>
                <a:buNone/>
              </a:pPr>
              <a:r>
                <a:rPr lang="en-US" sz="2400" b="1" dirty="0">
                  <a:solidFill>
                    <a:srgbClr val="000000"/>
                  </a:solidFill>
                  <a:ea typeface="Arial Black Bold" pitchFamily="34" charset="-122"/>
                  <a:cs typeface="Arial Black Bold" pitchFamily="34" charset="-120"/>
                </a:rPr>
                <a:t>Regulatory evolution</a:t>
              </a:r>
              <a:endParaRPr lang="en-US" sz="2400" dirty="0"/>
            </a:p>
          </p:txBody>
        </p:sp>
        <p:sp>
          <p:nvSpPr>
            <p:cNvPr id="11" name="Text 6"/>
            <p:cNvSpPr/>
            <p:nvPr/>
          </p:nvSpPr>
          <p:spPr>
            <a:xfrm>
              <a:off x="1320641" y="4095539"/>
              <a:ext cx="7138511" cy="625793"/>
            </a:xfrm>
            <a:prstGeom prst="rect">
              <a:avLst/>
            </a:prstGeom>
            <a:noFill/>
            <a:ln/>
          </p:spPr>
          <p:txBody>
            <a:bodyPr wrap="square" lIns="0" tIns="0" rIns="0" bIns="0" rtlCol="0" anchor="t"/>
            <a:lstStyle/>
            <a:p>
              <a:pPr marL="0" indent="0" algn="l">
                <a:buNone/>
              </a:pPr>
              <a:r>
                <a:rPr lang="en-US" sz="2200" dirty="0">
                  <a:solidFill>
                    <a:srgbClr val="000000"/>
                  </a:solidFill>
                  <a:latin typeface="Arial" panose="020B0604020202020204" pitchFamily="34" charset="0"/>
                  <a:ea typeface="Arial Black" pitchFamily="34" charset="-122"/>
                  <a:cs typeface="Arial" panose="020B0604020202020204" pitchFamily="34" charset="0"/>
                </a:rPr>
                <a:t>Health, safety and environmental regulations undergo continuous updates, creating compliance gaps for systems designed to previous standards.</a:t>
              </a:r>
              <a:endParaRPr lang="en-US" sz="2200" dirty="0"/>
            </a:p>
          </p:txBody>
        </p:sp>
        <p:sp>
          <p:nvSpPr>
            <p:cNvPr id="12" name="Shape 7"/>
            <p:cNvSpPr/>
            <p:nvPr/>
          </p:nvSpPr>
          <p:spPr>
            <a:xfrm>
              <a:off x="709224" y="5240685"/>
              <a:ext cx="440174" cy="440174"/>
            </a:xfrm>
            <a:prstGeom prst="roundRect">
              <a:avLst>
                <a:gd name="adj" fmla="val 18671"/>
              </a:avLst>
            </a:prstGeom>
            <a:solidFill>
              <a:srgbClr val="E5E5E6"/>
            </a:solidFill>
            <a:ln w="7620">
              <a:solidFill>
                <a:srgbClr val="CBCBCC"/>
              </a:solidFill>
              <a:prstDash val="solid"/>
            </a:ln>
          </p:spPr>
          <p:txBody>
            <a:bodyPr/>
            <a:lstStyle/>
            <a:p>
              <a:endParaRPr lang="en-GB" sz="2200"/>
            </a:p>
          </p:txBody>
        </p:sp>
        <p:pic>
          <p:nvPicPr>
            <p:cNvPr id="13" name="Image 3" descr="preencoded.png"/>
            <p:cNvPicPr>
              <a:picLocks noChangeAspect="1"/>
            </p:cNvPicPr>
            <p:nvPr/>
          </p:nvPicPr>
          <p:blipFill>
            <a:blip r:embed="rId6"/>
            <a:stretch>
              <a:fillRect/>
            </a:stretch>
          </p:blipFill>
          <p:spPr>
            <a:xfrm>
              <a:off x="782567" y="5314027"/>
              <a:ext cx="293489" cy="366832"/>
            </a:xfrm>
            <a:prstGeom prst="rect">
              <a:avLst/>
            </a:prstGeom>
          </p:spPr>
        </p:pic>
        <p:sp>
          <p:nvSpPr>
            <p:cNvPr id="14" name="Text 8"/>
            <p:cNvSpPr/>
            <p:nvPr/>
          </p:nvSpPr>
          <p:spPr>
            <a:xfrm>
              <a:off x="1320641" y="5344627"/>
              <a:ext cx="2866073" cy="305633"/>
            </a:xfrm>
            <a:prstGeom prst="rect">
              <a:avLst/>
            </a:prstGeom>
            <a:noFill/>
            <a:ln/>
          </p:spPr>
          <p:txBody>
            <a:bodyPr wrap="none" lIns="0" tIns="0" rIns="0" bIns="0" rtlCol="0" anchor="t"/>
            <a:lstStyle/>
            <a:p>
              <a:pPr marL="0" indent="0" algn="l">
                <a:lnSpc>
                  <a:spcPts val="2400"/>
                </a:lnSpc>
                <a:buNone/>
              </a:pPr>
              <a:r>
                <a:rPr lang="en-US" sz="2400" b="1" dirty="0">
                  <a:solidFill>
                    <a:srgbClr val="000000"/>
                  </a:solidFill>
                  <a:ea typeface="Arial Black Bold" pitchFamily="34" charset="-122"/>
                  <a:cs typeface="Arial Black Bold" pitchFamily="34" charset="-120"/>
                </a:rPr>
                <a:t>Maintenance complexity</a:t>
              </a:r>
              <a:endParaRPr lang="en-US" sz="2400" dirty="0"/>
            </a:p>
          </p:txBody>
        </p:sp>
        <p:sp>
          <p:nvSpPr>
            <p:cNvPr id="15" name="Text 9"/>
            <p:cNvSpPr/>
            <p:nvPr/>
          </p:nvSpPr>
          <p:spPr>
            <a:xfrm>
              <a:off x="1320641" y="5697377"/>
              <a:ext cx="7138511" cy="625793"/>
            </a:xfrm>
            <a:prstGeom prst="rect">
              <a:avLst/>
            </a:prstGeom>
            <a:noFill/>
            <a:ln/>
          </p:spPr>
          <p:txBody>
            <a:bodyPr wrap="square" lIns="0" tIns="0" rIns="0" bIns="0" rtlCol="0" anchor="t"/>
            <a:lstStyle/>
            <a:p>
              <a:pPr marL="0" indent="0" algn="l">
                <a:buNone/>
              </a:pPr>
              <a:r>
                <a:rPr lang="en-US" sz="2200" dirty="0">
                  <a:solidFill>
                    <a:srgbClr val="000000"/>
                  </a:solidFill>
                  <a:latin typeface="Arial"/>
                  <a:ea typeface="Arial Black" pitchFamily="34" charset="-122"/>
                  <a:cs typeface="Arial"/>
                </a:rPr>
                <a:t>Obsolete parts, limited documentation and loss of institutional knowledge makes maintaining older systems increasingly challenging.</a:t>
              </a:r>
              <a:endParaRPr lang="en-US" sz="2200" dirty="0">
                <a:latin typeface="Arial"/>
                <a:cs typeface="Arial"/>
              </a:endParaRPr>
            </a:p>
          </p:txBody>
        </p:sp>
        <p:sp>
          <p:nvSpPr>
            <p:cNvPr id="16" name="Shape 10"/>
            <p:cNvSpPr/>
            <p:nvPr/>
          </p:nvSpPr>
          <p:spPr>
            <a:xfrm>
              <a:off x="684848" y="6576179"/>
              <a:ext cx="440174" cy="440174"/>
            </a:xfrm>
            <a:prstGeom prst="roundRect">
              <a:avLst>
                <a:gd name="adj" fmla="val 18671"/>
              </a:avLst>
            </a:prstGeom>
            <a:solidFill>
              <a:srgbClr val="E5E5E6"/>
            </a:solidFill>
            <a:ln w="7620">
              <a:solidFill>
                <a:srgbClr val="CBCBCC"/>
              </a:solidFill>
              <a:prstDash val="solid"/>
            </a:ln>
          </p:spPr>
          <p:txBody>
            <a:bodyPr/>
            <a:lstStyle/>
            <a:p>
              <a:endParaRPr lang="en-GB" sz="2200"/>
            </a:p>
          </p:txBody>
        </p:sp>
        <p:pic>
          <p:nvPicPr>
            <p:cNvPr id="17" name="Image 4" descr="preencoded.png"/>
            <p:cNvPicPr>
              <a:picLocks noChangeAspect="1"/>
            </p:cNvPicPr>
            <p:nvPr/>
          </p:nvPicPr>
          <p:blipFill>
            <a:blip r:embed="rId7"/>
            <a:stretch>
              <a:fillRect/>
            </a:stretch>
          </p:blipFill>
          <p:spPr>
            <a:xfrm>
              <a:off x="758130" y="6612791"/>
              <a:ext cx="293489" cy="366832"/>
            </a:xfrm>
            <a:prstGeom prst="rect">
              <a:avLst/>
            </a:prstGeom>
          </p:spPr>
        </p:pic>
        <p:sp>
          <p:nvSpPr>
            <p:cNvPr id="18" name="Text 11"/>
            <p:cNvSpPr/>
            <p:nvPr/>
          </p:nvSpPr>
          <p:spPr>
            <a:xfrm>
              <a:off x="1320641" y="6723038"/>
              <a:ext cx="2445901" cy="305633"/>
            </a:xfrm>
            <a:prstGeom prst="rect">
              <a:avLst/>
            </a:prstGeom>
            <a:noFill/>
            <a:ln/>
          </p:spPr>
          <p:txBody>
            <a:bodyPr wrap="none" lIns="0" tIns="0" rIns="0" bIns="0" rtlCol="0" anchor="t"/>
            <a:lstStyle/>
            <a:p>
              <a:pPr marL="0" indent="0" algn="l">
                <a:lnSpc>
                  <a:spcPts val="2400"/>
                </a:lnSpc>
                <a:buNone/>
              </a:pPr>
              <a:r>
                <a:rPr lang="en-US" sz="2400" b="1" dirty="0">
                  <a:solidFill>
                    <a:srgbClr val="000000"/>
                  </a:solidFill>
                  <a:ea typeface="Arial Black Bold" pitchFamily="34" charset="-122"/>
                  <a:cs typeface="Arial Black Bold" pitchFamily="34" charset="-120"/>
                </a:rPr>
                <a:t>Economic pressures</a:t>
              </a:r>
              <a:endParaRPr lang="en-US" sz="2400" dirty="0"/>
            </a:p>
          </p:txBody>
        </p:sp>
        <p:sp>
          <p:nvSpPr>
            <p:cNvPr id="19" name="Text 12"/>
            <p:cNvSpPr/>
            <p:nvPr/>
          </p:nvSpPr>
          <p:spPr>
            <a:xfrm>
              <a:off x="1320641" y="7066359"/>
              <a:ext cx="7138511" cy="625793"/>
            </a:xfrm>
            <a:prstGeom prst="rect">
              <a:avLst/>
            </a:prstGeom>
            <a:noFill/>
            <a:ln/>
          </p:spPr>
          <p:txBody>
            <a:bodyPr wrap="square" lIns="0" tIns="0" rIns="0" bIns="0" rtlCol="0" anchor="t"/>
            <a:lstStyle/>
            <a:p>
              <a:pPr marL="0" indent="0" algn="l">
                <a:buNone/>
              </a:pPr>
              <a:r>
                <a:rPr lang="en-US" sz="2200" dirty="0">
                  <a:solidFill>
                    <a:srgbClr val="000000"/>
                  </a:solidFill>
                  <a:latin typeface="Arial" panose="020B0604020202020204" pitchFamily="34" charset="0"/>
                  <a:ea typeface="Arial Black" pitchFamily="34" charset="-122"/>
                  <a:cs typeface="Arial" panose="020B0604020202020204" pitchFamily="34" charset="0"/>
                </a:rPr>
                <a:t>Balancing the cost of replacement against continued maintenance presents difficult decisions for engineering teams.</a:t>
              </a:r>
              <a:endParaRPr lang="en-US" sz="2200" dirty="0"/>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Text 0"/>
          <p:cNvSpPr>
            <a:spLocks/>
          </p:cNvSpPr>
          <p:nvPr/>
        </p:nvSpPr>
        <p:spPr>
          <a:xfrm>
            <a:off x="374898" y="1208449"/>
            <a:ext cx="13899846" cy="646331"/>
          </a:xfrm>
          <a:prstGeom prst="rect">
            <a:avLst/>
          </a:prstGeom>
          <a:noFill/>
          <a:ln/>
        </p:spPr>
        <p:txBody>
          <a:bodyPr wrap="none" lIns="0" tIns="0" rIns="0" bIns="0" rtlCol="0" anchor="t"/>
          <a:lstStyle/>
          <a:p>
            <a:pPr marL="0" indent="0" algn="l">
              <a:lnSpc>
                <a:spcPts val="4350"/>
              </a:lnSpc>
              <a:buNone/>
            </a:pPr>
            <a:r>
              <a:rPr lang="en-US" sz="3600" b="1" dirty="0">
                <a:solidFill>
                  <a:srgbClr val="FC4421"/>
                </a:solidFill>
                <a:latin typeface="+mj-lt"/>
                <a:ea typeface="Arial Black Bold" pitchFamily="34" charset="-122"/>
                <a:cs typeface="Arial Black Bold" pitchFamily="34" charset="-120"/>
              </a:rPr>
              <a:t>Regulatory framework overview</a:t>
            </a:r>
            <a:endParaRPr lang="en-US" sz="3600" dirty="0">
              <a:latin typeface="+mj-lt"/>
            </a:endParaRPr>
          </a:p>
        </p:txBody>
      </p:sp>
      <p:grpSp>
        <p:nvGrpSpPr>
          <p:cNvPr id="28" name="Group 27">
            <a:extLst>
              <a:ext uri="{FF2B5EF4-FFF2-40B4-BE49-F238E27FC236}">
                <a16:creationId xmlns:a16="http://schemas.microsoft.com/office/drawing/2014/main" id="{AD9024A7-CA10-C225-B58D-59465CA24168}"/>
              </a:ext>
            </a:extLst>
          </p:cNvPr>
          <p:cNvGrpSpPr/>
          <p:nvPr/>
        </p:nvGrpSpPr>
        <p:grpSpPr>
          <a:xfrm>
            <a:off x="372130" y="1874460"/>
            <a:ext cx="13310116" cy="5290304"/>
            <a:chOff x="654725" y="1540550"/>
            <a:chExt cx="13310116" cy="5290304"/>
          </a:xfrm>
        </p:grpSpPr>
        <p:pic>
          <p:nvPicPr>
            <p:cNvPr id="3" name="Image 0" descr="preencoded.png"/>
            <p:cNvPicPr>
              <a:picLocks noChangeAspect="1"/>
            </p:cNvPicPr>
            <p:nvPr/>
          </p:nvPicPr>
          <p:blipFill>
            <a:blip r:embed="rId3"/>
            <a:stretch>
              <a:fillRect/>
            </a:stretch>
          </p:blipFill>
          <p:spPr>
            <a:xfrm>
              <a:off x="3305532" y="1540550"/>
              <a:ext cx="1325285" cy="1022628"/>
            </a:xfrm>
            <a:prstGeom prst="rect">
              <a:avLst/>
            </a:prstGeom>
          </p:spPr>
        </p:pic>
        <p:pic>
          <p:nvPicPr>
            <p:cNvPr id="4" name="Image 1" descr="preencoded.png"/>
            <p:cNvPicPr>
              <a:picLocks noChangeAspect="1"/>
            </p:cNvPicPr>
            <p:nvPr/>
          </p:nvPicPr>
          <p:blipFill>
            <a:blip r:embed="rId4"/>
            <a:stretch>
              <a:fillRect/>
            </a:stretch>
          </p:blipFill>
          <p:spPr>
            <a:xfrm>
              <a:off x="3843338" y="2022515"/>
              <a:ext cx="249555" cy="311944"/>
            </a:xfrm>
            <a:prstGeom prst="rect">
              <a:avLst/>
            </a:prstGeom>
          </p:spPr>
        </p:pic>
        <p:sp>
          <p:nvSpPr>
            <p:cNvPr id="5" name="Text 1"/>
            <p:cNvSpPr/>
            <p:nvPr/>
          </p:nvSpPr>
          <p:spPr>
            <a:xfrm>
              <a:off x="4808220" y="1717953"/>
              <a:ext cx="2218968" cy="277416"/>
            </a:xfrm>
            <a:prstGeom prst="rect">
              <a:avLst/>
            </a:prstGeom>
            <a:noFill/>
            <a:ln/>
          </p:spPr>
          <p:txBody>
            <a:bodyPr wrap="none" lIns="0" tIns="0" rIns="0" bIns="0" rtlCol="0" anchor="t"/>
            <a:lstStyle/>
            <a:p>
              <a:pPr marL="0" indent="0" algn="l">
                <a:lnSpc>
                  <a:spcPts val="2150"/>
                </a:lnSpc>
                <a:buNone/>
              </a:pPr>
              <a:r>
                <a:rPr lang="en-US" sz="2400" b="1" dirty="0">
                  <a:solidFill>
                    <a:srgbClr val="000000"/>
                  </a:solidFill>
                  <a:ea typeface="Arial Black Bold" pitchFamily="34" charset="-122"/>
                  <a:cs typeface="Arial Black Bold" pitchFamily="34" charset="-120"/>
                </a:rPr>
                <a:t>Primary legislation</a:t>
              </a:r>
              <a:endParaRPr lang="en-US" sz="2400" dirty="0"/>
            </a:p>
          </p:txBody>
        </p:sp>
        <p:sp>
          <p:nvSpPr>
            <p:cNvPr id="6" name="Text 2"/>
            <p:cNvSpPr/>
            <p:nvPr/>
          </p:nvSpPr>
          <p:spPr>
            <a:xfrm>
              <a:off x="4808220" y="2101810"/>
              <a:ext cx="2747843" cy="283964"/>
            </a:xfrm>
            <a:prstGeom prst="rect">
              <a:avLst/>
            </a:prstGeom>
            <a:noFill/>
            <a:ln/>
          </p:spPr>
          <p:txBody>
            <a:bodyPr wrap="none" lIns="0" tIns="0" rIns="0" bIns="0" rtlCol="0" anchor="t"/>
            <a:lstStyle/>
            <a:p>
              <a:pPr marL="0" indent="0" algn="l">
                <a:lnSpc>
                  <a:spcPts val="22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Health and Safety at Work Act, etc.</a:t>
              </a:r>
              <a:endParaRPr lang="en-US" sz="2400" dirty="0"/>
            </a:p>
          </p:txBody>
        </p:sp>
        <p:sp>
          <p:nvSpPr>
            <p:cNvPr id="7" name="Shape 3"/>
            <p:cNvSpPr/>
            <p:nvPr/>
          </p:nvSpPr>
          <p:spPr>
            <a:xfrm>
              <a:off x="4675108" y="2575798"/>
              <a:ext cx="9289733" cy="11430"/>
            </a:xfrm>
            <a:prstGeom prst="roundRect">
              <a:avLst>
                <a:gd name="adj" fmla="val 652295"/>
              </a:avLst>
            </a:prstGeom>
            <a:solidFill>
              <a:srgbClr val="CBCBCC"/>
            </a:solidFill>
            <a:ln/>
          </p:spPr>
          <p:txBody>
            <a:bodyPr/>
            <a:lstStyle/>
            <a:p>
              <a:endParaRPr lang="en-GB" sz="2400"/>
            </a:p>
          </p:txBody>
        </p:sp>
        <p:pic>
          <p:nvPicPr>
            <p:cNvPr id="8" name="Image 2" descr="preencoded.png"/>
            <p:cNvPicPr>
              <a:picLocks noChangeAspect="1"/>
            </p:cNvPicPr>
            <p:nvPr/>
          </p:nvPicPr>
          <p:blipFill>
            <a:blip r:embed="rId5"/>
            <a:stretch>
              <a:fillRect/>
            </a:stretch>
          </p:blipFill>
          <p:spPr>
            <a:xfrm>
              <a:off x="2642830" y="2607469"/>
              <a:ext cx="2650688" cy="1022628"/>
            </a:xfrm>
            <a:prstGeom prst="rect">
              <a:avLst/>
            </a:prstGeom>
          </p:spPr>
        </p:pic>
        <p:pic>
          <p:nvPicPr>
            <p:cNvPr id="9" name="Image 3" descr="preencoded.png"/>
            <p:cNvPicPr>
              <a:picLocks noChangeAspect="1"/>
            </p:cNvPicPr>
            <p:nvPr/>
          </p:nvPicPr>
          <p:blipFill>
            <a:blip r:embed="rId6"/>
            <a:stretch>
              <a:fillRect/>
            </a:stretch>
          </p:blipFill>
          <p:spPr>
            <a:xfrm>
              <a:off x="3843338" y="2962751"/>
              <a:ext cx="249555" cy="311944"/>
            </a:xfrm>
            <a:prstGeom prst="rect">
              <a:avLst/>
            </a:prstGeom>
          </p:spPr>
        </p:pic>
        <p:sp>
          <p:nvSpPr>
            <p:cNvPr id="10" name="Text 4"/>
            <p:cNvSpPr/>
            <p:nvPr/>
          </p:nvSpPr>
          <p:spPr>
            <a:xfrm>
              <a:off x="5470922" y="2784872"/>
              <a:ext cx="2218968" cy="277416"/>
            </a:xfrm>
            <a:prstGeom prst="rect">
              <a:avLst/>
            </a:prstGeom>
            <a:noFill/>
            <a:ln/>
          </p:spPr>
          <p:txBody>
            <a:bodyPr wrap="none" lIns="0" tIns="0" rIns="0" bIns="0" rtlCol="0" anchor="t"/>
            <a:lstStyle/>
            <a:p>
              <a:pPr marL="0" indent="0" algn="l">
                <a:lnSpc>
                  <a:spcPts val="2150"/>
                </a:lnSpc>
                <a:buNone/>
              </a:pPr>
              <a:r>
                <a:rPr lang="en-US" sz="2400" b="1" dirty="0">
                  <a:solidFill>
                    <a:srgbClr val="000000"/>
                  </a:solidFill>
                  <a:ea typeface="Arial Black Bold" pitchFamily="34" charset="-122"/>
                  <a:cs typeface="Arial Black Bold" pitchFamily="34" charset="-120"/>
                </a:rPr>
                <a:t>UK Regulations</a:t>
              </a:r>
              <a:endParaRPr lang="en-US" sz="2400" dirty="0"/>
            </a:p>
          </p:txBody>
        </p:sp>
        <p:sp>
          <p:nvSpPr>
            <p:cNvPr id="11" name="Text 5"/>
            <p:cNvSpPr/>
            <p:nvPr/>
          </p:nvSpPr>
          <p:spPr>
            <a:xfrm>
              <a:off x="5470922" y="3168729"/>
              <a:ext cx="2822972" cy="283964"/>
            </a:xfrm>
            <a:prstGeom prst="rect">
              <a:avLst/>
            </a:prstGeom>
            <a:noFill/>
            <a:ln/>
          </p:spPr>
          <p:txBody>
            <a:bodyPr wrap="none" lIns="0" tIns="0" rIns="0" bIns="0" rtlCol="0" anchor="t"/>
            <a:lstStyle/>
            <a:p>
              <a:pPr marL="0" indent="0" algn="l">
                <a:lnSpc>
                  <a:spcPts val="22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PUWER, LOLER, EAW Regulations</a:t>
              </a:r>
              <a:endParaRPr lang="en-US" sz="2400" dirty="0"/>
            </a:p>
          </p:txBody>
        </p:sp>
        <p:sp>
          <p:nvSpPr>
            <p:cNvPr id="12" name="Shape 6"/>
            <p:cNvSpPr/>
            <p:nvPr/>
          </p:nvSpPr>
          <p:spPr>
            <a:xfrm>
              <a:off x="5337810" y="3642717"/>
              <a:ext cx="8627031" cy="11430"/>
            </a:xfrm>
            <a:prstGeom prst="roundRect">
              <a:avLst>
                <a:gd name="adj" fmla="val 652295"/>
              </a:avLst>
            </a:prstGeom>
            <a:solidFill>
              <a:srgbClr val="CBCBCC"/>
            </a:solidFill>
            <a:ln/>
          </p:spPr>
          <p:txBody>
            <a:bodyPr/>
            <a:lstStyle/>
            <a:p>
              <a:endParaRPr lang="en-GB" sz="2400"/>
            </a:p>
          </p:txBody>
        </p:sp>
        <p:pic>
          <p:nvPicPr>
            <p:cNvPr id="13" name="Image 4" descr="preencoded.png"/>
            <p:cNvPicPr>
              <a:picLocks noChangeAspect="1"/>
            </p:cNvPicPr>
            <p:nvPr/>
          </p:nvPicPr>
          <p:blipFill>
            <a:blip r:embed="rId7"/>
            <a:stretch>
              <a:fillRect/>
            </a:stretch>
          </p:blipFill>
          <p:spPr>
            <a:xfrm>
              <a:off x="1980128" y="3674388"/>
              <a:ext cx="3976092" cy="1022628"/>
            </a:xfrm>
            <a:prstGeom prst="rect">
              <a:avLst/>
            </a:prstGeom>
          </p:spPr>
        </p:pic>
        <p:pic>
          <p:nvPicPr>
            <p:cNvPr id="14" name="Image 5" descr="preencoded.png"/>
            <p:cNvPicPr>
              <a:picLocks noChangeAspect="1"/>
            </p:cNvPicPr>
            <p:nvPr/>
          </p:nvPicPr>
          <p:blipFill>
            <a:blip r:embed="rId8"/>
            <a:stretch>
              <a:fillRect/>
            </a:stretch>
          </p:blipFill>
          <p:spPr>
            <a:xfrm>
              <a:off x="3843338" y="4029670"/>
              <a:ext cx="249555" cy="311944"/>
            </a:xfrm>
            <a:prstGeom prst="rect">
              <a:avLst/>
            </a:prstGeom>
          </p:spPr>
        </p:pic>
        <p:sp>
          <p:nvSpPr>
            <p:cNvPr id="15" name="Text 7"/>
            <p:cNvSpPr/>
            <p:nvPr/>
          </p:nvSpPr>
          <p:spPr>
            <a:xfrm>
              <a:off x="6133624" y="3851791"/>
              <a:ext cx="2970609" cy="277416"/>
            </a:xfrm>
            <a:prstGeom prst="rect">
              <a:avLst/>
            </a:prstGeom>
            <a:noFill/>
            <a:ln/>
          </p:spPr>
          <p:txBody>
            <a:bodyPr wrap="none" lIns="0" tIns="0" rIns="0" bIns="0" rtlCol="0" anchor="t"/>
            <a:lstStyle/>
            <a:p>
              <a:pPr marL="0" indent="0" algn="l">
                <a:lnSpc>
                  <a:spcPts val="2150"/>
                </a:lnSpc>
                <a:buNone/>
              </a:pPr>
              <a:r>
                <a:rPr lang="en-US" sz="2400" b="1" dirty="0">
                  <a:solidFill>
                    <a:srgbClr val="000000"/>
                  </a:solidFill>
                  <a:ea typeface="Arial Black Bold" pitchFamily="34" charset="-122"/>
                  <a:cs typeface="Arial Black Bold" pitchFamily="34" charset="-120"/>
                </a:rPr>
                <a:t>Approved Codes of Practice</a:t>
              </a:r>
              <a:endParaRPr lang="en-US" sz="2400" dirty="0"/>
            </a:p>
          </p:txBody>
        </p:sp>
        <p:sp>
          <p:nvSpPr>
            <p:cNvPr id="16" name="Text 8"/>
            <p:cNvSpPr/>
            <p:nvPr/>
          </p:nvSpPr>
          <p:spPr>
            <a:xfrm>
              <a:off x="6133624" y="4235648"/>
              <a:ext cx="2978348" cy="283964"/>
            </a:xfrm>
            <a:prstGeom prst="rect">
              <a:avLst/>
            </a:prstGeom>
            <a:noFill/>
            <a:ln/>
          </p:spPr>
          <p:txBody>
            <a:bodyPr wrap="none" lIns="0" tIns="0" rIns="0" bIns="0" rtlCol="0" anchor="t"/>
            <a:lstStyle/>
            <a:p>
              <a:pPr marL="0" indent="0" algn="l">
                <a:lnSpc>
                  <a:spcPts val="22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HSE guidance and industry standards</a:t>
              </a:r>
              <a:endParaRPr lang="en-US" sz="2400" dirty="0"/>
            </a:p>
          </p:txBody>
        </p:sp>
        <p:sp>
          <p:nvSpPr>
            <p:cNvPr id="17" name="Shape 9"/>
            <p:cNvSpPr/>
            <p:nvPr/>
          </p:nvSpPr>
          <p:spPr>
            <a:xfrm>
              <a:off x="6000512" y="4709636"/>
              <a:ext cx="7964329" cy="11430"/>
            </a:xfrm>
            <a:prstGeom prst="roundRect">
              <a:avLst>
                <a:gd name="adj" fmla="val 652295"/>
              </a:avLst>
            </a:prstGeom>
            <a:solidFill>
              <a:srgbClr val="CBCBCC"/>
            </a:solidFill>
            <a:ln/>
          </p:spPr>
          <p:txBody>
            <a:bodyPr/>
            <a:lstStyle/>
            <a:p>
              <a:endParaRPr lang="en-GB" sz="2400"/>
            </a:p>
          </p:txBody>
        </p:sp>
        <p:pic>
          <p:nvPicPr>
            <p:cNvPr id="18" name="Image 6" descr="preencoded.png"/>
            <p:cNvPicPr>
              <a:picLocks noChangeAspect="1"/>
            </p:cNvPicPr>
            <p:nvPr/>
          </p:nvPicPr>
          <p:blipFill>
            <a:blip r:embed="rId9"/>
            <a:stretch>
              <a:fillRect/>
            </a:stretch>
          </p:blipFill>
          <p:spPr>
            <a:xfrm>
              <a:off x="1317427" y="4741307"/>
              <a:ext cx="5301496" cy="1022628"/>
            </a:xfrm>
            <a:prstGeom prst="rect">
              <a:avLst/>
            </a:prstGeom>
          </p:spPr>
        </p:pic>
        <p:pic>
          <p:nvPicPr>
            <p:cNvPr id="19" name="Image 7" descr="preencoded.png"/>
            <p:cNvPicPr>
              <a:picLocks noChangeAspect="1"/>
            </p:cNvPicPr>
            <p:nvPr/>
          </p:nvPicPr>
          <p:blipFill>
            <a:blip r:embed="rId10"/>
            <a:stretch>
              <a:fillRect/>
            </a:stretch>
          </p:blipFill>
          <p:spPr>
            <a:xfrm>
              <a:off x="3843338" y="5096589"/>
              <a:ext cx="249555" cy="311944"/>
            </a:xfrm>
            <a:prstGeom prst="rect">
              <a:avLst/>
            </a:prstGeom>
          </p:spPr>
        </p:pic>
        <p:sp>
          <p:nvSpPr>
            <p:cNvPr id="20" name="Text 10"/>
            <p:cNvSpPr/>
            <p:nvPr/>
          </p:nvSpPr>
          <p:spPr>
            <a:xfrm>
              <a:off x="6796326" y="4918710"/>
              <a:ext cx="2218968" cy="277416"/>
            </a:xfrm>
            <a:prstGeom prst="rect">
              <a:avLst/>
            </a:prstGeom>
            <a:noFill/>
            <a:ln/>
          </p:spPr>
          <p:txBody>
            <a:bodyPr wrap="none" lIns="0" tIns="0" rIns="0" bIns="0" rtlCol="0" anchor="t"/>
            <a:lstStyle/>
            <a:p>
              <a:pPr marL="0" indent="0" algn="l">
                <a:lnSpc>
                  <a:spcPts val="2150"/>
                </a:lnSpc>
                <a:buNone/>
              </a:pPr>
              <a:r>
                <a:rPr lang="en-US" sz="2400" b="1" dirty="0">
                  <a:solidFill>
                    <a:srgbClr val="000000"/>
                  </a:solidFill>
                  <a:ea typeface="Arial Black Bold" pitchFamily="34" charset="-122"/>
                  <a:cs typeface="Arial Black Bold" pitchFamily="34" charset="-120"/>
                </a:rPr>
                <a:t>Industry Standards</a:t>
              </a:r>
              <a:endParaRPr lang="en-US" sz="2400" dirty="0"/>
            </a:p>
          </p:txBody>
        </p:sp>
        <p:sp>
          <p:nvSpPr>
            <p:cNvPr id="21" name="Text 11"/>
            <p:cNvSpPr/>
            <p:nvPr/>
          </p:nvSpPr>
          <p:spPr>
            <a:xfrm>
              <a:off x="6796326" y="5302568"/>
              <a:ext cx="3214807" cy="283964"/>
            </a:xfrm>
            <a:prstGeom prst="rect">
              <a:avLst/>
            </a:prstGeom>
            <a:noFill/>
            <a:ln/>
          </p:spPr>
          <p:txBody>
            <a:bodyPr wrap="none" lIns="0" tIns="0" rIns="0" bIns="0" rtlCol="0" anchor="t"/>
            <a:lstStyle/>
            <a:p>
              <a:pPr marL="0" indent="0" algn="l">
                <a:lnSpc>
                  <a:spcPts val="22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BS, EN, ISO specifications and guidance</a:t>
              </a:r>
              <a:endParaRPr lang="en-US" sz="2400" dirty="0"/>
            </a:p>
          </p:txBody>
        </p:sp>
        <p:sp>
          <p:nvSpPr>
            <p:cNvPr id="22" name="Shape 12"/>
            <p:cNvSpPr/>
            <p:nvPr/>
          </p:nvSpPr>
          <p:spPr>
            <a:xfrm>
              <a:off x="6663214" y="5776555"/>
              <a:ext cx="7301627" cy="11430"/>
            </a:xfrm>
            <a:prstGeom prst="roundRect">
              <a:avLst>
                <a:gd name="adj" fmla="val 652295"/>
              </a:avLst>
            </a:prstGeom>
            <a:solidFill>
              <a:srgbClr val="CBCBCC"/>
            </a:solidFill>
            <a:ln/>
          </p:spPr>
          <p:txBody>
            <a:bodyPr/>
            <a:lstStyle/>
            <a:p>
              <a:endParaRPr lang="en-GB" sz="2400"/>
            </a:p>
          </p:txBody>
        </p:sp>
        <p:pic>
          <p:nvPicPr>
            <p:cNvPr id="23" name="Image 8" descr="preencoded.png"/>
            <p:cNvPicPr>
              <a:picLocks noChangeAspect="1"/>
            </p:cNvPicPr>
            <p:nvPr/>
          </p:nvPicPr>
          <p:blipFill>
            <a:blip r:embed="rId11"/>
            <a:stretch>
              <a:fillRect/>
            </a:stretch>
          </p:blipFill>
          <p:spPr>
            <a:xfrm>
              <a:off x="654725" y="5808226"/>
              <a:ext cx="6626900" cy="1022628"/>
            </a:xfrm>
            <a:prstGeom prst="rect">
              <a:avLst/>
            </a:prstGeom>
          </p:spPr>
        </p:pic>
        <p:pic>
          <p:nvPicPr>
            <p:cNvPr id="24" name="Image 9" descr="preencoded.png"/>
            <p:cNvPicPr>
              <a:picLocks noChangeAspect="1"/>
            </p:cNvPicPr>
            <p:nvPr/>
          </p:nvPicPr>
          <p:blipFill>
            <a:blip r:embed="rId12"/>
            <a:stretch>
              <a:fillRect/>
            </a:stretch>
          </p:blipFill>
          <p:spPr>
            <a:xfrm>
              <a:off x="3843338" y="6163508"/>
              <a:ext cx="249555" cy="311944"/>
            </a:xfrm>
            <a:prstGeom prst="rect">
              <a:avLst/>
            </a:prstGeom>
          </p:spPr>
        </p:pic>
        <p:sp>
          <p:nvSpPr>
            <p:cNvPr id="25" name="Text 13"/>
            <p:cNvSpPr/>
            <p:nvPr/>
          </p:nvSpPr>
          <p:spPr>
            <a:xfrm>
              <a:off x="7459027" y="5985629"/>
              <a:ext cx="2218968" cy="277416"/>
            </a:xfrm>
            <a:prstGeom prst="rect">
              <a:avLst/>
            </a:prstGeom>
            <a:noFill/>
            <a:ln/>
          </p:spPr>
          <p:txBody>
            <a:bodyPr wrap="none" lIns="0" tIns="0" rIns="0" bIns="0" rtlCol="0" anchor="t"/>
            <a:lstStyle/>
            <a:p>
              <a:pPr marL="0" indent="0" algn="l">
                <a:lnSpc>
                  <a:spcPts val="2150"/>
                </a:lnSpc>
                <a:buNone/>
              </a:pPr>
              <a:r>
                <a:rPr lang="en-US" sz="2400" b="1" dirty="0">
                  <a:solidFill>
                    <a:srgbClr val="000000"/>
                  </a:solidFill>
                  <a:ea typeface="Arial Black Bold" pitchFamily="34" charset="-122"/>
                  <a:cs typeface="Arial Black Bold" pitchFamily="34" charset="-120"/>
                </a:rPr>
                <a:t>Corporate standards</a:t>
              </a:r>
              <a:endParaRPr lang="en-US" sz="2400" dirty="0"/>
            </a:p>
          </p:txBody>
        </p:sp>
        <p:sp>
          <p:nvSpPr>
            <p:cNvPr id="26" name="Text 14"/>
            <p:cNvSpPr/>
            <p:nvPr/>
          </p:nvSpPr>
          <p:spPr>
            <a:xfrm>
              <a:off x="7459027" y="6369487"/>
              <a:ext cx="2514838" cy="283964"/>
            </a:xfrm>
            <a:prstGeom prst="rect">
              <a:avLst/>
            </a:prstGeom>
            <a:noFill/>
            <a:ln/>
          </p:spPr>
          <p:txBody>
            <a:bodyPr wrap="none" lIns="0" tIns="0" rIns="0" bIns="0" rtlCol="0" anchor="t"/>
            <a:lstStyle/>
            <a:p>
              <a:pPr marL="0" indent="0" algn="l">
                <a:lnSpc>
                  <a:spcPts val="22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Internal policies and procedures</a:t>
              </a:r>
              <a:endParaRPr lang="en-US" sz="2400" dirty="0"/>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24AAA0-AA41-4FCD-2098-CEA730574708}"/>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FBB9DE9B-478B-B4E0-0CB9-676E9AE69D08}"/>
              </a:ext>
            </a:extLst>
          </p:cNvPr>
          <p:cNvSpPr>
            <a:spLocks/>
          </p:cNvSpPr>
          <p:nvPr/>
        </p:nvSpPr>
        <p:spPr>
          <a:xfrm>
            <a:off x="374898" y="1208449"/>
            <a:ext cx="13899846" cy="646331"/>
          </a:xfrm>
          <a:prstGeom prst="rect">
            <a:avLst/>
          </a:prstGeom>
          <a:noFill/>
          <a:ln/>
        </p:spPr>
        <p:txBody>
          <a:bodyPr wrap="none" lIns="0" tIns="0" rIns="0" bIns="0" rtlCol="0" anchor="t"/>
          <a:lstStyle/>
          <a:p>
            <a:pPr marL="0" indent="0" algn="l">
              <a:lnSpc>
                <a:spcPts val="4350"/>
              </a:lnSpc>
              <a:buNone/>
            </a:pPr>
            <a:r>
              <a:rPr lang="en-US" sz="3600" b="1" dirty="0">
                <a:solidFill>
                  <a:srgbClr val="FC4421"/>
                </a:solidFill>
                <a:latin typeface="+mj-lt"/>
                <a:ea typeface="Arial Black Bold" pitchFamily="34" charset="-122"/>
                <a:cs typeface="Arial Black Bold" pitchFamily="34" charset="-120"/>
              </a:rPr>
              <a:t>Regulatory framework overview</a:t>
            </a:r>
            <a:endParaRPr lang="en-US" sz="3600" dirty="0">
              <a:latin typeface="+mj-lt"/>
            </a:endParaRPr>
          </a:p>
        </p:txBody>
      </p:sp>
      <p:sp>
        <p:nvSpPr>
          <p:cNvPr id="27" name="Text 15">
            <a:extLst>
              <a:ext uri="{FF2B5EF4-FFF2-40B4-BE49-F238E27FC236}">
                <a16:creationId xmlns:a16="http://schemas.microsoft.com/office/drawing/2014/main" id="{FC1C74A3-11A3-E817-8258-D236022B0A14}"/>
              </a:ext>
            </a:extLst>
          </p:cNvPr>
          <p:cNvSpPr>
            <a:spLocks/>
          </p:cNvSpPr>
          <p:nvPr/>
        </p:nvSpPr>
        <p:spPr>
          <a:xfrm>
            <a:off x="430317" y="2040469"/>
            <a:ext cx="13580957" cy="4980682"/>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Understanding this hierarchy is crucial when evaluating older systems, as compliance requirements may exist at multiple levels.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When conducting assessments, use the most current version of all applicable regulations to identify where legacy systems may fall short of contemporary requirements.</a:t>
            </a:r>
            <a:endParaRPr lang="en-US" sz="2400" dirty="0"/>
          </a:p>
        </p:txBody>
      </p:sp>
    </p:spTree>
    <p:extLst>
      <p:ext uri="{BB962C8B-B14F-4D97-AF65-F5344CB8AC3E}">
        <p14:creationId xmlns:p14="http://schemas.microsoft.com/office/powerpoint/2010/main" val="35509009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pic>
        <p:nvPicPr>
          <p:cNvPr id="2" name="Image 0"/>
          <p:cNvPicPr>
            <a:picLocks/>
          </p:cNvPicPr>
          <p:nvPr/>
        </p:nvPicPr>
        <p:blipFill>
          <a:blip r:embed="rId3"/>
          <a:srcRect t="8052"/>
          <a:stretch>
            <a:fillRect/>
          </a:stretch>
        </p:blipFill>
        <p:spPr>
          <a:xfrm>
            <a:off x="10402296" y="1227909"/>
            <a:ext cx="3926880" cy="5966746"/>
          </a:xfrm>
          <a:prstGeom prst="rect">
            <a:avLst/>
          </a:prstGeom>
        </p:spPr>
      </p:pic>
      <p:sp>
        <p:nvSpPr>
          <p:cNvPr id="3" name="Text 0"/>
          <p:cNvSpPr>
            <a:spLocks/>
          </p:cNvSpPr>
          <p:nvPr/>
        </p:nvSpPr>
        <p:spPr>
          <a:xfrm>
            <a:off x="301224" y="1125319"/>
            <a:ext cx="13899846" cy="646331"/>
          </a:xfrm>
          <a:prstGeom prst="rect">
            <a:avLst/>
          </a:prstGeom>
          <a:noFill/>
          <a:ln/>
        </p:spPr>
        <p:txBody>
          <a:bodyPr wrap="none" lIns="0" tIns="0" rIns="0" bIns="0" rtlCol="0" anchor="t"/>
          <a:lstStyle/>
          <a:p>
            <a:pPr marL="0" indent="0" algn="l">
              <a:lnSpc>
                <a:spcPts val="5400"/>
              </a:lnSpc>
              <a:buNone/>
            </a:pPr>
            <a:r>
              <a:rPr lang="en-US" sz="3600" b="1" dirty="0">
                <a:solidFill>
                  <a:srgbClr val="FC4421"/>
                </a:solidFill>
                <a:latin typeface="+mj-lt"/>
                <a:ea typeface="Arial Black Bold" pitchFamily="34" charset="-122"/>
                <a:cs typeface="Arial Black Bold" pitchFamily="34" charset="-120"/>
              </a:rPr>
              <a:t>Identification methodology</a:t>
            </a:r>
            <a:endParaRPr lang="en-US" sz="3600" dirty="0">
              <a:latin typeface="+mj-lt"/>
            </a:endParaRPr>
          </a:p>
        </p:txBody>
      </p:sp>
      <p:sp>
        <p:nvSpPr>
          <p:cNvPr id="15" name="TextBox 14">
            <a:extLst>
              <a:ext uri="{FF2B5EF4-FFF2-40B4-BE49-F238E27FC236}">
                <a16:creationId xmlns:a16="http://schemas.microsoft.com/office/drawing/2014/main" id="{22C694B2-1247-4ED2-A41E-20B8D06256F0}"/>
              </a:ext>
            </a:extLst>
          </p:cNvPr>
          <p:cNvSpPr txBox="1"/>
          <p:nvPr/>
        </p:nvSpPr>
        <p:spPr>
          <a:xfrm>
            <a:off x="301224" y="1926451"/>
            <a:ext cx="9750576" cy="4970591"/>
          </a:xfrm>
          <a:prstGeom prst="rect">
            <a:avLst/>
          </a:prstGeom>
          <a:noFill/>
        </p:spPr>
        <p:txBody>
          <a:bodyPr wrap="square" lIns="91440" tIns="45720" rIns="91440" bIns="45720" anchor="t">
            <a:spAutoFit/>
          </a:bodyPr>
          <a:lstStyle/>
          <a:p>
            <a:pPr>
              <a:spcAft>
                <a:spcPts val="600"/>
              </a:spcAft>
            </a:pPr>
            <a:r>
              <a:rPr lang="en-GB" sz="2400" b="1" dirty="0"/>
              <a:t>Visual inspection</a:t>
            </a:r>
            <a:endParaRPr lang="en-GB" sz="2400" dirty="0"/>
          </a:p>
          <a:p>
            <a:pPr marL="263525" lvl="1" indent="-263525">
              <a:buFont typeface="Arial" panose="020B0604020202020204" pitchFamily="34" charset="0"/>
              <a:buChar char="•"/>
            </a:pPr>
            <a:r>
              <a:rPr lang="en-GB" sz="2200" dirty="0"/>
              <a:t>Check condition of equipment, cabling, containment, labels, and fixings.</a:t>
            </a:r>
          </a:p>
          <a:p>
            <a:pPr marL="263525" lvl="1" indent="-263525">
              <a:buFont typeface="Arial" panose="020B0604020202020204" pitchFamily="34" charset="0"/>
              <a:buChar char="•"/>
            </a:pPr>
            <a:r>
              <a:rPr lang="en-GB" sz="2200" dirty="0"/>
              <a:t>Look for signs of damage, corrosion, water ingress, or poor workmanship.</a:t>
            </a:r>
          </a:p>
          <a:p>
            <a:endParaRPr lang="en-GB" sz="2000" b="1" dirty="0"/>
          </a:p>
          <a:p>
            <a:pPr>
              <a:spcAft>
                <a:spcPts val="600"/>
              </a:spcAft>
            </a:pPr>
            <a:r>
              <a:rPr lang="en-GB" sz="2400" b="1" dirty="0"/>
              <a:t>Functional testing</a:t>
            </a:r>
            <a:endParaRPr lang="en-GB" sz="2400" dirty="0"/>
          </a:p>
          <a:p>
            <a:pPr marL="263525" lvl="1" indent="-263525">
              <a:buFont typeface="Arial" panose="020B0604020202020204" pitchFamily="34" charset="0"/>
              <a:buChar char="•"/>
            </a:pPr>
            <a:r>
              <a:rPr lang="en-GB" sz="2200" dirty="0"/>
              <a:t>Confirm devices still operate correctly (detectors activate, sounders work, locks release, cameras record).</a:t>
            </a:r>
            <a:endParaRPr lang="en-GB" sz="2200" dirty="0">
              <a:cs typeface="Arial"/>
            </a:endParaRPr>
          </a:p>
          <a:p>
            <a:pPr marL="263525" lvl="1" indent="-263525">
              <a:buFont typeface="Arial" panose="020B0604020202020204" pitchFamily="34" charset="0"/>
              <a:buChar char="•"/>
            </a:pPr>
            <a:r>
              <a:rPr lang="en-GB" sz="2200" dirty="0"/>
              <a:t>Note any components that show degraded or inconsistent performance.</a:t>
            </a:r>
          </a:p>
          <a:p>
            <a:endParaRPr lang="en-GB" sz="2000" b="1" dirty="0"/>
          </a:p>
          <a:p>
            <a:pPr>
              <a:spcAft>
                <a:spcPts val="600"/>
              </a:spcAft>
            </a:pPr>
            <a:r>
              <a:rPr lang="en-GB" sz="2400" b="1" dirty="0"/>
              <a:t>Comparison against current standards</a:t>
            </a:r>
            <a:endParaRPr lang="en-GB" sz="2400" dirty="0"/>
          </a:p>
          <a:p>
            <a:pPr marL="263525" lvl="1" indent="-263525">
              <a:buFont typeface="Arial" panose="020B0604020202020204" pitchFamily="34" charset="0"/>
              <a:buChar char="•"/>
            </a:pPr>
            <a:r>
              <a:rPr lang="en-GB" sz="2000" dirty="0"/>
              <a:t>Identify where the system does not meet current BS 5839, BS EN 50131, BS EN 50132/33 requirements.</a:t>
            </a:r>
          </a:p>
          <a:p>
            <a:pPr marL="263525" lvl="1" indent="-263525">
              <a:buFont typeface="Arial" panose="020B0604020202020204" pitchFamily="34" charset="0"/>
              <a:buChar char="•"/>
            </a:pPr>
            <a:r>
              <a:rPr lang="en-GB" sz="2000" dirty="0"/>
              <a:t>Note: British Standards are not applied retrospectively — non-compliance doesn’t always mean “immediate replacement”.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7A099F-F258-DD0A-8E2C-C1B65C1E4F8B}"/>
            </a:ext>
          </a:extLst>
        </p:cNvPr>
        <p:cNvGrpSpPr/>
        <p:nvPr/>
      </p:nvGrpSpPr>
      <p:grpSpPr>
        <a:xfrm>
          <a:off x="0" y="0"/>
          <a:ext cx="0" cy="0"/>
          <a:chOff x="0" y="0"/>
          <a:chExt cx="0" cy="0"/>
        </a:xfrm>
      </p:grpSpPr>
      <p:sp>
        <p:nvSpPr>
          <p:cNvPr id="3" name="Text 0">
            <a:extLst>
              <a:ext uri="{FF2B5EF4-FFF2-40B4-BE49-F238E27FC236}">
                <a16:creationId xmlns:a16="http://schemas.microsoft.com/office/drawing/2014/main" id="{EC696636-8E6E-5220-077F-12E616072ECB}"/>
              </a:ext>
            </a:extLst>
          </p:cNvPr>
          <p:cNvSpPr>
            <a:spLocks/>
          </p:cNvSpPr>
          <p:nvPr/>
        </p:nvSpPr>
        <p:spPr>
          <a:xfrm>
            <a:off x="301224" y="1125319"/>
            <a:ext cx="13899846" cy="646331"/>
          </a:xfrm>
          <a:prstGeom prst="rect">
            <a:avLst/>
          </a:prstGeom>
          <a:noFill/>
          <a:ln/>
        </p:spPr>
        <p:txBody>
          <a:bodyPr wrap="none" lIns="0" tIns="0" rIns="0" bIns="0" rtlCol="0" anchor="t"/>
          <a:lstStyle/>
          <a:p>
            <a:pPr marL="0" indent="0" algn="l">
              <a:lnSpc>
                <a:spcPts val="5400"/>
              </a:lnSpc>
              <a:buNone/>
            </a:pPr>
            <a:r>
              <a:rPr lang="en-US" sz="3600" b="1" dirty="0">
                <a:solidFill>
                  <a:srgbClr val="FC4421"/>
                </a:solidFill>
                <a:latin typeface="+mj-lt"/>
                <a:ea typeface="Arial Black Bold" pitchFamily="34" charset="-122"/>
                <a:cs typeface="Arial Black Bold" pitchFamily="34" charset="-120"/>
              </a:rPr>
              <a:t>Identification methodology</a:t>
            </a:r>
            <a:endParaRPr lang="en-US" sz="3600" dirty="0">
              <a:latin typeface="+mj-lt"/>
            </a:endParaRPr>
          </a:p>
        </p:txBody>
      </p:sp>
      <p:sp>
        <p:nvSpPr>
          <p:cNvPr id="15" name="TextBox 14">
            <a:extLst>
              <a:ext uri="{FF2B5EF4-FFF2-40B4-BE49-F238E27FC236}">
                <a16:creationId xmlns:a16="http://schemas.microsoft.com/office/drawing/2014/main" id="{0FBA5BFF-044C-380F-ACFC-F6AF8A4AAFC1}"/>
              </a:ext>
            </a:extLst>
          </p:cNvPr>
          <p:cNvSpPr txBox="1">
            <a:spLocks/>
          </p:cNvSpPr>
          <p:nvPr/>
        </p:nvSpPr>
        <p:spPr>
          <a:xfrm>
            <a:off x="301224" y="1926451"/>
            <a:ext cx="9750576" cy="3877985"/>
          </a:xfrm>
          <a:prstGeom prst="rect">
            <a:avLst/>
          </a:prstGeom>
          <a:noFill/>
        </p:spPr>
        <p:txBody>
          <a:bodyPr wrap="square">
            <a:spAutoFit/>
          </a:bodyPr>
          <a:lstStyle/>
          <a:p>
            <a:pPr>
              <a:spcAft>
                <a:spcPts val="600"/>
              </a:spcAft>
            </a:pPr>
            <a:r>
              <a:rPr lang="en-GB" sz="2400" b="1" dirty="0"/>
              <a:t>Assessment of suitability</a:t>
            </a:r>
            <a:endParaRPr lang="en-GB" sz="2400" dirty="0"/>
          </a:p>
          <a:p>
            <a:pPr marL="263525" lvl="1" indent="-263525">
              <a:buFont typeface="Arial" panose="020B0604020202020204" pitchFamily="34" charset="0"/>
              <a:buChar char="•"/>
            </a:pPr>
            <a:r>
              <a:rPr lang="en-GB" sz="2400" dirty="0"/>
              <a:t>Judge whether the system remains safe, effective, and reliable for its intended purpose.</a:t>
            </a:r>
          </a:p>
          <a:p>
            <a:pPr marL="263525" lvl="1" indent="-263525">
              <a:buFont typeface="Arial" panose="020B0604020202020204" pitchFamily="34" charset="0"/>
              <a:buChar char="•"/>
            </a:pPr>
            <a:r>
              <a:rPr lang="en-GB" sz="2400" dirty="0"/>
              <a:t>Highlight obsolescence, unavailable spare parts, or unsupported software.</a:t>
            </a:r>
          </a:p>
          <a:p>
            <a:endParaRPr lang="en-GB" sz="2000" b="1" dirty="0"/>
          </a:p>
          <a:p>
            <a:pPr>
              <a:spcAft>
                <a:spcPts val="600"/>
              </a:spcAft>
            </a:pPr>
            <a:r>
              <a:rPr lang="en-GB" sz="2400" b="1" dirty="0"/>
              <a:t>Reporting</a:t>
            </a:r>
            <a:endParaRPr lang="en-GB" sz="2400" dirty="0"/>
          </a:p>
          <a:p>
            <a:pPr marL="263525" lvl="1" indent="-263525">
              <a:buFont typeface="Arial" panose="020B0604020202020204" pitchFamily="34" charset="0"/>
              <a:buChar char="•"/>
            </a:pPr>
            <a:r>
              <a:rPr lang="en-GB" sz="2400" dirty="0"/>
              <a:t>Record condition and suitability in reports or logbooks.</a:t>
            </a:r>
          </a:p>
          <a:p>
            <a:pPr marL="263525" lvl="1" indent="-263525">
              <a:buFont typeface="Arial" panose="020B0604020202020204" pitchFamily="34" charset="0"/>
              <a:buChar char="•"/>
            </a:pPr>
            <a:r>
              <a:rPr lang="en-GB" sz="2400" dirty="0"/>
              <a:t>Make recommendations for remedial action, phased upgrades, or replacement only where justified.</a:t>
            </a:r>
          </a:p>
        </p:txBody>
      </p:sp>
      <p:pic>
        <p:nvPicPr>
          <p:cNvPr id="4" name="Image 0">
            <a:extLst>
              <a:ext uri="{FF2B5EF4-FFF2-40B4-BE49-F238E27FC236}">
                <a16:creationId xmlns:a16="http://schemas.microsoft.com/office/drawing/2014/main" id="{34A798FF-AB2B-AAB3-CAB4-CDB10E72D8CF}"/>
              </a:ext>
            </a:extLst>
          </p:cNvPr>
          <p:cNvPicPr>
            <a:picLocks/>
          </p:cNvPicPr>
          <p:nvPr/>
        </p:nvPicPr>
        <p:blipFill>
          <a:blip r:embed="rId3"/>
          <a:srcRect t="8052"/>
          <a:stretch>
            <a:fillRect/>
          </a:stretch>
        </p:blipFill>
        <p:spPr>
          <a:xfrm>
            <a:off x="10402296" y="1227909"/>
            <a:ext cx="3926880" cy="5966746"/>
          </a:xfrm>
          <a:prstGeom prst="rect">
            <a:avLst/>
          </a:prstGeom>
        </p:spPr>
      </p:pic>
    </p:spTree>
    <p:extLst>
      <p:ext uri="{BB962C8B-B14F-4D97-AF65-F5344CB8AC3E}">
        <p14:creationId xmlns:p14="http://schemas.microsoft.com/office/powerpoint/2010/main" val="8359877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3" name="Text 0"/>
          <p:cNvSpPr>
            <a:spLocks/>
          </p:cNvSpPr>
          <p:nvPr/>
        </p:nvSpPr>
        <p:spPr>
          <a:xfrm>
            <a:off x="301224" y="1192147"/>
            <a:ext cx="13899846" cy="646331"/>
          </a:xfrm>
          <a:prstGeom prst="rect">
            <a:avLst/>
          </a:prstGeom>
          <a:noFill/>
          <a:ln/>
        </p:spPr>
        <p:txBody>
          <a:bodyPr wrap="none" lIns="0" tIns="0" rIns="0" bIns="0" rtlCol="0" anchor="t"/>
          <a:lstStyle/>
          <a:p>
            <a:pPr marL="0" indent="0" algn="l">
              <a:lnSpc>
                <a:spcPts val="3350"/>
              </a:lnSpc>
              <a:buNone/>
            </a:pPr>
            <a:r>
              <a:rPr lang="en-US" sz="3600" b="1" dirty="0">
                <a:solidFill>
                  <a:srgbClr val="FC4421"/>
                </a:solidFill>
                <a:latin typeface="+mj-lt"/>
                <a:ea typeface="Arial Black Bold" pitchFamily="34" charset="-122"/>
                <a:cs typeface="Arial Black Bold" pitchFamily="34" charset="-120"/>
              </a:rPr>
              <a:t>Common non-compliance areas</a:t>
            </a:r>
            <a:endParaRPr lang="en-US" sz="3600" dirty="0">
              <a:latin typeface="+mj-lt"/>
            </a:endParaRPr>
          </a:p>
        </p:txBody>
      </p:sp>
      <p:sp>
        <p:nvSpPr>
          <p:cNvPr id="4" name="Shape 1"/>
          <p:cNvSpPr/>
          <p:nvPr/>
        </p:nvSpPr>
        <p:spPr>
          <a:xfrm>
            <a:off x="297939" y="1756512"/>
            <a:ext cx="6551582" cy="2971976"/>
          </a:xfrm>
          <a:prstGeom prst="roundRect">
            <a:avLst>
              <a:gd name="adj" fmla="val 3585"/>
            </a:avLst>
          </a:prstGeom>
          <a:solidFill>
            <a:srgbClr val="E5E5E6"/>
          </a:solidFill>
          <a:ln w="7620">
            <a:solidFill>
              <a:srgbClr val="CBCBCC"/>
            </a:solidFill>
            <a:prstDash val="solid"/>
          </a:ln>
        </p:spPr>
        <p:txBody>
          <a:bodyPr/>
          <a:lstStyle/>
          <a:p>
            <a:r>
              <a:rPr lang="en-GB" sz="2400" b="1" dirty="0"/>
              <a:t>Cabling and Containment</a:t>
            </a:r>
            <a:endParaRPr lang="en-GB" sz="2400" dirty="0"/>
          </a:p>
          <a:p>
            <a:pPr marL="342900" indent="-342900">
              <a:buFont typeface="Arial" panose="020B0604020202020204" pitchFamily="34" charset="0"/>
              <a:buChar char="•"/>
            </a:pPr>
            <a:r>
              <a:rPr lang="en-GB" sz="2400" dirty="0"/>
              <a:t>Incorrect cable type (non–fire-resistant or non–LSZH where required).</a:t>
            </a:r>
          </a:p>
          <a:p>
            <a:pPr marL="342900" indent="-342900">
              <a:buFont typeface="Arial" panose="020B0604020202020204" pitchFamily="34" charset="0"/>
              <a:buChar char="•"/>
            </a:pPr>
            <a:r>
              <a:rPr lang="en-GB" sz="2400" dirty="0"/>
              <a:t>Poor or loose terminations.</a:t>
            </a:r>
          </a:p>
          <a:p>
            <a:pPr marL="342900" indent="-342900">
              <a:buFont typeface="Arial" panose="020B0604020202020204" pitchFamily="34" charset="0"/>
              <a:buChar char="•"/>
            </a:pPr>
            <a:r>
              <a:rPr lang="en-GB" sz="2400" dirty="0"/>
              <a:t>Inadequate cable support (no fire clips, plastic trunking only).</a:t>
            </a:r>
          </a:p>
          <a:p>
            <a:pPr marL="342900" indent="-342900">
              <a:buFont typeface="Arial" panose="020B0604020202020204" pitchFamily="34" charset="0"/>
              <a:buChar char="•"/>
            </a:pPr>
            <a:r>
              <a:rPr lang="en-GB" sz="2400" dirty="0"/>
              <a:t>Lack of segregation from mains or other services.</a:t>
            </a:r>
          </a:p>
        </p:txBody>
      </p:sp>
      <p:sp>
        <p:nvSpPr>
          <p:cNvPr id="10" name="Shape 7"/>
          <p:cNvSpPr/>
          <p:nvPr/>
        </p:nvSpPr>
        <p:spPr>
          <a:xfrm>
            <a:off x="7518099" y="1756512"/>
            <a:ext cx="6438312" cy="2967566"/>
          </a:xfrm>
          <a:prstGeom prst="roundRect">
            <a:avLst>
              <a:gd name="adj" fmla="val 3585"/>
            </a:avLst>
          </a:prstGeom>
          <a:solidFill>
            <a:srgbClr val="E5E5E6"/>
          </a:solidFill>
          <a:ln w="7620">
            <a:solidFill>
              <a:srgbClr val="CBCBCC"/>
            </a:solidFill>
            <a:prstDash val="solid"/>
          </a:ln>
        </p:spPr>
        <p:txBody>
          <a:bodyPr/>
          <a:lstStyle/>
          <a:p>
            <a:endParaRPr lang="en-GB" dirty="0"/>
          </a:p>
        </p:txBody>
      </p:sp>
      <p:sp>
        <p:nvSpPr>
          <p:cNvPr id="16" name="Shape 13"/>
          <p:cNvSpPr/>
          <p:nvPr/>
        </p:nvSpPr>
        <p:spPr>
          <a:xfrm>
            <a:off x="318900" y="4820437"/>
            <a:ext cx="6551582" cy="2379765"/>
          </a:xfrm>
          <a:prstGeom prst="roundRect">
            <a:avLst>
              <a:gd name="adj" fmla="val 3585"/>
            </a:avLst>
          </a:prstGeom>
          <a:solidFill>
            <a:srgbClr val="E5E5E6"/>
          </a:solidFill>
          <a:ln w="7620">
            <a:solidFill>
              <a:srgbClr val="CBCBCC"/>
            </a:solidFill>
            <a:prstDash val="solid"/>
          </a:ln>
        </p:spPr>
        <p:txBody>
          <a:bodyPr/>
          <a:lstStyle/>
          <a:p>
            <a:r>
              <a:rPr lang="en-GB" sz="2400" b="1" dirty="0"/>
              <a:t>Modifications and Additions</a:t>
            </a:r>
            <a:endParaRPr lang="en-GB" sz="2400" dirty="0"/>
          </a:p>
          <a:p>
            <a:pPr marL="342900" indent="-342900">
              <a:buFont typeface="Arial" panose="020B0604020202020204" pitchFamily="34" charset="0"/>
              <a:buChar char="•"/>
            </a:pPr>
            <a:r>
              <a:rPr lang="en-GB" sz="2400" dirty="0"/>
              <a:t>New devices added without re-commissioning.</a:t>
            </a:r>
          </a:p>
          <a:p>
            <a:pPr marL="342900" indent="-342900">
              <a:buFont typeface="Arial" panose="020B0604020202020204" pitchFamily="34" charset="0"/>
              <a:buChar char="•"/>
            </a:pPr>
            <a:r>
              <a:rPr lang="en-GB" sz="2400" dirty="0"/>
              <a:t>Non-approved components used.</a:t>
            </a:r>
          </a:p>
          <a:p>
            <a:pPr marL="342900" indent="-342900">
              <a:buFont typeface="Arial" panose="020B0604020202020204" pitchFamily="34" charset="0"/>
              <a:buChar char="•"/>
            </a:pPr>
            <a:r>
              <a:rPr lang="en-GB" sz="2400" dirty="0"/>
              <a:t>Programming changes not recorded or tested.</a:t>
            </a:r>
          </a:p>
        </p:txBody>
      </p:sp>
      <p:sp>
        <p:nvSpPr>
          <p:cNvPr id="22" name="Shape 19"/>
          <p:cNvSpPr/>
          <p:nvPr/>
        </p:nvSpPr>
        <p:spPr>
          <a:xfrm>
            <a:off x="7497138" y="4820437"/>
            <a:ext cx="6438312" cy="2087552"/>
          </a:xfrm>
          <a:prstGeom prst="roundRect">
            <a:avLst>
              <a:gd name="adj" fmla="val 3585"/>
            </a:avLst>
          </a:prstGeom>
          <a:solidFill>
            <a:srgbClr val="E5E5E6"/>
          </a:solidFill>
          <a:ln w="7620">
            <a:solidFill>
              <a:srgbClr val="CBCBCC"/>
            </a:solidFill>
            <a:prstDash val="solid"/>
          </a:ln>
        </p:spPr>
        <p:txBody>
          <a:bodyPr/>
          <a:lstStyle/>
          <a:p>
            <a:endParaRPr lang="en-GB"/>
          </a:p>
        </p:txBody>
      </p:sp>
      <p:sp>
        <p:nvSpPr>
          <p:cNvPr id="28" name="TextBox 27">
            <a:extLst>
              <a:ext uri="{FF2B5EF4-FFF2-40B4-BE49-F238E27FC236}">
                <a16:creationId xmlns:a16="http://schemas.microsoft.com/office/drawing/2014/main" id="{7FD14BBB-E504-1106-769D-BA9AACC7CF1B}"/>
              </a:ext>
            </a:extLst>
          </p:cNvPr>
          <p:cNvSpPr txBox="1"/>
          <p:nvPr/>
        </p:nvSpPr>
        <p:spPr>
          <a:xfrm>
            <a:off x="7539061" y="1756512"/>
            <a:ext cx="6396389" cy="2677656"/>
          </a:xfrm>
          <a:prstGeom prst="rect">
            <a:avLst/>
          </a:prstGeom>
          <a:noFill/>
        </p:spPr>
        <p:txBody>
          <a:bodyPr wrap="square">
            <a:spAutoFit/>
          </a:bodyPr>
          <a:lstStyle/>
          <a:p>
            <a:pPr>
              <a:buNone/>
            </a:pPr>
            <a:r>
              <a:rPr lang="en-GB" sz="2400" b="1" dirty="0"/>
              <a:t>Devices and Labelling</a:t>
            </a:r>
            <a:endParaRPr lang="en-GB" sz="2400" dirty="0"/>
          </a:p>
          <a:p>
            <a:pPr marL="342900" indent="-342900">
              <a:buFont typeface="Arial" panose="020B0604020202020204" pitchFamily="34" charset="0"/>
              <a:buChar char="•"/>
            </a:pPr>
            <a:r>
              <a:rPr lang="en-GB" sz="2400" dirty="0"/>
              <a:t>Detectors or call points incorrectly sited.</a:t>
            </a:r>
          </a:p>
          <a:p>
            <a:pPr marL="342900" indent="-342900">
              <a:buFont typeface="Arial" panose="020B0604020202020204" pitchFamily="34" charset="0"/>
              <a:buChar char="•"/>
            </a:pPr>
            <a:r>
              <a:rPr lang="en-GB" sz="2400" dirty="0"/>
              <a:t>Sounders/VADs not achieving coverage.</a:t>
            </a:r>
          </a:p>
          <a:p>
            <a:pPr marL="342900" indent="-342900">
              <a:buFont typeface="Arial" panose="020B0604020202020204" pitchFamily="34" charset="0"/>
              <a:buChar char="•"/>
            </a:pPr>
            <a:r>
              <a:rPr lang="en-GB" sz="2400" dirty="0"/>
              <a:t>Devices not labelled or incorrectly identified on zone charts.</a:t>
            </a:r>
          </a:p>
          <a:p>
            <a:pPr marL="342900" indent="-342900">
              <a:buFont typeface="Arial" panose="020B0604020202020204" pitchFamily="34" charset="0"/>
              <a:buChar char="•"/>
            </a:pPr>
            <a:r>
              <a:rPr lang="en-GB" sz="2400" dirty="0"/>
              <a:t>Inaccessible or hidden devices (above ceilings, blocked by fixtures).</a:t>
            </a:r>
          </a:p>
        </p:txBody>
      </p:sp>
      <p:sp>
        <p:nvSpPr>
          <p:cNvPr id="34" name="TextBox 33">
            <a:extLst>
              <a:ext uri="{FF2B5EF4-FFF2-40B4-BE49-F238E27FC236}">
                <a16:creationId xmlns:a16="http://schemas.microsoft.com/office/drawing/2014/main" id="{0CFE0C50-109E-9EA7-819E-C0B476BFBEAB}"/>
              </a:ext>
            </a:extLst>
          </p:cNvPr>
          <p:cNvSpPr txBox="1"/>
          <p:nvPr/>
        </p:nvSpPr>
        <p:spPr>
          <a:xfrm>
            <a:off x="7518099" y="4820437"/>
            <a:ext cx="6396389" cy="1938992"/>
          </a:xfrm>
          <a:prstGeom prst="rect">
            <a:avLst/>
          </a:prstGeom>
          <a:noFill/>
        </p:spPr>
        <p:txBody>
          <a:bodyPr wrap="square">
            <a:spAutoFit/>
          </a:bodyPr>
          <a:lstStyle/>
          <a:p>
            <a:pPr>
              <a:buNone/>
            </a:pPr>
            <a:r>
              <a:rPr lang="en-GB" sz="2400" b="1" dirty="0"/>
              <a:t>Documentation and Certification</a:t>
            </a:r>
            <a:endParaRPr lang="en-GB" sz="2400" dirty="0"/>
          </a:p>
          <a:p>
            <a:pPr marL="342900" indent="-342900">
              <a:buFont typeface="Arial" panose="020B0604020202020204" pitchFamily="34" charset="0"/>
              <a:buChar char="•"/>
            </a:pPr>
            <a:r>
              <a:rPr lang="en-GB" sz="2400" dirty="0"/>
              <a:t>Missing as-fitted drawings or zone charts.</a:t>
            </a:r>
          </a:p>
          <a:p>
            <a:pPr marL="342900" indent="-342900">
              <a:buFont typeface="Arial" panose="020B0604020202020204" pitchFamily="34" charset="0"/>
              <a:buChar char="•"/>
            </a:pPr>
            <a:r>
              <a:rPr lang="en-GB" sz="2400" dirty="0"/>
              <a:t>No commissioning certificate.</a:t>
            </a:r>
          </a:p>
          <a:p>
            <a:pPr marL="342900" indent="-342900">
              <a:buFont typeface="Arial" panose="020B0604020202020204" pitchFamily="34" charset="0"/>
              <a:buChar char="•"/>
            </a:pPr>
            <a:r>
              <a:rPr lang="en-GB" sz="2400" dirty="0"/>
              <a:t>Logbook not maintained.</a:t>
            </a:r>
          </a:p>
          <a:p>
            <a:pPr marL="342900" indent="-342900">
              <a:buFont typeface="Arial" panose="020B0604020202020204" pitchFamily="34" charset="0"/>
              <a:buChar char="•"/>
            </a:pPr>
            <a:r>
              <a:rPr lang="en-GB" sz="2400" dirty="0"/>
              <a:t>Variations not documented or signed off.</a:t>
            </a:r>
          </a:p>
        </p:txBody>
      </p:sp>
    </p:spTree>
  </p:cSld>
  <p:clrMapOvr>
    <a:masterClrMapping/>
  </p:clrMapOvr>
</p:sld>
</file>

<file path=ppt/theme/theme1.xml><?xml version="1.0" encoding="utf-8"?>
<a:theme xmlns:a="http://schemas.openxmlformats.org/drawingml/2006/main" name="1_Default Design">
  <a:themeElements>
    <a:clrScheme name="Custom 3">
      <a:dk1>
        <a:srgbClr val="000000"/>
      </a:dk1>
      <a:lt1>
        <a:srgbClr val="FFFFFF"/>
      </a:lt1>
      <a:dk2>
        <a:srgbClr val="000000"/>
      </a:dk2>
      <a:lt2>
        <a:srgbClr val="808080"/>
      </a:lt2>
      <a:accent1>
        <a:srgbClr val="FFFFFF"/>
      </a:accent1>
      <a:accent2>
        <a:srgbClr val="FC4421"/>
      </a:accent2>
      <a:accent3>
        <a:srgbClr val="FFFFFF"/>
      </a:accent3>
      <a:accent4>
        <a:srgbClr val="000000"/>
      </a:accent4>
      <a:accent5>
        <a:srgbClr val="DAEDEF"/>
      </a:accent5>
      <a:accent6>
        <a:srgbClr val="FC4421"/>
      </a:accent6>
      <a:hlink>
        <a:srgbClr val="FC4421"/>
      </a:hlink>
      <a:folHlink>
        <a:srgbClr val="FC4421"/>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6B563CFC-CD60-4224-AB25-9DCADAE5E69D}" vid="{1152999A-4C62-4532-9CB6-CBBF7EC67142}"/>
    </a:ext>
  </a:extLst>
</a:theme>
</file>

<file path=ppt/theme/theme2.xml><?xml version="1.0" encoding="utf-8"?>
<a:theme xmlns:a="http://schemas.openxmlformats.org/drawingml/2006/main" name="2_Default Design">
  <a:themeElements>
    <a:clrScheme name="Custom 3">
      <a:dk1>
        <a:srgbClr val="000000"/>
      </a:dk1>
      <a:lt1>
        <a:srgbClr val="FFFFFF"/>
      </a:lt1>
      <a:dk2>
        <a:srgbClr val="000000"/>
      </a:dk2>
      <a:lt2>
        <a:srgbClr val="808080"/>
      </a:lt2>
      <a:accent1>
        <a:srgbClr val="FFFFFF"/>
      </a:accent1>
      <a:accent2>
        <a:srgbClr val="FC4421"/>
      </a:accent2>
      <a:accent3>
        <a:srgbClr val="FFFFFF"/>
      </a:accent3>
      <a:accent4>
        <a:srgbClr val="000000"/>
      </a:accent4>
      <a:accent5>
        <a:srgbClr val="DAEDEF"/>
      </a:accent5>
      <a:accent6>
        <a:srgbClr val="FC4421"/>
      </a:accent6>
      <a:hlink>
        <a:srgbClr val="FC4421"/>
      </a:hlink>
      <a:folHlink>
        <a:srgbClr val="FC4421"/>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6B563CFC-CD60-4224-AB25-9DCADAE5E69D}" vid="{1152999A-4C62-4532-9CB6-CBBF7EC6714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01e15224-84b2-4570-bdea-a67bb94d0921" xsi:nil="true"/>
    <lcf76f155ced4ddcb4097134ff3c332f xmlns="7c04300a-231c-4281-9146-a98f6f4a7aff">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DD05C0E7E0E414EB79F81A23986EA6A" ma:contentTypeVersion="11" ma:contentTypeDescription="Create a new document." ma:contentTypeScope="" ma:versionID="a6f930148186a8a3d9c5bc00b37c8558">
  <xsd:schema xmlns:xsd="http://www.w3.org/2001/XMLSchema" xmlns:xs="http://www.w3.org/2001/XMLSchema" xmlns:p="http://schemas.microsoft.com/office/2006/metadata/properties" xmlns:ns2="7c04300a-231c-4281-9146-a98f6f4a7aff" xmlns:ns3="01e15224-84b2-4570-bdea-a67bb94d0921" targetNamespace="http://schemas.microsoft.com/office/2006/metadata/properties" ma:root="true" ma:fieldsID="ef8fa4cbc806802382e5c5506b25357a" ns2:_="" ns3:_="">
    <xsd:import namespace="7c04300a-231c-4281-9146-a98f6f4a7aff"/>
    <xsd:import namespace="01e15224-84b2-4570-bdea-a67bb94d092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c04300a-231c-4281-9146-a98f6f4a7af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fd004107-dac0-45af-83fb-11757b2c8399"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1e15224-84b2-4570-bdea-a67bb94d0921"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b8a52c73-49a1-4329-875b-4831fc8e3540}" ma:internalName="TaxCatchAll" ma:showField="CatchAllData" ma:web="01e15224-84b2-4570-bdea-a67bb94d092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FACD13C-D946-42D7-9FBA-E0954775C20E}">
  <ds:schemaRefs>
    <ds:schemaRef ds:uri="http://schemas.microsoft.com/office/infopath/2007/PartnerControls"/>
    <ds:schemaRef ds:uri="http://schemas.microsoft.com/office/2006/metadata/properties"/>
    <ds:schemaRef ds:uri="http://purl.org/dc/elements/1.1/"/>
    <ds:schemaRef ds:uri="http://schemas.microsoft.com/office/2006/documentManagement/types"/>
    <ds:schemaRef ds:uri="http://schemas.openxmlformats.org/package/2006/metadata/core-properties"/>
    <ds:schemaRef ds:uri="http://purl.org/dc/terms/"/>
    <ds:schemaRef ds:uri="http://www.w3.org/XML/1998/namespace"/>
    <ds:schemaRef ds:uri="01e15224-84b2-4570-bdea-a67bb94d0921"/>
    <ds:schemaRef ds:uri="7c04300a-231c-4281-9146-a98f6f4a7aff"/>
    <ds:schemaRef ds:uri="http://purl.org/dc/dcmitype/"/>
  </ds:schemaRefs>
</ds:datastoreItem>
</file>

<file path=customXml/itemProps2.xml><?xml version="1.0" encoding="utf-8"?>
<ds:datastoreItem xmlns:ds="http://schemas.openxmlformats.org/officeDocument/2006/customXml" ds:itemID="{E3BF98B3-51D5-426C-BEC0-9280AFD8261F}">
  <ds:schemaRefs>
    <ds:schemaRef ds:uri="http://schemas.microsoft.com/sharepoint/v3/contenttype/forms"/>
  </ds:schemaRefs>
</ds:datastoreItem>
</file>

<file path=customXml/itemProps3.xml><?xml version="1.0" encoding="utf-8"?>
<ds:datastoreItem xmlns:ds="http://schemas.openxmlformats.org/officeDocument/2006/customXml" ds:itemID="{234ADACD-E436-4E67-8594-D2E3EA1FE80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c04300a-231c-4281-9146-a98f6f4a7aff"/>
    <ds:schemaRef ds:uri="01e15224-84b2-4570-bdea-a67bb94d092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cdb5124c-a56e-47e1-8444-7a6f9085be98}" enabled="1" method="Standard" siteId="{0b26221c-c008-47b1-94c7-58a0b89761cc}" removed="0"/>
</clbl:labelList>
</file>

<file path=docProps/app.xml><?xml version="1.0" encoding="utf-8"?>
<Properties xmlns="http://schemas.openxmlformats.org/officeDocument/2006/extended-properties" xmlns:vt="http://schemas.openxmlformats.org/officeDocument/2006/docPropsVTypes">
  <Template/>
  <TotalTime>222</TotalTime>
  <Words>1560</Words>
  <Application>Microsoft Office PowerPoint</Application>
  <PresentationFormat>Custom</PresentationFormat>
  <Paragraphs>209</Paragraphs>
  <Slides>20</Slides>
  <Notes>17</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20</vt:i4>
      </vt:variant>
    </vt:vector>
  </HeadingPairs>
  <TitlesOfParts>
    <vt:vector size="28" baseType="lpstr">
      <vt:lpstr>ＭＳ Ｐゴシック</vt:lpstr>
      <vt:lpstr>Aptos</vt:lpstr>
      <vt:lpstr>Arial</vt:lpstr>
      <vt:lpstr>Arial Black Bold</vt:lpstr>
      <vt:lpstr>inherit</vt:lpstr>
      <vt:lpstr>Lucida Grande</vt:lpstr>
      <vt:lpstr>1_Default Design</vt:lpstr>
      <vt:lpstr>2_Default Design</vt:lpstr>
      <vt:lpstr>PowerPoint Presentation</vt:lpstr>
      <vt:lpstr>Introduction</vt:lpstr>
      <vt:lpstr>Objectives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Summary</vt:lpstr>
      <vt:lpstr>PowerPoint Presentation</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Hazell, Danielle</cp:lastModifiedBy>
  <cp:revision>5</cp:revision>
  <dcterms:created xsi:type="dcterms:W3CDTF">2025-05-19T15:13:55Z</dcterms:created>
  <dcterms:modified xsi:type="dcterms:W3CDTF">2025-11-25T15:56:03Z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0x010100CDD05C0E7E0E414EB79F81A23986EA6A</vt:lpwstr>
  </property>
  <property fmtid="{D5CDD505-2E9C-101B-9397-08002B2CF9AE}" pid="3" name="MediaServiceImageTags">
    <vt:lpwstr/>
  </property>
  <property fmtid="{D5CDD505-2E9C-101B-9397-08002B2CF9AE}" pid="4" name="MSIP_Label_8330bda6-d095-477b-8893-df3ed8791773_Enabled">
    <vt:lpwstr>true</vt:lpwstr>
  </property>
  <property fmtid="{D5CDD505-2E9C-101B-9397-08002B2CF9AE}" pid="5" name="MSIP_Label_8330bda6-d095-477b-8893-df3ed8791773_SetDate">
    <vt:lpwstr>2025-11-17T20:53:21Z</vt:lpwstr>
  </property>
  <property fmtid="{D5CDD505-2E9C-101B-9397-08002B2CF9AE}" pid="6" name="MSIP_Label_8330bda6-d095-477b-8893-df3ed8791773_Method">
    <vt:lpwstr>Privileged</vt:lpwstr>
  </property>
  <property fmtid="{D5CDD505-2E9C-101B-9397-08002B2CF9AE}" pid="7" name="MSIP_Label_8330bda6-d095-477b-8893-df3ed8791773_Name">
    <vt:lpwstr>8330bda6-d095-477b-8893-df3ed8791773</vt:lpwstr>
  </property>
  <property fmtid="{D5CDD505-2E9C-101B-9397-08002B2CF9AE}" pid="8" name="MSIP_Label_8330bda6-d095-477b-8893-df3ed8791773_SiteId">
    <vt:lpwstr>b6d3492e-0aa1-4a60-840d-b706a96e670d</vt:lpwstr>
  </property>
  <property fmtid="{D5CDD505-2E9C-101B-9397-08002B2CF9AE}" pid="9" name="MSIP_Label_8330bda6-d095-477b-8893-df3ed8791773_ActionId">
    <vt:lpwstr>2cd63138-5181-4ec8-b300-bfaad49a4dac</vt:lpwstr>
  </property>
  <property fmtid="{D5CDD505-2E9C-101B-9397-08002B2CF9AE}" pid="10" name="MSIP_Label_8330bda6-d095-477b-8893-df3ed8791773_ContentBits">
    <vt:lpwstr>0</vt:lpwstr>
  </property>
  <property fmtid="{D5CDD505-2E9C-101B-9397-08002B2CF9AE}" pid="11" name="MSIP_Label_8330bda6-d095-477b-8893-df3ed8791773_Tag">
    <vt:lpwstr>10, 0, 1, 1</vt:lpwstr>
  </property>
</Properties>
</file>